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notesSlides/notesSlide2.xml" ContentType="application/vnd.openxmlformats-officedocument.presentationml.notesSlide+xml"/>
  <Override PartName="/ppt/notesSlides/notesSlide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67" r:id="rId1"/>
  </p:sldMasterIdLst>
  <p:notesMasterIdLst>
    <p:notesMasterId r:id="rId20"/>
  </p:notesMasterIdLst>
  <p:sldIdLst>
    <p:sldId id="494" r:id="rId2"/>
    <p:sldId id="630" r:id="rId3"/>
    <p:sldId id="631" r:id="rId4"/>
    <p:sldId id="632" r:id="rId5"/>
    <p:sldId id="629" r:id="rId6"/>
    <p:sldId id="611" r:id="rId7"/>
    <p:sldId id="608" r:id="rId8"/>
    <p:sldId id="612" r:id="rId9"/>
    <p:sldId id="613" r:id="rId10"/>
    <p:sldId id="618" r:id="rId11"/>
    <p:sldId id="619" r:id="rId12"/>
    <p:sldId id="620" r:id="rId13"/>
    <p:sldId id="621" r:id="rId14"/>
    <p:sldId id="622" r:id="rId15"/>
    <p:sldId id="623" r:id="rId16"/>
    <p:sldId id="626" r:id="rId17"/>
    <p:sldId id="627" r:id="rId18"/>
    <p:sldId id="628"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a:srgbClr val="262626"/>
    <a:srgbClr val="FFFFCC"/>
    <a:srgbClr val="A50021"/>
    <a:srgbClr val="A85400"/>
    <a:srgbClr val="984618"/>
    <a:srgbClr val="773713"/>
    <a:srgbClr val="A2750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570" autoAdjust="0"/>
    <p:restoredTop sz="90898" autoAdjust="0"/>
  </p:normalViewPr>
  <p:slideViewPr>
    <p:cSldViewPr snapToGrid="0" snapToObjects="1">
      <p:cViewPr varScale="1">
        <p:scale>
          <a:sx n="78" d="100"/>
          <a:sy n="78" d="100"/>
        </p:scale>
        <p:origin x="1320" y="77"/>
      </p:cViewPr>
      <p:guideLst>
        <p:guide orient="horz" pos="2160"/>
        <p:guide pos="288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70" d="100"/>
          <a:sy n="70" d="100"/>
        </p:scale>
        <p:origin x="-1878" y="-11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DAB671-1ABD-41D6-B6F0-29C6E9AB3810}"/>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GB"/>
          </a:p>
        </p:txBody>
      </p:sp>
      <p:sp>
        <p:nvSpPr>
          <p:cNvPr id="3" name="Date Placeholder 2">
            <a:extLst>
              <a:ext uri="{FF2B5EF4-FFF2-40B4-BE49-F238E27FC236}">
                <a16:creationId xmlns:a16="http://schemas.microsoft.com/office/drawing/2014/main" id="{1DBF4775-B55B-4190-80A1-B3EBA7770DFE}"/>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A8C8BEB3-0A69-4CFD-ACFD-8EF0F44F3F8D}" type="datetimeFigureOut">
              <a:rPr lang="en-US"/>
              <a:pPr>
                <a:defRPr/>
              </a:pPr>
              <a:t>1/27/2021</a:t>
            </a:fld>
            <a:endParaRPr lang="en-GB"/>
          </a:p>
        </p:txBody>
      </p:sp>
      <p:sp>
        <p:nvSpPr>
          <p:cNvPr id="4" name="Slide Image Placeholder 3">
            <a:extLst>
              <a:ext uri="{FF2B5EF4-FFF2-40B4-BE49-F238E27FC236}">
                <a16:creationId xmlns:a16="http://schemas.microsoft.com/office/drawing/2014/main" id="{3C7171F3-EF0D-4E31-9398-0CAE9BE6F7A5}"/>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02EA02A3-F711-4178-A8C7-B8247FF16DB6}"/>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9B05BB52-E11A-4E58-A686-9FCB29A012F9}"/>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GB"/>
          </a:p>
        </p:txBody>
      </p:sp>
      <p:sp>
        <p:nvSpPr>
          <p:cNvPr id="7" name="Slide Number Placeholder 6">
            <a:extLst>
              <a:ext uri="{FF2B5EF4-FFF2-40B4-BE49-F238E27FC236}">
                <a16:creationId xmlns:a16="http://schemas.microsoft.com/office/drawing/2014/main" id="{0446AFCB-ECFA-45B9-8FFF-7F4709B31269}"/>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BA83F0CD-4792-45A8-8803-48DFDE197A76}"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BF1A8B45-1E9A-4659-B854-793C8E5274A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1CC2C644-5A31-4C02-B00F-FCF109950E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4580" name="Slide Number Placeholder 3">
            <a:extLst>
              <a:ext uri="{FF2B5EF4-FFF2-40B4-BE49-F238E27FC236}">
                <a16:creationId xmlns:a16="http://schemas.microsoft.com/office/drawing/2014/main" id="{2216E822-1E56-4C19-A623-EDD0B631528E}"/>
              </a:ext>
            </a:extLst>
          </p:cNvPr>
          <p:cNvSpPr>
            <a:spLocks noGrp="1"/>
          </p:cNvSpPr>
          <p:nvPr>
            <p:ph type="sldNum" sz="quarter" idx="5"/>
          </p:nvPr>
        </p:nvSpPr>
        <p:spPr bwMode="auto">
          <a:ln>
            <a:miter lim="800000"/>
            <a:headEnd/>
            <a:tailEnd/>
          </a:ln>
        </p:spPr>
        <p:txBody>
          <a:bodyPr/>
          <a:lstStyle>
            <a:lvl1pPr eaLnBrk="0" hangingPunct="0">
              <a:defRPr sz="2400" b="1">
                <a:solidFill>
                  <a:schemeClr val="tx1"/>
                </a:solidFill>
                <a:latin typeface="Times New Roman" panose="02020603050405020304" pitchFamily="18" charset="0"/>
                <a:cs typeface="Arial" panose="020B0604020202020204" pitchFamily="34" charset="0"/>
              </a:defRPr>
            </a:lvl1pPr>
            <a:lvl2pPr marL="742950" indent="-285750" eaLnBrk="0" hangingPunct="0">
              <a:defRPr sz="2400" b="1">
                <a:solidFill>
                  <a:schemeClr val="tx1"/>
                </a:solidFill>
                <a:latin typeface="Times New Roman" panose="02020603050405020304" pitchFamily="18" charset="0"/>
                <a:cs typeface="Arial" panose="020B0604020202020204" pitchFamily="34" charset="0"/>
              </a:defRPr>
            </a:lvl2pPr>
            <a:lvl3pPr marL="1143000" indent="-228600" eaLnBrk="0" hangingPunct="0">
              <a:defRPr sz="2400" b="1">
                <a:solidFill>
                  <a:schemeClr val="tx1"/>
                </a:solidFill>
                <a:latin typeface="Times New Roman" panose="02020603050405020304" pitchFamily="18" charset="0"/>
                <a:cs typeface="Arial" panose="020B0604020202020204" pitchFamily="34" charset="0"/>
              </a:defRPr>
            </a:lvl3pPr>
            <a:lvl4pPr marL="1600200" indent="-228600" eaLnBrk="0" hangingPunct="0">
              <a:defRPr sz="2400" b="1">
                <a:solidFill>
                  <a:schemeClr val="tx1"/>
                </a:solidFill>
                <a:latin typeface="Times New Roman" panose="02020603050405020304" pitchFamily="18" charset="0"/>
                <a:cs typeface="Arial" panose="020B0604020202020204" pitchFamily="34" charset="0"/>
              </a:defRPr>
            </a:lvl4pPr>
            <a:lvl5pPr marL="2057400" indent="-228600" eaLnBrk="0" hangingPunct="0">
              <a:defRPr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9pPr>
          </a:lstStyle>
          <a:p>
            <a:pPr eaLnBrk="1" hangingPunct="1"/>
            <a:fld id="{12ADD4EE-38EC-4BD5-9D58-3993A29EADE9}" type="slidenum">
              <a:rPr lang="en-GB" altLang="en-US" sz="1200"/>
              <a:pPr eaLnBrk="1" hangingPunct="1"/>
              <a:t>1</a:t>
            </a:fld>
            <a:endParaRPr lang="en-GB"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B0BCFC8D-63F3-46E6-A78F-BD918BFEE35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AE6B3FFD-0A39-49D5-A851-B53A27DA5D3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5604" name="Slide Number Placeholder 3">
            <a:extLst>
              <a:ext uri="{FF2B5EF4-FFF2-40B4-BE49-F238E27FC236}">
                <a16:creationId xmlns:a16="http://schemas.microsoft.com/office/drawing/2014/main" id="{F88EA0D4-D333-4D31-B1F4-3AA51F5D7601}"/>
              </a:ext>
            </a:extLst>
          </p:cNvPr>
          <p:cNvSpPr>
            <a:spLocks noGrp="1"/>
          </p:cNvSpPr>
          <p:nvPr>
            <p:ph type="sldNum" sz="quarter" idx="5"/>
          </p:nvPr>
        </p:nvSpPr>
        <p:spPr bwMode="auto">
          <a:ln>
            <a:miter lim="800000"/>
            <a:headEnd/>
            <a:tailEnd/>
          </a:ln>
        </p:spPr>
        <p:txBody>
          <a:bodyPr/>
          <a:lstStyle>
            <a:lvl1pPr eaLnBrk="0" hangingPunct="0">
              <a:defRPr sz="2400" b="1">
                <a:solidFill>
                  <a:schemeClr val="tx1"/>
                </a:solidFill>
                <a:latin typeface="Times New Roman" panose="02020603050405020304" pitchFamily="18" charset="0"/>
                <a:cs typeface="Arial" panose="020B0604020202020204" pitchFamily="34" charset="0"/>
              </a:defRPr>
            </a:lvl1pPr>
            <a:lvl2pPr marL="742950" indent="-285750" eaLnBrk="0" hangingPunct="0">
              <a:defRPr sz="2400" b="1">
                <a:solidFill>
                  <a:schemeClr val="tx1"/>
                </a:solidFill>
                <a:latin typeface="Times New Roman" panose="02020603050405020304" pitchFamily="18" charset="0"/>
                <a:cs typeface="Arial" panose="020B0604020202020204" pitchFamily="34" charset="0"/>
              </a:defRPr>
            </a:lvl2pPr>
            <a:lvl3pPr marL="1143000" indent="-228600" eaLnBrk="0" hangingPunct="0">
              <a:defRPr sz="2400" b="1">
                <a:solidFill>
                  <a:schemeClr val="tx1"/>
                </a:solidFill>
                <a:latin typeface="Times New Roman" panose="02020603050405020304" pitchFamily="18" charset="0"/>
                <a:cs typeface="Arial" panose="020B0604020202020204" pitchFamily="34" charset="0"/>
              </a:defRPr>
            </a:lvl3pPr>
            <a:lvl4pPr marL="1600200" indent="-228600" eaLnBrk="0" hangingPunct="0">
              <a:defRPr sz="2400" b="1">
                <a:solidFill>
                  <a:schemeClr val="tx1"/>
                </a:solidFill>
                <a:latin typeface="Times New Roman" panose="02020603050405020304" pitchFamily="18" charset="0"/>
                <a:cs typeface="Arial" panose="020B0604020202020204" pitchFamily="34" charset="0"/>
              </a:defRPr>
            </a:lvl4pPr>
            <a:lvl5pPr marL="2057400" indent="-228600" eaLnBrk="0" hangingPunct="0">
              <a:defRPr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9pPr>
          </a:lstStyle>
          <a:p>
            <a:pPr eaLnBrk="1" hangingPunct="1"/>
            <a:fld id="{38902A25-10AB-4F37-9E55-E5051FB7DE2B}" type="slidenum">
              <a:rPr lang="en-GB" altLang="en-US" sz="1200"/>
              <a:pPr eaLnBrk="1" hangingPunct="1"/>
              <a:t>2</a:t>
            </a:fld>
            <a:endParaRPr lang="en-GB"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83DA6934-2AA9-4B66-8FC8-5130818B623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41EECF61-6B4E-48CF-B7C5-54E5426403C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6628" name="Slide Number Placeholder 3">
            <a:extLst>
              <a:ext uri="{FF2B5EF4-FFF2-40B4-BE49-F238E27FC236}">
                <a16:creationId xmlns:a16="http://schemas.microsoft.com/office/drawing/2014/main" id="{2572B18A-3095-47DF-8EC5-DE80C2C329AC}"/>
              </a:ext>
            </a:extLst>
          </p:cNvPr>
          <p:cNvSpPr>
            <a:spLocks noGrp="1"/>
          </p:cNvSpPr>
          <p:nvPr>
            <p:ph type="sldNum" sz="quarter" idx="5"/>
          </p:nvPr>
        </p:nvSpPr>
        <p:spPr bwMode="auto">
          <a:ln>
            <a:miter lim="800000"/>
            <a:headEnd/>
            <a:tailEnd/>
          </a:ln>
        </p:spPr>
        <p:txBody>
          <a:bodyPr/>
          <a:lstStyle>
            <a:lvl1pPr eaLnBrk="0" hangingPunct="0">
              <a:defRPr sz="2400" b="1">
                <a:solidFill>
                  <a:schemeClr val="tx1"/>
                </a:solidFill>
                <a:latin typeface="Times New Roman" panose="02020603050405020304" pitchFamily="18" charset="0"/>
                <a:cs typeface="Arial" panose="020B0604020202020204" pitchFamily="34" charset="0"/>
              </a:defRPr>
            </a:lvl1pPr>
            <a:lvl2pPr marL="742950" indent="-285750" eaLnBrk="0" hangingPunct="0">
              <a:defRPr sz="2400" b="1">
                <a:solidFill>
                  <a:schemeClr val="tx1"/>
                </a:solidFill>
                <a:latin typeface="Times New Roman" panose="02020603050405020304" pitchFamily="18" charset="0"/>
                <a:cs typeface="Arial" panose="020B0604020202020204" pitchFamily="34" charset="0"/>
              </a:defRPr>
            </a:lvl2pPr>
            <a:lvl3pPr marL="1143000" indent="-228600" eaLnBrk="0" hangingPunct="0">
              <a:defRPr sz="2400" b="1">
                <a:solidFill>
                  <a:schemeClr val="tx1"/>
                </a:solidFill>
                <a:latin typeface="Times New Roman" panose="02020603050405020304" pitchFamily="18" charset="0"/>
                <a:cs typeface="Arial" panose="020B0604020202020204" pitchFamily="34" charset="0"/>
              </a:defRPr>
            </a:lvl3pPr>
            <a:lvl4pPr marL="1600200" indent="-228600" eaLnBrk="0" hangingPunct="0">
              <a:defRPr sz="2400" b="1">
                <a:solidFill>
                  <a:schemeClr val="tx1"/>
                </a:solidFill>
                <a:latin typeface="Times New Roman" panose="02020603050405020304" pitchFamily="18" charset="0"/>
                <a:cs typeface="Arial" panose="020B0604020202020204" pitchFamily="34" charset="0"/>
              </a:defRPr>
            </a:lvl4pPr>
            <a:lvl5pPr marL="2057400" indent="-228600" eaLnBrk="0" hangingPunct="0">
              <a:defRPr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9pPr>
          </a:lstStyle>
          <a:p>
            <a:pPr eaLnBrk="1" hangingPunct="1"/>
            <a:fld id="{96ACCB9E-5B3F-4500-B300-BC40D5190C40}" type="slidenum">
              <a:rPr lang="en-GB" altLang="en-US" sz="1200"/>
              <a:pPr eaLnBrk="1" hangingPunct="1"/>
              <a:t>3</a:t>
            </a:fld>
            <a:endParaRPr lang="en-GB"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42B3036B-566E-4EBB-91D8-D3DB1C8A8FF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0FA9BB96-687A-42C0-B750-36DF4996341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7652" name="Slide Number Placeholder 3">
            <a:extLst>
              <a:ext uri="{FF2B5EF4-FFF2-40B4-BE49-F238E27FC236}">
                <a16:creationId xmlns:a16="http://schemas.microsoft.com/office/drawing/2014/main" id="{45D8A2F3-67D5-4772-AF45-C25AB9AEA101}"/>
              </a:ext>
            </a:extLst>
          </p:cNvPr>
          <p:cNvSpPr>
            <a:spLocks noGrp="1"/>
          </p:cNvSpPr>
          <p:nvPr>
            <p:ph type="sldNum" sz="quarter" idx="5"/>
          </p:nvPr>
        </p:nvSpPr>
        <p:spPr bwMode="auto">
          <a:ln>
            <a:miter lim="800000"/>
            <a:headEnd/>
            <a:tailEnd/>
          </a:ln>
        </p:spPr>
        <p:txBody>
          <a:bodyPr/>
          <a:lstStyle>
            <a:lvl1pPr eaLnBrk="0" hangingPunct="0">
              <a:defRPr sz="2400" b="1">
                <a:solidFill>
                  <a:schemeClr val="tx1"/>
                </a:solidFill>
                <a:latin typeface="Times New Roman" panose="02020603050405020304" pitchFamily="18" charset="0"/>
                <a:cs typeface="Arial" panose="020B0604020202020204" pitchFamily="34" charset="0"/>
              </a:defRPr>
            </a:lvl1pPr>
            <a:lvl2pPr marL="742950" indent="-285750" eaLnBrk="0" hangingPunct="0">
              <a:defRPr sz="2400" b="1">
                <a:solidFill>
                  <a:schemeClr val="tx1"/>
                </a:solidFill>
                <a:latin typeface="Times New Roman" panose="02020603050405020304" pitchFamily="18" charset="0"/>
                <a:cs typeface="Arial" panose="020B0604020202020204" pitchFamily="34" charset="0"/>
              </a:defRPr>
            </a:lvl2pPr>
            <a:lvl3pPr marL="1143000" indent="-228600" eaLnBrk="0" hangingPunct="0">
              <a:defRPr sz="2400" b="1">
                <a:solidFill>
                  <a:schemeClr val="tx1"/>
                </a:solidFill>
                <a:latin typeface="Times New Roman" panose="02020603050405020304" pitchFamily="18" charset="0"/>
                <a:cs typeface="Arial" panose="020B0604020202020204" pitchFamily="34" charset="0"/>
              </a:defRPr>
            </a:lvl3pPr>
            <a:lvl4pPr marL="1600200" indent="-228600" eaLnBrk="0" hangingPunct="0">
              <a:defRPr sz="2400" b="1">
                <a:solidFill>
                  <a:schemeClr val="tx1"/>
                </a:solidFill>
                <a:latin typeface="Times New Roman" panose="02020603050405020304" pitchFamily="18" charset="0"/>
                <a:cs typeface="Arial" panose="020B0604020202020204" pitchFamily="34" charset="0"/>
              </a:defRPr>
            </a:lvl4pPr>
            <a:lvl5pPr marL="2057400" indent="-228600" eaLnBrk="0" hangingPunct="0">
              <a:defRPr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9pPr>
          </a:lstStyle>
          <a:p>
            <a:pPr eaLnBrk="1" hangingPunct="1"/>
            <a:fld id="{003B38CD-2F83-48BC-92C0-85E37084E826}" type="slidenum">
              <a:rPr lang="en-GB" altLang="en-US" sz="1200"/>
              <a:pPr eaLnBrk="1" hangingPunct="1"/>
              <a:t>4</a:t>
            </a:fld>
            <a:endParaRPr lang="en-GB"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46BA7C2B-F680-4160-8A39-CC693D20CEF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F692FA31-F13D-47C4-A5DD-F58DFA4CF05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8676" name="Slide Number Placeholder 3">
            <a:extLst>
              <a:ext uri="{FF2B5EF4-FFF2-40B4-BE49-F238E27FC236}">
                <a16:creationId xmlns:a16="http://schemas.microsoft.com/office/drawing/2014/main" id="{8D414469-A67B-4BD8-9C18-B7F3294C6B9F}"/>
              </a:ext>
            </a:extLst>
          </p:cNvPr>
          <p:cNvSpPr>
            <a:spLocks noGrp="1"/>
          </p:cNvSpPr>
          <p:nvPr>
            <p:ph type="sldNum" sz="quarter" idx="5"/>
          </p:nvPr>
        </p:nvSpPr>
        <p:spPr bwMode="auto">
          <a:ln>
            <a:miter lim="800000"/>
            <a:headEnd/>
            <a:tailEnd/>
          </a:ln>
        </p:spPr>
        <p:txBody>
          <a:bodyPr/>
          <a:lstStyle>
            <a:lvl1pPr eaLnBrk="0" hangingPunct="0">
              <a:defRPr sz="2400" b="1">
                <a:solidFill>
                  <a:schemeClr val="tx1"/>
                </a:solidFill>
                <a:latin typeface="Times New Roman" panose="02020603050405020304" pitchFamily="18" charset="0"/>
                <a:cs typeface="Arial" panose="020B0604020202020204" pitchFamily="34" charset="0"/>
              </a:defRPr>
            </a:lvl1pPr>
            <a:lvl2pPr marL="742950" indent="-285750" eaLnBrk="0" hangingPunct="0">
              <a:defRPr sz="2400" b="1">
                <a:solidFill>
                  <a:schemeClr val="tx1"/>
                </a:solidFill>
                <a:latin typeface="Times New Roman" panose="02020603050405020304" pitchFamily="18" charset="0"/>
                <a:cs typeface="Arial" panose="020B0604020202020204" pitchFamily="34" charset="0"/>
              </a:defRPr>
            </a:lvl2pPr>
            <a:lvl3pPr marL="1143000" indent="-228600" eaLnBrk="0" hangingPunct="0">
              <a:defRPr sz="2400" b="1">
                <a:solidFill>
                  <a:schemeClr val="tx1"/>
                </a:solidFill>
                <a:latin typeface="Times New Roman" panose="02020603050405020304" pitchFamily="18" charset="0"/>
                <a:cs typeface="Arial" panose="020B0604020202020204" pitchFamily="34" charset="0"/>
              </a:defRPr>
            </a:lvl3pPr>
            <a:lvl4pPr marL="1600200" indent="-228600" eaLnBrk="0" hangingPunct="0">
              <a:defRPr sz="2400" b="1">
                <a:solidFill>
                  <a:schemeClr val="tx1"/>
                </a:solidFill>
                <a:latin typeface="Times New Roman" panose="02020603050405020304" pitchFamily="18" charset="0"/>
                <a:cs typeface="Arial" panose="020B0604020202020204" pitchFamily="34" charset="0"/>
              </a:defRPr>
            </a:lvl4pPr>
            <a:lvl5pPr marL="2057400" indent="-228600" eaLnBrk="0" hangingPunct="0">
              <a:defRPr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9pPr>
          </a:lstStyle>
          <a:p>
            <a:pPr eaLnBrk="1" hangingPunct="1"/>
            <a:fld id="{41F78E74-89E6-4E61-A4AF-7BBE6BE1D6E0}" type="slidenum">
              <a:rPr lang="en-GB" altLang="en-US" sz="1200"/>
              <a:pPr eaLnBrk="1" hangingPunct="1"/>
              <a:t>7</a:t>
            </a:fld>
            <a:endParaRPr lang="en-GB"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BE567F62-BDFE-4329-B803-D720AC1CC3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15647C97-BD9E-446F-AD07-34BF7D3E76D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0724" name="Slide Number Placeholder 3">
            <a:extLst>
              <a:ext uri="{FF2B5EF4-FFF2-40B4-BE49-F238E27FC236}">
                <a16:creationId xmlns:a16="http://schemas.microsoft.com/office/drawing/2014/main" id="{DAB3CF19-0A72-46B4-BF67-A174020AB6A1}"/>
              </a:ext>
            </a:extLst>
          </p:cNvPr>
          <p:cNvSpPr>
            <a:spLocks noGrp="1"/>
          </p:cNvSpPr>
          <p:nvPr>
            <p:ph type="sldNum" sz="quarter" idx="5"/>
          </p:nvPr>
        </p:nvSpPr>
        <p:spPr bwMode="auto">
          <a:ln>
            <a:miter lim="800000"/>
            <a:headEnd/>
            <a:tailEnd/>
          </a:ln>
        </p:spPr>
        <p:txBody>
          <a:bodyPr/>
          <a:lstStyle>
            <a:lvl1pPr eaLnBrk="0" hangingPunct="0">
              <a:defRPr sz="2400" b="1">
                <a:solidFill>
                  <a:schemeClr val="tx1"/>
                </a:solidFill>
                <a:latin typeface="Times New Roman" panose="02020603050405020304" pitchFamily="18" charset="0"/>
                <a:cs typeface="Arial" panose="020B0604020202020204" pitchFamily="34" charset="0"/>
              </a:defRPr>
            </a:lvl1pPr>
            <a:lvl2pPr marL="742950" indent="-285750" eaLnBrk="0" hangingPunct="0">
              <a:defRPr sz="2400" b="1">
                <a:solidFill>
                  <a:schemeClr val="tx1"/>
                </a:solidFill>
                <a:latin typeface="Times New Roman" panose="02020603050405020304" pitchFamily="18" charset="0"/>
                <a:cs typeface="Arial" panose="020B0604020202020204" pitchFamily="34" charset="0"/>
              </a:defRPr>
            </a:lvl2pPr>
            <a:lvl3pPr marL="1143000" indent="-228600" eaLnBrk="0" hangingPunct="0">
              <a:defRPr sz="2400" b="1">
                <a:solidFill>
                  <a:schemeClr val="tx1"/>
                </a:solidFill>
                <a:latin typeface="Times New Roman" panose="02020603050405020304" pitchFamily="18" charset="0"/>
                <a:cs typeface="Arial" panose="020B0604020202020204" pitchFamily="34" charset="0"/>
              </a:defRPr>
            </a:lvl3pPr>
            <a:lvl4pPr marL="1600200" indent="-228600" eaLnBrk="0" hangingPunct="0">
              <a:defRPr sz="2400" b="1">
                <a:solidFill>
                  <a:schemeClr val="tx1"/>
                </a:solidFill>
                <a:latin typeface="Times New Roman" panose="02020603050405020304" pitchFamily="18" charset="0"/>
                <a:cs typeface="Arial" panose="020B0604020202020204" pitchFamily="34" charset="0"/>
              </a:defRPr>
            </a:lvl4pPr>
            <a:lvl5pPr marL="2057400" indent="-228600" eaLnBrk="0" hangingPunct="0">
              <a:defRPr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9pPr>
          </a:lstStyle>
          <a:p>
            <a:pPr eaLnBrk="1" hangingPunct="1"/>
            <a:fld id="{CED5C9AB-675E-43EB-878E-9FAFD90E1AA9}" type="slidenum">
              <a:rPr lang="en-GB" altLang="en-US" sz="1200"/>
              <a:pPr eaLnBrk="1" hangingPunct="1"/>
              <a:t>12</a:t>
            </a:fld>
            <a:endParaRPr lang="en-GB"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2700455" y="194457"/>
            <a:ext cx="6238484" cy="653070"/>
          </a:xfrm>
          <a:prstGeom prst="rect">
            <a:avLst/>
          </a:prstGeom>
          <a:noFill/>
        </p:spPr>
        <p:txBody>
          <a:bodyPr lIns="0" tIns="0" rIns="0" bIns="0"/>
          <a:lstStyle>
            <a:lvl1pPr>
              <a:defRPr sz="3138" b="1" i="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dirty="0"/>
          </a:p>
        </p:txBody>
      </p:sp>
      <p:sp>
        <p:nvSpPr>
          <p:cNvPr id="3" name="Holder 3"/>
          <p:cNvSpPr>
            <a:spLocks noGrp="1"/>
          </p:cNvSpPr>
          <p:nvPr>
            <p:ph type="body" idx="1"/>
          </p:nvPr>
        </p:nvSpPr>
        <p:spPr>
          <a:xfrm>
            <a:off x="309036" y="1211028"/>
            <a:ext cx="8352636" cy="4666983"/>
          </a:xfrm>
          <a:prstGeom prst="rect">
            <a:avLst/>
          </a:prstGeom>
        </p:spPr>
        <p:txBody>
          <a:bodyPr lIns="0" tIns="0" rIns="0" bIns="0"/>
          <a:lstStyle>
            <a:lvl1pPr algn="ctr">
              <a:defRPr sz="2456" b="0" i="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746064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631138" y="55834"/>
            <a:ext cx="6267814" cy="1108986"/>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sz="2501">
                <a:solidFill>
                  <a:schemeClr val="bg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dirty="0"/>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165" lvl="0" indent="-342874">
              <a:spcBef>
                <a:spcPts val="0"/>
              </a:spcBef>
              <a:spcAft>
                <a:spcPts val="0"/>
              </a:spcAft>
              <a:buSzPts val="1800"/>
              <a:buChar char="●"/>
              <a:defRPr sz="2001"/>
            </a:lvl1pPr>
            <a:lvl2pPr marL="914330" lvl="1" indent="-317476">
              <a:spcBef>
                <a:spcPts val="1600"/>
              </a:spcBef>
              <a:spcAft>
                <a:spcPts val="0"/>
              </a:spcAft>
              <a:buSzPts val="1400"/>
              <a:buChar char="○"/>
              <a:defRPr/>
            </a:lvl2pPr>
            <a:lvl3pPr marL="1371495" lvl="2" indent="-317476">
              <a:spcBef>
                <a:spcPts val="1600"/>
              </a:spcBef>
              <a:spcAft>
                <a:spcPts val="0"/>
              </a:spcAft>
              <a:buSzPts val="1400"/>
              <a:buChar char="■"/>
              <a:defRPr/>
            </a:lvl3pPr>
            <a:lvl4pPr marL="1828660" lvl="3" indent="-317476">
              <a:spcBef>
                <a:spcPts val="1600"/>
              </a:spcBef>
              <a:spcAft>
                <a:spcPts val="0"/>
              </a:spcAft>
              <a:buSzPts val="1400"/>
              <a:buChar char="●"/>
              <a:defRPr/>
            </a:lvl4pPr>
            <a:lvl5pPr marL="2285825" lvl="4" indent="-317476">
              <a:spcBef>
                <a:spcPts val="1600"/>
              </a:spcBef>
              <a:spcAft>
                <a:spcPts val="0"/>
              </a:spcAft>
              <a:buSzPts val="1400"/>
              <a:buChar char="○"/>
              <a:defRPr/>
            </a:lvl5pPr>
            <a:lvl6pPr marL="2742990" lvl="5" indent="-317476">
              <a:spcBef>
                <a:spcPts val="1600"/>
              </a:spcBef>
              <a:spcAft>
                <a:spcPts val="0"/>
              </a:spcAft>
              <a:buSzPts val="1400"/>
              <a:buChar char="■"/>
              <a:defRPr/>
            </a:lvl6pPr>
            <a:lvl7pPr marL="3200154" lvl="6" indent="-317476">
              <a:spcBef>
                <a:spcPts val="1600"/>
              </a:spcBef>
              <a:spcAft>
                <a:spcPts val="0"/>
              </a:spcAft>
              <a:buSzPts val="1400"/>
              <a:buChar char="●"/>
              <a:defRPr/>
            </a:lvl7pPr>
            <a:lvl8pPr marL="3657319" lvl="7" indent="-317476">
              <a:spcBef>
                <a:spcPts val="1600"/>
              </a:spcBef>
              <a:spcAft>
                <a:spcPts val="0"/>
              </a:spcAft>
              <a:buSzPts val="1400"/>
              <a:buChar char="○"/>
              <a:defRPr/>
            </a:lvl8pPr>
            <a:lvl9pPr marL="4114484" lvl="8" indent="-317476">
              <a:spcBef>
                <a:spcPts val="1600"/>
              </a:spcBef>
              <a:spcAft>
                <a:spcPts val="1600"/>
              </a:spcAft>
              <a:buSzPts val="1400"/>
              <a:buChar char="■"/>
              <a:defRPr/>
            </a:lvl9pPr>
          </a:lstStyle>
          <a:p>
            <a:pPr lvl="0"/>
            <a:r>
              <a:rPr lang="en-US"/>
              <a:t>Click to edit Master text styles</a:t>
            </a:r>
          </a:p>
        </p:txBody>
      </p:sp>
      <p:sp>
        <p:nvSpPr>
          <p:cNvPr id="19" name="Google Shape;19;p4"/>
          <p:cNvSpPr txBox="1">
            <a:spLocks noGrp="1"/>
          </p:cNvSpPr>
          <p:nvPr>
            <p:ph type="sldNum" idx="12"/>
          </p:nvPr>
        </p:nvSpPr>
        <p:spPr>
          <a:xfrm>
            <a:off x="8472458" y="6217622"/>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26CFA78-2A5C-41C8-B516-111AAA5CCD69}" type="slidenum">
              <a:rPr lang="en-GB" altLang="en-US" smtClean="0"/>
              <a:pPr/>
              <a:t>‹#›</a:t>
            </a:fld>
            <a:endParaRPr lang="en-GB" altLang="en-US"/>
          </a:p>
        </p:txBody>
      </p:sp>
    </p:spTree>
    <p:extLst>
      <p:ext uri="{BB962C8B-B14F-4D97-AF65-F5344CB8AC3E}">
        <p14:creationId xmlns:p14="http://schemas.microsoft.com/office/powerpoint/2010/main" val="2992851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DF2F7C0-C643-47AC-8EEA-80409D4C1E06}"/>
              </a:ext>
            </a:extLst>
          </p:cNvPr>
          <p:cNvPicPr>
            <a:picLocks noChangeAspect="1"/>
          </p:cNvPicPr>
          <p:nvPr/>
        </p:nvPicPr>
        <p:blipFill rotWithShape="1">
          <a:blip r:embed="rId4"/>
          <a:srcRect l="22918" t="20371" r="7082" b="70741"/>
          <a:stretch/>
        </p:blipFill>
        <p:spPr>
          <a:xfrm>
            <a:off x="-1752" y="6214370"/>
            <a:ext cx="9144000" cy="643629"/>
          </a:xfrm>
          <a:prstGeom prst="rect">
            <a:avLst/>
          </a:prstGeom>
        </p:spPr>
      </p:pic>
      <p:sp>
        <p:nvSpPr>
          <p:cNvPr id="3" name="Rectangle 2">
            <a:extLst>
              <a:ext uri="{FF2B5EF4-FFF2-40B4-BE49-F238E27FC236}">
                <a16:creationId xmlns:a16="http://schemas.microsoft.com/office/drawing/2014/main" id="{3530E373-1E24-417B-BB7F-BA0CCB31EEB6}"/>
              </a:ext>
            </a:extLst>
          </p:cNvPr>
          <p:cNvSpPr/>
          <p:nvPr userDrawn="1"/>
        </p:nvSpPr>
        <p:spPr>
          <a:xfrm>
            <a:off x="0" y="0"/>
            <a:ext cx="9144000" cy="928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tx1"/>
              </a:solidFill>
            </a:endParaRPr>
          </a:p>
        </p:txBody>
      </p:sp>
      <p:sp>
        <p:nvSpPr>
          <p:cNvPr id="4" name="Rectangle 29">
            <a:extLst>
              <a:ext uri="{FF2B5EF4-FFF2-40B4-BE49-F238E27FC236}">
                <a16:creationId xmlns:a16="http://schemas.microsoft.com/office/drawing/2014/main" id="{9F320B55-30E2-43A1-B64E-0B2D5BE2A67C}"/>
              </a:ext>
            </a:extLst>
          </p:cNvPr>
          <p:cNvSpPr>
            <a:spLocks noChangeArrowheads="1"/>
          </p:cNvSpPr>
          <p:nvPr userDrawn="1"/>
        </p:nvSpPr>
        <p:spPr bwMode="auto">
          <a:xfrm>
            <a:off x="-258763" y="2868613"/>
            <a:ext cx="9144001" cy="0"/>
          </a:xfrm>
          <a:prstGeom prst="rect">
            <a:avLst/>
          </a:prstGeom>
          <a:noFill/>
          <a:ln w="9525">
            <a:noFill/>
            <a:miter lim="800000"/>
            <a:headEnd/>
            <a:tailEnd/>
          </a:ln>
          <a:effectLst/>
        </p:spPr>
        <p:txBody>
          <a:bodyPr lIns="0" tIns="0" rIns="0" bIns="0">
            <a:spAutoFit/>
          </a:bodyPr>
          <a:lstStyle/>
          <a:p>
            <a:pPr>
              <a:defRPr/>
            </a:pPr>
            <a:endParaRPr lang="en-GB">
              <a:cs typeface="+mn-cs"/>
            </a:endParaRPr>
          </a:p>
        </p:txBody>
      </p:sp>
      <p:sp>
        <p:nvSpPr>
          <p:cNvPr id="5" name="Rectangle 30">
            <a:extLst>
              <a:ext uri="{FF2B5EF4-FFF2-40B4-BE49-F238E27FC236}">
                <a16:creationId xmlns:a16="http://schemas.microsoft.com/office/drawing/2014/main" id="{7B74EF02-44AC-4F05-A537-B590C8EF3C36}"/>
              </a:ext>
            </a:extLst>
          </p:cNvPr>
          <p:cNvSpPr>
            <a:spLocks noChangeArrowheads="1"/>
          </p:cNvSpPr>
          <p:nvPr userDrawn="1"/>
        </p:nvSpPr>
        <p:spPr bwMode="auto">
          <a:xfrm>
            <a:off x="-258763" y="2868613"/>
            <a:ext cx="9144001" cy="0"/>
          </a:xfrm>
          <a:prstGeom prst="rect">
            <a:avLst/>
          </a:prstGeom>
          <a:noFill/>
          <a:ln w="9525">
            <a:noFill/>
            <a:miter lim="800000"/>
            <a:headEnd/>
            <a:tailEnd/>
          </a:ln>
          <a:effectLst/>
        </p:spPr>
        <p:txBody>
          <a:bodyPr lIns="0" tIns="0" rIns="0" bIns="0">
            <a:spAutoFit/>
          </a:bodyPr>
          <a:lstStyle/>
          <a:p>
            <a:pPr>
              <a:defRPr/>
            </a:pPr>
            <a:endParaRPr lang="en-GB">
              <a:cs typeface="+mn-cs"/>
            </a:endParaRPr>
          </a:p>
        </p:txBody>
      </p:sp>
    </p:spTree>
    <p:extLst>
      <p:ext uri="{BB962C8B-B14F-4D97-AF65-F5344CB8AC3E}">
        <p14:creationId xmlns:p14="http://schemas.microsoft.com/office/powerpoint/2010/main" val="1898890268"/>
      </p:ext>
    </p:extLst>
  </p:cSld>
  <p:clrMap bg1="lt1" tx1="dk1" bg2="lt2" tx2="dk2" accent1="accent1" accent2="accent2" accent3="accent3" accent4="accent4" accent5="accent5" accent6="accent6" hlink="hlink" folHlink="folHlink"/>
  <p:sldLayoutIdLst>
    <p:sldLayoutId id="2147483868" r:id="rId1"/>
    <p:sldLayoutId id="2147483869" r:id="rId2"/>
  </p:sldLayoutIdLst>
  <p:txStyles>
    <p:titleStyle>
      <a:lvl1pPr algn="ctr" eaLnBrk="1" hangingPunct="1">
        <a:defRPr sz="3275">
          <a:solidFill>
            <a:schemeClr val="tx1"/>
          </a:solidFill>
          <a:latin typeface="+mj-lt"/>
          <a:ea typeface="+mj-ea"/>
          <a:cs typeface="+mj-cs"/>
        </a:defRPr>
      </a:lvl1pPr>
    </p:titleStyle>
    <p:bodyStyle>
      <a:lvl1pPr marL="0" eaLnBrk="1" hangingPunct="1">
        <a:defRPr>
          <a:latin typeface="+mn-lt"/>
          <a:ea typeface="+mn-ea"/>
          <a:cs typeface="+mn-cs"/>
        </a:defRPr>
      </a:lvl1pPr>
      <a:lvl2pPr marL="207935" eaLnBrk="1" hangingPunct="1">
        <a:defRPr>
          <a:latin typeface="+mn-lt"/>
          <a:ea typeface="+mn-ea"/>
          <a:cs typeface="+mn-cs"/>
        </a:defRPr>
      </a:lvl2pPr>
      <a:lvl3pPr marL="415869" eaLnBrk="1" hangingPunct="1">
        <a:defRPr>
          <a:latin typeface="+mn-lt"/>
          <a:ea typeface="+mn-ea"/>
          <a:cs typeface="+mn-cs"/>
        </a:defRPr>
      </a:lvl3pPr>
      <a:lvl4pPr marL="623804" eaLnBrk="1" hangingPunct="1">
        <a:defRPr>
          <a:latin typeface="+mn-lt"/>
          <a:ea typeface="+mn-ea"/>
          <a:cs typeface="+mn-cs"/>
        </a:defRPr>
      </a:lvl4pPr>
      <a:lvl5pPr marL="831738" eaLnBrk="1" hangingPunct="1">
        <a:defRPr>
          <a:latin typeface="+mn-lt"/>
          <a:ea typeface="+mn-ea"/>
          <a:cs typeface="+mn-cs"/>
        </a:defRPr>
      </a:lvl5pPr>
      <a:lvl6pPr marL="1039673" eaLnBrk="1" hangingPunct="1">
        <a:defRPr>
          <a:latin typeface="+mn-lt"/>
          <a:ea typeface="+mn-ea"/>
          <a:cs typeface="+mn-cs"/>
        </a:defRPr>
      </a:lvl6pPr>
      <a:lvl7pPr marL="1247607" eaLnBrk="1" hangingPunct="1">
        <a:defRPr>
          <a:latin typeface="+mn-lt"/>
          <a:ea typeface="+mn-ea"/>
          <a:cs typeface="+mn-cs"/>
        </a:defRPr>
      </a:lvl7pPr>
      <a:lvl8pPr marL="1455542" eaLnBrk="1" hangingPunct="1">
        <a:defRPr>
          <a:latin typeface="+mn-lt"/>
          <a:ea typeface="+mn-ea"/>
          <a:cs typeface="+mn-cs"/>
        </a:defRPr>
      </a:lvl8pPr>
      <a:lvl9pPr marL="1663476" eaLnBrk="1" hangingPunct="1">
        <a:defRPr>
          <a:latin typeface="+mn-lt"/>
          <a:ea typeface="+mn-ea"/>
          <a:cs typeface="+mn-cs"/>
        </a:defRPr>
      </a:lvl9pPr>
    </p:bodyStyle>
    <p:otherStyle>
      <a:lvl1pPr marL="0" eaLnBrk="1" hangingPunct="1">
        <a:defRPr>
          <a:latin typeface="+mn-lt"/>
          <a:ea typeface="+mn-ea"/>
          <a:cs typeface="+mn-cs"/>
        </a:defRPr>
      </a:lvl1pPr>
      <a:lvl2pPr marL="207935" eaLnBrk="1" hangingPunct="1">
        <a:defRPr>
          <a:latin typeface="+mn-lt"/>
          <a:ea typeface="+mn-ea"/>
          <a:cs typeface="+mn-cs"/>
        </a:defRPr>
      </a:lvl2pPr>
      <a:lvl3pPr marL="415869" eaLnBrk="1" hangingPunct="1">
        <a:defRPr>
          <a:latin typeface="+mn-lt"/>
          <a:ea typeface="+mn-ea"/>
          <a:cs typeface="+mn-cs"/>
        </a:defRPr>
      </a:lvl3pPr>
      <a:lvl4pPr marL="623804" eaLnBrk="1" hangingPunct="1">
        <a:defRPr>
          <a:latin typeface="+mn-lt"/>
          <a:ea typeface="+mn-ea"/>
          <a:cs typeface="+mn-cs"/>
        </a:defRPr>
      </a:lvl4pPr>
      <a:lvl5pPr marL="831738" eaLnBrk="1" hangingPunct="1">
        <a:defRPr>
          <a:latin typeface="+mn-lt"/>
          <a:ea typeface="+mn-ea"/>
          <a:cs typeface="+mn-cs"/>
        </a:defRPr>
      </a:lvl5pPr>
      <a:lvl6pPr marL="1039673" eaLnBrk="1" hangingPunct="1">
        <a:defRPr>
          <a:latin typeface="+mn-lt"/>
          <a:ea typeface="+mn-ea"/>
          <a:cs typeface="+mn-cs"/>
        </a:defRPr>
      </a:lvl6pPr>
      <a:lvl7pPr marL="1247607" eaLnBrk="1" hangingPunct="1">
        <a:defRPr>
          <a:latin typeface="+mn-lt"/>
          <a:ea typeface="+mn-ea"/>
          <a:cs typeface="+mn-cs"/>
        </a:defRPr>
      </a:lvl7pPr>
      <a:lvl8pPr marL="1455542" eaLnBrk="1" hangingPunct="1">
        <a:defRPr>
          <a:latin typeface="+mn-lt"/>
          <a:ea typeface="+mn-ea"/>
          <a:cs typeface="+mn-cs"/>
        </a:defRPr>
      </a:lvl8pPr>
      <a:lvl9pPr marL="1663476"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wmf"/><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w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wmf"/><Relationship Id="rId4" Type="http://schemas.openxmlformats.org/officeDocument/2006/relationships/image" Target="../media/image6.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49A08AB-7B43-4EFA-A379-0B12F9AA2D9F}"/>
              </a:ext>
            </a:extLst>
          </p:cNvPr>
          <p:cNvSpPr/>
          <p:nvPr/>
        </p:nvSpPr>
        <p:spPr>
          <a:xfrm>
            <a:off x="0" y="0"/>
            <a:ext cx="9144000" cy="62150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4099" name="Picture 4" descr="C:\Users\Berry\AppData\Local\Microsoft\Windows\Temporary Internet Files\Content.IE5\UCPVFXZ3\MPj02892280000[1].jpg">
            <a:extLst>
              <a:ext uri="{FF2B5EF4-FFF2-40B4-BE49-F238E27FC236}">
                <a16:creationId xmlns:a16="http://schemas.microsoft.com/office/drawing/2014/main" id="{BC89B038-3BA0-49B2-A6AF-6A6F4F8EA7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14538"/>
            <a:ext cx="3194050" cy="417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114" descr="earth.gif">
            <a:extLst>
              <a:ext uri="{FF2B5EF4-FFF2-40B4-BE49-F238E27FC236}">
                <a16:creationId xmlns:a16="http://schemas.microsoft.com/office/drawing/2014/main" id="{2F9C0CC8-5544-4CB3-A887-B3A1E005AD78}"/>
              </a:ext>
            </a:extLst>
          </p:cNvPr>
          <p:cNvPicPr>
            <a:picLocks noChangeAspect="1"/>
          </p:cNvPicPr>
          <p:nvPr/>
        </p:nvPicPr>
        <p:blipFill>
          <a:blip r:embed="rId4">
            <a:extLst>
              <a:ext uri="{28A0092B-C50C-407E-A947-70E740481C1C}">
                <a14:useLocalDpi xmlns:a14="http://schemas.microsoft.com/office/drawing/2010/main" val="0"/>
              </a:ext>
            </a:extLst>
          </a:blip>
          <a:srcRect b="41823"/>
          <a:stretch>
            <a:fillRect/>
          </a:stretch>
        </p:blipFill>
        <p:spPr bwMode="auto">
          <a:xfrm>
            <a:off x="503238" y="4865688"/>
            <a:ext cx="2312987"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itle 1">
            <a:extLst>
              <a:ext uri="{FF2B5EF4-FFF2-40B4-BE49-F238E27FC236}">
                <a16:creationId xmlns:a16="http://schemas.microsoft.com/office/drawing/2014/main" id="{EBBDF771-2A71-41D2-9038-A47A74E6B7A9}"/>
              </a:ext>
            </a:extLst>
          </p:cNvPr>
          <p:cNvSpPr>
            <a:spLocks noGrp="1"/>
          </p:cNvSpPr>
          <p:nvPr>
            <p:ph type="title"/>
          </p:nvPr>
        </p:nvSpPr>
        <p:spPr>
          <a:xfrm>
            <a:off x="4322763" y="2846388"/>
            <a:ext cx="3525837" cy="1143000"/>
          </a:xfrm>
        </p:spPr>
        <p:txBody>
          <a:bodyPr>
            <a:normAutofit fontScale="90000"/>
          </a:bodyPr>
          <a:lstStyle/>
          <a:p>
            <a:pPr algn="l" eaLnBrk="1" hangingPunct="1"/>
            <a:r>
              <a:rPr lang="en-GB" altLang="en-US">
                <a:solidFill>
                  <a:schemeClr val="bg1"/>
                </a:solidFill>
              </a:rPr>
              <a:t>How did the Universe begin?</a:t>
            </a:r>
            <a:br>
              <a:rPr lang="en-GB" altLang="en-US">
                <a:solidFill>
                  <a:schemeClr val="bg1"/>
                </a:solidFill>
              </a:rPr>
            </a:br>
            <a:br>
              <a:rPr lang="en-GB" altLang="en-US">
                <a:solidFill>
                  <a:schemeClr val="bg1"/>
                </a:solidFill>
              </a:rPr>
            </a:br>
            <a:r>
              <a:rPr lang="en-GB" altLang="en-US">
                <a:solidFill>
                  <a:schemeClr val="bg1"/>
                </a:solidFill>
              </a:rPr>
              <a:t>Was it created by God?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AB6C1DB-4F71-4341-BD88-49BB022A6ACF}"/>
              </a:ext>
            </a:extLst>
          </p:cNvPr>
          <p:cNvSpPr/>
          <p:nvPr/>
        </p:nvSpPr>
        <p:spPr>
          <a:xfrm>
            <a:off x="0" y="-36513"/>
            <a:ext cx="9144000" cy="62166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315" name="AutoShape 13">
            <a:extLst>
              <a:ext uri="{FF2B5EF4-FFF2-40B4-BE49-F238E27FC236}">
                <a16:creationId xmlns:a16="http://schemas.microsoft.com/office/drawing/2014/main" id="{8E9A3C10-7C1B-4F45-B225-63D2B2ACBDB3}"/>
              </a:ext>
            </a:extLst>
          </p:cNvPr>
          <p:cNvSpPr>
            <a:spLocks noChangeArrowheads="1"/>
          </p:cNvSpPr>
          <p:nvPr/>
        </p:nvSpPr>
        <p:spPr bwMode="auto">
          <a:xfrm>
            <a:off x="2051050" y="793750"/>
            <a:ext cx="3343275" cy="1812925"/>
          </a:xfrm>
          <a:prstGeom prst="wedgeRoundRectCallout">
            <a:avLst>
              <a:gd name="adj1" fmla="val 73727"/>
              <a:gd name="adj2" fmla="val 20662"/>
              <a:gd name="adj3" fmla="val 16667"/>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b="1">
                <a:solidFill>
                  <a:schemeClr val="tx1"/>
                </a:solidFill>
                <a:latin typeface="Times New Roman" panose="02020603050405020304" pitchFamily="18" charset="0"/>
                <a:cs typeface="Arial" panose="020B0604020202020204" pitchFamily="34" charset="0"/>
              </a:defRPr>
            </a:lvl1pPr>
            <a:lvl2pPr marL="742950" indent="-285750" eaLnBrk="0" hangingPunct="0">
              <a:defRPr sz="2400" b="1">
                <a:solidFill>
                  <a:schemeClr val="tx1"/>
                </a:solidFill>
                <a:latin typeface="Times New Roman" panose="02020603050405020304" pitchFamily="18" charset="0"/>
                <a:cs typeface="Arial" panose="020B0604020202020204" pitchFamily="34" charset="0"/>
              </a:defRPr>
            </a:lvl2pPr>
            <a:lvl3pPr marL="1143000" indent="-228600" eaLnBrk="0" hangingPunct="0">
              <a:defRPr sz="2400" b="1">
                <a:solidFill>
                  <a:schemeClr val="tx1"/>
                </a:solidFill>
                <a:latin typeface="Times New Roman" panose="02020603050405020304" pitchFamily="18" charset="0"/>
                <a:cs typeface="Arial" panose="020B0604020202020204" pitchFamily="34" charset="0"/>
              </a:defRPr>
            </a:lvl3pPr>
            <a:lvl4pPr marL="1600200" indent="-228600" eaLnBrk="0" hangingPunct="0">
              <a:defRPr sz="2400" b="1">
                <a:solidFill>
                  <a:schemeClr val="tx1"/>
                </a:solidFill>
                <a:latin typeface="Times New Roman" panose="02020603050405020304" pitchFamily="18" charset="0"/>
                <a:cs typeface="Arial" panose="020B0604020202020204" pitchFamily="34" charset="0"/>
              </a:defRPr>
            </a:lvl4pPr>
            <a:lvl5pPr marL="2057400" indent="-228600" eaLnBrk="0" hangingPunct="0">
              <a:defRPr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pPr>
            <a:r>
              <a:rPr lang="en-GB" altLang="en-US" sz="2000" b="0">
                <a:latin typeface="Verdana" panose="020B0604030504040204" pitchFamily="34" charset="0"/>
              </a:rPr>
              <a:t>So what you’re saying is that there’s more to this Creation story than meets the eye</a:t>
            </a:r>
          </a:p>
        </p:txBody>
      </p:sp>
      <p:sp>
        <p:nvSpPr>
          <p:cNvPr id="13316" name="AutoShape 13">
            <a:extLst>
              <a:ext uri="{FF2B5EF4-FFF2-40B4-BE49-F238E27FC236}">
                <a16:creationId xmlns:a16="http://schemas.microsoft.com/office/drawing/2014/main" id="{5D928FFF-C245-408D-B057-777C080C0FA4}"/>
              </a:ext>
            </a:extLst>
          </p:cNvPr>
          <p:cNvSpPr>
            <a:spLocks noChangeArrowheads="1"/>
          </p:cNvSpPr>
          <p:nvPr/>
        </p:nvSpPr>
        <p:spPr bwMode="auto">
          <a:xfrm>
            <a:off x="3475038" y="3478213"/>
            <a:ext cx="3260725" cy="2138362"/>
          </a:xfrm>
          <a:prstGeom prst="wedgeRoundRectCallout">
            <a:avLst>
              <a:gd name="adj1" fmla="val -82023"/>
              <a:gd name="adj2" fmla="val 19657"/>
              <a:gd name="adj3" fmla="val 16667"/>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b="1">
                <a:solidFill>
                  <a:schemeClr val="tx1"/>
                </a:solidFill>
                <a:latin typeface="Times New Roman" panose="02020603050405020304" pitchFamily="18" charset="0"/>
                <a:cs typeface="Arial" panose="020B0604020202020204" pitchFamily="34" charset="0"/>
              </a:defRPr>
            </a:lvl1pPr>
            <a:lvl2pPr marL="742950" indent="-285750" eaLnBrk="0" hangingPunct="0">
              <a:defRPr sz="2400" b="1">
                <a:solidFill>
                  <a:schemeClr val="tx1"/>
                </a:solidFill>
                <a:latin typeface="Times New Roman" panose="02020603050405020304" pitchFamily="18" charset="0"/>
                <a:cs typeface="Arial" panose="020B0604020202020204" pitchFamily="34" charset="0"/>
              </a:defRPr>
            </a:lvl2pPr>
            <a:lvl3pPr marL="1143000" indent="-228600" eaLnBrk="0" hangingPunct="0">
              <a:defRPr sz="2400" b="1">
                <a:solidFill>
                  <a:schemeClr val="tx1"/>
                </a:solidFill>
                <a:latin typeface="Times New Roman" panose="02020603050405020304" pitchFamily="18" charset="0"/>
                <a:cs typeface="Arial" panose="020B0604020202020204" pitchFamily="34" charset="0"/>
              </a:defRPr>
            </a:lvl3pPr>
            <a:lvl4pPr marL="1600200" indent="-228600" eaLnBrk="0" hangingPunct="0">
              <a:defRPr sz="2400" b="1">
                <a:solidFill>
                  <a:schemeClr val="tx1"/>
                </a:solidFill>
                <a:latin typeface="Times New Roman" panose="02020603050405020304" pitchFamily="18" charset="0"/>
                <a:cs typeface="Arial" panose="020B0604020202020204" pitchFamily="34" charset="0"/>
              </a:defRPr>
            </a:lvl4pPr>
            <a:lvl5pPr marL="2057400" indent="-228600" eaLnBrk="0" hangingPunct="0">
              <a:defRPr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pPr>
            <a:r>
              <a:rPr lang="en-GB" altLang="en-US" sz="2000" b="0">
                <a:latin typeface="Verdana" panose="020B0604030504040204" pitchFamily="34" charset="0"/>
              </a:rPr>
              <a:t>Exactly! It’s got several layers of meaning ... I wonder what people will make of it in the future?</a:t>
            </a:r>
          </a:p>
        </p:txBody>
      </p:sp>
      <p:grpSp>
        <p:nvGrpSpPr>
          <p:cNvPr id="13317" name="Group 56">
            <a:extLst>
              <a:ext uri="{FF2B5EF4-FFF2-40B4-BE49-F238E27FC236}">
                <a16:creationId xmlns:a16="http://schemas.microsoft.com/office/drawing/2014/main" id="{611C2494-B7C1-4563-B989-1BEF74AE6069}"/>
              </a:ext>
            </a:extLst>
          </p:cNvPr>
          <p:cNvGrpSpPr>
            <a:grpSpLocks/>
          </p:cNvGrpSpPr>
          <p:nvPr/>
        </p:nvGrpSpPr>
        <p:grpSpPr bwMode="auto">
          <a:xfrm flipH="1">
            <a:off x="996950" y="1271588"/>
            <a:ext cx="703263" cy="428625"/>
            <a:chOff x="7025767" y="808135"/>
            <a:chExt cx="821649" cy="641350"/>
          </a:xfrm>
        </p:grpSpPr>
        <p:sp>
          <p:nvSpPr>
            <p:cNvPr id="13324" name="Freeform 40">
              <a:extLst>
                <a:ext uri="{FF2B5EF4-FFF2-40B4-BE49-F238E27FC236}">
                  <a16:creationId xmlns:a16="http://schemas.microsoft.com/office/drawing/2014/main" id="{BFE43D1F-05C7-41D3-8F8C-0021DD0C5B74}"/>
                </a:ext>
              </a:extLst>
            </p:cNvPr>
            <p:cNvSpPr>
              <a:spLocks/>
            </p:cNvSpPr>
            <p:nvPr/>
          </p:nvSpPr>
          <p:spPr bwMode="auto">
            <a:xfrm flipH="1">
              <a:off x="7459913" y="909735"/>
              <a:ext cx="387503" cy="469900"/>
            </a:xfrm>
            <a:custGeom>
              <a:avLst/>
              <a:gdLst>
                <a:gd name="T0" fmla="*/ 387503 w 216"/>
                <a:gd name="T1" fmla="*/ 234950 h 296"/>
                <a:gd name="T2" fmla="*/ 387503 w 216"/>
                <a:gd name="T3" fmla="*/ 234950 h 296"/>
                <a:gd name="T4" fmla="*/ 383915 w 216"/>
                <a:gd name="T5" fmla="*/ 282575 h 296"/>
                <a:gd name="T6" fmla="*/ 373151 w 216"/>
                <a:gd name="T7" fmla="*/ 327025 h 296"/>
                <a:gd name="T8" fmla="*/ 355211 w 216"/>
                <a:gd name="T9" fmla="*/ 368300 h 296"/>
                <a:gd name="T10" fmla="*/ 330095 w 216"/>
                <a:gd name="T11" fmla="*/ 403225 h 296"/>
                <a:gd name="T12" fmla="*/ 301391 w 216"/>
                <a:gd name="T13" fmla="*/ 431800 h 296"/>
                <a:gd name="T14" fmla="*/ 287039 w 216"/>
                <a:gd name="T15" fmla="*/ 441325 h 296"/>
                <a:gd name="T16" fmla="*/ 269099 w 216"/>
                <a:gd name="T17" fmla="*/ 454025 h 296"/>
                <a:gd name="T18" fmla="*/ 251159 w 216"/>
                <a:gd name="T19" fmla="*/ 460375 h 296"/>
                <a:gd name="T20" fmla="*/ 233219 w 216"/>
                <a:gd name="T21" fmla="*/ 466725 h 296"/>
                <a:gd name="T22" fmla="*/ 211691 w 216"/>
                <a:gd name="T23" fmla="*/ 469900 h 296"/>
                <a:gd name="T24" fmla="*/ 193752 w 216"/>
                <a:gd name="T25" fmla="*/ 469900 h 296"/>
                <a:gd name="T26" fmla="*/ 193752 w 216"/>
                <a:gd name="T27" fmla="*/ 469900 h 296"/>
                <a:gd name="T28" fmla="*/ 172224 w 216"/>
                <a:gd name="T29" fmla="*/ 469900 h 296"/>
                <a:gd name="T30" fmla="*/ 154284 w 216"/>
                <a:gd name="T31" fmla="*/ 466725 h 296"/>
                <a:gd name="T32" fmla="*/ 136344 w 216"/>
                <a:gd name="T33" fmla="*/ 460375 h 296"/>
                <a:gd name="T34" fmla="*/ 118404 w 216"/>
                <a:gd name="T35" fmla="*/ 454025 h 296"/>
                <a:gd name="T36" fmla="*/ 100464 w 216"/>
                <a:gd name="T37" fmla="*/ 441325 h 296"/>
                <a:gd name="T38" fmla="*/ 82524 w 216"/>
                <a:gd name="T39" fmla="*/ 431800 h 296"/>
                <a:gd name="T40" fmla="*/ 53820 w 216"/>
                <a:gd name="T41" fmla="*/ 403225 h 296"/>
                <a:gd name="T42" fmla="*/ 32292 w 216"/>
                <a:gd name="T43" fmla="*/ 368300 h 296"/>
                <a:gd name="T44" fmla="*/ 14352 w 216"/>
                <a:gd name="T45" fmla="*/ 327025 h 296"/>
                <a:gd name="T46" fmla="*/ 3588 w 216"/>
                <a:gd name="T47" fmla="*/ 282575 h 296"/>
                <a:gd name="T48" fmla="*/ 0 w 216"/>
                <a:gd name="T49" fmla="*/ 234950 h 296"/>
                <a:gd name="T50" fmla="*/ 0 w 216"/>
                <a:gd name="T51" fmla="*/ 234950 h 296"/>
                <a:gd name="T52" fmla="*/ 3588 w 216"/>
                <a:gd name="T53" fmla="*/ 187325 h 296"/>
                <a:gd name="T54" fmla="*/ 14352 w 216"/>
                <a:gd name="T55" fmla="*/ 142875 h 296"/>
                <a:gd name="T56" fmla="*/ 32292 w 216"/>
                <a:gd name="T57" fmla="*/ 104775 h 296"/>
                <a:gd name="T58" fmla="*/ 53820 w 216"/>
                <a:gd name="T59" fmla="*/ 69850 h 296"/>
                <a:gd name="T60" fmla="*/ 82524 w 216"/>
                <a:gd name="T61" fmla="*/ 38100 h 296"/>
                <a:gd name="T62" fmla="*/ 100464 w 216"/>
                <a:gd name="T63" fmla="*/ 28575 h 296"/>
                <a:gd name="T64" fmla="*/ 118404 w 216"/>
                <a:gd name="T65" fmla="*/ 19050 h 296"/>
                <a:gd name="T66" fmla="*/ 136344 w 216"/>
                <a:gd name="T67" fmla="*/ 9525 h 296"/>
                <a:gd name="T68" fmla="*/ 154284 w 216"/>
                <a:gd name="T69" fmla="*/ 3175 h 296"/>
                <a:gd name="T70" fmla="*/ 172224 w 216"/>
                <a:gd name="T71" fmla="*/ 0 h 296"/>
                <a:gd name="T72" fmla="*/ 193752 w 216"/>
                <a:gd name="T73" fmla="*/ 0 h 296"/>
                <a:gd name="T74" fmla="*/ 193752 w 216"/>
                <a:gd name="T75" fmla="*/ 0 h 296"/>
                <a:gd name="T76" fmla="*/ 211691 w 216"/>
                <a:gd name="T77" fmla="*/ 0 h 296"/>
                <a:gd name="T78" fmla="*/ 233219 w 216"/>
                <a:gd name="T79" fmla="*/ 3175 h 296"/>
                <a:gd name="T80" fmla="*/ 251159 w 216"/>
                <a:gd name="T81" fmla="*/ 9525 h 296"/>
                <a:gd name="T82" fmla="*/ 269099 w 216"/>
                <a:gd name="T83" fmla="*/ 19050 h 296"/>
                <a:gd name="T84" fmla="*/ 287039 w 216"/>
                <a:gd name="T85" fmla="*/ 28575 h 296"/>
                <a:gd name="T86" fmla="*/ 301391 w 216"/>
                <a:gd name="T87" fmla="*/ 38100 h 296"/>
                <a:gd name="T88" fmla="*/ 330095 w 216"/>
                <a:gd name="T89" fmla="*/ 69850 h 296"/>
                <a:gd name="T90" fmla="*/ 355211 w 216"/>
                <a:gd name="T91" fmla="*/ 104775 h 296"/>
                <a:gd name="T92" fmla="*/ 373151 w 216"/>
                <a:gd name="T93" fmla="*/ 142875 h 296"/>
                <a:gd name="T94" fmla="*/ 383915 w 216"/>
                <a:gd name="T95" fmla="*/ 187325 h 296"/>
                <a:gd name="T96" fmla="*/ 387503 w 216"/>
                <a:gd name="T97" fmla="*/ 234950 h 296"/>
                <a:gd name="T98" fmla="*/ 387503 w 216"/>
                <a:gd name="T99" fmla="*/ 234950 h 29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6"/>
                <a:gd name="T151" fmla="*/ 0 h 296"/>
                <a:gd name="T152" fmla="*/ 216 w 216"/>
                <a:gd name="T153" fmla="*/ 296 h 29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6" h="296">
                  <a:moveTo>
                    <a:pt x="216" y="148"/>
                  </a:moveTo>
                  <a:lnTo>
                    <a:pt x="216" y="148"/>
                  </a:lnTo>
                  <a:lnTo>
                    <a:pt x="214" y="178"/>
                  </a:lnTo>
                  <a:lnTo>
                    <a:pt x="208" y="206"/>
                  </a:lnTo>
                  <a:lnTo>
                    <a:pt x="198" y="232"/>
                  </a:lnTo>
                  <a:lnTo>
                    <a:pt x="184" y="254"/>
                  </a:lnTo>
                  <a:lnTo>
                    <a:pt x="168" y="272"/>
                  </a:lnTo>
                  <a:lnTo>
                    <a:pt x="160" y="278"/>
                  </a:lnTo>
                  <a:lnTo>
                    <a:pt x="150" y="286"/>
                  </a:lnTo>
                  <a:lnTo>
                    <a:pt x="140" y="290"/>
                  </a:lnTo>
                  <a:lnTo>
                    <a:pt x="130" y="294"/>
                  </a:lnTo>
                  <a:lnTo>
                    <a:pt x="118" y="296"/>
                  </a:lnTo>
                  <a:lnTo>
                    <a:pt x="108" y="296"/>
                  </a:lnTo>
                  <a:lnTo>
                    <a:pt x="96" y="296"/>
                  </a:lnTo>
                  <a:lnTo>
                    <a:pt x="86" y="294"/>
                  </a:lnTo>
                  <a:lnTo>
                    <a:pt x="76" y="290"/>
                  </a:lnTo>
                  <a:lnTo>
                    <a:pt x="66" y="286"/>
                  </a:lnTo>
                  <a:lnTo>
                    <a:pt x="56" y="278"/>
                  </a:lnTo>
                  <a:lnTo>
                    <a:pt x="46" y="272"/>
                  </a:lnTo>
                  <a:lnTo>
                    <a:pt x="30" y="254"/>
                  </a:lnTo>
                  <a:lnTo>
                    <a:pt x="18" y="232"/>
                  </a:lnTo>
                  <a:lnTo>
                    <a:pt x="8" y="206"/>
                  </a:lnTo>
                  <a:lnTo>
                    <a:pt x="2" y="178"/>
                  </a:lnTo>
                  <a:lnTo>
                    <a:pt x="0" y="148"/>
                  </a:lnTo>
                  <a:lnTo>
                    <a:pt x="2" y="118"/>
                  </a:lnTo>
                  <a:lnTo>
                    <a:pt x="8" y="90"/>
                  </a:lnTo>
                  <a:lnTo>
                    <a:pt x="18" y="66"/>
                  </a:lnTo>
                  <a:lnTo>
                    <a:pt x="30" y="44"/>
                  </a:lnTo>
                  <a:lnTo>
                    <a:pt x="46" y="24"/>
                  </a:lnTo>
                  <a:lnTo>
                    <a:pt x="56" y="18"/>
                  </a:lnTo>
                  <a:lnTo>
                    <a:pt x="66" y="12"/>
                  </a:lnTo>
                  <a:lnTo>
                    <a:pt x="76" y="6"/>
                  </a:lnTo>
                  <a:lnTo>
                    <a:pt x="86" y="2"/>
                  </a:lnTo>
                  <a:lnTo>
                    <a:pt x="96" y="0"/>
                  </a:lnTo>
                  <a:lnTo>
                    <a:pt x="108" y="0"/>
                  </a:lnTo>
                  <a:lnTo>
                    <a:pt x="118" y="0"/>
                  </a:lnTo>
                  <a:lnTo>
                    <a:pt x="130" y="2"/>
                  </a:lnTo>
                  <a:lnTo>
                    <a:pt x="140" y="6"/>
                  </a:lnTo>
                  <a:lnTo>
                    <a:pt x="150" y="12"/>
                  </a:lnTo>
                  <a:lnTo>
                    <a:pt x="160" y="18"/>
                  </a:lnTo>
                  <a:lnTo>
                    <a:pt x="168" y="24"/>
                  </a:lnTo>
                  <a:lnTo>
                    <a:pt x="184" y="44"/>
                  </a:lnTo>
                  <a:lnTo>
                    <a:pt x="198" y="66"/>
                  </a:lnTo>
                  <a:lnTo>
                    <a:pt x="208" y="90"/>
                  </a:lnTo>
                  <a:lnTo>
                    <a:pt x="214" y="118"/>
                  </a:lnTo>
                  <a:lnTo>
                    <a:pt x="216" y="148"/>
                  </a:lnTo>
                  <a:close/>
                </a:path>
              </a:pathLst>
            </a:custGeom>
            <a:solidFill>
              <a:srgbClr val="99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325" name="Freeform 41">
              <a:extLst>
                <a:ext uri="{FF2B5EF4-FFF2-40B4-BE49-F238E27FC236}">
                  <a16:creationId xmlns:a16="http://schemas.microsoft.com/office/drawing/2014/main" id="{1860ABA2-23F9-42AA-B679-69B927EB847E}"/>
                </a:ext>
              </a:extLst>
            </p:cNvPr>
            <p:cNvSpPr>
              <a:spLocks/>
            </p:cNvSpPr>
            <p:nvPr/>
          </p:nvSpPr>
          <p:spPr bwMode="auto">
            <a:xfrm flipH="1">
              <a:off x="7517321" y="966885"/>
              <a:ext cx="261923" cy="330200"/>
            </a:xfrm>
            <a:custGeom>
              <a:avLst/>
              <a:gdLst>
                <a:gd name="T0" fmla="*/ 261923 w 146"/>
                <a:gd name="T1" fmla="*/ 165100 h 208"/>
                <a:gd name="T2" fmla="*/ 261923 w 146"/>
                <a:gd name="T3" fmla="*/ 165100 h 208"/>
                <a:gd name="T4" fmla="*/ 258335 w 146"/>
                <a:gd name="T5" fmla="*/ 196850 h 208"/>
                <a:gd name="T6" fmla="*/ 251159 w 146"/>
                <a:gd name="T7" fmla="*/ 228600 h 208"/>
                <a:gd name="T8" fmla="*/ 240395 w 146"/>
                <a:gd name="T9" fmla="*/ 257175 h 208"/>
                <a:gd name="T10" fmla="*/ 222455 w 146"/>
                <a:gd name="T11" fmla="*/ 282575 h 208"/>
                <a:gd name="T12" fmla="*/ 204515 w 146"/>
                <a:gd name="T13" fmla="*/ 301625 h 208"/>
                <a:gd name="T14" fmla="*/ 182987 w 146"/>
                <a:gd name="T15" fmla="*/ 317500 h 208"/>
                <a:gd name="T16" fmla="*/ 157871 w 146"/>
                <a:gd name="T17" fmla="*/ 327025 h 208"/>
                <a:gd name="T18" fmla="*/ 132755 w 146"/>
                <a:gd name="T19" fmla="*/ 330200 h 208"/>
                <a:gd name="T20" fmla="*/ 132755 w 146"/>
                <a:gd name="T21" fmla="*/ 330200 h 208"/>
                <a:gd name="T22" fmla="*/ 104052 w 146"/>
                <a:gd name="T23" fmla="*/ 327025 h 208"/>
                <a:gd name="T24" fmla="*/ 78936 w 146"/>
                <a:gd name="T25" fmla="*/ 317500 h 208"/>
                <a:gd name="T26" fmla="*/ 57408 w 146"/>
                <a:gd name="T27" fmla="*/ 301625 h 208"/>
                <a:gd name="T28" fmla="*/ 39468 w 146"/>
                <a:gd name="T29" fmla="*/ 282575 h 208"/>
                <a:gd name="T30" fmla="*/ 21528 w 146"/>
                <a:gd name="T31" fmla="*/ 257175 h 208"/>
                <a:gd name="T32" fmla="*/ 10764 w 146"/>
                <a:gd name="T33" fmla="*/ 228600 h 208"/>
                <a:gd name="T34" fmla="*/ 3588 w 146"/>
                <a:gd name="T35" fmla="*/ 196850 h 208"/>
                <a:gd name="T36" fmla="*/ 0 w 146"/>
                <a:gd name="T37" fmla="*/ 165100 h 208"/>
                <a:gd name="T38" fmla="*/ 0 w 146"/>
                <a:gd name="T39" fmla="*/ 165100 h 208"/>
                <a:gd name="T40" fmla="*/ 3588 w 146"/>
                <a:gd name="T41" fmla="*/ 133350 h 208"/>
                <a:gd name="T42" fmla="*/ 10764 w 146"/>
                <a:gd name="T43" fmla="*/ 101600 h 208"/>
                <a:gd name="T44" fmla="*/ 21528 w 146"/>
                <a:gd name="T45" fmla="*/ 73025 h 208"/>
                <a:gd name="T46" fmla="*/ 39468 w 146"/>
                <a:gd name="T47" fmla="*/ 47625 h 208"/>
                <a:gd name="T48" fmla="*/ 57408 w 146"/>
                <a:gd name="T49" fmla="*/ 28575 h 208"/>
                <a:gd name="T50" fmla="*/ 78936 w 146"/>
                <a:gd name="T51" fmla="*/ 12700 h 208"/>
                <a:gd name="T52" fmla="*/ 104052 w 146"/>
                <a:gd name="T53" fmla="*/ 3175 h 208"/>
                <a:gd name="T54" fmla="*/ 132755 w 146"/>
                <a:gd name="T55" fmla="*/ 0 h 208"/>
                <a:gd name="T56" fmla="*/ 132755 w 146"/>
                <a:gd name="T57" fmla="*/ 0 h 208"/>
                <a:gd name="T58" fmla="*/ 157871 w 146"/>
                <a:gd name="T59" fmla="*/ 3175 h 208"/>
                <a:gd name="T60" fmla="*/ 182987 w 146"/>
                <a:gd name="T61" fmla="*/ 12700 h 208"/>
                <a:gd name="T62" fmla="*/ 204515 w 146"/>
                <a:gd name="T63" fmla="*/ 28575 h 208"/>
                <a:gd name="T64" fmla="*/ 222455 w 146"/>
                <a:gd name="T65" fmla="*/ 47625 h 208"/>
                <a:gd name="T66" fmla="*/ 240395 w 146"/>
                <a:gd name="T67" fmla="*/ 73025 h 208"/>
                <a:gd name="T68" fmla="*/ 251159 w 146"/>
                <a:gd name="T69" fmla="*/ 101600 h 208"/>
                <a:gd name="T70" fmla="*/ 258335 w 146"/>
                <a:gd name="T71" fmla="*/ 133350 h 208"/>
                <a:gd name="T72" fmla="*/ 261923 w 146"/>
                <a:gd name="T73" fmla="*/ 165100 h 208"/>
                <a:gd name="T74" fmla="*/ 261923 w 146"/>
                <a:gd name="T75" fmla="*/ 165100 h 2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6"/>
                <a:gd name="T115" fmla="*/ 0 h 208"/>
                <a:gd name="T116" fmla="*/ 146 w 146"/>
                <a:gd name="T117" fmla="*/ 208 h 20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6" h="208">
                  <a:moveTo>
                    <a:pt x="146" y="104"/>
                  </a:moveTo>
                  <a:lnTo>
                    <a:pt x="146" y="104"/>
                  </a:lnTo>
                  <a:lnTo>
                    <a:pt x="144" y="124"/>
                  </a:lnTo>
                  <a:lnTo>
                    <a:pt x="140" y="144"/>
                  </a:lnTo>
                  <a:lnTo>
                    <a:pt x="134" y="162"/>
                  </a:lnTo>
                  <a:lnTo>
                    <a:pt x="124" y="178"/>
                  </a:lnTo>
                  <a:lnTo>
                    <a:pt x="114" y="190"/>
                  </a:lnTo>
                  <a:lnTo>
                    <a:pt x="102" y="200"/>
                  </a:lnTo>
                  <a:lnTo>
                    <a:pt x="88" y="206"/>
                  </a:lnTo>
                  <a:lnTo>
                    <a:pt x="74" y="208"/>
                  </a:lnTo>
                  <a:lnTo>
                    <a:pt x="58" y="206"/>
                  </a:lnTo>
                  <a:lnTo>
                    <a:pt x="44" y="200"/>
                  </a:lnTo>
                  <a:lnTo>
                    <a:pt x="32" y="190"/>
                  </a:lnTo>
                  <a:lnTo>
                    <a:pt x="22" y="178"/>
                  </a:lnTo>
                  <a:lnTo>
                    <a:pt x="12" y="162"/>
                  </a:lnTo>
                  <a:lnTo>
                    <a:pt x="6" y="144"/>
                  </a:lnTo>
                  <a:lnTo>
                    <a:pt x="2" y="124"/>
                  </a:lnTo>
                  <a:lnTo>
                    <a:pt x="0" y="104"/>
                  </a:lnTo>
                  <a:lnTo>
                    <a:pt x="2" y="84"/>
                  </a:lnTo>
                  <a:lnTo>
                    <a:pt x="6" y="64"/>
                  </a:lnTo>
                  <a:lnTo>
                    <a:pt x="12" y="46"/>
                  </a:lnTo>
                  <a:lnTo>
                    <a:pt x="22" y="30"/>
                  </a:lnTo>
                  <a:lnTo>
                    <a:pt x="32" y="18"/>
                  </a:lnTo>
                  <a:lnTo>
                    <a:pt x="44" y="8"/>
                  </a:lnTo>
                  <a:lnTo>
                    <a:pt x="58" y="2"/>
                  </a:lnTo>
                  <a:lnTo>
                    <a:pt x="74" y="0"/>
                  </a:lnTo>
                  <a:lnTo>
                    <a:pt x="88" y="2"/>
                  </a:lnTo>
                  <a:lnTo>
                    <a:pt x="102" y="8"/>
                  </a:lnTo>
                  <a:lnTo>
                    <a:pt x="114" y="18"/>
                  </a:lnTo>
                  <a:lnTo>
                    <a:pt x="124" y="30"/>
                  </a:lnTo>
                  <a:lnTo>
                    <a:pt x="134" y="46"/>
                  </a:lnTo>
                  <a:lnTo>
                    <a:pt x="140" y="64"/>
                  </a:lnTo>
                  <a:lnTo>
                    <a:pt x="144" y="84"/>
                  </a:lnTo>
                  <a:lnTo>
                    <a:pt x="146"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326" name="Freeform 42">
              <a:extLst>
                <a:ext uri="{FF2B5EF4-FFF2-40B4-BE49-F238E27FC236}">
                  <a16:creationId xmlns:a16="http://schemas.microsoft.com/office/drawing/2014/main" id="{2B35DB64-E294-4BB3-939C-1C3290E8E2F6}"/>
                </a:ext>
              </a:extLst>
            </p:cNvPr>
            <p:cNvSpPr>
              <a:spLocks/>
            </p:cNvSpPr>
            <p:nvPr/>
          </p:nvSpPr>
          <p:spPr bwMode="auto">
            <a:xfrm flipH="1">
              <a:off x="7549613" y="1020860"/>
              <a:ext cx="193751" cy="228600"/>
            </a:xfrm>
            <a:custGeom>
              <a:avLst/>
              <a:gdLst>
                <a:gd name="T0" fmla="*/ 193751 w 108"/>
                <a:gd name="T1" fmla="*/ 114300 h 144"/>
                <a:gd name="T2" fmla="*/ 193751 w 108"/>
                <a:gd name="T3" fmla="*/ 114300 h 144"/>
                <a:gd name="T4" fmla="*/ 190163 w 108"/>
                <a:gd name="T5" fmla="*/ 136525 h 144"/>
                <a:gd name="T6" fmla="*/ 186575 w 108"/>
                <a:gd name="T7" fmla="*/ 158750 h 144"/>
                <a:gd name="T8" fmla="*/ 175811 w 108"/>
                <a:gd name="T9" fmla="*/ 177800 h 144"/>
                <a:gd name="T10" fmla="*/ 165047 w 108"/>
                <a:gd name="T11" fmla="*/ 196850 h 144"/>
                <a:gd name="T12" fmla="*/ 150695 w 108"/>
                <a:gd name="T13" fmla="*/ 209550 h 144"/>
                <a:gd name="T14" fmla="*/ 136343 w 108"/>
                <a:gd name="T15" fmla="*/ 219075 h 144"/>
                <a:gd name="T16" fmla="*/ 114815 w 108"/>
                <a:gd name="T17" fmla="*/ 225425 h 144"/>
                <a:gd name="T18" fmla="*/ 96876 w 108"/>
                <a:gd name="T19" fmla="*/ 228600 h 144"/>
                <a:gd name="T20" fmla="*/ 96876 w 108"/>
                <a:gd name="T21" fmla="*/ 228600 h 144"/>
                <a:gd name="T22" fmla="*/ 78936 w 108"/>
                <a:gd name="T23" fmla="*/ 225425 h 144"/>
                <a:gd name="T24" fmla="*/ 60996 w 108"/>
                <a:gd name="T25" fmla="*/ 219075 h 144"/>
                <a:gd name="T26" fmla="*/ 43056 w 108"/>
                <a:gd name="T27" fmla="*/ 209550 h 144"/>
                <a:gd name="T28" fmla="*/ 28704 w 108"/>
                <a:gd name="T29" fmla="*/ 196850 h 144"/>
                <a:gd name="T30" fmla="*/ 17940 w 108"/>
                <a:gd name="T31" fmla="*/ 177800 h 144"/>
                <a:gd name="T32" fmla="*/ 7176 w 108"/>
                <a:gd name="T33" fmla="*/ 158750 h 144"/>
                <a:gd name="T34" fmla="*/ 3588 w 108"/>
                <a:gd name="T35" fmla="*/ 136525 h 144"/>
                <a:gd name="T36" fmla="*/ 0 w 108"/>
                <a:gd name="T37" fmla="*/ 114300 h 144"/>
                <a:gd name="T38" fmla="*/ 0 w 108"/>
                <a:gd name="T39" fmla="*/ 114300 h 144"/>
                <a:gd name="T40" fmla="*/ 3588 w 108"/>
                <a:gd name="T41" fmla="*/ 92075 h 144"/>
                <a:gd name="T42" fmla="*/ 7176 w 108"/>
                <a:gd name="T43" fmla="*/ 69850 h 144"/>
                <a:gd name="T44" fmla="*/ 17940 w 108"/>
                <a:gd name="T45" fmla="*/ 50800 h 144"/>
                <a:gd name="T46" fmla="*/ 28704 w 108"/>
                <a:gd name="T47" fmla="*/ 34925 h 144"/>
                <a:gd name="T48" fmla="*/ 43056 w 108"/>
                <a:gd name="T49" fmla="*/ 19050 h 144"/>
                <a:gd name="T50" fmla="*/ 60996 w 108"/>
                <a:gd name="T51" fmla="*/ 9525 h 144"/>
                <a:gd name="T52" fmla="*/ 78936 w 108"/>
                <a:gd name="T53" fmla="*/ 3175 h 144"/>
                <a:gd name="T54" fmla="*/ 96876 w 108"/>
                <a:gd name="T55" fmla="*/ 0 h 144"/>
                <a:gd name="T56" fmla="*/ 96876 w 108"/>
                <a:gd name="T57" fmla="*/ 0 h 144"/>
                <a:gd name="T58" fmla="*/ 114815 w 108"/>
                <a:gd name="T59" fmla="*/ 3175 h 144"/>
                <a:gd name="T60" fmla="*/ 136343 w 108"/>
                <a:gd name="T61" fmla="*/ 9525 h 144"/>
                <a:gd name="T62" fmla="*/ 150695 w 108"/>
                <a:gd name="T63" fmla="*/ 19050 h 144"/>
                <a:gd name="T64" fmla="*/ 165047 w 108"/>
                <a:gd name="T65" fmla="*/ 34925 h 144"/>
                <a:gd name="T66" fmla="*/ 175811 w 108"/>
                <a:gd name="T67" fmla="*/ 50800 h 144"/>
                <a:gd name="T68" fmla="*/ 186575 w 108"/>
                <a:gd name="T69" fmla="*/ 69850 h 144"/>
                <a:gd name="T70" fmla="*/ 190163 w 108"/>
                <a:gd name="T71" fmla="*/ 92075 h 144"/>
                <a:gd name="T72" fmla="*/ 193751 w 108"/>
                <a:gd name="T73" fmla="*/ 114300 h 144"/>
                <a:gd name="T74" fmla="*/ 193751 w 108"/>
                <a:gd name="T75" fmla="*/ 114300 h 14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8"/>
                <a:gd name="T115" fmla="*/ 0 h 144"/>
                <a:gd name="T116" fmla="*/ 108 w 108"/>
                <a:gd name="T117" fmla="*/ 144 h 14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8" h="144">
                  <a:moveTo>
                    <a:pt x="108" y="72"/>
                  </a:moveTo>
                  <a:lnTo>
                    <a:pt x="108" y="72"/>
                  </a:lnTo>
                  <a:lnTo>
                    <a:pt x="106" y="86"/>
                  </a:lnTo>
                  <a:lnTo>
                    <a:pt x="104" y="100"/>
                  </a:lnTo>
                  <a:lnTo>
                    <a:pt x="98" y="112"/>
                  </a:lnTo>
                  <a:lnTo>
                    <a:pt x="92" y="124"/>
                  </a:lnTo>
                  <a:lnTo>
                    <a:pt x="84" y="132"/>
                  </a:lnTo>
                  <a:lnTo>
                    <a:pt x="76" y="138"/>
                  </a:lnTo>
                  <a:lnTo>
                    <a:pt x="64" y="142"/>
                  </a:lnTo>
                  <a:lnTo>
                    <a:pt x="54" y="144"/>
                  </a:lnTo>
                  <a:lnTo>
                    <a:pt x="44" y="142"/>
                  </a:lnTo>
                  <a:lnTo>
                    <a:pt x="34" y="138"/>
                  </a:lnTo>
                  <a:lnTo>
                    <a:pt x="24" y="132"/>
                  </a:lnTo>
                  <a:lnTo>
                    <a:pt x="16" y="124"/>
                  </a:lnTo>
                  <a:lnTo>
                    <a:pt x="10" y="112"/>
                  </a:lnTo>
                  <a:lnTo>
                    <a:pt x="4" y="100"/>
                  </a:lnTo>
                  <a:lnTo>
                    <a:pt x="2" y="86"/>
                  </a:lnTo>
                  <a:lnTo>
                    <a:pt x="0" y="72"/>
                  </a:lnTo>
                  <a:lnTo>
                    <a:pt x="2" y="58"/>
                  </a:lnTo>
                  <a:lnTo>
                    <a:pt x="4" y="44"/>
                  </a:lnTo>
                  <a:lnTo>
                    <a:pt x="10" y="32"/>
                  </a:lnTo>
                  <a:lnTo>
                    <a:pt x="16" y="22"/>
                  </a:lnTo>
                  <a:lnTo>
                    <a:pt x="24" y="12"/>
                  </a:lnTo>
                  <a:lnTo>
                    <a:pt x="34" y="6"/>
                  </a:lnTo>
                  <a:lnTo>
                    <a:pt x="44" y="2"/>
                  </a:lnTo>
                  <a:lnTo>
                    <a:pt x="54" y="0"/>
                  </a:lnTo>
                  <a:lnTo>
                    <a:pt x="64" y="2"/>
                  </a:lnTo>
                  <a:lnTo>
                    <a:pt x="76" y="6"/>
                  </a:lnTo>
                  <a:lnTo>
                    <a:pt x="84" y="12"/>
                  </a:lnTo>
                  <a:lnTo>
                    <a:pt x="92" y="22"/>
                  </a:lnTo>
                  <a:lnTo>
                    <a:pt x="98" y="32"/>
                  </a:lnTo>
                  <a:lnTo>
                    <a:pt x="104" y="44"/>
                  </a:lnTo>
                  <a:lnTo>
                    <a:pt x="106" y="58"/>
                  </a:lnTo>
                  <a:lnTo>
                    <a:pt x="108" y="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327" name="Freeform 43">
              <a:extLst>
                <a:ext uri="{FF2B5EF4-FFF2-40B4-BE49-F238E27FC236}">
                  <a16:creationId xmlns:a16="http://schemas.microsoft.com/office/drawing/2014/main" id="{B2DBE895-A734-42FF-81E6-B443D03B743D}"/>
                </a:ext>
              </a:extLst>
            </p:cNvPr>
            <p:cNvSpPr>
              <a:spLocks/>
            </p:cNvSpPr>
            <p:nvPr/>
          </p:nvSpPr>
          <p:spPr bwMode="auto">
            <a:xfrm flipH="1">
              <a:off x="7589081" y="1068485"/>
              <a:ext cx="46644" cy="47625"/>
            </a:xfrm>
            <a:custGeom>
              <a:avLst/>
              <a:gdLst>
                <a:gd name="T0" fmla="*/ 46644 w 26"/>
                <a:gd name="T1" fmla="*/ 22225 h 30"/>
                <a:gd name="T2" fmla="*/ 46644 w 26"/>
                <a:gd name="T3" fmla="*/ 22225 h 30"/>
                <a:gd name="T4" fmla="*/ 43056 w 26"/>
                <a:gd name="T5" fmla="*/ 31750 h 30"/>
                <a:gd name="T6" fmla="*/ 39468 w 26"/>
                <a:gd name="T7" fmla="*/ 41275 h 30"/>
                <a:gd name="T8" fmla="*/ 32292 w 26"/>
                <a:gd name="T9" fmla="*/ 44450 h 30"/>
                <a:gd name="T10" fmla="*/ 21528 w 26"/>
                <a:gd name="T11" fmla="*/ 47625 h 30"/>
                <a:gd name="T12" fmla="*/ 21528 w 26"/>
                <a:gd name="T13" fmla="*/ 47625 h 30"/>
                <a:gd name="T14" fmla="*/ 14352 w 26"/>
                <a:gd name="T15" fmla="*/ 44450 h 30"/>
                <a:gd name="T16" fmla="*/ 7176 w 26"/>
                <a:gd name="T17" fmla="*/ 41275 h 30"/>
                <a:gd name="T18" fmla="*/ 0 w 26"/>
                <a:gd name="T19" fmla="*/ 31750 h 30"/>
                <a:gd name="T20" fmla="*/ 0 w 26"/>
                <a:gd name="T21" fmla="*/ 22225 h 30"/>
                <a:gd name="T22" fmla="*/ 0 w 26"/>
                <a:gd name="T23" fmla="*/ 22225 h 30"/>
                <a:gd name="T24" fmla="*/ 0 w 26"/>
                <a:gd name="T25" fmla="*/ 15875 h 30"/>
                <a:gd name="T26" fmla="*/ 7176 w 26"/>
                <a:gd name="T27" fmla="*/ 6350 h 30"/>
                <a:gd name="T28" fmla="*/ 14352 w 26"/>
                <a:gd name="T29" fmla="*/ 3175 h 30"/>
                <a:gd name="T30" fmla="*/ 21528 w 26"/>
                <a:gd name="T31" fmla="*/ 0 h 30"/>
                <a:gd name="T32" fmla="*/ 21528 w 26"/>
                <a:gd name="T33" fmla="*/ 0 h 30"/>
                <a:gd name="T34" fmla="*/ 32292 w 26"/>
                <a:gd name="T35" fmla="*/ 3175 h 30"/>
                <a:gd name="T36" fmla="*/ 39468 w 26"/>
                <a:gd name="T37" fmla="*/ 6350 h 30"/>
                <a:gd name="T38" fmla="*/ 43056 w 26"/>
                <a:gd name="T39" fmla="*/ 15875 h 30"/>
                <a:gd name="T40" fmla="*/ 46644 w 26"/>
                <a:gd name="T41" fmla="*/ 22225 h 30"/>
                <a:gd name="T42" fmla="*/ 46644 w 26"/>
                <a:gd name="T43" fmla="*/ 22225 h 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6"/>
                <a:gd name="T67" fmla="*/ 0 h 30"/>
                <a:gd name="T68" fmla="*/ 26 w 26"/>
                <a:gd name="T69" fmla="*/ 30 h 3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6" h="30">
                  <a:moveTo>
                    <a:pt x="26" y="14"/>
                  </a:moveTo>
                  <a:lnTo>
                    <a:pt x="26" y="14"/>
                  </a:lnTo>
                  <a:lnTo>
                    <a:pt x="24" y="20"/>
                  </a:lnTo>
                  <a:lnTo>
                    <a:pt x="22" y="26"/>
                  </a:lnTo>
                  <a:lnTo>
                    <a:pt x="18" y="28"/>
                  </a:lnTo>
                  <a:lnTo>
                    <a:pt x="12" y="30"/>
                  </a:lnTo>
                  <a:lnTo>
                    <a:pt x="8" y="28"/>
                  </a:lnTo>
                  <a:lnTo>
                    <a:pt x="4" y="26"/>
                  </a:lnTo>
                  <a:lnTo>
                    <a:pt x="0" y="20"/>
                  </a:lnTo>
                  <a:lnTo>
                    <a:pt x="0" y="14"/>
                  </a:lnTo>
                  <a:lnTo>
                    <a:pt x="0" y="10"/>
                  </a:lnTo>
                  <a:lnTo>
                    <a:pt x="4" y="4"/>
                  </a:lnTo>
                  <a:lnTo>
                    <a:pt x="8" y="2"/>
                  </a:lnTo>
                  <a:lnTo>
                    <a:pt x="12" y="0"/>
                  </a:lnTo>
                  <a:lnTo>
                    <a:pt x="18" y="2"/>
                  </a:lnTo>
                  <a:lnTo>
                    <a:pt x="22" y="4"/>
                  </a:lnTo>
                  <a:lnTo>
                    <a:pt x="24" y="10"/>
                  </a:lnTo>
                  <a:lnTo>
                    <a:pt x="2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328" name="Freeform 44">
              <a:extLst>
                <a:ext uri="{FF2B5EF4-FFF2-40B4-BE49-F238E27FC236}">
                  <a16:creationId xmlns:a16="http://schemas.microsoft.com/office/drawing/2014/main" id="{9448CB0A-8F0C-4A4B-A15E-CF1356A50FC8}"/>
                </a:ext>
              </a:extLst>
            </p:cNvPr>
            <p:cNvSpPr>
              <a:spLocks/>
            </p:cNvSpPr>
            <p:nvPr/>
          </p:nvSpPr>
          <p:spPr bwMode="auto">
            <a:xfrm flipH="1">
              <a:off x="7025767" y="1024035"/>
              <a:ext cx="358799" cy="425450"/>
            </a:xfrm>
            <a:custGeom>
              <a:avLst/>
              <a:gdLst>
                <a:gd name="T0" fmla="*/ 348035 w 200"/>
                <a:gd name="T1" fmla="*/ 247650 h 268"/>
                <a:gd name="T2" fmla="*/ 348035 w 200"/>
                <a:gd name="T3" fmla="*/ 247650 h 268"/>
                <a:gd name="T4" fmla="*/ 333683 w 200"/>
                <a:gd name="T5" fmla="*/ 288925 h 268"/>
                <a:gd name="T6" fmla="*/ 315743 w 200"/>
                <a:gd name="T7" fmla="*/ 327025 h 268"/>
                <a:gd name="T8" fmla="*/ 290627 w 200"/>
                <a:gd name="T9" fmla="*/ 358775 h 268"/>
                <a:gd name="T10" fmla="*/ 261923 w 200"/>
                <a:gd name="T11" fmla="*/ 384175 h 268"/>
                <a:gd name="T12" fmla="*/ 229631 w 200"/>
                <a:gd name="T13" fmla="*/ 406400 h 268"/>
                <a:gd name="T14" fmla="*/ 193751 w 200"/>
                <a:gd name="T15" fmla="*/ 419100 h 268"/>
                <a:gd name="T16" fmla="*/ 175812 w 200"/>
                <a:gd name="T17" fmla="*/ 425450 h 268"/>
                <a:gd name="T18" fmla="*/ 161460 w 200"/>
                <a:gd name="T19" fmla="*/ 425450 h 268"/>
                <a:gd name="T20" fmla="*/ 143520 w 200"/>
                <a:gd name="T21" fmla="*/ 425450 h 268"/>
                <a:gd name="T22" fmla="*/ 125580 w 200"/>
                <a:gd name="T23" fmla="*/ 422275 h 268"/>
                <a:gd name="T24" fmla="*/ 125580 w 200"/>
                <a:gd name="T25" fmla="*/ 422275 h 268"/>
                <a:gd name="T26" fmla="*/ 107640 w 200"/>
                <a:gd name="T27" fmla="*/ 419100 h 268"/>
                <a:gd name="T28" fmla="*/ 89700 w 200"/>
                <a:gd name="T29" fmla="*/ 412750 h 268"/>
                <a:gd name="T30" fmla="*/ 75348 w 200"/>
                <a:gd name="T31" fmla="*/ 403225 h 268"/>
                <a:gd name="T32" fmla="*/ 60996 w 200"/>
                <a:gd name="T33" fmla="*/ 393700 h 268"/>
                <a:gd name="T34" fmla="*/ 39468 w 200"/>
                <a:gd name="T35" fmla="*/ 368300 h 268"/>
                <a:gd name="T36" fmla="*/ 17940 w 200"/>
                <a:gd name="T37" fmla="*/ 339725 h 268"/>
                <a:gd name="T38" fmla="*/ 7176 w 200"/>
                <a:gd name="T39" fmla="*/ 304800 h 268"/>
                <a:gd name="T40" fmla="*/ 0 w 200"/>
                <a:gd name="T41" fmla="*/ 263525 h 268"/>
                <a:gd name="T42" fmla="*/ 0 w 200"/>
                <a:gd name="T43" fmla="*/ 222250 h 268"/>
                <a:gd name="T44" fmla="*/ 7176 w 200"/>
                <a:gd name="T45" fmla="*/ 180975 h 268"/>
                <a:gd name="T46" fmla="*/ 7176 w 200"/>
                <a:gd name="T47" fmla="*/ 180975 h 268"/>
                <a:gd name="T48" fmla="*/ 21528 w 200"/>
                <a:gd name="T49" fmla="*/ 139700 h 268"/>
                <a:gd name="T50" fmla="*/ 43056 w 200"/>
                <a:gd name="T51" fmla="*/ 101600 h 268"/>
                <a:gd name="T52" fmla="*/ 68172 w 200"/>
                <a:gd name="T53" fmla="*/ 66675 h 268"/>
                <a:gd name="T54" fmla="*/ 96876 w 200"/>
                <a:gd name="T55" fmla="*/ 41275 h 268"/>
                <a:gd name="T56" fmla="*/ 129168 w 200"/>
                <a:gd name="T57" fmla="*/ 19050 h 268"/>
                <a:gd name="T58" fmla="*/ 161460 w 200"/>
                <a:gd name="T59" fmla="*/ 6350 h 268"/>
                <a:gd name="T60" fmla="*/ 179400 w 200"/>
                <a:gd name="T61" fmla="*/ 3175 h 268"/>
                <a:gd name="T62" fmla="*/ 197339 w 200"/>
                <a:gd name="T63" fmla="*/ 0 h 268"/>
                <a:gd name="T64" fmla="*/ 215279 w 200"/>
                <a:gd name="T65" fmla="*/ 0 h 268"/>
                <a:gd name="T66" fmla="*/ 233219 w 200"/>
                <a:gd name="T67" fmla="*/ 3175 h 268"/>
                <a:gd name="T68" fmla="*/ 233219 w 200"/>
                <a:gd name="T69" fmla="*/ 3175 h 268"/>
                <a:gd name="T70" fmla="*/ 251159 w 200"/>
                <a:gd name="T71" fmla="*/ 6350 h 268"/>
                <a:gd name="T72" fmla="*/ 265511 w 200"/>
                <a:gd name="T73" fmla="*/ 12700 h 268"/>
                <a:gd name="T74" fmla="*/ 283451 w 200"/>
                <a:gd name="T75" fmla="*/ 22225 h 268"/>
                <a:gd name="T76" fmla="*/ 297803 w 200"/>
                <a:gd name="T77" fmla="*/ 31750 h 268"/>
                <a:gd name="T78" fmla="*/ 319331 w 200"/>
                <a:gd name="T79" fmla="*/ 57150 h 268"/>
                <a:gd name="T80" fmla="*/ 337271 w 200"/>
                <a:gd name="T81" fmla="*/ 88900 h 268"/>
                <a:gd name="T82" fmla="*/ 351623 w 200"/>
                <a:gd name="T83" fmla="*/ 123825 h 268"/>
                <a:gd name="T84" fmla="*/ 358799 w 200"/>
                <a:gd name="T85" fmla="*/ 161925 h 268"/>
                <a:gd name="T86" fmla="*/ 358799 w 200"/>
                <a:gd name="T87" fmla="*/ 203200 h 268"/>
                <a:gd name="T88" fmla="*/ 348035 w 200"/>
                <a:gd name="T89" fmla="*/ 247650 h 268"/>
                <a:gd name="T90" fmla="*/ 348035 w 200"/>
                <a:gd name="T91" fmla="*/ 247650 h 26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0"/>
                <a:gd name="T139" fmla="*/ 0 h 268"/>
                <a:gd name="T140" fmla="*/ 200 w 200"/>
                <a:gd name="T141" fmla="*/ 268 h 26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0" h="268">
                  <a:moveTo>
                    <a:pt x="194" y="156"/>
                  </a:moveTo>
                  <a:lnTo>
                    <a:pt x="194" y="156"/>
                  </a:lnTo>
                  <a:lnTo>
                    <a:pt x="186" y="182"/>
                  </a:lnTo>
                  <a:lnTo>
                    <a:pt x="176" y="206"/>
                  </a:lnTo>
                  <a:lnTo>
                    <a:pt x="162" y="226"/>
                  </a:lnTo>
                  <a:lnTo>
                    <a:pt x="146" y="242"/>
                  </a:lnTo>
                  <a:lnTo>
                    <a:pt x="128" y="256"/>
                  </a:lnTo>
                  <a:lnTo>
                    <a:pt x="108" y="264"/>
                  </a:lnTo>
                  <a:lnTo>
                    <a:pt x="98" y="268"/>
                  </a:lnTo>
                  <a:lnTo>
                    <a:pt x="90" y="268"/>
                  </a:lnTo>
                  <a:lnTo>
                    <a:pt x="80" y="268"/>
                  </a:lnTo>
                  <a:lnTo>
                    <a:pt x="70" y="266"/>
                  </a:lnTo>
                  <a:lnTo>
                    <a:pt x="60" y="264"/>
                  </a:lnTo>
                  <a:lnTo>
                    <a:pt x="50" y="260"/>
                  </a:lnTo>
                  <a:lnTo>
                    <a:pt x="42" y="254"/>
                  </a:lnTo>
                  <a:lnTo>
                    <a:pt x="34" y="248"/>
                  </a:lnTo>
                  <a:lnTo>
                    <a:pt x="22" y="232"/>
                  </a:lnTo>
                  <a:lnTo>
                    <a:pt x="10" y="214"/>
                  </a:lnTo>
                  <a:lnTo>
                    <a:pt x="4" y="192"/>
                  </a:lnTo>
                  <a:lnTo>
                    <a:pt x="0" y="166"/>
                  </a:lnTo>
                  <a:lnTo>
                    <a:pt x="0" y="140"/>
                  </a:lnTo>
                  <a:lnTo>
                    <a:pt x="4" y="114"/>
                  </a:lnTo>
                  <a:lnTo>
                    <a:pt x="12" y="88"/>
                  </a:lnTo>
                  <a:lnTo>
                    <a:pt x="24" y="64"/>
                  </a:lnTo>
                  <a:lnTo>
                    <a:pt x="38" y="42"/>
                  </a:lnTo>
                  <a:lnTo>
                    <a:pt x="54" y="26"/>
                  </a:lnTo>
                  <a:lnTo>
                    <a:pt x="72" y="12"/>
                  </a:lnTo>
                  <a:lnTo>
                    <a:pt x="90" y="4"/>
                  </a:lnTo>
                  <a:lnTo>
                    <a:pt x="100" y="2"/>
                  </a:lnTo>
                  <a:lnTo>
                    <a:pt x="110" y="0"/>
                  </a:lnTo>
                  <a:lnTo>
                    <a:pt x="120" y="0"/>
                  </a:lnTo>
                  <a:lnTo>
                    <a:pt x="130" y="2"/>
                  </a:lnTo>
                  <a:lnTo>
                    <a:pt x="140" y="4"/>
                  </a:lnTo>
                  <a:lnTo>
                    <a:pt x="148" y="8"/>
                  </a:lnTo>
                  <a:lnTo>
                    <a:pt x="158" y="14"/>
                  </a:lnTo>
                  <a:lnTo>
                    <a:pt x="166" y="20"/>
                  </a:lnTo>
                  <a:lnTo>
                    <a:pt x="178" y="36"/>
                  </a:lnTo>
                  <a:lnTo>
                    <a:pt x="188" y="56"/>
                  </a:lnTo>
                  <a:lnTo>
                    <a:pt x="196" y="78"/>
                  </a:lnTo>
                  <a:lnTo>
                    <a:pt x="200" y="102"/>
                  </a:lnTo>
                  <a:lnTo>
                    <a:pt x="200" y="128"/>
                  </a:lnTo>
                  <a:lnTo>
                    <a:pt x="194" y="156"/>
                  </a:lnTo>
                  <a:close/>
                </a:path>
              </a:pathLst>
            </a:custGeom>
            <a:solidFill>
              <a:srgbClr val="99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329" name="Freeform 45">
              <a:extLst>
                <a:ext uri="{FF2B5EF4-FFF2-40B4-BE49-F238E27FC236}">
                  <a16:creationId xmlns:a16="http://schemas.microsoft.com/office/drawing/2014/main" id="{E14D2BD6-3779-4F8E-A76F-A229779CFE72}"/>
                </a:ext>
              </a:extLst>
            </p:cNvPr>
            <p:cNvSpPr>
              <a:spLocks/>
            </p:cNvSpPr>
            <p:nvPr/>
          </p:nvSpPr>
          <p:spPr bwMode="auto">
            <a:xfrm flipH="1">
              <a:off x="7083175" y="1087535"/>
              <a:ext cx="243983" cy="298450"/>
            </a:xfrm>
            <a:custGeom>
              <a:avLst/>
              <a:gdLst>
                <a:gd name="T0" fmla="*/ 240395 w 136"/>
                <a:gd name="T1" fmla="*/ 171450 h 188"/>
                <a:gd name="T2" fmla="*/ 240395 w 136"/>
                <a:gd name="T3" fmla="*/ 171450 h 188"/>
                <a:gd name="T4" fmla="*/ 229631 w 136"/>
                <a:gd name="T5" fmla="*/ 203200 h 188"/>
                <a:gd name="T6" fmla="*/ 215279 w 136"/>
                <a:gd name="T7" fmla="*/ 228600 h 188"/>
                <a:gd name="T8" fmla="*/ 197339 w 136"/>
                <a:gd name="T9" fmla="*/ 250825 h 188"/>
                <a:gd name="T10" fmla="*/ 179399 w 136"/>
                <a:gd name="T11" fmla="*/ 269875 h 188"/>
                <a:gd name="T12" fmla="*/ 154283 w 136"/>
                <a:gd name="T13" fmla="*/ 285750 h 188"/>
                <a:gd name="T14" fmla="*/ 132755 w 136"/>
                <a:gd name="T15" fmla="*/ 295275 h 188"/>
                <a:gd name="T16" fmla="*/ 107640 w 136"/>
                <a:gd name="T17" fmla="*/ 298450 h 188"/>
                <a:gd name="T18" fmla="*/ 82524 w 136"/>
                <a:gd name="T19" fmla="*/ 298450 h 188"/>
                <a:gd name="T20" fmla="*/ 82524 w 136"/>
                <a:gd name="T21" fmla="*/ 298450 h 188"/>
                <a:gd name="T22" fmla="*/ 60996 w 136"/>
                <a:gd name="T23" fmla="*/ 288925 h 188"/>
                <a:gd name="T24" fmla="*/ 39468 w 136"/>
                <a:gd name="T25" fmla="*/ 276225 h 188"/>
                <a:gd name="T26" fmla="*/ 25116 w 136"/>
                <a:gd name="T27" fmla="*/ 260350 h 188"/>
                <a:gd name="T28" fmla="*/ 10764 w 136"/>
                <a:gd name="T29" fmla="*/ 238125 h 188"/>
                <a:gd name="T30" fmla="*/ 3588 w 136"/>
                <a:gd name="T31" fmla="*/ 212725 h 188"/>
                <a:gd name="T32" fmla="*/ 0 w 136"/>
                <a:gd name="T33" fmla="*/ 187325 h 188"/>
                <a:gd name="T34" fmla="*/ 0 w 136"/>
                <a:gd name="T35" fmla="*/ 155575 h 188"/>
                <a:gd name="T36" fmla="*/ 3588 w 136"/>
                <a:gd name="T37" fmla="*/ 127000 h 188"/>
                <a:gd name="T38" fmla="*/ 3588 w 136"/>
                <a:gd name="T39" fmla="*/ 127000 h 188"/>
                <a:gd name="T40" fmla="*/ 14352 w 136"/>
                <a:gd name="T41" fmla="*/ 95250 h 188"/>
                <a:gd name="T42" fmla="*/ 28704 w 136"/>
                <a:gd name="T43" fmla="*/ 69850 h 188"/>
                <a:gd name="T44" fmla="*/ 46644 w 136"/>
                <a:gd name="T45" fmla="*/ 47625 h 188"/>
                <a:gd name="T46" fmla="*/ 64584 w 136"/>
                <a:gd name="T47" fmla="*/ 28575 h 188"/>
                <a:gd name="T48" fmla="*/ 86112 w 136"/>
                <a:gd name="T49" fmla="*/ 12700 h 188"/>
                <a:gd name="T50" fmla="*/ 111228 w 136"/>
                <a:gd name="T51" fmla="*/ 3175 h 188"/>
                <a:gd name="T52" fmla="*/ 136343 w 136"/>
                <a:gd name="T53" fmla="*/ 0 h 188"/>
                <a:gd name="T54" fmla="*/ 157871 w 136"/>
                <a:gd name="T55" fmla="*/ 0 h 188"/>
                <a:gd name="T56" fmla="*/ 157871 w 136"/>
                <a:gd name="T57" fmla="*/ 0 h 188"/>
                <a:gd name="T58" fmla="*/ 182987 w 136"/>
                <a:gd name="T59" fmla="*/ 9525 h 188"/>
                <a:gd name="T60" fmla="*/ 200927 w 136"/>
                <a:gd name="T61" fmla="*/ 22225 h 188"/>
                <a:gd name="T62" fmla="*/ 218867 w 136"/>
                <a:gd name="T63" fmla="*/ 38100 h 188"/>
                <a:gd name="T64" fmla="*/ 229631 w 136"/>
                <a:gd name="T65" fmla="*/ 60325 h 188"/>
                <a:gd name="T66" fmla="*/ 240395 w 136"/>
                <a:gd name="T67" fmla="*/ 85725 h 188"/>
                <a:gd name="T68" fmla="*/ 243983 w 136"/>
                <a:gd name="T69" fmla="*/ 114300 h 188"/>
                <a:gd name="T70" fmla="*/ 243983 w 136"/>
                <a:gd name="T71" fmla="*/ 142875 h 188"/>
                <a:gd name="T72" fmla="*/ 240395 w 136"/>
                <a:gd name="T73" fmla="*/ 171450 h 188"/>
                <a:gd name="T74" fmla="*/ 240395 w 136"/>
                <a:gd name="T75" fmla="*/ 171450 h 1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6"/>
                <a:gd name="T115" fmla="*/ 0 h 188"/>
                <a:gd name="T116" fmla="*/ 136 w 136"/>
                <a:gd name="T117" fmla="*/ 188 h 18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6" h="188">
                  <a:moveTo>
                    <a:pt x="134" y="108"/>
                  </a:moveTo>
                  <a:lnTo>
                    <a:pt x="134" y="108"/>
                  </a:lnTo>
                  <a:lnTo>
                    <a:pt x="128" y="128"/>
                  </a:lnTo>
                  <a:lnTo>
                    <a:pt x="120" y="144"/>
                  </a:lnTo>
                  <a:lnTo>
                    <a:pt x="110" y="158"/>
                  </a:lnTo>
                  <a:lnTo>
                    <a:pt x="100" y="170"/>
                  </a:lnTo>
                  <a:lnTo>
                    <a:pt x="86" y="180"/>
                  </a:lnTo>
                  <a:lnTo>
                    <a:pt x="74" y="186"/>
                  </a:lnTo>
                  <a:lnTo>
                    <a:pt x="60" y="188"/>
                  </a:lnTo>
                  <a:lnTo>
                    <a:pt x="46" y="188"/>
                  </a:lnTo>
                  <a:lnTo>
                    <a:pt x="34" y="182"/>
                  </a:lnTo>
                  <a:lnTo>
                    <a:pt x="22" y="174"/>
                  </a:lnTo>
                  <a:lnTo>
                    <a:pt x="14" y="164"/>
                  </a:lnTo>
                  <a:lnTo>
                    <a:pt x="6" y="150"/>
                  </a:lnTo>
                  <a:lnTo>
                    <a:pt x="2" y="134"/>
                  </a:lnTo>
                  <a:lnTo>
                    <a:pt x="0" y="118"/>
                  </a:lnTo>
                  <a:lnTo>
                    <a:pt x="0" y="98"/>
                  </a:lnTo>
                  <a:lnTo>
                    <a:pt x="2" y="80"/>
                  </a:lnTo>
                  <a:lnTo>
                    <a:pt x="8" y="60"/>
                  </a:lnTo>
                  <a:lnTo>
                    <a:pt x="16" y="44"/>
                  </a:lnTo>
                  <a:lnTo>
                    <a:pt x="26" y="30"/>
                  </a:lnTo>
                  <a:lnTo>
                    <a:pt x="36" y="18"/>
                  </a:lnTo>
                  <a:lnTo>
                    <a:pt x="48" y="8"/>
                  </a:lnTo>
                  <a:lnTo>
                    <a:pt x="62" y="2"/>
                  </a:lnTo>
                  <a:lnTo>
                    <a:pt x="76" y="0"/>
                  </a:lnTo>
                  <a:lnTo>
                    <a:pt x="88" y="0"/>
                  </a:lnTo>
                  <a:lnTo>
                    <a:pt x="102" y="6"/>
                  </a:lnTo>
                  <a:lnTo>
                    <a:pt x="112" y="14"/>
                  </a:lnTo>
                  <a:lnTo>
                    <a:pt x="122" y="24"/>
                  </a:lnTo>
                  <a:lnTo>
                    <a:pt x="128" y="38"/>
                  </a:lnTo>
                  <a:lnTo>
                    <a:pt x="134" y="54"/>
                  </a:lnTo>
                  <a:lnTo>
                    <a:pt x="136" y="72"/>
                  </a:lnTo>
                  <a:lnTo>
                    <a:pt x="136" y="90"/>
                  </a:lnTo>
                  <a:lnTo>
                    <a:pt x="134" y="10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330" name="Freeform 46">
              <a:extLst>
                <a:ext uri="{FF2B5EF4-FFF2-40B4-BE49-F238E27FC236}">
                  <a16:creationId xmlns:a16="http://schemas.microsoft.com/office/drawing/2014/main" id="{3BAAF14E-6124-46EE-A02A-497640E97CD3}"/>
                </a:ext>
              </a:extLst>
            </p:cNvPr>
            <p:cNvSpPr>
              <a:spLocks/>
            </p:cNvSpPr>
            <p:nvPr/>
          </p:nvSpPr>
          <p:spPr bwMode="auto">
            <a:xfrm flipH="1">
              <a:off x="7115467" y="1135160"/>
              <a:ext cx="179399" cy="209550"/>
            </a:xfrm>
            <a:custGeom>
              <a:avLst/>
              <a:gdLst>
                <a:gd name="T0" fmla="*/ 175811 w 100"/>
                <a:gd name="T1" fmla="*/ 123825 h 132"/>
                <a:gd name="T2" fmla="*/ 175811 w 100"/>
                <a:gd name="T3" fmla="*/ 123825 h 132"/>
                <a:gd name="T4" fmla="*/ 168635 w 100"/>
                <a:gd name="T5" fmla="*/ 142875 h 132"/>
                <a:gd name="T6" fmla="*/ 161459 w 100"/>
                <a:gd name="T7" fmla="*/ 161925 h 132"/>
                <a:gd name="T8" fmla="*/ 147107 w 100"/>
                <a:gd name="T9" fmla="*/ 177800 h 132"/>
                <a:gd name="T10" fmla="*/ 132755 w 100"/>
                <a:gd name="T11" fmla="*/ 190500 h 132"/>
                <a:gd name="T12" fmla="*/ 118403 w 100"/>
                <a:gd name="T13" fmla="*/ 200025 h 132"/>
                <a:gd name="T14" fmla="*/ 100463 w 100"/>
                <a:gd name="T15" fmla="*/ 206375 h 132"/>
                <a:gd name="T16" fmla="*/ 82524 w 100"/>
                <a:gd name="T17" fmla="*/ 209550 h 132"/>
                <a:gd name="T18" fmla="*/ 64584 w 100"/>
                <a:gd name="T19" fmla="*/ 209550 h 132"/>
                <a:gd name="T20" fmla="*/ 64584 w 100"/>
                <a:gd name="T21" fmla="*/ 209550 h 132"/>
                <a:gd name="T22" fmla="*/ 46644 w 100"/>
                <a:gd name="T23" fmla="*/ 203200 h 132"/>
                <a:gd name="T24" fmla="*/ 32292 w 100"/>
                <a:gd name="T25" fmla="*/ 193675 h 132"/>
                <a:gd name="T26" fmla="*/ 21528 w 100"/>
                <a:gd name="T27" fmla="*/ 180975 h 132"/>
                <a:gd name="T28" fmla="*/ 10764 w 100"/>
                <a:gd name="T29" fmla="*/ 165100 h 132"/>
                <a:gd name="T30" fmla="*/ 3588 w 100"/>
                <a:gd name="T31" fmla="*/ 149225 h 132"/>
                <a:gd name="T32" fmla="*/ 0 w 100"/>
                <a:gd name="T33" fmla="*/ 130175 h 132"/>
                <a:gd name="T34" fmla="*/ 0 w 100"/>
                <a:gd name="T35" fmla="*/ 107950 h 132"/>
                <a:gd name="T36" fmla="*/ 3588 w 100"/>
                <a:gd name="T37" fmla="*/ 88900 h 132"/>
                <a:gd name="T38" fmla="*/ 3588 w 100"/>
                <a:gd name="T39" fmla="*/ 88900 h 132"/>
                <a:gd name="T40" fmla="*/ 10764 w 100"/>
                <a:gd name="T41" fmla="*/ 66675 h 132"/>
                <a:gd name="T42" fmla="*/ 21528 w 100"/>
                <a:gd name="T43" fmla="*/ 50800 h 132"/>
                <a:gd name="T44" fmla="*/ 32292 w 100"/>
                <a:gd name="T45" fmla="*/ 34925 h 132"/>
                <a:gd name="T46" fmla="*/ 46644 w 100"/>
                <a:gd name="T47" fmla="*/ 19050 h 132"/>
                <a:gd name="T48" fmla="*/ 64584 w 100"/>
                <a:gd name="T49" fmla="*/ 9525 h 132"/>
                <a:gd name="T50" fmla="*/ 78936 w 100"/>
                <a:gd name="T51" fmla="*/ 3175 h 132"/>
                <a:gd name="T52" fmla="*/ 96875 w 100"/>
                <a:gd name="T53" fmla="*/ 0 h 132"/>
                <a:gd name="T54" fmla="*/ 114815 w 100"/>
                <a:gd name="T55" fmla="*/ 3175 h 132"/>
                <a:gd name="T56" fmla="*/ 114815 w 100"/>
                <a:gd name="T57" fmla="*/ 3175 h 132"/>
                <a:gd name="T58" fmla="*/ 132755 w 100"/>
                <a:gd name="T59" fmla="*/ 9525 h 132"/>
                <a:gd name="T60" fmla="*/ 147107 w 100"/>
                <a:gd name="T61" fmla="*/ 19050 h 132"/>
                <a:gd name="T62" fmla="*/ 161459 w 100"/>
                <a:gd name="T63" fmla="*/ 28575 h 132"/>
                <a:gd name="T64" fmla="*/ 168635 w 100"/>
                <a:gd name="T65" fmla="*/ 44450 h 132"/>
                <a:gd name="T66" fmla="*/ 175811 w 100"/>
                <a:gd name="T67" fmla="*/ 63500 h 132"/>
                <a:gd name="T68" fmla="*/ 179399 w 100"/>
                <a:gd name="T69" fmla="*/ 82550 h 132"/>
                <a:gd name="T70" fmla="*/ 179399 w 100"/>
                <a:gd name="T71" fmla="*/ 101600 h 132"/>
                <a:gd name="T72" fmla="*/ 175811 w 100"/>
                <a:gd name="T73" fmla="*/ 123825 h 132"/>
                <a:gd name="T74" fmla="*/ 175811 w 100"/>
                <a:gd name="T75" fmla="*/ 123825 h 13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0"/>
                <a:gd name="T115" fmla="*/ 0 h 132"/>
                <a:gd name="T116" fmla="*/ 100 w 100"/>
                <a:gd name="T117" fmla="*/ 132 h 13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0" h="132">
                  <a:moveTo>
                    <a:pt x="98" y="78"/>
                  </a:moveTo>
                  <a:lnTo>
                    <a:pt x="98" y="78"/>
                  </a:lnTo>
                  <a:lnTo>
                    <a:pt x="94" y="90"/>
                  </a:lnTo>
                  <a:lnTo>
                    <a:pt x="90" y="102"/>
                  </a:lnTo>
                  <a:lnTo>
                    <a:pt x="82" y="112"/>
                  </a:lnTo>
                  <a:lnTo>
                    <a:pt x="74" y="120"/>
                  </a:lnTo>
                  <a:lnTo>
                    <a:pt x="66" y="126"/>
                  </a:lnTo>
                  <a:lnTo>
                    <a:pt x="56" y="130"/>
                  </a:lnTo>
                  <a:lnTo>
                    <a:pt x="46" y="132"/>
                  </a:lnTo>
                  <a:lnTo>
                    <a:pt x="36" y="132"/>
                  </a:lnTo>
                  <a:lnTo>
                    <a:pt x="26" y="128"/>
                  </a:lnTo>
                  <a:lnTo>
                    <a:pt x="18" y="122"/>
                  </a:lnTo>
                  <a:lnTo>
                    <a:pt x="12" y="114"/>
                  </a:lnTo>
                  <a:lnTo>
                    <a:pt x="6" y="104"/>
                  </a:lnTo>
                  <a:lnTo>
                    <a:pt x="2" y="94"/>
                  </a:lnTo>
                  <a:lnTo>
                    <a:pt x="0" y="82"/>
                  </a:lnTo>
                  <a:lnTo>
                    <a:pt x="0" y="68"/>
                  </a:lnTo>
                  <a:lnTo>
                    <a:pt x="2" y="56"/>
                  </a:lnTo>
                  <a:lnTo>
                    <a:pt x="6" y="42"/>
                  </a:lnTo>
                  <a:lnTo>
                    <a:pt x="12" y="32"/>
                  </a:lnTo>
                  <a:lnTo>
                    <a:pt x="18" y="22"/>
                  </a:lnTo>
                  <a:lnTo>
                    <a:pt x="26" y="12"/>
                  </a:lnTo>
                  <a:lnTo>
                    <a:pt x="36" y="6"/>
                  </a:lnTo>
                  <a:lnTo>
                    <a:pt x="44" y="2"/>
                  </a:lnTo>
                  <a:lnTo>
                    <a:pt x="54" y="0"/>
                  </a:lnTo>
                  <a:lnTo>
                    <a:pt x="64" y="2"/>
                  </a:lnTo>
                  <a:lnTo>
                    <a:pt x="74" y="6"/>
                  </a:lnTo>
                  <a:lnTo>
                    <a:pt x="82" y="12"/>
                  </a:lnTo>
                  <a:lnTo>
                    <a:pt x="90" y="18"/>
                  </a:lnTo>
                  <a:lnTo>
                    <a:pt x="94" y="28"/>
                  </a:lnTo>
                  <a:lnTo>
                    <a:pt x="98" y="40"/>
                  </a:lnTo>
                  <a:lnTo>
                    <a:pt x="100" y="52"/>
                  </a:lnTo>
                  <a:lnTo>
                    <a:pt x="100" y="64"/>
                  </a:lnTo>
                  <a:lnTo>
                    <a:pt x="98"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331" name="Freeform 47">
              <a:extLst>
                <a:ext uri="{FF2B5EF4-FFF2-40B4-BE49-F238E27FC236}">
                  <a16:creationId xmlns:a16="http://schemas.microsoft.com/office/drawing/2014/main" id="{87418AD9-7226-4940-98F9-20880A6C5414}"/>
                </a:ext>
              </a:extLst>
            </p:cNvPr>
            <p:cNvSpPr>
              <a:spLocks/>
            </p:cNvSpPr>
            <p:nvPr/>
          </p:nvSpPr>
          <p:spPr bwMode="auto">
            <a:xfrm flipH="1">
              <a:off x="7136995" y="1182785"/>
              <a:ext cx="43056" cy="41275"/>
            </a:xfrm>
            <a:custGeom>
              <a:avLst/>
              <a:gdLst>
                <a:gd name="T0" fmla="*/ 43056 w 24"/>
                <a:gd name="T1" fmla="*/ 25400 h 26"/>
                <a:gd name="T2" fmla="*/ 43056 w 24"/>
                <a:gd name="T3" fmla="*/ 25400 h 26"/>
                <a:gd name="T4" fmla="*/ 39468 w 24"/>
                <a:gd name="T5" fmla="*/ 31750 h 26"/>
                <a:gd name="T6" fmla="*/ 32292 w 24"/>
                <a:gd name="T7" fmla="*/ 38100 h 26"/>
                <a:gd name="T8" fmla="*/ 25116 w 24"/>
                <a:gd name="T9" fmla="*/ 41275 h 26"/>
                <a:gd name="T10" fmla="*/ 17940 w 24"/>
                <a:gd name="T11" fmla="*/ 41275 h 26"/>
                <a:gd name="T12" fmla="*/ 17940 w 24"/>
                <a:gd name="T13" fmla="*/ 41275 h 26"/>
                <a:gd name="T14" fmla="*/ 10764 w 24"/>
                <a:gd name="T15" fmla="*/ 38100 h 26"/>
                <a:gd name="T16" fmla="*/ 3588 w 24"/>
                <a:gd name="T17" fmla="*/ 31750 h 26"/>
                <a:gd name="T18" fmla="*/ 0 w 24"/>
                <a:gd name="T19" fmla="*/ 25400 h 26"/>
                <a:gd name="T20" fmla="*/ 0 w 24"/>
                <a:gd name="T21" fmla="*/ 15875 h 26"/>
                <a:gd name="T22" fmla="*/ 0 w 24"/>
                <a:gd name="T23" fmla="*/ 15875 h 26"/>
                <a:gd name="T24" fmla="*/ 3588 w 24"/>
                <a:gd name="T25" fmla="*/ 9525 h 26"/>
                <a:gd name="T26" fmla="*/ 10764 w 24"/>
                <a:gd name="T27" fmla="*/ 3175 h 26"/>
                <a:gd name="T28" fmla="*/ 17940 w 24"/>
                <a:gd name="T29" fmla="*/ 0 h 26"/>
                <a:gd name="T30" fmla="*/ 28704 w 24"/>
                <a:gd name="T31" fmla="*/ 0 h 26"/>
                <a:gd name="T32" fmla="*/ 28704 w 24"/>
                <a:gd name="T33" fmla="*/ 0 h 26"/>
                <a:gd name="T34" fmla="*/ 35880 w 24"/>
                <a:gd name="T35" fmla="*/ 3175 h 26"/>
                <a:gd name="T36" fmla="*/ 39468 w 24"/>
                <a:gd name="T37" fmla="*/ 9525 h 26"/>
                <a:gd name="T38" fmla="*/ 43056 w 24"/>
                <a:gd name="T39" fmla="*/ 15875 h 26"/>
                <a:gd name="T40" fmla="*/ 43056 w 24"/>
                <a:gd name="T41" fmla="*/ 25400 h 26"/>
                <a:gd name="T42" fmla="*/ 43056 w 24"/>
                <a:gd name="T43" fmla="*/ 25400 h 2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4"/>
                <a:gd name="T67" fmla="*/ 0 h 26"/>
                <a:gd name="T68" fmla="*/ 24 w 24"/>
                <a:gd name="T69" fmla="*/ 26 h 2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4" h="26">
                  <a:moveTo>
                    <a:pt x="24" y="16"/>
                  </a:moveTo>
                  <a:lnTo>
                    <a:pt x="24" y="16"/>
                  </a:lnTo>
                  <a:lnTo>
                    <a:pt x="22" y="20"/>
                  </a:lnTo>
                  <a:lnTo>
                    <a:pt x="18" y="24"/>
                  </a:lnTo>
                  <a:lnTo>
                    <a:pt x="14" y="26"/>
                  </a:lnTo>
                  <a:lnTo>
                    <a:pt x="10" y="26"/>
                  </a:lnTo>
                  <a:lnTo>
                    <a:pt x="6" y="24"/>
                  </a:lnTo>
                  <a:lnTo>
                    <a:pt x="2" y="20"/>
                  </a:lnTo>
                  <a:lnTo>
                    <a:pt x="0" y="16"/>
                  </a:lnTo>
                  <a:lnTo>
                    <a:pt x="0" y="10"/>
                  </a:lnTo>
                  <a:lnTo>
                    <a:pt x="2" y="6"/>
                  </a:lnTo>
                  <a:lnTo>
                    <a:pt x="6" y="2"/>
                  </a:lnTo>
                  <a:lnTo>
                    <a:pt x="10" y="0"/>
                  </a:lnTo>
                  <a:lnTo>
                    <a:pt x="16" y="0"/>
                  </a:lnTo>
                  <a:lnTo>
                    <a:pt x="20" y="2"/>
                  </a:lnTo>
                  <a:lnTo>
                    <a:pt x="22" y="6"/>
                  </a:lnTo>
                  <a:lnTo>
                    <a:pt x="24" y="10"/>
                  </a:lnTo>
                  <a:lnTo>
                    <a:pt x="24"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332" name="Freeform 48">
              <a:extLst>
                <a:ext uri="{FF2B5EF4-FFF2-40B4-BE49-F238E27FC236}">
                  <a16:creationId xmlns:a16="http://schemas.microsoft.com/office/drawing/2014/main" id="{FEC4F0F0-FE2F-4CFA-A2B6-45992DA9ED47}"/>
                </a:ext>
              </a:extLst>
            </p:cNvPr>
            <p:cNvSpPr>
              <a:spLocks/>
            </p:cNvSpPr>
            <p:nvPr/>
          </p:nvSpPr>
          <p:spPr bwMode="auto">
            <a:xfrm flipH="1">
              <a:off x="7524497" y="808135"/>
              <a:ext cx="243983" cy="88900"/>
            </a:xfrm>
            <a:custGeom>
              <a:avLst/>
              <a:gdLst>
                <a:gd name="T0" fmla="*/ 218867 w 136"/>
                <a:gd name="T1" fmla="*/ 82550 h 56"/>
                <a:gd name="T2" fmla="*/ 218867 w 136"/>
                <a:gd name="T3" fmla="*/ 82550 h 56"/>
                <a:gd name="T4" fmla="*/ 193751 w 136"/>
                <a:gd name="T5" fmla="*/ 53975 h 56"/>
                <a:gd name="T6" fmla="*/ 165047 w 136"/>
                <a:gd name="T7" fmla="*/ 34925 h 56"/>
                <a:gd name="T8" fmla="*/ 139931 w 136"/>
                <a:gd name="T9" fmla="*/ 25400 h 56"/>
                <a:gd name="T10" fmla="*/ 118404 w 136"/>
                <a:gd name="T11" fmla="*/ 22225 h 56"/>
                <a:gd name="T12" fmla="*/ 118404 w 136"/>
                <a:gd name="T13" fmla="*/ 22225 h 56"/>
                <a:gd name="T14" fmla="*/ 118404 w 136"/>
                <a:gd name="T15" fmla="*/ 22225 h 56"/>
                <a:gd name="T16" fmla="*/ 104052 w 136"/>
                <a:gd name="T17" fmla="*/ 22225 h 56"/>
                <a:gd name="T18" fmla="*/ 89700 w 136"/>
                <a:gd name="T19" fmla="*/ 25400 h 56"/>
                <a:gd name="T20" fmla="*/ 64584 w 136"/>
                <a:gd name="T21" fmla="*/ 38100 h 56"/>
                <a:gd name="T22" fmla="*/ 46644 w 136"/>
                <a:gd name="T23" fmla="*/ 50800 h 56"/>
                <a:gd name="T24" fmla="*/ 32292 w 136"/>
                <a:gd name="T25" fmla="*/ 60325 h 56"/>
                <a:gd name="T26" fmla="*/ 32292 w 136"/>
                <a:gd name="T27" fmla="*/ 60325 h 56"/>
                <a:gd name="T28" fmla="*/ 32292 w 136"/>
                <a:gd name="T29" fmla="*/ 60325 h 56"/>
                <a:gd name="T30" fmla="*/ 25116 w 136"/>
                <a:gd name="T31" fmla="*/ 66675 h 56"/>
                <a:gd name="T32" fmla="*/ 25116 w 136"/>
                <a:gd name="T33" fmla="*/ 66675 h 56"/>
                <a:gd name="T34" fmla="*/ 25116 w 136"/>
                <a:gd name="T35" fmla="*/ 66675 h 56"/>
                <a:gd name="T36" fmla="*/ 14352 w 136"/>
                <a:gd name="T37" fmla="*/ 73025 h 56"/>
                <a:gd name="T38" fmla="*/ 7176 w 136"/>
                <a:gd name="T39" fmla="*/ 69850 h 56"/>
                <a:gd name="T40" fmla="*/ 7176 w 136"/>
                <a:gd name="T41" fmla="*/ 69850 h 56"/>
                <a:gd name="T42" fmla="*/ 7176 w 136"/>
                <a:gd name="T43" fmla="*/ 69850 h 56"/>
                <a:gd name="T44" fmla="*/ 0 w 136"/>
                <a:gd name="T45" fmla="*/ 63500 h 56"/>
                <a:gd name="T46" fmla="*/ 3588 w 136"/>
                <a:gd name="T47" fmla="*/ 53975 h 56"/>
                <a:gd name="T48" fmla="*/ 3588 w 136"/>
                <a:gd name="T49" fmla="*/ 53975 h 56"/>
                <a:gd name="T50" fmla="*/ 3588 w 136"/>
                <a:gd name="T51" fmla="*/ 53975 h 56"/>
                <a:gd name="T52" fmla="*/ 10764 w 136"/>
                <a:gd name="T53" fmla="*/ 44450 h 56"/>
                <a:gd name="T54" fmla="*/ 35880 w 136"/>
                <a:gd name="T55" fmla="*/ 25400 h 56"/>
                <a:gd name="T56" fmla="*/ 50232 w 136"/>
                <a:gd name="T57" fmla="*/ 15875 h 56"/>
                <a:gd name="T58" fmla="*/ 71760 w 136"/>
                <a:gd name="T59" fmla="*/ 6350 h 56"/>
                <a:gd name="T60" fmla="*/ 93288 w 136"/>
                <a:gd name="T61" fmla="*/ 3175 h 56"/>
                <a:gd name="T62" fmla="*/ 118404 w 136"/>
                <a:gd name="T63" fmla="*/ 0 h 56"/>
                <a:gd name="T64" fmla="*/ 118404 w 136"/>
                <a:gd name="T65" fmla="*/ 0 h 56"/>
                <a:gd name="T66" fmla="*/ 118404 w 136"/>
                <a:gd name="T67" fmla="*/ 0 h 56"/>
                <a:gd name="T68" fmla="*/ 132755 w 136"/>
                <a:gd name="T69" fmla="*/ 0 h 56"/>
                <a:gd name="T70" fmla="*/ 147107 w 136"/>
                <a:gd name="T71" fmla="*/ 3175 h 56"/>
                <a:gd name="T72" fmla="*/ 165047 w 136"/>
                <a:gd name="T73" fmla="*/ 6350 h 56"/>
                <a:gd name="T74" fmla="*/ 179399 w 136"/>
                <a:gd name="T75" fmla="*/ 15875 h 56"/>
                <a:gd name="T76" fmla="*/ 193751 w 136"/>
                <a:gd name="T77" fmla="*/ 25400 h 56"/>
                <a:gd name="T78" fmla="*/ 211691 w 136"/>
                <a:gd name="T79" fmla="*/ 38100 h 56"/>
                <a:gd name="T80" fmla="*/ 226043 w 136"/>
                <a:gd name="T81" fmla="*/ 50800 h 56"/>
                <a:gd name="T82" fmla="*/ 243983 w 136"/>
                <a:gd name="T83" fmla="*/ 69850 h 56"/>
                <a:gd name="T84" fmla="*/ 243983 w 136"/>
                <a:gd name="T85" fmla="*/ 69850 h 56"/>
                <a:gd name="T86" fmla="*/ 243983 w 136"/>
                <a:gd name="T87" fmla="*/ 69850 h 56"/>
                <a:gd name="T88" fmla="*/ 243983 w 136"/>
                <a:gd name="T89" fmla="*/ 79375 h 56"/>
                <a:gd name="T90" fmla="*/ 240395 w 136"/>
                <a:gd name="T91" fmla="*/ 85725 h 56"/>
                <a:gd name="T92" fmla="*/ 240395 w 136"/>
                <a:gd name="T93" fmla="*/ 85725 h 56"/>
                <a:gd name="T94" fmla="*/ 240395 w 136"/>
                <a:gd name="T95" fmla="*/ 85725 h 56"/>
                <a:gd name="T96" fmla="*/ 229631 w 136"/>
                <a:gd name="T97" fmla="*/ 88900 h 56"/>
                <a:gd name="T98" fmla="*/ 229631 w 136"/>
                <a:gd name="T99" fmla="*/ 88900 h 56"/>
                <a:gd name="T100" fmla="*/ 229631 w 136"/>
                <a:gd name="T101" fmla="*/ 88900 h 56"/>
                <a:gd name="T102" fmla="*/ 226043 w 136"/>
                <a:gd name="T103" fmla="*/ 85725 h 56"/>
                <a:gd name="T104" fmla="*/ 218867 w 136"/>
                <a:gd name="T105" fmla="*/ 82550 h 56"/>
                <a:gd name="T106" fmla="*/ 218867 w 136"/>
                <a:gd name="T107" fmla="*/ 82550 h 5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36"/>
                <a:gd name="T163" fmla="*/ 0 h 56"/>
                <a:gd name="T164" fmla="*/ 136 w 136"/>
                <a:gd name="T165" fmla="*/ 56 h 5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36" h="56">
                  <a:moveTo>
                    <a:pt x="122" y="52"/>
                  </a:moveTo>
                  <a:lnTo>
                    <a:pt x="122" y="52"/>
                  </a:lnTo>
                  <a:lnTo>
                    <a:pt x="108" y="34"/>
                  </a:lnTo>
                  <a:lnTo>
                    <a:pt x="92" y="22"/>
                  </a:lnTo>
                  <a:lnTo>
                    <a:pt x="78" y="16"/>
                  </a:lnTo>
                  <a:lnTo>
                    <a:pt x="66" y="14"/>
                  </a:lnTo>
                  <a:lnTo>
                    <a:pt x="58" y="14"/>
                  </a:lnTo>
                  <a:lnTo>
                    <a:pt x="50" y="16"/>
                  </a:lnTo>
                  <a:lnTo>
                    <a:pt x="36" y="24"/>
                  </a:lnTo>
                  <a:lnTo>
                    <a:pt x="26" y="32"/>
                  </a:lnTo>
                  <a:lnTo>
                    <a:pt x="18" y="38"/>
                  </a:lnTo>
                  <a:lnTo>
                    <a:pt x="14" y="42"/>
                  </a:lnTo>
                  <a:lnTo>
                    <a:pt x="8" y="46"/>
                  </a:lnTo>
                  <a:lnTo>
                    <a:pt x="4" y="44"/>
                  </a:lnTo>
                  <a:lnTo>
                    <a:pt x="0" y="40"/>
                  </a:lnTo>
                  <a:lnTo>
                    <a:pt x="2" y="34"/>
                  </a:lnTo>
                  <a:lnTo>
                    <a:pt x="6" y="28"/>
                  </a:lnTo>
                  <a:lnTo>
                    <a:pt x="20" y="16"/>
                  </a:lnTo>
                  <a:lnTo>
                    <a:pt x="28" y="10"/>
                  </a:lnTo>
                  <a:lnTo>
                    <a:pt x="40" y="4"/>
                  </a:lnTo>
                  <a:lnTo>
                    <a:pt x="52" y="2"/>
                  </a:lnTo>
                  <a:lnTo>
                    <a:pt x="66" y="0"/>
                  </a:lnTo>
                  <a:lnTo>
                    <a:pt x="74" y="0"/>
                  </a:lnTo>
                  <a:lnTo>
                    <a:pt x="82" y="2"/>
                  </a:lnTo>
                  <a:lnTo>
                    <a:pt x="92" y="4"/>
                  </a:lnTo>
                  <a:lnTo>
                    <a:pt x="100" y="10"/>
                  </a:lnTo>
                  <a:lnTo>
                    <a:pt x="108" y="16"/>
                  </a:lnTo>
                  <a:lnTo>
                    <a:pt x="118" y="24"/>
                  </a:lnTo>
                  <a:lnTo>
                    <a:pt x="126" y="32"/>
                  </a:lnTo>
                  <a:lnTo>
                    <a:pt x="136" y="44"/>
                  </a:lnTo>
                  <a:lnTo>
                    <a:pt x="136" y="50"/>
                  </a:lnTo>
                  <a:lnTo>
                    <a:pt x="134" y="54"/>
                  </a:lnTo>
                  <a:lnTo>
                    <a:pt x="128" y="56"/>
                  </a:lnTo>
                  <a:lnTo>
                    <a:pt x="126" y="54"/>
                  </a:lnTo>
                  <a:lnTo>
                    <a:pt x="122"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333" name="Freeform 49">
              <a:extLst>
                <a:ext uri="{FF2B5EF4-FFF2-40B4-BE49-F238E27FC236}">
                  <a16:creationId xmlns:a16="http://schemas.microsoft.com/office/drawing/2014/main" id="{EDA41587-AC8E-4E91-BB04-A515A69F15F8}"/>
                </a:ext>
              </a:extLst>
            </p:cNvPr>
            <p:cNvSpPr>
              <a:spLocks/>
            </p:cNvSpPr>
            <p:nvPr/>
          </p:nvSpPr>
          <p:spPr bwMode="auto">
            <a:xfrm flipH="1">
              <a:off x="7032943" y="947835"/>
              <a:ext cx="236807" cy="98425"/>
            </a:xfrm>
            <a:custGeom>
              <a:avLst/>
              <a:gdLst>
                <a:gd name="T0" fmla="*/ 215279 w 132"/>
                <a:gd name="T1" fmla="*/ 95250 h 62"/>
                <a:gd name="T2" fmla="*/ 215279 w 132"/>
                <a:gd name="T3" fmla="*/ 95250 h 62"/>
                <a:gd name="T4" fmla="*/ 190163 w 132"/>
                <a:gd name="T5" fmla="*/ 60325 h 62"/>
                <a:gd name="T6" fmla="*/ 165047 w 132"/>
                <a:gd name="T7" fmla="*/ 41275 h 62"/>
                <a:gd name="T8" fmla="*/ 143519 w 132"/>
                <a:gd name="T9" fmla="*/ 28575 h 62"/>
                <a:gd name="T10" fmla="*/ 121991 w 132"/>
                <a:gd name="T11" fmla="*/ 22225 h 62"/>
                <a:gd name="T12" fmla="*/ 121991 w 132"/>
                <a:gd name="T13" fmla="*/ 22225 h 62"/>
                <a:gd name="T14" fmla="*/ 121991 w 132"/>
                <a:gd name="T15" fmla="*/ 22225 h 62"/>
                <a:gd name="T16" fmla="*/ 107640 w 132"/>
                <a:gd name="T17" fmla="*/ 22225 h 62"/>
                <a:gd name="T18" fmla="*/ 93288 w 132"/>
                <a:gd name="T19" fmla="*/ 22225 h 62"/>
                <a:gd name="T20" fmla="*/ 68172 w 132"/>
                <a:gd name="T21" fmla="*/ 31750 h 62"/>
                <a:gd name="T22" fmla="*/ 46644 w 132"/>
                <a:gd name="T23" fmla="*/ 41275 h 62"/>
                <a:gd name="T24" fmla="*/ 28704 w 132"/>
                <a:gd name="T25" fmla="*/ 50800 h 62"/>
                <a:gd name="T26" fmla="*/ 28704 w 132"/>
                <a:gd name="T27" fmla="*/ 50800 h 62"/>
                <a:gd name="T28" fmla="*/ 28704 w 132"/>
                <a:gd name="T29" fmla="*/ 50800 h 62"/>
                <a:gd name="T30" fmla="*/ 21528 w 132"/>
                <a:gd name="T31" fmla="*/ 57150 h 62"/>
                <a:gd name="T32" fmla="*/ 21528 w 132"/>
                <a:gd name="T33" fmla="*/ 57150 h 62"/>
                <a:gd name="T34" fmla="*/ 21528 w 132"/>
                <a:gd name="T35" fmla="*/ 57150 h 62"/>
                <a:gd name="T36" fmla="*/ 14352 w 132"/>
                <a:gd name="T37" fmla="*/ 60325 h 62"/>
                <a:gd name="T38" fmla="*/ 3588 w 132"/>
                <a:gd name="T39" fmla="*/ 57150 h 62"/>
                <a:gd name="T40" fmla="*/ 3588 w 132"/>
                <a:gd name="T41" fmla="*/ 57150 h 62"/>
                <a:gd name="T42" fmla="*/ 3588 w 132"/>
                <a:gd name="T43" fmla="*/ 57150 h 62"/>
                <a:gd name="T44" fmla="*/ 0 w 132"/>
                <a:gd name="T45" fmla="*/ 47625 h 62"/>
                <a:gd name="T46" fmla="*/ 3588 w 132"/>
                <a:gd name="T47" fmla="*/ 41275 h 62"/>
                <a:gd name="T48" fmla="*/ 3588 w 132"/>
                <a:gd name="T49" fmla="*/ 41275 h 62"/>
                <a:gd name="T50" fmla="*/ 3588 w 132"/>
                <a:gd name="T51" fmla="*/ 41275 h 62"/>
                <a:gd name="T52" fmla="*/ 14352 w 132"/>
                <a:gd name="T53" fmla="*/ 31750 h 62"/>
                <a:gd name="T54" fmla="*/ 39468 w 132"/>
                <a:gd name="T55" fmla="*/ 15875 h 62"/>
                <a:gd name="T56" fmla="*/ 57408 w 132"/>
                <a:gd name="T57" fmla="*/ 9525 h 62"/>
                <a:gd name="T58" fmla="*/ 75348 w 132"/>
                <a:gd name="T59" fmla="*/ 3175 h 62"/>
                <a:gd name="T60" fmla="*/ 100464 w 132"/>
                <a:gd name="T61" fmla="*/ 0 h 62"/>
                <a:gd name="T62" fmla="*/ 125579 w 132"/>
                <a:gd name="T63" fmla="*/ 0 h 62"/>
                <a:gd name="T64" fmla="*/ 125579 w 132"/>
                <a:gd name="T65" fmla="*/ 0 h 62"/>
                <a:gd name="T66" fmla="*/ 125579 w 132"/>
                <a:gd name="T67" fmla="*/ 0 h 62"/>
                <a:gd name="T68" fmla="*/ 139931 w 132"/>
                <a:gd name="T69" fmla="*/ 3175 h 62"/>
                <a:gd name="T70" fmla="*/ 154283 w 132"/>
                <a:gd name="T71" fmla="*/ 6350 h 62"/>
                <a:gd name="T72" fmla="*/ 168635 w 132"/>
                <a:gd name="T73" fmla="*/ 12700 h 62"/>
                <a:gd name="T74" fmla="*/ 182987 w 132"/>
                <a:gd name="T75" fmla="*/ 22225 h 62"/>
                <a:gd name="T76" fmla="*/ 197339 w 132"/>
                <a:gd name="T77" fmla="*/ 31750 h 62"/>
                <a:gd name="T78" fmla="*/ 211691 w 132"/>
                <a:gd name="T79" fmla="*/ 47625 h 62"/>
                <a:gd name="T80" fmla="*/ 226043 w 132"/>
                <a:gd name="T81" fmla="*/ 63500 h 62"/>
                <a:gd name="T82" fmla="*/ 236807 w 132"/>
                <a:gd name="T83" fmla="*/ 82550 h 62"/>
                <a:gd name="T84" fmla="*/ 236807 w 132"/>
                <a:gd name="T85" fmla="*/ 82550 h 62"/>
                <a:gd name="T86" fmla="*/ 236807 w 132"/>
                <a:gd name="T87" fmla="*/ 82550 h 62"/>
                <a:gd name="T88" fmla="*/ 236807 w 132"/>
                <a:gd name="T89" fmla="*/ 92075 h 62"/>
                <a:gd name="T90" fmla="*/ 233219 w 132"/>
                <a:gd name="T91" fmla="*/ 98425 h 62"/>
                <a:gd name="T92" fmla="*/ 233219 w 132"/>
                <a:gd name="T93" fmla="*/ 98425 h 62"/>
                <a:gd name="T94" fmla="*/ 233219 w 132"/>
                <a:gd name="T95" fmla="*/ 98425 h 62"/>
                <a:gd name="T96" fmla="*/ 222455 w 132"/>
                <a:gd name="T97" fmla="*/ 98425 h 62"/>
                <a:gd name="T98" fmla="*/ 222455 w 132"/>
                <a:gd name="T99" fmla="*/ 98425 h 62"/>
                <a:gd name="T100" fmla="*/ 222455 w 132"/>
                <a:gd name="T101" fmla="*/ 98425 h 62"/>
                <a:gd name="T102" fmla="*/ 218867 w 132"/>
                <a:gd name="T103" fmla="*/ 98425 h 62"/>
                <a:gd name="T104" fmla="*/ 215279 w 132"/>
                <a:gd name="T105" fmla="*/ 95250 h 62"/>
                <a:gd name="T106" fmla="*/ 215279 w 132"/>
                <a:gd name="T107" fmla="*/ 95250 h 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32"/>
                <a:gd name="T163" fmla="*/ 0 h 62"/>
                <a:gd name="T164" fmla="*/ 132 w 132"/>
                <a:gd name="T165" fmla="*/ 62 h 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32" h="62">
                  <a:moveTo>
                    <a:pt x="120" y="60"/>
                  </a:moveTo>
                  <a:lnTo>
                    <a:pt x="120" y="60"/>
                  </a:lnTo>
                  <a:lnTo>
                    <a:pt x="106" y="38"/>
                  </a:lnTo>
                  <a:lnTo>
                    <a:pt x="92" y="26"/>
                  </a:lnTo>
                  <a:lnTo>
                    <a:pt x="80" y="18"/>
                  </a:lnTo>
                  <a:lnTo>
                    <a:pt x="68" y="14"/>
                  </a:lnTo>
                  <a:lnTo>
                    <a:pt x="60" y="14"/>
                  </a:lnTo>
                  <a:lnTo>
                    <a:pt x="52" y="14"/>
                  </a:lnTo>
                  <a:lnTo>
                    <a:pt x="38" y="20"/>
                  </a:lnTo>
                  <a:lnTo>
                    <a:pt x="26" y="26"/>
                  </a:lnTo>
                  <a:lnTo>
                    <a:pt x="16" y="32"/>
                  </a:lnTo>
                  <a:lnTo>
                    <a:pt x="12" y="36"/>
                  </a:lnTo>
                  <a:lnTo>
                    <a:pt x="8" y="38"/>
                  </a:lnTo>
                  <a:lnTo>
                    <a:pt x="2" y="36"/>
                  </a:lnTo>
                  <a:lnTo>
                    <a:pt x="0" y="30"/>
                  </a:lnTo>
                  <a:lnTo>
                    <a:pt x="2" y="26"/>
                  </a:lnTo>
                  <a:lnTo>
                    <a:pt x="8" y="20"/>
                  </a:lnTo>
                  <a:lnTo>
                    <a:pt x="22" y="10"/>
                  </a:lnTo>
                  <a:lnTo>
                    <a:pt x="32" y="6"/>
                  </a:lnTo>
                  <a:lnTo>
                    <a:pt x="42" y="2"/>
                  </a:lnTo>
                  <a:lnTo>
                    <a:pt x="56" y="0"/>
                  </a:lnTo>
                  <a:lnTo>
                    <a:pt x="70" y="0"/>
                  </a:lnTo>
                  <a:lnTo>
                    <a:pt x="78" y="2"/>
                  </a:lnTo>
                  <a:lnTo>
                    <a:pt x="86" y="4"/>
                  </a:lnTo>
                  <a:lnTo>
                    <a:pt x="94" y="8"/>
                  </a:lnTo>
                  <a:lnTo>
                    <a:pt x="102" y="14"/>
                  </a:lnTo>
                  <a:lnTo>
                    <a:pt x="110" y="20"/>
                  </a:lnTo>
                  <a:lnTo>
                    <a:pt x="118" y="30"/>
                  </a:lnTo>
                  <a:lnTo>
                    <a:pt x="126" y="40"/>
                  </a:lnTo>
                  <a:lnTo>
                    <a:pt x="132" y="52"/>
                  </a:lnTo>
                  <a:lnTo>
                    <a:pt x="132" y="58"/>
                  </a:lnTo>
                  <a:lnTo>
                    <a:pt x="130" y="62"/>
                  </a:lnTo>
                  <a:lnTo>
                    <a:pt x="124" y="62"/>
                  </a:lnTo>
                  <a:lnTo>
                    <a:pt x="122" y="62"/>
                  </a:lnTo>
                  <a:lnTo>
                    <a:pt x="120"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nvGrpSpPr>
          <p:cNvPr id="13318" name="Group 67">
            <a:extLst>
              <a:ext uri="{FF2B5EF4-FFF2-40B4-BE49-F238E27FC236}">
                <a16:creationId xmlns:a16="http://schemas.microsoft.com/office/drawing/2014/main" id="{FF29F256-CFBA-4420-B725-92DFB5D54C5D}"/>
              </a:ext>
            </a:extLst>
          </p:cNvPr>
          <p:cNvGrpSpPr>
            <a:grpSpLocks/>
          </p:cNvGrpSpPr>
          <p:nvPr/>
        </p:nvGrpSpPr>
        <p:grpSpPr bwMode="auto">
          <a:xfrm>
            <a:off x="304800" y="117475"/>
            <a:ext cx="873125" cy="2362200"/>
            <a:chOff x="7706019" y="3414346"/>
            <a:chExt cx="670897" cy="2361571"/>
          </a:xfrm>
        </p:grpSpPr>
        <p:sp>
          <p:nvSpPr>
            <p:cNvPr id="13321" name="Freeform 87">
              <a:extLst>
                <a:ext uri="{FF2B5EF4-FFF2-40B4-BE49-F238E27FC236}">
                  <a16:creationId xmlns:a16="http://schemas.microsoft.com/office/drawing/2014/main" id="{37B0BA6A-06EE-4A25-93B0-87FCE3986ED9}"/>
                </a:ext>
              </a:extLst>
            </p:cNvPr>
            <p:cNvSpPr>
              <a:spLocks/>
            </p:cNvSpPr>
            <p:nvPr/>
          </p:nvSpPr>
          <p:spPr bwMode="auto">
            <a:xfrm>
              <a:off x="7706019" y="3414346"/>
              <a:ext cx="594636" cy="2361571"/>
            </a:xfrm>
            <a:custGeom>
              <a:avLst/>
              <a:gdLst>
                <a:gd name="T0" fmla="*/ 3113 w 382"/>
                <a:gd name="T1" fmla="*/ 671826 h 928"/>
                <a:gd name="T2" fmla="*/ 0 w 382"/>
                <a:gd name="T3" fmla="*/ 585303 h 928"/>
                <a:gd name="T4" fmla="*/ 43586 w 382"/>
                <a:gd name="T5" fmla="*/ 386809 h 928"/>
                <a:gd name="T6" fmla="*/ 575956 w 382"/>
                <a:gd name="T7" fmla="*/ 0 h 928"/>
                <a:gd name="T8" fmla="*/ 594636 w 382"/>
                <a:gd name="T9" fmla="*/ 2361571 h 928"/>
                <a:gd name="T10" fmla="*/ 80945 w 382"/>
                <a:gd name="T11" fmla="*/ 2254690 h 928"/>
                <a:gd name="T12" fmla="*/ 3113 w 382"/>
                <a:gd name="T13" fmla="*/ 671826 h 928"/>
                <a:gd name="T14" fmla="*/ 0 60000 65536"/>
                <a:gd name="T15" fmla="*/ 0 60000 65536"/>
                <a:gd name="T16" fmla="*/ 0 60000 65536"/>
                <a:gd name="T17" fmla="*/ 0 60000 65536"/>
                <a:gd name="T18" fmla="*/ 0 60000 65536"/>
                <a:gd name="T19" fmla="*/ 0 60000 65536"/>
                <a:gd name="T20" fmla="*/ 0 60000 65536"/>
                <a:gd name="T21" fmla="*/ 0 w 382"/>
                <a:gd name="T22" fmla="*/ 0 h 928"/>
                <a:gd name="T23" fmla="*/ 382 w 382"/>
                <a:gd name="T24" fmla="*/ 928 h 9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2" h="928">
                  <a:moveTo>
                    <a:pt x="2" y="264"/>
                  </a:moveTo>
                  <a:lnTo>
                    <a:pt x="0" y="230"/>
                  </a:lnTo>
                  <a:lnTo>
                    <a:pt x="28" y="152"/>
                  </a:lnTo>
                  <a:lnTo>
                    <a:pt x="370" y="0"/>
                  </a:lnTo>
                  <a:lnTo>
                    <a:pt x="382" y="928"/>
                  </a:lnTo>
                  <a:lnTo>
                    <a:pt x="52" y="886"/>
                  </a:lnTo>
                  <a:lnTo>
                    <a:pt x="2" y="264"/>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 name="Rectangle 69">
              <a:extLst>
                <a:ext uri="{FF2B5EF4-FFF2-40B4-BE49-F238E27FC236}">
                  <a16:creationId xmlns:a16="http://schemas.microsoft.com/office/drawing/2014/main" id="{CF66787E-9273-4460-9CF5-CB6CE53260F3}"/>
                </a:ext>
              </a:extLst>
            </p:cNvPr>
            <p:cNvSpPr/>
            <p:nvPr/>
          </p:nvSpPr>
          <p:spPr>
            <a:xfrm flipH="1">
              <a:off x="8300068" y="3431804"/>
              <a:ext cx="76848" cy="2344113"/>
            </a:xfrm>
            <a:prstGeom prst="rect">
              <a:avLst/>
            </a:prstGeom>
            <a:solidFill>
              <a:srgbClr val="8CC6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3323" name="Picture 3" descr="C:\Users\Berry\AppData\Local\Microsoft\Windows\Temporary Internet Files\Content.IE5\EPF6VDKG\MCj03526370000[1].wmf">
              <a:extLst>
                <a:ext uri="{FF2B5EF4-FFF2-40B4-BE49-F238E27FC236}">
                  <a16:creationId xmlns:a16="http://schemas.microsoft.com/office/drawing/2014/main" id="{A751374C-63D8-4BA2-BAB6-DF3ADA6BFD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914863" y="4564524"/>
              <a:ext cx="327845" cy="665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319" name="Picture 40" descr="Detective001.png">
            <a:extLst>
              <a:ext uri="{FF2B5EF4-FFF2-40B4-BE49-F238E27FC236}">
                <a16:creationId xmlns:a16="http://schemas.microsoft.com/office/drawing/2014/main" id="{E55BF814-EC9A-49EF-930D-670D2EE1D55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89625" y="0"/>
            <a:ext cx="3254375" cy="471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41" descr="detective-2.png">
            <a:extLst>
              <a:ext uri="{FF2B5EF4-FFF2-40B4-BE49-F238E27FC236}">
                <a16:creationId xmlns:a16="http://schemas.microsoft.com/office/drawing/2014/main" id="{3C93A1A6-6923-4E99-9A9F-DE914B7C51D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625" y="2911475"/>
            <a:ext cx="2787650" cy="359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B899E87-F5EB-4035-B536-5037BF061B14}"/>
              </a:ext>
            </a:extLst>
          </p:cNvPr>
          <p:cNvSpPr/>
          <p:nvPr/>
        </p:nvSpPr>
        <p:spPr>
          <a:xfrm>
            <a:off x="0" y="-36513"/>
            <a:ext cx="9144000" cy="62166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nvGrpSpPr>
          <p:cNvPr id="14339" name="Group 36">
            <a:extLst>
              <a:ext uri="{FF2B5EF4-FFF2-40B4-BE49-F238E27FC236}">
                <a16:creationId xmlns:a16="http://schemas.microsoft.com/office/drawing/2014/main" id="{DB052278-454C-4C74-9FC1-035F84526943}"/>
              </a:ext>
            </a:extLst>
          </p:cNvPr>
          <p:cNvGrpSpPr>
            <a:grpSpLocks/>
          </p:cNvGrpSpPr>
          <p:nvPr/>
        </p:nvGrpSpPr>
        <p:grpSpPr bwMode="auto">
          <a:xfrm>
            <a:off x="407988" y="201613"/>
            <a:ext cx="6724650" cy="5546725"/>
            <a:chOff x="948224" y="2144135"/>
            <a:chExt cx="3977153" cy="3751223"/>
          </a:xfrm>
        </p:grpSpPr>
        <p:sp>
          <p:nvSpPr>
            <p:cNvPr id="14351" name="Freeform 11">
              <a:extLst>
                <a:ext uri="{FF2B5EF4-FFF2-40B4-BE49-F238E27FC236}">
                  <a16:creationId xmlns:a16="http://schemas.microsoft.com/office/drawing/2014/main" id="{069ABFDD-E890-49EB-A312-AA7CF9BF3BBD}"/>
                </a:ext>
              </a:extLst>
            </p:cNvPr>
            <p:cNvSpPr>
              <a:spLocks/>
            </p:cNvSpPr>
            <p:nvPr/>
          </p:nvSpPr>
          <p:spPr bwMode="auto">
            <a:xfrm rot="20447319" flipV="1">
              <a:off x="1245595" y="2434410"/>
              <a:ext cx="3489524" cy="3268419"/>
            </a:xfrm>
            <a:custGeom>
              <a:avLst/>
              <a:gdLst>
                <a:gd name="T0" fmla="*/ 2951942 w 1467"/>
                <a:gd name="T1" fmla="*/ 0 h 1403"/>
                <a:gd name="T2" fmla="*/ 1332061 w 1467"/>
                <a:gd name="T3" fmla="*/ 177049 h 1403"/>
                <a:gd name="T4" fmla="*/ 0 w 1467"/>
                <a:gd name="T5" fmla="*/ 351769 h 1403"/>
                <a:gd name="T6" fmla="*/ 435298 w 1467"/>
                <a:gd name="T7" fmla="*/ 1854356 h 1403"/>
                <a:gd name="T8" fmla="*/ 775450 w 1467"/>
                <a:gd name="T9" fmla="*/ 3268419 h 1403"/>
                <a:gd name="T10" fmla="*/ 1355848 w 1467"/>
                <a:gd name="T11" fmla="*/ 3226486 h 1403"/>
                <a:gd name="T12" fmla="*/ 2592762 w 1467"/>
                <a:gd name="T13" fmla="*/ 3089040 h 1403"/>
                <a:gd name="T14" fmla="*/ 3489524 w 1467"/>
                <a:gd name="T15" fmla="*/ 2788523 h 1403"/>
                <a:gd name="T16" fmla="*/ 3194568 w 1467"/>
                <a:gd name="T17" fmla="*/ 1483951 h 1403"/>
                <a:gd name="T18" fmla="*/ 3106557 w 1467"/>
                <a:gd name="T19" fmla="*/ 461259 h 1403"/>
                <a:gd name="T20" fmla="*/ 2951942 w 1467"/>
                <a:gd name="T21" fmla="*/ 0 h 1403"/>
                <a:gd name="T22" fmla="*/ 2951942 w 1467"/>
                <a:gd name="T23" fmla="*/ 0 h 140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67"/>
                <a:gd name="T37" fmla="*/ 0 h 1403"/>
                <a:gd name="T38" fmla="*/ 1467 w 1467"/>
                <a:gd name="T39" fmla="*/ 1403 h 140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67" h="1403">
                  <a:moveTo>
                    <a:pt x="1241" y="0"/>
                  </a:moveTo>
                  <a:lnTo>
                    <a:pt x="560" y="76"/>
                  </a:lnTo>
                  <a:lnTo>
                    <a:pt x="0" y="151"/>
                  </a:lnTo>
                  <a:lnTo>
                    <a:pt x="183" y="796"/>
                  </a:lnTo>
                  <a:lnTo>
                    <a:pt x="326" y="1403"/>
                  </a:lnTo>
                  <a:lnTo>
                    <a:pt x="570" y="1385"/>
                  </a:lnTo>
                  <a:lnTo>
                    <a:pt x="1090" y="1326"/>
                  </a:lnTo>
                  <a:lnTo>
                    <a:pt x="1467" y="1197"/>
                  </a:lnTo>
                  <a:lnTo>
                    <a:pt x="1343" y="637"/>
                  </a:lnTo>
                  <a:lnTo>
                    <a:pt x="1306" y="198"/>
                  </a:lnTo>
                  <a:lnTo>
                    <a:pt x="1241" y="0"/>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14352" name="Group 34">
              <a:extLst>
                <a:ext uri="{FF2B5EF4-FFF2-40B4-BE49-F238E27FC236}">
                  <a16:creationId xmlns:a16="http://schemas.microsoft.com/office/drawing/2014/main" id="{136CAE2E-FD76-4699-90CF-D3525E33C933}"/>
                </a:ext>
              </a:extLst>
            </p:cNvPr>
            <p:cNvGrpSpPr>
              <a:grpSpLocks/>
            </p:cNvGrpSpPr>
            <p:nvPr/>
          </p:nvGrpSpPr>
          <p:grpSpPr bwMode="auto">
            <a:xfrm>
              <a:off x="948224" y="2144135"/>
              <a:ext cx="3977153" cy="3751223"/>
              <a:chOff x="948224" y="2144135"/>
              <a:chExt cx="3977153" cy="3751223"/>
            </a:xfrm>
          </p:grpSpPr>
          <p:sp>
            <p:nvSpPr>
              <p:cNvPr id="1044" name="Freeform 20">
                <a:extLst>
                  <a:ext uri="{FF2B5EF4-FFF2-40B4-BE49-F238E27FC236}">
                    <a16:creationId xmlns:a16="http://schemas.microsoft.com/office/drawing/2014/main" id="{1535117F-CA76-46AA-9293-F6E2DD1E8947}"/>
                  </a:ext>
                </a:extLst>
              </p:cNvPr>
              <p:cNvSpPr>
                <a:spLocks/>
              </p:cNvSpPr>
              <p:nvPr/>
            </p:nvSpPr>
            <p:spPr bwMode="auto">
              <a:xfrm rot="20447319" flipV="1">
                <a:off x="948224" y="2144135"/>
                <a:ext cx="3977153" cy="3751223"/>
              </a:xfrm>
              <a:custGeom>
                <a:avLst/>
                <a:gdLst>
                  <a:gd name="connsiteX0" fmla="*/ 8134 w 10000"/>
                  <a:gd name="connsiteY0" fmla="*/ 412 h 10412"/>
                  <a:gd name="connsiteX1" fmla="*/ 8122 w 10000"/>
                  <a:gd name="connsiteY1" fmla="*/ 412 h 10412"/>
                  <a:gd name="connsiteX2" fmla="*/ 8110 w 10000"/>
                  <a:gd name="connsiteY2" fmla="*/ 412 h 10412"/>
                  <a:gd name="connsiteX3" fmla="*/ 8062 w 10000"/>
                  <a:gd name="connsiteY3" fmla="*/ 412 h 10412"/>
                  <a:gd name="connsiteX4" fmla="*/ 8014 w 10000"/>
                  <a:gd name="connsiteY4" fmla="*/ 418 h 10412"/>
                  <a:gd name="connsiteX5" fmla="*/ 7978 w 10000"/>
                  <a:gd name="connsiteY5" fmla="*/ 418 h 10412"/>
                  <a:gd name="connsiteX6" fmla="*/ 7949 w 10000"/>
                  <a:gd name="connsiteY6" fmla="*/ 418 h 10412"/>
                  <a:gd name="connsiteX7" fmla="*/ 7913 w 10000"/>
                  <a:gd name="connsiteY7" fmla="*/ 418 h 10412"/>
                  <a:gd name="connsiteX8" fmla="*/ 7889 w 10000"/>
                  <a:gd name="connsiteY8" fmla="*/ 431 h 10412"/>
                  <a:gd name="connsiteX9" fmla="*/ 7841 w 10000"/>
                  <a:gd name="connsiteY9" fmla="*/ 431 h 10412"/>
                  <a:gd name="connsiteX10" fmla="*/ 7793 w 10000"/>
                  <a:gd name="connsiteY10" fmla="*/ 444 h 10412"/>
                  <a:gd name="connsiteX11" fmla="*/ 7745 w 10000"/>
                  <a:gd name="connsiteY11" fmla="*/ 444 h 10412"/>
                  <a:gd name="connsiteX12" fmla="*/ 7697 w 10000"/>
                  <a:gd name="connsiteY12" fmla="*/ 456 h 10412"/>
                  <a:gd name="connsiteX13" fmla="*/ 7656 w 10000"/>
                  <a:gd name="connsiteY13" fmla="*/ 456 h 10412"/>
                  <a:gd name="connsiteX14" fmla="*/ 7596 w 10000"/>
                  <a:gd name="connsiteY14" fmla="*/ 456 h 10412"/>
                  <a:gd name="connsiteX15" fmla="*/ 7536 w 10000"/>
                  <a:gd name="connsiteY15" fmla="*/ 469 h 10412"/>
                  <a:gd name="connsiteX16" fmla="*/ 7476 w 10000"/>
                  <a:gd name="connsiteY16" fmla="*/ 469 h 10412"/>
                  <a:gd name="connsiteX17" fmla="*/ 7404 w 10000"/>
                  <a:gd name="connsiteY17" fmla="*/ 469 h 10412"/>
                  <a:gd name="connsiteX18" fmla="*/ 7344 w 10000"/>
                  <a:gd name="connsiteY18" fmla="*/ 482 h 10412"/>
                  <a:gd name="connsiteX19" fmla="*/ 7291 w 10000"/>
                  <a:gd name="connsiteY19" fmla="*/ 482 h 10412"/>
                  <a:gd name="connsiteX20" fmla="*/ 7231 w 10000"/>
                  <a:gd name="connsiteY20" fmla="*/ 494 h 10412"/>
                  <a:gd name="connsiteX21" fmla="*/ 7147 w 10000"/>
                  <a:gd name="connsiteY21" fmla="*/ 494 h 10412"/>
                  <a:gd name="connsiteX22" fmla="*/ 7075 w 10000"/>
                  <a:gd name="connsiteY22" fmla="*/ 507 h 10412"/>
                  <a:gd name="connsiteX23" fmla="*/ 7010 w 10000"/>
                  <a:gd name="connsiteY23" fmla="*/ 507 h 10412"/>
                  <a:gd name="connsiteX24" fmla="*/ 6926 w 10000"/>
                  <a:gd name="connsiteY24" fmla="*/ 520 h 10412"/>
                  <a:gd name="connsiteX25" fmla="*/ 6854 w 10000"/>
                  <a:gd name="connsiteY25" fmla="*/ 532 h 10412"/>
                  <a:gd name="connsiteX26" fmla="*/ 6770 w 10000"/>
                  <a:gd name="connsiteY26" fmla="*/ 545 h 10412"/>
                  <a:gd name="connsiteX27" fmla="*/ 6705 w 10000"/>
                  <a:gd name="connsiteY27" fmla="*/ 545 h 10412"/>
                  <a:gd name="connsiteX28" fmla="*/ 6621 w 10000"/>
                  <a:gd name="connsiteY28" fmla="*/ 557 h 10412"/>
                  <a:gd name="connsiteX29" fmla="*/ 6537 w 10000"/>
                  <a:gd name="connsiteY29" fmla="*/ 557 h 10412"/>
                  <a:gd name="connsiteX30" fmla="*/ 6453 w 10000"/>
                  <a:gd name="connsiteY30" fmla="*/ 570 h 10412"/>
                  <a:gd name="connsiteX31" fmla="*/ 6364 w 10000"/>
                  <a:gd name="connsiteY31" fmla="*/ 583 h 10412"/>
                  <a:gd name="connsiteX32" fmla="*/ 6280 w 10000"/>
                  <a:gd name="connsiteY32" fmla="*/ 595 h 10412"/>
                  <a:gd name="connsiteX33" fmla="*/ 6184 w 10000"/>
                  <a:gd name="connsiteY33" fmla="*/ 608 h 10412"/>
                  <a:gd name="connsiteX34" fmla="*/ 6100 w 10000"/>
                  <a:gd name="connsiteY34" fmla="*/ 621 h 10412"/>
                  <a:gd name="connsiteX35" fmla="*/ 6011 w 10000"/>
                  <a:gd name="connsiteY35" fmla="*/ 621 h 10412"/>
                  <a:gd name="connsiteX36" fmla="*/ 5927 w 10000"/>
                  <a:gd name="connsiteY36" fmla="*/ 633 h 10412"/>
                  <a:gd name="connsiteX37" fmla="*/ 5831 w 10000"/>
                  <a:gd name="connsiteY37" fmla="*/ 646 h 10412"/>
                  <a:gd name="connsiteX38" fmla="*/ 5742 w 10000"/>
                  <a:gd name="connsiteY38" fmla="*/ 659 h 10412"/>
                  <a:gd name="connsiteX39" fmla="*/ 5658 w 10000"/>
                  <a:gd name="connsiteY39" fmla="*/ 659 h 10412"/>
                  <a:gd name="connsiteX40" fmla="*/ 5562 w 10000"/>
                  <a:gd name="connsiteY40" fmla="*/ 671 h 10412"/>
                  <a:gd name="connsiteX41" fmla="*/ 5467 w 10000"/>
                  <a:gd name="connsiteY41" fmla="*/ 684 h 10412"/>
                  <a:gd name="connsiteX42" fmla="*/ 5377 w 10000"/>
                  <a:gd name="connsiteY42" fmla="*/ 697 h 10412"/>
                  <a:gd name="connsiteX43" fmla="*/ 5281 w 10000"/>
                  <a:gd name="connsiteY43" fmla="*/ 697 h 10412"/>
                  <a:gd name="connsiteX44" fmla="*/ 5185 w 10000"/>
                  <a:gd name="connsiteY44" fmla="*/ 722 h 10412"/>
                  <a:gd name="connsiteX45" fmla="*/ 5096 w 10000"/>
                  <a:gd name="connsiteY45" fmla="*/ 735 h 10412"/>
                  <a:gd name="connsiteX46" fmla="*/ 5000 w 10000"/>
                  <a:gd name="connsiteY46" fmla="*/ 741 h 10412"/>
                  <a:gd name="connsiteX47" fmla="*/ 4904 w 10000"/>
                  <a:gd name="connsiteY47" fmla="*/ 741 h 10412"/>
                  <a:gd name="connsiteX48" fmla="*/ 4809 w 10000"/>
                  <a:gd name="connsiteY48" fmla="*/ 754 h 10412"/>
                  <a:gd name="connsiteX49" fmla="*/ 4719 w 10000"/>
                  <a:gd name="connsiteY49" fmla="*/ 766 h 10412"/>
                  <a:gd name="connsiteX50" fmla="*/ 4623 w 10000"/>
                  <a:gd name="connsiteY50" fmla="*/ 779 h 10412"/>
                  <a:gd name="connsiteX51" fmla="*/ 4528 w 10000"/>
                  <a:gd name="connsiteY51" fmla="*/ 792 h 10412"/>
                  <a:gd name="connsiteX52" fmla="*/ 4438 w 10000"/>
                  <a:gd name="connsiteY52" fmla="*/ 804 h 10412"/>
                  <a:gd name="connsiteX53" fmla="*/ 4354 w 10000"/>
                  <a:gd name="connsiteY53" fmla="*/ 817 h 10412"/>
                  <a:gd name="connsiteX54" fmla="*/ 4258 w 10000"/>
                  <a:gd name="connsiteY54" fmla="*/ 829 h 10412"/>
                  <a:gd name="connsiteX55" fmla="*/ 4163 w 10000"/>
                  <a:gd name="connsiteY55" fmla="*/ 842 h 10412"/>
                  <a:gd name="connsiteX56" fmla="*/ 4073 w 10000"/>
                  <a:gd name="connsiteY56" fmla="*/ 855 h 10412"/>
                  <a:gd name="connsiteX57" fmla="*/ 3977 w 10000"/>
                  <a:gd name="connsiteY57" fmla="*/ 867 h 10412"/>
                  <a:gd name="connsiteX58" fmla="*/ 3882 w 10000"/>
                  <a:gd name="connsiteY58" fmla="*/ 880 h 10412"/>
                  <a:gd name="connsiteX59" fmla="*/ 3804 w 10000"/>
                  <a:gd name="connsiteY59" fmla="*/ 893 h 10412"/>
                  <a:gd name="connsiteX60" fmla="*/ 3720 w 10000"/>
                  <a:gd name="connsiteY60" fmla="*/ 905 h 10412"/>
                  <a:gd name="connsiteX61" fmla="*/ 3624 w 10000"/>
                  <a:gd name="connsiteY61" fmla="*/ 918 h 10412"/>
                  <a:gd name="connsiteX62" fmla="*/ 3541 w 10000"/>
                  <a:gd name="connsiteY62" fmla="*/ 931 h 10412"/>
                  <a:gd name="connsiteX63" fmla="*/ 3463 w 10000"/>
                  <a:gd name="connsiteY63" fmla="*/ 943 h 10412"/>
                  <a:gd name="connsiteX64" fmla="*/ 3367 w 10000"/>
                  <a:gd name="connsiteY64" fmla="*/ 956 h 10412"/>
                  <a:gd name="connsiteX65" fmla="*/ 3283 w 10000"/>
                  <a:gd name="connsiteY65" fmla="*/ 956 h 10412"/>
                  <a:gd name="connsiteX66" fmla="*/ 3194 w 10000"/>
                  <a:gd name="connsiteY66" fmla="*/ 969 h 10412"/>
                  <a:gd name="connsiteX67" fmla="*/ 3110 w 10000"/>
                  <a:gd name="connsiteY67" fmla="*/ 994 h 10412"/>
                  <a:gd name="connsiteX68" fmla="*/ 3014 w 10000"/>
                  <a:gd name="connsiteY68" fmla="*/ 1007 h 10412"/>
                  <a:gd name="connsiteX69" fmla="*/ 2931 w 10000"/>
                  <a:gd name="connsiteY69" fmla="*/ 1007 h 10412"/>
                  <a:gd name="connsiteX70" fmla="*/ 2853 w 10000"/>
                  <a:gd name="connsiteY70" fmla="*/ 1019 h 10412"/>
                  <a:gd name="connsiteX71" fmla="*/ 2757 w 10000"/>
                  <a:gd name="connsiteY71" fmla="*/ 1032 h 10412"/>
                  <a:gd name="connsiteX72" fmla="*/ 2673 w 10000"/>
                  <a:gd name="connsiteY72" fmla="*/ 1045 h 10412"/>
                  <a:gd name="connsiteX73" fmla="*/ 2590 w 10000"/>
                  <a:gd name="connsiteY73" fmla="*/ 1057 h 10412"/>
                  <a:gd name="connsiteX74" fmla="*/ 2512 w 10000"/>
                  <a:gd name="connsiteY74" fmla="*/ 1070 h 10412"/>
                  <a:gd name="connsiteX75" fmla="*/ 2428 w 10000"/>
                  <a:gd name="connsiteY75" fmla="*/ 1076 h 10412"/>
                  <a:gd name="connsiteX76" fmla="*/ 2344 w 10000"/>
                  <a:gd name="connsiteY76" fmla="*/ 1089 h 10412"/>
                  <a:gd name="connsiteX77" fmla="*/ 2261 w 10000"/>
                  <a:gd name="connsiteY77" fmla="*/ 1101 h 10412"/>
                  <a:gd name="connsiteX78" fmla="*/ 2183 w 10000"/>
                  <a:gd name="connsiteY78" fmla="*/ 1114 h 10412"/>
                  <a:gd name="connsiteX79" fmla="*/ 2099 w 10000"/>
                  <a:gd name="connsiteY79" fmla="*/ 1114 h 10412"/>
                  <a:gd name="connsiteX80" fmla="*/ 2028 w 10000"/>
                  <a:gd name="connsiteY80" fmla="*/ 1139 h 10412"/>
                  <a:gd name="connsiteX81" fmla="*/ 1944 w 10000"/>
                  <a:gd name="connsiteY81" fmla="*/ 1152 h 10412"/>
                  <a:gd name="connsiteX82" fmla="*/ 1866 w 10000"/>
                  <a:gd name="connsiteY82" fmla="*/ 1165 h 10412"/>
                  <a:gd name="connsiteX83" fmla="*/ 1794 w 10000"/>
                  <a:gd name="connsiteY83" fmla="*/ 1165 h 10412"/>
                  <a:gd name="connsiteX84" fmla="*/ 1722 w 10000"/>
                  <a:gd name="connsiteY84" fmla="*/ 1190 h 10412"/>
                  <a:gd name="connsiteX85" fmla="*/ 1639 w 10000"/>
                  <a:gd name="connsiteY85" fmla="*/ 1190 h 10412"/>
                  <a:gd name="connsiteX86" fmla="*/ 1573 w 10000"/>
                  <a:gd name="connsiteY86" fmla="*/ 1203 h 10412"/>
                  <a:gd name="connsiteX87" fmla="*/ 1501 w 10000"/>
                  <a:gd name="connsiteY87" fmla="*/ 1215 h 10412"/>
                  <a:gd name="connsiteX88" fmla="*/ 1429 w 10000"/>
                  <a:gd name="connsiteY88" fmla="*/ 1228 h 10412"/>
                  <a:gd name="connsiteX89" fmla="*/ 1358 w 10000"/>
                  <a:gd name="connsiteY89" fmla="*/ 1228 h 10412"/>
                  <a:gd name="connsiteX90" fmla="*/ 1292 w 10000"/>
                  <a:gd name="connsiteY90" fmla="*/ 1253 h 10412"/>
                  <a:gd name="connsiteX91" fmla="*/ 1232 w 10000"/>
                  <a:gd name="connsiteY91" fmla="*/ 1266 h 10412"/>
                  <a:gd name="connsiteX92" fmla="*/ 1160 w 10000"/>
                  <a:gd name="connsiteY92" fmla="*/ 1279 h 10412"/>
                  <a:gd name="connsiteX93" fmla="*/ 1089 w 10000"/>
                  <a:gd name="connsiteY93" fmla="*/ 1279 h 10412"/>
                  <a:gd name="connsiteX94" fmla="*/ 1029 w 10000"/>
                  <a:gd name="connsiteY94" fmla="*/ 1291 h 10412"/>
                  <a:gd name="connsiteX95" fmla="*/ 963 w 10000"/>
                  <a:gd name="connsiteY95" fmla="*/ 1291 h 10412"/>
                  <a:gd name="connsiteX96" fmla="*/ 903 w 10000"/>
                  <a:gd name="connsiteY96" fmla="*/ 1304 h 10412"/>
                  <a:gd name="connsiteX97" fmla="*/ 843 w 10000"/>
                  <a:gd name="connsiteY97" fmla="*/ 1304 h 10412"/>
                  <a:gd name="connsiteX98" fmla="*/ 783 w 10000"/>
                  <a:gd name="connsiteY98" fmla="*/ 1316 h 10412"/>
                  <a:gd name="connsiteX99" fmla="*/ 736 w 10000"/>
                  <a:gd name="connsiteY99" fmla="*/ 1329 h 10412"/>
                  <a:gd name="connsiteX100" fmla="*/ 688 w 10000"/>
                  <a:gd name="connsiteY100" fmla="*/ 1342 h 10412"/>
                  <a:gd name="connsiteX101" fmla="*/ 634 w 10000"/>
                  <a:gd name="connsiteY101" fmla="*/ 1342 h 10412"/>
                  <a:gd name="connsiteX102" fmla="*/ 574 w 10000"/>
                  <a:gd name="connsiteY102" fmla="*/ 1354 h 10412"/>
                  <a:gd name="connsiteX103" fmla="*/ 526 w 10000"/>
                  <a:gd name="connsiteY103" fmla="*/ 1354 h 10412"/>
                  <a:gd name="connsiteX104" fmla="*/ 478 w 10000"/>
                  <a:gd name="connsiteY104" fmla="*/ 1367 h 10412"/>
                  <a:gd name="connsiteX105" fmla="*/ 431 w 10000"/>
                  <a:gd name="connsiteY105" fmla="*/ 1367 h 10412"/>
                  <a:gd name="connsiteX106" fmla="*/ 383 w 10000"/>
                  <a:gd name="connsiteY106" fmla="*/ 1380 h 10412"/>
                  <a:gd name="connsiteX107" fmla="*/ 347 w 10000"/>
                  <a:gd name="connsiteY107" fmla="*/ 1380 h 10412"/>
                  <a:gd name="connsiteX108" fmla="*/ 317 w 10000"/>
                  <a:gd name="connsiteY108" fmla="*/ 1392 h 10412"/>
                  <a:gd name="connsiteX109" fmla="*/ 281 w 10000"/>
                  <a:gd name="connsiteY109" fmla="*/ 1392 h 10412"/>
                  <a:gd name="connsiteX110" fmla="*/ 233 w 10000"/>
                  <a:gd name="connsiteY110" fmla="*/ 1405 h 10412"/>
                  <a:gd name="connsiteX111" fmla="*/ 209 w 10000"/>
                  <a:gd name="connsiteY111" fmla="*/ 1405 h 10412"/>
                  <a:gd name="connsiteX112" fmla="*/ 173 w 10000"/>
                  <a:gd name="connsiteY112" fmla="*/ 1405 h 10412"/>
                  <a:gd name="connsiteX113" fmla="*/ 114 w 10000"/>
                  <a:gd name="connsiteY113" fmla="*/ 1411 h 10412"/>
                  <a:gd name="connsiteX114" fmla="*/ 78 w 10000"/>
                  <a:gd name="connsiteY114" fmla="*/ 1424 h 10412"/>
                  <a:gd name="connsiteX115" fmla="*/ 42 w 10000"/>
                  <a:gd name="connsiteY115" fmla="*/ 1424 h 10412"/>
                  <a:gd name="connsiteX116" fmla="*/ 24 w 10000"/>
                  <a:gd name="connsiteY116" fmla="*/ 1437 h 10412"/>
                  <a:gd name="connsiteX117" fmla="*/ 0 w 10000"/>
                  <a:gd name="connsiteY117" fmla="*/ 1437 h 10412"/>
                  <a:gd name="connsiteX118" fmla="*/ 0 w 10000"/>
                  <a:gd name="connsiteY118" fmla="*/ 1437 h 10412"/>
                  <a:gd name="connsiteX119" fmla="*/ 0 w 10000"/>
                  <a:gd name="connsiteY119" fmla="*/ 1449 h 10412"/>
                  <a:gd name="connsiteX120" fmla="*/ 12 w 10000"/>
                  <a:gd name="connsiteY120" fmla="*/ 1475 h 10412"/>
                  <a:gd name="connsiteX121" fmla="*/ 12 w 10000"/>
                  <a:gd name="connsiteY121" fmla="*/ 1500 h 10412"/>
                  <a:gd name="connsiteX122" fmla="*/ 24 w 10000"/>
                  <a:gd name="connsiteY122" fmla="*/ 1525 h 10412"/>
                  <a:gd name="connsiteX123" fmla="*/ 30 w 10000"/>
                  <a:gd name="connsiteY123" fmla="*/ 1563 h 10412"/>
                  <a:gd name="connsiteX124" fmla="*/ 42 w 10000"/>
                  <a:gd name="connsiteY124" fmla="*/ 1601 h 10412"/>
                  <a:gd name="connsiteX125" fmla="*/ 54 w 10000"/>
                  <a:gd name="connsiteY125" fmla="*/ 1626 h 10412"/>
                  <a:gd name="connsiteX126" fmla="*/ 66 w 10000"/>
                  <a:gd name="connsiteY126" fmla="*/ 1677 h 10412"/>
                  <a:gd name="connsiteX127" fmla="*/ 78 w 10000"/>
                  <a:gd name="connsiteY127" fmla="*/ 1728 h 10412"/>
                  <a:gd name="connsiteX128" fmla="*/ 90 w 10000"/>
                  <a:gd name="connsiteY128" fmla="*/ 1772 h 10412"/>
                  <a:gd name="connsiteX129" fmla="*/ 102 w 10000"/>
                  <a:gd name="connsiteY129" fmla="*/ 1835 h 10412"/>
                  <a:gd name="connsiteX130" fmla="*/ 126 w 10000"/>
                  <a:gd name="connsiteY130" fmla="*/ 1898 h 10412"/>
                  <a:gd name="connsiteX131" fmla="*/ 150 w 10000"/>
                  <a:gd name="connsiteY131" fmla="*/ 1962 h 10412"/>
                  <a:gd name="connsiteX132" fmla="*/ 173 w 10000"/>
                  <a:gd name="connsiteY132" fmla="*/ 2038 h 10412"/>
                  <a:gd name="connsiteX133" fmla="*/ 185 w 10000"/>
                  <a:gd name="connsiteY133" fmla="*/ 2094 h 10412"/>
                  <a:gd name="connsiteX134" fmla="*/ 209 w 10000"/>
                  <a:gd name="connsiteY134" fmla="*/ 2170 h 10412"/>
                  <a:gd name="connsiteX135" fmla="*/ 221 w 10000"/>
                  <a:gd name="connsiteY135" fmla="*/ 2246 h 10412"/>
                  <a:gd name="connsiteX136" fmla="*/ 245 w 10000"/>
                  <a:gd name="connsiteY136" fmla="*/ 2335 h 10412"/>
                  <a:gd name="connsiteX137" fmla="*/ 269 w 10000"/>
                  <a:gd name="connsiteY137" fmla="*/ 2404 h 10412"/>
                  <a:gd name="connsiteX138" fmla="*/ 305 w 10000"/>
                  <a:gd name="connsiteY138" fmla="*/ 2506 h 10412"/>
                  <a:gd name="connsiteX139" fmla="*/ 329 w 10000"/>
                  <a:gd name="connsiteY139" fmla="*/ 2582 h 10412"/>
                  <a:gd name="connsiteX140" fmla="*/ 347 w 10000"/>
                  <a:gd name="connsiteY140" fmla="*/ 2683 h 10412"/>
                  <a:gd name="connsiteX141" fmla="*/ 371 w 10000"/>
                  <a:gd name="connsiteY141" fmla="*/ 2778 h 10412"/>
                  <a:gd name="connsiteX142" fmla="*/ 395 w 10000"/>
                  <a:gd name="connsiteY142" fmla="*/ 2879 h 10412"/>
                  <a:gd name="connsiteX143" fmla="*/ 431 w 10000"/>
                  <a:gd name="connsiteY143" fmla="*/ 2967 h 10412"/>
                  <a:gd name="connsiteX144" fmla="*/ 455 w 10000"/>
                  <a:gd name="connsiteY144" fmla="*/ 3062 h 10412"/>
                  <a:gd name="connsiteX145" fmla="*/ 490 w 10000"/>
                  <a:gd name="connsiteY145" fmla="*/ 3163 h 10412"/>
                  <a:gd name="connsiteX146" fmla="*/ 514 w 10000"/>
                  <a:gd name="connsiteY146" fmla="*/ 3277 h 10412"/>
                  <a:gd name="connsiteX147" fmla="*/ 550 w 10000"/>
                  <a:gd name="connsiteY147" fmla="*/ 3378 h 10412"/>
                  <a:gd name="connsiteX148" fmla="*/ 586 w 10000"/>
                  <a:gd name="connsiteY148" fmla="*/ 3499 h 10412"/>
                  <a:gd name="connsiteX149" fmla="*/ 610 w 10000"/>
                  <a:gd name="connsiteY149" fmla="*/ 3600 h 10412"/>
                  <a:gd name="connsiteX150" fmla="*/ 646 w 10000"/>
                  <a:gd name="connsiteY150" fmla="*/ 3714 h 10412"/>
                  <a:gd name="connsiteX151" fmla="*/ 676 w 10000"/>
                  <a:gd name="connsiteY151" fmla="*/ 3809 h 10412"/>
                  <a:gd name="connsiteX152" fmla="*/ 712 w 10000"/>
                  <a:gd name="connsiteY152" fmla="*/ 3935 h 10412"/>
                  <a:gd name="connsiteX153" fmla="*/ 736 w 10000"/>
                  <a:gd name="connsiteY153" fmla="*/ 4049 h 10412"/>
                  <a:gd name="connsiteX154" fmla="*/ 772 w 10000"/>
                  <a:gd name="connsiteY154" fmla="*/ 4156 h 10412"/>
                  <a:gd name="connsiteX155" fmla="*/ 807 w 10000"/>
                  <a:gd name="connsiteY155" fmla="*/ 4283 h 10412"/>
                  <a:gd name="connsiteX156" fmla="*/ 843 w 10000"/>
                  <a:gd name="connsiteY156" fmla="*/ 4390 h 10412"/>
                  <a:gd name="connsiteX157" fmla="*/ 867 w 10000"/>
                  <a:gd name="connsiteY157" fmla="*/ 4504 h 10412"/>
                  <a:gd name="connsiteX158" fmla="*/ 903 w 10000"/>
                  <a:gd name="connsiteY158" fmla="*/ 4631 h 10412"/>
                  <a:gd name="connsiteX159" fmla="*/ 927 w 10000"/>
                  <a:gd name="connsiteY159" fmla="*/ 4738 h 10412"/>
                  <a:gd name="connsiteX160" fmla="*/ 975 w 10000"/>
                  <a:gd name="connsiteY160" fmla="*/ 4852 h 10412"/>
                  <a:gd name="connsiteX161" fmla="*/ 993 w 10000"/>
                  <a:gd name="connsiteY161" fmla="*/ 4979 h 10412"/>
                  <a:gd name="connsiteX162" fmla="*/ 1029 w 10000"/>
                  <a:gd name="connsiteY162" fmla="*/ 5086 h 10412"/>
                  <a:gd name="connsiteX163" fmla="*/ 1065 w 10000"/>
                  <a:gd name="connsiteY163" fmla="*/ 5213 h 10412"/>
                  <a:gd name="connsiteX164" fmla="*/ 1100 w 10000"/>
                  <a:gd name="connsiteY164" fmla="*/ 5339 h 10412"/>
                  <a:gd name="connsiteX165" fmla="*/ 1136 w 10000"/>
                  <a:gd name="connsiteY165" fmla="*/ 5447 h 10412"/>
                  <a:gd name="connsiteX166" fmla="*/ 1160 w 10000"/>
                  <a:gd name="connsiteY166" fmla="*/ 5561 h 10412"/>
                  <a:gd name="connsiteX167" fmla="*/ 1196 w 10000"/>
                  <a:gd name="connsiteY167" fmla="*/ 5674 h 10412"/>
                  <a:gd name="connsiteX168" fmla="*/ 1232 w 10000"/>
                  <a:gd name="connsiteY168" fmla="*/ 5782 h 10412"/>
                  <a:gd name="connsiteX169" fmla="*/ 1256 w 10000"/>
                  <a:gd name="connsiteY169" fmla="*/ 5896 h 10412"/>
                  <a:gd name="connsiteX170" fmla="*/ 1292 w 10000"/>
                  <a:gd name="connsiteY170" fmla="*/ 6010 h 10412"/>
                  <a:gd name="connsiteX171" fmla="*/ 1322 w 10000"/>
                  <a:gd name="connsiteY171" fmla="*/ 6117 h 10412"/>
                  <a:gd name="connsiteX172" fmla="*/ 1358 w 10000"/>
                  <a:gd name="connsiteY172" fmla="*/ 6244 h 10412"/>
                  <a:gd name="connsiteX173" fmla="*/ 1382 w 10000"/>
                  <a:gd name="connsiteY173" fmla="*/ 6345 h 10412"/>
                  <a:gd name="connsiteX174" fmla="*/ 1406 w 10000"/>
                  <a:gd name="connsiteY174" fmla="*/ 6440 h 10412"/>
                  <a:gd name="connsiteX175" fmla="*/ 1441 w 10000"/>
                  <a:gd name="connsiteY175" fmla="*/ 6554 h 10412"/>
                  <a:gd name="connsiteX176" fmla="*/ 1477 w 10000"/>
                  <a:gd name="connsiteY176" fmla="*/ 6668 h 10412"/>
                  <a:gd name="connsiteX177" fmla="*/ 1501 w 10000"/>
                  <a:gd name="connsiteY177" fmla="*/ 6750 h 10412"/>
                  <a:gd name="connsiteX178" fmla="*/ 1525 w 10000"/>
                  <a:gd name="connsiteY178" fmla="*/ 6851 h 10412"/>
                  <a:gd name="connsiteX179" fmla="*/ 1549 w 10000"/>
                  <a:gd name="connsiteY179" fmla="*/ 6952 h 10412"/>
                  <a:gd name="connsiteX180" fmla="*/ 1585 w 10000"/>
                  <a:gd name="connsiteY180" fmla="*/ 7060 h 10412"/>
                  <a:gd name="connsiteX181" fmla="*/ 1609 w 10000"/>
                  <a:gd name="connsiteY181" fmla="*/ 7136 h 10412"/>
                  <a:gd name="connsiteX182" fmla="*/ 1627 w 10000"/>
                  <a:gd name="connsiteY182" fmla="*/ 7237 h 10412"/>
                  <a:gd name="connsiteX183" fmla="*/ 1651 w 10000"/>
                  <a:gd name="connsiteY183" fmla="*/ 7325 h 10412"/>
                  <a:gd name="connsiteX184" fmla="*/ 1675 w 10000"/>
                  <a:gd name="connsiteY184" fmla="*/ 7420 h 10412"/>
                  <a:gd name="connsiteX185" fmla="*/ 1687 w 10000"/>
                  <a:gd name="connsiteY185" fmla="*/ 7509 h 10412"/>
                  <a:gd name="connsiteX186" fmla="*/ 1722 w 10000"/>
                  <a:gd name="connsiteY186" fmla="*/ 7597 h 10412"/>
                  <a:gd name="connsiteX187" fmla="*/ 1746 w 10000"/>
                  <a:gd name="connsiteY187" fmla="*/ 7686 h 10412"/>
                  <a:gd name="connsiteX188" fmla="*/ 1770 w 10000"/>
                  <a:gd name="connsiteY188" fmla="*/ 7768 h 10412"/>
                  <a:gd name="connsiteX189" fmla="*/ 1782 w 10000"/>
                  <a:gd name="connsiteY189" fmla="*/ 7857 h 10412"/>
                  <a:gd name="connsiteX190" fmla="*/ 1806 w 10000"/>
                  <a:gd name="connsiteY190" fmla="*/ 7933 h 10412"/>
                  <a:gd name="connsiteX191" fmla="*/ 1818 w 10000"/>
                  <a:gd name="connsiteY191" fmla="*/ 8021 h 10412"/>
                  <a:gd name="connsiteX192" fmla="*/ 1854 w 10000"/>
                  <a:gd name="connsiteY192" fmla="*/ 8103 h 10412"/>
                  <a:gd name="connsiteX193" fmla="*/ 1866 w 10000"/>
                  <a:gd name="connsiteY193" fmla="*/ 8179 h 10412"/>
                  <a:gd name="connsiteX194" fmla="*/ 1890 w 10000"/>
                  <a:gd name="connsiteY194" fmla="*/ 8268 h 10412"/>
                  <a:gd name="connsiteX195" fmla="*/ 1902 w 10000"/>
                  <a:gd name="connsiteY195" fmla="*/ 8344 h 10412"/>
                  <a:gd name="connsiteX196" fmla="*/ 1926 w 10000"/>
                  <a:gd name="connsiteY196" fmla="*/ 8426 h 10412"/>
                  <a:gd name="connsiteX197" fmla="*/ 1938 w 10000"/>
                  <a:gd name="connsiteY197" fmla="*/ 8489 h 10412"/>
                  <a:gd name="connsiteX198" fmla="*/ 1956 w 10000"/>
                  <a:gd name="connsiteY198" fmla="*/ 8565 h 10412"/>
                  <a:gd name="connsiteX199" fmla="*/ 1968 w 10000"/>
                  <a:gd name="connsiteY199" fmla="*/ 8641 h 10412"/>
                  <a:gd name="connsiteX200" fmla="*/ 1992 w 10000"/>
                  <a:gd name="connsiteY200" fmla="*/ 8711 h 10412"/>
                  <a:gd name="connsiteX201" fmla="*/ 2004 w 10000"/>
                  <a:gd name="connsiteY201" fmla="*/ 8774 h 10412"/>
                  <a:gd name="connsiteX202" fmla="*/ 2016 w 10000"/>
                  <a:gd name="connsiteY202" fmla="*/ 8850 h 10412"/>
                  <a:gd name="connsiteX203" fmla="*/ 2028 w 10000"/>
                  <a:gd name="connsiteY203" fmla="*/ 8926 h 10412"/>
                  <a:gd name="connsiteX204" fmla="*/ 2051 w 10000"/>
                  <a:gd name="connsiteY204" fmla="*/ 8989 h 10412"/>
                  <a:gd name="connsiteX205" fmla="*/ 2051 w 10000"/>
                  <a:gd name="connsiteY205" fmla="*/ 9046 h 10412"/>
                  <a:gd name="connsiteX206" fmla="*/ 2075 w 10000"/>
                  <a:gd name="connsiteY206" fmla="*/ 9109 h 10412"/>
                  <a:gd name="connsiteX207" fmla="*/ 2075 w 10000"/>
                  <a:gd name="connsiteY207" fmla="*/ 9172 h 10412"/>
                  <a:gd name="connsiteX208" fmla="*/ 2099 w 10000"/>
                  <a:gd name="connsiteY208" fmla="*/ 9248 h 10412"/>
                  <a:gd name="connsiteX209" fmla="*/ 2111 w 10000"/>
                  <a:gd name="connsiteY209" fmla="*/ 9299 h 10412"/>
                  <a:gd name="connsiteX210" fmla="*/ 2123 w 10000"/>
                  <a:gd name="connsiteY210" fmla="*/ 9356 h 10412"/>
                  <a:gd name="connsiteX211" fmla="*/ 2135 w 10000"/>
                  <a:gd name="connsiteY211" fmla="*/ 9419 h 10412"/>
                  <a:gd name="connsiteX212" fmla="*/ 2147 w 10000"/>
                  <a:gd name="connsiteY212" fmla="*/ 9482 h 10412"/>
                  <a:gd name="connsiteX213" fmla="*/ 2159 w 10000"/>
                  <a:gd name="connsiteY213" fmla="*/ 9533 h 10412"/>
                  <a:gd name="connsiteX214" fmla="*/ 2159 w 10000"/>
                  <a:gd name="connsiteY214" fmla="*/ 9583 h 10412"/>
                  <a:gd name="connsiteX215" fmla="*/ 2171 w 10000"/>
                  <a:gd name="connsiteY215" fmla="*/ 9634 h 10412"/>
                  <a:gd name="connsiteX216" fmla="*/ 2183 w 10000"/>
                  <a:gd name="connsiteY216" fmla="*/ 9678 h 10412"/>
                  <a:gd name="connsiteX217" fmla="*/ 2183 w 10000"/>
                  <a:gd name="connsiteY217" fmla="*/ 9729 h 10412"/>
                  <a:gd name="connsiteX218" fmla="*/ 2195 w 10000"/>
                  <a:gd name="connsiteY218" fmla="*/ 9779 h 10412"/>
                  <a:gd name="connsiteX219" fmla="*/ 2195 w 10000"/>
                  <a:gd name="connsiteY219" fmla="*/ 9817 h 10412"/>
                  <a:gd name="connsiteX220" fmla="*/ 2207 w 10000"/>
                  <a:gd name="connsiteY220" fmla="*/ 9868 h 10412"/>
                  <a:gd name="connsiteX221" fmla="*/ 2207 w 10000"/>
                  <a:gd name="connsiteY221" fmla="*/ 9906 h 10412"/>
                  <a:gd name="connsiteX222" fmla="*/ 2219 w 10000"/>
                  <a:gd name="connsiteY222" fmla="*/ 9944 h 10412"/>
                  <a:gd name="connsiteX223" fmla="*/ 2219 w 10000"/>
                  <a:gd name="connsiteY223" fmla="*/ 9982 h 10412"/>
                  <a:gd name="connsiteX224" fmla="*/ 2243 w 10000"/>
                  <a:gd name="connsiteY224" fmla="*/ 10026 h 10412"/>
                  <a:gd name="connsiteX225" fmla="*/ 2243 w 10000"/>
                  <a:gd name="connsiteY225" fmla="*/ 10051 h 10412"/>
                  <a:gd name="connsiteX226" fmla="*/ 2255 w 10000"/>
                  <a:gd name="connsiteY226" fmla="*/ 10089 h 10412"/>
                  <a:gd name="connsiteX227" fmla="*/ 2255 w 10000"/>
                  <a:gd name="connsiteY227" fmla="*/ 10127 h 10412"/>
                  <a:gd name="connsiteX228" fmla="*/ 2261 w 10000"/>
                  <a:gd name="connsiteY228" fmla="*/ 10165 h 10412"/>
                  <a:gd name="connsiteX229" fmla="*/ 2261 w 10000"/>
                  <a:gd name="connsiteY229" fmla="*/ 10216 h 10412"/>
                  <a:gd name="connsiteX230" fmla="*/ 2273 w 10000"/>
                  <a:gd name="connsiteY230" fmla="*/ 10267 h 10412"/>
                  <a:gd name="connsiteX231" fmla="*/ 2273 w 10000"/>
                  <a:gd name="connsiteY231" fmla="*/ 10304 h 10412"/>
                  <a:gd name="connsiteX232" fmla="*/ 2285 w 10000"/>
                  <a:gd name="connsiteY232" fmla="*/ 10342 h 10412"/>
                  <a:gd name="connsiteX233" fmla="*/ 2285 w 10000"/>
                  <a:gd name="connsiteY233" fmla="*/ 10387 h 10412"/>
                  <a:gd name="connsiteX234" fmla="*/ 2297 w 10000"/>
                  <a:gd name="connsiteY234" fmla="*/ 10412 h 10412"/>
                  <a:gd name="connsiteX235" fmla="*/ 2297 w 10000"/>
                  <a:gd name="connsiteY235" fmla="*/ 10399 h 10412"/>
                  <a:gd name="connsiteX236" fmla="*/ 2309 w 10000"/>
                  <a:gd name="connsiteY236" fmla="*/ 10387 h 10412"/>
                  <a:gd name="connsiteX237" fmla="*/ 2333 w 10000"/>
                  <a:gd name="connsiteY237" fmla="*/ 10374 h 10412"/>
                  <a:gd name="connsiteX238" fmla="*/ 2380 w 10000"/>
                  <a:gd name="connsiteY238" fmla="*/ 10374 h 10412"/>
                  <a:gd name="connsiteX239" fmla="*/ 2416 w 10000"/>
                  <a:gd name="connsiteY239" fmla="*/ 10349 h 10412"/>
                  <a:gd name="connsiteX240" fmla="*/ 2476 w 10000"/>
                  <a:gd name="connsiteY240" fmla="*/ 10342 h 10412"/>
                  <a:gd name="connsiteX241" fmla="*/ 2500 w 10000"/>
                  <a:gd name="connsiteY241" fmla="*/ 10330 h 10412"/>
                  <a:gd name="connsiteX242" fmla="*/ 2548 w 10000"/>
                  <a:gd name="connsiteY242" fmla="*/ 10330 h 10412"/>
                  <a:gd name="connsiteX243" fmla="*/ 2578 w 10000"/>
                  <a:gd name="connsiteY243" fmla="*/ 10317 h 10412"/>
                  <a:gd name="connsiteX244" fmla="*/ 2626 w 10000"/>
                  <a:gd name="connsiteY244" fmla="*/ 10304 h 10412"/>
                  <a:gd name="connsiteX245" fmla="*/ 2661 w 10000"/>
                  <a:gd name="connsiteY245" fmla="*/ 10292 h 10412"/>
                  <a:gd name="connsiteX246" fmla="*/ 2697 w 10000"/>
                  <a:gd name="connsiteY246" fmla="*/ 10267 h 10412"/>
                  <a:gd name="connsiteX247" fmla="*/ 2745 w 10000"/>
                  <a:gd name="connsiteY247" fmla="*/ 10254 h 10412"/>
                  <a:gd name="connsiteX248" fmla="*/ 2793 w 10000"/>
                  <a:gd name="connsiteY248" fmla="*/ 10241 h 10412"/>
                  <a:gd name="connsiteX249" fmla="*/ 2841 w 10000"/>
                  <a:gd name="connsiteY249" fmla="*/ 10229 h 10412"/>
                  <a:gd name="connsiteX250" fmla="*/ 2889 w 10000"/>
                  <a:gd name="connsiteY250" fmla="*/ 10216 h 10412"/>
                  <a:gd name="connsiteX251" fmla="*/ 2943 w 10000"/>
                  <a:gd name="connsiteY251" fmla="*/ 10203 h 10412"/>
                  <a:gd name="connsiteX252" fmla="*/ 2990 w 10000"/>
                  <a:gd name="connsiteY252" fmla="*/ 10191 h 10412"/>
                  <a:gd name="connsiteX253" fmla="*/ 3050 w 10000"/>
                  <a:gd name="connsiteY253" fmla="*/ 10165 h 10412"/>
                  <a:gd name="connsiteX254" fmla="*/ 3110 w 10000"/>
                  <a:gd name="connsiteY254" fmla="*/ 10153 h 10412"/>
                  <a:gd name="connsiteX255" fmla="*/ 3170 w 10000"/>
                  <a:gd name="connsiteY255" fmla="*/ 10140 h 10412"/>
                  <a:gd name="connsiteX256" fmla="*/ 3224 w 10000"/>
                  <a:gd name="connsiteY256" fmla="*/ 10115 h 10412"/>
                  <a:gd name="connsiteX257" fmla="*/ 3283 w 10000"/>
                  <a:gd name="connsiteY257" fmla="*/ 10102 h 10412"/>
                  <a:gd name="connsiteX258" fmla="*/ 3355 w 10000"/>
                  <a:gd name="connsiteY258" fmla="*/ 10089 h 10412"/>
                  <a:gd name="connsiteX259" fmla="*/ 3415 w 10000"/>
                  <a:gd name="connsiteY259" fmla="*/ 10064 h 10412"/>
                  <a:gd name="connsiteX260" fmla="*/ 3487 w 10000"/>
                  <a:gd name="connsiteY260" fmla="*/ 10051 h 10412"/>
                  <a:gd name="connsiteX261" fmla="*/ 3553 w 10000"/>
                  <a:gd name="connsiteY261" fmla="*/ 10039 h 10412"/>
                  <a:gd name="connsiteX262" fmla="*/ 3612 w 10000"/>
                  <a:gd name="connsiteY262" fmla="*/ 10014 h 10412"/>
                  <a:gd name="connsiteX263" fmla="*/ 3696 w 10000"/>
                  <a:gd name="connsiteY263" fmla="*/ 9995 h 10412"/>
                  <a:gd name="connsiteX264" fmla="*/ 3768 w 10000"/>
                  <a:gd name="connsiteY264" fmla="*/ 9982 h 10412"/>
                  <a:gd name="connsiteX265" fmla="*/ 3840 w 10000"/>
                  <a:gd name="connsiteY265" fmla="*/ 9957 h 10412"/>
                  <a:gd name="connsiteX266" fmla="*/ 3906 w 10000"/>
                  <a:gd name="connsiteY266" fmla="*/ 9944 h 10412"/>
                  <a:gd name="connsiteX267" fmla="*/ 3977 w 10000"/>
                  <a:gd name="connsiteY267" fmla="*/ 9919 h 10412"/>
                  <a:gd name="connsiteX268" fmla="*/ 4061 w 10000"/>
                  <a:gd name="connsiteY268" fmla="*/ 9906 h 10412"/>
                  <a:gd name="connsiteX269" fmla="*/ 4133 w 10000"/>
                  <a:gd name="connsiteY269" fmla="*/ 9881 h 10412"/>
                  <a:gd name="connsiteX270" fmla="*/ 4211 w 10000"/>
                  <a:gd name="connsiteY270" fmla="*/ 9855 h 10412"/>
                  <a:gd name="connsiteX271" fmla="*/ 4282 w 10000"/>
                  <a:gd name="connsiteY271" fmla="*/ 9843 h 10412"/>
                  <a:gd name="connsiteX272" fmla="*/ 4366 w 10000"/>
                  <a:gd name="connsiteY272" fmla="*/ 9817 h 10412"/>
                  <a:gd name="connsiteX273" fmla="*/ 4438 w 10000"/>
                  <a:gd name="connsiteY273" fmla="*/ 9805 h 10412"/>
                  <a:gd name="connsiteX274" fmla="*/ 4516 w 10000"/>
                  <a:gd name="connsiteY274" fmla="*/ 9779 h 10412"/>
                  <a:gd name="connsiteX275" fmla="*/ 4599 w 10000"/>
                  <a:gd name="connsiteY275" fmla="*/ 9767 h 10412"/>
                  <a:gd name="connsiteX276" fmla="*/ 4683 w 10000"/>
                  <a:gd name="connsiteY276" fmla="*/ 9754 h 10412"/>
                  <a:gd name="connsiteX277" fmla="*/ 4767 w 10000"/>
                  <a:gd name="connsiteY277" fmla="*/ 9729 h 10412"/>
                  <a:gd name="connsiteX278" fmla="*/ 4844 w 10000"/>
                  <a:gd name="connsiteY278" fmla="*/ 9704 h 10412"/>
                  <a:gd name="connsiteX279" fmla="*/ 4928 w 10000"/>
                  <a:gd name="connsiteY279" fmla="*/ 9691 h 10412"/>
                  <a:gd name="connsiteX280" fmla="*/ 5012 w 10000"/>
                  <a:gd name="connsiteY280" fmla="*/ 9672 h 10412"/>
                  <a:gd name="connsiteX281" fmla="*/ 5096 w 10000"/>
                  <a:gd name="connsiteY281" fmla="*/ 9659 h 10412"/>
                  <a:gd name="connsiteX282" fmla="*/ 5173 w 10000"/>
                  <a:gd name="connsiteY282" fmla="*/ 9647 h 10412"/>
                  <a:gd name="connsiteX283" fmla="*/ 5269 w 10000"/>
                  <a:gd name="connsiteY283" fmla="*/ 9621 h 10412"/>
                  <a:gd name="connsiteX284" fmla="*/ 5353 w 10000"/>
                  <a:gd name="connsiteY284" fmla="*/ 9609 h 10412"/>
                  <a:gd name="connsiteX285" fmla="*/ 5431 w 10000"/>
                  <a:gd name="connsiteY285" fmla="*/ 9583 h 10412"/>
                  <a:gd name="connsiteX286" fmla="*/ 5514 w 10000"/>
                  <a:gd name="connsiteY286" fmla="*/ 9571 h 10412"/>
                  <a:gd name="connsiteX287" fmla="*/ 5598 w 10000"/>
                  <a:gd name="connsiteY287" fmla="*/ 9545 h 10412"/>
                  <a:gd name="connsiteX288" fmla="*/ 5694 w 10000"/>
                  <a:gd name="connsiteY288" fmla="*/ 9533 h 10412"/>
                  <a:gd name="connsiteX289" fmla="*/ 5772 w 10000"/>
                  <a:gd name="connsiteY289" fmla="*/ 9520 h 10412"/>
                  <a:gd name="connsiteX290" fmla="*/ 5855 w 10000"/>
                  <a:gd name="connsiteY290" fmla="*/ 9508 h 10412"/>
                  <a:gd name="connsiteX291" fmla="*/ 5939 w 10000"/>
                  <a:gd name="connsiteY291" fmla="*/ 9495 h 10412"/>
                  <a:gd name="connsiteX292" fmla="*/ 6035 w 10000"/>
                  <a:gd name="connsiteY292" fmla="*/ 9482 h 10412"/>
                  <a:gd name="connsiteX293" fmla="*/ 6112 w 10000"/>
                  <a:gd name="connsiteY293" fmla="*/ 9470 h 10412"/>
                  <a:gd name="connsiteX294" fmla="*/ 6196 w 10000"/>
                  <a:gd name="connsiteY294" fmla="*/ 9444 h 10412"/>
                  <a:gd name="connsiteX295" fmla="*/ 6280 w 10000"/>
                  <a:gd name="connsiteY295" fmla="*/ 9432 h 10412"/>
                  <a:gd name="connsiteX296" fmla="*/ 6364 w 10000"/>
                  <a:gd name="connsiteY296" fmla="*/ 9419 h 10412"/>
                  <a:gd name="connsiteX297" fmla="*/ 6441 w 10000"/>
                  <a:gd name="connsiteY297" fmla="*/ 9394 h 10412"/>
                  <a:gd name="connsiteX298" fmla="*/ 6537 w 10000"/>
                  <a:gd name="connsiteY298" fmla="*/ 9381 h 10412"/>
                  <a:gd name="connsiteX299" fmla="*/ 6621 w 10000"/>
                  <a:gd name="connsiteY299" fmla="*/ 9368 h 10412"/>
                  <a:gd name="connsiteX300" fmla="*/ 6711 w 10000"/>
                  <a:gd name="connsiteY300" fmla="*/ 9356 h 10412"/>
                  <a:gd name="connsiteX301" fmla="*/ 6782 w 10000"/>
                  <a:gd name="connsiteY301" fmla="*/ 9337 h 10412"/>
                  <a:gd name="connsiteX302" fmla="*/ 6878 w 10000"/>
                  <a:gd name="connsiteY302" fmla="*/ 9324 h 10412"/>
                  <a:gd name="connsiteX303" fmla="*/ 6962 w 10000"/>
                  <a:gd name="connsiteY303" fmla="*/ 9299 h 10412"/>
                  <a:gd name="connsiteX304" fmla="*/ 7051 w 10000"/>
                  <a:gd name="connsiteY304" fmla="*/ 9286 h 10412"/>
                  <a:gd name="connsiteX305" fmla="*/ 7135 w 10000"/>
                  <a:gd name="connsiteY305" fmla="*/ 9261 h 10412"/>
                  <a:gd name="connsiteX306" fmla="*/ 7219 w 10000"/>
                  <a:gd name="connsiteY306" fmla="*/ 9248 h 10412"/>
                  <a:gd name="connsiteX307" fmla="*/ 7303 w 10000"/>
                  <a:gd name="connsiteY307" fmla="*/ 9223 h 10412"/>
                  <a:gd name="connsiteX308" fmla="*/ 7392 w 10000"/>
                  <a:gd name="connsiteY308" fmla="*/ 9210 h 10412"/>
                  <a:gd name="connsiteX309" fmla="*/ 7476 w 10000"/>
                  <a:gd name="connsiteY309" fmla="*/ 9185 h 10412"/>
                  <a:gd name="connsiteX310" fmla="*/ 7560 w 10000"/>
                  <a:gd name="connsiteY310" fmla="*/ 9160 h 10412"/>
                  <a:gd name="connsiteX311" fmla="*/ 7644 w 10000"/>
                  <a:gd name="connsiteY311" fmla="*/ 9147 h 10412"/>
                  <a:gd name="connsiteX312" fmla="*/ 7733 w 10000"/>
                  <a:gd name="connsiteY312" fmla="*/ 9122 h 10412"/>
                  <a:gd name="connsiteX313" fmla="*/ 7805 w 10000"/>
                  <a:gd name="connsiteY313" fmla="*/ 9109 h 10412"/>
                  <a:gd name="connsiteX314" fmla="*/ 7901 w 10000"/>
                  <a:gd name="connsiteY314" fmla="*/ 9084 h 10412"/>
                  <a:gd name="connsiteX315" fmla="*/ 7972 w 10000"/>
                  <a:gd name="connsiteY315" fmla="*/ 9071 h 10412"/>
                  <a:gd name="connsiteX316" fmla="*/ 8062 w 10000"/>
                  <a:gd name="connsiteY316" fmla="*/ 9046 h 10412"/>
                  <a:gd name="connsiteX317" fmla="*/ 8134 w 10000"/>
                  <a:gd name="connsiteY317" fmla="*/ 9020 h 10412"/>
                  <a:gd name="connsiteX318" fmla="*/ 8218 w 10000"/>
                  <a:gd name="connsiteY318" fmla="*/ 9014 h 10412"/>
                  <a:gd name="connsiteX319" fmla="*/ 8295 w 10000"/>
                  <a:gd name="connsiteY319" fmla="*/ 8989 h 10412"/>
                  <a:gd name="connsiteX320" fmla="*/ 8367 w 10000"/>
                  <a:gd name="connsiteY320" fmla="*/ 8976 h 10412"/>
                  <a:gd name="connsiteX321" fmla="*/ 8451 w 10000"/>
                  <a:gd name="connsiteY321" fmla="*/ 8951 h 10412"/>
                  <a:gd name="connsiteX322" fmla="*/ 8523 w 10000"/>
                  <a:gd name="connsiteY322" fmla="*/ 8938 h 10412"/>
                  <a:gd name="connsiteX323" fmla="*/ 8594 w 10000"/>
                  <a:gd name="connsiteY323" fmla="*/ 8913 h 10412"/>
                  <a:gd name="connsiteX324" fmla="*/ 8672 w 10000"/>
                  <a:gd name="connsiteY324" fmla="*/ 8888 h 10412"/>
                  <a:gd name="connsiteX325" fmla="*/ 8744 w 10000"/>
                  <a:gd name="connsiteY325" fmla="*/ 8875 h 10412"/>
                  <a:gd name="connsiteX326" fmla="*/ 8816 w 10000"/>
                  <a:gd name="connsiteY326" fmla="*/ 8850 h 10412"/>
                  <a:gd name="connsiteX327" fmla="*/ 8876 w 10000"/>
                  <a:gd name="connsiteY327" fmla="*/ 8837 h 10412"/>
                  <a:gd name="connsiteX328" fmla="*/ 8941 w 10000"/>
                  <a:gd name="connsiteY328" fmla="*/ 8812 h 10412"/>
                  <a:gd name="connsiteX329" fmla="*/ 9001 w 10000"/>
                  <a:gd name="connsiteY329" fmla="*/ 8786 h 10412"/>
                  <a:gd name="connsiteX330" fmla="*/ 9073 w 10000"/>
                  <a:gd name="connsiteY330" fmla="*/ 8774 h 10412"/>
                  <a:gd name="connsiteX331" fmla="*/ 9133 w 10000"/>
                  <a:gd name="connsiteY331" fmla="*/ 8748 h 10412"/>
                  <a:gd name="connsiteX332" fmla="*/ 9205 w 10000"/>
                  <a:gd name="connsiteY332" fmla="*/ 8736 h 10412"/>
                  <a:gd name="connsiteX333" fmla="*/ 9258 w 10000"/>
                  <a:gd name="connsiteY333" fmla="*/ 8723 h 10412"/>
                  <a:gd name="connsiteX334" fmla="*/ 9318 w 10000"/>
                  <a:gd name="connsiteY334" fmla="*/ 8698 h 10412"/>
                  <a:gd name="connsiteX335" fmla="*/ 9366 w 10000"/>
                  <a:gd name="connsiteY335" fmla="*/ 8685 h 10412"/>
                  <a:gd name="connsiteX336" fmla="*/ 9426 w 10000"/>
                  <a:gd name="connsiteY336" fmla="*/ 8679 h 10412"/>
                  <a:gd name="connsiteX337" fmla="*/ 9474 w 10000"/>
                  <a:gd name="connsiteY337" fmla="*/ 8654 h 10412"/>
                  <a:gd name="connsiteX338" fmla="*/ 9522 w 10000"/>
                  <a:gd name="connsiteY338" fmla="*/ 8641 h 10412"/>
                  <a:gd name="connsiteX339" fmla="*/ 9575 w 10000"/>
                  <a:gd name="connsiteY339" fmla="*/ 8628 h 10412"/>
                  <a:gd name="connsiteX340" fmla="*/ 9623 w 10000"/>
                  <a:gd name="connsiteY340" fmla="*/ 8616 h 10412"/>
                  <a:gd name="connsiteX341" fmla="*/ 9659 w 10000"/>
                  <a:gd name="connsiteY341" fmla="*/ 8603 h 10412"/>
                  <a:gd name="connsiteX342" fmla="*/ 9707 w 10000"/>
                  <a:gd name="connsiteY342" fmla="*/ 8590 h 10412"/>
                  <a:gd name="connsiteX343" fmla="*/ 9743 w 10000"/>
                  <a:gd name="connsiteY343" fmla="*/ 8578 h 10412"/>
                  <a:gd name="connsiteX344" fmla="*/ 9779 w 10000"/>
                  <a:gd name="connsiteY344" fmla="*/ 8565 h 10412"/>
                  <a:gd name="connsiteX345" fmla="*/ 9839 w 10000"/>
                  <a:gd name="connsiteY345" fmla="*/ 8552 h 10412"/>
                  <a:gd name="connsiteX346" fmla="*/ 9892 w 10000"/>
                  <a:gd name="connsiteY346" fmla="*/ 8540 h 10412"/>
                  <a:gd name="connsiteX347" fmla="*/ 9928 w 10000"/>
                  <a:gd name="connsiteY347" fmla="*/ 8514 h 10412"/>
                  <a:gd name="connsiteX348" fmla="*/ 9964 w 10000"/>
                  <a:gd name="connsiteY348" fmla="*/ 8502 h 10412"/>
                  <a:gd name="connsiteX349" fmla="*/ 9988 w 10000"/>
                  <a:gd name="connsiteY349" fmla="*/ 8502 h 10412"/>
                  <a:gd name="connsiteX350" fmla="*/ 10000 w 10000"/>
                  <a:gd name="connsiteY350" fmla="*/ 8502 h 10412"/>
                  <a:gd name="connsiteX351" fmla="*/ 9988 w 10000"/>
                  <a:gd name="connsiteY351" fmla="*/ 8489 h 10412"/>
                  <a:gd name="connsiteX352" fmla="*/ 9988 w 10000"/>
                  <a:gd name="connsiteY352" fmla="*/ 8477 h 10412"/>
                  <a:gd name="connsiteX353" fmla="*/ 9976 w 10000"/>
                  <a:gd name="connsiteY353" fmla="*/ 8451 h 10412"/>
                  <a:gd name="connsiteX354" fmla="*/ 9964 w 10000"/>
                  <a:gd name="connsiteY354" fmla="*/ 8426 h 10412"/>
                  <a:gd name="connsiteX355" fmla="*/ 9952 w 10000"/>
                  <a:gd name="connsiteY355" fmla="*/ 8375 h 10412"/>
                  <a:gd name="connsiteX356" fmla="*/ 9928 w 10000"/>
                  <a:gd name="connsiteY356" fmla="*/ 8331 h 10412"/>
                  <a:gd name="connsiteX357" fmla="*/ 9904 w 10000"/>
                  <a:gd name="connsiteY357" fmla="*/ 8268 h 10412"/>
                  <a:gd name="connsiteX358" fmla="*/ 9892 w 10000"/>
                  <a:gd name="connsiteY358" fmla="*/ 8192 h 10412"/>
                  <a:gd name="connsiteX359" fmla="*/ 9874 w 10000"/>
                  <a:gd name="connsiteY359" fmla="*/ 8154 h 10412"/>
                  <a:gd name="connsiteX360" fmla="*/ 9862 w 10000"/>
                  <a:gd name="connsiteY360" fmla="*/ 8103 h 10412"/>
                  <a:gd name="connsiteX361" fmla="*/ 9850 w 10000"/>
                  <a:gd name="connsiteY361" fmla="*/ 8065 h 10412"/>
                  <a:gd name="connsiteX362" fmla="*/ 9839 w 10000"/>
                  <a:gd name="connsiteY362" fmla="*/ 8027 h 10412"/>
                  <a:gd name="connsiteX363" fmla="*/ 9827 w 10000"/>
                  <a:gd name="connsiteY363" fmla="*/ 7971 h 10412"/>
                  <a:gd name="connsiteX364" fmla="*/ 9803 w 10000"/>
                  <a:gd name="connsiteY364" fmla="*/ 7933 h 10412"/>
                  <a:gd name="connsiteX365" fmla="*/ 9791 w 10000"/>
                  <a:gd name="connsiteY365" fmla="*/ 7882 h 10412"/>
                  <a:gd name="connsiteX366" fmla="*/ 9779 w 10000"/>
                  <a:gd name="connsiteY366" fmla="*/ 7831 h 10412"/>
                  <a:gd name="connsiteX367" fmla="*/ 9767 w 10000"/>
                  <a:gd name="connsiteY367" fmla="*/ 7781 h 10412"/>
                  <a:gd name="connsiteX368" fmla="*/ 9743 w 10000"/>
                  <a:gd name="connsiteY368" fmla="*/ 7730 h 10412"/>
                  <a:gd name="connsiteX369" fmla="*/ 9731 w 10000"/>
                  <a:gd name="connsiteY369" fmla="*/ 7673 h 10412"/>
                  <a:gd name="connsiteX370" fmla="*/ 9719 w 10000"/>
                  <a:gd name="connsiteY370" fmla="*/ 7623 h 10412"/>
                  <a:gd name="connsiteX371" fmla="*/ 9695 w 10000"/>
                  <a:gd name="connsiteY371" fmla="*/ 7559 h 10412"/>
                  <a:gd name="connsiteX372" fmla="*/ 9683 w 10000"/>
                  <a:gd name="connsiteY372" fmla="*/ 7496 h 10412"/>
                  <a:gd name="connsiteX373" fmla="*/ 9659 w 10000"/>
                  <a:gd name="connsiteY373" fmla="*/ 7446 h 10412"/>
                  <a:gd name="connsiteX374" fmla="*/ 9647 w 10000"/>
                  <a:gd name="connsiteY374" fmla="*/ 7382 h 10412"/>
                  <a:gd name="connsiteX375" fmla="*/ 9635 w 10000"/>
                  <a:gd name="connsiteY375" fmla="*/ 7313 h 10412"/>
                  <a:gd name="connsiteX376" fmla="*/ 9611 w 10000"/>
                  <a:gd name="connsiteY376" fmla="*/ 7249 h 10412"/>
                  <a:gd name="connsiteX377" fmla="*/ 9599 w 10000"/>
                  <a:gd name="connsiteY377" fmla="*/ 7186 h 10412"/>
                  <a:gd name="connsiteX378" fmla="*/ 9575 w 10000"/>
                  <a:gd name="connsiteY378" fmla="*/ 7110 h 10412"/>
                  <a:gd name="connsiteX379" fmla="*/ 9563 w 10000"/>
                  <a:gd name="connsiteY379" fmla="*/ 7047 h 10412"/>
                  <a:gd name="connsiteX380" fmla="*/ 9545 w 10000"/>
                  <a:gd name="connsiteY380" fmla="*/ 6977 h 10412"/>
                  <a:gd name="connsiteX381" fmla="*/ 9522 w 10000"/>
                  <a:gd name="connsiteY381" fmla="*/ 6902 h 10412"/>
                  <a:gd name="connsiteX382" fmla="*/ 9510 w 10000"/>
                  <a:gd name="connsiteY382" fmla="*/ 6838 h 10412"/>
                  <a:gd name="connsiteX383" fmla="*/ 9486 w 10000"/>
                  <a:gd name="connsiteY383" fmla="*/ 6762 h 10412"/>
                  <a:gd name="connsiteX384" fmla="*/ 9474 w 10000"/>
                  <a:gd name="connsiteY384" fmla="*/ 6693 h 10412"/>
                  <a:gd name="connsiteX385" fmla="*/ 9450 w 10000"/>
                  <a:gd name="connsiteY385" fmla="*/ 6617 h 10412"/>
                  <a:gd name="connsiteX386" fmla="*/ 9438 w 10000"/>
                  <a:gd name="connsiteY386" fmla="*/ 6554 h 10412"/>
                  <a:gd name="connsiteX387" fmla="*/ 9414 w 10000"/>
                  <a:gd name="connsiteY387" fmla="*/ 6465 h 10412"/>
                  <a:gd name="connsiteX388" fmla="*/ 9402 w 10000"/>
                  <a:gd name="connsiteY388" fmla="*/ 6402 h 10412"/>
                  <a:gd name="connsiteX389" fmla="*/ 9378 w 10000"/>
                  <a:gd name="connsiteY389" fmla="*/ 6332 h 10412"/>
                  <a:gd name="connsiteX390" fmla="*/ 9366 w 10000"/>
                  <a:gd name="connsiteY390" fmla="*/ 6256 h 10412"/>
                  <a:gd name="connsiteX391" fmla="*/ 9354 w 10000"/>
                  <a:gd name="connsiteY391" fmla="*/ 6168 h 10412"/>
                  <a:gd name="connsiteX392" fmla="*/ 9330 w 10000"/>
                  <a:gd name="connsiteY392" fmla="*/ 6092 h 10412"/>
                  <a:gd name="connsiteX393" fmla="*/ 9318 w 10000"/>
                  <a:gd name="connsiteY393" fmla="*/ 6022 h 10412"/>
                  <a:gd name="connsiteX394" fmla="*/ 9294 w 10000"/>
                  <a:gd name="connsiteY394" fmla="*/ 5934 h 10412"/>
                  <a:gd name="connsiteX395" fmla="*/ 9270 w 10000"/>
                  <a:gd name="connsiteY395" fmla="*/ 5858 h 10412"/>
                  <a:gd name="connsiteX396" fmla="*/ 9258 w 10000"/>
                  <a:gd name="connsiteY396" fmla="*/ 5782 h 10412"/>
                  <a:gd name="connsiteX397" fmla="*/ 9246 w 10000"/>
                  <a:gd name="connsiteY397" fmla="*/ 5700 h 10412"/>
                  <a:gd name="connsiteX398" fmla="*/ 9240 w 10000"/>
                  <a:gd name="connsiteY398" fmla="*/ 5624 h 10412"/>
                  <a:gd name="connsiteX399" fmla="*/ 9228 w 10000"/>
                  <a:gd name="connsiteY399" fmla="*/ 5535 h 10412"/>
                  <a:gd name="connsiteX400" fmla="*/ 9217 w 10000"/>
                  <a:gd name="connsiteY400" fmla="*/ 5459 h 10412"/>
                  <a:gd name="connsiteX401" fmla="*/ 9205 w 10000"/>
                  <a:gd name="connsiteY401" fmla="*/ 5384 h 10412"/>
                  <a:gd name="connsiteX402" fmla="*/ 9193 w 10000"/>
                  <a:gd name="connsiteY402" fmla="*/ 5314 h 10412"/>
                  <a:gd name="connsiteX403" fmla="*/ 9169 w 10000"/>
                  <a:gd name="connsiteY403" fmla="*/ 5225 h 10412"/>
                  <a:gd name="connsiteX404" fmla="*/ 9169 w 10000"/>
                  <a:gd name="connsiteY404" fmla="*/ 5150 h 10412"/>
                  <a:gd name="connsiteX405" fmla="*/ 9157 w 10000"/>
                  <a:gd name="connsiteY405" fmla="*/ 5074 h 10412"/>
                  <a:gd name="connsiteX406" fmla="*/ 9145 w 10000"/>
                  <a:gd name="connsiteY406" fmla="*/ 4991 h 10412"/>
                  <a:gd name="connsiteX407" fmla="*/ 9121 w 10000"/>
                  <a:gd name="connsiteY407" fmla="*/ 4915 h 10412"/>
                  <a:gd name="connsiteX408" fmla="*/ 9121 w 10000"/>
                  <a:gd name="connsiteY408" fmla="*/ 4827 h 10412"/>
                  <a:gd name="connsiteX409" fmla="*/ 9097 w 10000"/>
                  <a:gd name="connsiteY409" fmla="*/ 4751 h 10412"/>
                  <a:gd name="connsiteX410" fmla="*/ 9097 w 10000"/>
                  <a:gd name="connsiteY410" fmla="*/ 4681 h 10412"/>
                  <a:gd name="connsiteX411" fmla="*/ 9085 w 10000"/>
                  <a:gd name="connsiteY411" fmla="*/ 4593 h 10412"/>
                  <a:gd name="connsiteX412" fmla="*/ 9073 w 10000"/>
                  <a:gd name="connsiteY412" fmla="*/ 4517 h 10412"/>
                  <a:gd name="connsiteX413" fmla="*/ 9061 w 10000"/>
                  <a:gd name="connsiteY413" fmla="*/ 4441 h 10412"/>
                  <a:gd name="connsiteX414" fmla="*/ 9061 w 10000"/>
                  <a:gd name="connsiteY414" fmla="*/ 4384 h 10412"/>
                  <a:gd name="connsiteX415" fmla="*/ 9037 w 10000"/>
                  <a:gd name="connsiteY415" fmla="*/ 4296 h 10412"/>
                  <a:gd name="connsiteX416" fmla="*/ 9037 w 10000"/>
                  <a:gd name="connsiteY416" fmla="*/ 4220 h 10412"/>
                  <a:gd name="connsiteX417" fmla="*/ 9013 w 10000"/>
                  <a:gd name="connsiteY417" fmla="*/ 4144 h 10412"/>
                  <a:gd name="connsiteX418" fmla="*/ 9013 w 10000"/>
                  <a:gd name="connsiteY418" fmla="*/ 4068 h 10412"/>
                  <a:gd name="connsiteX419" fmla="*/ 9001 w 10000"/>
                  <a:gd name="connsiteY419" fmla="*/ 3998 h 10412"/>
                  <a:gd name="connsiteX420" fmla="*/ 8989 w 10000"/>
                  <a:gd name="connsiteY420" fmla="*/ 3935 h 10412"/>
                  <a:gd name="connsiteX421" fmla="*/ 8977 w 10000"/>
                  <a:gd name="connsiteY421" fmla="*/ 3859 h 10412"/>
                  <a:gd name="connsiteX422" fmla="*/ 8977 w 10000"/>
                  <a:gd name="connsiteY422" fmla="*/ 3796 h 10412"/>
                  <a:gd name="connsiteX423" fmla="*/ 8953 w 10000"/>
                  <a:gd name="connsiteY423" fmla="*/ 3720 h 10412"/>
                  <a:gd name="connsiteX424" fmla="*/ 8953 w 10000"/>
                  <a:gd name="connsiteY424" fmla="*/ 3650 h 10412"/>
                  <a:gd name="connsiteX425" fmla="*/ 8941 w 10000"/>
                  <a:gd name="connsiteY425" fmla="*/ 3587 h 10412"/>
                  <a:gd name="connsiteX426" fmla="*/ 8929 w 10000"/>
                  <a:gd name="connsiteY426" fmla="*/ 3511 h 10412"/>
                  <a:gd name="connsiteX427" fmla="*/ 8923 w 10000"/>
                  <a:gd name="connsiteY427" fmla="*/ 3448 h 10412"/>
                  <a:gd name="connsiteX428" fmla="*/ 8923 w 10000"/>
                  <a:gd name="connsiteY428" fmla="*/ 3391 h 10412"/>
                  <a:gd name="connsiteX429" fmla="*/ 8911 w 10000"/>
                  <a:gd name="connsiteY429" fmla="*/ 3328 h 10412"/>
                  <a:gd name="connsiteX430" fmla="*/ 8900 w 10000"/>
                  <a:gd name="connsiteY430" fmla="*/ 3265 h 10412"/>
                  <a:gd name="connsiteX431" fmla="*/ 8888 w 10000"/>
                  <a:gd name="connsiteY431" fmla="*/ 3201 h 10412"/>
                  <a:gd name="connsiteX432" fmla="*/ 8876 w 10000"/>
                  <a:gd name="connsiteY432" fmla="*/ 3138 h 10412"/>
                  <a:gd name="connsiteX433" fmla="*/ 8864 w 10000"/>
                  <a:gd name="connsiteY433" fmla="*/ 3075 h 10412"/>
                  <a:gd name="connsiteX434" fmla="*/ 8864 w 10000"/>
                  <a:gd name="connsiteY434" fmla="*/ 3031 h 10412"/>
                  <a:gd name="connsiteX435" fmla="*/ 8852 w 10000"/>
                  <a:gd name="connsiteY435" fmla="*/ 2967 h 10412"/>
                  <a:gd name="connsiteX436" fmla="*/ 8852 w 10000"/>
                  <a:gd name="connsiteY436" fmla="*/ 2904 h 10412"/>
                  <a:gd name="connsiteX437" fmla="*/ 8840 w 10000"/>
                  <a:gd name="connsiteY437" fmla="*/ 2853 h 10412"/>
                  <a:gd name="connsiteX438" fmla="*/ 8840 w 10000"/>
                  <a:gd name="connsiteY438" fmla="*/ 2803 h 10412"/>
                  <a:gd name="connsiteX439" fmla="*/ 8828 w 10000"/>
                  <a:gd name="connsiteY439" fmla="*/ 2740 h 10412"/>
                  <a:gd name="connsiteX440" fmla="*/ 8816 w 10000"/>
                  <a:gd name="connsiteY440" fmla="*/ 2695 h 10412"/>
                  <a:gd name="connsiteX441" fmla="*/ 8804 w 10000"/>
                  <a:gd name="connsiteY441" fmla="*/ 2645 h 10412"/>
                  <a:gd name="connsiteX442" fmla="*/ 8804 w 10000"/>
                  <a:gd name="connsiteY442" fmla="*/ 2594 h 10412"/>
                  <a:gd name="connsiteX443" fmla="*/ 8792 w 10000"/>
                  <a:gd name="connsiteY443" fmla="*/ 2544 h 10412"/>
                  <a:gd name="connsiteX444" fmla="*/ 8792 w 10000"/>
                  <a:gd name="connsiteY444" fmla="*/ 2493 h 10412"/>
                  <a:gd name="connsiteX445" fmla="*/ 8780 w 10000"/>
                  <a:gd name="connsiteY445" fmla="*/ 2442 h 10412"/>
                  <a:gd name="connsiteX446" fmla="*/ 8780 w 10000"/>
                  <a:gd name="connsiteY446" fmla="*/ 2404 h 10412"/>
                  <a:gd name="connsiteX447" fmla="*/ 8768 w 10000"/>
                  <a:gd name="connsiteY447" fmla="*/ 2373 h 10412"/>
                  <a:gd name="connsiteX448" fmla="*/ 8756 w 10000"/>
                  <a:gd name="connsiteY448" fmla="*/ 2322 h 10412"/>
                  <a:gd name="connsiteX449" fmla="*/ 8744 w 10000"/>
                  <a:gd name="connsiteY449" fmla="*/ 2284 h 10412"/>
                  <a:gd name="connsiteX450" fmla="*/ 8744 w 10000"/>
                  <a:gd name="connsiteY450" fmla="*/ 2246 h 10412"/>
                  <a:gd name="connsiteX451" fmla="*/ 8744 w 10000"/>
                  <a:gd name="connsiteY451" fmla="*/ 2208 h 10412"/>
                  <a:gd name="connsiteX452" fmla="*/ 8732 w 10000"/>
                  <a:gd name="connsiteY452" fmla="*/ 2170 h 10412"/>
                  <a:gd name="connsiteX453" fmla="*/ 8732 w 10000"/>
                  <a:gd name="connsiteY453" fmla="*/ 2145 h 10412"/>
                  <a:gd name="connsiteX454" fmla="*/ 8732 w 10000"/>
                  <a:gd name="connsiteY454" fmla="*/ 2120 h 10412"/>
                  <a:gd name="connsiteX455" fmla="*/ 8720 w 10000"/>
                  <a:gd name="connsiteY455" fmla="*/ 2063 h 10412"/>
                  <a:gd name="connsiteX456" fmla="*/ 8708 w 10000"/>
                  <a:gd name="connsiteY456" fmla="*/ 2012 h 10412"/>
                  <a:gd name="connsiteX457" fmla="*/ 8696 w 10000"/>
                  <a:gd name="connsiteY457" fmla="*/ 1962 h 10412"/>
                  <a:gd name="connsiteX458" fmla="*/ 8696 w 10000"/>
                  <a:gd name="connsiteY458" fmla="*/ 1936 h 10412"/>
                  <a:gd name="connsiteX459" fmla="*/ 8696 w 10000"/>
                  <a:gd name="connsiteY459" fmla="*/ 1886 h 10412"/>
                  <a:gd name="connsiteX460" fmla="*/ 8593 w 10000"/>
                  <a:gd name="connsiteY460" fmla="*/ 0 h 10412"/>
                  <a:gd name="connsiteX461" fmla="*/ 8295 w 10000"/>
                  <a:gd name="connsiteY461" fmla="*/ 2493 h 10412"/>
                  <a:gd name="connsiteX462" fmla="*/ 8295 w 10000"/>
                  <a:gd name="connsiteY462" fmla="*/ 2506 h 10412"/>
                  <a:gd name="connsiteX463" fmla="*/ 8295 w 10000"/>
                  <a:gd name="connsiteY463" fmla="*/ 2556 h 10412"/>
                  <a:gd name="connsiteX464" fmla="*/ 8295 w 10000"/>
                  <a:gd name="connsiteY464" fmla="*/ 2582 h 10412"/>
                  <a:gd name="connsiteX465" fmla="*/ 8307 w 10000"/>
                  <a:gd name="connsiteY465" fmla="*/ 2632 h 10412"/>
                  <a:gd name="connsiteX466" fmla="*/ 8319 w 10000"/>
                  <a:gd name="connsiteY466" fmla="*/ 2670 h 10412"/>
                  <a:gd name="connsiteX467" fmla="*/ 8331 w 10000"/>
                  <a:gd name="connsiteY467" fmla="*/ 2727 h 10412"/>
                  <a:gd name="connsiteX468" fmla="*/ 8331 w 10000"/>
                  <a:gd name="connsiteY468" fmla="*/ 2790 h 10412"/>
                  <a:gd name="connsiteX469" fmla="*/ 8343 w 10000"/>
                  <a:gd name="connsiteY469" fmla="*/ 2853 h 10412"/>
                  <a:gd name="connsiteX470" fmla="*/ 8343 w 10000"/>
                  <a:gd name="connsiteY470" fmla="*/ 2891 h 10412"/>
                  <a:gd name="connsiteX471" fmla="*/ 8355 w 10000"/>
                  <a:gd name="connsiteY471" fmla="*/ 2929 h 10412"/>
                  <a:gd name="connsiteX472" fmla="*/ 8355 w 10000"/>
                  <a:gd name="connsiteY472" fmla="*/ 2967 h 10412"/>
                  <a:gd name="connsiteX473" fmla="*/ 8367 w 10000"/>
                  <a:gd name="connsiteY473" fmla="*/ 3005 h 10412"/>
                  <a:gd name="connsiteX474" fmla="*/ 8367 w 10000"/>
                  <a:gd name="connsiteY474" fmla="*/ 3056 h 10412"/>
                  <a:gd name="connsiteX475" fmla="*/ 8391 w 10000"/>
                  <a:gd name="connsiteY475" fmla="*/ 3088 h 10412"/>
                  <a:gd name="connsiteX476" fmla="*/ 8391 w 10000"/>
                  <a:gd name="connsiteY476" fmla="*/ 3125 h 10412"/>
                  <a:gd name="connsiteX477" fmla="*/ 8403 w 10000"/>
                  <a:gd name="connsiteY477" fmla="*/ 3176 h 10412"/>
                  <a:gd name="connsiteX478" fmla="*/ 8403 w 10000"/>
                  <a:gd name="connsiteY478" fmla="*/ 3214 h 10412"/>
                  <a:gd name="connsiteX479" fmla="*/ 8415 w 10000"/>
                  <a:gd name="connsiteY479" fmla="*/ 3265 h 10412"/>
                  <a:gd name="connsiteX480" fmla="*/ 8427 w 10000"/>
                  <a:gd name="connsiteY480" fmla="*/ 3315 h 10412"/>
                  <a:gd name="connsiteX481" fmla="*/ 8439 w 10000"/>
                  <a:gd name="connsiteY481" fmla="*/ 3378 h 10412"/>
                  <a:gd name="connsiteX482" fmla="*/ 8439 w 10000"/>
                  <a:gd name="connsiteY482" fmla="*/ 3423 h 10412"/>
                  <a:gd name="connsiteX483" fmla="*/ 8451 w 10000"/>
                  <a:gd name="connsiteY483" fmla="*/ 3473 h 10412"/>
                  <a:gd name="connsiteX484" fmla="*/ 8451 w 10000"/>
                  <a:gd name="connsiteY484" fmla="*/ 3511 h 10412"/>
                  <a:gd name="connsiteX485" fmla="*/ 8463 w 10000"/>
                  <a:gd name="connsiteY485" fmla="*/ 3575 h 10412"/>
                  <a:gd name="connsiteX486" fmla="*/ 8463 w 10000"/>
                  <a:gd name="connsiteY486" fmla="*/ 3625 h 10412"/>
                  <a:gd name="connsiteX487" fmla="*/ 8475 w 10000"/>
                  <a:gd name="connsiteY487" fmla="*/ 3688 h 10412"/>
                  <a:gd name="connsiteX488" fmla="*/ 8475 w 10000"/>
                  <a:gd name="connsiteY488" fmla="*/ 3745 h 10412"/>
                  <a:gd name="connsiteX489" fmla="*/ 8487 w 10000"/>
                  <a:gd name="connsiteY489" fmla="*/ 3796 h 10412"/>
                  <a:gd name="connsiteX490" fmla="*/ 8499 w 10000"/>
                  <a:gd name="connsiteY490" fmla="*/ 3859 h 10412"/>
                  <a:gd name="connsiteX491" fmla="*/ 8511 w 10000"/>
                  <a:gd name="connsiteY491" fmla="*/ 3922 h 10412"/>
                  <a:gd name="connsiteX492" fmla="*/ 8523 w 10000"/>
                  <a:gd name="connsiteY492" fmla="*/ 3986 h 10412"/>
                  <a:gd name="connsiteX493" fmla="*/ 8535 w 10000"/>
                  <a:gd name="connsiteY493" fmla="*/ 4036 h 10412"/>
                  <a:gd name="connsiteX494" fmla="*/ 8535 w 10000"/>
                  <a:gd name="connsiteY494" fmla="*/ 4093 h 10412"/>
                  <a:gd name="connsiteX495" fmla="*/ 8547 w 10000"/>
                  <a:gd name="connsiteY495" fmla="*/ 4156 h 10412"/>
                  <a:gd name="connsiteX496" fmla="*/ 8559 w 10000"/>
                  <a:gd name="connsiteY496" fmla="*/ 4232 h 10412"/>
                  <a:gd name="connsiteX497" fmla="*/ 8571 w 10000"/>
                  <a:gd name="connsiteY497" fmla="*/ 4296 h 10412"/>
                  <a:gd name="connsiteX498" fmla="*/ 8571 w 10000"/>
                  <a:gd name="connsiteY498" fmla="*/ 4359 h 10412"/>
                  <a:gd name="connsiteX499" fmla="*/ 8583 w 10000"/>
                  <a:gd name="connsiteY499" fmla="*/ 4416 h 10412"/>
                  <a:gd name="connsiteX500" fmla="*/ 8583 w 10000"/>
                  <a:gd name="connsiteY500" fmla="*/ 4479 h 10412"/>
                  <a:gd name="connsiteX501" fmla="*/ 8594 w 10000"/>
                  <a:gd name="connsiteY501" fmla="*/ 4555 h 10412"/>
                  <a:gd name="connsiteX502" fmla="*/ 8594 w 10000"/>
                  <a:gd name="connsiteY502" fmla="*/ 4631 h 10412"/>
                  <a:gd name="connsiteX503" fmla="*/ 8606 w 10000"/>
                  <a:gd name="connsiteY503" fmla="*/ 4694 h 10412"/>
                  <a:gd name="connsiteX504" fmla="*/ 8612 w 10000"/>
                  <a:gd name="connsiteY504" fmla="*/ 4764 h 10412"/>
                  <a:gd name="connsiteX505" fmla="*/ 8624 w 10000"/>
                  <a:gd name="connsiteY505" fmla="*/ 4827 h 10412"/>
                  <a:gd name="connsiteX506" fmla="*/ 8636 w 10000"/>
                  <a:gd name="connsiteY506" fmla="*/ 4903 h 10412"/>
                  <a:gd name="connsiteX507" fmla="*/ 8636 w 10000"/>
                  <a:gd name="connsiteY507" fmla="*/ 4966 h 10412"/>
                  <a:gd name="connsiteX508" fmla="*/ 8648 w 10000"/>
                  <a:gd name="connsiteY508" fmla="*/ 5042 h 10412"/>
                  <a:gd name="connsiteX509" fmla="*/ 8660 w 10000"/>
                  <a:gd name="connsiteY509" fmla="*/ 5112 h 10412"/>
                  <a:gd name="connsiteX510" fmla="*/ 8660 w 10000"/>
                  <a:gd name="connsiteY510" fmla="*/ 5187 h 10412"/>
                  <a:gd name="connsiteX511" fmla="*/ 8672 w 10000"/>
                  <a:gd name="connsiteY511" fmla="*/ 5251 h 10412"/>
                  <a:gd name="connsiteX512" fmla="*/ 8684 w 10000"/>
                  <a:gd name="connsiteY512" fmla="*/ 5327 h 10412"/>
                  <a:gd name="connsiteX513" fmla="*/ 8696 w 10000"/>
                  <a:gd name="connsiteY513" fmla="*/ 5396 h 10412"/>
                  <a:gd name="connsiteX514" fmla="*/ 8696 w 10000"/>
                  <a:gd name="connsiteY514" fmla="*/ 5472 h 10412"/>
                  <a:gd name="connsiteX515" fmla="*/ 8696 w 10000"/>
                  <a:gd name="connsiteY515" fmla="*/ 5535 h 10412"/>
                  <a:gd name="connsiteX516" fmla="*/ 8708 w 10000"/>
                  <a:gd name="connsiteY516" fmla="*/ 5611 h 10412"/>
                  <a:gd name="connsiteX517" fmla="*/ 8720 w 10000"/>
                  <a:gd name="connsiteY517" fmla="*/ 5687 h 10412"/>
                  <a:gd name="connsiteX518" fmla="*/ 8720 w 10000"/>
                  <a:gd name="connsiteY518" fmla="*/ 5744 h 10412"/>
                  <a:gd name="connsiteX519" fmla="*/ 8732 w 10000"/>
                  <a:gd name="connsiteY519" fmla="*/ 5820 h 10412"/>
                  <a:gd name="connsiteX520" fmla="*/ 8744 w 10000"/>
                  <a:gd name="connsiteY520" fmla="*/ 5896 h 10412"/>
                  <a:gd name="connsiteX521" fmla="*/ 8756 w 10000"/>
                  <a:gd name="connsiteY521" fmla="*/ 5972 h 10412"/>
                  <a:gd name="connsiteX522" fmla="*/ 8768 w 10000"/>
                  <a:gd name="connsiteY522" fmla="*/ 6022 h 10412"/>
                  <a:gd name="connsiteX523" fmla="*/ 8780 w 10000"/>
                  <a:gd name="connsiteY523" fmla="*/ 6092 h 10412"/>
                  <a:gd name="connsiteX524" fmla="*/ 8780 w 10000"/>
                  <a:gd name="connsiteY524" fmla="*/ 6155 h 10412"/>
                  <a:gd name="connsiteX525" fmla="*/ 8792 w 10000"/>
                  <a:gd name="connsiteY525" fmla="*/ 6231 h 10412"/>
                  <a:gd name="connsiteX526" fmla="*/ 8804 w 10000"/>
                  <a:gd name="connsiteY526" fmla="*/ 6282 h 10412"/>
                  <a:gd name="connsiteX527" fmla="*/ 8816 w 10000"/>
                  <a:gd name="connsiteY527" fmla="*/ 6358 h 10412"/>
                  <a:gd name="connsiteX528" fmla="*/ 8816 w 10000"/>
                  <a:gd name="connsiteY528" fmla="*/ 6415 h 10412"/>
                  <a:gd name="connsiteX529" fmla="*/ 8840 w 10000"/>
                  <a:gd name="connsiteY529" fmla="*/ 6478 h 10412"/>
                  <a:gd name="connsiteX530" fmla="*/ 8840 w 10000"/>
                  <a:gd name="connsiteY530" fmla="*/ 6541 h 10412"/>
                  <a:gd name="connsiteX531" fmla="*/ 8852 w 10000"/>
                  <a:gd name="connsiteY531" fmla="*/ 6604 h 10412"/>
                  <a:gd name="connsiteX532" fmla="*/ 8864 w 10000"/>
                  <a:gd name="connsiteY532" fmla="*/ 6668 h 10412"/>
                  <a:gd name="connsiteX533" fmla="*/ 8876 w 10000"/>
                  <a:gd name="connsiteY533" fmla="*/ 6724 h 10412"/>
                  <a:gd name="connsiteX534" fmla="*/ 8888 w 10000"/>
                  <a:gd name="connsiteY534" fmla="*/ 6788 h 10412"/>
                  <a:gd name="connsiteX535" fmla="*/ 8911 w 10000"/>
                  <a:gd name="connsiteY535" fmla="*/ 6838 h 10412"/>
                  <a:gd name="connsiteX536" fmla="*/ 8911 w 10000"/>
                  <a:gd name="connsiteY536" fmla="*/ 6902 h 10412"/>
                  <a:gd name="connsiteX537" fmla="*/ 8929 w 10000"/>
                  <a:gd name="connsiteY537" fmla="*/ 6965 h 10412"/>
                  <a:gd name="connsiteX538" fmla="*/ 8929 w 10000"/>
                  <a:gd name="connsiteY538" fmla="*/ 7015 h 10412"/>
                  <a:gd name="connsiteX539" fmla="*/ 8953 w 10000"/>
                  <a:gd name="connsiteY539" fmla="*/ 7060 h 10412"/>
                  <a:gd name="connsiteX540" fmla="*/ 8953 w 10000"/>
                  <a:gd name="connsiteY540" fmla="*/ 7110 h 10412"/>
                  <a:gd name="connsiteX541" fmla="*/ 8977 w 10000"/>
                  <a:gd name="connsiteY541" fmla="*/ 7174 h 10412"/>
                  <a:gd name="connsiteX542" fmla="*/ 8989 w 10000"/>
                  <a:gd name="connsiteY542" fmla="*/ 7224 h 10412"/>
                  <a:gd name="connsiteX543" fmla="*/ 9001 w 10000"/>
                  <a:gd name="connsiteY543" fmla="*/ 7275 h 10412"/>
                  <a:gd name="connsiteX544" fmla="*/ 9013 w 10000"/>
                  <a:gd name="connsiteY544" fmla="*/ 7325 h 10412"/>
                  <a:gd name="connsiteX545" fmla="*/ 9037 w 10000"/>
                  <a:gd name="connsiteY545" fmla="*/ 7370 h 10412"/>
                  <a:gd name="connsiteX546" fmla="*/ 9037 w 10000"/>
                  <a:gd name="connsiteY546" fmla="*/ 7408 h 10412"/>
                  <a:gd name="connsiteX547" fmla="*/ 9049 w 10000"/>
                  <a:gd name="connsiteY547" fmla="*/ 7458 h 10412"/>
                  <a:gd name="connsiteX548" fmla="*/ 9061 w 10000"/>
                  <a:gd name="connsiteY548" fmla="*/ 7509 h 10412"/>
                  <a:gd name="connsiteX549" fmla="*/ 9073 w 10000"/>
                  <a:gd name="connsiteY549" fmla="*/ 7547 h 10412"/>
                  <a:gd name="connsiteX550" fmla="*/ 9085 w 10000"/>
                  <a:gd name="connsiteY550" fmla="*/ 7597 h 10412"/>
                  <a:gd name="connsiteX551" fmla="*/ 9097 w 10000"/>
                  <a:gd name="connsiteY551" fmla="*/ 7635 h 10412"/>
                  <a:gd name="connsiteX552" fmla="*/ 9097 w 10000"/>
                  <a:gd name="connsiteY552" fmla="*/ 7673 h 10412"/>
                  <a:gd name="connsiteX553" fmla="*/ 9121 w 10000"/>
                  <a:gd name="connsiteY553" fmla="*/ 7718 h 10412"/>
                  <a:gd name="connsiteX554" fmla="*/ 9133 w 10000"/>
                  <a:gd name="connsiteY554" fmla="*/ 7781 h 10412"/>
                  <a:gd name="connsiteX555" fmla="*/ 9157 w 10000"/>
                  <a:gd name="connsiteY555" fmla="*/ 7857 h 10412"/>
                  <a:gd name="connsiteX556" fmla="*/ 9181 w 10000"/>
                  <a:gd name="connsiteY556" fmla="*/ 7907 h 10412"/>
                  <a:gd name="connsiteX557" fmla="*/ 9193 w 10000"/>
                  <a:gd name="connsiteY557" fmla="*/ 7971 h 10412"/>
                  <a:gd name="connsiteX558" fmla="*/ 9205 w 10000"/>
                  <a:gd name="connsiteY558" fmla="*/ 8021 h 10412"/>
                  <a:gd name="connsiteX559" fmla="*/ 9217 w 10000"/>
                  <a:gd name="connsiteY559" fmla="*/ 8065 h 10412"/>
                  <a:gd name="connsiteX560" fmla="*/ 9228 w 10000"/>
                  <a:gd name="connsiteY560" fmla="*/ 8091 h 10412"/>
                  <a:gd name="connsiteX561" fmla="*/ 9240 w 10000"/>
                  <a:gd name="connsiteY561" fmla="*/ 8141 h 10412"/>
                  <a:gd name="connsiteX562" fmla="*/ 9246 w 10000"/>
                  <a:gd name="connsiteY562" fmla="*/ 8179 h 10412"/>
                  <a:gd name="connsiteX563" fmla="*/ 9258 w 10000"/>
                  <a:gd name="connsiteY563" fmla="*/ 8192 h 10412"/>
                  <a:gd name="connsiteX564" fmla="*/ 9246 w 10000"/>
                  <a:gd name="connsiteY564" fmla="*/ 8192 h 10412"/>
                  <a:gd name="connsiteX565" fmla="*/ 9240 w 10000"/>
                  <a:gd name="connsiteY565" fmla="*/ 8192 h 10412"/>
                  <a:gd name="connsiteX566" fmla="*/ 9217 w 10000"/>
                  <a:gd name="connsiteY566" fmla="*/ 8205 h 10412"/>
                  <a:gd name="connsiteX567" fmla="*/ 9193 w 10000"/>
                  <a:gd name="connsiteY567" fmla="*/ 8217 h 10412"/>
                  <a:gd name="connsiteX568" fmla="*/ 9145 w 10000"/>
                  <a:gd name="connsiteY568" fmla="*/ 8217 h 10412"/>
                  <a:gd name="connsiteX569" fmla="*/ 9097 w 10000"/>
                  <a:gd name="connsiteY569" fmla="*/ 8242 h 10412"/>
                  <a:gd name="connsiteX570" fmla="*/ 9037 w 10000"/>
                  <a:gd name="connsiteY570" fmla="*/ 8268 h 10412"/>
                  <a:gd name="connsiteX571" fmla="*/ 8977 w 10000"/>
                  <a:gd name="connsiteY571" fmla="*/ 8280 h 10412"/>
                  <a:gd name="connsiteX572" fmla="*/ 8941 w 10000"/>
                  <a:gd name="connsiteY572" fmla="*/ 8293 h 10412"/>
                  <a:gd name="connsiteX573" fmla="*/ 8911 w 10000"/>
                  <a:gd name="connsiteY573" fmla="*/ 8306 h 10412"/>
                  <a:gd name="connsiteX574" fmla="*/ 8864 w 10000"/>
                  <a:gd name="connsiteY574" fmla="*/ 8306 h 10412"/>
                  <a:gd name="connsiteX575" fmla="*/ 8828 w 10000"/>
                  <a:gd name="connsiteY575" fmla="*/ 8318 h 10412"/>
                  <a:gd name="connsiteX576" fmla="*/ 8792 w 10000"/>
                  <a:gd name="connsiteY576" fmla="*/ 8331 h 10412"/>
                  <a:gd name="connsiteX577" fmla="*/ 8744 w 10000"/>
                  <a:gd name="connsiteY577" fmla="*/ 8344 h 10412"/>
                  <a:gd name="connsiteX578" fmla="*/ 8696 w 10000"/>
                  <a:gd name="connsiteY578" fmla="*/ 8356 h 10412"/>
                  <a:gd name="connsiteX579" fmla="*/ 8660 w 10000"/>
                  <a:gd name="connsiteY579" fmla="*/ 8375 h 10412"/>
                  <a:gd name="connsiteX580" fmla="*/ 8606 w 10000"/>
                  <a:gd name="connsiteY580" fmla="*/ 8388 h 10412"/>
                  <a:gd name="connsiteX581" fmla="*/ 8559 w 10000"/>
                  <a:gd name="connsiteY581" fmla="*/ 8401 h 10412"/>
                  <a:gd name="connsiteX582" fmla="*/ 8511 w 10000"/>
                  <a:gd name="connsiteY582" fmla="*/ 8413 h 10412"/>
                  <a:gd name="connsiteX583" fmla="*/ 8463 w 10000"/>
                  <a:gd name="connsiteY583" fmla="*/ 8439 h 10412"/>
                  <a:gd name="connsiteX584" fmla="*/ 8403 w 10000"/>
                  <a:gd name="connsiteY584" fmla="*/ 8451 h 10412"/>
                  <a:gd name="connsiteX585" fmla="*/ 8343 w 10000"/>
                  <a:gd name="connsiteY585" fmla="*/ 8464 h 10412"/>
                  <a:gd name="connsiteX586" fmla="*/ 8295 w 10000"/>
                  <a:gd name="connsiteY586" fmla="*/ 8477 h 10412"/>
                  <a:gd name="connsiteX587" fmla="*/ 8254 w 10000"/>
                  <a:gd name="connsiteY587" fmla="*/ 8502 h 10412"/>
                  <a:gd name="connsiteX588" fmla="*/ 8182 w 10000"/>
                  <a:gd name="connsiteY588" fmla="*/ 8514 h 10412"/>
                  <a:gd name="connsiteX589" fmla="*/ 8122 w 10000"/>
                  <a:gd name="connsiteY589" fmla="*/ 8527 h 10412"/>
                  <a:gd name="connsiteX590" fmla="*/ 8062 w 10000"/>
                  <a:gd name="connsiteY590" fmla="*/ 8540 h 10412"/>
                  <a:gd name="connsiteX591" fmla="*/ 8002 w 10000"/>
                  <a:gd name="connsiteY591" fmla="*/ 8565 h 10412"/>
                  <a:gd name="connsiteX592" fmla="*/ 7949 w 10000"/>
                  <a:gd name="connsiteY592" fmla="*/ 8578 h 10412"/>
                  <a:gd name="connsiteX593" fmla="*/ 7889 w 10000"/>
                  <a:gd name="connsiteY593" fmla="*/ 8590 h 10412"/>
                  <a:gd name="connsiteX594" fmla="*/ 7817 w 10000"/>
                  <a:gd name="connsiteY594" fmla="*/ 8616 h 10412"/>
                  <a:gd name="connsiteX595" fmla="*/ 7757 w 10000"/>
                  <a:gd name="connsiteY595" fmla="*/ 8628 h 10412"/>
                  <a:gd name="connsiteX596" fmla="*/ 7685 w 10000"/>
                  <a:gd name="connsiteY596" fmla="*/ 8641 h 10412"/>
                  <a:gd name="connsiteX597" fmla="*/ 7632 w 10000"/>
                  <a:gd name="connsiteY597" fmla="*/ 8666 h 10412"/>
                  <a:gd name="connsiteX598" fmla="*/ 7560 w 10000"/>
                  <a:gd name="connsiteY598" fmla="*/ 8679 h 10412"/>
                  <a:gd name="connsiteX599" fmla="*/ 7488 w 10000"/>
                  <a:gd name="connsiteY599" fmla="*/ 8685 h 10412"/>
                  <a:gd name="connsiteX600" fmla="*/ 7416 w 10000"/>
                  <a:gd name="connsiteY600" fmla="*/ 8698 h 10412"/>
                  <a:gd name="connsiteX601" fmla="*/ 7356 w 10000"/>
                  <a:gd name="connsiteY601" fmla="*/ 8723 h 10412"/>
                  <a:gd name="connsiteX602" fmla="*/ 7291 w 10000"/>
                  <a:gd name="connsiteY602" fmla="*/ 8736 h 10412"/>
                  <a:gd name="connsiteX603" fmla="*/ 7219 w 10000"/>
                  <a:gd name="connsiteY603" fmla="*/ 8761 h 10412"/>
                  <a:gd name="connsiteX604" fmla="*/ 7147 w 10000"/>
                  <a:gd name="connsiteY604" fmla="*/ 8774 h 10412"/>
                  <a:gd name="connsiteX605" fmla="*/ 7075 w 10000"/>
                  <a:gd name="connsiteY605" fmla="*/ 8786 h 10412"/>
                  <a:gd name="connsiteX606" fmla="*/ 7010 w 10000"/>
                  <a:gd name="connsiteY606" fmla="*/ 8799 h 10412"/>
                  <a:gd name="connsiteX607" fmla="*/ 6938 w 10000"/>
                  <a:gd name="connsiteY607" fmla="*/ 8824 h 10412"/>
                  <a:gd name="connsiteX608" fmla="*/ 6866 w 10000"/>
                  <a:gd name="connsiteY608" fmla="*/ 8837 h 10412"/>
                  <a:gd name="connsiteX609" fmla="*/ 6782 w 10000"/>
                  <a:gd name="connsiteY609" fmla="*/ 8850 h 10412"/>
                  <a:gd name="connsiteX610" fmla="*/ 6711 w 10000"/>
                  <a:gd name="connsiteY610" fmla="*/ 8862 h 10412"/>
                  <a:gd name="connsiteX611" fmla="*/ 6645 w 10000"/>
                  <a:gd name="connsiteY611" fmla="*/ 8875 h 10412"/>
                  <a:gd name="connsiteX612" fmla="*/ 6573 w 10000"/>
                  <a:gd name="connsiteY612" fmla="*/ 8888 h 10412"/>
                  <a:gd name="connsiteX613" fmla="*/ 6501 w 10000"/>
                  <a:gd name="connsiteY613" fmla="*/ 8900 h 10412"/>
                  <a:gd name="connsiteX614" fmla="*/ 6429 w 10000"/>
                  <a:gd name="connsiteY614" fmla="*/ 8926 h 10412"/>
                  <a:gd name="connsiteX615" fmla="*/ 6364 w 10000"/>
                  <a:gd name="connsiteY615" fmla="*/ 8938 h 10412"/>
                  <a:gd name="connsiteX616" fmla="*/ 6292 w 10000"/>
                  <a:gd name="connsiteY616" fmla="*/ 8951 h 10412"/>
                  <a:gd name="connsiteX617" fmla="*/ 6208 w 10000"/>
                  <a:gd name="connsiteY617" fmla="*/ 8964 h 10412"/>
                  <a:gd name="connsiteX618" fmla="*/ 6136 w 10000"/>
                  <a:gd name="connsiteY618" fmla="*/ 8976 h 10412"/>
                  <a:gd name="connsiteX619" fmla="*/ 6065 w 10000"/>
                  <a:gd name="connsiteY619" fmla="*/ 8989 h 10412"/>
                  <a:gd name="connsiteX620" fmla="*/ 5999 w 10000"/>
                  <a:gd name="connsiteY620" fmla="*/ 9002 h 10412"/>
                  <a:gd name="connsiteX621" fmla="*/ 5927 w 10000"/>
                  <a:gd name="connsiteY621" fmla="*/ 9014 h 10412"/>
                  <a:gd name="connsiteX622" fmla="*/ 5843 w 10000"/>
                  <a:gd name="connsiteY622" fmla="*/ 9014 h 10412"/>
                  <a:gd name="connsiteX623" fmla="*/ 5772 w 10000"/>
                  <a:gd name="connsiteY623" fmla="*/ 9020 h 10412"/>
                  <a:gd name="connsiteX624" fmla="*/ 5706 w 10000"/>
                  <a:gd name="connsiteY624" fmla="*/ 9033 h 10412"/>
                  <a:gd name="connsiteX625" fmla="*/ 5634 w 10000"/>
                  <a:gd name="connsiteY625" fmla="*/ 9046 h 10412"/>
                  <a:gd name="connsiteX626" fmla="*/ 5550 w 10000"/>
                  <a:gd name="connsiteY626" fmla="*/ 9058 h 10412"/>
                  <a:gd name="connsiteX627" fmla="*/ 5478 w 10000"/>
                  <a:gd name="connsiteY627" fmla="*/ 9084 h 10412"/>
                  <a:gd name="connsiteX628" fmla="*/ 5413 w 10000"/>
                  <a:gd name="connsiteY628" fmla="*/ 9096 h 10412"/>
                  <a:gd name="connsiteX629" fmla="*/ 5329 w 10000"/>
                  <a:gd name="connsiteY629" fmla="*/ 9109 h 10412"/>
                  <a:gd name="connsiteX630" fmla="*/ 5257 w 10000"/>
                  <a:gd name="connsiteY630" fmla="*/ 9122 h 10412"/>
                  <a:gd name="connsiteX631" fmla="*/ 5185 w 10000"/>
                  <a:gd name="connsiteY631" fmla="*/ 9134 h 10412"/>
                  <a:gd name="connsiteX632" fmla="*/ 5114 w 10000"/>
                  <a:gd name="connsiteY632" fmla="*/ 9147 h 10412"/>
                  <a:gd name="connsiteX633" fmla="*/ 5036 w 10000"/>
                  <a:gd name="connsiteY633" fmla="*/ 9160 h 10412"/>
                  <a:gd name="connsiteX634" fmla="*/ 4964 w 10000"/>
                  <a:gd name="connsiteY634" fmla="*/ 9172 h 10412"/>
                  <a:gd name="connsiteX635" fmla="*/ 4892 w 10000"/>
                  <a:gd name="connsiteY635" fmla="*/ 9198 h 10412"/>
                  <a:gd name="connsiteX636" fmla="*/ 4821 w 10000"/>
                  <a:gd name="connsiteY636" fmla="*/ 9210 h 10412"/>
                  <a:gd name="connsiteX637" fmla="*/ 4755 w 10000"/>
                  <a:gd name="connsiteY637" fmla="*/ 9223 h 10412"/>
                  <a:gd name="connsiteX638" fmla="*/ 4671 w 10000"/>
                  <a:gd name="connsiteY638" fmla="*/ 9236 h 10412"/>
                  <a:gd name="connsiteX639" fmla="*/ 4599 w 10000"/>
                  <a:gd name="connsiteY639" fmla="*/ 9248 h 10412"/>
                  <a:gd name="connsiteX640" fmla="*/ 4528 w 10000"/>
                  <a:gd name="connsiteY640" fmla="*/ 9261 h 10412"/>
                  <a:gd name="connsiteX641" fmla="*/ 4462 w 10000"/>
                  <a:gd name="connsiteY641" fmla="*/ 9273 h 10412"/>
                  <a:gd name="connsiteX642" fmla="*/ 4390 w 10000"/>
                  <a:gd name="connsiteY642" fmla="*/ 9286 h 10412"/>
                  <a:gd name="connsiteX643" fmla="*/ 4330 w 10000"/>
                  <a:gd name="connsiteY643" fmla="*/ 9311 h 10412"/>
                  <a:gd name="connsiteX644" fmla="*/ 4258 w 10000"/>
                  <a:gd name="connsiteY644" fmla="*/ 9324 h 10412"/>
                  <a:gd name="connsiteX645" fmla="*/ 4187 w 10000"/>
                  <a:gd name="connsiteY645" fmla="*/ 9337 h 10412"/>
                  <a:gd name="connsiteX646" fmla="*/ 4121 w 10000"/>
                  <a:gd name="connsiteY646" fmla="*/ 9349 h 10412"/>
                  <a:gd name="connsiteX647" fmla="*/ 4061 w 10000"/>
                  <a:gd name="connsiteY647" fmla="*/ 9368 h 10412"/>
                  <a:gd name="connsiteX648" fmla="*/ 3989 w 10000"/>
                  <a:gd name="connsiteY648" fmla="*/ 9381 h 10412"/>
                  <a:gd name="connsiteX649" fmla="*/ 3929 w 10000"/>
                  <a:gd name="connsiteY649" fmla="*/ 9394 h 10412"/>
                  <a:gd name="connsiteX650" fmla="*/ 3870 w 10000"/>
                  <a:gd name="connsiteY650" fmla="*/ 9406 h 10412"/>
                  <a:gd name="connsiteX651" fmla="*/ 3816 w 10000"/>
                  <a:gd name="connsiteY651" fmla="*/ 9419 h 10412"/>
                  <a:gd name="connsiteX652" fmla="*/ 3744 w 10000"/>
                  <a:gd name="connsiteY652" fmla="*/ 9432 h 10412"/>
                  <a:gd name="connsiteX653" fmla="*/ 3684 w 10000"/>
                  <a:gd name="connsiteY653" fmla="*/ 9444 h 10412"/>
                  <a:gd name="connsiteX654" fmla="*/ 3624 w 10000"/>
                  <a:gd name="connsiteY654" fmla="*/ 9457 h 10412"/>
                  <a:gd name="connsiteX655" fmla="*/ 3577 w 10000"/>
                  <a:gd name="connsiteY655" fmla="*/ 9470 h 10412"/>
                  <a:gd name="connsiteX656" fmla="*/ 3523 w 10000"/>
                  <a:gd name="connsiteY656" fmla="*/ 9482 h 10412"/>
                  <a:gd name="connsiteX657" fmla="*/ 3463 w 10000"/>
                  <a:gd name="connsiteY657" fmla="*/ 9495 h 10412"/>
                  <a:gd name="connsiteX658" fmla="*/ 3415 w 10000"/>
                  <a:gd name="connsiteY658" fmla="*/ 9508 h 10412"/>
                  <a:gd name="connsiteX659" fmla="*/ 3367 w 10000"/>
                  <a:gd name="connsiteY659" fmla="*/ 9520 h 10412"/>
                  <a:gd name="connsiteX660" fmla="*/ 3307 w 10000"/>
                  <a:gd name="connsiteY660" fmla="*/ 9533 h 10412"/>
                  <a:gd name="connsiteX661" fmla="*/ 3260 w 10000"/>
                  <a:gd name="connsiteY661" fmla="*/ 9545 h 10412"/>
                  <a:gd name="connsiteX662" fmla="*/ 3212 w 10000"/>
                  <a:gd name="connsiteY662" fmla="*/ 9545 h 10412"/>
                  <a:gd name="connsiteX663" fmla="*/ 3182 w 10000"/>
                  <a:gd name="connsiteY663" fmla="*/ 9558 h 10412"/>
                  <a:gd name="connsiteX664" fmla="*/ 3134 w 10000"/>
                  <a:gd name="connsiteY664" fmla="*/ 9571 h 10412"/>
                  <a:gd name="connsiteX665" fmla="*/ 3086 w 10000"/>
                  <a:gd name="connsiteY665" fmla="*/ 9583 h 10412"/>
                  <a:gd name="connsiteX666" fmla="*/ 3050 w 10000"/>
                  <a:gd name="connsiteY666" fmla="*/ 9596 h 10412"/>
                  <a:gd name="connsiteX667" fmla="*/ 3014 w 10000"/>
                  <a:gd name="connsiteY667" fmla="*/ 9609 h 10412"/>
                  <a:gd name="connsiteX668" fmla="*/ 2978 w 10000"/>
                  <a:gd name="connsiteY668" fmla="*/ 9609 h 10412"/>
                  <a:gd name="connsiteX669" fmla="*/ 2943 w 10000"/>
                  <a:gd name="connsiteY669" fmla="*/ 9621 h 10412"/>
                  <a:gd name="connsiteX670" fmla="*/ 2907 w 10000"/>
                  <a:gd name="connsiteY670" fmla="*/ 9621 h 10412"/>
                  <a:gd name="connsiteX671" fmla="*/ 2889 w 10000"/>
                  <a:gd name="connsiteY671" fmla="*/ 9634 h 10412"/>
                  <a:gd name="connsiteX672" fmla="*/ 2829 w 10000"/>
                  <a:gd name="connsiteY672" fmla="*/ 9647 h 10412"/>
                  <a:gd name="connsiteX673" fmla="*/ 2793 w 10000"/>
                  <a:gd name="connsiteY673" fmla="*/ 9659 h 10412"/>
                  <a:gd name="connsiteX674" fmla="*/ 2757 w 10000"/>
                  <a:gd name="connsiteY674" fmla="*/ 9672 h 10412"/>
                  <a:gd name="connsiteX675" fmla="*/ 2733 w 10000"/>
                  <a:gd name="connsiteY675" fmla="*/ 9672 h 10412"/>
                  <a:gd name="connsiteX676" fmla="*/ 2709 w 10000"/>
                  <a:gd name="connsiteY676" fmla="*/ 9678 h 10412"/>
                  <a:gd name="connsiteX677" fmla="*/ 2709 w 10000"/>
                  <a:gd name="connsiteY677" fmla="*/ 9678 h 10412"/>
                  <a:gd name="connsiteX678" fmla="*/ 2709 w 10000"/>
                  <a:gd name="connsiteY678" fmla="*/ 9672 h 10412"/>
                  <a:gd name="connsiteX679" fmla="*/ 2697 w 10000"/>
                  <a:gd name="connsiteY679" fmla="*/ 9634 h 10412"/>
                  <a:gd name="connsiteX680" fmla="*/ 2697 w 10000"/>
                  <a:gd name="connsiteY680" fmla="*/ 9583 h 10412"/>
                  <a:gd name="connsiteX681" fmla="*/ 2685 w 10000"/>
                  <a:gd name="connsiteY681" fmla="*/ 9558 h 10412"/>
                  <a:gd name="connsiteX682" fmla="*/ 2685 w 10000"/>
                  <a:gd name="connsiteY682" fmla="*/ 9508 h 10412"/>
                  <a:gd name="connsiteX683" fmla="*/ 2685 w 10000"/>
                  <a:gd name="connsiteY683" fmla="*/ 9470 h 10412"/>
                  <a:gd name="connsiteX684" fmla="*/ 2673 w 10000"/>
                  <a:gd name="connsiteY684" fmla="*/ 9394 h 10412"/>
                  <a:gd name="connsiteX685" fmla="*/ 2661 w 10000"/>
                  <a:gd name="connsiteY685" fmla="*/ 9349 h 10412"/>
                  <a:gd name="connsiteX686" fmla="*/ 2661 w 10000"/>
                  <a:gd name="connsiteY686" fmla="*/ 9299 h 10412"/>
                  <a:gd name="connsiteX687" fmla="*/ 2650 w 10000"/>
                  <a:gd name="connsiteY687" fmla="*/ 9273 h 10412"/>
                  <a:gd name="connsiteX688" fmla="*/ 2650 w 10000"/>
                  <a:gd name="connsiteY688" fmla="*/ 9236 h 10412"/>
                  <a:gd name="connsiteX689" fmla="*/ 2650 w 10000"/>
                  <a:gd name="connsiteY689" fmla="*/ 9198 h 10412"/>
                  <a:gd name="connsiteX690" fmla="*/ 2638 w 10000"/>
                  <a:gd name="connsiteY690" fmla="*/ 9147 h 10412"/>
                  <a:gd name="connsiteX691" fmla="*/ 2626 w 10000"/>
                  <a:gd name="connsiteY691" fmla="*/ 9109 h 10412"/>
                  <a:gd name="connsiteX692" fmla="*/ 2626 w 10000"/>
                  <a:gd name="connsiteY692" fmla="*/ 9071 h 10412"/>
                  <a:gd name="connsiteX693" fmla="*/ 2614 w 10000"/>
                  <a:gd name="connsiteY693" fmla="*/ 9033 h 10412"/>
                  <a:gd name="connsiteX694" fmla="*/ 2602 w 10000"/>
                  <a:gd name="connsiteY694" fmla="*/ 8989 h 10412"/>
                  <a:gd name="connsiteX695" fmla="*/ 2602 w 10000"/>
                  <a:gd name="connsiteY695" fmla="*/ 8951 h 10412"/>
                  <a:gd name="connsiteX696" fmla="*/ 2590 w 10000"/>
                  <a:gd name="connsiteY696" fmla="*/ 8900 h 10412"/>
                  <a:gd name="connsiteX697" fmla="*/ 2590 w 10000"/>
                  <a:gd name="connsiteY697" fmla="*/ 8850 h 10412"/>
                  <a:gd name="connsiteX698" fmla="*/ 2578 w 10000"/>
                  <a:gd name="connsiteY698" fmla="*/ 8786 h 10412"/>
                  <a:gd name="connsiteX699" fmla="*/ 2572 w 10000"/>
                  <a:gd name="connsiteY699" fmla="*/ 8736 h 10412"/>
                  <a:gd name="connsiteX700" fmla="*/ 2560 w 10000"/>
                  <a:gd name="connsiteY700" fmla="*/ 8685 h 10412"/>
                  <a:gd name="connsiteX701" fmla="*/ 2548 w 10000"/>
                  <a:gd name="connsiteY701" fmla="*/ 8641 h 10412"/>
                  <a:gd name="connsiteX702" fmla="*/ 2536 w 10000"/>
                  <a:gd name="connsiteY702" fmla="*/ 8578 h 10412"/>
                  <a:gd name="connsiteX703" fmla="*/ 2536 w 10000"/>
                  <a:gd name="connsiteY703" fmla="*/ 8527 h 10412"/>
                  <a:gd name="connsiteX704" fmla="*/ 2524 w 10000"/>
                  <a:gd name="connsiteY704" fmla="*/ 8464 h 10412"/>
                  <a:gd name="connsiteX705" fmla="*/ 2512 w 10000"/>
                  <a:gd name="connsiteY705" fmla="*/ 8413 h 10412"/>
                  <a:gd name="connsiteX706" fmla="*/ 2488 w 10000"/>
                  <a:gd name="connsiteY706" fmla="*/ 8344 h 10412"/>
                  <a:gd name="connsiteX707" fmla="*/ 2476 w 10000"/>
                  <a:gd name="connsiteY707" fmla="*/ 8293 h 10412"/>
                  <a:gd name="connsiteX708" fmla="*/ 2464 w 10000"/>
                  <a:gd name="connsiteY708" fmla="*/ 8217 h 10412"/>
                  <a:gd name="connsiteX709" fmla="*/ 2452 w 10000"/>
                  <a:gd name="connsiteY709" fmla="*/ 8167 h 10412"/>
                  <a:gd name="connsiteX710" fmla="*/ 2440 w 10000"/>
                  <a:gd name="connsiteY710" fmla="*/ 8091 h 10412"/>
                  <a:gd name="connsiteX711" fmla="*/ 2428 w 10000"/>
                  <a:gd name="connsiteY711" fmla="*/ 8027 h 10412"/>
                  <a:gd name="connsiteX712" fmla="*/ 2416 w 10000"/>
                  <a:gd name="connsiteY712" fmla="*/ 7958 h 10412"/>
                  <a:gd name="connsiteX713" fmla="*/ 2404 w 10000"/>
                  <a:gd name="connsiteY713" fmla="*/ 7895 h 10412"/>
                  <a:gd name="connsiteX714" fmla="*/ 2380 w 10000"/>
                  <a:gd name="connsiteY714" fmla="*/ 7819 h 10412"/>
                  <a:gd name="connsiteX715" fmla="*/ 2356 w 10000"/>
                  <a:gd name="connsiteY715" fmla="*/ 7755 h 10412"/>
                  <a:gd name="connsiteX716" fmla="*/ 2344 w 10000"/>
                  <a:gd name="connsiteY716" fmla="*/ 7686 h 10412"/>
                  <a:gd name="connsiteX717" fmla="*/ 2333 w 10000"/>
                  <a:gd name="connsiteY717" fmla="*/ 7610 h 10412"/>
                  <a:gd name="connsiteX718" fmla="*/ 2309 w 10000"/>
                  <a:gd name="connsiteY718" fmla="*/ 7534 h 10412"/>
                  <a:gd name="connsiteX719" fmla="*/ 2297 w 10000"/>
                  <a:gd name="connsiteY719" fmla="*/ 7458 h 10412"/>
                  <a:gd name="connsiteX720" fmla="*/ 2273 w 10000"/>
                  <a:gd name="connsiteY720" fmla="*/ 7382 h 10412"/>
                  <a:gd name="connsiteX721" fmla="*/ 2261 w 10000"/>
                  <a:gd name="connsiteY721" fmla="*/ 7313 h 10412"/>
                  <a:gd name="connsiteX722" fmla="*/ 2243 w 10000"/>
                  <a:gd name="connsiteY722" fmla="*/ 7237 h 10412"/>
                  <a:gd name="connsiteX723" fmla="*/ 2219 w 10000"/>
                  <a:gd name="connsiteY723" fmla="*/ 7148 h 10412"/>
                  <a:gd name="connsiteX724" fmla="*/ 2195 w 10000"/>
                  <a:gd name="connsiteY724" fmla="*/ 7072 h 10412"/>
                  <a:gd name="connsiteX725" fmla="*/ 2171 w 10000"/>
                  <a:gd name="connsiteY725" fmla="*/ 7003 h 10412"/>
                  <a:gd name="connsiteX726" fmla="*/ 2147 w 10000"/>
                  <a:gd name="connsiteY726" fmla="*/ 6914 h 10412"/>
                  <a:gd name="connsiteX727" fmla="*/ 2135 w 10000"/>
                  <a:gd name="connsiteY727" fmla="*/ 6838 h 10412"/>
                  <a:gd name="connsiteX728" fmla="*/ 2111 w 10000"/>
                  <a:gd name="connsiteY728" fmla="*/ 6750 h 10412"/>
                  <a:gd name="connsiteX729" fmla="*/ 2087 w 10000"/>
                  <a:gd name="connsiteY729" fmla="*/ 6680 h 10412"/>
                  <a:gd name="connsiteX730" fmla="*/ 2051 w 10000"/>
                  <a:gd name="connsiteY730" fmla="*/ 6579 h 10412"/>
                  <a:gd name="connsiteX731" fmla="*/ 2028 w 10000"/>
                  <a:gd name="connsiteY731" fmla="*/ 6490 h 10412"/>
                  <a:gd name="connsiteX732" fmla="*/ 2004 w 10000"/>
                  <a:gd name="connsiteY732" fmla="*/ 6402 h 10412"/>
                  <a:gd name="connsiteX733" fmla="*/ 1980 w 10000"/>
                  <a:gd name="connsiteY733" fmla="*/ 6320 h 10412"/>
                  <a:gd name="connsiteX734" fmla="*/ 1944 w 10000"/>
                  <a:gd name="connsiteY734" fmla="*/ 6218 h 10412"/>
                  <a:gd name="connsiteX735" fmla="*/ 1926 w 10000"/>
                  <a:gd name="connsiteY735" fmla="*/ 6130 h 10412"/>
                  <a:gd name="connsiteX736" fmla="*/ 1902 w 10000"/>
                  <a:gd name="connsiteY736" fmla="*/ 6035 h 10412"/>
                  <a:gd name="connsiteX737" fmla="*/ 1878 w 10000"/>
                  <a:gd name="connsiteY737" fmla="*/ 5946 h 10412"/>
                  <a:gd name="connsiteX738" fmla="*/ 1854 w 10000"/>
                  <a:gd name="connsiteY738" fmla="*/ 5845 h 10412"/>
                  <a:gd name="connsiteX739" fmla="*/ 1818 w 10000"/>
                  <a:gd name="connsiteY739" fmla="*/ 5744 h 10412"/>
                  <a:gd name="connsiteX740" fmla="*/ 1794 w 10000"/>
                  <a:gd name="connsiteY740" fmla="*/ 5649 h 10412"/>
                  <a:gd name="connsiteX741" fmla="*/ 1770 w 10000"/>
                  <a:gd name="connsiteY741" fmla="*/ 5548 h 10412"/>
                  <a:gd name="connsiteX742" fmla="*/ 1734 w 10000"/>
                  <a:gd name="connsiteY742" fmla="*/ 5447 h 10412"/>
                  <a:gd name="connsiteX743" fmla="*/ 1711 w 10000"/>
                  <a:gd name="connsiteY743" fmla="*/ 5352 h 10412"/>
                  <a:gd name="connsiteX744" fmla="*/ 1675 w 10000"/>
                  <a:gd name="connsiteY744" fmla="*/ 5251 h 10412"/>
                  <a:gd name="connsiteX745" fmla="*/ 1651 w 10000"/>
                  <a:gd name="connsiteY745" fmla="*/ 5150 h 10412"/>
                  <a:gd name="connsiteX746" fmla="*/ 1615 w 10000"/>
                  <a:gd name="connsiteY746" fmla="*/ 5048 h 10412"/>
                  <a:gd name="connsiteX747" fmla="*/ 1597 w 10000"/>
                  <a:gd name="connsiteY747" fmla="*/ 4941 h 10412"/>
                  <a:gd name="connsiteX748" fmla="*/ 1561 w 10000"/>
                  <a:gd name="connsiteY748" fmla="*/ 4840 h 10412"/>
                  <a:gd name="connsiteX749" fmla="*/ 1537 w 10000"/>
                  <a:gd name="connsiteY749" fmla="*/ 4738 h 10412"/>
                  <a:gd name="connsiteX750" fmla="*/ 1501 w 10000"/>
                  <a:gd name="connsiteY750" fmla="*/ 4643 h 10412"/>
                  <a:gd name="connsiteX751" fmla="*/ 1477 w 10000"/>
                  <a:gd name="connsiteY751" fmla="*/ 4530 h 10412"/>
                  <a:gd name="connsiteX752" fmla="*/ 1441 w 10000"/>
                  <a:gd name="connsiteY752" fmla="*/ 4428 h 10412"/>
                  <a:gd name="connsiteX753" fmla="*/ 1417 w 10000"/>
                  <a:gd name="connsiteY753" fmla="*/ 4334 h 10412"/>
                  <a:gd name="connsiteX754" fmla="*/ 1394 w 10000"/>
                  <a:gd name="connsiteY754" fmla="*/ 4232 h 10412"/>
                  <a:gd name="connsiteX755" fmla="*/ 1370 w 10000"/>
                  <a:gd name="connsiteY755" fmla="*/ 4131 h 10412"/>
                  <a:gd name="connsiteX756" fmla="*/ 1334 w 10000"/>
                  <a:gd name="connsiteY756" fmla="*/ 4036 h 10412"/>
                  <a:gd name="connsiteX757" fmla="*/ 1310 w 10000"/>
                  <a:gd name="connsiteY757" fmla="*/ 3935 h 10412"/>
                  <a:gd name="connsiteX758" fmla="*/ 1280 w 10000"/>
                  <a:gd name="connsiteY758" fmla="*/ 3834 h 10412"/>
                  <a:gd name="connsiteX759" fmla="*/ 1256 w 10000"/>
                  <a:gd name="connsiteY759" fmla="*/ 3733 h 10412"/>
                  <a:gd name="connsiteX760" fmla="*/ 1232 w 10000"/>
                  <a:gd name="connsiteY760" fmla="*/ 3650 h 10412"/>
                  <a:gd name="connsiteX761" fmla="*/ 1208 w 10000"/>
                  <a:gd name="connsiteY761" fmla="*/ 3562 h 10412"/>
                  <a:gd name="connsiteX762" fmla="*/ 1172 w 10000"/>
                  <a:gd name="connsiteY762" fmla="*/ 3461 h 10412"/>
                  <a:gd name="connsiteX763" fmla="*/ 1148 w 10000"/>
                  <a:gd name="connsiteY763" fmla="*/ 3366 h 10412"/>
                  <a:gd name="connsiteX764" fmla="*/ 1124 w 10000"/>
                  <a:gd name="connsiteY764" fmla="*/ 3265 h 10412"/>
                  <a:gd name="connsiteX765" fmla="*/ 1100 w 10000"/>
                  <a:gd name="connsiteY765" fmla="*/ 3189 h 10412"/>
                  <a:gd name="connsiteX766" fmla="*/ 1077 w 10000"/>
                  <a:gd name="connsiteY766" fmla="*/ 3088 h 10412"/>
                  <a:gd name="connsiteX767" fmla="*/ 1041 w 10000"/>
                  <a:gd name="connsiteY767" fmla="*/ 3005 h 10412"/>
                  <a:gd name="connsiteX768" fmla="*/ 1029 w 10000"/>
                  <a:gd name="connsiteY768" fmla="*/ 2929 h 10412"/>
                  <a:gd name="connsiteX769" fmla="*/ 1005 w 10000"/>
                  <a:gd name="connsiteY769" fmla="*/ 2853 h 10412"/>
                  <a:gd name="connsiteX770" fmla="*/ 981 w 10000"/>
                  <a:gd name="connsiteY770" fmla="*/ 2778 h 10412"/>
                  <a:gd name="connsiteX771" fmla="*/ 963 w 10000"/>
                  <a:gd name="connsiteY771" fmla="*/ 2695 h 10412"/>
                  <a:gd name="connsiteX772" fmla="*/ 951 w 10000"/>
                  <a:gd name="connsiteY772" fmla="*/ 2619 h 10412"/>
                  <a:gd name="connsiteX773" fmla="*/ 927 w 10000"/>
                  <a:gd name="connsiteY773" fmla="*/ 2556 h 10412"/>
                  <a:gd name="connsiteX774" fmla="*/ 903 w 10000"/>
                  <a:gd name="connsiteY774" fmla="*/ 2480 h 10412"/>
                  <a:gd name="connsiteX775" fmla="*/ 891 w 10000"/>
                  <a:gd name="connsiteY775" fmla="*/ 2417 h 10412"/>
                  <a:gd name="connsiteX776" fmla="*/ 867 w 10000"/>
                  <a:gd name="connsiteY776" fmla="*/ 2360 h 10412"/>
                  <a:gd name="connsiteX777" fmla="*/ 855 w 10000"/>
                  <a:gd name="connsiteY777" fmla="*/ 2297 h 10412"/>
                  <a:gd name="connsiteX778" fmla="*/ 843 w 10000"/>
                  <a:gd name="connsiteY778" fmla="*/ 2234 h 10412"/>
                  <a:gd name="connsiteX779" fmla="*/ 819 w 10000"/>
                  <a:gd name="connsiteY779" fmla="*/ 2170 h 10412"/>
                  <a:gd name="connsiteX780" fmla="*/ 807 w 10000"/>
                  <a:gd name="connsiteY780" fmla="*/ 2120 h 10412"/>
                  <a:gd name="connsiteX781" fmla="*/ 783 w 10000"/>
                  <a:gd name="connsiteY781" fmla="*/ 2082 h 10412"/>
                  <a:gd name="connsiteX782" fmla="*/ 772 w 10000"/>
                  <a:gd name="connsiteY782" fmla="*/ 2038 h 10412"/>
                  <a:gd name="connsiteX783" fmla="*/ 760 w 10000"/>
                  <a:gd name="connsiteY783" fmla="*/ 2000 h 10412"/>
                  <a:gd name="connsiteX784" fmla="*/ 748 w 10000"/>
                  <a:gd name="connsiteY784" fmla="*/ 1962 h 10412"/>
                  <a:gd name="connsiteX785" fmla="*/ 748 w 10000"/>
                  <a:gd name="connsiteY785" fmla="*/ 1924 h 10412"/>
                  <a:gd name="connsiteX786" fmla="*/ 724 w 10000"/>
                  <a:gd name="connsiteY786" fmla="*/ 1860 h 10412"/>
                  <a:gd name="connsiteX787" fmla="*/ 724 w 10000"/>
                  <a:gd name="connsiteY787" fmla="*/ 1822 h 10412"/>
                  <a:gd name="connsiteX788" fmla="*/ 712 w 10000"/>
                  <a:gd name="connsiteY788" fmla="*/ 1797 h 10412"/>
                  <a:gd name="connsiteX789" fmla="*/ 712 w 10000"/>
                  <a:gd name="connsiteY789" fmla="*/ 1785 h 10412"/>
                  <a:gd name="connsiteX790" fmla="*/ 724 w 10000"/>
                  <a:gd name="connsiteY790" fmla="*/ 1785 h 10412"/>
                  <a:gd name="connsiteX791" fmla="*/ 783 w 10000"/>
                  <a:gd name="connsiteY791" fmla="*/ 1772 h 10412"/>
                  <a:gd name="connsiteX792" fmla="*/ 819 w 10000"/>
                  <a:gd name="connsiteY792" fmla="*/ 1759 h 10412"/>
                  <a:gd name="connsiteX793" fmla="*/ 867 w 10000"/>
                  <a:gd name="connsiteY793" fmla="*/ 1759 h 10412"/>
                  <a:gd name="connsiteX794" fmla="*/ 891 w 10000"/>
                  <a:gd name="connsiteY794" fmla="*/ 1747 h 10412"/>
                  <a:gd name="connsiteX795" fmla="*/ 927 w 10000"/>
                  <a:gd name="connsiteY795" fmla="*/ 1747 h 10412"/>
                  <a:gd name="connsiteX796" fmla="*/ 963 w 10000"/>
                  <a:gd name="connsiteY796" fmla="*/ 1747 h 10412"/>
                  <a:gd name="connsiteX797" fmla="*/ 993 w 10000"/>
                  <a:gd name="connsiteY797" fmla="*/ 1747 h 10412"/>
                  <a:gd name="connsiteX798" fmla="*/ 1017 w 10000"/>
                  <a:gd name="connsiteY798" fmla="*/ 1734 h 10412"/>
                  <a:gd name="connsiteX799" fmla="*/ 1053 w 10000"/>
                  <a:gd name="connsiteY799" fmla="*/ 1734 h 10412"/>
                  <a:gd name="connsiteX800" fmla="*/ 1100 w 10000"/>
                  <a:gd name="connsiteY800" fmla="*/ 1728 h 10412"/>
                  <a:gd name="connsiteX801" fmla="*/ 1136 w 10000"/>
                  <a:gd name="connsiteY801" fmla="*/ 1728 h 10412"/>
                  <a:gd name="connsiteX802" fmla="*/ 1172 w 10000"/>
                  <a:gd name="connsiteY802" fmla="*/ 1715 h 10412"/>
                  <a:gd name="connsiteX803" fmla="*/ 1220 w 10000"/>
                  <a:gd name="connsiteY803" fmla="*/ 1715 h 10412"/>
                  <a:gd name="connsiteX804" fmla="*/ 1268 w 10000"/>
                  <a:gd name="connsiteY804" fmla="*/ 1702 h 10412"/>
                  <a:gd name="connsiteX805" fmla="*/ 1310 w 10000"/>
                  <a:gd name="connsiteY805" fmla="*/ 1702 h 10412"/>
                  <a:gd name="connsiteX806" fmla="*/ 1358 w 10000"/>
                  <a:gd name="connsiteY806" fmla="*/ 1690 h 10412"/>
                  <a:gd name="connsiteX807" fmla="*/ 1406 w 10000"/>
                  <a:gd name="connsiteY807" fmla="*/ 1690 h 10412"/>
                  <a:gd name="connsiteX808" fmla="*/ 1465 w 10000"/>
                  <a:gd name="connsiteY808" fmla="*/ 1677 h 10412"/>
                  <a:gd name="connsiteX809" fmla="*/ 1513 w 10000"/>
                  <a:gd name="connsiteY809" fmla="*/ 1677 h 10412"/>
                  <a:gd name="connsiteX810" fmla="*/ 1561 w 10000"/>
                  <a:gd name="connsiteY810" fmla="*/ 1664 h 10412"/>
                  <a:gd name="connsiteX811" fmla="*/ 1615 w 10000"/>
                  <a:gd name="connsiteY811" fmla="*/ 1664 h 10412"/>
                  <a:gd name="connsiteX812" fmla="*/ 1675 w 10000"/>
                  <a:gd name="connsiteY812" fmla="*/ 1652 h 10412"/>
                  <a:gd name="connsiteX813" fmla="*/ 1746 w 10000"/>
                  <a:gd name="connsiteY813" fmla="*/ 1652 h 10412"/>
                  <a:gd name="connsiteX814" fmla="*/ 1794 w 10000"/>
                  <a:gd name="connsiteY814" fmla="*/ 1639 h 10412"/>
                  <a:gd name="connsiteX815" fmla="*/ 1854 w 10000"/>
                  <a:gd name="connsiteY815" fmla="*/ 1626 h 10412"/>
                  <a:gd name="connsiteX816" fmla="*/ 1914 w 10000"/>
                  <a:gd name="connsiteY816" fmla="*/ 1614 h 10412"/>
                  <a:gd name="connsiteX817" fmla="*/ 1980 w 10000"/>
                  <a:gd name="connsiteY817" fmla="*/ 1614 h 10412"/>
                  <a:gd name="connsiteX818" fmla="*/ 2039 w 10000"/>
                  <a:gd name="connsiteY818" fmla="*/ 1601 h 10412"/>
                  <a:gd name="connsiteX819" fmla="*/ 2111 w 10000"/>
                  <a:gd name="connsiteY819" fmla="*/ 1588 h 10412"/>
                  <a:gd name="connsiteX820" fmla="*/ 2171 w 10000"/>
                  <a:gd name="connsiteY820" fmla="*/ 1588 h 10412"/>
                  <a:gd name="connsiteX821" fmla="*/ 2243 w 10000"/>
                  <a:gd name="connsiteY821" fmla="*/ 1576 h 10412"/>
                  <a:gd name="connsiteX822" fmla="*/ 2297 w 10000"/>
                  <a:gd name="connsiteY822" fmla="*/ 1563 h 10412"/>
                  <a:gd name="connsiteX823" fmla="*/ 2368 w 10000"/>
                  <a:gd name="connsiteY823" fmla="*/ 1563 h 10412"/>
                  <a:gd name="connsiteX824" fmla="*/ 2440 w 10000"/>
                  <a:gd name="connsiteY824" fmla="*/ 1551 h 10412"/>
                  <a:gd name="connsiteX825" fmla="*/ 2512 w 10000"/>
                  <a:gd name="connsiteY825" fmla="*/ 1538 h 10412"/>
                  <a:gd name="connsiteX826" fmla="*/ 2578 w 10000"/>
                  <a:gd name="connsiteY826" fmla="*/ 1525 h 10412"/>
                  <a:gd name="connsiteX827" fmla="*/ 2661 w 10000"/>
                  <a:gd name="connsiteY827" fmla="*/ 1513 h 10412"/>
                  <a:gd name="connsiteX828" fmla="*/ 2733 w 10000"/>
                  <a:gd name="connsiteY828" fmla="*/ 1500 h 10412"/>
                  <a:gd name="connsiteX829" fmla="*/ 2805 w 10000"/>
                  <a:gd name="connsiteY829" fmla="*/ 1500 h 10412"/>
                  <a:gd name="connsiteX830" fmla="*/ 2877 w 10000"/>
                  <a:gd name="connsiteY830" fmla="*/ 1487 h 10412"/>
                  <a:gd name="connsiteX831" fmla="*/ 2955 w 10000"/>
                  <a:gd name="connsiteY831" fmla="*/ 1475 h 10412"/>
                  <a:gd name="connsiteX832" fmla="*/ 3026 w 10000"/>
                  <a:gd name="connsiteY832" fmla="*/ 1462 h 10412"/>
                  <a:gd name="connsiteX833" fmla="*/ 3098 w 10000"/>
                  <a:gd name="connsiteY833" fmla="*/ 1449 h 10412"/>
                  <a:gd name="connsiteX834" fmla="*/ 3182 w 10000"/>
                  <a:gd name="connsiteY834" fmla="*/ 1437 h 10412"/>
                  <a:gd name="connsiteX835" fmla="*/ 3248 w 10000"/>
                  <a:gd name="connsiteY835" fmla="*/ 1437 h 10412"/>
                  <a:gd name="connsiteX836" fmla="*/ 3331 w 10000"/>
                  <a:gd name="connsiteY836" fmla="*/ 1424 h 10412"/>
                  <a:gd name="connsiteX837" fmla="*/ 3415 w 10000"/>
                  <a:gd name="connsiteY837" fmla="*/ 1411 h 10412"/>
                  <a:gd name="connsiteX838" fmla="*/ 3487 w 10000"/>
                  <a:gd name="connsiteY838" fmla="*/ 1405 h 10412"/>
                  <a:gd name="connsiteX839" fmla="*/ 3565 w 10000"/>
                  <a:gd name="connsiteY839" fmla="*/ 1405 h 10412"/>
                  <a:gd name="connsiteX840" fmla="*/ 3648 w 10000"/>
                  <a:gd name="connsiteY840" fmla="*/ 1380 h 10412"/>
                  <a:gd name="connsiteX841" fmla="*/ 3732 w 10000"/>
                  <a:gd name="connsiteY841" fmla="*/ 1380 h 10412"/>
                  <a:gd name="connsiteX842" fmla="*/ 3816 w 10000"/>
                  <a:gd name="connsiteY842" fmla="*/ 1367 h 10412"/>
                  <a:gd name="connsiteX843" fmla="*/ 3882 w 10000"/>
                  <a:gd name="connsiteY843" fmla="*/ 1354 h 10412"/>
                  <a:gd name="connsiteX844" fmla="*/ 3965 w 10000"/>
                  <a:gd name="connsiteY844" fmla="*/ 1342 h 10412"/>
                  <a:gd name="connsiteX845" fmla="*/ 4049 w 10000"/>
                  <a:gd name="connsiteY845" fmla="*/ 1342 h 10412"/>
                  <a:gd name="connsiteX846" fmla="*/ 4133 w 10000"/>
                  <a:gd name="connsiteY846" fmla="*/ 1316 h 10412"/>
                  <a:gd name="connsiteX847" fmla="*/ 4211 w 10000"/>
                  <a:gd name="connsiteY847" fmla="*/ 1316 h 10412"/>
                  <a:gd name="connsiteX848" fmla="*/ 4282 w 10000"/>
                  <a:gd name="connsiteY848" fmla="*/ 1291 h 10412"/>
                  <a:gd name="connsiteX849" fmla="*/ 4366 w 10000"/>
                  <a:gd name="connsiteY849" fmla="*/ 1291 h 10412"/>
                  <a:gd name="connsiteX850" fmla="*/ 4450 w 10000"/>
                  <a:gd name="connsiteY850" fmla="*/ 1279 h 10412"/>
                  <a:gd name="connsiteX851" fmla="*/ 4528 w 10000"/>
                  <a:gd name="connsiteY851" fmla="*/ 1266 h 10412"/>
                  <a:gd name="connsiteX852" fmla="*/ 4611 w 10000"/>
                  <a:gd name="connsiteY852" fmla="*/ 1253 h 10412"/>
                  <a:gd name="connsiteX853" fmla="*/ 4695 w 10000"/>
                  <a:gd name="connsiteY853" fmla="*/ 1253 h 10412"/>
                  <a:gd name="connsiteX854" fmla="*/ 4767 w 10000"/>
                  <a:gd name="connsiteY854" fmla="*/ 1228 h 10412"/>
                  <a:gd name="connsiteX855" fmla="*/ 4856 w 10000"/>
                  <a:gd name="connsiteY855" fmla="*/ 1228 h 10412"/>
                  <a:gd name="connsiteX856" fmla="*/ 4928 w 10000"/>
                  <a:gd name="connsiteY856" fmla="*/ 1215 h 10412"/>
                  <a:gd name="connsiteX857" fmla="*/ 5012 w 10000"/>
                  <a:gd name="connsiteY857" fmla="*/ 1203 h 10412"/>
                  <a:gd name="connsiteX858" fmla="*/ 5084 w 10000"/>
                  <a:gd name="connsiteY858" fmla="*/ 1190 h 10412"/>
                  <a:gd name="connsiteX859" fmla="*/ 5173 w 10000"/>
                  <a:gd name="connsiteY859" fmla="*/ 1190 h 10412"/>
                  <a:gd name="connsiteX860" fmla="*/ 5245 w 10000"/>
                  <a:gd name="connsiteY860" fmla="*/ 1177 h 10412"/>
                  <a:gd name="connsiteX861" fmla="*/ 5329 w 10000"/>
                  <a:gd name="connsiteY861" fmla="*/ 1177 h 10412"/>
                  <a:gd name="connsiteX862" fmla="*/ 5413 w 10000"/>
                  <a:gd name="connsiteY862" fmla="*/ 1165 h 10412"/>
                  <a:gd name="connsiteX863" fmla="*/ 5478 w 10000"/>
                  <a:gd name="connsiteY863" fmla="*/ 1152 h 10412"/>
                  <a:gd name="connsiteX864" fmla="*/ 5562 w 10000"/>
                  <a:gd name="connsiteY864" fmla="*/ 1139 h 10412"/>
                  <a:gd name="connsiteX865" fmla="*/ 5646 w 10000"/>
                  <a:gd name="connsiteY865" fmla="*/ 1139 h 10412"/>
                  <a:gd name="connsiteX866" fmla="*/ 5718 w 10000"/>
                  <a:gd name="connsiteY866" fmla="*/ 1114 h 10412"/>
                  <a:gd name="connsiteX867" fmla="*/ 5795 w 10000"/>
                  <a:gd name="connsiteY867" fmla="*/ 1114 h 10412"/>
                  <a:gd name="connsiteX868" fmla="*/ 5867 w 10000"/>
                  <a:gd name="connsiteY868" fmla="*/ 1101 h 10412"/>
                  <a:gd name="connsiteX869" fmla="*/ 5951 w 10000"/>
                  <a:gd name="connsiteY869" fmla="*/ 1101 h 10412"/>
                  <a:gd name="connsiteX870" fmla="*/ 6023 w 10000"/>
                  <a:gd name="connsiteY870" fmla="*/ 1089 h 10412"/>
                  <a:gd name="connsiteX871" fmla="*/ 6089 w 10000"/>
                  <a:gd name="connsiteY871" fmla="*/ 1089 h 10412"/>
                  <a:gd name="connsiteX872" fmla="*/ 6172 w 10000"/>
                  <a:gd name="connsiteY872" fmla="*/ 1076 h 10412"/>
                  <a:gd name="connsiteX873" fmla="*/ 6244 w 10000"/>
                  <a:gd name="connsiteY873" fmla="*/ 1076 h 10412"/>
                  <a:gd name="connsiteX874" fmla="*/ 6316 w 10000"/>
                  <a:gd name="connsiteY874" fmla="*/ 1070 h 10412"/>
                  <a:gd name="connsiteX875" fmla="*/ 6388 w 10000"/>
                  <a:gd name="connsiteY875" fmla="*/ 1070 h 10412"/>
                  <a:gd name="connsiteX876" fmla="*/ 6453 w 10000"/>
                  <a:gd name="connsiteY876" fmla="*/ 1057 h 10412"/>
                  <a:gd name="connsiteX877" fmla="*/ 6525 w 10000"/>
                  <a:gd name="connsiteY877" fmla="*/ 1057 h 10412"/>
                  <a:gd name="connsiteX878" fmla="*/ 6585 w 10000"/>
                  <a:gd name="connsiteY878" fmla="*/ 1045 h 10412"/>
                  <a:gd name="connsiteX879" fmla="*/ 6645 w 10000"/>
                  <a:gd name="connsiteY879" fmla="*/ 1045 h 10412"/>
                  <a:gd name="connsiteX880" fmla="*/ 6711 w 10000"/>
                  <a:gd name="connsiteY880" fmla="*/ 1032 h 10412"/>
                  <a:gd name="connsiteX881" fmla="*/ 6770 w 10000"/>
                  <a:gd name="connsiteY881" fmla="*/ 1032 h 10412"/>
                  <a:gd name="connsiteX882" fmla="*/ 6830 w 10000"/>
                  <a:gd name="connsiteY882" fmla="*/ 1032 h 10412"/>
                  <a:gd name="connsiteX883" fmla="*/ 6890 w 10000"/>
                  <a:gd name="connsiteY883" fmla="*/ 1019 h 10412"/>
                  <a:gd name="connsiteX884" fmla="*/ 6938 w 10000"/>
                  <a:gd name="connsiteY884" fmla="*/ 1019 h 10412"/>
                  <a:gd name="connsiteX885" fmla="*/ 7010 w 10000"/>
                  <a:gd name="connsiteY885" fmla="*/ 1019 h 10412"/>
                  <a:gd name="connsiteX886" fmla="*/ 7051 w 10000"/>
                  <a:gd name="connsiteY886" fmla="*/ 1007 h 10412"/>
                  <a:gd name="connsiteX887" fmla="*/ 7111 w 10000"/>
                  <a:gd name="connsiteY887" fmla="*/ 1007 h 10412"/>
                  <a:gd name="connsiteX888" fmla="*/ 7159 w 10000"/>
                  <a:gd name="connsiteY888" fmla="*/ 1007 h 10412"/>
                  <a:gd name="connsiteX889" fmla="*/ 7207 w 10000"/>
                  <a:gd name="connsiteY889" fmla="*/ 1007 h 10412"/>
                  <a:gd name="connsiteX890" fmla="*/ 7255 w 10000"/>
                  <a:gd name="connsiteY890" fmla="*/ 994 h 10412"/>
                  <a:gd name="connsiteX891" fmla="*/ 7303 w 10000"/>
                  <a:gd name="connsiteY891" fmla="*/ 994 h 10412"/>
                  <a:gd name="connsiteX892" fmla="*/ 7344 w 10000"/>
                  <a:gd name="connsiteY892" fmla="*/ 994 h 10412"/>
                  <a:gd name="connsiteX893" fmla="*/ 7392 w 10000"/>
                  <a:gd name="connsiteY893" fmla="*/ 994 h 10412"/>
                  <a:gd name="connsiteX894" fmla="*/ 7416 w 10000"/>
                  <a:gd name="connsiteY894" fmla="*/ 981 h 10412"/>
                  <a:gd name="connsiteX895" fmla="*/ 7452 w 10000"/>
                  <a:gd name="connsiteY895" fmla="*/ 981 h 10412"/>
                  <a:gd name="connsiteX896" fmla="*/ 7500 w 10000"/>
                  <a:gd name="connsiteY896" fmla="*/ 969 h 10412"/>
                  <a:gd name="connsiteX897" fmla="*/ 7536 w 10000"/>
                  <a:gd name="connsiteY897" fmla="*/ 969 h 10412"/>
                  <a:gd name="connsiteX898" fmla="*/ 7596 w 10000"/>
                  <a:gd name="connsiteY898" fmla="*/ 969 h 10412"/>
                  <a:gd name="connsiteX899" fmla="*/ 7644 w 10000"/>
                  <a:gd name="connsiteY899" fmla="*/ 969 h 10412"/>
                  <a:gd name="connsiteX900" fmla="*/ 7673 w 10000"/>
                  <a:gd name="connsiteY900" fmla="*/ 969 h 10412"/>
                  <a:gd name="connsiteX901" fmla="*/ 7697 w 10000"/>
                  <a:gd name="connsiteY901" fmla="*/ 969 h 10412"/>
                  <a:gd name="connsiteX902" fmla="*/ 7721 w 10000"/>
                  <a:gd name="connsiteY902" fmla="*/ 969 h 10412"/>
                  <a:gd name="connsiteX903" fmla="*/ 7733 w 10000"/>
                  <a:gd name="connsiteY903" fmla="*/ 969 h 10412"/>
                  <a:gd name="connsiteX904" fmla="*/ 8134 w 10000"/>
                  <a:gd name="connsiteY904" fmla="*/ 412 h 10412"/>
                  <a:gd name="connsiteX905" fmla="*/ 8134 w 10000"/>
                  <a:gd name="connsiteY905" fmla="*/ 412 h 10412"/>
                  <a:gd name="connsiteX0" fmla="*/ 8134 w 10000"/>
                  <a:gd name="connsiteY0" fmla="*/ 610 h 10610"/>
                  <a:gd name="connsiteX1" fmla="*/ 8122 w 10000"/>
                  <a:gd name="connsiteY1" fmla="*/ 610 h 10610"/>
                  <a:gd name="connsiteX2" fmla="*/ 8110 w 10000"/>
                  <a:gd name="connsiteY2" fmla="*/ 610 h 10610"/>
                  <a:gd name="connsiteX3" fmla="*/ 8062 w 10000"/>
                  <a:gd name="connsiteY3" fmla="*/ 610 h 10610"/>
                  <a:gd name="connsiteX4" fmla="*/ 8014 w 10000"/>
                  <a:gd name="connsiteY4" fmla="*/ 616 h 10610"/>
                  <a:gd name="connsiteX5" fmla="*/ 7978 w 10000"/>
                  <a:gd name="connsiteY5" fmla="*/ 616 h 10610"/>
                  <a:gd name="connsiteX6" fmla="*/ 7949 w 10000"/>
                  <a:gd name="connsiteY6" fmla="*/ 616 h 10610"/>
                  <a:gd name="connsiteX7" fmla="*/ 7913 w 10000"/>
                  <a:gd name="connsiteY7" fmla="*/ 616 h 10610"/>
                  <a:gd name="connsiteX8" fmla="*/ 7889 w 10000"/>
                  <a:gd name="connsiteY8" fmla="*/ 629 h 10610"/>
                  <a:gd name="connsiteX9" fmla="*/ 7841 w 10000"/>
                  <a:gd name="connsiteY9" fmla="*/ 629 h 10610"/>
                  <a:gd name="connsiteX10" fmla="*/ 7793 w 10000"/>
                  <a:gd name="connsiteY10" fmla="*/ 642 h 10610"/>
                  <a:gd name="connsiteX11" fmla="*/ 7745 w 10000"/>
                  <a:gd name="connsiteY11" fmla="*/ 642 h 10610"/>
                  <a:gd name="connsiteX12" fmla="*/ 7697 w 10000"/>
                  <a:gd name="connsiteY12" fmla="*/ 654 h 10610"/>
                  <a:gd name="connsiteX13" fmla="*/ 7656 w 10000"/>
                  <a:gd name="connsiteY13" fmla="*/ 654 h 10610"/>
                  <a:gd name="connsiteX14" fmla="*/ 7596 w 10000"/>
                  <a:gd name="connsiteY14" fmla="*/ 654 h 10610"/>
                  <a:gd name="connsiteX15" fmla="*/ 7536 w 10000"/>
                  <a:gd name="connsiteY15" fmla="*/ 667 h 10610"/>
                  <a:gd name="connsiteX16" fmla="*/ 7476 w 10000"/>
                  <a:gd name="connsiteY16" fmla="*/ 667 h 10610"/>
                  <a:gd name="connsiteX17" fmla="*/ 7404 w 10000"/>
                  <a:gd name="connsiteY17" fmla="*/ 667 h 10610"/>
                  <a:gd name="connsiteX18" fmla="*/ 7344 w 10000"/>
                  <a:gd name="connsiteY18" fmla="*/ 680 h 10610"/>
                  <a:gd name="connsiteX19" fmla="*/ 7291 w 10000"/>
                  <a:gd name="connsiteY19" fmla="*/ 680 h 10610"/>
                  <a:gd name="connsiteX20" fmla="*/ 7231 w 10000"/>
                  <a:gd name="connsiteY20" fmla="*/ 692 h 10610"/>
                  <a:gd name="connsiteX21" fmla="*/ 7147 w 10000"/>
                  <a:gd name="connsiteY21" fmla="*/ 692 h 10610"/>
                  <a:gd name="connsiteX22" fmla="*/ 7075 w 10000"/>
                  <a:gd name="connsiteY22" fmla="*/ 705 h 10610"/>
                  <a:gd name="connsiteX23" fmla="*/ 7010 w 10000"/>
                  <a:gd name="connsiteY23" fmla="*/ 705 h 10610"/>
                  <a:gd name="connsiteX24" fmla="*/ 6926 w 10000"/>
                  <a:gd name="connsiteY24" fmla="*/ 718 h 10610"/>
                  <a:gd name="connsiteX25" fmla="*/ 6854 w 10000"/>
                  <a:gd name="connsiteY25" fmla="*/ 730 h 10610"/>
                  <a:gd name="connsiteX26" fmla="*/ 6770 w 10000"/>
                  <a:gd name="connsiteY26" fmla="*/ 743 h 10610"/>
                  <a:gd name="connsiteX27" fmla="*/ 6705 w 10000"/>
                  <a:gd name="connsiteY27" fmla="*/ 743 h 10610"/>
                  <a:gd name="connsiteX28" fmla="*/ 6621 w 10000"/>
                  <a:gd name="connsiteY28" fmla="*/ 755 h 10610"/>
                  <a:gd name="connsiteX29" fmla="*/ 6537 w 10000"/>
                  <a:gd name="connsiteY29" fmla="*/ 755 h 10610"/>
                  <a:gd name="connsiteX30" fmla="*/ 6453 w 10000"/>
                  <a:gd name="connsiteY30" fmla="*/ 768 h 10610"/>
                  <a:gd name="connsiteX31" fmla="*/ 6364 w 10000"/>
                  <a:gd name="connsiteY31" fmla="*/ 781 h 10610"/>
                  <a:gd name="connsiteX32" fmla="*/ 6280 w 10000"/>
                  <a:gd name="connsiteY32" fmla="*/ 793 h 10610"/>
                  <a:gd name="connsiteX33" fmla="*/ 6184 w 10000"/>
                  <a:gd name="connsiteY33" fmla="*/ 806 h 10610"/>
                  <a:gd name="connsiteX34" fmla="*/ 6100 w 10000"/>
                  <a:gd name="connsiteY34" fmla="*/ 819 h 10610"/>
                  <a:gd name="connsiteX35" fmla="*/ 6011 w 10000"/>
                  <a:gd name="connsiteY35" fmla="*/ 819 h 10610"/>
                  <a:gd name="connsiteX36" fmla="*/ 5927 w 10000"/>
                  <a:gd name="connsiteY36" fmla="*/ 831 h 10610"/>
                  <a:gd name="connsiteX37" fmla="*/ 5831 w 10000"/>
                  <a:gd name="connsiteY37" fmla="*/ 844 h 10610"/>
                  <a:gd name="connsiteX38" fmla="*/ 5742 w 10000"/>
                  <a:gd name="connsiteY38" fmla="*/ 857 h 10610"/>
                  <a:gd name="connsiteX39" fmla="*/ 5658 w 10000"/>
                  <a:gd name="connsiteY39" fmla="*/ 857 h 10610"/>
                  <a:gd name="connsiteX40" fmla="*/ 5562 w 10000"/>
                  <a:gd name="connsiteY40" fmla="*/ 869 h 10610"/>
                  <a:gd name="connsiteX41" fmla="*/ 5467 w 10000"/>
                  <a:gd name="connsiteY41" fmla="*/ 882 h 10610"/>
                  <a:gd name="connsiteX42" fmla="*/ 5377 w 10000"/>
                  <a:gd name="connsiteY42" fmla="*/ 895 h 10610"/>
                  <a:gd name="connsiteX43" fmla="*/ 5281 w 10000"/>
                  <a:gd name="connsiteY43" fmla="*/ 895 h 10610"/>
                  <a:gd name="connsiteX44" fmla="*/ 5185 w 10000"/>
                  <a:gd name="connsiteY44" fmla="*/ 920 h 10610"/>
                  <a:gd name="connsiteX45" fmla="*/ 5096 w 10000"/>
                  <a:gd name="connsiteY45" fmla="*/ 933 h 10610"/>
                  <a:gd name="connsiteX46" fmla="*/ 5000 w 10000"/>
                  <a:gd name="connsiteY46" fmla="*/ 939 h 10610"/>
                  <a:gd name="connsiteX47" fmla="*/ 4904 w 10000"/>
                  <a:gd name="connsiteY47" fmla="*/ 939 h 10610"/>
                  <a:gd name="connsiteX48" fmla="*/ 4809 w 10000"/>
                  <a:gd name="connsiteY48" fmla="*/ 952 h 10610"/>
                  <a:gd name="connsiteX49" fmla="*/ 4719 w 10000"/>
                  <a:gd name="connsiteY49" fmla="*/ 964 h 10610"/>
                  <a:gd name="connsiteX50" fmla="*/ 4623 w 10000"/>
                  <a:gd name="connsiteY50" fmla="*/ 977 h 10610"/>
                  <a:gd name="connsiteX51" fmla="*/ 4528 w 10000"/>
                  <a:gd name="connsiteY51" fmla="*/ 990 h 10610"/>
                  <a:gd name="connsiteX52" fmla="*/ 4438 w 10000"/>
                  <a:gd name="connsiteY52" fmla="*/ 1002 h 10610"/>
                  <a:gd name="connsiteX53" fmla="*/ 4354 w 10000"/>
                  <a:gd name="connsiteY53" fmla="*/ 1015 h 10610"/>
                  <a:gd name="connsiteX54" fmla="*/ 4258 w 10000"/>
                  <a:gd name="connsiteY54" fmla="*/ 1027 h 10610"/>
                  <a:gd name="connsiteX55" fmla="*/ 4163 w 10000"/>
                  <a:gd name="connsiteY55" fmla="*/ 1040 h 10610"/>
                  <a:gd name="connsiteX56" fmla="*/ 4073 w 10000"/>
                  <a:gd name="connsiteY56" fmla="*/ 1053 h 10610"/>
                  <a:gd name="connsiteX57" fmla="*/ 3977 w 10000"/>
                  <a:gd name="connsiteY57" fmla="*/ 1065 h 10610"/>
                  <a:gd name="connsiteX58" fmla="*/ 3882 w 10000"/>
                  <a:gd name="connsiteY58" fmla="*/ 1078 h 10610"/>
                  <a:gd name="connsiteX59" fmla="*/ 3804 w 10000"/>
                  <a:gd name="connsiteY59" fmla="*/ 1091 h 10610"/>
                  <a:gd name="connsiteX60" fmla="*/ 3720 w 10000"/>
                  <a:gd name="connsiteY60" fmla="*/ 1103 h 10610"/>
                  <a:gd name="connsiteX61" fmla="*/ 3624 w 10000"/>
                  <a:gd name="connsiteY61" fmla="*/ 1116 h 10610"/>
                  <a:gd name="connsiteX62" fmla="*/ 3541 w 10000"/>
                  <a:gd name="connsiteY62" fmla="*/ 1129 h 10610"/>
                  <a:gd name="connsiteX63" fmla="*/ 3463 w 10000"/>
                  <a:gd name="connsiteY63" fmla="*/ 1141 h 10610"/>
                  <a:gd name="connsiteX64" fmla="*/ 3367 w 10000"/>
                  <a:gd name="connsiteY64" fmla="*/ 1154 h 10610"/>
                  <a:gd name="connsiteX65" fmla="*/ 3283 w 10000"/>
                  <a:gd name="connsiteY65" fmla="*/ 1154 h 10610"/>
                  <a:gd name="connsiteX66" fmla="*/ 3194 w 10000"/>
                  <a:gd name="connsiteY66" fmla="*/ 1167 h 10610"/>
                  <a:gd name="connsiteX67" fmla="*/ 3110 w 10000"/>
                  <a:gd name="connsiteY67" fmla="*/ 1192 h 10610"/>
                  <a:gd name="connsiteX68" fmla="*/ 3014 w 10000"/>
                  <a:gd name="connsiteY68" fmla="*/ 1205 h 10610"/>
                  <a:gd name="connsiteX69" fmla="*/ 2931 w 10000"/>
                  <a:gd name="connsiteY69" fmla="*/ 1205 h 10610"/>
                  <a:gd name="connsiteX70" fmla="*/ 2853 w 10000"/>
                  <a:gd name="connsiteY70" fmla="*/ 1217 h 10610"/>
                  <a:gd name="connsiteX71" fmla="*/ 2757 w 10000"/>
                  <a:gd name="connsiteY71" fmla="*/ 1230 h 10610"/>
                  <a:gd name="connsiteX72" fmla="*/ 2673 w 10000"/>
                  <a:gd name="connsiteY72" fmla="*/ 1243 h 10610"/>
                  <a:gd name="connsiteX73" fmla="*/ 2590 w 10000"/>
                  <a:gd name="connsiteY73" fmla="*/ 1255 h 10610"/>
                  <a:gd name="connsiteX74" fmla="*/ 2512 w 10000"/>
                  <a:gd name="connsiteY74" fmla="*/ 1268 h 10610"/>
                  <a:gd name="connsiteX75" fmla="*/ 2428 w 10000"/>
                  <a:gd name="connsiteY75" fmla="*/ 1274 h 10610"/>
                  <a:gd name="connsiteX76" fmla="*/ 2344 w 10000"/>
                  <a:gd name="connsiteY76" fmla="*/ 1287 h 10610"/>
                  <a:gd name="connsiteX77" fmla="*/ 2261 w 10000"/>
                  <a:gd name="connsiteY77" fmla="*/ 1299 h 10610"/>
                  <a:gd name="connsiteX78" fmla="*/ 2183 w 10000"/>
                  <a:gd name="connsiteY78" fmla="*/ 1312 h 10610"/>
                  <a:gd name="connsiteX79" fmla="*/ 2099 w 10000"/>
                  <a:gd name="connsiteY79" fmla="*/ 1312 h 10610"/>
                  <a:gd name="connsiteX80" fmla="*/ 2028 w 10000"/>
                  <a:gd name="connsiteY80" fmla="*/ 1337 h 10610"/>
                  <a:gd name="connsiteX81" fmla="*/ 1944 w 10000"/>
                  <a:gd name="connsiteY81" fmla="*/ 1350 h 10610"/>
                  <a:gd name="connsiteX82" fmla="*/ 1866 w 10000"/>
                  <a:gd name="connsiteY82" fmla="*/ 1363 h 10610"/>
                  <a:gd name="connsiteX83" fmla="*/ 1794 w 10000"/>
                  <a:gd name="connsiteY83" fmla="*/ 1363 h 10610"/>
                  <a:gd name="connsiteX84" fmla="*/ 1722 w 10000"/>
                  <a:gd name="connsiteY84" fmla="*/ 1388 h 10610"/>
                  <a:gd name="connsiteX85" fmla="*/ 1639 w 10000"/>
                  <a:gd name="connsiteY85" fmla="*/ 1388 h 10610"/>
                  <a:gd name="connsiteX86" fmla="*/ 1573 w 10000"/>
                  <a:gd name="connsiteY86" fmla="*/ 1401 h 10610"/>
                  <a:gd name="connsiteX87" fmla="*/ 1501 w 10000"/>
                  <a:gd name="connsiteY87" fmla="*/ 1413 h 10610"/>
                  <a:gd name="connsiteX88" fmla="*/ 1429 w 10000"/>
                  <a:gd name="connsiteY88" fmla="*/ 1426 h 10610"/>
                  <a:gd name="connsiteX89" fmla="*/ 1358 w 10000"/>
                  <a:gd name="connsiteY89" fmla="*/ 1426 h 10610"/>
                  <a:gd name="connsiteX90" fmla="*/ 1292 w 10000"/>
                  <a:gd name="connsiteY90" fmla="*/ 1451 h 10610"/>
                  <a:gd name="connsiteX91" fmla="*/ 1232 w 10000"/>
                  <a:gd name="connsiteY91" fmla="*/ 1464 h 10610"/>
                  <a:gd name="connsiteX92" fmla="*/ 1160 w 10000"/>
                  <a:gd name="connsiteY92" fmla="*/ 1477 h 10610"/>
                  <a:gd name="connsiteX93" fmla="*/ 1089 w 10000"/>
                  <a:gd name="connsiteY93" fmla="*/ 1477 h 10610"/>
                  <a:gd name="connsiteX94" fmla="*/ 1029 w 10000"/>
                  <a:gd name="connsiteY94" fmla="*/ 1489 h 10610"/>
                  <a:gd name="connsiteX95" fmla="*/ 963 w 10000"/>
                  <a:gd name="connsiteY95" fmla="*/ 1489 h 10610"/>
                  <a:gd name="connsiteX96" fmla="*/ 903 w 10000"/>
                  <a:gd name="connsiteY96" fmla="*/ 1502 h 10610"/>
                  <a:gd name="connsiteX97" fmla="*/ 843 w 10000"/>
                  <a:gd name="connsiteY97" fmla="*/ 1502 h 10610"/>
                  <a:gd name="connsiteX98" fmla="*/ 783 w 10000"/>
                  <a:gd name="connsiteY98" fmla="*/ 1514 h 10610"/>
                  <a:gd name="connsiteX99" fmla="*/ 736 w 10000"/>
                  <a:gd name="connsiteY99" fmla="*/ 1527 h 10610"/>
                  <a:gd name="connsiteX100" fmla="*/ 688 w 10000"/>
                  <a:gd name="connsiteY100" fmla="*/ 1540 h 10610"/>
                  <a:gd name="connsiteX101" fmla="*/ 634 w 10000"/>
                  <a:gd name="connsiteY101" fmla="*/ 1540 h 10610"/>
                  <a:gd name="connsiteX102" fmla="*/ 574 w 10000"/>
                  <a:gd name="connsiteY102" fmla="*/ 1552 h 10610"/>
                  <a:gd name="connsiteX103" fmla="*/ 526 w 10000"/>
                  <a:gd name="connsiteY103" fmla="*/ 1552 h 10610"/>
                  <a:gd name="connsiteX104" fmla="*/ 478 w 10000"/>
                  <a:gd name="connsiteY104" fmla="*/ 1565 h 10610"/>
                  <a:gd name="connsiteX105" fmla="*/ 431 w 10000"/>
                  <a:gd name="connsiteY105" fmla="*/ 1565 h 10610"/>
                  <a:gd name="connsiteX106" fmla="*/ 383 w 10000"/>
                  <a:gd name="connsiteY106" fmla="*/ 1578 h 10610"/>
                  <a:gd name="connsiteX107" fmla="*/ 347 w 10000"/>
                  <a:gd name="connsiteY107" fmla="*/ 1578 h 10610"/>
                  <a:gd name="connsiteX108" fmla="*/ 317 w 10000"/>
                  <a:gd name="connsiteY108" fmla="*/ 1590 h 10610"/>
                  <a:gd name="connsiteX109" fmla="*/ 281 w 10000"/>
                  <a:gd name="connsiteY109" fmla="*/ 1590 h 10610"/>
                  <a:gd name="connsiteX110" fmla="*/ 233 w 10000"/>
                  <a:gd name="connsiteY110" fmla="*/ 1603 h 10610"/>
                  <a:gd name="connsiteX111" fmla="*/ 209 w 10000"/>
                  <a:gd name="connsiteY111" fmla="*/ 1603 h 10610"/>
                  <a:gd name="connsiteX112" fmla="*/ 173 w 10000"/>
                  <a:gd name="connsiteY112" fmla="*/ 1603 h 10610"/>
                  <a:gd name="connsiteX113" fmla="*/ 114 w 10000"/>
                  <a:gd name="connsiteY113" fmla="*/ 1609 h 10610"/>
                  <a:gd name="connsiteX114" fmla="*/ 78 w 10000"/>
                  <a:gd name="connsiteY114" fmla="*/ 1622 h 10610"/>
                  <a:gd name="connsiteX115" fmla="*/ 42 w 10000"/>
                  <a:gd name="connsiteY115" fmla="*/ 1622 h 10610"/>
                  <a:gd name="connsiteX116" fmla="*/ 24 w 10000"/>
                  <a:gd name="connsiteY116" fmla="*/ 1635 h 10610"/>
                  <a:gd name="connsiteX117" fmla="*/ 0 w 10000"/>
                  <a:gd name="connsiteY117" fmla="*/ 1635 h 10610"/>
                  <a:gd name="connsiteX118" fmla="*/ 0 w 10000"/>
                  <a:gd name="connsiteY118" fmla="*/ 1635 h 10610"/>
                  <a:gd name="connsiteX119" fmla="*/ 0 w 10000"/>
                  <a:gd name="connsiteY119" fmla="*/ 1647 h 10610"/>
                  <a:gd name="connsiteX120" fmla="*/ 12 w 10000"/>
                  <a:gd name="connsiteY120" fmla="*/ 1673 h 10610"/>
                  <a:gd name="connsiteX121" fmla="*/ 12 w 10000"/>
                  <a:gd name="connsiteY121" fmla="*/ 1698 h 10610"/>
                  <a:gd name="connsiteX122" fmla="*/ 24 w 10000"/>
                  <a:gd name="connsiteY122" fmla="*/ 1723 h 10610"/>
                  <a:gd name="connsiteX123" fmla="*/ 30 w 10000"/>
                  <a:gd name="connsiteY123" fmla="*/ 1761 h 10610"/>
                  <a:gd name="connsiteX124" fmla="*/ 42 w 10000"/>
                  <a:gd name="connsiteY124" fmla="*/ 1799 h 10610"/>
                  <a:gd name="connsiteX125" fmla="*/ 54 w 10000"/>
                  <a:gd name="connsiteY125" fmla="*/ 1824 h 10610"/>
                  <a:gd name="connsiteX126" fmla="*/ 66 w 10000"/>
                  <a:gd name="connsiteY126" fmla="*/ 1875 h 10610"/>
                  <a:gd name="connsiteX127" fmla="*/ 78 w 10000"/>
                  <a:gd name="connsiteY127" fmla="*/ 1926 h 10610"/>
                  <a:gd name="connsiteX128" fmla="*/ 90 w 10000"/>
                  <a:gd name="connsiteY128" fmla="*/ 1970 h 10610"/>
                  <a:gd name="connsiteX129" fmla="*/ 102 w 10000"/>
                  <a:gd name="connsiteY129" fmla="*/ 2033 h 10610"/>
                  <a:gd name="connsiteX130" fmla="*/ 126 w 10000"/>
                  <a:gd name="connsiteY130" fmla="*/ 2096 h 10610"/>
                  <a:gd name="connsiteX131" fmla="*/ 150 w 10000"/>
                  <a:gd name="connsiteY131" fmla="*/ 2160 h 10610"/>
                  <a:gd name="connsiteX132" fmla="*/ 173 w 10000"/>
                  <a:gd name="connsiteY132" fmla="*/ 2236 h 10610"/>
                  <a:gd name="connsiteX133" fmla="*/ 185 w 10000"/>
                  <a:gd name="connsiteY133" fmla="*/ 2292 h 10610"/>
                  <a:gd name="connsiteX134" fmla="*/ 209 w 10000"/>
                  <a:gd name="connsiteY134" fmla="*/ 2368 h 10610"/>
                  <a:gd name="connsiteX135" fmla="*/ 221 w 10000"/>
                  <a:gd name="connsiteY135" fmla="*/ 2444 h 10610"/>
                  <a:gd name="connsiteX136" fmla="*/ 245 w 10000"/>
                  <a:gd name="connsiteY136" fmla="*/ 2533 h 10610"/>
                  <a:gd name="connsiteX137" fmla="*/ 269 w 10000"/>
                  <a:gd name="connsiteY137" fmla="*/ 2602 h 10610"/>
                  <a:gd name="connsiteX138" fmla="*/ 305 w 10000"/>
                  <a:gd name="connsiteY138" fmla="*/ 2704 h 10610"/>
                  <a:gd name="connsiteX139" fmla="*/ 329 w 10000"/>
                  <a:gd name="connsiteY139" fmla="*/ 2780 h 10610"/>
                  <a:gd name="connsiteX140" fmla="*/ 347 w 10000"/>
                  <a:gd name="connsiteY140" fmla="*/ 2881 h 10610"/>
                  <a:gd name="connsiteX141" fmla="*/ 371 w 10000"/>
                  <a:gd name="connsiteY141" fmla="*/ 2976 h 10610"/>
                  <a:gd name="connsiteX142" fmla="*/ 395 w 10000"/>
                  <a:gd name="connsiteY142" fmla="*/ 3077 h 10610"/>
                  <a:gd name="connsiteX143" fmla="*/ 431 w 10000"/>
                  <a:gd name="connsiteY143" fmla="*/ 3165 h 10610"/>
                  <a:gd name="connsiteX144" fmla="*/ 455 w 10000"/>
                  <a:gd name="connsiteY144" fmla="*/ 3260 h 10610"/>
                  <a:gd name="connsiteX145" fmla="*/ 490 w 10000"/>
                  <a:gd name="connsiteY145" fmla="*/ 3361 h 10610"/>
                  <a:gd name="connsiteX146" fmla="*/ 514 w 10000"/>
                  <a:gd name="connsiteY146" fmla="*/ 3475 h 10610"/>
                  <a:gd name="connsiteX147" fmla="*/ 550 w 10000"/>
                  <a:gd name="connsiteY147" fmla="*/ 3576 h 10610"/>
                  <a:gd name="connsiteX148" fmla="*/ 586 w 10000"/>
                  <a:gd name="connsiteY148" fmla="*/ 3697 h 10610"/>
                  <a:gd name="connsiteX149" fmla="*/ 610 w 10000"/>
                  <a:gd name="connsiteY149" fmla="*/ 3798 h 10610"/>
                  <a:gd name="connsiteX150" fmla="*/ 646 w 10000"/>
                  <a:gd name="connsiteY150" fmla="*/ 3912 h 10610"/>
                  <a:gd name="connsiteX151" fmla="*/ 676 w 10000"/>
                  <a:gd name="connsiteY151" fmla="*/ 4007 h 10610"/>
                  <a:gd name="connsiteX152" fmla="*/ 712 w 10000"/>
                  <a:gd name="connsiteY152" fmla="*/ 4133 h 10610"/>
                  <a:gd name="connsiteX153" fmla="*/ 736 w 10000"/>
                  <a:gd name="connsiteY153" fmla="*/ 4247 h 10610"/>
                  <a:gd name="connsiteX154" fmla="*/ 772 w 10000"/>
                  <a:gd name="connsiteY154" fmla="*/ 4354 h 10610"/>
                  <a:gd name="connsiteX155" fmla="*/ 807 w 10000"/>
                  <a:gd name="connsiteY155" fmla="*/ 4481 h 10610"/>
                  <a:gd name="connsiteX156" fmla="*/ 843 w 10000"/>
                  <a:gd name="connsiteY156" fmla="*/ 4588 h 10610"/>
                  <a:gd name="connsiteX157" fmla="*/ 867 w 10000"/>
                  <a:gd name="connsiteY157" fmla="*/ 4702 h 10610"/>
                  <a:gd name="connsiteX158" fmla="*/ 903 w 10000"/>
                  <a:gd name="connsiteY158" fmla="*/ 4829 h 10610"/>
                  <a:gd name="connsiteX159" fmla="*/ 927 w 10000"/>
                  <a:gd name="connsiteY159" fmla="*/ 4936 h 10610"/>
                  <a:gd name="connsiteX160" fmla="*/ 975 w 10000"/>
                  <a:gd name="connsiteY160" fmla="*/ 5050 h 10610"/>
                  <a:gd name="connsiteX161" fmla="*/ 993 w 10000"/>
                  <a:gd name="connsiteY161" fmla="*/ 5177 h 10610"/>
                  <a:gd name="connsiteX162" fmla="*/ 1029 w 10000"/>
                  <a:gd name="connsiteY162" fmla="*/ 5284 h 10610"/>
                  <a:gd name="connsiteX163" fmla="*/ 1065 w 10000"/>
                  <a:gd name="connsiteY163" fmla="*/ 5411 h 10610"/>
                  <a:gd name="connsiteX164" fmla="*/ 1100 w 10000"/>
                  <a:gd name="connsiteY164" fmla="*/ 5537 h 10610"/>
                  <a:gd name="connsiteX165" fmla="*/ 1136 w 10000"/>
                  <a:gd name="connsiteY165" fmla="*/ 5645 h 10610"/>
                  <a:gd name="connsiteX166" fmla="*/ 1160 w 10000"/>
                  <a:gd name="connsiteY166" fmla="*/ 5759 h 10610"/>
                  <a:gd name="connsiteX167" fmla="*/ 1196 w 10000"/>
                  <a:gd name="connsiteY167" fmla="*/ 5872 h 10610"/>
                  <a:gd name="connsiteX168" fmla="*/ 1232 w 10000"/>
                  <a:gd name="connsiteY168" fmla="*/ 5980 h 10610"/>
                  <a:gd name="connsiteX169" fmla="*/ 1256 w 10000"/>
                  <a:gd name="connsiteY169" fmla="*/ 6094 h 10610"/>
                  <a:gd name="connsiteX170" fmla="*/ 1292 w 10000"/>
                  <a:gd name="connsiteY170" fmla="*/ 6208 h 10610"/>
                  <a:gd name="connsiteX171" fmla="*/ 1322 w 10000"/>
                  <a:gd name="connsiteY171" fmla="*/ 6315 h 10610"/>
                  <a:gd name="connsiteX172" fmla="*/ 1358 w 10000"/>
                  <a:gd name="connsiteY172" fmla="*/ 6442 h 10610"/>
                  <a:gd name="connsiteX173" fmla="*/ 1382 w 10000"/>
                  <a:gd name="connsiteY173" fmla="*/ 6543 h 10610"/>
                  <a:gd name="connsiteX174" fmla="*/ 1406 w 10000"/>
                  <a:gd name="connsiteY174" fmla="*/ 6638 h 10610"/>
                  <a:gd name="connsiteX175" fmla="*/ 1441 w 10000"/>
                  <a:gd name="connsiteY175" fmla="*/ 6752 h 10610"/>
                  <a:gd name="connsiteX176" fmla="*/ 1477 w 10000"/>
                  <a:gd name="connsiteY176" fmla="*/ 6866 h 10610"/>
                  <a:gd name="connsiteX177" fmla="*/ 1501 w 10000"/>
                  <a:gd name="connsiteY177" fmla="*/ 6948 h 10610"/>
                  <a:gd name="connsiteX178" fmla="*/ 1525 w 10000"/>
                  <a:gd name="connsiteY178" fmla="*/ 7049 h 10610"/>
                  <a:gd name="connsiteX179" fmla="*/ 1549 w 10000"/>
                  <a:gd name="connsiteY179" fmla="*/ 7150 h 10610"/>
                  <a:gd name="connsiteX180" fmla="*/ 1585 w 10000"/>
                  <a:gd name="connsiteY180" fmla="*/ 7258 h 10610"/>
                  <a:gd name="connsiteX181" fmla="*/ 1609 w 10000"/>
                  <a:gd name="connsiteY181" fmla="*/ 7334 h 10610"/>
                  <a:gd name="connsiteX182" fmla="*/ 1627 w 10000"/>
                  <a:gd name="connsiteY182" fmla="*/ 7435 h 10610"/>
                  <a:gd name="connsiteX183" fmla="*/ 1651 w 10000"/>
                  <a:gd name="connsiteY183" fmla="*/ 7523 h 10610"/>
                  <a:gd name="connsiteX184" fmla="*/ 1675 w 10000"/>
                  <a:gd name="connsiteY184" fmla="*/ 7618 h 10610"/>
                  <a:gd name="connsiteX185" fmla="*/ 1687 w 10000"/>
                  <a:gd name="connsiteY185" fmla="*/ 7707 h 10610"/>
                  <a:gd name="connsiteX186" fmla="*/ 1722 w 10000"/>
                  <a:gd name="connsiteY186" fmla="*/ 7795 h 10610"/>
                  <a:gd name="connsiteX187" fmla="*/ 1746 w 10000"/>
                  <a:gd name="connsiteY187" fmla="*/ 7884 h 10610"/>
                  <a:gd name="connsiteX188" fmla="*/ 1770 w 10000"/>
                  <a:gd name="connsiteY188" fmla="*/ 7966 h 10610"/>
                  <a:gd name="connsiteX189" fmla="*/ 1782 w 10000"/>
                  <a:gd name="connsiteY189" fmla="*/ 8055 h 10610"/>
                  <a:gd name="connsiteX190" fmla="*/ 1806 w 10000"/>
                  <a:gd name="connsiteY190" fmla="*/ 8131 h 10610"/>
                  <a:gd name="connsiteX191" fmla="*/ 1818 w 10000"/>
                  <a:gd name="connsiteY191" fmla="*/ 8219 h 10610"/>
                  <a:gd name="connsiteX192" fmla="*/ 1854 w 10000"/>
                  <a:gd name="connsiteY192" fmla="*/ 8301 h 10610"/>
                  <a:gd name="connsiteX193" fmla="*/ 1866 w 10000"/>
                  <a:gd name="connsiteY193" fmla="*/ 8377 h 10610"/>
                  <a:gd name="connsiteX194" fmla="*/ 1890 w 10000"/>
                  <a:gd name="connsiteY194" fmla="*/ 8466 h 10610"/>
                  <a:gd name="connsiteX195" fmla="*/ 1902 w 10000"/>
                  <a:gd name="connsiteY195" fmla="*/ 8542 h 10610"/>
                  <a:gd name="connsiteX196" fmla="*/ 1926 w 10000"/>
                  <a:gd name="connsiteY196" fmla="*/ 8624 h 10610"/>
                  <a:gd name="connsiteX197" fmla="*/ 1938 w 10000"/>
                  <a:gd name="connsiteY197" fmla="*/ 8687 h 10610"/>
                  <a:gd name="connsiteX198" fmla="*/ 1956 w 10000"/>
                  <a:gd name="connsiteY198" fmla="*/ 8763 h 10610"/>
                  <a:gd name="connsiteX199" fmla="*/ 1968 w 10000"/>
                  <a:gd name="connsiteY199" fmla="*/ 8839 h 10610"/>
                  <a:gd name="connsiteX200" fmla="*/ 1992 w 10000"/>
                  <a:gd name="connsiteY200" fmla="*/ 8909 h 10610"/>
                  <a:gd name="connsiteX201" fmla="*/ 2004 w 10000"/>
                  <a:gd name="connsiteY201" fmla="*/ 8972 h 10610"/>
                  <a:gd name="connsiteX202" fmla="*/ 2016 w 10000"/>
                  <a:gd name="connsiteY202" fmla="*/ 9048 h 10610"/>
                  <a:gd name="connsiteX203" fmla="*/ 2028 w 10000"/>
                  <a:gd name="connsiteY203" fmla="*/ 9124 h 10610"/>
                  <a:gd name="connsiteX204" fmla="*/ 2051 w 10000"/>
                  <a:gd name="connsiteY204" fmla="*/ 9187 h 10610"/>
                  <a:gd name="connsiteX205" fmla="*/ 2051 w 10000"/>
                  <a:gd name="connsiteY205" fmla="*/ 9244 h 10610"/>
                  <a:gd name="connsiteX206" fmla="*/ 2075 w 10000"/>
                  <a:gd name="connsiteY206" fmla="*/ 9307 h 10610"/>
                  <a:gd name="connsiteX207" fmla="*/ 2075 w 10000"/>
                  <a:gd name="connsiteY207" fmla="*/ 9370 h 10610"/>
                  <a:gd name="connsiteX208" fmla="*/ 2099 w 10000"/>
                  <a:gd name="connsiteY208" fmla="*/ 9446 h 10610"/>
                  <a:gd name="connsiteX209" fmla="*/ 2111 w 10000"/>
                  <a:gd name="connsiteY209" fmla="*/ 9497 h 10610"/>
                  <a:gd name="connsiteX210" fmla="*/ 2123 w 10000"/>
                  <a:gd name="connsiteY210" fmla="*/ 9554 h 10610"/>
                  <a:gd name="connsiteX211" fmla="*/ 2135 w 10000"/>
                  <a:gd name="connsiteY211" fmla="*/ 9617 h 10610"/>
                  <a:gd name="connsiteX212" fmla="*/ 2147 w 10000"/>
                  <a:gd name="connsiteY212" fmla="*/ 9680 h 10610"/>
                  <a:gd name="connsiteX213" fmla="*/ 2159 w 10000"/>
                  <a:gd name="connsiteY213" fmla="*/ 9731 h 10610"/>
                  <a:gd name="connsiteX214" fmla="*/ 2159 w 10000"/>
                  <a:gd name="connsiteY214" fmla="*/ 9781 h 10610"/>
                  <a:gd name="connsiteX215" fmla="*/ 2171 w 10000"/>
                  <a:gd name="connsiteY215" fmla="*/ 9832 h 10610"/>
                  <a:gd name="connsiteX216" fmla="*/ 2183 w 10000"/>
                  <a:gd name="connsiteY216" fmla="*/ 9876 h 10610"/>
                  <a:gd name="connsiteX217" fmla="*/ 2183 w 10000"/>
                  <a:gd name="connsiteY217" fmla="*/ 9927 h 10610"/>
                  <a:gd name="connsiteX218" fmla="*/ 2195 w 10000"/>
                  <a:gd name="connsiteY218" fmla="*/ 9977 h 10610"/>
                  <a:gd name="connsiteX219" fmla="*/ 2195 w 10000"/>
                  <a:gd name="connsiteY219" fmla="*/ 10015 h 10610"/>
                  <a:gd name="connsiteX220" fmla="*/ 2207 w 10000"/>
                  <a:gd name="connsiteY220" fmla="*/ 10066 h 10610"/>
                  <a:gd name="connsiteX221" fmla="*/ 2207 w 10000"/>
                  <a:gd name="connsiteY221" fmla="*/ 10104 h 10610"/>
                  <a:gd name="connsiteX222" fmla="*/ 2219 w 10000"/>
                  <a:gd name="connsiteY222" fmla="*/ 10142 h 10610"/>
                  <a:gd name="connsiteX223" fmla="*/ 2219 w 10000"/>
                  <a:gd name="connsiteY223" fmla="*/ 10180 h 10610"/>
                  <a:gd name="connsiteX224" fmla="*/ 2243 w 10000"/>
                  <a:gd name="connsiteY224" fmla="*/ 10224 h 10610"/>
                  <a:gd name="connsiteX225" fmla="*/ 2243 w 10000"/>
                  <a:gd name="connsiteY225" fmla="*/ 10249 h 10610"/>
                  <a:gd name="connsiteX226" fmla="*/ 2255 w 10000"/>
                  <a:gd name="connsiteY226" fmla="*/ 10287 h 10610"/>
                  <a:gd name="connsiteX227" fmla="*/ 2255 w 10000"/>
                  <a:gd name="connsiteY227" fmla="*/ 10325 h 10610"/>
                  <a:gd name="connsiteX228" fmla="*/ 2261 w 10000"/>
                  <a:gd name="connsiteY228" fmla="*/ 10363 h 10610"/>
                  <a:gd name="connsiteX229" fmla="*/ 2261 w 10000"/>
                  <a:gd name="connsiteY229" fmla="*/ 10414 h 10610"/>
                  <a:gd name="connsiteX230" fmla="*/ 2273 w 10000"/>
                  <a:gd name="connsiteY230" fmla="*/ 10465 h 10610"/>
                  <a:gd name="connsiteX231" fmla="*/ 2273 w 10000"/>
                  <a:gd name="connsiteY231" fmla="*/ 10502 h 10610"/>
                  <a:gd name="connsiteX232" fmla="*/ 2285 w 10000"/>
                  <a:gd name="connsiteY232" fmla="*/ 10540 h 10610"/>
                  <a:gd name="connsiteX233" fmla="*/ 2285 w 10000"/>
                  <a:gd name="connsiteY233" fmla="*/ 10585 h 10610"/>
                  <a:gd name="connsiteX234" fmla="*/ 2297 w 10000"/>
                  <a:gd name="connsiteY234" fmla="*/ 10610 h 10610"/>
                  <a:gd name="connsiteX235" fmla="*/ 2297 w 10000"/>
                  <a:gd name="connsiteY235" fmla="*/ 10597 h 10610"/>
                  <a:gd name="connsiteX236" fmla="*/ 2309 w 10000"/>
                  <a:gd name="connsiteY236" fmla="*/ 10585 h 10610"/>
                  <a:gd name="connsiteX237" fmla="*/ 2333 w 10000"/>
                  <a:gd name="connsiteY237" fmla="*/ 10572 h 10610"/>
                  <a:gd name="connsiteX238" fmla="*/ 2380 w 10000"/>
                  <a:gd name="connsiteY238" fmla="*/ 10572 h 10610"/>
                  <a:gd name="connsiteX239" fmla="*/ 2416 w 10000"/>
                  <a:gd name="connsiteY239" fmla="*/ 10547 h 10610"/>
                  <a:gd name="connsiteX240" fmla="*/ 2476 w 10000"/>
                  <a:gd name="connsiteY240" fmla="*/ 10540 h 10610"/>
                  <a:gd name="connsiteX241" fmla="*/ 2500 w 10000"/>
                  <a:gd name="connsiteY241" fmla="*/ 10528 h 10610"/>
                  <a:gd name="connsiteX242" fmla="*/ 2548 w 10000"/>
                  <a:gd name="connsiteY242" fmla="*/ 10528 h 10610"/>
                  <a:gd name="connsiteX243" fmla="*/ 2578 w 10000"/>
                  <a:gd name="connsiteY243" fmla="*/ 10515 h 10610"/>
                  <a:gd name="connsiteX244" fmla="*/ 2626 w 10000"/>
                  <a:gd name="connsiteY244" fmla="*/ 10502 h 10610"/>
                  <a:gd name="connsiteX245" fmla="*/ 2661 w 10000"/>
                  <a:gd name="connsiteY245" fmla="*/ 10490 h 10610"/>
                  <a:gd name="connsiteX246" fmla="*/ 2697 w 10000"/>
                  <a:gd name="connsiteY246" fmla="*/ 10465 h 10610"/>
                  <a:gd name="connsiteX247" fmla="*/ 2745 w 10000"/>
                  <a:gd name="connsiteY247" fmla="*/ 10452 h 10610"/>
                  <a:gd name="connsiteX248" fmla="*/ 2793 w 10000"/>
                  <a:gd name="connsiteY248" fmla="*/ 10439 h 10610"/>
                  <a:gd name="connsiteX249" fmla="*/ 2841 w 10000"/>
                  <a:gd name="connsiteY249" fmla="*/ 10427 h 10610"/>
                  <a:gd name="connsiteX250" fmla="*/ 2889 w 10000"/>
                  <a:gd name="connsiteY250" fmla="*/ 10414 h 10610"/>
                  <a:gd name="connsiteX251" fmla="*/ 2943 w 10000"/>
                  <a:gd name="connsiteY251" fmla="*/ 10401 h 10610"/>
                  <a:gd name="connsiteX252" fmla="*/ 2990 w 10000"/>
                  <a:gd name="connsiteY252" fmla="*/ 10389 h 10610"/>
                  <a:gd name="connsiteX253" fmla="*/ 3050 w 10000"/>
                  <a:gd name="connsiteY253" fmla="*/ 10363 h 10610"/>
                  <a:gd name="connsiteX254" fmla="*/ 3110 w 10000"/>
                  <a:gd name="connsiteY254" fmla="*/ 10351 h 10610"/>
                  <a:gd name="connsiteX255" fmla="*/ 3170 w 10000"/>
                  <a:gd name="connsiteY255" fmla="*/ 10338 h 10610"/>
                  <a:gd name="connsiteX256" fmla="*/ 3224 w 10000"/>
                  <a:gd name="connsiteY256" fmla="*/ 10313 h 10610"/>
                  <a:gd name="connsiteX257" fmla="*/ 3283 w 10000"/>
                  <a:gd name="connsiteY257" fmla="*/ 10300 h 10610"/>
                  <a:gd name="connsiteX258" fmla="*/ 3355 w 10000"/>
                  <a:gd name="connsiteY258" fmla="*/ 10287 h 10610"/>
                  <a:gd name="connsiteX259" fmla="*/ 3415 w 10000"/>
                  <a:gd name="connsiteY259" fmla="*/ 10262 h 10610"/>
                  <a:gd name="connsiteX260" fmla="*/ 3487 w 10000"/>
                  <a:gd name="connsiteY260" fmla="*/ 10249 h 10610"/>
                  <a:gd name="connsiteX261" fmla="*/ 3553 w 10000"/>
                  <a:gd name="connsiteY261" fmla="*/ 10237 h 10610"/>
                  <a:gd name="connsiteX262" fmla="*/ 3612 w 10000"/>
                  <a:gd name="connsiteY262" fmla="*/ 10212 h 10610"/>
                  <a:gd name="connsiteX263" fmla="*/ 3696 w 10000"/>
                  <a:gd name="connsiteY263" fmla="*/ 10193 h 10610"/>
                  <a:gd name="connsiteX264" fmla="*/ 3768 w 10000"/>
                  <a:gd name="connsiteY264" fmla="*/ 10180 h 10610"/>
                  <a:gd name="connsiteX265" fmla="*/ 3840 w 10000"/>
                  <a:gd name="connsiteY265" fmla="*/ 10155 h 10610"/>
                  <a:gd name="connsiteX266" fmla="*/ 3906 w 10000"/>
                  <a:gd name="connsiteY266" fmla="*/ 10142 h 10610"/>
                  <a:gd name="connsiteX267" fmla="*/ 3977 w 10000"/>
                  <a:gd name="connsiteY267" fmla="*/ 10117 h 10610"/>
                  <a:gd name="connsiteX268" fmla="*/ 4061 w 10000"/>
                  <a:gd name="connsiteY268" fmla="*/ 10104 h 10610"/>
                  <a:gd name="connsiteX269" fmla="*/ 4133 w 10000"/>
                  <a:gd name="connsiteY269" fmla="*/ 10079 h 10610"/>
                  <a:gd name="connsiteX270" fmla="*/ 4211 w 10000"/>
                  <a:gd name="connsiteY270" fmla="*/ 10053 h 10610"/>
                  <a:gd name="connsiteX271" fmla="*/ 4282 w 10000"/>
                  <a:gd name="connsiteY271" fmla="*/ 10041 h 10610"/>
                  <a:gd name="connsiteX272" fmla="*/ 4366 w 10000"/>
                  <a:gd name="connsiteY272" fmla="*/ 10015 h 10610"/>
                  <a:gd name="connsiteX273" fmla="*/ 4438 w 10000"/>
                  <a:gd name="connsiteY273" fmla="*/ 10003 h 10610"/>
                  <a:gd name="connsiteX274" fmla="*/ 4516 w 10000"/>
                  <a:gd name="connsiteY274" fmla="*/ 9977 h 10610"/>
                  <a:gd name="connsiteX275" fmla="*/ 4599 w 10000"/>
                  <a:gd name="connsiteY275" fmla="*/ 9965 h 10610"/>
                  <a:gd name="connsiteX276" fmla="*/ 4683 w 10000"/>
                  <a:gd name="connsiteY276" fmla="*/ 9952 h 10610"/>
                  <a:gd name="connsiteX277" fmla="*/ 4767 w 10000"/>
                  <a:gd name="connsiteY277" fmla="*/ 9927 h 10610"/>
                  <a:gd name="connsiteX278" fmla="*/ 4844 w 10000"/>
                  <a:gd name="connsiteY278" fmla="*/ 9902 h 10610"/>
                  <a:gd name="connsiteX279" fmla="*/ 4928 w 10000"/>
                  <a:gd name="connsiteY279" fmla="*/ 9889 h 10610"/>
                  <a:gd name="connsiteX280" fmla="*/ 5012 w 10000"/>
                  <a:gd name="connsiteY280" fmla="*/ 9870 h 10610"/>
                  <a:gd name="connsiteX281" fmla="*/ 5096 w 10000"/>
                  <a:gd name="connsiteY281" fmla="*/ 9857 h 10610"/>
                  <a:gd name="connsiteX282" fmla="*/ 5173 w 10000"/>
                  <a:gd name="connsiteY282" fmla="*/ 9845 h 10610"/>
                  <a:gd name="connsiteX283" fmla="*/ 5269 w 10000"/>
                  <a:gd name="connsiteY283" fmla="*/ 9819 h 10610"/>
                  <a:gd name="connsiteX284" fmla="*/ 5353 w 10000"/>
                  <a:gd name="connsiteY284" fmla="*/ 9807 h 10610"/>
                  <a:gd name="connsiteX285" fmla="*/ 5431 w 10000"/>
                  <a:gd name="connsiteY285" fmla="*/ 9781 h 10610"/>
                  <a:gd name="connsiteX286" fmla="*/ 5514 w 10000"/>
                  <a:gd name="connsiteY286" fmla="*/ 9769 h 10610"/>
                  <a:gd name="connsiteX287" fmla="*/ 5598 w 10000"/>
                  <a:gd name="connsiteY287" fmla="*/ 9743 h 10610"/>
                  <a:gd name="connsiteX288" fmla="*/ 5694 w 10000"/>
                  <a:gd name="connsiteY288" fmla="*/ 9731 h 10610"/>
                  <a:gd name="connsiteX289" fmla="*/ 5772 w 10000"/>
                  <a:gd name="connsiteY289" fmla="*/ 9718 h 10610"/>
                  <a:gd name="connsiteX290" fmla="*/ 5855 w 10000"/>
                  <a:gd name="connsiteY290" fmla="*/ 9706 h 10610"/>
                  <a:gd name="connsiteX291" fmla="*/ 5939 w 10000"/>
                  <a:gd name="connsiteY291" fmla="*/ 9693 h 10610"/>
                  <a:gd name="connsiteX292" fmla="*/ 6035 w 10000"/>
                  <a:gd name="connsiteY292" fmla="*/ 9680 h 10610"/>
                  <a:gd name="connsiteX293" fmla="*/ 6112 w 10000"/>
                  <a:gd name="connsiteY293" fmla="*/ 9668 h 10610"/>
                  <a:gd name="connsiteX294" fmla="*/ 6196 w 10000"/>
                  <a:gd name="connsiteY294" fmla="*/ 9642 h 10610"/>
                  <a:gd name="connsiteX295" fmla="*/ 6280 w 10000"/>
                  <a:gd name="connsiteY295" fmla="*/ 9630 h 10610"/>
                  <a:gd name="connsiteX296" fmla="*/ 6364 w 10000"/>
                  <a:gd name="connsiteY296" fmla="*/ 9617 h 10610"/>
                  <a:gd name="connsiteX297" fmla="*/ 6441 w 10000"/>
                  <a:gd name="connsiteY297" fmla="*/ 9592 h 10610"/>
                  <a:gd name="connsiteX298" fmla="*/ 6537 w 10000"/>
                  <a:gd name="connsiteY298" fmla="*/ 9579 h 10610"/>
                  <a:gd name="connsiteX299" fmla="*/ 6621 w 10000"/>
                  <a:gd name="connsiteY299" fmla="*/ 9566 h 10610"/>
                  <a:gd name="connsiteX300" fmla="*/ 6711 w 10000"/>
                  <a:gd name="connsiteY300" fmla="*/ 9554 h 10610"/>
                  <a:gd name="connsiteX301" fmla="*/ 6782 w 10000"/>
                  <a:gd name="connsiteY301" fmla="*/ 9535 h 10610"/>
                  <a:gd name="connsiteX302" fmla="*/ 6878 w 10000"/>
                  <a:gd name="connsiteY302" fmla="*/ 9522 h 10610"/>
                  <a:gd name="connsiteX303" fmla="*/ 6962 w 10000"/>
                  <a:gd name="connsiteY303" fmla="*/ 9497 h 10610"/>
                  <a:gd name="connsiteX304" fmla="*/ 7051 w 10000"/>
                  <a:gd name="connsiteY304" fmla="*/ 9484 h 10610"/>
                  <a:gd name="connsiteX305" fmla="*/ 7135 w 10000"/>
                  <a:gd name="connsiteY305" fmla="*/ 9459 h 10610"/>
                  <a:gd name="connsiteX306" fmla="*/ 7219 w 10000"/>
                  <a:gd name="connsiteY306" fmla="*/ 9446 h 10610"/>
                  <a:gd name="connsiteX307" fmla="*/ 7303 w 10000"/>
                  <a:gd name="connsiteY307" fmla="*/ 9421 h 10610"/>
                  <a:gd name="connsiteX308" fmla="*/ 7392 w 10000"/>
                  <a:gd name="connsiteY308" fmla="*/ 9408 h 10610"/>
                  <a:gd name="connsiteX309" fmla="*/ 7476 w 10000"/>
                  <a:gd name="connsiteY309" fmla="*/ 9383 h 10610"/>
                  <a:gd name="connsiteX310" fmla="*/ 7560 w 10000"/>
                  <a:gd name="connsiteY310" fmla="*/ 9358 h 10610"/>
                  <a:gd name="connsiteX311" fmla="*/ 7644 w 10000"/>
                  <a:gd name="connsiteY311" fmla="*/ 9345 h 10610"/>
                  <a:gd name="connsiteX312" fmla="*/ 7733 w 10000"/>
                  <a:gd name="connsiteY312" fmla="*/ 9320 h 10610"/>
                  <a:gd name="connsiteX313" fmla="*/ 7805 w 10000"/>
                  <a:gd name="connsiteY313" fmla="*/ 9307 h 10610"/>
                  <a:gd name="connsiteX314" fmla="*/ 7901 w 10000"/>
                  <a:gd name="connsiteY314" fmla="*/ 9282 h 10610"/>
                  <a:gd name="connsiteX315" fmla="*/ 7972 w 10000"/>
                  <a:gd name="connsiteY315" fmla="*/ 9269 h 10610"/>
                  <a:gd name="connsiteX316" fmla="*/ 8062 w 10000"/>
                  <a:gd name="connsiteY316" fmla="*/ 9244 h 10610"/>
                  <a:gd name="connsiteX317" fmla="*/ 8134 w 10000"/>
                  <a:gd name="connsiteY317" fmla="*/ 9218 h 10610"/>
                  <a:gd name="connsiteX318" fmla="*/ 8218 w 10000"/>
                  <a:gd name="connsiteY318" fmla="*/ 9212 h 10610"/>
                  <a:gd name="connsiteX319" fmla="*/ 8295 w 10000"/>
                  <a:gd name="connsiteY319" fmla="*/ 9187 h 10610"/>
                  <a:gd name="connsiteX320" fmla="*/ 8367 w 10000"/>
                  <a:gd name="connsiteY320" fmla="*/ 9174 h 10610"/>
                  <a:gd name="connsiteX321" fmla="*/ 8451 w 10000"/>
                  <a:gd name="connsiteY321" fmla="*/ 9149 h 10610"/>
                  <a:gd name="connsiteX322" fmla="*/ 8523 w 10000"/>
                  <a:gd name="connsiteY322" fmla="*/ 9136 h 10610"/>
                  <a:gd name="connsiteX323" fmla="*/ 8594 w 10000"/>
                  <a:gd name="connsiteY323" fmla="*/ 9111 h 10610"/>
                  <a:gd name="connsiteX324" fmla="*/ 8672 w 10000"/>
                  <a:gd name="connsiteY324" fmla="*/ 9086 h 10610"/>
                  <a:gd name="connsiteX325" fmla="*/ 8744 w 10000"/>
                  <a:gd name="connsiteY325" fmla="*/ 9073 h 10610"/>
                  <a:gd name="connsiteX326" fmla="*/ 8816 w 10000"/>
                  <a:gd name="connsiteY326" fmla="*/ 9048 h 10610"/>
                  <a:gd name="connsiteX327" fmla="*/ 8876 w 10000"/>
                  <a:gd name="connsiteY327" fmla="*/ 9035 h 10610"/>
                  <a:gd name="connsiteX328" fmla="*/ 8941 w 10000"/>
                  <a:gd name="connsiteY328" fmla="*/ 9010 h 10610"/>
                  <a:gd name="connsiteX329" fmla="*/ 9001 w 10000"/>
                  <a:gd name="connsiteY329" fmla="*/ 8984 h 10610"/>
                  <a:gd name="connsiteX330" fmla="*/ 9073 w 10000"/>
                  <a:gd name="connsiteY330" fmla="*/ 8972 h 10610"/>
                  <a:gd name="connsiteX331" fmla="*/ 9133 w 10000"/>
                  <a:gd name="connsiteY331" fmla="*/ 8946 h 10610"/>
                  <a:gd name="connsiteX332" fmla="*/ 9205 w 10000"/>
                  <a:gd name="connsiteY332" fmla="*/ 8934 h 10610"/>
                  <a:gd name="connsiteX333" fmla="*/ 9258 w 10000"/>
                  <a:gd name="connsiteY333" fmla="*/ 8921 h 10610"/>
                  <a:gd name="connsiteX334" fmla="*/ 9318 w 10000"/>
                  <a:gd name="connsiteY334" fmla="*/ 8896 h 10610"/>
                  <a:gd name="connsiteX335" fmla="*/ 9366 w 10000"/>
                  <a:gd name="connsiteY335" fmla="*/ 8883 h 10610"/>
                  <a:gd name="connsiteX336" fmla="*/ 9426 w 10000"/>
                  <a:gd name="connsiteY336" fmla="*/ 8877 h 10610"/>
                  <a:gd name="connsiteX337" fmla="*/ 9474 w 10000"/>
                  <a:gd name="connsiteY337" fmla="*/ 8852 h 10610"/>
                  <a:gd name="connsiteX338" fmla="*/ 9522 w 10000"/>
                  <a:gd name="connsiteY338" fmla="*/ 8839 h 10610"/>
                  <a:gd name="connsiteX339" fmla="*/ 9575 w 10000"/>
                  <a:gd name="connsiteY339" fmla="*/ 8826 h 10610"/>
                  <a:gd name="connsiteX340" fmla="*/ 9623 w 10000"/>
                  <a:gd name="connsiteY340" fmla="*/ 8814 h 10610"/>
                  <a:gd name="connsiteX341" fmla="*/ 9659 w 10000"/>
                  <a:gd name="connsiteY341" fmla="*/ 8801 h 10610"/>
                  <a:gd name="connsiteX342" fmla="*/ 9707 w 10000"/>
                  <a:gd name="connsiteY342" fmla="*/ 8788 h 10610"/>
                  <a:gd name="connsiteX343" fmla="*/ 9743 w 10000"/>
                  <a:gd name="connsiteY343" fmla="*/ 8776 h 10610"/>
                  <a:gd name="connsiteX344" fmla="*/ 9779 w 10000"/>
                  <a:gd name="connsiteY344" fmla="*/ 8763 h 10610"/>
                  <a:gd name="connsiteX345" fmla="*/ 9839 w 10000"/>
                  <a:gd name="connsiteY345" fmla="*/ 8750 h 10610"/>
                  <a:gd name="connsiteX346" fmla="*/ 9892 w 10000"/>
                  <a:gd name="connsiteY346" fmla="*/ 8738 h 10610"/>
                  <a:gd name="connsiteX347" fmla="*/ 9928 w 10000"/>
                  <a:gd name="connsiteY347" fmla="*/ 8712 h 10610"/>
                  <a:gd name="connsiteX348" fmla="*/ 9964 w 10000"/>
                  <a:gd name="connsiteY348" fmla="*/ 8700 h 10610"/>
                  <a:gd name="connsiteX349" fmla="*/ 9988 w 10000"/>
                  <a:gd name="connsiteY349" fmla="*/ 8700 h 10610"/>
                  <a:gd name="connsiteX350" fmla="*/ 10000 w 10000"/>
                  <a:gd name="connsiteY350" fmla="*/ 8700 h 10610"/>
                  <a:gd name="connsiteX351" fmla="*/ 9988 w 10000"/>
                  <a:gd name="connsiteY351" fmla="*/ 8687 h 10610"/>
                  <a:gd name="connsiteX352" fmla="*/ 9988 w 10000"/>
                  <a:gd name="connsiteY352" fmla="*/ 8675 h 10610"/>
                  <a:gd name="connsiteX353" fmla="*/ 9976 w 10000"/>
                  <a:gd name="connsiteY353" fmla="*/ 8649 h 10610"/>
                  <a:gd name="connsiteX354" fmla="*/ 9964 w 10000"/>
                  <a:gd name="connsiteY354" fmla="*/ 8624 h 10610"/>
                  <a:gd name="connsiteX355" fmla="*/ 9952 w 10000"/>
                  <a:gd name="connsiteY355" fmla="*/ 8573 h 10610"/>
                  <a:gd name="connsiteX356" fmla="*/ 9928 w 10000"/>
                  <a:gd name="connsiteY356" fmla="*/ 8529 h 10610"/>
                  <a:gd name="connsiteX357" fmla="*/ 9904 w 10000"/>
                  <a:gd name="connsiteY357" fmla="*/ 8466 h 10610"/>
                  <a:gd name="connsiteX358" fmla="*/ 9892 w 10000"/>
                  <a:gd name="connsiteY358" fmla="*/ 8390 h 10610"/>
                  <a:gd name="connsiteX359" fmla="*/ 9874 w 10000"/>
                  <a:gd name="connsiteY359" fmla="*/ 8352 h 10610"/>
                  <a:gd name="connsiteX360" fmla="*/ 9862 w 10000"/>
                  <a:gd name="connsiteY360" fmla="*/ 8301 h 10610"/>
                  <a:gd name="connsiteX361" fmla="*/ 9850 w 10000"/>
                  <a:gd name="connsiteY361" fmla="*/ 8263 h 10610"/>
                  <a:gd name="connsiteX362" fmla="*/ 9839 w 10000"/>
                  <a:gd name="connsiteY362" fmla="*/ 8225 h 10610"/>
                  <a:gd name="connsiteX363" fmla="*/ 9827 w 10000"/>
                  <a:gd name="connsiteY363" fmla="*/ 8169 h 10610"/>
                  <a:gd name="connsiteX364" fmla="*/ 9803 w 10000"/>
                  <a:gd name="connsiteY364" fmla="*/ 8131 h 10610"/>
                  <a:gd name="connsiteX365" fmla="*/ 9791 w 10000"/>
                  <a:gd name="connsiteY365" fmla="*/ 8080 h 10610"/>
                  <a:gd name="connsiteX366" fmla="*/ 9779 w 10000"/>
                  <a:gd name="connsiteY366" fmla="*/ 8029 h 10610"/>
                  <a:gd name="connsiteX367" fmla="*/ 9767 w 10000"/>
                  <a:gd name="connsiteY367" fmla="*/ 7979 h 10610"/>
                  <a:gd name="connsiteX368" fmla="*/ 9743 w 10000"/>
                  <a:gd name="connsiteY368" fmla="*/ 7928 h 10610"/>
                  <a:gd name="connsiteX369" fmla="*/ 9731 w 10000"/>
                  <a:gd name="connsiteY369" fmla="*/ 7871 h 10610"/>
                  <a:gd name="connsiteX370" fmla="*/ 9719 w 10000"/>
                  <a:gd name="connsiteY370" fmla="*/ 7821 h 10610"/>
                  <a:gd name="connsiteX371" fmla="*/ 9695 w 10000"/>
                  <a:gd name="connsiteY371" fmla="*/ 7757 h 10610"/>
                  <a:gd name="connsiteX372" fmla="*/ 9683 w 10000"/>
                  <a:gd name="connsiteY372" fmla="*/ 7694 h 10610"/>
                  <a:gd name="connsiteX373" fmla="*/ 9659 w 10000"/>
                  <a:gd name="connsiteY373" fmla="*/ 7644 h 10610"/>
                  <a:gd name="connsiteX374" fmla="*/ 9647 w 10000"/>
                  <a:gd name="connsiteY374" fmla="*/ 7580 h 10610"/>
                  <a:gd name="connsiteX375" fmla="*/ 9635 w 10000"/>
                  <a:gd name="connsiteY375" fmla="*/ 7511 h 10610"/>
                  <a:gd name="connsiteX376" fmla="*/ 9611 w 10000"/>
                  <a:gd name="connsiteY376" fmla="*/ 7447 h 10610"/>
                  <a:gd name="connsiteX377" fmla="*/ 9599 w 10000"/>
                  <a:gd name="connsiteY377" fmla="*/ 7384 h 10610"/>
                  <a:gd name="connsiteX378" fmla="*/ 9575 w 10000"/>
                  <a:gd name="connsiteY378" fmla="*/ 7308 h 10610"/>
                  <a:gd name="connsiteX379" fmla="*/ 9563 w 10000"/>
                  <a:gd name="connsiteY379" fmla="*/ 7245 h 10610"/>
                  <a:gd name="connsiteX380" fmla="*/ 9545 w 10000"/>
                  <a:gd name="connsiteY380" fmla="*/ 7175 h 10610"/>
                  <a:gd name="connsiteX381" fmla="*/ 9522 w 10000"/>
                  <a:gd name="connsiteY381" fmla="*/ 7100 h 10610"/>
                  <a:gd name="connsiteX382" fmla="*/ 9510 w 10000"/>
                  <a:gd name="connsiteY382" fmla="*/ 7036 h 10610"/>
                  <a:gd name="connsiteX383" fmla="*/ 9486 w 10000"/>
                  <a:gd name="connsiteY383" fmla="*/ 6960 h 10610"/>
                  <a:gd name="connsiteX384" fmla="*/ 9474 w 10000"/>
                  <a:gd name="connsiteY384" fmla="*/ 6891 h 10610"/>
                  <a:gd name="connsiteX385" fmla="*/ 9450 w 10000"/>
                  <a:gd name="connsiteY385" fmla="*/ 6815 h 10610"/>
                  <a:gd name="connsiteX386" fmla="*/ 9438 w 10000"/>
                  <a:gd name="connsiteY386" fmla="*/ 6752 h 10610"/>
                  <a:gd name="connsiteX387" fmla="*/ 9414 w 10000"/>
                  <a:gd name="connsiteY387" fmla="*/ 6663 h 10610"/>
                  <a:gd name="connsiteX388" fmla="*/ 9402 w 10000"/>
                  <a:gd name="connsiteY388" fmla="*/ 6600 h 10610"/>
                  <a:gd name="connsiteX389" fmla="*/ 9378 w 10000"/>
                  <a:gd name="connsiteY389" fmla="*/ 6530 h 10610"/>
                  <a:gd name="connsiteX390" fmla="*/ 9366 w 10000"/>
                  <a:gd name="connsiteY390" fmla="*/ 6454 h 10610"/>
                  <a:gd name="connsiteX391" fmla="*/ 9354 w 10000"/>
                  <a:gd name="connsiteY391" fmla="*/ 6366 h 10610"/>
                  <a:gd name="connsiteX392" fmla="*/ 9330 w 10000"/>
                  <a:gd name="connsiteY392" fmla="*/ 6290 h 10610"/>
                  <a:gd name="connsiteX393" fmla="*/ 9318 w 10000"/>
                  <a:gd name="connsiteY393" fmla="*/ 6220 h 10610"/>
                  <a:gd name="connsiteX394" fmla="*/ 9294 w 10000"/>
                  <a:gd name="connsiteY394" fmla="*/ 6132 h 10610"/>
                  <a:gd name="connsiteX395" fmla="*/ 9270 w 10000"/>
                  <a:gd name="connsiteY395" fmla="*/ 6056 h 10610"/>
                  <a:gd name="connsiteX396" fmla="*/ 9258 w 10000"/>
                  <a:gd name="connsiteY396" fmla="*/ 5980 h 10610"/>
                  <a:gd name="connsiteX397" fmla="*/ 9246 w 10000"/>
                  <a:gd name="connsiteY397" fmla="*/ 5898 h 10610"/>
                  <a:gd name="connsiteX398" fmla="*/ 9240 w 10000"/>
                  <a:gd name="connsiteY398" fmla="*/ 5822 h 10610"/>
                  <a:gd name="connsiteX399" fmla="*/ 9228 w 10000"/>
                  <a:gd name="connsiteY399" fmla="*/ 5733 h 10610"/>
                  <a:gd name="connsiteX400" fmla="*/ 9217 w 10000"/>
                  <a:gd name="connsiteY400" fmla="*/ 5657 h 10610"/>
                  <a:gd name="connsiteX401" fmla="*/ 9205 w 10000"/>
                  <a:gd name="connsiteY401" fmla="*/ 5582 h 10610"/>
                  <a:gd name="connsiteX402" fmla="*/ 9193 w 10000"/>
                  <a:gd name="connsiteY402" fmla="*/ 5512 h 10610"/>
                  <a:gd name="connsiteX403" fmla="*/ 9169 w 10000"/>
                  <a:gd name="connsiteY403" fmla="*/ 5423 h 10610"/>
                  <a:gd name="connsiteX404" fmla="*/ 9169 w 10000"/>
                  <a:gd name="connsiteY404" fmla="*/ 5348 h 10610"/>
                  <a:gd name="connsiteX405" fmla="*/ 9157 w 10000"/>
                  <a:gd name="connsiteY405" fmla="*/ 5272 h 10610"/>
                  <a:gd name="connsiteX406" fmla="*/ 9145 w 10000"/>
                  <a:gd name="connsiteY406" fmla="*/ 5189 h 10610"/>
                  <a:gd name="connsiteX407" fmla="*/ 9121 w 10000"/>
                  <a:gd name="connsiteY407" fmla="*/ 5113 h 10610"/>
                  <a:gd name="connsiteX408" fmla="*/ 9121 w 10000"/>
                  <a:gd name="connsiteY408" fmla="*/ 5025 h 10610"/>
                  <a:gd name="connsiteX409" fmla="*/ 9097 w 10000"/>
                  <a:gd name="connsiteY409" fmla="*/ 4949 h 10610"/>
                  <a:gd name="connsiteX410" fmla="*/ 9097 w 10000"/>
                  <a:gd name="connsiteY410" fmla="*/ 4879 h 10610"/>
                  <a:gd name="connsiteX411" fmla="*/ 9085 w 10000"/>
                  <a:gd name="connsiteY411" fmla="*/ 4791 h 10610"/>
                  <a:gd name="connsiteX412" fmla="*/ 9073 w 10000"/>
                  <a:gd name="connsiteY412" fmla="*/ 4715 h 10610"/>
                  <a:gd name="connsiteX413" fmla="*/ 9061 w 10000"/>
                  <a:gd name="connsiteY413" fmla="*/ 4639 h 10610"/>
                  <a:gd name="connsiteX414" fmla="*/ 9061 w 10000"/>
                  <a:gd name="connsiteY414" fmla="*/ 4582 h 10610"/>
                  <a:gd name="connsiteX415" fmla="*/ 9037 w 10000"/>
                  <a:gd name="connsiteY415" fmla="*/ 4494 h 10610"/>
                  <a:gd name="connsiteX416" fmla="*/ 9037 w 10000"/>
                  <a:gd name="connsiteY416" fmla="*/ 4418 h 10610"/>
                  <a:gd name="connsiteX417" fmla="*/ 9013 w 10000"/>
                  <a:gd name="connsiteY417" fmla="*/ 4342 h 10610"/>
                  <a:gd name="connsiteX418" fmla="*/ 9013 w 10000"/>
                  <a:gd name="connsiteY418" fmla="*/ 4266 h 10610"/>
                  <a:gd name="connsiteX419" fmla="*/ 9001 w 10000"/>
                  <a:gd name="connsiteY419" fmla="*/ 4196 h 10610"/>
                  <a:gd name="connsiteX420" fmla="*/ 8989 w 10000"/>
                  <a:gd name="connsiteY420" fmla="*/ 4133 h 10610"/>
                  <a:gd name="connsiteX421" fmla="*/ 8977 w 10000"/>
                  <a:gd name="connsiteY421" fmla="*/ 4057 h 10610"/>
                  <a:gd name="connsiteX422" fmla="*/ 8977 w 10000"/>
                  <a:gd name="connsiteY422" fmla="*/ 3994 h 10610"/>
                  <a:gd name="connsiteX423" fmla="*/ 8953 w 10000"/>
                  <a:gd name="connsiteY423" fmla="*/ 3918 h 10610"/>
                  <a:gd name="connsiteX424" fmla="*/ 8953 w 10000"/>
                  <a:gd name="connsiteY424" fmla="*/ 3848 h 10610"/>
                  <a:gd name="connsiteX425" fmla="*/ 8941 w 10000"/>
                  <a:gd name="connsiteY425" fmla="*/ 3785 h 10610"/>
                  <a:gd name="connsiteX426" fmla="*/ 8929 w 10000"/>
                  <a:gd name="connsiteY426" fmla="*/ 3709 h 10610"/>
                  <a:gd name="connsiteX427" fmla="*/ 8923 w 10000"/>
                  <a:gd name="connsiteY427" fmla="*/ 3646 h 10610"/>
                  <a:gd name="connsiteX428" fmla="*/ 8923 w 10000"/>
                  <a:gd name="connsiteY428" fmla="*/ 3589 h 10610"/>
                  <a:gd name="connsiteX429" fmla="*/ 8911 w 10000"/>
                  <a:gd name="connsiteY429" fmla="*/ 3526 h 10610"/>
                  <a:gd name="connsiteX430" fmla="*/ 8900 w 10000"/>
                  <a:gd name="connsiteY430" fmla="*/ 3463 h 10610"/>
                  <a:gd name="connsiteX431" fmla="*/ 8888 w 10000"/>
                  <a:gd name="connsiteY431" fmla="*/ 3399 h 10610"/>
                  <a:gd name="connsiteX432" fmla="*/ 8876 w 10000"/>
                  <a:gd name="connsiteY432" fmla="*/ 3336 h 10610"/>
                  <a:gd name="connsiteX433" fmla="*/ 8864 w 10000"/>
                  <a:gd name="connsiteY433" fmla="*/ 3273 h 10610"/>
                  <a:gd name="connsiteX434" fmla="*/ 8864 w 10000"/>
                  <a:gd name="connsiteY434" fmla="*/ 3229 h 10610"/>
                  <a:gd name="connsiteX435" fmla="*/ 8852 w 10000"/>
                  <a:gd name="connsiteY435" fmla="*/ 3165 h 10610"/>
                  <a:gd name="connsiteX436" fmla="*/ 8852 w 10000"/>
                  <a:gd name="connsiteY436" fmla="*/ 3102 h 10610"/>
                  <a:gd name="connsiteX437" fmla="*/ 8840 w 10000"/>
                  <a:gd name="connsiteY437" fmla="*/ 3051 h 10610"/>
                  <a:gd name="connsiteX438" fmla="*/ 8840 w 10000"/>
                  <a:gd name="connsiteY438" fmla="*/ 3001 h 10610"/>
                  <a:gd name="connsiteX439" fmla="*/ 8828 w 10000"/>
                  <a:gd name="connsiteY439" fmla="*/ 2938 h 10610"/>
                  <a:gd name="connsiteX440" fmla="*/ 8816 w 10000"/>
                  <a:gd name="connsiteY440" fmla="*/ 2893 h 10610"/>
                  <a:gd name="connsiteX441" fmla="*/ 8804 w 10000"/>
                  <a:gd name="connsiteY441" fmla="*/ 2843 h 10610"/>
                  <a:gd name="connsiteX442" fmla="*/ 8804 w 10000"/>
                  <a:gd name="connsiteY442" fmla="*/ 2792 h 10610"/>
                  <a:gd name="connsiteX443" fmla="*/ 8792 w 10000"/>
                  <a:gd name="connsiteY443" fmla="*/ 2742 h 10610"/>
                  <a:gd name="connsiteX444" fmla="*/ 8792 w 10000"/>
                  <a:gd name="connsiteY444" fmla="*/ 2691 h 10610"/>
                  <a:gd name="connsiteX445" fmla="*/ 8780 w 10000"/>
                  <a:gd name="connsiteY445" fmla="*/ 2640 h 10610"/>
                  <a:gd name="connsiteX446" fmla="*/ 8780 w 10000"/>
                  <a:gd name="connsiteY446" fmla="*/ 2602 h 10610"/>
                  <a:gd name="connsiteX447" fmla="*/ 8768 w 10000"/>
                  <a:gd name="connsiteY447" fmla="*/ 2571 h 10610"/>
                  <a:gd name="connsiteX448" fmla="*/ 8756 w 10000"/>
                  <a:gd name="connsiteY448" fmla="*/ 2520 h 10610"/>
                  <a:gd name="connsiteX449" fmla="*/ 8744 w 10000"/>
                  <a:gd name="connsiteY449" fmla="*/ 2482 h 10610"/>
                  <a:gd name="connsiteX450" fmla="*/ 8744 w 10000"/>
                  <a:gd name="connsiteY450" fmla="*/ 2444 h 10610"/>
                  <a:gd name="connsiteX451" fmla="*/ 8744 w 10000"/>
                  <a:gd name="connsiteY451" fmla="*/ 2406 h 10610"/>
                  <a:gd name="connsiteX452" fmla="*/ 8732 w 10000"/>
                  <a:gd name="connsiteY452" fmla="*/ 2368 h 10610"/>
                  <a:gd name="connsiteX453" fmla="*/ 8732 w 10000"/>
                  <a:gd name="connsiteY453" fmla="*/ 2343 h 10610"/>
                  <a:gd name="connsiteX454" fmla="*/ 8732 w 10000"/>
                  <a:gd name="connsiteY454" fmla="*/ 2318 h 10610"/>
                  <a:gd name="connsiteX455" fmla="*/ 8720 w 10000"/>
                  <a:gd name="connsiteY455" fmla="*/ 2261 h 10610"/>
                  <a:gd name="connsiteX456" fmla="*/ 8708 w 10000"/>
                  <a:gd name="connsiteY456" fmla="*/ 2210 h 10610"/>
                  <a:gd name="connsiteX457" fmla="*/ 8696 w 10000"/>
                  <a:gd name="connsiteY457" fmla="*/ 2160 h 10610"/>
                  <a:gd name="connsiteX458" fmla="*/ 8696 w 10000"/>
                  <a:gd name="connsiteY458" fmla="*/ 2134 h 10610"/>
                  <a:gd name="connsiteX459" fmla="*/ 8696 w 10000"/>
                  <a:gd name="connsiteY459" fmla="*/ 2084 h 10610"/>
                  <a:gd name="connsiteX460" fmla="*/ 8593 w 10000"/>
                  <a:gd name="connsiteY460" fmla="*/ 198 h 10610"/>
                  <a:gd name="connsiteX461" fmla="*/ 8773 w 10000"/>
                  <a:gd name="connsiteY461" fmla="*/ 789 h 10610"/>
                  <a:gd name="connsiteX462" fmla="*/ 8295 w 10000"/>
                  <a:gd name="connsiteY462" fmla="*/ 2691 h 10610"/>
                  <a:gd name="connsiteX463" fmla="*/ 8295 w 10000"/>
                  <a:gd name="connsiteY463" fmla="*/ 2704 h 10610"/>
                  <a:gd name="connsiteX464" fmla="*/ 8295 w 10000"/>
                  <a:gd name="connsiteY464" fmla="*/ 2754 h 10610"/>
                  <a:gd name="connsiteX465" fmla="*/ 8295 w 10000"/>
                  <a:gd name="connsiteY465" fmla="*/ 2780 h 10610"/>
                  <a:gd name="connsiteX466" fmla="*/ 8307 w 10000"/>
                  <a:gd name="connsiteY466" fmla="*/ 2830 h 10610"/>
                  <a:gd name="connsiteX467" fmla="*/ 8319 w 10000"/>
                  <a:gd name="connsiteY467" fmla="*/ 2868 h 10610"/>
                  <a:gd name="connsiteX468" fmla="*/ 8331 w 10000"/>
                  <a:gd name="connsiteY468" fmla="*/ 2925 h 10610"/>
                  <a:gd name="connsiteX469" fmla="*/ 8331 w 10000"/>
                  <a:gd name="connsiteY469" fmla="*/ 2988 h 10610"/>
                  <a:gd name="connsiteX470" fmla="*/ 8343 w 10000"/>
                  <a:gd name="connsiteY470" fmla="*/ 3051 h 10610"/>
                  <a:gd name="connsiteX471" fmla="*/ 8343 w 10000"/>
                  <a:gd name="connsiteY471" fmla="*/ 3089 h 10610"/>
                  <a:gd name="connsiteX472" fmla="*/ 8355 w 10000"/>
                  <a:gd name="connsiteY472" fmla="*/ 3127 h 10610"/>
                  <a:gd name="connsiteX473" fmla="*/ 8355 w 10000"/>
                  <a:gd name="connsiteY473" fmla="*/ 3165 h 10610"/>
                  <a:gd name="connsiteX474" fmla="*/ 8367 w 10000"/>
                  <a:gd name="connsiteY474" fmla="*/ 3203 h 10610"/>
                  <a:gd name="connsiteX475" fmla="*/ 8367 w 10000"/>
                  <a:gd name="connsiteY475" fmla="*/ 3254 h 10610"/>
                  <a:gd name="connsiteX476" fmla="*/ 8391 w 10000"/>
                  <a:gd name="connsiteY476" fmla="*/ 3286 h 10610"/>
                  <a:gd name="connsiteX477" fmla="*/ 8391 w 10000"/>
                  <a:gd name="connsiteY477" fmla="*/ 3323 h 10610"/>
                  <a:gd name="connsiteX478" fmla="*/ 8403 w 10000"/>
                  <a:gd name="connsiteY478" fmla="*/ 3374 h 10610"/>
                  <a:gd name="connsiteX479" fmla="*/ 8403 w 10000"/>
                  <a:gd name="connsiteY479" fmla="*/ 3412 h 10610"/>
                  <a:gd name="connsiteX480" fmla="*/ 8415 w 10000"/>
                  <a:gd name="connsiteY480" fmla="*/ 3463 h 10610"/>
                  <a:gd name="connsiteX481" fmla="*/ 8427 w 10000"/>
                  <a:gd name="connsiteY481" fmla="*/ 3513 h 10610"/>
                  <a:gd name="connsiteX482" fmla="*/ 8439 w 10000"/>
                  <a:gd name="connsiteY482" fmla="*/ 3576 h 10610"/>
                  <a:gd name="connsiteX483" fmla="*/ 8439 w 10000"/>
                  <a:gd name="connsiteY483" fmla="*/ 3621 h 10610"/>
                  <a:gd name="connsiteX484" fmla="*/ 8451 w 10000"/>
                  <a:gd name="connsiteY484" fmla="*/ 3671 h 10610"/>
                  <a:gd name="connsiteX485" fmla="*/ 8451 w 10000"/>
                  <a:gd name="connsiteY485" fmla="*/ 3709 h 10610"/>
                  <a:gd name="connsiteX486" fmla="*/ 8463 w 10000"/>
                  <a:gd name="connsiteY486" fmla="*/ 3773 h 10610"/>
                  <a:gd name="connsiteX487" fmla="*/ 8463 w 10000"/>
                  <a:gd name="connsiteY487" fmla="*/ 3823 h 10610"/>
                  <a:gd name="connsiteX488" fmla="*/ 8475 w 10000"/>
                  <a:gd name="connsiteY488" fmla="*/ 3886 h 10610"/>
                  <a:gd name="connsiteX489" fmla="*/ 8475 w 10000"/>
                  <a:gd name="connsiteY489" fmla="*/ 3943 h 10610"/>
                  <a:gd name="connsiteX490" fmla="*/ 8487 w 10000"/>
                  <a:gd name="connsiteY490" fmla="*/ 3994 h 10610"/>
                  <a:gd name="connsiteX491" fmla="*/ 8499 w 10000"/>
                  <a:gd name="connsiteY491" fmla="*/ 4057 h 10610"/>
                  <a:gd name="connsiteX492" fmla="*/ 8511 w 10000"/>
                  <a:gd name="connsiteY492" fmla="*/ 4120 h 10610"/>
                  <a:gd name="connsiteX493" fmla="*/ 8523 w 10000"/>
                  <a:gd name="connsiteY493" fmla="*/ 4184 h 10610"/>
                  <a:gd name="connsiteX494" fmla="*/ 8535 w 10000"/>
                  <a:gd name="connsiteY494" fmla="*/ 4234 h 10610"/>
                  <a:gd name="connsiteX495" fmla="*/ 8535 w 10000"/>
                  <a:gd name="connsiteY495" fmla="*/ 4291 h 10610"/>
                  <a:gd name="connsiteX496" fmla="*/ 8547 w 10000"/>
                  <a:gd name="connsiteY496" fmla="*/ 4354 h 10610"/>
                  <a:gd name="connsiteX497" fmla="*/ 8559 w 10000"/>
                  <a:gd name="connsiteY497" fmla="*/ 4430 h 10610"/>
                  <a:gd name="connsiteX498" fmla="*/ 8571 w 10000"/>
                  <a:gd name="connsiteY498" fmla="*/ 4494 h 10610"/>
                  <a:gd name="connsiteX499" fmla="*/ 8571 w 10000"/>
                  <a:gd name="connsiteY499" fmla="*/ 4557 h 10610"/>
                  <a:gd name="connsiteX500" fmla="*/ 8583 w 10000"/>
                  <a:gd name="connsiteY500" fmla="*/ 4614 h 10610"/>
                  <a:gd name="connsiteX501" fmla="*/ 8583 w 10000"/>
                  <a:gd name="connsiteY501" fmla="*/ 4677 h 10610"/>
                  <a:gd name="connsiteX502" fmla="*/ 8594 w 10000"/>
                  <a:gd name="connsiteY502" fmla="*/ 4753 h 10610"/>
                  <a:gd name="connsiteX503" fmla="*/ 8594 w 10000"/>
                  <a:gd name="connsiteY503" fmla="*/ 4829 h 10610"/>
                  <a:gd name="connsiteX504" fmla="*/ 8606 w 10000"/>
                  <a:gd name="connsiteY504" fmla="*/ 4892 h 10610"/>
                  <a:gd name="connsiteX505" fmla="*/ 8612 w 10000"/>
                  <a:gd name="connsiteY505" fmla="*/ 4962 h 10610"/>
                  <a:gd name="connsiteX506" fmla="*/ 8624 w 10000"/>
                  <a:gd name="connsiteY506" fmla="*/ 5025 h 10610"/>
                  <a:gd name="connsiteX507" fmla="*/ 8636 w 10000"/>
                  <a:gd name="connsiteY507" fmla="*/ 5101 h 10610"/>
                  <a:gd name="connsiteX508" fmla="*/ 8636 w 10000"/>
                  <a:gd name="connsiteY508" fmla="*/ 5164 h 10610"/>
                  <a:gd name="connsiteX509" fmla="*/ 8648 w 10000"/>
                  <a:gd name="connsiteY509" fmla="*/ 5240 h 10610"/>
                  <a:gd name="connsiteX510" fmla="*/ 8660 w 10000"/>
                  <a:gd name="connsiteY510" fmla="*/ 5310 h 10610"/>
                  <a:gd name="connsiteX511" fmla="*/ 8660 w 10000"/>
                  <a:gd name="connsiteY511" fmla="*/ 5385 h 10610"/>
                  <a:gd name="connsiteX512" fmla="*/ 8672 w 10000"/>
                  <a:gd name="connsiteY512" fmla="*/ 5449 h 10610"/>
                  <a:gd name="connsiteX513" fmla="*/ 8684 w 10000"/>
                  <a:gd name="connsiteY513" fmla="*/ 5525 h 10610"/>
                  <a:gd name="connsiteX514" fmla="*/ 8696 w 10000"/>
                  <a:gd name="connsiteY514" fmla="*/ 5594 h 10610"/>
                  <a:gd name="connsiteX515" fmla="*/ 8696 w 10000"/>
                  <a:gd name="connsiteY515" fmla="*/ 5670 h 10610"/>
                  <a:gd name="connsiteX516" fmla="*/ 8696 w 10000"/>
                  <a:gd name="connsiteY516" fmla="*/ 5733 h 10610"/>
                  <a:gd name="connsiteX517" fmla="*/ 8708 w 10000"/>
                  <a:gd name="connsiteY517" fmla="*/ 5809 h 10610"/>
                  <a:gd name="connsiteX518" fmla="*/ 8720 w 10000"/>
                  <a:gd name="connsiteY518" fmla="*/ 5885 h 10610"/>
                  <a:gd name="connsiteX519" fmla="*/ 8720 w 10000"/>
                  <a:gd name="connsiteY519" fmla="*/ 5942 h 10610"/>
                  <a:gd name="connsiteX520" fmla="*/ 8732 w 10000"/>
                  <a:gd name="connsiteY520" fmla="*/ 6018 h 10610"/>
                  <a:gd name="connsiteX521" fmla="*/ 8744 w 10000"/>
                  <a:gd name="connsiteY521" fmla="*/ 6094 h 10610"/>
                  <a:gd name="connsiteX522" fmla="*/ 8756 w 10000"/>
                  <a:gd name="connsiteY522" fmla="*/ 6170 h 10610"/>
                  <a:gd name="connsiteX523" fmla="*/ 8768 w 10000"/>
                  <a:gd name="connsiteY523" fmla="*/ 6220 h 10610"/>
                  <a:gd name="connsiteX524" fmla="*/ 8780 w 10000"/>
                  <a:gd name="connsiteY524" fmla="*/ 6290 h 10610"/>
                  <a:gd name="connsiteX525" fmla="*/ 8780 w 10000"/>
                  <a:gd name="connsiteY525" fmla="*/ 6353 h 10610"/>
                  <a:gd name="connsiteX526" fmla="*/ 8792 w 10000"/>
                  <a:gd name="connsiteY526" fmla="*/ 6429 h 10610"/>
                  <a:gd name="connsiteX527" fmla="*/ 8804 w 10000"/>
                  <a:gd name="connsiteY527" fmla="*/ 6480 h 10610"/>
                  <a:gd name="connsiteX528" fmla="*/ 8816 w 10000"/>
                  <a:gd name="connsiteY528" fmla="*/ 6556 h 10610"/>
                  <a:gd name="connsiteX529" fmla="*/ 8816 w 10000"/>
                  <a:gd name="connsiteY529" fmla="*/ 6613 h 10610"/>
                  <a:gd name="connsiteX530" fmla="*/ 8840 w 10000"/>
                  <a:gd name="connsiteY530" fmla="*/ 6676 h 10610"/>
                  <a:gd name="connsiteX531" fmla="*/ 8840 w 10000"/>
                  <a:gd name="connsiteY531" fmla="*/ 6739 h 10610"/>
                  <a:gd name="connsiteX532" fmla="*/ 8852 w 10000"/>
                  <a:gd name="connsiteY532" fmla="*/ 6802 h 10610"/>
                  <a:gd name="connsiteX533" fmla="*/ 8864 w 10000"/>
                  <a:gd name="connsiteY533" fmla="*/ 6866 h 10610"/>
                  <a:gd name="connsiteX534" fmla="*/ 8876 w 10000"/>
                  <a:gd name="connsiteY534" fmla="*/ 6922 h 10610"/>
                  <a:gd name="connsiteX535" fmla="*/ 8888 w 10000"/>
                  <a:gd name="connsiteY535" fmla="*/ 6986 h 10610"/>
                  <a:gd name="connsiteX536" fmla="*/ 8911 w 10000"/>
                  <a:gd name="connsiteY536" fmla="*/ 7036 h 10610"/>
                  <a:gd name="connsiteX537" fmla="*/ 8911 w 10000"/>
                  <a:gd name="connsiteY537" fmla="*/ 7100 h 10610"/>
                  <a:gd name="connsiteX538" fmla="*/ 8929 w 10000"/>
                  <a:gd name="connsiteY538" fmla="*/ 7163 h 10610"/>
                  <a:gd name="connsiteX539" fmla="*/ 8929 w 10000"/>
                  <a:gd name="connsiteY539" fmla="*/ 7213 h 10610"/>
                  <a:gd name="connsiteX540" fmla="*/ 8953 w 10000"/>
                  <a:gd name="connsiteY540" fmla="*/ 7258 h 10610"/>
                  <a:gd name="connsiteX541" fmla="*/ 8953 w 10000"/>
                  <a:gd name="connsiteY541" fmla="*/ 7308 h 10610"/>
                  <a:gd name="connsiteX542" fmla="*/ 8977 w 10000"/>
                  <a:gd name="connsiteY542" fmla="*/ 7372 h 10610"/>
                  <a:gd name="connsiteX543" fmla="*/ 8989 w 10000"/>
                  <a:gd name="connsiteY543" fmla="*/ 7422 h 10610"/>
                  <a:gd name="connsiteX544" fmla="*/ 9001 w 10000"/>
                  <a:gd name="connsiteY544" fmla="*/ 7473 h 10610"/>
                  <a:gd name="connsiteX545" fmla="*/ 9013 w 10000"/>
                  <a:gd name="connsiteY545" fmla="*/ 7523 h 10610"/>
                  <a:gd name="connsiteX546" fmla="*/ 9037 w 10000"/>
                  <a:gd name="connsiteY546" fmla="*/ 7568 h 10610"/>
                  <a:gd name="connsiteX547" fmla="*/ 9037 w 10000"/>
                  <a:gd name="connsiteY547" fmla="*/ 7606 h 10610"/>
                  <a:gd name="connsiteX548" fmla="*/ 9049 w 10000"/>
                  <a:gd name="connsiteY548" fmla="*/ 7656 h 10610"/>
                  <a:gd name="connsiteX549" fmla="*/ 9061 w 10000"/>
                  <a:gd name="connsiteY549" fmla="*/ 7707 h 10610"/>
                  <a:gd name="connsiteX550" fmla="*/ 9073 w 10000"/>
                  <a:gd name="connsiteY550" fmla="*/ 7745 h 10610"/>
                  <a:gd name="connsiteX551" fmla="*/ 9085 w 10000"/>
                  <a:gd name="connsiteY551" fmla="*/ 7795 h 10610"/>
                  <a:gd name="connsiteX552" fmla="*/ 9097 w 10000"/>
                  <a:gd name="connsiteY552" fmla="*/ 7833 h 10610"/>
                  <a:gd name="connsiteX553" fmla="*/ 9097 w 10000"/>
                  <a:gd name="connsiteY553" fmla="*/ 7871 h 10610"/>
                  <a:gd name="connsiteX554" fmla="*/ 9121 w 10000"/>
                  <a:gd name="connsiteY554" fmla="*/ 7916 h 10610"/>
                  <a:gd name="connsiteX555" fmla="*/ 9133 w 10000"/>
                  <a:gd name="connsiteY555" fmla="*/ 7979 h 10610"/>
                  <a:gd name="connsiteX556" fmla="*/ 9157 w 10000"/>
                  <a:gd name="connsiteY556" fmla="*/ 8055 h 10610"/>
                  <a:gd name="connsiteX557" fmla="*/ 9181 w 10000"/>
                  <a:gd name="connsiteY557" fmla="*/ 8105 h 10610"/>
                  <a:gd name="connsiteX558" fmla="*/ 9193 w 10000"/>
                  <a:gd name="connsiteY558" fmla="*/ 8169 h 10610"/>
                  <a:gd name="connsiteX559" fmla="*/ 9205 w 10000"/>
                  <a:gd name="connsiteY559" fmla="*/ 8219 h 10610"/>
                  <a:gd name="connsiteX560" fmla="*/ 9217 w 10000"/>
                  <a:gd name="connsiteY560" fmla="*/ 8263 h 10610"/>
                  <a:gd name="connsiteX561" fmla="*/ 9228 w 10000"/>
                  <a:gd name="connsiteY561" fmla="*/ 8289 h 10610"/>
                  <a:gd name="connsiteX562" fmla="*/ 9240 w 10000"/>
                  <a:gd name="connsiteY562" fmla="*/ 8339 h 10610"/>
                  <a:gd name="connsiteX563" fmla="*/ 9246 w 10000"/>
                  <a:gd name="connsiteY563" fmla="*/ 8377 h 10610"/>
                  <a:gd name="connsiteX564" fmla="*/ 9258 w 10000"/>
                  <a:gd name="connsiteY564" fmla="*/ 8390 h 10610"/>
                  <a:gd name="connsiteX565" fmla="*/ 9246 w 10000"/>
                  <a:gd name="connsiteY565" fmla="*/ 8390 h 10610"/>
                  <a:gd name="connsiteX566" fmla="*/ 9240 w 10000"/>
                  <a:gd name="connsiteY566" fmla="*/ 8390 h 10610"/>
                  <a:gd name="connsiteX567" fmla="*/ 9217 w 10000"/>
                  <a:gd name="connsiteY567" fmla="*/ 8403 h 10610"/>
                  <a:gd name="connsiteX568" fmla="*/ 9193 w 10000"/>
                  <a:gd name="connsiteY568" fmla="*/ 8415 h 10610"/>
                  <a:gd name="connsiteX569" fmla="*/ 9145 w 10000"/>
                  <a:gd name="connsiteY569" fmla="*/ 8415 h 10610"/>
                  <a:gd name="connsiteX570" fmla="*/ 9097 w 10000"/>
                  <a:gd name="connsiteY570" fmla="*/ 8440 h 10610"/>
                  <a:gd name="connsiteX571" fmla="*/ 9037 w 10000"/>
                  <a:gd name="connsiteY571" fmla="*/ 8466 h 10610"/>
                  <a:gd name="connsiteX572" fmla="*/ 8977 w 10000"/>
                  <a:gd name="connsiteY572" fmla="*/ 8478 h 10610"/>
                  <a:gd name="connsiteX573" fmla="*/ 8941 w 10000"/>
                  <a:gd name="connsiteY573" fmla="*/ 8491 h 10610"/>
                  <a:gd name="connsiteX574" fmla="*/ 8911 w 10000"/>
                  <a:gd name="connsiteY574" fmla="*/ 8504 h 10610"/>
                  <a:gd name="connsiteX575" fmla="*/ 8864 w 10000"/>
                  <a:gd name="connsiteY575" fmla="*/ 8504 h 10610"/>
                  <a:gd name="connsiteX576" fmla="*/ 8828 w 10000"/>
                  <a:gd name="connsiteY576" fmla="*/ 8516 h 10610"/>
                  <a:gd name="connsiteX577" fmla="*/ 8792 w 10000"/>
                  <a:gd name="connsiteY577" fmla="*/ 8529 h 10610"/>
                  <a:gd name="connsiteX578" fmla="*/ 8744 w 10000"/>
                  <a:gd name="connsiteY578" fmla="*/ 8542 h 10610"/>
                  <a:gd name="connsiteX579" fmla="*/ 8696 w 10000"/>
                  <a:gd name="connsiteY579" fmla="*/ 8554 h 10610"/>
                  <a:gd name="connsiteX580" fmla="*/ 8660 w 10000"/>
                  <a:gd name="connsiteY580" fmla="*/ 8573 h 10610"/>
                  <a:gd name="connsiteX581" fmla="*/ 8606 w 10000"/>
                  <a:gd name="connsiteY581" fmla="*/ 8586 h 10610"/>
                  <a:gd name="connsiteX582" fmla="*/ 8559 w 10000"/>
                  <a:gd name="connsiteY582" fmla="*/ 8599 h 10610"/>
                  <a:gd name="connsiteX583" fmla="*/ 8511 w 10000"/>
                  <a:gd name="connsiteY583" fmla="*/ 8611 h 10610"/>
                  <a:gd name="connsiteX584" fmla="*/ 8463 w 10000"/>
                  <a:gd name="connsiteY584" fmla="*/ 8637 h 10610"/>
                  <a:gd name="connsiteX585" fmla="*/ 8403 w 10000"/>
                  <a:gd name="connsiteY585" fmla="*/ 8649 h 10610"/>
                  <a:gd name="connsiteX586" fmla="*/ 8343 w 10000"/>
                  <a:gd name="connsiteY586" fmla="*/ 8662 h 10610"/>
                  <a:gd name="connsiteX587" fmla="*/ 8295 w 10000"/>
                  <a:gd name="connsiteY587" fmla="*/ 8675 h 10610"/>
                  <a:gd name="connsiteX588" fmla="*/ 8254 w 10000"/>
                  <a:gd name="connsiteY588" fmla="*/ 8700 h 10610"/>
                  <a:gd name="connsiteX589" fmla="*/ 8182 w 10000"/>
                  <a:gd name="connsiteY589" fmla="*/ 8712 h 10610"/>
                  <a:gd name="connsiteX590" fmla="*/ 8122 w 10000"/>
                  <a:gd name="connsiteY590" fmla="*/ 8725 h 10610"/>
                  <a:gd name="connsiteX591" fmla="*/ 8062 w 10000"/>
                  <a:gd name="connsiteY591" fmla="*/ 8738 h 10610"/>
                  <a:gd name="connsiteX592" fmla="*/ 8002 w 10000"/>
                  <a:gd name="connsiteY592" fmla="*/ 8763 h 10610"/>
                  <a:gd name="connsiteX593" fmla="*/ 7949 w 10000"/>
                  <a:gd name="connsiteY593" fmla="*/ 8776 h 10610"/>
                  <a:gd name="connsiteX594" fmla="*/ 7889 w 10000"/>
                  <a:gd name="connsiteY594" fmla="*/ 8788 h 10610"/>
                  <a:gd name="connsiteX595" fmla="*/ 7817 w 10000"/>
                  <a:gd name="connsiteY595" fmla="*/ 8814 h 10610"/>
                  <a:gd name="connsiteX596" fmla="*/ 7757 w 10000"/>
                  <a:gd name="connsiteY596" fmla="*/ 8826 h 10610"/>
                  <a:gd name="connsiteX597" fmla="*/ 7685 w 10000"/>
                  <a:gd name="connsiteY597" fmla="*/ 8839 h 10610"/>
                  <a:gd name="connsiteX598" fmla="*/ 7632 w 10000"/>
                  <a:gd name="connsiteY598" fmla="*/ 8864 h 10610"/>
                  <a:gd name="connsiteX599" fmla="*/ 7560 w 10000"/>
                  <a:gd name="connsiteY599" fmla="*/ 8877 h 10610"/>
                  <a:gd name="connsiteX600" fmla="*/ 7488 w 10000"/>
                  <a:gd name="connsiteY600" fmla="*/ 8883 h 10610"/>
                  <a:gd name="connsiteX601" fmla="*/ 7416 w 10000"/>
                  <a:gd name="connsiteY601" fmla="*/ 8896 h 10610"/>
                  <a:gd name="connsiteX602" fmla="*/ 7356 w 10000"/>
                  <a:gd name="connsiteY602" fmla="*/ 8921 h 10610"/>
                  <a:gd name="connsiteX603" fmla="*/ 7291 w 10000"/>
                  <a:gd name="connsiteY603" fmla="*/ 8934 h 10610"/>
                  <a:gd name="connsiteX604" fmla="*/ 7219 w 10000"/>
                  <a:gd name="connsiteY604" fmla="*/ 8959 h 10610"/>
                  <a:gd name="connsiteX605" fmla="*/ 7147 w 10000"/>
                  <a:gd name="connsiteY605" fmla="*/ 8972 h 10610"/>
                  <a:gd name="connsiteX606" fmla="*/ 7075 w 10000"/>
                  <a:gd name="connsiteY606" fmla="*/ 8984 h 10610"/>
                  <a:gd name="connsiteX607" fmla="*/ 7010 w 10000"/>
                  <a:gd name="connsiteY607" fmla="*/ 8997 h 10610"/>
                  <a:gd name="connsiteX608" fmla="*/ 6938 w 10000"/>
                  <a:gd name="connsiteY608" fmla="*/ 9022 h 10610"/>
                  <a:gd name="connsiteX609" fmla="*/ 6866 w 10000"/>
                  <a:gd name="connsiteY609" fmla="*/ 9035 h 10610"/>
                  <a:gd name="connsiteX610" fmla="*/ 6782 w 10000"/>
                  <a:gd name="connsiteY610" fmla="*/ 9048 h 10610"/>
                  <a:gd name="connsiteX611" fmla="*/ 6711 w 10000"/>
                  <a:gd name="connsiteY611" fmla="*/ 9060 h 10610"/>
                  <a:gd name="connsiteX612" fmla="*/ 6645 w 10000"/>
                  <a:gd name="connsiteY612" fmla="*/ 9073 h 10610"/>
                  <a:gd name="connsiteX613" fmla="*/ 6573 w 10000"/>
                  <a:gd name="connsiteY613" fmla="*/ 9086 h 10610"/>
                  <a:gd name="connsiteX614" fmla="*/ 6501 w 10000"/>
                  <a:gd name="connsiteY614" fmla="*/ 9098 h 10610"/>
                  <a:gd name="connsiteX615" fmla="*/ 6429 w 10000"/>
                  <a:gd name="connsiteY615" fmla="*/ 9124 h 10610"/>
                  <a:gd name="connsiteX616" fmla="*/ 6364 w 10000"/>
                  <a:gd name="connsiteY616" fmla="*/ 9136 h 10610"/>
                  <a:gd name="connsiteX617" fmla="*/ 6292 w 10000"/>
                  <a:gd name="connsiteY617" fmla="*/ 9149 h 10610"/>
                  <a:gd name="connsiteX618" fmla="*/ 6208 w 10000"/>
                  <a:gd name="connsiteY618" fmla="*/ 9162 h 10610"/>
                  <a:gd name="connsiteX619" fmla="*/ 6136 w 10000"/>
                  <a:gd name="connsiteY619" fmla="*/ 9174 h 10610"/>
                  <a:gd name="connsiteX620" fmla="*/ 6065 w 10000"/>
                  <a:gd name="connsiteY620" fmla="*/ 9187 h 10610"/>
                  <a:gd name="connsiteX621" fmla="*/ 5999 w 10000"/>
                  <a:gd name="connsiteY621" fmla="*/ 9200 h 10610"/>
                  <a:gd name="connsiteX622" fmla="*/ 5927 w 10000"/>
                  <a:gd name="connsiteY622" fmla="*/ 9212 h 10610"/>
                  <a:gd name="connsiteX623" fmla="*/ 5843 w 10000"/>
                  <a:gd name="connsiteY623" fmla="*/ 9212 h 10610"/>
                  <a:gd name="connsiteX624" fmla="*/ 5772 w 10000"/>
                  <a:gd name="connsiteY624" fmla="*/ 9218 h 10610"/>
                  <a:gd name="connsiteX625" fmla="*/ 5706 w 10000"/>
                  <a:gd name="connsiteY625" fmla="*/ 9231 h 10610"/>
                  <a:gd name="connsiteX626" fmla="*/ 5634 w 10000"/>
                  <a:gd name="connsiteY626" fmla="*/ 9244 h 10610"/>
                  <a:gd name="connsiteX627" fmla="*/ 5550 w 10000"/>
                  <a:gd name="connsiteY627" fmla="*/ 9256 h 10610"/>
                  <a:gd name="connsiteX628" fmla="*/ 5478 w 10000"/>
                  <a:gd name="connsiteY628" fmla="*/ 9282 h 10610"/>
                  <a:gd name="connsiteX629" fmla="*/ 5413 w 10000"/>
                  <a:gd name="connsiteY629" fmla="*/ 9294 h 10610"/>
                  <a:gd name="connsiteX630" fmla="*/ 5329 w 10000"/>
                  <a:gd name="connsiteY630" fmla="*/ 9307 h 10610"/>
                  <a:gd name="connsiteX631" fmla="*/ 5257 w 10000"/>
                  <a:gd name="connsiteY631" fmla="*/ 9320 h 10610"/>
                  <a:gd name="connsiteX632" fmla="*/ 5185 w 10000"/>
                  <a:gd name="connsiteY632" fmla="*/ 9332 h 10610"/>
                  <a:gd name="connsiteX633" fmla="*/ 5114 w 10000"/>
                  <a:gd name="connsiteY633" fmla="*/ 9345 h 10610"/>
                  <a:gd name="connsiteX634" fmla="*/ 5036 w 10000"/>
                  <a:gd name="connsiteY634" fmla="*/ 9358 h 10610"/>
                  <a:gd name="connsiteX635" fmla="*/ 4964 w 10000"/>
                  <a:gd name="connsiteY635" fmla="*/ 9370 h 10610"/>
                  <a:gd name="connsiteX636" fmla="*/ 4892 w 10000"/>
                  <a:gd name="connsiteY636" fmla="*/ 9396 h 10610"/>
                  <a:gd name="connsiteX637" fmla="*/ 4821 w 10000"/>
                  <a:gd name="connsiteY637" fmla="*/ 9408 h 10610"/>
                  <a:gd name="connsiteX638" fmla="*/ 4755 w 10000"/>
                  <a:gd name="connsiteY638" fmla="*/ 9421 h 10610"/>
                  <a:gd name="connsiteX639" fmla="*/ 4671 w 10000"/>
                  <a:gd name="connsiteY639" fmla="*/ 9434 h 10610"/>
                  <a:gd name="connsiteX640" fmla="*/ 4599 w 10000"/>
                  <a:gd name="connsiteY640" fmla="*/ 9446 h 10610"/>
                  <a:gd name="connsiteX641" fmla="*/ 4528 w 10000"/>
                  <a:gd name="connsiteY641" fmla="*/ 9459 h 10610"/>
                  <a:gd name="connsiteX642" fmla="*/ 4462 w 10000"/>
                  <a:gd name="connsiteY642" fmla="*/ 9471 h 10610"/>
                  <a:gd name="connsiteX643" fmla="*/ 4390 w 10000"/>
                  <a:gd name="connsiteY643" fmla="*/ 9484 h 10610"/>
                  <a:gd name="connsiteX644" fmla="*/ 4330 w 10000"/>
                  <a:gd name="connsiteY644" fmla="*/ 9509 h 10610"/>
                  <a:gd name="connsiteX645" fmla="*/ 4258 w 10000"/>
                  <a:gd name="connsiteY645" fmla="*/ 9522 h 10610"/>
                  <a:gd name="connsiteX646" fmla="*/ 4187 w 10000"/>
                  <a:gd name="connsiteY646" fmla="*/ 9535 h 10610"/>
                  <a:gd name="connsiteX647" fmla="*/ 4121 w 10000"/>
                  <a:gd name="connsiteY647" fmla="*/ 9547 h 10610"/>
                  <a:gd name="connsiteX648" fmla="*/ 4061 w 10000"/>
                  <a:gd name="connsiteY648" fmla="*/ 9566 h 10610"/>
                  <a:gd name="connsiteX649" fmla="*/ 3989 w 10000"/>
                  <a:gd name="connsiteY649" fmla="*/ 9579 h 10610"/>
                  <a:gd name="connsiteX650" fmla="*/ 3929 w 10000"/>
                  <a:gd name="connsiteY650" fmla="*/ 9592 h 10610"/>
                  <a:gd name="connsiteX651" fmla="*/ 3870 w 10000"/>
                  <a:gd name="connsiteY651" fmla="*/ 9604 h 10610"/>
                  <a:gd name="connsiteX652" fmla="*/ 3816 w 10000"/>
                  <a:gd name="connsiteY652" fmla="*/ 9617 h 10610"/>
                  <a:gd name="connsiteX653" fmla="*/ 3744 w 10000"/>
                  <a:gd name="connsiteY653" fmla="*/ 9630 h 10610"/>
                  <a:gd name="connsiteX654" fmla="*/ 3684 w 10000"/>
                  <a:gd name="connsiteY654" fmla="*/ 9642 h 10610"/>
                  <a:gd name="connsiteX655" fmla="*/ 3624 w 10000"/>
                  <a:gd name="connsiteY655" fmla="*/ 9655 h 10610"/>
                  <a:gd name="connsiteX656" fmla="*/ 3577 w 10000"/>
                  <a:gd name="connsiteY656" fmla="*/ 9668 h 10610"/>
                  <a:gd name="connsiteX657" fmla="*/ 3523 w 10000"/>
                  <a:gd name="connsiteY657" fmla="*/ 9680 h 10610"/>
                  <a:gd name="connsiteX658" fmla="*/ 3463 w 10000"/>
                  <a:gd name="connsiteY658" fmla="*/ 9693 h 10610"/>
                  <a:gd name="connsiteX659" fmla="*/ 3415 w 10000"/>
                  <a:gd name="connsiteY659" fmla="*/ 9706 h 10610"/>
                  <a:gd name="connsiteX660" fmla="*/ 3367 w 10000"/>
                  <a:gd name="connsiteY660" fmla="*/ 9718 h 10610"/>
                  <a:gd name="connsiteX661" fmla="*/ 3307 w 10000"/>
                  <a:gd name="connsiteY661" fmla="*/ 9731 h 10610"/>
                  <a:gd name="connsiteX662" fmla="*/ 3260 w 10000"/>
                  <a:gd name="connsiteY662" fmla="*/ 9743 h 10610"/>
                  <a:gd name="connsiteX663" fmla="*/ 3212 w 10000"/>
                  <a:gd name="connsiteY663" fmla="*/ 9743 h 10610"/>
                  <a:gd name="connsiteX664" fmla="*/ 3182 w 10000"/>
                  <a:gd name="connsiteY664" fmla="*/ 9756 h 10610"/>
                  <a:gd name="connsiteX665" fmla="*/ 3134 w 10000"/>
                  <a:gd name="connsiteY665" fmla="*/ 9769 h 10610"/>
                  <a:gd name="connsiteX666" fmla="*/ 3086 w 10000"/>
                  <a:gd name="connsiteY666" fmla="*/ 9781 h 10610"/>
                  <a:gd name="connsiteX667" fmla="*/ 3050 w 10000"/>
                  <a:gd name="connsiteY667" fmla="*/ 9794 h 10610"/>
                  <a:gd name="connsiteX668" fmla="*/ 3014 w 10000"/>
                  <a:gd name="connsiteY668" fmla="*/ 9807 h 10610"/>
                  <a:gd name="connsiteX669" fmla="*/ 2978 w 10000"/>
                  <a:gd name="connsiteY669" fmla="*/ 9807 h 10610"/>
                  <a:gd name="connsiteX670" fmla="*/ 2943 w 10000"/>
                  <a:gd name="connsiteY670" fmla="*/ 9819 h 10610"/>
                  <a:gd name="connsiteX671" fmla="*/ 2907 w 10000"/>
                  <a:gd name="connsiteY671" fmla="*/ 9819 h 10610"/>
                  <a:gd name="connsiteX672" fmla="*/ 2889 w 10000"/>
                  <a:gd name="connsiteY672" fmla="*/ 9832 h 10610"/>
                  <a:gd name="connsiteX673" fmla="*/ 2829 w 10000"/>
                  <a:gd name="connsiteY673" fmla="*/ 9845 h 10610"/>
                  <a:gd name="connsiteX674" fmla="*/ 2793 w 10000"/>
                  <a:gd name="connsiteY674" fmla="*/ 9857 h 10610"/>
                  <a:gd name="connsiteX675" fmla="*/ 2757 w 10000"/>
                  <a:gd name="connsiteY675" fmla="*/ 9870 h 10610"/>
                  <a:gd name="connsiteX676" fmla="*/ 2733 w 10000"/>
                  <a:gd name="connsiteY676" fmla="*/ 9870 h 10610"/>
                  <a:gd name="connsiteX677" fmla="*/ 2709 w 10000"/>
                  <a:gd name="connsiteY677" fmla="*/ 9876 h 10610"/>
                  <a:gd name="connsiteX678" fmla="*/ 2709 w 10000"/>
                  <a:gd name="connsiteY678" fmla="*/ 9876 h 10610"/>
                  <a:gd name="connsiteX679" fmla="*/ 2709 w 10000"/>
                  <a:gd name="connsiteY679" fmla="*/ 9870 h 10610"/>
                  <a:gd name="connsiteX680" fmla="*/ 2697 w 10000"/>
                  <a:gd name="connsiteY680" fmla="*/ 9832 h 10610"/>
                  <a:gd name="connsiteX681" fmla="*/ 2697 w 10000"/>
                  <a:gd name="connsiteY681" fmla="*/ 9781 h 10610"/>
                  <a:gd name="connsiteX682" fmla="*/ 2685 w 10000"/>
                  <a:gd name="connsiteY682" fmla="*/ 9756 h 10610"/>
                  <a:gd name="connsiteX683" fmla="*/ 2685 w 10000"/>
                  <a:gd name="connsiteY683" fmla="*/ 9706 h 10610"/>
                  <a:gd name="connsiteX684" fmla="*/ 2685 w 10000"/>
                  <a:gd name="connsiteY684" fmla="*/ 9668 h 10610"/>
                  <a:gd name="connsiteX685" fmla="*/ 2673 w 10000"/>
                  <a:gd name="connsiteY685" fmla="*/ 9592 h 10610"/>
                  <a:gd name="connsiteX686" fmla="*/ 2661 w 10000"/>
                  <a:gd name="connsiteY686" fmla="*/ 9547 h 10610"/>
                  <a:gd name="connsiteX687" fmla="*/ 2661 w 10000"/>
                  <a:gd name="connsiteY687" fmla="*/ 9497 h 10610"/>
                  <a:gd name="connsiteX688" fmla="*/ 2650 w 10000"/>
                  <a:gd name="connsiteY688" fmla="*/ 9471 h 10610"/>
                  <a:gd name="connsiteX689" fmla="*/ 2650 w 10000"/>
                  <a:gd name="connsiteY689" fmla="*/ 9434 h 10610"/>
                  <a:gd name="connsiteX690" fmla="*/ 2650 w 10000"/>
                  <a:gd name="connsiteY690" fmla="*/ 9396 h 10610"/>
                  <a:gd name="connsiteX691" fmla="*/ 2638 w 10000"/>
                  <a:gd name="connsiteY691" fmla="*/ 9345 h 10610"/>
                  <a:gd name="connsiteX692" fmla="*/ 2626 w 10000"/>
                  <a:gd name="connsiteY692" fmla="*/ 9307 h 10610"/>
                  <a:gd name="connsiteX693" fmla="*/ 2626 w 10000"/>
                  <a:gd name="connsiteY693" fmla="*/ 9269 h 10610"/>
                  <a:gd name="connsiteX694" fmla="*/ 2614 w 10000"/>
                  <a:gd name="connsiteY694" fmla="*/ 9231 h 10610"/>
                  <a:gd name="connsiteX695" fmla="*/ 2602 w 10000"/>
                  <a:gd name="connsiteY695" fmla="*/ 9187 h 10610"/>
                  <a:gd name="connsiteX696" fmla="*/ 2602 w 10000"/>
                  <a:gd name="connsiteY696" fmla="*/ 9149 h 10610"/>
                  <a:gd name="connsiteX697" fmla="*/ 2590 w 10000"/>
                  <a:gd name="connsiteY697" fmla="*/ 9098 h 10610"/>
                  <a:gd name="connsiteX698" fmla="*/ 2590 w 10000"/>
                  <a:gd name="connsiteY698" fmla="*/ 9048 h 10610"/>
                  <a:gd name="connsiteX699" fmla="*/ 2578 w 10000"/>
                  <a:gd name="connsiteY699" fmla="*/ 8984 h 10610"/>
                  <a:gd name="connsiteX700" fmla="*/ 2572 w 10000"/>
                  <a:gd name="connsiteY700" fmla="*/ 8934 h 10610"/>
                  <a:gd name="connsiteX701" fmla="*/ 2560 w 10000"/>
                  <a:gd name="connsiteY701" fmla="*/ 8883 h 10610"/>
                  <a:gd name="connsiteX702" fmla="*/ 2548 w 10000"/>
                  <a:gd name="connsiteY702" fmla="*/ 8839 h 10610"/>
                  <a:gd name="connsiteX703" fmla="*/ 2536 w 10000"/>
                  <a:gd name="connsiteY703" fmla="*/ 8776 h 10610"/>
                  <a:gd name="connsiteX704" fmla="*/ 2536 w 10000"/>
                  <a:gd name="connsiteY704" fmla="*/ 8725 h 10610"/>
                  <a:gd name="connsiteX705" fmla="*/ 2524 w 10000"/>
                  <a:gd name="connsiteY705" fmla="*/ 8662 h 10610"/>
                  <a:gd name="connsiteX706" fmla="*/ 2512 w 10000"/>
                  <a:gd name="connsiteY706" fmla="*/ 8611 h 10610"/>
                  <a:gd name="connsiteX707" fmla="*/ 2488 w 10000"/>
                  <a:gd name="connsiteY707" fmla="*/ 8542 h 10610"/>
                  <a:gd name="connsiteX708" fmla="*/ 2476 w 10000"/>
                  <a:gd name="connsiteY708" fmla="*/ 8491 h 10610"/>
                  <a:gd name="connsiteX709" fmla="*/ 2464 w 10000"/>
                  <a:gd name="connsiteY709" fmla="*/ 8415 h 10610"/>
                  <a:gd name="connsiteX710" fmla="*/ 2452 w 10000"/>
                  <a:gd name="connsiteY710" fmla="*/ 8365 h 10610"/>
                  <a:gd name="connsiteX711" fmla="*/ 2440 w 10000"/>
                  <a:gd name="connsiteY711" fmla="*/ 8289 h 10610"/>
                  <a:gd name="connsiteX712" fmla="*/ 2428 w 10000"/>
                  <a:gd name="connsiteY712" fmla="*/ 8225 h 10610"/>
                  <a:gd name="connsiteX713" fmla="*/ 2416 w 10000"/>
                  <a:gd name="connsiteY713" fmla="*/ 8156 h 10610"/>
                  <a:gd name="connsiteX714" fmla="*/ 2404 w 10000"/>
                  <a:gd name="connsiteY714" fmla="*/ 8093 h 10610"/>
                  <a:gd name="connsiteX715" fmla="*/ 2380 w 10000"/>
                  <a:gd name="connsiteY715" fmla="*/ 8017 h 10610"/>
                  <a:gd name="connsiteX716" fmla="*/ 2356 w 10000"/>
                  <a:gd name="connsiteY716" fmla="*/ 7953 h 10610"/>
                  <a:gd name="connsiteX717" fmla="*/ 2344 w 10000"/>
                  <a:gd name="connsiteY717" fmla="*/ 7884 h 10610"/>
                  <a:gd name="connsiteX718" fmla="*/ 2333 w 10000"/>
                  <a:gd name="connsiteY718" fmla="*/ 7808 h 10610"/>
                  <a:gd name="connsiteX719" fmla="*/ 2309 w 10000"/>
                  <a:gd name="connsiteY719" fmla="*/ 7732 h 10610"/>
                  <a:gd name="connsiteX720" fmla="*/ 2297 w 10000"/>
                  <a:gd name="connsiteY720" fmla="*/ 7656 h 10610"/>
                  <a:gd name="connsiteX721" fmla="*/ 2273 w 10000"/>
                  <a:gd name="connsiteY721" fmla="*/ 7580 h 10610"/>
                  <a:gd name="connsiteX722" fmla="*/ 2261 w 10000"/>
                  <a:gd name="connsiteY722" fmla="*/ 7511 h 10610"/>
                  <a:gd name="connsiteX723" fmla="*/ 2243 w 10000"/>
                  <a:gd name="connsiteY723" fmla="*/ 7435 h 10610"/>
                  <a:gd name="connsiteX724" fmla="*/ 2219 w 10000"/>
                  <a:gd name="connsiteY724" fmla="*/ 7346 h 10610"/>
                  <a:gd name="connsiteX725" fmla="*/ 2195 w 10000"/>
                  <a:gd name="connsiteY725" fmla="*/ 7270 h 10610"/>
                  <a:gd name="connsiteX726" fmla="*/ 2171 w 10000"/>
                  <a:gd name="connsiteY726" fmla="*/ 7201 h 10610"/>
                  <a:gd name="connsiteX727" fmla="*/ 2147 w 10000"/>
                  <a:gd name="connsiteY727" fmla="*/ 7112 h 10610"/>
                  <a:gd name="connsiteX728" fmla="*/ 2135 w 10000"/>
                  <a:gd name="connsiteY728" fmla="*/ 7036 h 10610"/>
                  <a:gd name="connsiteX729" fmla="*/ 2111 w 10000"/>
                  <a:gd name="connsiteY729" fmla="*/ 6948 h 10610"/>
                  <a:gd name="connsiteX730" fmla="*/ 2087 w 10000"/>
                  <a:gd name="connsiteY730" fmla="*/ 6878 h 10610"/>
                  <a:gd name="connsiteX731" fmla="*/ 2051 w 10000"/>
                  <a:gd name="connsiteY731" fmla="*/ 6777 h 10610"/>
                  <a:gd name="connsiteX732" fmla="*/ 2028 w 10000"/>
                  <a:gd name="connsiteY732" fmla="*/ 6688 h 10610"/>
                  <a:gd name="connsiteX733" fmla="*/ 2004 w 10000"/>
                  <a:gd name="connsiteY733" fmla="*/ 6600 h 10610"/>
                  <a:gd name="connsiteX734" fmla="*/ 1980 w 10000"/>
                  <a:gd name="connsiteY734" fmla="*/ 6518 h 10610"/>
                  <a:gd name="connsiteX735" fmla="*/ 1944 w 10000"/>
                  <a:gd name="connsiteY735" fmla="*/ 6416 h 10610"/>
                  <a:gd name="connsiteX736" fmla="*/ 1926 w 10000"/>
                  <a:gd name="connsiteY736" fmla="*/ 6328 h 10610"/>
                  <a:gd name="connsiteX737" fmla="*/ 1902 w 10000"/>
                  <a:gd name="connsiteY737" fmla="*/ 6233 h 10610"/>
                  <a:gd name="connsiteX738" fmla="*/ 1878 w 10000"/>
                  <a:gd name="connsiteY738" fmla="*/ 6144 h 10610"/>
                  <a:gd name="connsiteX739" fmla="*/ 1854 w 10000"/>
                  <a:gd name="connsiteY739" fmla="*/ 6043 h 10610"/>
                  <a:gd name="connsiteX740" fmla="*/ 1818 w 10000"/>
                  <a:gd name="connsiteY740" fmla="*/ 5942 h 10610"/>
                  <a:gd name="connsiteX741" fmla="*/ 1794 w 10000"/>
                  <a:gd name="connsiteY741" fmla="*/ 5847 h 10610"/>
                  <a:gd name="connsiteX742" fmla="*/ 1770 w 10000"/>
                  <a:gd name="connsiteY742" fmla="*/ 5746 h 10610"/>
                  <a:gd name="connsiteX743" fmla="*/ 1734 w 10000"/>
                  <a:gd name="connsiteY743" fmla="*/ 5645 h 10610"/>
                  <a:gd name="connsiteX744" fmla="*/ 1711 w 10000"/>
                  <a:gd name="connsiteY744" fmla="*/ 5550 h 10610"/>
                  <a:gd name="connsiteX745" fmla="*/ 1675 w 10000"/>
                  <a:gd name="connsiteY745" fmla="*/ 5449 h 10610"/>
                  <a:gd name="connsiteX746" fmla="*/ 1651 w 10000"/>
                  <a:gd name="connsiteY746" fmla="*/ 5348 h 10610"/>
                  <a:gd name="connsiteX747" fmla="*/ 1615 w 10000"/>
                  <a:gd name="connsiteY747" fmla="*/ 5246 h 10610"/>
                  <a:gd name="connsiteX748" fmla="*/ 1597 w 10000"/>
                  <a:gd name="connsiteY748" fmla="*/ 5139 h 10610"/>
                  <a:gd name="connsiteX749" fmla="*/ 1561 w 10000"/>
                  <a:gd name="connsiteY749" fmla="*/ 5038 h 10610"/>
                  <a:gd name="connsiteX750" fmla="*/ 1537 w 10000"/>
                  <a:gd name="connsiteY750" fmla="*/ 4936 h 10610"/>
                  <a:gd name="connsiteX751" fmla="*/ 1501 w 10000"/>
                  <a:gd name="connsiteY751" fmla="*/ 4841 h 10610"/>
                  <a:gd name="connsiteX752" fmla="*/ 1477 w 10000"/>
                  <a:gd name="connsiteY752" fmla="*/ 4728 h 10610"/>
                  <a:gd name="connsiteX753" fmla="*/ 1441 w 10000"/>
                  <a:gd name="connsiteY753" fmla="*/ 4626 h 10610"/>
                  <a:gd name="connsiteX754" fmla="*/ 1417 w 10000"/>
                  <a:gd name="connsiteY754" fmla="*/ 4532 h 10610"/>
                  <a:gd name="connsiteX755" fmla="*/ 1394 w 10000"/>
                  <a:gd name="connsiteY755" fmla="*/ 4430 h 10610"/>
                  <a:gd name="connsiteX756" fmla="*/ 1370 w 10000"/>
                  <a:gd name="connsiteY756" fmla="*/ 4329 h 10610"/>
                  <a:gd name="connsiteX757" fmla="*/ 1334 w 10000"/>
                  <a:gd name="connsiteY757" fmla="*/ 4234 h 10610"/>
                  <a:gd name="connsiteX758" fmla="*/ 1310 w 10000"/>
                  <a:gd name="connsiteY758" fmla="*/ 4133 h 10610"/>
                  <a:gd name="connsiteX759" fmla="*/ 1280 w 10000"/>
                  <a:gd name="connsiteY759" fmla="*/ 4032 h 10610"/>
                  <a:gd name="connsiteX760" fmla="*/ 1256 w 10000"/>
                  <a:gd name="connsiteY760" fmla="*/ 3931 h 10610"/>
                  <a:gd name="connsiteX761" fmla="*/ 1232 w 10000"/>
                  <a:gd name="connsiteY761" fmla="*/ 3848 h 10610"/>
                  <a:gd name="connsiteX762" fmla="*/ 1208 w 10000"/>
                  <a:gd name="connsiteY762" fmla="*/ 3760 h 10610"/>
                  <a:gd name="connsiteX763" fmla="*/ 1172 w 10000"/>
                  <a:gd name="connsiteY763" fmla="*/ 3659 h 10610"/>
                  <a:gd name="connsiteX764" fmla="*/ 1148 w 10000"/>
                  <a:gd name="connsiteY764" fmla="*/ 3564 h 10610"/>
                  <a:gd name="connsiteX765" fmla="*/ 1124 w 10000"/>
                  <a:gd name="connsiteY765" fmla="*/ 3463 h 10610"/>
                  <a:gd name="connsiteX766" fmla="*/ 1100 w 10000"/>
                  <a:gd name="connsiteY766" fmla="*/ 3387 h 10610"/>
                  <a:gd name="connsiteX767" fmla="*/ 1077 w 10000"/>
                  <a:gd name="connsiteY767" fmla="*/ 3286 h 10610"/>
                  <a:gd name="connsiteX768" fmla="*/ 1041 w 10000"/>
                  <a:gd name="connsiteY768" fmla="*/ 3203 h 10610"/>
                  <a:gd name="connsiteX769" fmla="*/ 1029 w 10000"/>
                  <a:gd name="connsiteY769" fmla="*/ 3127 h 10610"/>
                  <a:gd name="connsiteX770" fmla="*/ 1005 w 10000"/>
                  <a:gd name="connsiteY770" fmla="*/ 3051 h 10610"/>
                  <a:gd name="connsiteX771" fmla="*/ 981 w 10000"/>
                  <a:gd name="connsiteY771" fmla="*/ 2976 h 10610"/>
                  <a:gd name="connsiteX772" fmla="*/ 963 w 10000"/>
                  <a:gd name="connsiteY772" fmla="*/ 2893 h 10610"/>
                  <a:gd name="connsiteX773" fmla="*/ 951 w 10000"/>
                  <a:gd name="connsiteY773" fmla="*/ 2817 h 10610"/>
                  <a:gd name="connsiteX774" fmla="*/ 927 w 10000"/>
                  <a:gd name="connsiteY774" fmla="*/ 2754 h 10610"/>
                  <a:gd name="connsiteX775" fmla="*/ 903 w 10000"/>
                  <a:gd name="connsiteY775" fmla="*/ 2678 h 10610"/>
                  <a:gd name="connsiteX776" fmla="*/ 891 w 10000"/>
                  <a:gd name="connsiteY776" fmla="*/ 2615 h 10610"/>
                  <a:gd name="connsiteX777" fmla="*/ 867 w 10000"/>
                  <a:gd name="connsiteY777" fmla="*/ 2558 h 10610"/>
                  <a:gd name="connsiteX778" fmla="*/ 855 w 10000"/>
                  <a:gd name="connsiteY778" fmla="*/ 2495 h 10610"/>
                  <a:gd name="connsiteX779" fmla="*/ 843 w 10000"/>
                  <a:gd name="connsiteY779" fmla="*/ 2432 h 10610"/>
                  <a:gd name="connsiteX780" fmla="*/ 819 w 10000"/>
                  <a:gd name="connsiteY780" fmla="*/ 2368 h 10610"/>
                  <a:gd name="connsiteX781" fmla="*/ 807 w 10000"/>
                  <a:gd name="connsiteY781" fmla="*/ 2318 h 10610"/>
                  <a:gd name="connsiteX782" fmla="*/ 783 w 10000"/>
                  <a:gd name="connsiteY782" fmla="*/ 2280 h 10610"/>
                  <a:gd name="connsiteX783" fmla="*/ 772 w 10000"/>
                  <a:gd name="connsiteY783" fmla="*/ 2236 h 10610"/>
                  <a:gd name="connsiteX784" fmla="*/ 760 w 10000"/>
                  <a:gd name="connsiteY784" fmla="*/ 2198 h 10610"/>
                  <a:gd name="connsiteX785" fmla="*/ 748 w 10000"/>
                  <a:gd name="connsiteY785" fmla="*/ 2160 h 10610"/>
                  <a:gd name="connsiteX786" fmla="*/ 748 w 10000"/>
                  <a:gd name="connsiteY786" fmla="*/ 2122 h 10610"/>
                  <a:gd name="connsiteX787" fmla="*/ 724 w 10000"/>
                  <a:gd name="connsiteY787" fmla="*/ 2058 h 10610"/>
                  <a:gd name="connsiteX788" fmla="*/ 724 w 10000"/>
                  <a:gd name="connsiteY788" fmla="*/ 2020 h 10610"/>
                  <a:gd name="connsiteX789" fmla="*/ 712 w 10000"/>
                  <a:gd name="connsiteY789" fmla="*/ 1995 h 10610"/>
                  <a:gd name="connsiteX790" fmla="*/ 712 w 10000"/>
                  <a:gd name="connsiteY790" fmla="*/ 1983 h 10610"/>
                  <a:gd name="connsiteX791" fmla="*/ 724 w 10000"/>
                  <a:gd name="connsiteY791" fmla="*/ 1983 h 10610"/>
                  <a:gd name="connsiteX792" fmla="*/ 783 w 10000"/>
                  <a:gd name="connsiteY792" fmla="*/ 1970 h 10610"/>
                  <a:gd name="connsiteX793" fmla="*/ 819 w 10000"/>
                  <a:gd name="connsiteY793" fmla="*/ 1957 h 10610"/>
                  <a:gd name="connsiteX794" fmla="*/ 867 w 10000"/>
                  <a:gd name="connsiteY794" fmla="*/ 1957 h 10610"/>
                  <a:gd name="connsiteX795" fmla="*/ 891 w 10000"/>
                  <a:gd name="connsiteY795" fmla="*/ 1945 h 10610"/>
                  <a:gd name="connsiteX796" fmla="*/ 927 w 10000"/>
                  <a:gd name="connsiteY796" fmla="*/ 1945 h 10610"/>
                  <a:gd name="connsiteX797" fmla="*/ 963 w 10000"/>
                  <a:gd name="connsiteY797" fmla="*/ 1945 h 10610"/>
                  <a:gd name="connsiteX798" fmla="*/ 993 w 10000"/>
                  <a:gd name="connsiteY798" fmla="*/ 1945 h 10610"/>
                  <a:gd name="connsiteX799" fmla="*/ 1017 w 10000"/>
                  <a:gd name="connsiteY799" fmla="*/ 1932 h 10610"/>
                  <a:gd name="connsiteX800" fmla="*/ 1053 w 10000"/>
                  <a:gd name="connsiteY800" fmla="*/ 1932 h 10610"/>
                  <a:gd name="connsiteX801" fmla="*/ 1100 w 10000"/>
                  <a:gd name="connsiteY801" fmla="*/ 1926 h 10610"/>
                  <a:gd name="connsiteX802" fmla="*/ 1136 w 10000"/>
                  <a:gd name="connsiteY802" fmla="*/ 1926 h 10610"/>
                  <a:gd name="connsiteX803" fmla="*/ 1172 w 10000"/>
                  <a:gd name="connsiteY803" fmla="*/ 1913 h 10610"/>
                  <a:gd name="connsiteX804" fmla="*/ 1220 w 10000"/>
                  <a:gd name="connsiteY804" fmla="*/ 1913 h 10610"/>
                  <a:gd name="connsiteX805" fmla="*/ 1268 w 10000"/>
                  <a:gd name="connsiteY805" fmla="*/ 1900 h 10610"/>
                  <a:gd name="connsiteX806" fmla="*/ 1310 w 10000"/>
                  <a:gd name="connsiteY806" fmla="*/ 1900 h 10610"/>
                  <a:gd name="connsiteX807" fmla="*/ 1358 w 10000"/>
                  <a:gd name="connsiteY807" fmla="*/ 1888 h 10610"/>
                  <a:gd name="connsiteX808" fmla="*/ 1406 w 10000"/>
                  <a:gd name="connsiteY808" fmla="*/ 1888 h 10610"/>
                  <a:gd name="connsiteX809" fmla="*/ 1465 w 10000"/>
                  <a:gd name="connsiteY809" fmla="*/ 1875 h 10610"/>
                  <a:gd name="connsiteX810" fmla="*/ 1513 w 10000"/>
                  <a:gd name="connsiteY810" fmla="*/ 1875 h 10610"/>
                  <a:gd name="connsiteX811" fmla="*/ 1561 w 10000"/>
                  <a:gd name="connsiteY811" fmla="*/ 1862 h 10610"/>
                  <a:gd name="connsiteX812" fmla="*/ 1615 w 10000"/>
                  <a:gd name="connsiteY812" fmla="*/ 1862 h 10610"/>
                  <a:gd name="connsiteX813" fmla="*/ 1675 w 10000"/>
                  <a:gd name="connsiteY813" fmla="*/ 1850 h 10610"/>
                  <a:gd name="connsiteX814" fmla="*/ 1746 w 10000"/>
                  <a:gd name="connsiteY814" fmla="*/ 1850 h 10610"/>
                  <a:gd name="connsiteX815" fmla="*/ 1794 w 10000"/>
                  <a:gd name="connsiteY815" fmla="*/ 1837 h 10610"/>
                  <a:gd name="connsiteX816" fmla="*/ 1854 w 10000"/>
                  <a:gd name="connsiteY816" fmla="*/ 1824 h 10610"/>
                  <a:gd name="connsiteX817" fmla="*/ 1914 w 10000"/>
                  <a:gd name="connsiteY817" fmla="*/ 1812 h 10610"/>
                  <a:gd name="connsiteX818" fmla="*/ 1980 w 10000"/>
                  <a:gd name="connsiteY818" fmla="*/ 1812 h 10610"/>
                  <a:gd name="connsiteX819" fmla="*/ 2039 w 10000"/>
                  <a:gd name="connsiteY819" fmla="*/ 1799 h 10610"/>
                  <a:gd name="connsiteX820" fmla="*/ 2111 w 10000"/>
                  <a:gd name="connsiteY820" fmla="*/ 1786 h 10610"/>
                  <a:gd name="connsiteX821" fmla="*/ 2171 w 10000"/>
                  <a:gd name="connsiteY821" fmla="*/ 1786 h 10610"/>
                  <a:gd name="connsiteX822" fmla="*/ 2243 w 10000"/>
                  <a:gd name="connsiteY822" fmla="*/ 1774 h 10610"/>
                  <a:gd name="connsiteX823" fmla="*/ 2297 w 10000"/>
                  <a:gd name="connsiteY823" fmla="*/ 1761 h 10610"/>
                  <a:gd name="connsiteX824" fmla="*/ 2368 w 10000"/>
                  <a:gd name="connsiteY824" fmla="*/ 1761 h 10610"/>
                  <a:gd name="connsiteX825" fmla="*/ 2440 w 10000"/>
                  <a:gd name="connsiteY825" fmla="*/ 1749 h 10610"/>
                  <a:gd name="connsiteX826" fmla="*/ 2512 w 10000"/>
                  <a:gd name="connsiteY826" fmla="*/ 1736 h 10610"/>
                  <a:gd name="connsiteX827" fmla="*/ 2578 w 10000"/>
                  <a:gd name="connsiteY827" fmla="*/ 1723 h 10610"/>
                  <a:gd name="connsiteX828" fmla="*/ 2661 w 10000"/>
                  <a:gd name="connsiteY828" fmla="*/ 1711 h 10610"/>
                  <a:gd name="connsiteX829" fmla="*/ 2733 w 10000"/>
                  <a:gd name="connsiteY829" fmla="*/ 1698 h 10610"/>
                  <a:gd name="connsiteX830" fmla="*/ 2805 w 10000"/>
                  <a:gd name="connsiteY830" fmla="*/ 1698 h 10610"/>
                  <a:gd name="connsiteX831" fmla="*/ 2877 w 10000"/>
                  <a:gd name="connsiteY831" fmla="*/ 1685 h 10610"/>
                  <a:gd name="connsiteX832" fmla="*/ 2955 w 10000"/>
                  <a:gd name="connsiteY832" fmla="*/ 1673 h 10610"/>
                  <a:gd name="connsiteX833" fmla="*/ 3026 w 10000"/>
                  <a:gd name="connsiteY833" fmla="*/ 1660 h 10610"/>
                  <a:gd name="connsiteX834" fmla="*/ 3098 w 10000"/>
                  <a:gd name="connsiteY834" fmla="*/ 1647 h 10610"/>
                  <a:gd name="connsiteX835" fmla="*/ 3182 w 10000"/>
                  <a:gd name="connsiteY835" fmla="*/ 1635 h 10610"/>
                  <a:gd name="connsiteX836" fmla="*/ 3248 w 10000"/>
                  <a:gd name="connsiteY836" fmla="*/ 1635 h 10610"/>
                  <a:gd name="connsiteX837" fmla="*/ 3331 w 10000"/>
                  <a:gd name="connsiteY837" fmla="*/ 1622 h 10610"/>
                  <a:gd name="connsiteX838" fmla="*/ 3415 w 10000"/>
                  <a:gd name="connsiteY838" fmla="*/ 1609 h 10610"/>
                  <a:gd name="connsiteX839" fmla="*/ 3487 w 10000"/>
                  <a:gd name="connsiteY839" fmla="*/ 1603 h 10610"/>
                  <a:gd name="connsiteX840" fmla="*/ 3565 w 10000"/>
                  <a:gd name="connsiteY840" fmla="*/ 1603 h 10610"/>
                  <a:gd name="connsiteX841" fmla="*/ 3648 w 10000"/>
                  <a:gd name="connsiteY841" fmla="*/ 1578 h 10610"/>
                  <a:gd name="connsiteX842" fmla="*/ 3732 w 10000"/>
                  <a:gd name="connsiteY842" fmla="*/ 1578 h 10610"/>
                  <a:gd name="connsiteX843" fmla="*/ 3816 w 10000"/>
                  <a:gd name="connsiteY843" fmla="*/ 1565 h 10610"/>
                  <a:gd name="connsiteX844" fmla="*/ 3882 w 10000"/>
                  <a:gd name="connsiteY844" fmla="*/ 1552 h 10610"/>
                  <a:gd name="connsiteX845" fmla="*/ 3965 w 10000"/>
                  <a:gd name="connsiteY845" fmla="*/ 1540 h 10610"/>
                  <a:gd name="connsiteX846" fmla="*/ 4049 w 10000"/>
                  <a:gd name="connsiteY846" fmla="*/ 1540 h 10610"/>
                  <a:gd name="connsiteX847" fmla="*/ 4133 w 10000"/>
                  <a:gd name="connsiteY847" fmla="*/ 1514 h 10610"/>
                  <a:gd name="connsiteX848" fmla="*/ 4211 w 10000"/>
                  <a:gd name="connsiteY848" fmla="*/ 1514 h 10610"/>
                  <a:gd name="connsiteX849" fmla="*/ 4282 w 10000"/>
                  <a:gd name="connsiteY849" fmla="*/ 1489 h 10610"/>
                  <a:gd name="connsiteX850" fmla="*/ 4366 w 10000"/>
                  <a:gd name="connsiteY850" fmla="*/ 1489 h 10610"/>
                  <a:gd name="connsiteX851" fmla="*/ 4450 w 10000"/>
                  <a:gd name="connsiteY851" fmla="*/ 1477 h 10610"/>
                  <a:gd name="connsiteX852" fmla="*/ 4528 w 10000"/>
                  <a:gd name="connsiteY852" fmla="*/ 1464 h 10610"/>
                  <a:gd name="connsiteX853" fmla="*/ 4611 w 10000"/>
                  <a:gd name="connsiteY853" fmla="*/ 1451 h 10610"/>
                  <a:gd name="connsiteX854" fmla="*/ 4695 w 10000"/>
                  <a:gd name="connsiteY854" fmla="*/ 1451 h 10610"/>
                  <a:gd name="connsiteX855" fmla="*/ 4767 w 10000"/>
                  <a:gd name="connsiteY855" fmla="*/ 1426 h 10610"/>
                  <a:gd name="connsiteX856" fmla="*/ 4856 w 10000"/>
                  <a:gd name="connsiteY856" fmla="*/ 1426 h 10610"/>
                  <a:gd name="connsiteX857" fmla="*/ 4928 w 10000"/>
                  <a:gd name="connsiteY857" fmla="*/ 1413 h 10610"/>
                  <a:gd name="connsiteX858" fmla="*/ 5012 w 10000"/>
                  <a:gd name="connsiteY858" fmla="*/ 1401 h 10610"/>
                  <a:gd name="connsiteX859" fmla="*/ 5084 w 10000"/>
                  <a:gd name="connsiteY859" fmla="*/ 1388 h 10610"/>
                  <a:gd name="connsiteX860" fmla="*/ 5173 w 10000"/>
                  <a:gd name="connsiteY860" fmla="*/ 1388 h 10610"/>
                  <a:gd name="connsiteX861" fmla="*/ 5245 w 10000"/>
                  <a:gd name="connsiteY861" fmla="*/ 1375 h 10610"/>
                  <a:gd name="connsiteX862" fmla="*/ 5329 w 10000"/>
                  <a:gd name="connsiteY862" fmla="*/ 1375 h 10610"/>
                  <a:gd name="connsiteX863" fmla="*/ 5413 w 10000"/>
                  <a:gd name="connsiteY863" fmla="*/ 1363 h 10610"/>
                  <a:gd name="connsiteX864" fmla="*/ 5478 w 10000"/>
                  <a:gd name="connsiteY864" fmla="*/ 1350 h 10610"/>
                  <a:gd name="connsiteX865" fmla="*/ 5562 w 10000"/>
                  <a:gd name="connsiteY865" fmla="*/ 1337 h 10610"/>
                  <a:gd name="connsiteX866" fmla="*/ 5646 w 10000"/>
                  <a:gd name="connsiteY866" fmla="*/ 1337 h 10610"/>
                  <a:gd name="connsiteX867" fmla="*/ 5718 w 10000"/>
                  <a:gd name="connsiteY867" fmla="*/ 1312 h 10610"/>
                  <a:gd name="connsiteX868" fmla="*/ 5795 w 10000"/>
                  <a:gd name="connsiteY868" fmla="*/ 1312 h 10610"/>
                  <a:gd name="connsiteX869" fmla="*/ 5867 w 10000"/>
                  <a:gd name="connsiteY869" fmla="*/ 1299 h 10610"/>
                  <a:gd name="connsiteX870" fmla="*/ 5951 w 10000"/>
                  <a:gd name="connsiteY870" fmla="*/ 1299 h 10610"/>
                  <a:gd name="connsiteX871" fmla="*/ 6023 w 10000"/>
                  <a:gd name="connsiteY871" fmla="*/ 1287 h 10610"/>
                  <a:gd name="connsiteX872" fmla="*/ 6089 w 10000"/>
                  <a:gd name="connsiteY872" fmla="*/ 1287 h 10610"/>
                  <a:gd name="connsiteX873" fmla="*/ 6172 w 10000"/>
                  <a:gd name="connsiteY873" fmla="*/ 1274 h 10610"/>
                  <a:gd name="connsiteX874" fmla="*/ 6244 w 10000"/>
                  <a:gd name="connsiteY874" fmla="*/ 1274 h 10610"/>
                  <a:gd name="connsiteX875" fmla="*/ 6316 w 10000"/>
                  <a:gd name="connsiteY875" fmla="*/ 1268 h 10610"/>
                  <a:gd name="connsiteX876" fmla="*/ 6388 w 10000"/>
                  <a:gd name="connsiteY876" fmla="*/ 1268 h 10610"/>
                  <a:gd name="connsiteX877" fmla="*/ 6453 w 10000"/>
                  <a:gd name="connsiteY877" fmla="*/ 1255 h 10610"/>
                  <a:gd name="connsiteX878" fmla="*/ 6525 w 10000"/>
                  <a:gd name="connsiteY878" fmla="*/ 1255 h 10610"/>
                  <a:gd name="connsiteX879" fmla="*/ 6585 w 10000"/>
                  <a:gd name="connsiteY879" fmla="*/ 1243 h 10610"/>
                  <a:gd name="connsiteX880" fmla="*/ 6645 w 10000"/>
                  <a:gd name="connsiteY880" fmla="*/ 1243 h 10610"/>
                  <a:gd name="connsiteX881" fmla="*/ 6711 w 10000"/>
                  <a:gd name="connsiteY881" fmla="*/ 1230 h 10610"/>
                  <a:gd name="connsiteX882" fmla="*/ 6770 w 10000"/>
                  <a:gd name="connsiteY882" fmla="*/ 1230 h 10610"/>
                  <a:gd name="connsiteX883" fmla="*/ 6830 w 10000"/>
                  <a:gd name="connsiteY883" fmla="*/ 1230 h 10610"/>
                  <a:gd name="connsiteX884" fmla="*/ 6890 w 10000"/>
                  <a:gd name="connsiteY884" fmla="*/ 1217 h 10610"/>
                  <a:gd name="connsiteX885" fmla="*/ 6938 w 10000"/>
                  <a:gd name="connsiteY885" fmla="*/ 1217 h 10610"/>
                  <a:gd name="connsiteX886" fmla="*/ 7010 w 10000"/>
                  <a:gd name="connsiteY886" fmla="*/ 1217 h 10610"/>
                  <a:gd name="connsiteX887" fmla="*/ 7051 w 10000"/>
                  <a:gd name="connsiteY887" fmla="*/ 1205 h 10610"/>
                  <a:gd name="connsiteX888" fmla="*/ 7111 w 10000"/>
                  <a:gd name="connsiteY888" fmla="*/ 1205 h 10610"/>
                  <a:gd name="connsiteX889" fmla="*/ 7159 w 10000"/>
                  <a:gd name="connsiteY889" fmla="*/ 1205 h 10610"/>
                  <a:gd name="connsiteX890" fmla="*/ 7207 w 10000"/>
                  <a:gd name="connsiteY890" fmla="*/ 1205 h 10610"/>
                  <a:gd name="connsiteX891" fmla="*/ 7255 w 10000"/>
                  <a:gd name="connsiteY891" fmla="*/ 1192 h 10610"/>
                  <a:gd name="connsiteX892" fmla="*/ 7303 w 10000"/>
                  <a:gd name="connsiteY892" fmla="*/ 1192 h 10610"/>
                  <a:gd name="connsiteX893" fmla="*/ 7344 w 10000"/>
                  <a:gd name="connsiteY893" fmla="*/ 1192 h 10610"/>
                  <a:gd name="connsiteX894" fmla="*/ 7392 w 10000"/>
                  <a:gd name="connsiteY894" fmla="*/ 1192 h 10610"/>
                  <a:gd name="connsiteX895" fmla="*/ 7416 w 10000"/>
                  <a:gd name="connsiteY895" fmla="*/ 1179 h 10610"/>
                  <a:gd name="connsiteX896" fmla="*/ 7452 w 10000"/>
                  <a:gd name="connsiteY896" fmla="*/ 1179 h 10610"/>
                  <a:gd name="connsiteX897" fmla="*/ 7500 w 10000"/>
                  <a:gd name="connsiteY897" fmla="*/ 1167 h 10610"/>
                  <a:gd name="connsiteX898" fmla="*/ 7536 w 10000"/>
                  <a:gd name="connsiteY898" fmla="*/ 1167 h 10610"/>
                  <a:gd name="connsiteX899" fmla="*/ 7596 w 10000"/>
                  <a:gd name="connsiteY899" fmla="*/ 1167 h 10610"/>
                  <a:gd name="connsiteX900" fmla="*/ 7644 w 10000"/>
                  <a:gd name="connsiteY900" fmla="*/ 1167 h 10610"/>
                  <a:gd name="connsiteX901" fmla="*/ 7673 w 10000"/>
                  <a:gd name="connsiteY901" fmla="*/ 1167 h 10610"/>
                  <a:gd name="connsiteX902" fmla="*/ 7697 w 10000"/>
                  <a:gd name="connsiteY902" fmla="*/ 1167 h 10610"/>
                  <a:gd name="connsiteX903" fmla="*/ 7721 w 10000"/>
                  <a:gd name="connsiteY903" fmla="*/ 1167 h 10610"/>
                  <a:gd name="connsiteX904" fmla="*/ 7733 w 10000"/>
                  <a:gd name="connsiteY904" fmla="*/ 1167 h 10610"/>
                  <a:gd name="connsiteX905" fmla="*/ 8134 w 10000"/>
                  <a:gd name="connsiteY905" fmla="*/ 610 h 10610"/>
                  <a:gd name="connsiteX906" fmla="*/ 8134 w 10000"/>
                  <a:gd name="connsiteY906" fmla="*/ 610 h 10610"/>
                  <a:gd name="connsiteX0" fmla="*/ 8134 w 10000"/>
                  <a:gd name="connsiteY0" fmla="*/ 610 h 10610"/>
                  <a:gd name="connsiteX1" fmla="*/ 8122 w 10000"/>
                  <a:gd name="connsiteY1" fmla="*/ 610 h 10610"/>
                  <a:gd name="connsiteX2" fmla="*/ 8110 w 10000"/>
                  <a:gd name="connsiteY2" fmla="*/ 610 h 10610"/>
                  <a:gd name="connsiteX3" fmla="*/ 8062 w 10000"/>
                  <a:gd name="connsiteY3" fmla="*/ 610 h 10610"/>
                  <a:gd name="connsiteX4" fmla="*/ 8014 w 10000"/>
                  <a:gd name="connsiteY4" fmla="*/ 616 h 10610"/>
                  <a:gd name="connsiteX5" fmla="*/ 7978 w 10000"/>
                  <a:gd name="connsiteY5" fmla="*/ 616 h 10610"/>
                  <a:gd name="connsiteX6" fmla="*/ 7949 w 10000"/>
                  <a:gd name="connsiteY6" fmla="*/ 616 h 10610"/>
                  <a:gd name="connsiteX7" fmla="*/ 7913 w 10000"/>
                  <a:gd name="connsiteY7" fmla="*/ 616 h 10610"/>
                  <a:gd name="connsiteX8" fmla="*/ 7889 w 10000"/>
                  <a:gd name="connsiteY8" fmla="*/ 629 h 10610"/>
                  <a:gd name="connsiteX9" fmla="*/ 7841 w 10000"/>
                  <a:gd name="connsiteY9" fmla="*/ 629 h 10610"/>
                  <a:gd name="connsiteX10" fmla="*/ 7793 w 10000"/>
                  <a:gd name="connsiteY10" fmla="*/ 642 h 10610"/>
                  <a:gd name="connsiteX11" fmla="*/ 7745 w 10000"/>
                  <a:gd name="connsiteY11" fmla="*/ 642 h 10610"/>
                  <a:gd name="connsiteX12" fmla="*/ 7697 w 10000"/>
                  <a:gd name="connsiteY12" fmla="*/ 654 h 10610"/>
                  <a:gd name="connsiteX13" fmla="*/ 7656 w 10000"/>
                  <a:gd name="connsiteY13" fmla="*/ 654 h 10610"/>
                  <a:gd name="connsiteX14" fmla="*/ 7596 w 10000"/>
                  <a:gd name="connsiteY14" fmla="*/ 654 h 10610"/>
                  <a:gd name="connsiteX15" fmla="*/ 7536 w 10000"/>
                  <a:gd name="connsiteY15" fmla="*/ 667 h 10610"/>
                  <a:gd name="connsiteX16" fmla="*/ 7476 w 10000"/>
                  <a:gd name="connsiteY16" fmla="*/ 667 h 10610"/>
                  <a:gd name="connsiteX17" fmla="*/ 7404 w 10000"/>
                  <a:gd name="connsiteY17" fmla="*/ 667 h 10610"/>
                  <a:gd name="connsiteX18" fmla="*/ 7344 w 10000"/>
                  <a:gd name="connsiteY18" fmla="*/ 680 h 10610"/>
                  <a:gd name="connsiteX19" fmla="*/ 7291 w 10000"/>
                  <a:gd name="connsiteY19" fmla="*/ 680 h 10610"/>
                  <a:gd name="connsiteX20" fmla="*/ 7231 w 10000"/>
                  <a:gd name="connsiteY20" fmla="*/ 692 h 10610"/>
                  <a:gd name="connsiteX21" fmla="*/ 7147 w 10000"/>
                  <a:gd name="connsiteY21" fmla="*/ 692 h 10610"/>
                  <a:gd name="connsiteX22" fmla="*/ 7075 w 10000"/>
                  <a:gd name="connsiteY22" fmla="*/ 705 h 10610"/>
                  <a:gd name="connsiteX23" fmla="*/ 7010 w 10000"/>
                  <a:gd name="connsiteY23" fmla="*/ 705 h 10610"/>
                  <a:gd name="connsiteX24" fmla="*/ 6926 w 10000"/>
                  <a:gd name="connsiteY24" fmla="*/ 718 h 10610"/>
                  <a:gd name="connsiteX25" fmla="*/ 6854 w 10000"/>
                  <a:gd name="connsiteY25" fmla="*/ 730 h 10610"/>
                  <a:gd name="connsiteX26" fmla="*/ 6770 w 10000"/>
                  <a:gd name="connsiteY26" fmla="*/ 743 h 10610"/>
                  <a:gd name="connsiteX27" fmla="*/ 6705 w 10000"/>
                  <a:gd name="connsiteY27" fmla="*/ 743 h 10610"/>
                  <a:gd name="connsiteX28" fmla="*/ 6621 w 10000"/>
                  <a:gd name="connsiteY28" fmla="*/ 755 h 10610"/>
                  <a:gd name="connsiteX29" fmla="*/ 6537 w 10000"/>
                  <a:gd name="connsiteY29" fmla="*/ 755 h 10610"/>
                  <a:gd name="connsiteX30" fmla="*/ 6453 w 10000"/>
                  <a:gd name="connsiteY30" fmla="*/ 768 h 10610"/>
                  <a:gd name="connsiteX31" fmla="*/ 6364 w 10000"/>
                  <a:gd name="connsiteY31" fmla="*/ 781 h 10610"/>
                  <a:gd name="connsiteX32" fmla="*/ 6280 w 10000"/>
                  <a:gd name="connsiteY32" fmla="*/ 793 h 10610"/>
                  <a:gd name="connsiteX33" fmla="*/ 6184 w 10000"/>
                  <a:gd name="connsiteY33" fmla="*/ 806 h 10610"/>
                  <a:gd name="connsiteX34" fmla="*/ 6100 w 10000"/>
                  <a:gd name="connsiteY34" fmla="*/ 819 h 10610"/>
                  <a:gd name="connsiteX35" fmla="*/ 6011 w 10000"/>
                  <a:gd name="connsiteY35" fmla="*/ 819 h 10610"/>
                  <a:gd name="connsiteX36" fmla="*/ 5927 w 10000"/>
                  <a:gd name="connsiteY36" fmla="*/ 831 h 10610"/>
                  <a:gd name="connsiteX37" fmla="*/ 5831 w 10000"/>
                  <a:gd name="connsiteY37" fmla="*/ 844 h 10610"/>
                  <a:gd name="connsiteX38" fmla="*/ 5742 w 10000"/>
                  <a:gd name="connsiteY38" fmla="*/ 857 h 10610"/>
                  <a:gd name="connsiteX39" fmla="*/ 5658 w 10000"/>
                  <a:gd name="connsiteY39" fmla="*/ 857 h 10610"/>
                  <a:gd name="connsiteX40" fmla="*/ 5562 w 10000"/>
                  <a:gd name="connsiteY40" fmla="*/ 869 h 10610"/>
                  <a:gd name="connsiteX41" fmla="*/ 5467 w 10000"/>
                  <a:gd name="connsiteY41" fmla="*/ 882 h 10610"/>
                  <a:gd name="connsiteX42" fmla="*/ 5377 w 10000"/>
                  <a:gd name="connsiteY42" fmla="*/ 895 h 10610"/>
                  <a:gd name="connsiteX43" fmla="*/ 5281 w 10000"/>
                  <a:gd name="connsiteY43" fmla="*/ 895 h 10610"/>
                  <a:gd name="connsiteX44" fmla="*/ 5185 w 10000"/>
                  <a:gd name="connsiteY44" fmla="*/ 920 h 10610"/>
                  <a:gd name="connsiteX45" fmla="*/ 5096 w 10000"/>
                  <a:gd name="connsiteY45" fmla="*/ 933 h 10610"/>
                  <a:gd name="connsiteX46" fmla="*/ 5000 w 10000"/>
                  <a:gd name="connsiteY46" fmla="*/ 939 h 10610"/>
                  <a:gd name="connsiteX47" fmla="*/ 4904 w 10000"/>
                  <a:gd name="connsiteY47" fmla="*/ 939 h 10610"/>
                  <a:gd name="connsiteX48" fmla="*/ 4809 w 10000"/>
                  <a:gd name="connsiteY48" fmla="*/ 952 h 10610"/>
                  <a:gd name="connsiteX49" fmla="*/ 4719 w 10000"/>
                  <a:gd name="connsiteY49" fmla="*/ 964 h 10610"/>
                  <a:gd name="connsiteX50" fmla="*/ 4623 w 10000"/>
                  <a:gd name="connsiteY50" fmla="*/ 977 h 10610"/>
                  <a:gd name="connsiteX51" fmla="*/ 4528 w 10000"/>
                  <a:gd name="connsiteY51" fmla="*/ 990 h 10610"/>
                  <a:gd name="connsiteX52" fmla="*/ 4438 w 10000"/>
                  <a:gd name="connsiteY52" fmla="*/ 1002 h 10610"/>
                  <a:gd name="connsiteX53" fmla="*/ 4354 w 10000"/>
                  <a:gd name="connsiteY53" fmla="*/ 1015 h 10610"/>
                  <a:gd name="connsiteX54" fmla="*/ 4258 w 10000"/>
                  <a:gd name="connsiteY54" fmla="*/ 1027 h 10610"/>
                  <a:gd name="connsiteX55" fmla="*/ 4163 w 10000"/>
                  <a:gd name="connsiteY55" fmla="*/ 1040 h 10610"/>
                  <a:gd name="connsiteX56" fmla="*/ 4073 w 10000"/>
                  <a:gd name="connsiteY56" fmla="*/ 1053 h 10610"/>
                  <a:gd name="connsiteX57" fmla="*/ 3977 w 10000"/>
                  <a:gd name="connsiteY57" fmla="*/ 1065 h 10610"/>
                  <a:gd name="connsiteX58" fmla="*/ 3882 w 10000"/>
                  <a:gd name="connsiteY58" fmla="*/ 1078 h 10610"/>
                  <a:gd name="connsiteX59" fmla="*/ 3804 w 10000"/>
                  <a:gd name="connsiteY59" fmla="*/ 1091 h 10610"/>
                  <a:gd name="connsiteX60" fmla="*/ 3720 w 10000"/>
                  <a:gd name="connsiteY60" fmla="*/ 1103 h 10610"/>
                  <a:gd name="connsiteX61" fmla="*/ 3624 w 10000"/>
                  <a:gd name="connsiteY61" fmla="*/ 1116 h 10610"/>
                  <a:gd name="connsiteX62" fmla="*/ 3541 w 10000"/>
                  <a:gd name="connsiteY62" fmla="*/ 1129 h 10610"/>
                  <a:gd name="connsiteX63" fmla="*/ 3463 w 10000"/>
                  <a:gd name="connsiteY63" fmla="*/ 1141 h 10610"/>
                  <a:gd name="connsiteX64" fmla="*/ 3367 w 10000"/>
                  <a:gd name="connsiteY64" fmla="*/ 1154 h 10610"/>
                  <a:gd name="connsiteX65" fmla="*/ 3283 w 10000"/>
                  <a:gd name="connsiteY65" fmla="*/ 1154 h 10610"/>
                  <a:gd name="connsiteX66" fmla="*/ 3194 w 10000"/>
                  <a:gd name="connsiteY66" fmla="*/ 1167 h 10610"/>
                  <a:gd name="connsiteX67" fmla="*/ 3110 w 10000"/>
                  <a:gd name="connsiteY67" fmla="*/ 1192 h 10610"/>
                  <a:gd name="connsiteX68" fmla="*/ 3014 w 10000"/>
                  <a:gd name="connsiteY68" fmla="*/ 1205 h 10610"/>
                  <a:gd name="connsiteX69" fmla="*/ 2931 w 10000"/>
                  <a:gd name="connsiteY69" fmla="*/ 1205 h 10610"/>
                  <a:gd name="connsiteX70" fmla="*/ 2853 w 10000"/>
                  <a:gd name="connsiteY70" fmla="*/ 1217 h 10610"/>
                  <a:gd name="connsiteX71" fmla="*/ 2757 w 10000"/>
                  <a:gd name="connsiteY71" fmla="*/ 1230 h 10610"/>
                  <a:gd name="connsiteX72" fmla="*/ 2673 w 10000"/>
                  <a:gd name="connsiteY72" fmla="*/ 1243 h 10610"/>
                  <a:gd name="connsiteX73" fmla="*/ 2590 w 10000"/>
                  <a:gd name="connsiteY73" fmla="*/ 1255 h 10610"/>
                  <a:gd name="connsiteX74" fmla="*/ 2512 w 10000"/>
                  <a:gd name="connsiteY74" fmla="*/ 1268 h 10610"/>
                  <a:gd name="connsiteX75" fmla="*/ 2428 w 10000"/>
                  <a:gd name="connsiteY75" fmla="*/ 1274 h 10610"/>
                  <a:gd name="connsiteX76" fmla="*/ 2344 w 10000"/>
                  <a:gd name="connsiteY76" fmla="*/ 1287 h 10610"/>
                  <a:gd name="connsiteX77" fmla="*/ 2261 w 10000"/>
                  <a:gd name="connsiteY77" fmla="*/ 1299 h 10610"/>
                  <a:gd name="connsiteX78" fmla="*/ 2183 w 10000"/>
                  <a:gd name="connsiteY78" fmla="*/ 1312 h 10610"/>
                  <a:gd name="connsiteX79" fmla="*/ 2099 w 10000"/>
                  <a:gd name="connsiteY79" fmla="*/ 1312 h 10610"/>
                  <a:gd name="connsiteX80" fmla="*/ 2028 w 10000"/>
                  <a:gd name="connsiteY80" fmla="*/ 1337 h 10610"/>
                  <a:gd name="connsiteX81" fmla="*/ 1944 w 10000"/>
                  <a:gd name="connsiteY81" fmla="*/ 1350 h 10610"/>
                  <a:gd name="connsiteX82" fmla="*/ 1866 w 10000"/>
                  <a:gd name="connsiteY82" fmla="*/ 1363 h 10610"/>
                  <a:gd name="connsiteX83" fmla="*/ 1794 w 10000"/>
                  <a:gd name="connsiteY83" fmla="*/ 1363 h 10610"/>
                  <a:gd name="connsiteX84" fmla="*/ 1722 w 10000"/>
                  <a:gd name="connsiteY84" fmla="*/ 1388 h 10610"/>
                  <a:gd name="connsiteX85" fmla="*/ 1639 w 10000"/>
                  <a:gd name="connsiteY85" fmla="*/ 1388 h 10610"/>
                  <a:gd name="connsiteX86" fmla="*/ 1573 w 10000"/>
                  <a:gd name="connsiteY86" fmla="*/ 1401 h 10610"/>
                  <a:gd name="connsiteX87" fmla="*/ 1501 w 10000"/>
                  <a:gd name="connsiteY87" fmla="*/ 1413 h 10610"/>
                  <a:gd name="connsiteX88" fmla="*/ 1429 w 10000"/>
                  <a:gd name="connsiteY88" fmla="*/ 1426 h 10610"/>
                  <a:gd name="connsiteX89" fmla="*/ 1358 w 10000"/>
                  <a:gd name="connsiteY89" fmla="*/ 1426 h 10610"/>
                  <a:gd name="connsiteX90" fmla="*/ 1292 w 10000"/>
                  <a:gd name="connsiteY90" fmla="*/ 1451 h 10610"/>
                  <a:gd name="connsiteX91" fmla="*/ 1232 w 10000"/>
                  <a:gd name="connsiteY91" fmla="*/ 1464 h 10610"/>
                  <a:gd name="connsiteX92" fmla="*/ 1160 w 10000"/>
                  <a:gd name="connsiteY92" fmla="*/ 1477 h 10610"/>
                  <a:gd name="connsiteX93" fmla="*/ 1089 w 10000"/>
                  <a:gd name="connsiteY93" fmla="*/ 1477 h 10610"/>
                  <a:gd name="connsiteX94" fmla="*/ 1029 w 10000"/>
                  <a:gd name="connsiteY94" fmla="*/ 1489 h 10610"/>
                  <a:gd name="connsiteX95" fmla="*/ 963 w 10000"/>
                  <a:gd name="connsiteY95" fmla="*/ 1489 h 10610"/>
                  <a:gd name="connsiteX96" fmla="*/ 903 w 10000"/>
                  <a:gd name="connsiteY96" fmla="*/ 1502 h 10610"/>
                  <a:gd name="connsiteX97" fmla="*/ 843 w 10000"/>
                  <a:gd name="connsiteY97" fmla="*/ 1502 h 10610"/>
                  <a:gd name="connsiteX98" fmla="*/ 783 w 10000"/>
                  <a:gd name="connsiteY98" fmla="*/ 1514 h 10610"/>
                  <a:gd name="connsiteX99" fmla="*/ 736 w 10000"/>
                  <a:gd name="connsiteY99" fmla="*/ 1527 h 10610"/>
                  <a:gd name="connsiteX100" fmla="*/ 688 w 10000"/>
                  <a:gd name="connsiteY100" fmla="*/ 1540 h 10610"/>
                  <a:gd name="connsiteX101" fmla="*/ 634 w 10000"/>
                  <a:gd name="connsiteY101" fmla="*/ 1540 h 10610"/>
                  <a:gd name="connsiteX102" fmla="*/ 574 w 10000"/>
                  <a:gd name="connsiteY102" fmla="*/ 1552 h 10610"/>
                  <a:gd name="connsiteX103" fmla="*/ 526 w 10000"/>
                  <a:gd name="connsiteY103" fmla="*/ 1552 h 10610"/>
                  <a:gd name="connsiteX104" fmla="*/ 478 w 10000"/>
                  <a:gd name="connsiteY104" fmla="*/ 1565 h 10610"/>
                  <a:gd name="connsiteX105" fmla="*/ 431 w 10000"/>
                  <a:gd name="connsiteY105" fmla="*/ 1565 h 10610"/>
                  <a:gd name="connsiteX106" fmla="*/ 383 w 10000"/>
                  <a:gd name="connsiteY106" fmla="*/ 1578 h 10610"/>
                  <a:gd name="connsiteX107" fmla="*/ 347 w 10000"/>
                  <a:gd name="connsiteY107" fmla="*/ 1578 h 10610"/>
                  <a:gd name="connsiteX108" fmla="*/ 317 w 10000"/>
                  <a:gd name="connsiteY108" fmla="*/ 1590 h 10610"/>
                  <a:gd name="connsiteX109" fmla="*/ 281 w 10000"/>
                  <a:gd name="connsiteY109" fmla="*/ 1590 h 10610"/>
                  <a:gd name="connsiteX110" fmla="*/ 233 w 10000"/>
                  <a:gd name="connsiteY110" fmla="*/ 1603 h 10610"/>
                  <a:gd name="connsiteX111" fmla="*/ 209 w 10000"/>
                  <a:gd name="connsiteY111" fmla="*/ 1603 h 10610"/>
                  <a:gd name="connsiteX112" fmla="*/ 173 w 10000"/>
                  <a:gd name="connsiteY112" fmla="*/ 1603 h 10610"/>
                  <a:gd name="connsiteX113" fmla="*/ 114 w 10000"/>
                  <a:gd name="connsiteY113" fmla="*/ 1609 h 10610"/>
                  <a:gd name="connsiteX114" fmla="*/ 78 w 10000"/>
                  <a:gd name="connsiteY114" fmla="*/ 1622 h 10610"/>
                  <a:gd name="connsiteX115" fmla="*/ 42 w 10000"/>
                  <a:gd name="connsiteY115" fmla="*/ 1622 h 10610"/>
                  <a:gd name="connsiteX116" fmla="*/ 24 w 10000"/>
                  <a:gd name="connsiteY116" fmla="*/ 1635 h 10610"/>
                  <a:gd name="connsiteX117" fmla="*/ 0 w 10000"/>
                  <a:gd name="connsiteY117" fmla="*/ 1635 h 10610"/>
                  <a:gd name="connsiteX118" fmla="*/ 0 w 10000"/>
                  <a:gd name="connsiteY118" fmla="*/ 1635 h 10610"/>
                  <a:gd name="connsiteX119" fmla="*/ 0 w 10000"/>
                  <a:gd name="connsiteY119" fmla="*/ 1647 h 10610"/>
                  <a:gd name="connsiteX120" fmla="*/ 12 w 10000"/>
                  <a:gd name="connsiteY120" fmla="*/ 1673 h 10610"/>
                  <a:gd name="connsiteX121" fmla="*/ 12 w 10000"/>
                  <a:gd name="connsiteY121" fmla="*/ 1698 h 10610"/>
                  <a:gd name="connsiteX122" fmla="*/ 24 w 10000"/>
                  <a:gd name="connsiteY122" fmla="*/ 1723 h 10610"/>
                  <a:gd name="connsiteX123" fmla="*/ 30 w 10000"/>
                  <a:gd name="connsiteY123" fmla="*/ 1761 h 10610"/>
                  <a:gd name="connsiteX124" fmla="*/ 42 w 10000"/>
                  <a:gd name="connsiteY124" fmla="*/ 1799 h 10610"/>
                  <a:gd name="connsiteX125" fmla="*/ 54 w 10000"/>
                  <a:gd name="connsiteY125" fmla="*/ 1824 h 10610"/>
                  <a:gd name="connsiteX126" fmla="*/ 66 w 10000"/>
                  <a:gd name="connsiteY126" fmla="*/ 1875 h 10610"/>
                  <a:gd name="connsiteX127" fmla="*/ 78 w 10000"/>
                  <a:gd name="connsiteY127" fmla="*/ 1926 h 10610"/>
                  <a:gd name="connsiteX128" fmla="*/ 90 w 10000"/>
                  <a:gd name="connsiteY128" fmla="*/ 1970 h 10610"/>
                  <a:gd name="connsiteX129" fmla="*/ 102 w 10000"/>
                  <a:gd name="connsiteY129" fmla="*/ 2033 h 10610"/>
                  <a:gd name="connsiteX130" fmla="*/ 126 w 10000"/>
                  <a:gd name="connsiteY130" fmla="*/ 2096 h 10610"/>
                  <a:gd name="connsiteX131" fmla="*/ 150 w 10000"/>
                  <a:gd name="connsiteY131" fmla="*/ 2160 h 10610"/>
                  <a:gd name="connsiteX132" fmla="*/ 173 w 10000"/>
                  <a:gd name="connsiteY132" fmla="*/ 2236 h 10610"/>
                  <a:gd name="connsiteX133" fmla="*/ 185 w 10000"/>
                  <a:gd name="connsiteY133" fmla="*/ 2292 h 10610"/>
                  <a:gd name="connsiteX134" fmla="*/ 209 w 10000"/>
                  <a:gd name="connsiteY134" fmla="*/ 2368 h 10610"/>
                  <a:gd name="connsiteX135" fmla="*/ 221 w 10000"/>
                  <a:gd name="connsiteY135" fmla="*/ 2444 h 10610"/>
                  <a:gd name="connsiteX136" fmla="*/ 245 w 10000"/>
                  <a:gd name="connsiteY136" fmla="*/ 2533 h 10610"/>
                  <a:gd name="connsiteX137" fmla="*/ 269 w 10000"/>
                  <a:gd name="connsiteY137" fmla="*/ 2602 h 10610"/>
                  <a:gd name="connsiteX138" fmla="*/ 305 w 10000"/>
                  <a:gd name="connsiteY138" fmla="*/ 2704 h 10610"/>
                  <a:gd name="connsiteX139" fmla="*/ 329 w 10000"/>
                  <a:gd name="connsiteY139" fmla="*/ 2780 h 10610"/>
                  <a:gd name="connsiteX140" fmla="*/ 347 w 10000"/>
                  <a:gd name="connsiteY140" fmla="*/ 2881 h 10610"/>
                  <a:gd name="connsiteX141" fmla="*/ 371 w 10000"/>
                  <a:gd name="connsiteY141" fmla="*/ 2976 h 10610"/>
                  <a:gd name="connsiteX142" fmla="*/ 395 w 10000"/>
                  <a:gd name="connsiteY142" fmla="*/ 3077 h 10610"/>
                  <a:gd name="connsiteX143" fmla="*/ 431 w 10000"/>
                  <a:gd name="connsiteY143" fmla="*/ 3165 h 10610"/>
                  <a:gd name="connsiteX144" fmla="*/ 455 w 10000"/>
                  <a:gd name="connsiteY144" fmla="*/ 3260 h 10610"/>
                  <a:gd name="connsiteX145" fmla="*/ 490 w 10000"/>
                  <a:gd name="connsiteY145" fmla="*/ 3361 h 10610"/>
                  <a:gd name="connsiteX146" fmla="*/ 514 w 10000"/>
                  <a:gd name="connsiteY146" fmla="*/ 3475 h 10610"/>
                  <a:gd name="connsiteX147" fmla="*/ 550 w 10000"/>
                  <a:gd name="connsiteY147" fmla="*/ 3576 h 10610"/>
                  <a:gd name="connsiteX148" fmla="*/ 586 w 10000"/>
                  <a:gd name="connsiteY148" fmla="*/ 3697 h 10610"/>
                  <a:gd name="connsiteX149" fmla="*/ 610 w 10000"/>
                  <a:gd name="connsiteY149" fmla="*/ 3798 h 10610"/>
                  <a:gd name="connsiteX150" fmla="*/ 646 w 10000"/>
                  <a:gd name="connsiteY150" fmla="*/ 3912 h 10610"/>
                  <a:gd name="connsiteX151" fmla="*/ 676 w 10000"/>
                  <a:gd name="connsiteY151" fmla="*/ 4007 h 10610"/>
                  <a:gd name="connsiteX152" fmla="*/ 712 w 10000"/>
                  <a:gd name="connsiteY152" fmla="*/ 4133 h 10610"/>
                  <a:gd name="connsiteX153" fmla="*/ 736 w 10000"/>
                  <a:gd name="connsiteY153" fmla="*/ 4247 h 10610"/>
                  <a:gd name="connsiteX154" fmla="*/ 772 w 10000"/>
                  <a:gd name="connsiteY154" fmla="*/ 4354 h 10610"/>
                  <a:gd name="connsiteX155" fmla="*/ 807 w 10000"/>
                  <a:gd name="connsiteY155" fmla="*/ 4481 h 10610"/>
                  <a:gd name="connsiteX156" fmla="*/ 843 w 10000"/>
                  <a:gd name="connsiteY156" fmla="*/ 4588 h 10610"/>
                  <a:gd name="connsiteX157" fmla="*/ 867 w 10000"/>
                  <a:gd name="connsiteY157" fmla="*/ 4702 h 10610"/>
                  <a:gd name="connsiteX158" fmla="*/ 903 w 10000"/>
                  <a:gd name="connsiteY158" fmla="*/ 4829 h 10610"/>
                  <a:gd name="connsiteX159" fmla="*/ 927 w 10000"/>
                  <a:gd name="connsiteY159" fmla="*/ 4936 h 10610"/>
                  <a:gd name="connsiteX160" fmla="*/ 975 w 10000"/>
                  <a:gd name="connsiteY160" fmla="*/ 5050 h 10610"/>
                  <a:gd name="connsiteX161" fmla="*/ 993 w 10000"/>
                  <a:gd name="connsiteY161" fmla="*/ 5177 h 10610"/>
                  <a:gd name="connsiteX162" fmla="*/ 1029 w 10000"/>
                  <a:gd name="connsiteY162" fmla="*/ 5284 h 10610"/>
                  <a:gd name="connsiteX163" fmla="*/ 1065 w 10000"/>
                  <a:gd name="connsiteY163" fmla="*/ 5411 h 10610"/>
                  <a:gd name="connsiteX164" fmla="*/ 1100 w 10000"/>
                  <a:gd name="connsiteY164" fmla="*/ 5537 h 10610"/>
                  <a:gd name="connsiteX165" fmla="*/ 1136 w 10000"/>
                  <a:gd name="connsiteY165" fmla="*/ 5645 h 10610"/>
                  <a:gd name="connsiteX166" fmla="*/ 1160 w 10000"/>
                  <a:gd name="connsiteY166" fmla="*/ 5759 h 10610"/>
                  <a:gd name="connsiteX167" fmla="*/ 1196 w 10000"/>
                  <a:gd name="connsiteY167" fmla="*/ 5872 h 10610"/>
                  <a:gd name="connsiteX168" fmla="*/ 1232 w 10000"/>
                  <a:gd name="connsiteY168" fmla="*/ 5980 h 10610"/>
                  <a:gd name="connsiteX169" fmla="*/ 1256 w 10000"/>
                  <a:gd name="connsiteY169" fmla="*/ 6094 h 10610"/>
                  <a:gd name="connsiteX170" fmla="*/ 1292 w 10000"/>
                  <a:gd name="connsiteY170" fmla="*/ 6208 h 10610"/>
                  <a:gd name="connsiteX171" fmla="*/ 1322 w 10000"/>
                  <a:gd name="connsiteY171" fmla="*/ 6315 h 10610"/>
                  <a:gd name="connsiteX172" fmla="*/ 1358 w 10000"/>
                  <a:gd name="connsiteY172" fmla="*/ 6442 h 10610"/>
                  <a:gd name="connsiteX173" fmla="*/ 1382 w 10000"/>
                  <a:gd name="connsiteY173" fmla="*/ 6543 h 10610"/>
                  <a:gd name="connsiteX174" fmla="*/ 1406 w 10000"/>
                  <a:gd name="connsiteY174" fmla="*/ 6638 h 10610"/>
                  <a:gd name="connsiteX175" fmla="*/ 1441 w 10000"/>
                  <a:gd name="connsiteY175" fmla="*/ 6752 h 10610"/>
                  <a:gd name="connsiteX176" fmla="*/ 1477 w 10000"/>
                  <a:gd name="connsiteY176" fmla="*/ 6866 h 10610"/>
                  <a:gd name="connsiteX177" fmla="*/ 1501 w 10000"/>
                  <a:gd name="connsiteY177" fmla="*/ 6948 h 10610"/>
                  <a:gd name="connsiteX178" fmla="*/ 1525 w 10000"/>
                  <a:gd name="connsiteY178" fmla="*/ 7049 h 10610"/>
                  <a:gd name="connsiteX179" fmla="*/ 1549 w 10000"/>
                  <a:gd name="connsiteY179" fmla="*/ 7150 h 10610"/>
                  <a:gd name="connsiteX180" fmla="*/ 1585 w 10000"/>
                  <a:gd name="connsiteY180" fmla="*/ 7258 h 10610"/>
                  <a:gd name="connsiteX181" fmla="*/ 1609 w 10000"/>
                  <a:gd name="connsiteY181" fmla="*/ 7334 h 10610"/>
                  <a:gd name="connsiteX182" fmla="*/ 1627 w 10000"/>
                  <a:gd name="connsiteY182" fmla="*/ 7435 h 10610"/>
                  <a:gd name="connsiteX183" fmla="*/ 1651 w 10000"/>
                  <a:gd name="connsiteY183" fmla="*/ 7523 h 10610"/>
                  <a:gd name="connsiteX184" fmla="*/ 1675 w 10000"/>
                  <a:gd name="connsiteY184" fmla="*/ 7618 h 10610"/>
                  <a:gd name="connsiteX185" fmla="*/ 1687 w 10000"/>
                  <a:gd name="connsiteY185" fmla="*/ 7707 h 10610"/>
                  <a:gd name="connsiteX186" fmla="*/ 1722 w 10000"/>
                  <a:gd name="connsiteY186" fmla="*/ 7795 h 10610"/>
                  <a:gd name="connsiteX187" fmla="*/ 1746 w 10000"/>
                  <a:gd name="connsiteY187" fmla="*/ 7884 h 10610"/>
                  <a:gd name="connsiteX188" fmla="*/ 1770 w 10000"/>
                  <a:gd name="connsiteY188" fmla="*/ 7966 h 10610"/>
                  <a:gd name="connsiteX189" fmla="*/ 1782 w 10000"/>
                  <a:gd name="connsiteY189" fmla="*/ 8055 h 10610"/>
                  <a:gd name="connsiteX190" fmla="*/ 1806 w 10000"/>
                  <a:gd name="connsiteY190" fmla="*/ 8131 h 10610"/>
                  <a:gd name="connsiteX191" fmla="*/ 1818 w 10000"/>
                  <a:gd name="connsiteY191" fmla="*/ 8219 h 10610"/>
                  <a:gd name="connsiteX192" fmla="*/ 1854 w 10000"/>
                  <a:gd name="connsiteY192" fmla="*/ 8301 h 10610"/>
                  <a:gd name="connsiteX193" fmla="*/ 1866 w 10000"/>
                  <a:gd name="connsiteY193" fmla="*/ 8377 h 10610"/>
                  <a:gd name="connsiteX194" fmla="*/ 1890 w 10000"/>
                  <a:gd name="connsiteY194" fmla="*/ 8466 h 10610"/>
                  <a:gd name="connsiteX195" fmla="*/ 1902 w 10000"/>
                  <a:gd name="connsiteY195" fmla="*/ 8542 h 10610"/>
                  <a:gd name="connsiteX196" fmla="*/ 1926 w 10000"/>
                  <a:gd name="connsiteY196" fmla="*/ 8624 h 10610"/>
                  <a:gd name="connsiteX197" fmla="*/ 1938 w 10000"/>
                  <a:gd name="connsiteY197" fmla="*/ 8687 h 10610"/>
                  <a:gd name="connsiteX198" fmla="*/ 1956 w 10000"/>
                  <a:gd name="connsiteY198" fmla="*/ 8763 h 10610"/>
                  <a:gd name="connsiteX199" fmla="*/ 1968 w 10000"/>
                  <a:gd name="connsiteY199" fmla="*/ 8839 h 10610"/>
                  <a:gd name="connsiteX200" fmla="*/ 1992 w 10000"/>
                  <a:gd name="connsiteY200" fmla="*/ 8909 h 10610"/>
                  <a:gd name="connsiteX201" fmla="*/ 2004 w 10000"/>
                  <a:gd name="connsiteY201" fmla="*/ 8972 h 10610"/>
                  <a:gd name="connsiteX202" fmla="*/ 2016 w 10000"/>
                  <a:gd name="connsiteY202" fmla="*/ 9048 h 10610"/>
                  <a:gd name="connsiteX203" fmla="*/ 2028 w 10000"/>
                  <a:gd name="connsiteY203" fmla="*/ 9124 h 10610"/>
                  <a:gd name="connsiteX204" fmla="*/ 2051 w 10000"/>
                  <a:gd name="connsiteY204" fmla="*/ 9187 h 10610"/>
                  <a:gd name="connsiteX205" fmla="*/ 2051 w 10000"/>
                  <a:gd name="connsiteY205" fmla="*/ 9244 h 10610"/>
                  <a:gd name="connsiteX206" fmla="*/ 2075 w 10000"/>
                  <a:gd name="connsiteY206" fmla="*/ 9307 h 10610"/>
                  <a:gd name="connsiteX207" fmla="*/ 2075 w 10000"/>
                  <a:gd name="connsiteY207" fmla="*/ 9370 h 10610"/>
                  <a:gd name="connsiteX208" fmla="*/ 2099 w 10000"/>
                  <a:gd name="connsiteY208" fmla="*/ 9446 h 10610"/>
                  <a:gd name="connsiteX209" fmla="*/ 2111 w 10000"/>
                  <a:gd name="connsiteY209" fmla="*/ 9497 h 10610"/>
                  <a:gd name="connsiteX210" fmla="*/ 2123 w 10000"/>
                  <a:gd name="connsiteY210" fmla="*/ 9554 h 10610"/>
                  <a:gd name="connsiteX211" fmla="*/ 2135 w 10000"/>
                  <a:gd name="connsiteY211" fmla="*/ 9617 h 10610"/>
                  <a:gd name="connsiteX212" fmla="*/ 2147 w 10000"/>
                  <a:gd name="connsiteY212" fmla="*/ 9680 h 10610"/>
                  <a:gd name="connsiteX213" fmla="*/ 2159 w 10000"/>
                  <a:gd name="connsiteY213" fmla="*/ 9731 h 10610"/>
                  <a:gd name="connsiteX214" fmla="*/ 2159 w 10000"/>
                  <a:gd name="connsiteY214" fmla="*/ 9781 h 10610"/>
                  <a:gd name="connsiteX215" fmla="*/ 2171 w 10000"/>
                  <a:gd name="connsiteY215" fmla="*/ 9832 h 10610"/>
                  <a:gd name="connsiteX216" fmla="*/ 2183 w 10000"/>
                  <a:gd name="connsiteY216" fmla="*/ 9876 h 10610"/>
                  <a:gd name="connsiteX217" fmla="*/ 2183 w 10000"/>
                  <a:gd name="connsiteY217" fmla="*/ 9927 h 10610"/>
                  <a:gd name="connsiteX218" fmla="*/ 2195 w 10000"/>
                  <a:gd name="connsiteY218" fmla="*/ 9977 h 10610"/>
                  <a:gd name="connsiteX219" fmla="*/ 2195 w 10000"/>
                  <a:gd name="connsiteY219" fmla="*/ 10015 h 10610"/>
                  <a:gd name="connsiteX220" fmla="*/ 2207 w 10000"/>
                  <a:gd name="connsiteY220" fmla="*/ 10066 h 10610"/>
                  <a:gd name="connsiteX221" fmla="*/ 2207 w 10000"/>
                  <a:gd name="connsiteY221" fmla="*/ 10104 h 10610"/>
                  <a:gd name="connsiteX222" fmla="*/ 2219 w 10000"/>
                  <a:gd name="connsiteY222" fmla="*/ 10142 h 10610"/>
                  <a:gd name="connsiteX223" fmla="*/ 2219 w 10000"/>
                  <a:gd name="connsiteY223" fmla="*/ 10180 h 10610"/>
                  <a:gd name="connsiteX224" fmla="*/ 2243 w 10000"/>
                  <a:gd name="connsiteY224" fmla="*/ 10224 h 10610"/>
                  <a:gd name="connsiteX225" fmla="*/ 2243 w 10000"/>
                  <a:gd name="connsiteY225" fmla="*/ 10249 h 10610"/>
                  <a:gd name="connsiteX226" fmla="*/ 2255 w 10000"/>
                  <a:gd name="connsiteY226" fmla="*/ 10287 h 10610"/>
                  <a:gd name="connsiteX227" fmla="*/ 2255 w 10000"/>
                  <a:gd name="connsiteY227" fmla="*/ 10325 h 10610"/>
                  <a:gd name="connsiteX228" fmla="*/ 2261 w 10000"/>
                  <a:gd name="connsiteY228" fmla="*/ 10363 h 10610"/>
                  <a:gd name="connsiteX229" fmla="*/ 2261 w 10000"/>
                  <a:gd name="connsiteY229" fmla="*/ 10414 h 10610"/>
                  <a:gd name="connsiteX230" fmla="*/ 2273 w 10000"/>
                  <a:gd name="connsiteY230" fmla="*/ 10465 h 10610"/>
                  <a:gd name="connsiteX231" fmla="*/ 2273 w 10000"/>
                  <a:gd name="connsiteY231" fmla="*/ 10502 h 10610"/>
                  <a:gd name="connsiteX232" fmla="*/ 2285 w 10000"/>
                  <a:gd name="connsiteY232" fmla="*/ 10540 h 10610"/>
                  <a:gd name="connsiteX233" fmla="*/ 2285 w 10000"/>
                  <a:gd name="connsiteY233" fmla="*/ 10585 h 10610"/>
                  <a:gd name="connsiteX234" fmla="*/ 2297 w 10000"/>
                  <a:gd name="connsiteY234" fmla="*/ 10610 h 10610"/>
                  <a:gd name="connsiteX235" fmla="*/ 2297 w 10000"/>
                  <a:gd name="connsiteY235" fmla="*/ 10597 h 10610"/>
                  <a:gd name="connsiteX236" fmla="*/ 2309 w 10000"/>
                  <a:gd name="connsiteY236" fmla="*/ 10585 h 10610"/>
                  <a:gd name="connsiteX237" fmla="*/ 2333 w 10000"/>
                  <a:gd name="connsiteY237" fmla="*/ 10572 h 10610"/>
                  <a:gd name="connsiteX238" fmla="*/ 2380 w 10000"/>
                  <a:gd name="connsiteY238" fmla="*/ 10572 h 10610"/>
                  <a:gd name="connsiteX239" fmla="*/ 2416 w 10000"/>
                  <a:gd name="connsiteY239" fmla="*/ 10547 h 10610"/>
                  <a:gd name="connsiteX240" fmla="*/ 2476 w 10000"/>
                  <a:gd name="connsiteY240" fmla="*/ 10540 h 10610"/>
                  <a:gd name="connsiteX241" fmla="*/ 2500 w 10000"/>
                  <a:gd name="connsiteY241" fmla="*/ 10528 h 10610"/>
                  <a:gd name="connsiteX242" fmla="*/ 2548 w 10000"/>
                  <a:gd name="connsiteY242" fmla="*/ 10528 h 10610"/>
                  <a:gd name="connsiteX243" fmla="*/ 2578 w 10000"/>
                  <a:gd name="connsiteY243" fmla="*/ 10515 h 10610"/>
                  <a:gd name="connsiteX244" fmla="*/ 2626 w 10000"/>
                  <a:gd name="connsiteY244" fmla="*/ 10502 h 10610"/>
                  <a:gd name="connsiteX245" fmla="*/ 2661 w 10000"/>
                  <a:gd name="connsiteY245" fmla="*/ 10490 h 10610"/>
                  <a:gd name="connsiteX246" fmla="*/ 2697 w 10000"/>
                  <a:gd name="connsiteY246" fmla="*/ 10465 h 10610"/>
                  <a:gd name="connsiteX247" fmla="*/ 2745 w 10000"/>
                  <a:gd name="connsiteY247" fmla="*/ 10452 h 10610"/>
                  <a:gd name="connsiteX248" fmla="*/ 2793 w 10000"/>
                  <a:gd name="connsiteY248" fmla="*/ 10439 h 10610"/>
                  <a:gd name="connsiteX249" fmla="*/ 2841 w 10000"/>
                  <a:gd name="connsiteY249" fmla="*/ 10427 h 10610"/>
                  <a:gd name="connsiteX250" fmla="*/ 2889 w 10000"/>
                  <a:gd name="connsiteY250" fmla="*/ 10414 h 10610"/>
                  <a:gd name="connsiteX251" fmla="*/ 2943 w 10000"/>
                  <a:gd name="connsiteY251" fmla="*/ 10401 h 10610"/>
                  <a:gd name="connsiteX252" fmla="*/ 2990 w 10000"/>
                  <a:gd name="connsiteY252" fmla="*/ 10389 h 10610"/>
                  <a:gd name="connsiteX253" fmla="*/ 3050 w 10000"/>
                  <a:gd name="connsiteY253" fmla="*/ 10363 h 10610"/>
                  <a:gd name="connsiteX254" fmla="*/ 3110 w 10000"/>
                  <a:gd name="connsiteY254" fmla="*/ 10351 h 10610"/>
                  <a:gd name="connsiteX255" fmla="*/ 3170 w 10000"/>
                  <a:gd name="connsiteY255" fmla="*/ 10338 h 10610"/>
                  <a:gd name="connsiteX256" fmla="*/ 3224 w 10000"/>
                  <a:gd name="connsiteY256" fmla="*/ 10313 h 10610"/>
                  <a:gd name="connsiteX257" fmla="*/ 3283 w 10000"/>
                  <a:gd name="connsiteY257" fmla="*/ 10300 h 10610"/>
                  <a:gd name="connsiteX258" fmla="*/ 3355 w 10000"/>
                  <a:gd name="connsiteY258" fmla="*/ 10287 h 10610"/>
                  <a:gd name="connsiteX259" fmla="*/ 3415 w 10000"/>
                  <a:gd name="connsiteY259" fmla="*/ 10262 h 10610"/>
                  <a:gd name="connsiteX260" fmla="*/ 3487 w 10000"/>
                  <a:gd name="connsiteY260" fmla="*/ 10249 h 10610"/>
                  <a:gd name="connsiteX261" fmla="*/ 3553 w 10000"/>
                  <a:gd name="connsiteY261" fmla="*/ 10237 h 10610"/>
                  <a:gd name="connsiteX262" fmla="*/ 3612 w 10000"/>
                  <a:gd name="connsiteY262" fmla="*/ 10212 h 10610"/>
                  <a:gd name="connsiteX263" fmla="*/ 3696 w 10000"/>
                  <a:gd name="connsiteY263" fmla="*/ 10193 h 10610"/>
                  <a:gd name="connsiteX264" fmla="*/ 3768 w 10000"/>
                  <a:gd name="connsiteY264" fmla="*/ 10180 h 10610"/>
                  <a:gd name="connsiteX265" fmla="*/ 3840 w 10000"/>
                  <a:gd name="connsiteY265" fmla="*/ 10155 h 10610"/>
                  <a:gd name="connsiteX266" fmla="*/ 3906 w 10000"/>
                  <a:gd name="connsiteY266" fmla="*/ 10142 h 10610"/>
                  <a:gd name="connsiteX267" fmla="*/ 3977 w 10000"/>
                  <a:gd name="connsiteY267" fmla="*/ 10117 h 10610"/>
                  <a:gd name="connsiteX268" fmla="*/ 4061 w 10000"/>
                  <a:gd name="connsiteY268" fmla="*/ 10104 h 10610"/>
                  <a:gd name="connsiteX269" fmla="*/ 4133 w 10000"/>
                  <a:gd name="connsiteY269" fmla="*/ 10079 h 10610"/>
                  <a:gd name="connsiteX270" fmla="*/ 4211 w 10000"/>
                  <a:gd name="connsiteY270" fmla="*/ 10053 h 10610"/>
                  <a:gd name="connsiteX271" fmla="*/ 4282 w 10000"/>
                  <a:gd name="connsiteY271" fmla="*/ 10041 h 10610"/>
                  <a:gd name="connsiteX272" fmla="*/ 4366 w 10000"/>
                  <a:gd name="connsiteY272" fmla="*/ 10015 h 10610"/>
                  <a:gd name="connsiteX273" fmla="*/ 4438 w 10000"/>
                  <a:gd name="connsiteY273" fmla="*/ 10003 h 10610"/>
                  <a:gd name="connsiteX274" fmla="*/ 4516 w 10000"/>
                  <a:gd name="connsiteY274" fmla="*/ 9977 h 10610"/>
                  <a:gd name="connsiteX275" fmla="*/ 4599 w 10000"/>
                  <a:gd name="connsiteY275" fmla="*/ 9965 h 10610"/>
                  <a:gd name="connsiteX276" fmla="*/ 4683 w 10000"/>
                  <a:gd name="connsiteY276" fmla="*/ 9952 h 10610"/>
                  <a:gd name="connsiteX277" fmla="*/ 4767 w 10000"/>
                  <a:gd name="connsiteY277" fmla="*/ 9927 h 10610"/>
                  <a:gd name="connsiteX278" fmla="*/ 4844 w 10000"/>
                  <a:gd name="connsiteY278" fmla="*/ 9902 h 10610"/>
                  <a:gd name="connsiteX279" fmla="*/ 4928 w 10000"/>
                  <a:gd name="connsiteY279" fmla="*/ 9889 h 10610"/>
                  <a:gd name="connsiteX280" fmla="*/ 5012 w 10000"/>
                  <a:gd name="connsiteY280" fmla="*/ 9870 h 10610"/>
                  <a:gd name="connsiteX281" fmla="*/ 5096 w 10000"/>
                  <a:gd name="connsiteY281" fmla="*/ 9857 h 10610"/>
                  <a:gd name="connsiteX282" fmla="*/ 5173 w 10000"/>
                  <a:gd name="connsiteY282" fmla="*/ 9845 h 10610"/>
                  <a:gd name="connsiteX283" fmla="*/ 5269 w 10000"/>
                  <a:gd name="connsiteY283" fmla="*/ 9819 h 10610"/>
                  <a:gd name="connsiteX284" fmla="*/ 5353 w 10000"/>
                  <a:gd name="connsiteY284" fmla="*/ 9807 h 10610"/>
                  <a:gd name="connsiteX285" fmla="*/ 5431 w 10000"/>
                  <a:gd name="connsiteY285" fmla="*/ 9781 h 10610"/>
                  <a:gd name="connsiteX286" fmla="*/ 5514 w 10000"/>
                  <a:gd name="connsiteY286" fmla="*/ 9769 h 10610"/>
                  <a:gd name="connsiteX287" fmla="*/ 5598 w 10000"/>
                  <a:gd name="connsiteY287" fmla="*/ 9743 h 10610"/>
                  <a:gd name="connsiteX288" fmla="*/ 5694 w 10000"/>
                  <a:gd name="connsiteY288" fmla="*/ 9731 h 10610"/>
                  <a:gd name="connsiteX289" fmla="*/ 5772 w 10000"/>
                  <a:gd name="connsiteY289" fmla="*/ 9718 h 10610"/>
                  <a:gd name="connsiteX290" fmla="*/ 5855 w 10000"/>
                  <a:gd name="connsiteY290" fmla="*/ 9706 h 10610"/>
                  <a:gd name="connsiteX291" fmla="*/ 5939 w 10000"/>
                  <a:gd name="connsiteY291" fmla="*/ 9693 h 10610"/>
                  <a:gd name="connsiteX292" fmla="*/ 6035 w 10000"/>
                  <a:gd name="connsiteY292" fmla="*/ 9680 h 10610"/>
                  <a:gd name="connsiteX293" fmla="*/ 6112 w 10000"/>
                  <a:gd name="connsiteY293" fmla="*/ 9668 h 10610"/>
                  <a:gd name="connsiteX294" fmla="*/ 6196 w 10000"/>
                  <a:gd name="connsiteY294" fmla="*/ 9642 h 10610"/>
                  <a:gd name="connsiteX295" fmla="*/ 6280 w 10000"/>
                  <a:gd name="connsiteY295" fmla="*/ 9630 h 10610"/>
                  <a:gd name="connsiteX296" fmla="*/ 6364 w 10000"/>
                  <a:gd name="connsiteY296" fmla="*/ 9617 h 10610"/>
                  <a:gd name="connsiteX297" fmla="*/ 6441 w 10000"/>
                  <a:gd name="connsiteY297" fmla="*/ 9592 h 10610"/>
                  <a:gd name="connsiteX298" fmla="*/ 6537 w 10000"/>
                  <a:gd name="connsiteY298" fmla="*/ 9579 h 10610"/>
                  <a:gd name="connsiteX299" fmla="*/ 6621 w 10000"/>
                  <a:gd name="connsiteY299" fmla="*/ 9566 h 10610"/>
                  <a:gd name="connsiteX300" fmla="*/ 6711 w 10000"/>
                  <a:gd name="connsiteY300" fmla="*/ 9554 h 10610"/>
                  <a:gd name="connsiteX301" fmla="*/ 6782 w 10000"/>
                  <a:gd name="connsiteY301" fmla="*/ 9535 h 10610"/>
                  <a:gd name="connsiteX302" fmla="*/ 6878 w 10000"/>
                  <a:gd name="connsiteY302" fmla="*/ 9522 h 10610"/>
                  <a:gd name="connsiteX303" fmla="*/ 6962 w 10000"/>
                  <a:gd name="connsiteY303" fmla="*/ 9497 h 10610"/>
                  <a:gd name="connsiteX304" fmla="*/ 7051 w 10000"/>
                  <a:gd name="connsiteY304" fmla="*/ 9484 h 10610"/>
                  <a:gd name="connsiteX305" fmla="*/ 7135 w 10000"/>
                  <a:gd name="connsiteY305" fmla="*/ 9459 h 10610"/>
                  <a:gd name="connsiteX306" fmla="*/ 7219 w 10000"/>
                  <a:gd name="connsiteY306" fmla="*/ 9446 h 10610"/>
                  <a:gd name="connsiteX307" fmla="*/ 7303 w 10000"/>
                  <a:gd name="connsiteY307" fmla="*/ 9421 h 10610"/>
                  <a:gd name="connsiteX308" fmla="*/ 7392 w 10000"/>
                  <a:gd name="connsiteY308" fmla="*/ 9408 h 10610"/>
                  <a:gd name="connsiteX309" fmla="*/ 7476 w 10000"/>
                  <a:gd name="connsiteY309" fmla="*/ 9383 h 10610"/>
                  <a:gd name="connsiteX310" fmla="*/ 7560 w 10000"/>
                  <a:gd name="connsiteY310" fmla="*/ 9358 h 10610"/>
                  <a:gd name="connsiteX311" fmla="*/ 7644 w 10000"/>
                  <a:gd name="connsiteY311" fmla="*/ 9345 h 10610"/>
                  <a:gd name="connsiteX312" fmla="*/ 7733 w 10000"/>
                  <a:gd name="connsiteY312" fmla="*/ 9320 h 10610"/>
                  <a:gd name="connsiteX313" fmla="*/ 7805 w 10000"/>
                  <a:gd name="connsiteY313" fmla="*/ 9307 h 10610"/>
                  <a:gd name="connsiteX314" fmla="*/ 7901 w 10000"/>
                  <a:gd name="connsiteY314" fmla="*/ 9282 h 10610"/>
                  <a:gd name="connsiteX315" fmla="*/ 7972 w 10000"/>
                  <a:gd name="connsiteY315" fmla="*/ 9269 h 10610"/>
                  <a:gd name="connsiteX316" fmla="*/ 8062 w 10000"/>
                  <a:gd name="connsiteY316" fmla="*/ 9244 h 10610"/>
                  <a:gd name="connsiteX317" fmla="*/ 8134 w 10000"/>
                  <a:gd name="connsiteY317" fmla="*/ 9218 h 10610"/>
                  <a:gd name="connsiteX318" fmla="*/ 8218 w 10000"/>
                  <a:gd name="connsiteY318" fmla="*/ 9212 h 10610"/>
                  <a:gd name="connsiteX319" fmla="*/ 8295 w 10000"/>
                  <a:gd name="connsiteY319" fmla="*/ 9187 h 10610"/>
                  <a:gd name="connsiteX320" fmla="*/ 8367 w 10000"/>
                  <a:gd name="connsiteY320" fmla="*/ 9174 h 10610"/>
                  <a:gd name="connsiteX321" fmla="*/ 8451 w 10000"/>
                  <a:gd name="connsiteY321" fmla="*/ 9149 h 10610"/>
                  <a:gd name="connsiteX322" fmla="*/ 8523 w 10000"/>
                  <a:gd name="connsiteY322" fmla="*/ 9136 h 10610"/>
                  <a:gd name="connsiteX323" fmla="*/ 8594 w 10000"/>
                  <a:gd name="connsiteY323" fmla="*/ 9111 h 10610"/>
                  <a:gd name="connsiteX324" fmla="*/ 8672 w 10000"/>
                  <a:gd name="connsiteY324" fmla="*/ 9086 h 10610"/>
                  <a:gd name="connsiteX325" fmla="*/ 8744 w 10000"/>
                  <a:gd name="connsiteY325" fmla="*/ 9073 h 10610"/>
                  <a:gd name="connsiteX326" fmla="*/ 8816 w 10000"/>
                  <a:gd name="connsiteY326" fmla="*/ 9048 h 10610"/>
                  <a:gd name="connsiteX327" fmla="*/ 8876 w 10000"/>
                  <a:gd name="connsiteY327" fmla="*/ 9035 h 10610"/>
                  <a:gd name="connsiteX328" fmla="*/ 8941 w 10000"/>
                  <a:gd name="connsiteY328" fmla="*/ 9010 h 10610"/>
                  <a:gd name="connsiteX329" fmla="*/ 9001 w 10000"/>
                  <a:gd name="connsiteY329" fmla="*/ 8984 h 10610"/>
                  <a:gd name="connsiteX330" fmla="*/ 9073 w 10000"/>
                  <a:gd name="connsiteY330" fmla="*/ 8972 h 10610"/>
                  <a:gd name="connsiteX331" fmla="*/ 9133 w 10000"/>
                  <a:gd name="connsiteY331" fmla="*/ 8946 h 10610"/>
                  <a:gd name="connsiteX332" fmla="*/ 9205 w 10000"/>
                  <a:gd name="connsiteY332" fmla="*/ 8934 h 10610"/>
                  <a:gd name="connsiteX333" fmla="*/ 9258 w 10000"/>
                  <a:gd name="connsiteY333" fmla="*/ 8921 h 10610"/>
                  <a:gd name="connsiteX334" fmla="*/ 9318 w 10000"/>
                  <a:gd name="connsiteY334" fmla="*/ 8896 h 10610"/>
                  <a:gd name="connsiteX335" fmla="*/ 9366 w 10000"/>
                  <a:gd name="connsiteY335" fmla="*/ 8883 h 10610"/>
                  <a:gd name="connsiteX336" fmla="*/ 9426 w 10000"/>
                  <a:gd name="connsiteY336" fmla="*/ 8877 h 10610"/>
                  <a:gd name="connsiteX337" fmla="*/ 9474 w 10000"/>
                  <a:gd name="connsiteY337" fmla="*/ 8852 h 10610"/>
                  <a:gd name="connsiteX338" fmla="*/ 9522 w 10000"/>
                  <a:gd name="connsiteY338" fmla="*/ 8839 h 10610"/>
                  <a:gd name="connsiteX339" fmla="*/ 9575 w 10000"/>
                  <a:gd name="connsiteY339" fmla="*/ 8826 h 10610"/>
                  <a:gd name="connsiteX340" fmla="*/ 9623 w 10000"/>
                  <a:gd name="connsiteY340" fmla="*/ 8814 h 10610"/>
                  <a:gd name="connsiteX341" fmla="*/ 9659 w 10000"/>
                  <a:gd name="connsiteY341" fmla="*/ 8801 h 10610"/>
                  <a:gd name="connsiteX342" fmla="*/ 9707 w 10000"/>
                  <a:gd name="connsiteY342" fmla="*/ 8788 h 10610"/>
                  <a:gd name="connsiteX343" fmla="*/ 9743 w 10000"/>
                  <a:gd name="connsiteY343" fmla="*/ 8776 h 10610"/>
                  <a:gd name="connsiteX344" fmla="*/ 9779 w 10000"/>
                  <a:gd name="connsiteY344" fmla="*/ 8763 h 10610"/>
                  <a:gd name="connsiteX345" fmla="*/ 9839 w 10000"/>
                  <a:gd name="connsiteY345" fmla="*/ 8750 h 10610"/>
                  <a:gd name="connsiteX346" fmla="*/ 9892 w 10000"/>
                  <a:gd name="connsiteY346" fmla="*/ 8738 h 10610"/>
                  <a:gd name="connsiteX347" fmla="*/ 9928 w 10000"/>
                  <a:gd name="connsiteY347" fmla="*/ 8712 h 10610"/>
                  <a:gd name="connsiteX348" fmla="*/ 9964 w 10000"/>
                  <a:gd name="connsiteY348" fmla="*/ 8700 h 10610"/>
                  <a:gd name="connsiteX349" fmla="*/ 9988 w 10000"/>
                  <a:gd name="connsiteY349" fmla="*/ 8700 h 10610"/>
                  <a:gd name="connsiteX350" fmla="*/ 10000 w 10000"/>
                  <a:gd name="connsiteY350" fmla="*/ 8700 h 10610"/>
                  <a:gd name="connsiteX351" fmla="*/ 9988 w 10000"/>
                  <a:gd name="connsiteY351" fmla="*/ 8687 h 10610"/>
                  <a:gd name="connsiteX352" fmla="*/ 9988 w 10000"/>
                  <a:gd name="connsiteY352" fmla="*/ 8675 h 10610"/>
                  <a:gd name="connsiteX353" fmla="*/ 9976 w 10000"/>
                  <a:gd name="connsiteY353" fmla="*/ 8649 h 10610"/>
                  <a:gd name="connsiteX354" fmla="*/ 9964 w 10000"/>
                  <a:gd name="connsiteY354" fmla="*/ 8624 h 10610"/>
                  <a:gd name="connsiteX355" fmla="*/ 9952 w 10000"/>
                  <a:gd name="connsiteY355" fmla="*/ 8573 h 10610"/>
                  <a:gd name="connsiteX356" fmla="*/ 9928 w 10000"/>
                  <a:gd name="connsiteY356" fmla="*/ 8529 h 10610"/>
                  <a:gd name="connsiteX357" fmla="*/ 9904 w 10000"/>
                  <a:gd name="connsiteY357" fmla="*/ 8466 h 10610"/>
                  <a:gd name="connsiteX358" fmla="*/ 9892 w 10000"/>
                  <a:gd name="connsiteY358" fmla="*/ 8390 h 10610"/>
                  <a:gd name="connsiteX359" fmla="*/ 9874 w 10000"/>
                  <a:gd name="connsiteY359" fmla="*/ 8352 h 10610"/>
                  <a:gd name="connsiteX360" fmla="*/ 9862 w 10000"/>
                  <a:gd name="connsiteY360" fmla="*/ 8301 h 10610"/>
                  <a:gd name="connsiteX361" fmla="*/ 9850 w 10000"/>
                  <a:gd name="connsiteY361" fmla="*/ 8263 h 10610"/>
                  <a:gd name="connsiteX362" fmla="*/ 9839 w 10000"/>
                  <a:gd name="connsiteY362" fmla="*/ 8225 h 10610"/>
                  <a:gd name="connsiteX363" fmla="*/ 9827 w 10000"/>
                  <a:gd name="connsiteY363" fmla="*/ 8169 h 10610"/>
                  <a:gd name="connsiteX364" fmla="*/ 9803 w 10000"/>
                  <a:gd name="connsiteY364" fmla="*/ 8131 h 10610"/>
                  <a:gd name="connsiteX365" fmla="*/ 9791 w 10000"/>
                  <a:gd name="connsiteY365" fmla="*/ 8080 h 10610"/>
                  <a:gd name="connsiteX366" fmla="*/ 9779 w 10000"/>
                  <a:gd name="connsiteY366" fmla="*/ 8029 h 10610"/>
                  <a:gd name="connsiteX367" fmla="*/ 9767 w 10000"/>
                  <a:gd name="connsiteY367" fmla="*/ 7979 h 10610"/>
                  <a:gd name="connsiteX368" fmla="*/ 9743 w 10000"/>
                  <a:gd name="connsiteY368" fmla="*/ 7928 h 10610"/>
                  <a:gd name="connsiteX369" fmla="*/ 9731 w 10000"/>
                  <a:gd name="connsiteY369" fmla="*/ 7871 h 10610"/>
                  <a:gd name="connsiteX370" fmla="*/ 9719 w 10000"/>
                  <a:gd name="connsiteY370" fmla="*/ 7821 h 10610"/>
                  <a:gd name="connsiteX371" fmla="*/ 9695 w 10000"/>
                  <a:gd name="connsiteY371" fmla="*/ 7757 h 10610"/>
                  <a:gd name="connsiteX372" fmla="*/ 9683 w 10000"/>
                  <a:gd name="connsiteY372" fmla="*/ 7694 h 10610"/>
                  <a:gd name="connsiteX373" fmla="*/ 9659 w 10000"/>
                  <a:gd name="connsiteY373" fmla="*/ 7644 h 10610"/>
                  <a:gd name="connsiteX374" fmla="*/ 9647 w 10000"/>
                  <a:gd name="connsiteY374" fmla="*/ 7580 h 10610"/>
                  <a:gd name="connsiteX375" fmla="*/ 9635 w 10000"/>
                  <a:gd name="connsiteY375" fmla="*/ 7511 h 10610"/>
                  <a:gd name="connsiteX376" fmla="*/ 9611 w 10000"/>
                  <a:gd name="connsiteY376" fmla="*/ 7447 h 10610"/>
                  <a:gd name="connsiteX377" fmla="*/ 9599 w 10000"/>
                  <a:gd name="connsiteY377" fmla="*/ 7384 h 10610"/>
                  <a:gd name="connsiteX378" fmla="*/ 9575 w 10000"/>
                  <a:gd name="connsiteY378" fmla="*/ 7308 h 10610"/>
                  <a:gd name="connsiteX379" fmla="*/ 9563 w 10000"/>
                  <a:gd name="connsiteY379" fmla="*/ 7245 h 10610"/>
                  <a:gd name="connsiteX380" fmla="*/ 9545 w 10000"/>
                  <a:gd name="connsiteY380" fmla="*/ 7175 h 10610"/>
                  <a:gd name="connsiteX381" fmla="*/ 9522 w 10000"/>
                  <a:gd name="connsiteY381" fmla="*/ 7100 h 10610"/>
                  <a:gd name="connsiteX382" fmla="*/ 9510 w 10000"/>
                  <a:gd name="connsiteY382" fmla="*/ 7036 h 10610"/>
                  <a:gd name="connsiteX383" fmla="*/ 9486 w 10000"/>
                  <a:gd name="connsiteY383" fmla="*/ 6960 h 10610"/>
                  <a:gd name="connsiteX384" fmla="*/ 9474 w 10000"/>
                  <a:gd name="connsiteY384" fmla="*/ 6891 h 10610"/>
                  <a:gd name="connsiteX385" fmla="*/ 9450 w 10000"/>
                  <a:gd name="connsiteY385" fmla="*/ 6815 h 10610"/>
                  <a:gd name="connsiteX386" fmla="*/ 9438 w 10000"/>
                  <a:gd name="connsiteY386" fmla="*/ 6752 h 10610"/>
                  <a:gd name="connsiteX387" fmla="*/ 9414 w 10000"/>
                  <a:gd name="connsiteY387" fmla="*/ 6663 h 10610"/>
                  <a:gd name="connsiteX388" fmla="*/ 9402 w 10000"/>
                  <a:gd name="connsiteY388" fmla="*/ 6600 h 10610"/>
                  <a:gd name="connsiteX389" fmla="*/ 9378 w 10000"/>
                  <a:gd name="connsiteY389" fmla="*/ 6530 h 10610"/>
                  <a:gd name="connsiteX390" fmla="*/ 9366 w 10000"/>
                  <a:gd name="connsiteY390" fmla="*/ 6454 h 10610"/>
                  <a:gd name="connsiteX391" fmla="*/ 9354 w 10000"/>
                  <a:gd name="connsiteY391" fmla="*/ 6366 h 10610"/>
                  <a:gd name="connsiteX392" fmla="*/ 9330 w 10000"/>
                  <a:gd name="connsiteY392" fmla="*/ 6290 h 10610"/>
                  <a:gd name="connsiteX393" fmla="*/ 9318 w 10000"/>
                  <a:gd name="connsiteY393" fmla="*/ 6220 h 10610"/>
                  <a:gd name="connsiteX394" fmla="*/ 9294 w 10000"/>
                  <a:gd name="connsiteY394" fmla="*/ 6132 h 10610"/>
                  <a:gd name="connsiteX395" fmla="*/ 9270 w 10000"/>
                  <a:gd name="connsiteY395" fmla="*/ 6056 h 10610"/>
                  <a:gd name="connsiteX396" fmla="*/ 9258 w 10000"/>
                  <a:gd name="connsiteY396" fmla="*/ 5980 h 10610"/>
                  <a:gd name="connsiteX397" fmla="*/ 9246 w 10000"/>
                  <a:gd name="connsiteY397" fmla="*/ 5898 h 10610"/>
                  <a:gd name="connsiteX398" fmla="*/ 9240 w 10000"/>
                  <a:gd name="connsiteY398" fmla="*/ 5822 h 10610"/>
                  <a:gd name="connsiteX399" fmla="*/ 9228 w 10000"/>
                  <a:gd name="connsiteY399" fmla="*/ 5733 h 10610"/>
                  <a:gd name="connsiteX400" fmla="*/ 9217 w 10000"/>
                  <a:gd name="connsiteY400" fmla="*/ 5657 h 10610"/>
                  <a:gd name="connsiteX401" fmla="*/ 9205 w 10000"/>
                  <a:gd name="connsiteY401" fmla="*/ 5582 h 10610"/>
                  <a:gd name="connsiteX402" fmla="*/ 9193 w 10000"/>
                  <a:gd name="connsiteY402" fmla="*/ 5512 h 10610"/>
                  <a:gd name="connsiteX403" fmla="*/ 9169 w 10000"/>
                  <a:gd name="connsiteY403" fmla="*/ 5423 h 10610"/>
                  <a:gd name="connsiteX404" fmla="*/ 9169 w 10000"/>
                  <a:gd name="connsiteY404" fmla="*/ 5348 h 10610"/>
                  <a:gd name="connsiteX405" fmla="*/ 9157 w 10000"/>
                  <a:gd name="connsiteY405" fmla="*/ 5272 h 10610"/>
                  <a:gd name="connsiteX406" fmla="*/ 9145 w 10000"/>
                  <a:gd name="connsiteY406" fmla="*/ 5189 h 10610"/>
                  <a:gd name="connsiteX407" fmla="*/ 9121 w 10000"/>
                  <a:gd name="connsiteY407" fmla="*/ 5113 h 10610"/>
                  <a:gd name="connsiteX408" fmla="*/ 9121 w 10000"/>
                  <a:gd name="connsiteY408" fmla="*/ 5025 h 10610"/>
                  <a:gd name="connsiteX409" fmla="*/ 9097 w 10000"/>
                  <a:gd name="connsiteY409" fmla="*/ 4949 h 10610"/>
                  <a:gd name="connsiteX410" fmla="*/ 9097 w 10000"/>
                  <a:gd name="connsiteY410" fmla="*/ 4879 h 10610"/>
                  <a:gd name="connsiteX411" fmla="*/ 9085 w 10000"/>
                  <a:gd name="connsiteY411" fmla="*/ 4791 h 10610"/>
                  <a:gd name="connsiteX412" fmla="*/ 9073 w 10000"/>
                  <a:gd name="connsiteY412" fmla="*/ 4715 h 10610"/>
                  <a:gd name="connsiteX413" fmla="*/ 9061 w 10000"/>
                  <a:gd name="connsiteY413" fmla="*/ 4639 h 10610"/>
                  <a:gd name="connsiteX414" fmla="*/ 9061 w 10000"/>
                  <a:gd name="connsiteY414" fmla="*/ 4582 h 10610"/>
                  <a:gd name="connsiteX415" fmla="*/ 9037 w 10000"/>
                  <a:gd name="connsiteY415" fmla="*/ 4494 h 10610"/>
                  <a:gd name="connsiteX416" fmla="*/ 9037 w 10000"/>
                  <a:gd name="connsiteY416" fmla="*/ 4418 h 10610"/>
                  <a:gd name="connsiteX417" fmla="*/ 9013 w 10000"/>
                  <a:gd name="connsiteY417" fmla="*/ 4342 h 10610"/>
                  <a:gd name="connsiteX418" fmla="*/ 9013 w 10000"/>
                  <a:gd name="connsiteY418" fmla="*/ 4266 h 10610"/>
                  <a:gd name="connsiteX419" fmla="*/ 9001 w 10000"/>
                  <a:gd name="connsiteY419" fmla="*/ 4196 h 10610"/>
                  <a:gd name="connsiteX420" fmla="*/ 8989 w 10000"/>
                  <a:gd name="connsiteY420" fmla="*/ 4133 h 10610"/>
                  <a:gd name="connsiteX421" fmla="*/ 8977 w 10000"/>
                  <a:gd name="connsiteY421" fmla="*/ 4057 h 10610"/>
                  <a:gd name="connsiteX422" fmla="*/ 8977 w 10000"/>
                  <a:gd name="connsiteY422" fmla="*/ 3994 h 10610"/>
                  <a:gd name="connsiteX423" fmla="*/ 8953 w 10000"/>
                  <a:gd name="connsiteY423" fmla="*/ 3918 h 10610"/>
                  <a:gd name="connsiteX424" fmla="*/ 8953 w 10000"/>
                  <a:gd name="connsiteY424" fmla="*/ 3848 h 10610"/>
                  <a:gd name="connsiteX425" fmla="*/ 8941 w 10000"/>
                  <a:gd name="connsiteY425" fmla="*/ 3785 h 10610"/>
                  <a:gd name="connsiteX426" fmla="*/ 8929 w 10000"/>
                  <a:gd name="connsiteY426" fmla="*/ 3709 h 10610"/>
                  <a:gd name="connsiteX427" fmla="*/ 8923 w 10000"/>
                  <a:gd name="connsiteY427" fmla="*/ 3646 h 10610"/>
                  <a:gd name="connsiteX428" fmla="*/ 8923 w 10000"/>
                  <a:gd name="connsiteY428" fmla="*/ 3589 h 10610"/>
                  <a:gd name="connsiteX429" fmla="*/ 8911 w 10000"/>
                  <a:gd name="connsiteY429" fmla="*/ 3526 h 10610"/>
                  <a:gd name="connsiteX430" fmla="*/ 8900 w 10000"/>
                  <a:gd name="connsiteY430" fmla="*/ 3463 h 10610"/>
                  <a:gd name="connsiteX431" fmla="*/ 8888 w 10000"/>
                  <a:gd name="connsiteY431" fmla="*/ 3399 h 10610"/>
                  <a:gd name="connsiteX432" fmla="*/ 8876 w 10000"/>
                  <a:gd name="connsiteY432" fmla="*/ 3336 h 10610"/>
                  <a:gd name="connsiteX433" fmla="*/ 8864 w 10000"/>
                  <a:gd name="connsiteY433" fmla="*/ 3273 h 10610"/>
                  <a:gd name="connsiteX434" fmla="*/ 8864 w 10000"/>
                  <a:gd name="connsiteY434" fmla="*/ 3229 h 10610"/>
                  <a:gd name="connsiteX435" fmla="*/ 8852 w 10000"/>
                  <a:gd name="connsiteY435" fmla="*/ 3165 h 10610"/>
                  <a:gd name="connsiteX436" fmla="*/ 8852 w 10000"/>
                  <a:gd name="connsiteY436" fmla="*/ 3102 h 10610"/>
                  <a:gd name="connsiteX437" fmla="*/ 8840 w 10000"/>
                  <a:gd name="connsiteY437" fmla="*/ 3051 h 10610"/>
                  <a:gd name="connsiteX438" fmla="*/ 8840 w 10000"/>
                  <a:gd name="connsiteY438" fmla="*/ 3001 h 10610"/>
                  <a:gd name="connsiteX439" fmla="*/ 8828 w 10000"/>
                  <a:gd name="connsiteY439" fmla="*/ 2938 h 10610"/>
                  <a:gd name="connsiteX440" fmla="*/ 8816 w 10000"/>
                  <a:gd name="connsiteY440" fmla="*/ 2893 h 10610"/>
                  <a:gd name="connsiteX441" fmla="*/ 8804 w 10000"/>
                  <a:gd name="connsiteY441" fmla="*/ 2843 h 10610"/>
                  <a:gd name="connsiteX442" fmla="*/ 8804 w 10000"/>
                  <a:gd name="connsiteY442" fmla="*/ 2792 h 10610"/>
                  <a:gd name="connsiteX443" fmla="*/ 8792 w 10000"/>
                  <a:gd name="connsiteY443" fmla="*/ 2742 h 10610"/>
                  <a:gd name="connsiteX444" fmla="*/ 8792 w 10000"/>
                  <a:gd name="connsiteY444" fmla="*/ 2691 h 10610"/>
                  <a:gd name="connsiteX445" fmla="*/ 8780 w 10000"/>
                  <a:gd name="connsiteY445" fmla="*/ 2640 h 10610"/>
                  <a:gd name="connsiteX446" fmla="*/ 8780 w 10000"/>
                  <a:gd name="connsiteY446" fmla="*/ 2602 h 10610"/>
                  <a:gd name="connsiteX447" fmla="*/ 8768 w 10000"/>
                  <a:gd name="connsiteY447" fmla="*/ 2571 h 10610"/>
                  <a:gd name="connsiteX448" fmla="*/ 8756 w 10000"/>
                  <a:gd name="connsiteY448" fmla="*/ 2520 h 10610"/>
                  <a:gd name="connsiteX449" fmla="*/ 8744 w 10000"/>
                  <a:gd name="connsiteY449" fmla="*/ 2482 h 10610"/>
                  <a:gd name="connsiteX450" fmla="*/ 8744 w 10000"/>
                  <a:gd name="connsiteY450" fmla="*/ 2444 h 10610"/>
                  <a:gd name="connsiteX451" fmla="*/ 8744 w 10000"/>
                  <a:gd name="connsiteY451" fmla="*/ 2406 h 10610"/>
                  <a:gd name="connsiteX452" fmla="*/ 8732 w 10000"/>
                  <a:gd name="connsiteY452" fmla="*/ 2368 h 10610"/>
                  <a:gd name="connsiteX453" fmla="*/ 8732 w 10000"/>
                  <a:gd name="connsiteY453" fmla="*/ 2343 h 10610"/>
                  <a:gd name="connsiteX454" fmla="*/ 8732 w 10000"/>
                  <a:gd name="connsiteY454" fmla="*/ 2318 h 10610"/>
                  <a:gd name="connsiteX455" fmla="*/ 8720 w 10000"/>
                  <a:gd name="connsiteY455" fmla="*/ 2261 h 10610"/>
                  <a:gd name="connsiteX456" fmla="*/ 8708 w 10000"/>
                  <a:gd name="connsiteY456" fmla="*/ 2210 h 10610"/>
                  <a:gd name="connsiteX457" fmla="*/ 8696 w 10000"/>
                  <a:gd name="connsiteY457" fmla="*/ 2160 h 10610"/>
                  <a:gd name="connsiteX458" fmla="*/ 8696 w 10000"/>
                  <a:gd name="connsiteY458" fmla="*/ 2134 h 10610"/>
                  <a:gd name="connsiteX459" fmla="*/ 8696 w 10000"/>
                  <a:gd name="connsiteY459" fmla="*/ 2084 h 10610"/>
                  <a:gd name="connsiteX460" fmla="*/ 8593 w 10000"/>
                  <a:gd name="connsiteY460" fmla="*/ 198 h 10610"/>
                  <a:gd name="connsiteX461" fmla="*/ 8069 w 10000"/>
                  <a:gd name="connsiteY461" fmla="*/ 623 h 10610"/>
                  <a:gd name="connsiteX462" fmla="*/ 8295 w 10000"/>
                  <a:gd name="connsiteY462" fmla="*/ 2691 h 10610"/>
                  <a:gd name="connsiteX463" fmla="*/ 8295 w 10000"/>
                  <a:gd name="connsiteY463" fmla="*/ 2704 h 10610"/>
                  <a:gd name="connsiteX464" fmla="*/ 8295 w 10000"/>
                  <a:gd name="connsiteY464" fmla="*/ 2754 h 10610"/>
                  <a:gd name="connsiteX465" fmla="*/ 8295 w 10000"/>
                  <a:gd name="connsiteY465" fmla="*/ 2780 h 10610"/>
                  <a:gd name="connsiteX466" fmla="*/ 8307 w 10000"/>
                  <a:gd name="connsiteY466" fmla="*/ 2830 h 10610"/>
                  <a:gd name="connsiteX467" fmla="*/ 8319 w 10000"/>
                  <a:gd name="connsiteY467" fmla="*/ 2868 h 10610"/>
                  <a:gd name="connsiteX468" fmla="*/ 8331 w 10000"/>
                  <a:gd name="connsiteY468" fmla="*/ 2925 h 10610"/>
                  <a:gd name="connsiteX469" fmla="*/ 8331 w 10000"/>
                  <a:gd name="connsiteY469" fmla="*/ 2988 h 10610"/>
                  <a:gd name="connsiteX470" fmla="*/ 8343 w 10000"/>
                  <a:gd name="connsiteY470" fmla="*/ 3051 h 10610"/>
                  <a:gd name="connsiteX471" fmla="*/ 8343 w 10000"/>
                  <a:gd name="connsiteY471" fmla="*/ 3089 h 10610"/>
                  <a:gd name="connsiteX472" fmla="*/ 8355 w 10000"/>
                  <a:gd name="connsiteY472" fmla="*/ 3127 h 10610"/>
                  <a:gd name="connsiteX473" fmla="*/ 8355 w 10000"/>
                  <a:gd name="connsiteY473" fmla="*/ 3165 h 10610"/>
                  <a:gd name="connsiteX474" fmla="*/ 8367 w 10000"/>
                  <a:gd name="connsiteY474" fmla="*/ 3203 h 10610"/>
                  <a:gd name="connsiteX475" fmla="*/ 8367 w 10000"/>
                  <a:gd name="connsiteY475" fmla="*/ 3254 h 10610"/>
                  <a:gd name="connsiteX476" fmla="*/ 8391 w 10000"/>
                  <a:gd name="connsiteY476" fmla="*/ 3286 h 10610"/>
                  <a:gd name="connsiteX477" fmla="*/ 8391 w 10000"/>
                  <a:gd name="connsiteY477" fmla="*/ 3323 h 10610"/>
                  <a:gd name="connsiteX478" fmla="*/ 8403 w 10000"/>
                  <a:gd name="connsiteY478" fmla="*/ 3374 h 10610"/>
                  <a:gd name="connsiteX479" fmla="*/ 8403 w 10000"/>
                  <a:gd name="connsiteY479" fmla="*/ 3412 h 10610"/>
                  <a:gd name="connsiteX480" fmla="*/ 8415 w 10000"/>
                  <a:gd name="connsiteY480" fmla="*/ 3463 h 10610"/>
                  <a:gd name="connsiteX481" fmla="*/ 8427 w 10000"/>
                  <a:gd name="connsiteY481" fmla="*/ 3513 h 10610"/>
                  <a:gd name="connsiteX482" fmla="*/ 8439 w 10000"/>
                  <a:gd name="connsiteY482" fmla="*/ 3576 h 10610"/>
                  <a:gd name="connsiteX483" fmla="*/ 8439 w 10000"/>
                  <a:gd name="connsiteY483" fmla="*/ 3621 h 10610"/>
                  <a:gd name="connsiteX484" fmla="*/ 8451 w 10000"/>
                  <a:gd name="connsiteY484" fmla="*/ 3671 h 10610"/>
                  <a:gd name="connsiteX485" fmla="*/ 8451 w 10000"/>
                  <a:gd name="connsiteY485" fmla="*/ 3709 h 10610"/>
                  <a:gd name="connsiteX486" fmla="*/ 8463 w 10000"/>
                  <a:gd name="connsiteY486" fmla="*/ 3773 h 10610"/>
                  <a:gd name="connsiteX487" fmla="*/ 8463 w 10000"/>
                  <a:gd name="connsiteY487" fmla="*/ 3823 h 10610"/>
                  <a:gd name="connsiteX488" fmla="*/ 8475 w 10000"/>
                  <a:gd name="connsiteY488" fmla="*/ 3886 h 10610"/>
                  <a:gd name="connsiteX489" fmla="*/ 8475 w 10000"/>
                  <a:gd name="connsiteY489" fmla="*/ 3943 h 10610"/>
                  <a:gd name="connsiteX490" fmla="*/ 8487 w 10000"/>
                  <a:gd name="connsiteY490" fmla="*/ 3994 h 10610"/>
                  <a:gd name="connsiteX491" fmla="*/ 8499 w 10000"/>
                  <a:gd name="connsiteY491" fmla="*/ 4057 h 10610"/>
                  <a:gd name="connsiteX492" fmla="*/ 8511 w 10000"/>
                  <a:gd name="connsiteY492" fmla="*/ 4120 h 10610"/>
                  <a:gd name="connsiteX493" fmla="*/ 8523 w 10000"/>
                  <a:gd name="connsiteY493" fmla="*/ 4184 h 10610"/>
                  <a:gd name="connsiteX494" fmla="*/ 8535 w 10000"/>
                  <a:gd name="connsiteY494" fmla="*/ 4234 h 10610"/>
                  <a:gd name="connsiteX495" fmla="*/ 8535 w 10000"/>
                  <a:gd name="connsiteY495" fmla="*/ 4291 h 10610"/>
                  <a:gd name="connsiteX496" fmla="*/ 8547 w 10000"/>
                  <a:gd name="connsiteY496" fmla="*/ 4354 h 10610"/>
                  <a:gd name="connsiteX497" fmla="*/ 8559 w 10000"/>
                  <a:gd name="connsiteY497" fmla="*/ 4430 h 10610"/>
                  <a:gd name="connsiteX498" fmla="*/ 8571 w 10000"/>
                  <a:gd name="connsiteY498" fmla="*/ 4494 h 10610"/>
                  <a:gd name="connsiteX499" fmla="*/ 8571 w 10000"/>
                  <a:gd name="connsiteY499" fmla="*/ 4557 h 10610"/>
                  <a:gd name="connsiteX500" fmla="*/ 8583 w 10000"/>
                  <a:gd name="connsiteY500" fmla="*/ 4614 h 10610"/>
                  <a:gd name="connsiteX501" fmla="*/ 8583 w 10000"/>
                  <a:gd name="connsiteY501" fmla="*/ 4677 h 10610"/>
                  <a:gd name="connsiteX502" fmla="*/ 8594 w 10000"/>
                  <a:gd name="connsiteY502" fmla="*/ 4753 h 10610"/>
                  <a:gd name="connsiteX503" fmla="*/ 8594 w 10000"/>
                  <a:gd name="connsiteY503" fmla="*/ 4829 h 10610"/>
                  <a:gd name="connsiteX504" fmla="*/ 8606 w 10000"/>
                  <a:gd name="connsiteY504" fmla="*/ 4892 h 10610"/>
                  <a:gd name="connsiteX505" fmla="*/ 8612 w 10000"/>
                  <a:gd name="connsiteY505" fmla="*/ 4962 h 10610"/>
                  <a:gd name="connsiteX506" fmla="*/ 8624 w 10000"/>
                  <a:gd name="connsiteY506" fmla="*/ 5025 h 10610"/>
                  <a:gd name="connsiteX507" fmla="*/ 8636 w 10000"/>
                  <a:gd name="connsiteY507" fmla="*/ 5101 h 10610"/>
                  <a:gd name="connsiteX508" fmla="*/ 8636 w 10000"/>
                  <a:gd name="connsiteY508" fmla="*/ 5164 h 10610"/>
                  <a:gd name="connsiteX509" fmla="*/ 8648 w 10000"/>
                  <a:gd name="connsiteY509" fmla="*/ 5240 h 10610"/>
                  <a:gd name="connsiteX510" fmla="*/ 8660 w 10000"/>
                  <a:gd name="connsiteY510" fmla="*/ 5310 h 10610"/>
                  <a:gd name="connsiteX511" fmla="*/ 8660 w 10000"/>
                  <a:gd name="connsiteY511" fmla="*/ 5385 h 10610"/>
                  <a:gd name="connsiteX512" fmla="*/ 8672 w 10000"/>
                  <a:gd name="connsiteY512" fmla="*/ 5449 h 10610"/>
                  <a:gd name="connsiteX513" fmla="*/ 8684 w 10000"/>
                  <a:gd name="connsiteY513" fmla="*/ 5525 h 10610"/>
                  <a:gd name="connsiteX514" fmla="*/ 8696 w 10000"/>
                  <a:gd name="connsiteY514" fmla="*/ 5594 h 10610"/>
                  <a:gd name="connsiteX515" fmla="*/ 8696 w 10000"/>
                  <a:gd name="connsiteY515" fmla="*/ 5670 h 10610"/>
                  <a:gd name="connsiteX516" fmla="*/ 8696 w 10000"/>
                  <a:gd name="connsiteY516" fmla="*/ 5733 h 10610"/>
                  <a:gd name="connsiteX517" fmla="*/ 8708 w 10000"/>
                  <a:gd name="connsiteY517" fmla="*/ 5809 h 10610"/>
                  <a:gd name="connsiteX518" fmla="*/ 8720 w 10000"/>
                  <a:gd name="connsiteY518" fmla="*/ 5885 h 10610"/>
                  <a:gd name="connsiteX519" fmla="*/ 8720 w 10000"/>
                  <a:gd name="connsiteY519" fmla="*/ 5942 h 10610"/>
                  <a:gd name="connsiteX520" fmla="*/ 8732 w 10000"/>
                  <a:gd name="connsiteY520" fmla="*/ 6018 h 10610"/>
                  <a:gd name="connsiteX521" fmla="*/ 8744 w 10000"/>
                  <a:gd name="connsiteY521" fmla="*/ 6094 h 10610"/>
                  <a:gd name="connsiteX522" fmla="*/ 8756 w 10000"/>
                  <a:gd name="connsiteY522" fmla="*/ 6170 h 10610"/>
                  <a:gd name="connsiteX523" fmla="*/ 8768 w 10000"/>
                  <a:gd name="connsiteY523" fmla="*/ 6220 h 10610"/>
                  <a:gd name="connsiteX524" fmla="*/ 8780 w 10000"/>
                  <a:gd name="connsiteY524" fmla="*/ 6290 h 10610"/>
                  <a:gd name="connsiteX525" fmla="*/ 8780 w 10000"/>
                  <a:gd name="connsiteY525" fmla="*/ 6353 h 10610"/>
                  <a:gd name="connsiteX526" fmla="*/ 8792 w 10000"/>
                  <a:gd name="connsiteY526" fmla="*/ 6429 h 10610"/>
                  <a:gd name="connsiteX527" fmla="*/ 8804 w 10000"/>
                  <a:gd name="connsiteY527" fmla="*/ 6480 h 10610"/>
                  <a:gd name="connsiteX528" fmla="*/ 8816 w 10000"/>
                  <a:gd name="connsiteY528" fmla="*/ 6556 h 10610"/>
                  <a:gd name="connsiteX529" fmla="*/ 8816 w 10000"/>
                  <a:gd name="connsiteY529" fmla="*/ 6613 h 10610"/>
                  <a:gd name="connsiteX530" fmla="*/ 8840 w 10000"/>
                  <a:gd name="connsiteY530" fmla="*/ 6676 h 10610"/>
                  <a:gd name="connsiteX531" fmla="*/ 8840 w 10000"/>
                  <a:gd name="connsiteY531" fmla="*/ 6739 h 10610"/>
                  <a:gd name="connsiteX532" fmla="*/ 8852 w 10000"/>
                  <a:gd name="connsiteY532" fmla="*/ 6802 h 10610"/>
                  <a:gd name="connsiteX533" fmla="*/ 8864 w 10000"/>
                  <a:gd name="connsiteY533" fmla="*/ 6866 h 10610"/>
                  <a:gd name="connsiteX534" fmla="*/ 8876 w 10000"/>
                  <a:gd name="connsiteY534" fmla="*/ 6922 h 10610"/>
                  <a:gd name="connsiteX535" fmla="*/ 8888 w 10000"/>
                  <a:gd name="connsiteY535" fmla="*/ 6986 h 10610"/>
                  <a:gd name="connsiteX536" fmla="*/ 8911 w 10000"/>
                  <a:gd name="connsiteY536" fmla="*/ 7036 h 10610"/>
                  <a:gd name="connsiteX537" fmla="*/ 8911 w 10000"/>
                  <a:gd name="connsiteY537" fmla="*/ 7100 h 10610"/>
                  <a:gd name="connsiteX538" fmla="*/ 8929 w 10000"/>
                  <a:gd name="connsiteY538" fmla="*/ 7163 h 10610"/>
                  <a:gd name="connsiteX539" fmla="*/ 8929 w 10000"/>
                  <a:gd name="connsiteY539" fmla="*/ 7213 h 10610"/>
                  <a:gd name="connsiteX540" fmla="*/ 8953 w 10000"/>
                  <a:gd name="connsiteY540" fmla="*/ 7258 h 10610"/>
                  <a:gd name="connsiteX541" fmla="*/ 8953 w 10000"/>
                  <a:gd name="connsiteY541" fmla="*/ 7308 h 10610"/>
                  <a:gd name="connsiteX542" fmla="*/ 8977 w 10000"/>
                  <a:gd name="connsiteY542" fmla="*/ 7372 h 10610"/>
                  <a:gd name="connsiteX543" fmla="*/ 8989 w 10000"/>
                  <a:gd name="connsiteY543" fmla="*/ 7422 h 10610"/>
                  <a:gd name="connsiteX544" fmla="*/ 9001 w 10000"/>
                  <a:gd name="connsiteY544" fmla="*/ 7473 h 10610"/>
                  <a:gd name="connsiteX545" fmla="*/ 9013 w 10000"/>
                  <a:gd name="connsiteY545" fmla="*/ 7523 h 10610"/>
                  <a:gd name="connsiteX546" fmla="*/ 9037 w 10000"/>
                  <a:gd name="connsiteY546" fmla="*/ 7568 h 10610"/>
                  <a:gd name="connsiteX547" fmla="*/ 9037 w 10000"/>
                  <a:gd name="connsiteY547" fmla="*/ 7606 h 10610"/>
                  <a:gd name="connsiteX548" fmla="*/ 9049 w 10000"/>
                  <a:gd name="connsiteY548" fmla="*/ 7656 h 10610"/>
                  <a:gd name="connsiteX549" fmla="*/ 9061 w 10000"/>
                  <a:gd name="connsiteY549" fmla="*/ 7707 h 10610"/>
                  <a:gd name="connsiteX550" fmla="*/ 9073 w 10000"/>
                  <a:gd name="connsiteY550" fmla="*/ 7745 h 10610"/>
                  <a:gd name="connsiteX551" fmla="*/ 9085 w 10000"/>
                  <a:gd name="connsiteY551" fmla="*/ 7795 h 10610"/>
                  <a:gd name="connsiteX552" fmla="*/ 9097 w 10000"/>
                  <a:gd name="connsiteY552" fmla="*/ 7833 h 10610"/>
                  <a:gd name="connsiteX553" fmla="*/ 9097 w 10000"/>
                  <a:gd name="connsiteY553" fmla="*/ 7871 h 10610"/>
                  <a:gd name="connsiteX554" fmla="*/ 9121 w 10000"/>
                  <a:gd name="connsiteY554" fmla="*/ 7916 h 10610"/>
                  <a:gd name="connsiteX555" fmla="*/ 9133 w 10000"/>
                  <a:gd name="connsiteY555" fmla="*/ 7979 h 10610"/>
                  <a:gd name="connsiteX556" fmla="*/ 9157 w 10000"/>
                  <a:gd name="connsiteY556" fmla="*/ 8055 h 10610"/>
                  <a:gd name="connsiteX557" fmla="*/ 9181 w 10000"/>
                  <a:gd name="connsiteY557" fmla="*/ 8105 h 10610"/>
                  <a:gd name="connsiteX558" fmla="*/ 9193 w 10000"/>
                  <a:gd name="connsiteY558" fmla="*/ 8169 h 10610"/>
                  <a:gd name="connsiteX559" fmla="*/ 9205 w 10000"/>
                  <a:gd name="connsiteY559" fmla="*/ 8219 h 10610"/>
                  <a:gd name="connsiteX560" fmla="*/ 9217 w 10000"/>
                  <a:gd name="connsiteY560" fmla="*/ 8263 h 10610"/>
                  <a:gd name="connsiteX561" fmla="*/ 9228 w 10000"/>
                  <a:gd name="connsiteY561" fmla="*/ 8289 h 10610"/>
                  <a:gd name="connsiteX562" fmla="*/ 9240 w 10000"/>
                  <a:gd name="connsiteY562" fmla="*/ 8339 h 10610"/>
                  <a:gd name="connsiteX563" fmla="*/ 9246 w 10000"/>
                  <a:gd name="connsiteY563" fmla="*/ 8377 h 10610"/>
                  <a:gd name="connsiteX564" fmla="*/ 9258 w 10000"/>
                  <a:gd name="connsiteY564" fmla="*/ 8390 h 10610"/>
                  <a:gd name="connsiteX565" fmla="*/ 9246 w 10000"/>
                  <a:gd name="connsiteY565" fmla="*/ 8390 h 10610"/>
                  <a:gd name="connsiteX566" fmla="*/ 9240 w 10000"/>
                  <a:gd name="connsiteY566" fmla="*/ 8390 h 10610"/>
                  <a:gd name="connsiteX567" fmla="*/ 9217 w 10000"/>
                  <a:gd name="connsiteY567" fmla="*/ 8403 h 10610"/>
                  <a:gd name="connsiteX568" fmla="*/ 9193 w 10000"/>
                  <a:gd name="connsiteY568" fmla="*/ 8415 h 10610"/>
                  <a:gd name="connsiteX569" fmla="*/ 9145 w 10000"/>
                  <a:gd name="connsiteY569" fmla="*/ 8415 h 10610"/>
                  <a:gd name="connsiteX570" fmla="*/ 9097 w 10000"/>
                  <a:gd name="connsiteY570" fmla="*/ 8440 h 10610"/>
                  <a:gd name="connsiteX571" fmla="*/ 9037 w 10000"/>
                  <a:gd name="connsiteY571" fmla="*/ 8466 h 10610"/>
                  <a:gd name="connsiteX572" fmla="*/ 8977 w 10000"/>
                  <a:gd name="connsiteY572" fmla="*/ 8478 h 10610"/>
                  <a:gd name="connsiteX573" fmla="*/ 8941 w 10000"/>
                  <a:gd name="connsiteY573" fmla="*/ 8491 h 10610"/>
                  <a:gd name="connsiteX574" fmla="*/ 8911 w 10000"/>
                  <a:gd name="connsiteY574" fmla="*/ 8504 h 10610"/>
                  <a:gd name="connsiteX575" fmla="*/ 8864 w 10000"/>
                  <a:gd name="connsiteY575" fmla="*/ 8504 h 10610"/>
                  <a:gd name="connsiteX576" fmla="*/ 8828 w 10000"/>
                  <a:gd name="connsiteY576" fmla="*/ 8516 h 10610"/>
                  <a:gd name="connsiteX577" fmla="*/ 8792 w 10000"/>
                  <a:gd name="connsiteY577" fmla="*/ 8529 h 10610"/>
                  <a:gd name="connsiteX578" fmla="*/ 8744 w 10000"/>
                  <a:gd name="connsiteY578" fmla="*/ 8542 h 10610"/>
                  <a:gd name="connsiteX579" fmla="*/ 8696 w 10000"/>
                  <a:gd name="connsiteY579" fmla="*/ 8554 h 10610"/>
                  <a:gd name="connsiteX580" fmla="*/ 8660 w 10000"/>
                  <a:gd name="connsiteY580" fmla="*/ 8573 h 10610"/>
                  <a:gd name="connsiteX581" fmla="*/ 8606 w 10000"/>
                  <a:gd name="connsiteY581" fmla="*/ 8586 h 10610"/>
                  <a:gd name="connsiteX582" fmla="*/ 8559 w 10000"/>
                  <a:gd name="connsiteY582" fmla="*/ 8599 h 10610"/>
                  <a:gd name="connsiteX583" fmla="*/ 8511 w 10000"/>
                  <a:gd name="connsiteY583" fmla="*/ 8611 h 10610"/>
                  <a:gd name="connsiteX584" fmla="*/ 8463 w 10000"/>
                  <a:gd name="connsiteY584" fmla="*/ 8637 h 10610"/>
                  <a:gd name="connsiteX585" fmla="*/ 8403 w 10000"/>
                  <a:gd name="connsiteY585" fmla="*/ 8649 h 10610"/>
                  <a:gd name="connsiteX586" fmla="*/ 8343 w 10000"/>
                  <a:gd name="connsiteY586" fmla="*/ 8662 h 10610"/>
                  <a:gd name="connsiteX587" fmla="*/ 8295 w 10000"/>
                  <a:gd name="connsiteY587" fmla="*/ 8675 h 10610"/>
                  <a:gd name="connsiteX588" fmla="*/ 8254 w 10000"/>
                  <a:gd name="connsiteY588" fmla="*/ 8700 h 10610"/>
                  <a:gd name="connsiteX589" fmla="*/ 8182 w 10000"/>
                  <a:gd name="connsiteY589" fmla="*/ 8712 h 10610"/>
                  <a:gd name="connsiteX590" fmla="*/ 8122 w 10000"/>
                  <a:gd name="connsiteY590" fmla="*/ 8725 h 10610"/>
                  <a:gd name="connsiteX591" fmla="*/ 8062 w 10000"/>
                  <a:gd name="connsiteY591" fmla="*/ 8738 h 10610"/>
                  <a:gd name="connsiteX592" fmla="*/ 8002 w 10000"/>
                  <a:gd name="connsiteY592" fmla="*/ 8763 h 10610"/>
                  <a:gd name="connsiteX593" fmla="*/ 7949 w 10000"/>
                  <a:gd name="connsiteY593" fmla="*/ 8776 h 10610"/>
                  <a:gd name="connsiteX594" fmla="*/ 7889 w 10000"/>
                  <a:gd name="connsiteY594" fmla="*/ 8788 h 10610"/>
                  <a:gd name="connsiteX595" fmla="*/ 7817 w 10000"/>
                  <a:gd name="connsiteY595" fmla="*/ 8814 h 10610"/>
                  <a:gd name="connsiteX596" fmla="*/ 7757 w 10000"/>
                  <a:gd name="connsiteY596" fmla="*/ 8826 h 10610"/>
                  <a:gd name="connsiteX597" fmla="*/ 7685 w 10000"/>
                  <a:gd name="connsiteY597" fmla="*/ 8839 h 10610"/>
                  <a:gd name="connsiteX598" fmla="*/ 7632 w 10000"/>
                  <a:gd name="connsiteY598" fmla="*/ 8864 h 10610"/>
                  <a:gd name="connsiteX599" fmla="*/ 7560 w 10000"/>
                  <a:gd name="connsiteY599" fmla="*/ 8877 h 10610"/>
                  <a:gd name="connsiteX600" fmla="*/ 7488 w 10000"/>
                  <a:gd name="connsiteY600" fmla="*/ 8883 h 10610"/>
                  <a:gd name="connsiteX601" fmla="*/ 7416 w 10000"/>
                  <a:gd name="connsiteY601" fmla="*/ 8896 h 10610"/>
                  <a:gd name="connsiteX602" fmla="*/ 7356 w 10000"/>
                  <a:gd name="connsiteY602" fmla="*/ 8921 h 10610"/>
                  <a:gd name="connsiteX603" fmla="*/ 7291 w 10000"/>
                  <a:gd name="connsiteY603" fmla="*/ 8934 h 10610"/>
                  <a:gd name="connsiteX604" fmla="*/ 7219 w 10000"/>
                  <a:gd name="connsiteY604" fmla="*/ 8959 h 10610"/>
                  <a:gd name="connsiteX605" fmla="*/ 7147 w 10000"/>
                  <a:gd name="connsiteY605" fmla="*/ 8972 h 10610"/>
                  <a:gd name="connsiteX606" fmla="*/ 7075 w 10000"/>
                  <a:gd name="connsiteY606" fmla="*/ 8984 h 10610"/>
                  <a:gd name="connsiteX607" fmla="*/ 7010 w 10000"/>
                  <a:gd name="connsiteY607" fmla="*/ 8997 h 10610"/>
                  <a:gd name="connsiteX608" fmla="*/ 6938 w 10000"/>
                  <a:gd name="connsiteY608" fmla="*/ 9022 h 10610"/>
                  <a:gd name="connsiteX609" fmla="*/ 6866 w 10000"/>
                  <a:gd name="connsiteY609" fmla="*/ 9035 h 10610"/>
                  <a:gd name="connsiteX610" fmla="*/ 6782 w 10000"/>
                  <a:gd name="connsiteY610" fmla="*/ 9048 h 10610"/>
                  <a:gd name="connsiteX611" fmla="*/ 6711 w 10000"/>
                  <a:gd name="connsiteY611" fmla="*/ 9060 h 10610"/>
                  <a:gd name="connsiteX612" fmla="*/ 6645 w 10000"/>
                  <a:gd name="connsiteY612" fmla="*/ 9073 h 10610"/>
                  <a:gd name="connsiteX613" fmla="*/ 6573 w 10000"/>
                  <a:gd name="connsiteY613" fmla="*/ 9086 h 10610"/>
                  <a:gd name="connsiteX614" fmla="*/ 6501 w 10000"/>
                  <a:gd name="connsiteY614" fmla="*/ 9098 h 10610"/>
                  <a:gd name="connsiteX615" fmla="*/ 6429 w 10000"/>
                  <a:gd name="connsiteY615" fmla="*/ 9124 h 10610"/>
                  <a:gd name="connsiteX616" fmla="*/ 6364 w 10000"/>
                  <a:gd name="connsiteY616" fmla="*/ 9136 h 10610"/>
                  <a:gd name="connsiteX617" fmla="*/ 6292 w 10000"/>
                  <a:gd name="connsiteY617" fmla="*/ 9149 h 10610"/>
                  <a:gd name="connsiteX618" fmla="*/ 6208 w 10000"/>
                  <a:gd name="connsiteY618" fmla="*/ 9162 h 10610"/>
                  <a:gd name="connsiteX619" fmla="*/ 6136 w 10000"/>
                  <a:gd name="connsiteY619" fmla="*/ 9174 h 10610"/>
                  <a:gd name="connsiteX620" fmla="*/ 6065 w 10000"/>
                  <a:gd name="connsiteY620" fmla="*/ 9187 h 10610"/>
                  <a:gd name="connsiteX621" fmla="*/ 5999 w 10000"/>
                  <a:gd name="connsiteY621" fmla="*/ 9200 h 10610"/>
                  <a:gd name="connsiteX622" fmla="*/ 5927 w 10000"/>
                  <a:gd name="connsiteY622" fmla="*/ 9212 h 10610"/>
                  <a:gd name="connsiteX623" fmla="*/ 5843 w 10000"/>
                  <a:gd name="connsiteY623" fmla="*/ 9212 h 10610"/>
                  <a:gd name="connsiteX624" fmla="*/ 5772 w 10000"/>
                  <a:gd name="connsiteY624" fmla="*/ 9218 h 10610"/>
                  <a:gd name="connsiteX625" fmla="*/ 5706 w 10000"/>
                  <a:gd name="connsiteY625" fmla="*/ 9231 h 10610"/>
                  <a:gd name="connsiteX626" fmla="*/ 5634 w 10000"/>
                  <a:gd name="connsiteY626" fmla="*/ 9244 h 10610"/>
                  <a:gd name="connsiteX627" fmla="*/ 5550 w 10000"/>
                  <a:gd name="connsiteY627" fmla="*/ 9256 h 10610"/>
                  <a:gd name="connsiteX628" fmla="*/ 5478 w 10000"/>
                  <a:gd name="connsiteY628" fmla="*/ 9282 h 10610"/>
                  <a:gd name="connsiteX629" fmla="*/ 5413 w 10000"/>
                  <a:gd name="connsiteY629" fmla="*/ 9294 h 10610"/>
                  <a:gd name="connsiteX630" fmla="*/ 5329 w 10000"/>
                  <a:gd name="connsiteY630" fmla="*/ 9307 h 10610"/>
                  <a:gd name="connsiteX631" fmla="*/ 5257 w 10000"/>
                  <a:gd name="connsiteY631" fmla="*/ 9320 h 10610"/>
                  <a:gd name="connsiteX632" fmla="*/ 5185 w 10000"/>
                  <a:gd name="connsiteY632" fmla="*/ 9332 h 10610"/>
                  <a:gd name="connsiteX633" fmla="*/ 5114 w 10000"/>
                  <a:gd name="connsiteY633" fmla="*/ 9345 h 10610"/>
                  <a:gd name="connsiteX634" fmla="*/ 5036 w 10000"/>
                  <a:gd name="connsiteY634" fmla="*/ 9358 h 10610"/>
                  <a:gd name="connsiteX635" fmla="*/ 4964 w 10000"/>
                  <a:gd name="connsiteY635" fmla="*/ 9370 h 10610"/>
                  <a:gd name="connsiteX636" fmla="*/ 4892 w 10000"/>
                  <a:gd name="connsiteY636" fmla="*/ 9396 h 10610"/>
                  <a:gd name="connsiteX637" fmla="*/ 4821 w 10000"/>
                  <a:gd name="connsiteY637" fmla="*/ 9408 h 10610"/>
                  <a:gd name="connsiteX638" fmla="*/ 4755 w 10000"/>
                  <a:gd name="connsiteY638" fmla="*/ 9421 h 10610"/>
                  <a:gd name="connsiteX639" fmla="*/ 4671 w 10000"/>
                  <a:gd name="connsiteY639" fmla="*/ 9434 h 10610"/>
                  <a:gd name="connsiteX640" fmla="*/ 4599 w 10000"/>
                  <a:gd name="connsiteY640" fmla="*/ 9446 h 10610"/>
                  <a:gd name="connsiteX641" fmla="*/ 4528 w 10000"/>
                  <a:gd name="connsiteY641" fmla="*/ 9459 h 10610"/>
                  <a:gd name="connsiteX642" fmla="*/ 4462 w 10000"/>
                  <a:gd name="connsiteY642" fmla="*/ 9471 h 10610"/>
                  <a:gd name="connsiteX643" fmla="*/ 4390 w 10000"/>
                  <a:gd name="connsiteY643" fmla="*/ 9484 h 10610"/>
                  <a:gd name="connsiteX644" fmla="*/ 4330 w 10000"/>
                  <a:gd name="connsiteY644" fmla="*/ 9509 h 10610"/>
                  <a:gd name="connsiteX645" fmla="*/ 4258 w 10000"/>
                  <a:gd name="connsiteY645" fmla="*/ 9522 h 10610"/>
                  <a:gd name="connsiteX646" fmla="*/ 4187 w 10000"/>
                  <a:gd name="connsiteY646" fmla="*/ 9535 h 10610"/>
                  <a:gd name="connsiteX647" fmla="*/ 4121 w 10000"/>
                  <a:gd name="connsiteY647" fmla="*/ 9547 h 10610"/>
                  <a:gd name="connsiteX648" fmla="*/ 4061 w 10000"/>
                  <a:gd name="connsiteY648" fmla="*/ 9566 h 10610"/>
                  <a:gd name="connsiteX649" fmla="*/ 3989 w 10000"/>
                  <a:gd name="connsiteY649" fmla="*/ 9579 h 10610"/>
                  <a:gd name="connsiteX650" fmla="*/ 3929 w 10000"/>
                  <a:gd name="connsiteY650" fmla="*/ 9592 h 10610"/>
                  <a:gd name="connsiteX651" fmla="*/ 3870 w 10000"/>
                  <a:gd name="connsiteY651" fmla="*/ 9604 h 10610"/>
                  <a:gd name="connsiteX652" fmla="*/ 3816 w 10000"/>
                  <a:gd name="connsiteY652" fmla="*/ 9617 h 10610"/>
                  <a:gd name="connsiteX653" fmla="*/ 3744 w 10000"/>
                  <a:gd name="connsiteY653" fmla="*/ 9630 h 10610"/>
                  <a:gd name="connsiteX654" fmla="*/ 3684 w 10000"/>
                  <a:gd name="connsiteY654" fmla="*/ 9642 h 10610"/>
                  <a:gd name="connsiteX655" fmla="*/ 3624 w 10000"/>
                  <a:gd name="connsiteY655" fmla="*/ 9655 h 10610"/>
                  <a:gd name="connsiteX656" fmla="*/ 3577 w 10000"/>
                  <a:gd name="connsiteY656" fmla="*/ 9668 h 10610"/>
                  <a:gd name="connsiteX657" fmla="*/ 3523 w 10000"/>
                  <a:gd name="connsiteY657" fmla="*/ 9680 h 10610"/>
                  <a:gd name="connsiteX658" fmla="*/ 3463 w 10000"/>
                  <a:gd name="connsiteY658" fmla="*/ 9693 h 10610"/>
                  <a:gd name="connsiteX659" fmla="*/ 3415 w 10000"/>
                  <a:gd name="connsiteY659" fmla="*/ 9706 h 10610"/>
                  <a:gd name="connsiteX660" fmla="*/ 3367 w 10000"/>
                  <a:gd name="connsiteY660" fmla="*/ 9718 h 10610"/>
                  <a:gd name="connsiteX661" fmla="*/ 3307 w 10000"/>
                  <a:gd name="connsiteY661" fmla="*/ 9731 h 10610"/>
                  <a:gd name="connsiteX662" fmla="*/ 3260 w 10000"/>
                  <a:gd name="connsiteY662" fmla="*/ 9743 h 10610"/>
                  <a:gd name="connsiteX663" fmla="*/ 3212 w 10000"/>
                  <a:gd name="connsiteY663" fmla="*/ 9743 h 10610"/>
                  <a:gd name="connsiteX664" fmla="*/ 3182 w 10000"/>
                  <a:gd name="connsiteY664" fmla="*/ 9756 h 10610"/>
                  <a:gd name="connsiteX665" fmla="*/ 3134 w 10000"/>
                  <a:gd name="connsiteY665" fmla="*/ 9769 h 10610"/>
                  <a:gd name="connsiteX666" fmla="*/ 3086 w 10000"/>
                  <a:gd name="connsiteY666" fmla="*/ 9781 h 10610"/>
                  <a:gd name="connsiteX667" fmla="*/ 3050 w 10000"/>
                  <a:gd name="connsiteY667" fmla="*/ 9794 h 10610"/>
                  <a:gd name="connsiteX668" fmla="*/ 3014 w 10000"/>
                  <a:gd name="connsiteY668" fmla="*/ 9807 h 10610"/>
                  <a:gd name="connsiteX669" fmla="*/ 2978 w 10000"/>
                  <a:gd name="connsiteY669" fmla="*/ 9807 h 10610"/>
                  <a:gd name="connsiteX670" fmla="*/ 2943 w 10000"/>
                  <a:gd name="connsiteY670" fmla="*/ 9819 h 10610"/>
                  <a:gd name="connsiteX671" fmla="*/ 2907 w 10000"/>
                  <a:gd name="connsiteY671" fmla="*/ 9819 h 10610"/>
                  <a:gd name="connsiteX672" fmla="*/ 2889 w 10000"/>
                  <a:gd name="connsiteY672" fmla="*/ 9832 h 10610"/>
                  <a:gd name="connsiteX673" fmla="*/ 2829 w 10000"/>
                  <a:gd name="connsiteY673" fmla="*/ 9845 h 10610"/>
                  <a:gd name="connsiteX674" fmla="*/ 2793 w 10000"/>
                  <a:gd name="connsiteY674" fmla="*/ 9857 h 10610"/>
                  <a:gd name="connsiteX675" fmla="*/ 2757 w 10000"/>
                  <a:gd name="connsiteY675" fmla="*/ 9870 h 10610"/>
                  <a:gd name="connsiteX676" fmla="*/ 2733 w 10000"/>
                  <a:gd name="connsiteY676" fmla="*/ 9870 h 10610"/>
                  <a:gd name="connsiteX677" fmla="*/ 2709 w 10000"/>
                  <a:gd name="connsiteY677" fmla="*/ 9876 h 10610"/>
                  <a:gd name="connsiteX678" fmla="*/ 2709 w 10000"/>
                  <a:gd name="connsiteY678" fmla="*/ 9876 h 10610"/>
                  <a:gd name="connsiteX679" fmla="*/ 2709 w 10000"/>
                  <a:gd name="connsiteY679" fmla="*/ 9870 h 10610"/>
                  <a:gd name="connsiteX680" fmla="*/ 2697 w 10000"/>
                  <a:gd name="connsiteY680" fmla="*/ 9832 h 10610"/>
                  <a:gd name="connsiteX681" fmla="*/ 2697 w 10000"/>
                  <a:gd name="connsiteY681" fmla="*/ 9781 h 10610"/>
                  <a:gd name="connsiteX682" fmla="*/ 2685 w 10000"/>
                  <a:gd name="connsiteY682" fmla="*/ 9756 h 10610"/>
                  <a:gd name="connsiteX683" fmla="*/ 2685 w 10000"/>
                  <a:gd name="connsiteY683" fmla="*/ 9706 h 10610"/>
                  <a:gd name="connsiteX684" fmla="*/ 2685 w 10000"/>
                  <a:gd name="connsiteY684" fmla="*/ 9668 h 10610"/>
                  <a:gd name="connsiteX685" fmla="*/ 2673 w 10000"/>
                  <a:gd name="connsiteY685" fmla="*/ 9592 h 10610"/>
                  <a:gd name="connsiteX686" fmla="*/ 2661 w 10000"/>
                  <a:gd name="connsiteY686" fmla="*/ 9547 h 10610"/>
                  <a:gd name="connsiteX687" fmla="*/ 2661 w 10000"/>
                  <a:gd name="connsiteY687" fmla="*/ 9497 h 10610"/>
                  <a:gd name="connsiteX688" fmla="*/ 2650 w 10000"/>
                  <a:gd name="connsiteY688" fmla="*/ 9471 h 10610"/>
                  <a:gd name="connsiteX689" fmla="*/ 2650 w 10000"/>
                  <a:gd name="connsiteY689" fmla="*/ 9434 h 10610"/>
                  <a:gd name="connsiteX690" fmla="*/ 2650 w 10000"/>
                  <a:gd name="connsiteY690" fmla="*/ 9396 h 10610"/>
                  <a:gd name="connsiteX691" fmla="*/ 2638 w 10000"/>
                  <a:gd name="connsiteY691" fmla="*/ 9345 h 10610"/>
                  <a:gd name="connsiteX692" fmla="*/ 2626 w 10000"/>
                  <a:gd name="connsiteY692" fmla="*/ 9307 h 10610"/>
                  <a:gd name="connsiteX693" fmla="*/ 2626 w 10000"/>
                  <a:gd name="connsiteY693" fmla="*/ 9269 h 10610"/>
                  <a:gd name="connsiteX694" fmla="*/ 2614 w 10000"/>
                  <a:gd name="connsiteY694" fmla="*/ 9231 h 10610"/>
                  <a:gd name="connsiteX695" fmla="*/ 2602 w 10000"/>
                  <a:gd name="connsiteY695" fmla="*/ 9187 h 10610"/>
                  <a:gd name="connsiteX696" fmla="*/ 2602 w 10000"/>
                  <a:gd name="connsiteY696" fmla="*/ 9149 h 10610"/>
                  <a:gd name="connsiteX697" fmla="*/ 2590 w 10000"/>
                  <a:gd name="connsiteY697" fmla="*/ 9098 h 10610"/>
                  <a:gd name="connsiteX698" fmla="*/ 2590 w 10000"/>
                  <a:gd name="connsiteY698" fmla="*/ 9048 h 10610"/>
                  <a:gd name="connsiteX699" fmla="*/ 2578 w 10000"/>
                  <a:gd name="connsiteY699" fmla="*/ 8984 h 10610"/>
                  <a:gd name="connsiteX700" fmla="*/ 2572 w 10000"/>
                  <a:gd name="connsiteY700" fmla="*/ 8934 h 10610"/>
                  <a:gd name="connsiteX701" fmla="*/ 2560 w 10000"/>
                  <a:gd name="connsiteY701" fmla="*/ 8883 h 10610"/>
                  <a:gd name="connsiteX702" fmla="*/ 2548 w 10000"/>
                  <a:gd name="connsiteY702" fmla="*/ 8839 h 10610"/>
                  <a:gd name="connsiteX703" fmla="*/ 2536 w 10000"/>
                  <a:gd name="connsiteY703" fmla="*/ 8776 h 10610"/>
                  <a:gd name="connsiteX704" fmla="*/ 2536 w 10000"/>
                  <a:gd name="connsiteY704" fmla="*/ 8725 h 10610"/>
                  <a:gd name="connsiteX705" fmla="*/ 2524 w 10000"/>
                  <a:gd name="connsiteY705" fmla="*/ 8662 h 10610"/>
                  <a:gd name="connsiteX706" fmla="*/ 2512 w 10000"/>
                  <a:gd name="connsiteY706" fmla="*/ 8611 h 10610"/>
                  <a:gd name="connsiteX707" fmla="*/ 2488 w 10000"/>
                  <a:gd name="connsiteY707" fmla="*/ 8542 h 10610"/>
                  <a:gd name="connsiteX708" fmla="*/ 2476 w 10000"/>
                  <a:gd name="connsiteY708" fmla="*/ 8491 h 10610"/>
                  <a:gd name="connsiteX709" fmla="*/ 2464 w 10000"/>
                  <a:gd name="connsiteY709" fmla="*/ 8415 h 10610"/>
                  <a:gd name="connsiteX710" fmla="*/ 2452 w 10000"/>
                  <a:gd name="connsiteY710" fmla="*/ 8365 h 10610"/>
                  <a:gd name="connsiteX711" fmla="*/ 2440 w 10000"/>
                  <a:gd name="connsiteY711" fmla="*/ 8289 h 10610"/>
                  <a:gd name="connsiteX712" fmla="*/ 2428 w 10000"/>
                  <a:gd name="connsiteY712" fmla="*/ 8225 h 10610"/>
                  <a:gd name="connsiteX713" fmla="*/ 2416 w 10000"/>
                  <a:gd name="connsiteY713" fmla="*/ 8156 h 10610"/>
                  <a:gd name="connsiteX714" fmla="*/ 2404 w 10000"/>
                  <a:gd name="connsiteY714" fmla="*/ 8093 h 10610"/>
                  <a:gd name="connsiteX715" fmla="*/ 2380 w 10000"/>
                  <a:gd name="connsiteY715" fmla="*/ 8017 h 10610"/>
                  <a:gd name="connsiteX716" fmla="*/ 2356 w 10000"/>
                  <a:gd name="connsiteY716" fmla="*/ 7953 h 10610"/>
                  <a:gd name="connsiteX717" fmla="*/ 2344 w 10000"/>
                  <a:gd name="connsiteY717" fmla="*/ 7884 h 10610"/>
                  <a:gd name="connsiteX718" fmla="*/ 2333 w 10000"/>
                  <a:gd name="connsiteY718" fmla="*/ 7808 h 10610"/>
                  <a:gd name="connsiteX719" fmla="*/ 2309 w 10000"/>
                  <a:gd name="connsiteY719" fmla="*/ 7732 h 10610"/>
                  <a:gd name="connsiteX720" fmla="*/ 2297 w 10000"/>
                  <a:gd name="connsiteY720" fmla="*/ 7656 h 10610"/>
                  <a:gd name="connsiteX721" fmla="*/ 2273 w 10000"/>
                  <a:gd name="connsiteY721" fmla="*/ 7580 h 10610"/>
                  <a:gd name="connsiteX722" fmla="*/ 2261 w 10000"/>
                  <a:gd name="connsiteY722" fmla="*/ 7511 h 10610"/>
                  <a:gd name="connsiteX723" fmla="*/ 2243 w 10000"/>
                  <a:gd name="connsiteY723" fmla="*/ 7435 h 10610"/>
                  <a:gd name="connsiteX724" fmla="*/ 2219 w 10000"/>
                  <a:gd name="connsiteY724" fmla="*/ 7346 h 10610"/>
                  <a:gd name="connsiteX725" fmla="*/ 2195 w 10000"/>
                  <a:gd name="connsiteY725" fmla="*/ 7270 h 10610"/>
                  <a:gd name="connsiteX726" fmla="*/ 2171 w 10000"/>
                  <a:gd name="connsiteY726" fmla="*/ 7201 h 10610"/>
                  <a:gd name="connsiteX727" fmla="*/ 2147 w 10000"/>
                  <a:gd name="connsiteY727" fmla="*/ 7112 h 10610"/>
                  <a:gd name="connsiteX728" fmla="*/ 2135 w 10000"/>
                  <a:gd name="connsiteY728" fmla="*/ 7036 h 10610"/>
                  <a:gd name="connsiteX729" fmla="*/ 2111 w 10000"/>
                  <a:gd name="connsiteY729" fmla="*/ 6948 h 10610"/>
                  <a:gd name="connsiteX730" fmla="*/ 2087 w 10000"/>
                  <a:gd name="connsiteY730" fmla="*/ 6878 h 10610"/>
                  <a:gd name="connsiteX731" fmla="*/ 2051 w 10000"/>
                  <a:gd name="connsiteY731" fmla="*/ 6777 h 10610"/>
                  <a:gd name="connsiteX732" fmla="*/ 2028 w 10000"/>
                  <a:gd name="connsiteY732" fmla="*/ 6688 h 10610"/>
                  <a:gd name="connsiteX733" fmla="*/ 2004 w 10000"/>
                  <a:gd name="connsiteY733" fmla="*/ 6600 h 10610"/>
                  <a:gd name="connsiteX734" fmla="*/ 1980 w 10000"/>
                  <a:gd name="connsiteY734" fmla="*/ 6518 h 10610"/>
                  <a:gd name="connsiteX735" fmla="*/ 1944 w 10000"/>
                  <a:gd name="connsiteY735" fmla="*/ 6416 h 10610"/>
                  <a:gd name="connsiteX736" fmla="*/ 1926 w 10000"/>
                  <a:gd name="connsiteY736" fmla="*/ 6328 h 10610"/>
                  <a:gd name="connsiteX737" fmla="*/ 1902 w 10000"/>
                  <a:gd name="connsiteY737" fmla="*/ 6233 h 10610"/>
                  <a:gd name="connsiteX738" fmla="*/ 1878 w 10000"/>
                  <a:gd name="connsiteY738" fmla="*/ 6144 h 10610"/>
                  <a:gd name="connsiteX739" fmla="*/ 1854 w 10000"/>
                  <a:gd name="connsiteY739" fmla="*/ 6043 h 10610"/>
                  <a:gd name="connsiteX740" fmla="*/ 1818 w 10000"/>
                  <a:gd name="connsiteY740" fmla="*/ 5942 h 10610"/>
                  <a:gd name="connsiteX741" fmla="*/ 1794 w 10000"/>
                  <a:gd name="connsiteY741" fmla="*/ 5847 h 10610"/>
                  <a:gd name="connsiteX742" fmla="*/ 1770 w 10000"/>
                  <a:gd name="connsiteY742" fmla="*/ 5746 h 10610"/>
                  <a:gd name="connsiteX743" fmla="*/ 1734 w 10000"/>
                  <a:gd name="connsiteY743" fmla="*/ 5645 h 10610"/>
                  <a:gd name="connsiteX744" fmla="*/ 1711 w 10000"/>
                  <a:gd name="connsiteY744" fmla="*/ 5550 h 10610"/>
                  <a:gd name="connsiteX745" fmla="*/ 1675 w 10000"/>
                  <a:gd name="connsiteY745" fmla="*/ 5449 h 10610"/>
                  <a:gd name="connsiteX746" fmla="*/ 1651 w 10000"/>
                  <a:gd name="connsiteY746" fmla="*/ 5348 h 10610"/>
                  <a:gd name="connsiteX747" fmla="*/ 1615 w 10000"/>
                  <a:gd name="connsiteY747" fmla="*/ 5246 h 10610"/>
                  <a:gd name="connsiteX748" fmla="*/ 1597 w 10000"/>
                  <a:gd name="connsiteY748" fmla="*/ 5139 h 10610"/>
                  <a:gd name="connsiteX749" fmla="*/ 1561 w 10000"/>
                  <a:gd name="connsiteY749" fmla="*/ 5038 h 10610"/>
                  <a:gd name="connsiteX750" fmla="*/ 1537 w 10000"/>
                  <a:gd name="connsiteY750" fmla="*/ 4936 h 10610"/>
                  <a:gd name="connsiteX751" fmla="*/ 1501 w 10000"/>
                  <a:gd name="connsiteY751" fmla="*/ 4841 h 10610"/>
                  <a:gd name="connsiteX752" fmla="*/ 1477 w 10000"/>
                  <a:gd name="connsiteY752" fmla="*/ 4728 h 10610"/>
                  <a:gd name="connsiteX753" fmla="*/ 1441 w 10000"/>
                  <a:gd name="connsiteY753" fmla="*/ 4626 h 10610"/>
                  <a:gd name="connsiteX754" fmla="*/ 1417 w 10000"/>
                  <a:gd name="connsiteY754" fmla="*/ 4532 h 10610"/>
                  <a:gd name="connsiteX755" fmla="*/ 1394 w 10000"/>
                  <a:gd name="connsiteY755" fmla="*/ 4430 h 10610"/>
                  <a:gd name="connsiteX756" fmla="*/ 1370 w 10000"/>
                  <a:gd name="connsiteY756" fmla="*/ 4329 h 10610"/>
                  <a:gd name="connsiteX757" fmla="*/ 1334 w 10000"/>
                  <a:gd name="connsiteY757" fmla="*/ 4234 h 10610"/>
                  <a:gd name="connsiteX758" fmla="*/ 1310 w 10000"/>
                  <a:gd name="connsiteY758" fmla="*/ 4133 h 10610"/>
                  <a:gd name="connsiteX759" fmla="*/ 1280 w 10000"/>
                  <a:gd name="connsiteY759" fmla="*/ 4032 h 10610"/>
                  <a:gd name="connsiteX760" fmla="*/ 1256 w 10000"/>
                  <a:gd name="connsiteY760" fmla="*/ 3931 h 10610"/>
                  <a:gd name="connsiteX761" fmla="*/ 1232 w 10000"/>
                  <a:gd name="connsiteY761" fmla="*/ 3848 h 10610"/>
                  <a:gd name="connsiteX762" fmla="*/ 1208 w 10000"/>
                  <a:gd name="connsiteY762" fmla="*/ 3760 h 10610"/>
                  <a:gd name="connsiteX763" fmla="*/ 1172 w 10000"/>
                  <a:gd name="connsiteY763" fmla="*/ 3659 h 10610"/>
                  <a:gd name="connsiteX764" fmla="*/ 1148 w 10000"/>
                  <a:gd name="connsiteY764" fmla="*/ 3564 h 10610"/>
                  <a:gd name="connsiteX765" fmla="*/ 1124 w 10000"/>
                  <a:gd name="connsiteY765" fmla="*/ 3463 h 10610"/>
                  <a:gd name="connsiteX766" fmla="*/ 1100 w 10000"/>
                  <a:gd name="connsiteY766" fmla="*/ 3387 h 10610"/>
                  <a:gd name="connsiteX767" fmla="*/ 1077 w 10000"/>
                  <a:gd name="connsiteY767" fmla="*/ 3286 h 10610"/>
                  <a:gd name="connsiteX768" fmla="*/ 1041 w 10000"/>
                  <a:gd name="connsiteY768" fmla="*/ 3203 h 10610"/>
                  <a:gd name="connsiteX769" fmla="*/ 1029 w 10000"/>
                  <a:gd name="connsiteY769" fmla="*/ 3127 h 10610"/>
                  <a:gd name="connsiteX770" fmla="*/ 1005 w 10000"/>
                  <a:gd name="connsiteY770" fmla="*/ 3051 h 10610"/>
                  <a:gd name="connsiteX771" fmla="*/ 981 w 10000"/>
                  <a:gd name="connsiteY771" fmla="*/ 2976 h 10610"/>
                  <a:gd name="connsiteX772" fmla="*/ 963 w 10000"/>
                  <a:gd name="connsiteY772" fmla="*/ 2893 h 10610"/>
                  <a:gd name="connsiteX773" fmla="*/ 951 w 10000"/>
                  <a:gd name="connsiteY773" fmla="*/ 2817 h 10610"/>
                  <a:gd name="connsiteX774" fmla="*/ 927 w 10000"/>
                  <a:gd name="connsiteY774" fmla="*/ 2754 h 10610"/>
                  <a:gd name="connsiteX775" fmla="*/ 903 w 10000"/>
                  <a:gd name="connsiteY775" fmla="*/ 2678 h 10610"/>
                  <a:gd name="connsiteX776" fmla="*/ 891 w 10000"/>
                  <a:gd name="connsiteY776" fmla="*/ 2615 h 10610"/>
                  <a:gd name="connsiteX777" fmla="*/ 867 w 10000"/>
                  <a:gd name="connsiteY777" fmla="*/ 2558 h 10610"/>
                  <a:gd name="connsiteX778" fmla="*/ 855 w 10000"/>
                  <a:gd name="connsiteY778" fmla="*/ 2495 h 10610"/>
                  <a:gd name="connsiteX779" fmla="*/ 843 w 10000"/>
                  <a:gd name="connsiteY779" fmla="*/ 2432 h 10610"/>
                  <a:gd name="connsiteX780" fmla="*/ 819 w 10000"/>
                  <a:gd name="connsiteY780" fmla="*/ 2368 h 10610"/>
                  <a:gd name="connsiteX781" fmla="*/ 807 w 10000"/>
                  <a:gd name="connsiteY781" fmla="*/ 2318 h 10610"/>
                  <a:gd name="connsiteX782" fmla="*/ 783 w 10000"/>
                  <a:gd name="connsiteY782" fmla="*/ 2280 h 10610"/>
                  <a:gd name="connsiteX783" fmla="*/ 772 w 10000"/>
                  <a:gd name="connsiteY783" fmla="*/ 2236 h 10610"/>
                  <a:gd name="connsiteX784" fmla="*/ 760 w 10000"/>
                  <a:gd name="connsiteY784" fmla="*/ 2198 h 10610"/>
                  <a:gd name="connsiteX785" fmla="*/ 748 w 10000"/>
                  <a:gd name="connsiteY785" fmla="*/ 2160 h 10610"/>
                  <a:gd name="connsiteX786" fmla="*/ 748 w 10000"/>
                  <a:gd name="connsiteY786" fmla="*/ 2122 h 10610"/>
                  <a:gd name="connsiteX787" fmla="*/ 724 w 10000"/>
                  <a:gd name="connsiteY787" fmla="*/ 2058 h 10610"/>
                  <a:gd name="connsiteX788" fmla="*/ 724 w 10000"/>
                  <a:gd name="connsiteY788" fmla="*/ 2020 h 10610"/>
                  <a:gd name="connsiteX789" fmla="*/ 712 w 10000"/>
                  <a:gd name="connsiteY789" fmla="*/ 1995 h 10610"/>
                  <a:gd name="connsiteX790" fmla="*/ 712 w 10000"/>
                  <a:gd name="connsiteY790" fmla="*/ 1983 h 10610"/>
                  <a:gd name="connsiteX791" fmla="*/ 724 w 10000"/>
                  <a:gd name="connsiteY791" fmla="*/ 1983 h 10610"/>
                  <a:gd name="connsiteX792" fmla="*/ 783 w 10000"/>
                  <a:gd name="connsiteY792" fmla="*/ 1970 h 10610"/>
                  <a:gd name="connsiteX793" fmla="*/ 819 w 10000"/>
                  <a:gd name="connsiteY793" fmla="*/ 1957 h 10610"/>
                  <a:gd name="connsiteX794" fmla="*/ 867 w 10000"/>
                  <a:gd name="connsiteY794" fmla="*/ 1957 h 10610"/>
                  <a:gd name="connsiteX795" fmla="*/ 891 w 10000"/>
                  <a:gd name="connsiteY795" fmla="*/ 1945 h 10610"/>
                  <a:gd name="connsiteX796" fmla="*/ 927 w 10000"/>
                  <a:gd name="connsiteY796" fmla="*/ 1945 h 10610"/>
                  <a:gd name="connsiteX797" fmla="*/ 963 w 10000"/>
                  <a:gd name="connsiteY797" fmla="*/ 1945 h 10610"/>
                  <a:gd name="connsiteX798" fmla="*/ 993 w 10000"/>
                  <a:gd name="connsiteY798" fmla="*/ 1945 h 10610"/>
                  <a:gd name="connsiteX799" fmla="*/ 1017 w 10000"/>
                  <a:gd name="connsiteY799" fmla="*/ 1932 h 10610"/>
                  <a:gd name="connsiteX800" fmla="*/ 1053 w 10000"/>
                  <a:gd name="connsiteY800" fmla="*/ 1932 h 10610"/>
                  <a:gd name="connsiteX801" fmla="*/ 1100 w 10000"/>
                  <a:gd name="connsiteY801" fmla="*/ 1926 h 10610"/>
                  <a:gd name="connsiteX802" fmla="*/ 1136 w 10000"/>
                  <a:gd name="connsiteY802" fmla="*/ 1926 h 10610"/>
                  <a:gd name="connsiteX803" fmla="*/ 1172 w 10000"/>
                  <a:gd name="connsiteY803" fmla="*/ 1913 h 10610"/>
                  <a:gd name="connsiteX804" fmla="*/ 1220 w 10000"/>
                  <a:gd name="connsiteY804" fmla="*/ 1913 h 10610"/>
                  <a:gd name="connsiteX805" fmla="*/ 1268 w 10000"/>
                  <a:gd name="connsiteY805" fmla="*/ 1900 h 10610"/>
                  <a:gd name="connsiteX806" fmla="*/ 1310 w 10000"/>
                  <a:gd name="connsiteY806" fmla="*/ 1900 h 10610"/>
                  <a:gd name="connsiteX807" fmla="*/ 1358 w 10000"/>
                  <a:gd name="connsiteY807" fmla="*/ 1888 h 10610"/>
                  <a:gd name="connsiteX808" fmla="*/ 1406 w 10000"/>
                  <a:gd name="connsiteY808" fmla="*/ 1888 h 10610"/>
                  <a:gd name="connsiteX809" fmla="*/ 1465 w 10000"/>
                  <a:gd name="connsiteY809" fmla="*/ 1875 h 10610"/>
                  <a:gd name="connsiteX810" fmla="*/ 1513 w 10000"/>
                  <a:gd name="connsiteY810" fmla="*/ 1875 h 10610"/>
                  <a:gd name="connsiteX811" fmla="*/ 1561 w 10000"/>
                  <a:gd name="connsiteY811" fmla="*/ 1862 h 10610"/>
                  <a:gd name="connsiteX812" fmla="*/ 1615 w 10000"/>
                  <a:gd name="connsiteY812" fmla="*/ 1862 h 10610"/>
                  <a:gd name="connsiteX813" fmla="*/ 1675 w 10000"/>
                  <a:gd name="connsiteY813" fmla="*/ 1850 h 10610"/>
                  <a:gd name="connsiteX814" fmla="*/ 1746 w 10000"/>
                  <a:gd name="connsiteY814" fmla="*/ 1850 h 10610"/>
                  <a:gd name="connsiteX815" fmla="*/ 1794 w 10000"/>
                  <a:gd name="connsiteY815" fmla="*/ 1837 h 10610"/>
                  <a:gd name="connsiteX816" fmla="*/ 1854 w 10000"/>
                  <a:gd name="connsiteY816" fmla="*/ 1824 h 10610"/>
                  <a:gd name="connsiteX817" fmla="*/ 1914 w 10000"/>
                  <a:gd name="connsiteY817" fmla="*/ 1812 h 10610"/>
                  <a:gd name="connsiteX818" fmla="*/ 1980 w 10000"/>
                  <a:gd name="connsiteY818" fmla="*/ 1812 h 10610"/>
                  <a:gd name="connsiteX819" fmla="*/ 2039 w 10000"/>
                  <a:gd name="connsiteY819" fmla="*/ 1799 h 10610"/>
                  <a:gd name="connsiteX820" fmla="*/ 2111 w 10000"/>
                  <a:gd name="connsiteY820" fmla="*/ 1786 h 10610"/>
                  <a:gd name="connsiteX821" fmla="*/ 2171 w 10000"/>
                  <a:gd name="connsiteY821" fmla="*/ 1786 h 10610"/>
                  <a:gd name="connsiteX822" fmla="*/ 2243 w 10000"/>
                  <a:gd name="connsiteY822" fmla="*/ 1774 h 10610"/>
                  <a:gd name="connsiteX823" fmla="*/ 2297 w 10000"/>
                  <a:gd name="connsiteY823" fmla="*/ 1761 h 10610"/>
                  <a:gd name="connsiteX824" fmla="*/ 2368 w 10000"/>
                  <a:gd name="connsiteY824" fmla="*/ 1761 h 10610"/>
                  <a:gd name="connsiteX825" fmla="*/ 2440 w 10000"/>
                  <a:gd name="connsiteY825" fmla="*/ 1749 h 10610"/>
                  <a:gd name="connsiteX826" fmla="*/ 2512 w 10000"/>
                  <a:gd name="connsiteY826" fmla="*/ 1736 h 10610"/>
                  <a:gd name="connsiteX827" fmla="*/ 2578 w 10000"/>
                  <a:gd name="connsiteY827" fmla="*/ 1723 h 10610"/>
                  <a:gd name="connsiteX828" fmla="*/ 2661 w 10000"/>
                  <a:gd name="connsiteY828" fmla="*/ 1711 h 10610"/>
                  <a:gd name="connsiteX829" fmla="*/ 2733 w 10000"/>
                  <a:gd name="connsiteY829" fmla="*/ 1698 h 10610"/>
                  <a:gd name="connsiteX830" fmla="*/ 2805 w 10000"/>
                  <a:gd name="connsiteY830" fmla="*/ 1698 h 10610"/>
                  <a:gd name="connsiteX831" fmla="*/ 2877 w 10000"/>
                  <a:gd name="connsiteY831" fmla="*/ 1685 h 10610"/>
                  <a:gd name="connsiteX832" fmla="*/ 2955 w 10000"/>
                  <a:gd name="connsiteY832" fmla="*/ 1673 h 10610"/>
                  <a:gd name="connsiteX833" fmla="*/ 3026 w 10000"/>
                  <a:gd name="connsiteY833" fmla="*/ 1660 h 10610"/>
                  <a:gd name="connsiteX834" fmla="*/ 3098 w 10000"/>
                  <a:gd name="connsiteY834" fmla="*/ 1647 h 10610"/>
                  <a:gd name="connsiteX835" fmla="*/ 3182 w 10000"/>
                  <a:gd name="connsiteY835" fmla="*/ 1635 h 10610"/>
                  <a:gd name="connsiteX836" fmla="*/ 3248 w 10000"/>
                  <a:gd name="connsiteY836" fmla="*/ 1635 h 10610"/>
                  <a:gd name="connsiteX837" fmla="*/ 3331 w 10000"/>
                  <a:gd name="connsiteY837" fmla="*/ 1622 h 10610"/>
                  <a:gd name="connsiteX838" fmla="*/ 3415 w 10000"/>
                  <a:gd name="connsiteY838" fmla="*/ 1609 h 10610"/>
                  <a:gd name="connsiteX839" fmla="*/ 3487 w 10000"/>
                  <a:gd name="connsiteY839" fmla="*/ 1603 h 10610"/>
                  <a:gd name="connsiteX840" fmla="*/ 3565 w 10000"/>
                  <a:gd name="connsiteY840" fmla="*/ 1603 h 10610"/>
                  <a:gd name="connsiteX841" fmla="*/ 3648 w 10000"/>
                  <a:gd name="connsiteY841" fmla="*/ 1578 h 10610"/>
                  <a:gd name="connsiteX842" fmla="*/ 3732 w 10000"/>
                  <a:gd name="connsiteY842" fmla="*/ 1578 h 10610"/>
                  <a:gd name="connsiteX843" fmla="*/ 3816 w 10000"/>
                  <a:gd name="connsiteY843" fmla="*/ 1565 h 10610"/>
                  <a:gd name="connsiteX844" fmla="*/ 3882 w 10000"/>
                  <a:gd name="connsiteY844" fmla="*/ 1552 h 10610"/>
                  <a:gd name="connsiteX845" fmla="*/ 3965 w 10000"/>
                  <a:gd name="connsiteY845" fmla="*/ 1540 h 10610"/>
                  <a:gd name="connsiteX846" fmla="*/ 4049 w 10000"/>
                  <a:gd name="connsiteY846" fmla="*/ 1540 h 10610"/>
                  <a:gd name="connsiteX847" fmla="*/ 4133 w 10000"/>
                  <a:gd name="connsiteY847" fmla="*/ 1514 h 10610"/>
                  <a:gd name="connsiteX848" fmla="*/ 4211 w 10000"/>
                  <a:gd name="connsiteY848" fmla="*/ 1514 h 10610"/>
                  <a:gd name="connsiteX849" fmla="*/ 4282 w 10000"/>
                  <a:gd name="connsiteY849" fmla="*/ 1489 h 10610"/>
                  <a:gd name="connsiteX850" fmla="*/ 4366 w 10000"/>
                  <a:gd name="connsiteY850" fmla="*/ 1489 h 10610"/>
                  <a:gd name="connsiteX851" fmla="*/ 4450 w 10000"/>
                  <a:gd name="connsiteY851" fmla="*/ 1477 h 10610"/>
                  <a:gd name="connsiteX852" fmla="*/ 4528 w 10000"/>
                  <a:gd name="connsiteY852" fmla="*/ 1464 h 10610"/>
                  <a:gd name="connsiteX853" fmla="*/ 4611 w 10000"/>
                  <a:gd name="connsiteY853" fmla="*/ 1451 h 10610"/>
                  <a:gd name="connsiteX854" fmla="*/ 4695 w 10000"/>
                  <a:gd name="connsiteY854" fmla="*/ 1451 h 10610"/>
                  <a:gd name="connsiteX855" fmla="*/ 4767 w 10000"/>
                  <a:gd name="connsiteY855" fmla="*/ 1426 h 10610"/>
                  <a:gd name="connsiteX856" fmla="*/ 4856 w 10000"/>
                  <a:gd name="connsiteY856" fmla="*/ 1426 h 10610"/>
                  <a:gd name="connsiteX857" fmla="*/ 4928 w 10000"/>
                  <a:gd name="connsiteY857" fmla="*/ 1413 h 10610"/>
                  <a:gd name="connsiteX858" fmla="*/ 5012 w 10000"/>
                  <a:gd name="connsiteY858" fmla="*/ 1401 h 10610"/>
                  <a:gd name="connsiteX859" fmla="*/ 5084 w 10000"/>
                  <a:gd name="connsiteY859" fmla="*/ 1388 h 10610"/>
                  <a:gd name="connsiteX860" fmla="*/ 5173 w 10000"/>
                  <a:gd name="connsiteY860" fmla="*/ 1388 h 10610"/>
                  <a:gd name="connsiteX861" fmla="*/ 5245 w 10000"/>
                  <a:gd name="connsiteY861" fmla="*/ 1375 h 10610"/>
                  <a:gd name="connsiteX862" fmla="*/ 5329 w 10000"/>
                  <a:gd name="connsiteY862" fmla="*/ 1375 h 10610"/>
                  <a:gd name="connsiteX863" fmla="*/ 5413 w 10000"/>
                  <a:gd name="connsiteY863" fmla="*/ 1363 h 10610"/>
                  <a:gd name="connsiteX864" fmla="*/ 5478 w 10000"/>
                  <a:gd name="connsiteY864" fmla="*/ 1350 h 10610"/>
                  <a:gd name="connsiteX865" fmla="*/ 5562 w 10000"/>
                  <a:gd name="connsiteY865" fmla="*/ 1337 h 10610"/>
                  <a:gd name="connsiteX866" fmla="*/ 5646 w 10000"/>
                  <a:gd name="connsiteY866" fmla="*/ 1337 h 10610"/>
                  <a:gd name="connsiteX867" fmla="*/ 5718 w 10000"/>
                  <a:gd name="connsiteY867" fmla="*/ 1312 h 10610"/>
                  <a:gd name="connsiteX868" fmla="*/ 5795 w 10000"/>
                  <a:gd name="connsiteY868" fmla="*/ 1312 h 10610"/>
                  <a:gd name="connsiteX869" fmla="*/ 5867 w 10000"/>
                  <a:gd name="connsiteY869" fmla="*/ 1299 h 10610"/>
                  <a:gd name="connsiteX870" fmla="*/ 5951 w 10000"/>
                  <a:gd name="connsiteY870" fmla="*/ 1299 h 10610"/>
                  <a:gd name="connsiteX871" fmla="*/ 6023 w 10000"/>
                  <a:gd name="connsiteY871" fmla="*/ 1287 h 10610"/>
                  <a:gd name="connsiteX872" fmla="*/ 6089 w 10000"/>
                  <a:gd name="connsiteY872" fmla="*/ 1287 h 10610"/>
                  <a:gd name="connsiteX873" fmla="*/ 6172 w 10000"/>
                  <a:gd name="connsiteY873" fmla="*/ 1274 h 10610"/>
                  <a:gd name="connsiteX874" fmla="*/ 6244 w 10000"/>
                  <a:gd name="connsiteY874" fmla="*/ 1274 h 10610"/>
                  <a:gd name="connsiteX875" fmla="*/ 6316 w 10000"/>
                  <a:gd name="connsiteY875" fmla="*/ 1268 h 10610"/>
                  <a:gd name="connsiteX876" fmla="*/ 6388 w 10000"/>
                  <a:gd name="connsiteY876" fmla="*/ 1268 h 10610"/>
                  <a:gd name="connsiteX877" fmla="*/ 6453 w 10000"/>
                  <a:gd name="connsiteY877" fmla="*/ 1255 h 10610"/>
                  <a:gd name="connsiteX878" fmla="*/ 6525 w 10000"/>
                  <a:gd name="connsiteY878" fmla="*/ 1255 h 10610"/>
                  <a:gd name="connsiteX879" fmla="*/ 6585 w 10000"/>
                  <a:gd name="connsiteY879" fmla="*/ 1243 h 10610"/>
                  <a:gd name="connsiteX880" fmla="*/ 6645 w 10000"/>
                  <a:gd name="connsiteY880" fmla="*/ 1243 h 10610"/>
                  <a:gd name="connsiteX881" fmla="*/ 6711 w 10000"/>
                  <a:gd name="connsiteY881" fmla="*/ 1230 h 10610"/>
                  <a:gd name="connsiteX882" fmla="*/ 6770 w 10000"/>
                  <a:gd name="connsiteY882" fmla="*/ 1230 h 10610"/>
                  <a:gd name="connsiteX883" fmla="*/ 6830 w 10000"/>
                  <a:gd name="connsiteY883" fmla="*/ 1230 h 10610"/>
                  <a:gd name="connsiteX884" fmla="*/ 6890 w 10000"/>
                  <a:gd name="connsiteY884" fmla="*/ 1217 h 10610"/>
                  <a:gd name="connsiteX885" fmla="*/ 6938 w 10000"/>
                  <a:gd name="connsiteY885" fmla="*/ 1217 h 10610"/>
                  <a:gd name="connsiteX886" fmla="*/ 7010 w 10000"/>
                  <a:gd name="connsiteY886" fmla="*/ 1217 h 10610"/>
                  <a:gd name="connsiteX887" fmla="*/ 7051 w 10000"/>
                  <a:gd name="connsiteY887" fmla="*/ 1205 h 10610"/>
                  <a:gd name="connsiteX888" fmla="*/ 7111 w 10000"/>
                  <a:gd name="connsiteY888" fmla="*/ 1205 h 10610"/>
                  <a:gd name="connsiteX889" fmla="*/ 7159 w 10000"/>
                  <a:gd name="connsiteY889" fmla="*/ 1205 h 10610"/>
                  <a:gd name="connsiteX890" fmla="*/ 7207 w 10000"/>
                  <a:gd name="connsiteY890" fmla="*/ 1205 h 10610"/>
                  <a:gd name="connsiteX891" fmla="*/ 7255 w 10000"/>
                  <a:gd name="connsiteY891" fmla="*/ 1192 h 10610"/>
                  <a:gd name="connsiteX892" fmla="*/ 7303 w 10000"/>
                  <a:gd name="connsiteY892" fmla="*/ 1192 h 10610"/>
                  <a:gd name="connsiteX893" fmla="*/ 7344 w 10000"/>
                  <a:gd name="connsiteY893" fmla="*/ 1192 h 10610"/>
                  <a:gd name="connsiteX894" fmla="*/ 7392 w 10000"/>
                  <a:gd name="connsiteY894" fmla="*/ 1192 h 10610"/>
                  <a:gd name="connsiteX895" fmla="*/ 7416 w 10000"/>
                  <a:gd name="connsiteY895" fmla="*/ 1179 h 10610"/>
                  <a:gd name="connsiteX896" fmla="*/ 7452 w 10000"/>
                  <a:gd name="connsiteY896" fmla="*/ 1179 h 10610"/>
                  <a:gd name="connsiteX897" fmla="*/ 7500 w 10000"/>
                  <a:gd name="connsiteY897" fmla="*/ 1167 h 10610"/>
                  <a:gd name="connsiteX898" fmla="*/ 7536 w 10000"/>
                  <a:gd name="connsiteY898" fmla="*/ 1167 h 10610"/>
                  <a:gd name="connsiteX899" fmla="*/ 7596 w 10000"/>
                  <a:gd name="connsiteY899" fmla="*/ 1167 h 10610"/>
                  <a:gd name="connsiteX900" fmla="*/ 7644 w 10000"/>
                  <a:gd name="connsiteY900" fmla="*/ 1167 h 10610"/>
                  <a:gd name="connsiteX901" fmla="*/ 7673 w 10000"/>
                  <a:gd name="connsiteY901" fmla="*/ 1167 h 10610"/>
                  <a:gd name="connsiteX902" fmla="*/ 7697 w 10000"/>
                  <a:gd name="connsiteY902" fmla="*/ 1167 h 10610"/>
                  <a:gd name="connsiteX903" fmla="*/ 7721 w 10000"/>
                  <a:gd name="connsiteY903" fmla="*/ 1167 h 10610"/>
                  <a:gd name="connsiteX904" fmla="*/ 7733 w 10000"/>
                  <a:gd name="connsiteY904" fmla="*/ 1167 h 10610"/>
                  <a:gd name="connsiteX905" fmla="*/ 8134 w 10000"/>
                  <a:gd name="connsiteY905" fmla="*/ 610 h 10610"/>
                  <a:gd name="connsiteX906" fmla="*/ 8134 w 10000"/>
                  <a:gd name="connsiteY906" fmla="*/ 610 h 10610"/>
                  <a:gd name="connsiteX0" fmla="*/ 8134 w 10000"/>
                  <a:gd name="connsiteY0" fmla="*/ 287 h 10287"/>
                  <a:gd name="connsiteX1" fmla="*/ 8122 w 10000"/>
                  <a:gd name="connsiteY1" fmla="*/ 287 h 10287"/>
                  <a:gd name="connsiteX2" fmla="*/ 8110 w 10000"/>
                  <a:gd name="connsiteY2" fmla="*/ 287 h 10287"/>
                  <a:gd name="connsiteX3" fmla="*/ 8062 w 10000"/>
                  <a:gd name="connsiteY3" fmla="*/ 287 h 10287"/>
                  <a:gd name="connsiteX4" fmla="*/ 8014 w 10000"/>
                  <a:gd name="connsiteY4" fmla="*/ 293 h 10287"/>
                  <a:gd name="connsiteX5" fmla="*/ 7978 w 10000"/>
                  <a:gd name="connsiteY5" fmla="*/ 293 h 10287"/>
                  <a:gd name="connsiteX6" fmla="*/ 7949 w 10000"/>
                  <a:gd name="connsiteY6" fmla="*/ 293 h 10287"/>
                  <a:gd name="connsiteX7" fmla="*/ 7913 w 10000"/>
                  <a:gd name="connsiteY7" fmla="*/ 293 h 10287"/>
                  <a:gd name="connsiteX8" fmla="*/ 7889 w 10000"/>
                  <a:gd name="connsiteY8" fmla="*/ 306 h 10287"/>
                  <a:gd name="connsiteX9" fmla="*/ 7841 w 10000"/>
                  <a:gd name="connsiteY9" fmla="*/ 306 h 10287"/>
                  <a:gd name="connsiteX10" fmla="*/ 7793 w 10000"/>
                  <a:gd name="connsiteY10" fmla="*/ 319 h 10287"/>
                  <a:gd name="connsiteX11" fmla="*/ 7745 w 10000"/>
                  <a:gd name="connsiteY11" fmla="*/ 319 h 10287"/>
                  <a:gd name="connsiteX12" fmla="*/ 7697 w 10000"/>
                  <a:gd name="connsiteY12" fmla="*/ 331 h 10287"/>
                  <a:gd name="connsiteX13" fmla="*/ 7656 w 10000"/>
                  <a:gd name="connsiteY13" fmla="*/ 331 h 10287"/>
                  <a:gd name="connsiteX14" fmla="*/ 7596 w 10000"/>
                  <a:gd name="connsiteY14" fmla="*/ 331 h 10287"/>
                  <a:gd name="connsiteX15" fmla="*/ 7536 w 10000"/>
                  <a:gd name="connsiteY15" fmla="*/ 344 h 10287"/>
                  <a:gd name="connsiteX16" fmla="*/ 7476 w 10000"/>
                  <a:gd name="connsiteY16" fmla="*/ 344 h 10287"/>
                  <a:gd name="connsiteX17" fmla="*/ 7404 w 10000"/>
                  <a:gd name="connsiteY17" fmla="*/ 344 h 10287"/>
                  <a:gd name="connsiteX18" fmla="*/ 7344 w 10000"/>
                  <a:gd name="connsiteY18" fmla="*/ 357 h 10287"/>
                  <a:gd name="connsiteX19" fmla="*/ 7291 w 10000"/>
                  <a:gd name="connsiteY19" fmla="*/ 357 h 10287"/>
                  <a:gd name="connsiteX20" fmla="*/ 7231 w 10000"/>
                  <a:gd name="connsiteY20" fmla="*/ 369 h 10287"/>
                  <a:gd name="connsiteX21" fmla="*/ 7147 w 10000"/>
                  <a:gd name="connsiteY21" fmla="*/ 369 h 10287"/>
                  <a:gd name="connsiteX22" fmla="*/ 7075 w 10000"/>
                  <a:gd name="connsiteY22" fmla="*/ 382 h 10287"/>
                  <a:gd name="connsiteX23" fmla="*/ 7010 w 10000"/>
                  <a:gd name="connsiteY23" fmla="*/ 382 h 10287"/>
                  <a:gd name="connsiteX24" fmla="*/ 6926 w 10000"/>
                  <a:gd name="connsiteY24" fmla="*/ 395 h 10287"/>
                  <a:gd name="connsiteX25" fmla="*/ 6854 w 10000"/>
                  <a:gd name="connsiteY25" fmla="*/ 407 h 10287"/>
                  <a:gd name="connsiteX26" fmla="*/ 6770 w 10000"/>
                  <a:gd name="connsiteY26" fmla="*/ 420 h 10287"/>
                  <a:gd name="connsiteX27" fmla="*/ 6705 w 10000"/>
                  <a:gd name="connsiteY27" fmla="*/ 420 h 10287"/>
                  <a:gd name="connsiteX28" fmla="*/ 6621 w 10000"/>
                  <a:gd name="connsiteY28" fmla="*/ 432 h 10287"/>
                  <a:gd name="connsiteX29" fmla="*/ 6537 w 10000"/>
                  <a:gd name="connsiteY29" fmla="*/ 432 h 10287"/>
                  <a:gd name="connsiteX30" fmla="*/ 6453 w 10000"/>
                  <a:gd name="connsiteY30" fmla="*/ 445 h 10287"/>
                  <a:gd name="connsiteX31" fmla="*/ 6364 w 10000"/>
                  <a:gd name="connsiteY31" fmla="*/ 458 h 10287"/>
                  <a:gd name="connsiteX32" fmla="*/ 6280 w 10000"/>
                  <a:gd name="connsiteY32" fmla="*/ 470 h 10287"/>
                  <a:gd name="connsiteX33" fmla="*/ 6184 w 10000"/>
                  <a:gd name="connsiteY33" fmla="*/ 483 h 10287"/>
                  <a:gd name="connsiteX34" fmla="*/ 6100 w 10000"/>
                  <a:gd name="connsiteY34" fmla="*/ 496 h 10287"/>
                  <a:gd name="connsiteX35" fmla="*/ 6011 w 10000"/>
                  <a:gd name="connsiteY35" fmla="*/ 496 h 10287"/>
                  <a:gd name="connsiteX36" fmla="*/ 5927 w 10000"/>
                  <a:gd name="connsiteY36" fmla="*/ 508 h 10287"/>
                  <a:gd name="connsiteX37" fmla="*/ 5831 w 10000"/>
                  <a:gd name="connsiteY37" fmla="*/ 521 h 10287"/>
                  <a:gd name="connsiteX38" fmla="*/ 5742 w 10000"/>
                  <a:gd name="connsiteY38" fmla="*/ 534 h 10287"/>
                  <a:gd name="connsiteX39" fmla="*/ 5658 w 10000"/>
                  <a:gd name="connsiteY39" fmla="*/ 534 h 10287"/>
                  <a:gd name="connsiteX40" fmla="*/ 5562 w 10000"/>
                  <a:gd name="connsiteY40" fmla="*/ 546 h 10287"/>
                  <a:gd name="connsiteX41" fmla="*/ 5467 w 10000"/>
                  <a:gd name="connsiteY41" fmla="*/ 559 h 10287"/>
                  <a:gd name="connsiteX42" fmla="*/ 5377 w 10000"/>
                  <a:gd name="connsiteY42" fmla="*/ 572 h 10287"/>
                  <a:gd name="connsiteX43" fmla="*/ 5281 w 10000"/>
                  <a:gd name="connsiteY43" fmla="*/ 572 h 10287"/>
                  <a:gd name="connsiteX44" fmla="*/ 5185 w 10000"/>
                  <a:gd name="connsiteY44" fmla="*/ 597 h 10287"/>
                  <a:gd name="connsiteX45" fmla="*/ 5096 w 10000"/>
                  <a:gd name="connsiteY45" fmla="*/ 610 h 10287"/>
                  <a:gd name="connsiteX46" fmla="*/ 5000 w 10000"/>
                  <a:gd name="connsiteY46" fmla="*/ 616 h 10287"/>
                  <a:gd name="connsiteX47" fmla="*/ 4904 w 10000"/>
                  <a:gd name="connsiteY47" fmla="*/ 616 h 10287"/>
                  <a:gd name="connsiteX48" fmla="*/ 4809 w 10000"/>
                  <a:gd name="connsiteY48" fmla="*/ 629 h 10287"/>
                  <a:gd name="connsiteX49" fmla="*/ 4719 w 10000"/>
                  <a:gd name="connsiteY49" fmla="*/ 641 h 10287"/>
                  <a:gd name="connsiteX50" fmla="*/ 4623 w 10000"/>
                  <a:gd name="connsiteY50" fmla="*/ 654 h 10287"/>
                  <a:gd name="connsiteX51" fmla="*/ 4528 w 10000"/>
                  <a:gd name="connsiteY51" fmla="*/ 667 h 10287"/>
                  <a:gd name="connsiteX52" fmla="*/ 4438 w 10000"/>
                  <a:gd name="connsiteY52" fmla="*/ 679 h 10287"/>
                  <a:gd name="connsiteX53" fmla="*/ 4354 w 10000"/>
                  <a:gd name="connsiteY53" fmla="*/ 692 h 10287"/>
                  <a:gd name="connsiteX54" fmla="*/ 4258 w 10000"/>
                  <a:gd name="connsiteY54" fmla="*/ 704 h 10287"/>
                  <a:gd name="connsiteX55" fmla="*/ 4163 w 10000"/>
                  <a:gd name="connsiteY55" fmla="*/ 717 h 10287"/>
                  <a:gd name="connsiteX56" fmla="*/ 4073 w 10000"/>
                  <a:gd name="connsiteY56" fmla="*/ 730 h 10287"/>
                  <a:gd name="connsiteX57" fmla="*/ 3977 w 10000"/>
                  <a:gd name="connsiteY57" fmla="*/ 742 h 10287"/>
                  <a:gd name="connsiteX58" fmla="*/ 3882 w 10000"/>
                  <a:gd name="connsiteY58" fmla="*/ 755 h 10287"/>
                  <a:gd name="connsiteX59" fmla="*/ 3804 w 10000"/>
                  <a:gd name="connsiteY59" fmla="*/ 768 h 10287"/>
                  <a:gd name="connsiteX60" fmla="*/ 3720 w 10000"/>
                  <a:gd name="connsiteY60" fmla="*/ 780 h 10287"/>
                  <a:gd name="connsiteX61" fmla="*/ 3624 w 10000"/>
                  <a:gd name="connsiteY61" fmla="*/ 793 h 10287"/>
                  <a:gd name="connsiteX62" fmla="*/ 3541 w 10000"/>
                  <a:gd name="connsiteY62" fmla="*/ 806 h 10287"/>
                  <a:gd name="connsiteX63" fmla="*/ 3463 w 10000"/>
                  <a:gd name="connsiteY63" fmla="*/ 818 h 10287"/>
                  <a:gd name="connsiteX64" fmla="*/ 3367 w 10000"/>
                  <a:gd name="connsiteY64" fmla="*/ 831 h 10287"/>
                  <a:gd name="connsiteX65" fmla="*/ 3283 w 10000"/>
                  <a:gd name="connsiteY65" fmla="*/ 831 h 10287"/>
                  <a:gd name="connsiteX66" fmla="*/ 3194 w 10000"/>
                  <a:gd name="connsiteY66" fmla="*/ 844 h 10287"/>
                  <a:gd name="connsiteX67" fmla="*/ 3110 w 10000"/>
                  <a:gd name="connsiteY67" fmla="*/ 869 h 10287"/>
                  <a:gd name="connsiteX68" fmla="*/ 3014 w 10000"/>
                  <a:gd name="connsiteY68" fmla="*/ 882 h 10287"/>
                  <a:gd name="connsiteX69" fmla="*/ 2931 w 10000"/>
                  <a:gd name="connsiteY69" fmla="*/ 882 h 10287"/>
                  <a:gd name="connsiteX70" fmla="*/ 2853 w 10000"/>
                  <a:gd name="connsiteY70" fmla="*/ 894 h 10287"/>
                  <a:gd name="connsiteX71" fmla="*/ 2757 w 10000"/>
                  <a:gd name="connsiteY71" fmla="*/ 907 h 10287"/>
                  <a:gd name="connsiteX72" fmla="*/ 2673 w 10000"/>
                  <a:gd name="connsiteY72" fmla="*/ 920 h 10287"/>
                  <a:gd name="connsiteX73" fmla="*/ 2590 w 10000"/>
                  <a:gd name="connsiteY73" fmla="*/ 932 h 10287"/>
                  <a:gd name="connsiteX74" fmla="*/ 2512 w 10000"/>
                  <a:gd name="connsiteY74" fmla="*/ 945 h 10287"/>
                  <a:gd name="connsiteX75" fmla="*/ 2428 w 10000"/>
                  <a:gd name="connsiteY75" fmla="*/ 951 h 10287"/>
                  <a:gd name="connsiteX76" fmla="*/ 2344 w 10000"/>
                  <a:gd name="connsiteY76" fmla="*/ 964 h 10287"/>
                  <a:gd name="connsiteX77" fmla="*/ 2261 w 10000"/>
                  <a:gd name="connsiteY77" fmla="*/ 976 h 10287"/>
                  <a:gd name="connsiteX78" fmla="*/ 2183 w 10000"/>
                  <a:gd name="connsiteY78" fmla="*/ 989 h 10287"/>
                  <a:gd name="connsiteX79" fmla="*/ 2099 w 10000"/>
                  <a:gd name="connsiteY79" fmla="*/ 989 h 10287"/>
                  <a:gd name="connsiteX80" fmla="*/ 2028 w 10000"/>
                  <a:gd name="connsiteY80" fmla="*/ 1014 h 10287"/>
                  <a:gd name="connsiteX81" fmla="*/ 1944 w 10000"/>
                  <a:gd name="connsiteY81" fmla="*/ 1027 h 10287"/>
                  <a:gd name="connsiteX82" fmla="*/ 1866 w 10000"/>
                  <a:gd name="connsiteY82" fmla="*/ 1040 h 10287"/>
                  <a:gd name="connsiteX83" fmla="*/ 1794 w 10000"/>
                  <a:gd name="connsiteY83" fmla="*/ 1040 h 10287"/>
                  <a:gd name="connsiteX84" fmla="*/ 1722 w 10000"/>
                  <a:gd name="connsiteY84" fmla="*/ 1065 h 10287"/>
                  <a:gd name="connsiteX85" fmla="*/ 1639 w 10000"/>
                  <a:gd name="connsiteY85" fmla="*/ 1065 h 10287"/>
                  <a:gd name="connsiteX86" fmla="*/ 1573 w 10000"/>
                  <a:gd name="connsiteY86" fmla="*/ 1078 h 10287"/>
                  <a:gd name="connsiteX87" fmla="*/ 1501 w 10000"/>
                  <a:gd name="connsiteY87" fmla="*/ 1090 h 10287"/>
                  <a:gd name="connsiteX88" fmla="*/ 1429 w 10000"/>
                  <a:gd name="connsiteY88" fmla="*/ 1103 h 10287"/>
                  <a:gd name="connsiteX89" fmla="*/ 1358 w 10000"/>
                  <a:gd name="connsiteY89" fmla="*/ 1103 h 10287"/>
                  <a:gd name="connsiteX90" fmla="*/ 1292 w 10000"/>
                  <a:gd name="connsiteY90" fmla="*/ 1128 h 10287"/>
                  <a:gd name="connsiteX91" fmla="*/ 1232 w 10000"/>
                  <a:gd name="connsiteY91" fmla="*/ 1141 h 10287"/>
                  <a:gd name="connsiteX92" fmla="*/ 1160 w 10000"/>
                  <a:gd name="connsiteY92" fmla="*/ 1154 h 10287"/>
                  <a:gd name="connsiteX93" fmla="*/ 1089 w 10000"/>
                  <a:gd name="connsiteY93" fmla="*/ 1154 h 10287"/>
                  <a:gd name="connsiteX94" fmla="*/ 1029 w 10000"/>
                  <a:gd name="connsiteY94" fmla="*/ 1166 h 10287"/>
                  <a:gd name="connsiteX95" fmla="*/ 963 w 10000"/>
                  <a:gd name="connsiteY95" fmla="*/ 1166 h 10287"/>
                  <a:gd name="connsiteX96" fmla="*/ 903 w 10000"/>
                  <a:gd name="connsiteY96" fmla="*/ 1179 h 10287"/>
                  <a:gd name="connsiteX97" fmla="*/ 843 w 10000"/>
                  <a:gd name="connsiteY97" fmla="*/ 1179 h 10287"/>
                  <a:gd name="connsiteX98" fmla="*/ 783 w 10000"/>
                  <a:gd name="connsiteY98" fmla="*/ 1191 h 10287"/>
                  <a:gd name="connsiteX99" fmla="*/ 736 w 10000"/>
                  <a:gd name="connsiteY99" fmla="*/ 1204 h 10287"/>
                  <a:gd name="connsiteX100" fmla="*/ 688 w 10000"/>
                  <a:gd name="connsiteY100" fmla="*/ 1217 h 10287"/>
                  <a:gd name="connsiteX101" fmla="*/ 634 w 10000"/>
                  <a:gd name="connsiteY101" fmla="*/ 1217 h 10287"/>
                  <a:gd name="connsiteX102" fmla="*/ 574 w 10000"/>
                  <a:gd name="connsiteY102" fmla="*/ 1229 h 10287"/>
                  <a:gd name="connsiteX103" fmla="*/ 526 w 10000"/>
                  <a:gd name="connsiteY103" fmla="*/ 1229 h 10287"/>
                  <a:gd name="connsiteX104" fmla="*/ 478 w 10000"/>
                  <a:gd name="connsiteY104" fmla="*/ 1242 h 10287"/>
                  <a:gd name="connsiteX105" fmla="*/ 431 w 10000"/>
                  <a:gd name="connsiteY105" fmla="*/ 1242 h 10287"/>
                  <a:gd name="connsiteX106" fmla="*/ 383 w 10000"/>
                  <a:gd name="connsiteY106" fmla="*/ 1255 h 10287"/>
                  <a:gd name="connsiteX107" fmla="*/ 347 w 10000"/>
                  <a:gd name="connsiteY107" fmla="*/ 1255 h 10287"/>
                  <a:gd name="connsiteX108" fmla="*/ 317 w 10000"/>
                  <a:gd name="connsiteY108" fmla="*/ 1267 h 10287"/>
                  <a:gd name="connsiteX109" fmla="*/ 281 w 10000"/>
                  <a:gd name="connsiteY109" fmla="*/ 1267 h 10287"/>
                  <a:gd name="connsiteX110" fmla="*/ 233 w 10000"/>
                  <a:gd name="connsiteY110" fmla="*/ 1280 h 10287"/>
                  <a:gd name="connsiteX111" fmla="*/ 209 w 10000"/>
                  <a:gd name="connsiteY111" fmla="*/ 1280 h 10287"/>
                  <a:gd name="connsiteX112" fmla="*/ 173 w 10000"/>
                  <a:gd name="connsiteY112" fmla="*/ 1280 h 10287"/>
                  <a:gd name="connsiteX113" fmla="*/ 114 w 10000"/>
                  <a:gd name="connsiteY113" fmla="*/ 1286 h 10287"/>
                  <a:gd name="connsiteX114" fmla="*/ 78 w 10000"/>
                  <a:gd name="connsiteY114" fmla="*/ 1299 h 10287"/>
                  <a:gd name="connsiteX115" fmla="*/ 42 w 10000"/>
                  <a:gd name="connsiteY115" fmla="*/ 1299 h 10287"/>
                  <a:gd name="connsiteX116" fmla="*/ 24 w 10000"/>
                  <a:gd name="connsiteY116" fmla="*/ 1312 h 10287"/>
                  <a:gd name="connsiteX117" fmla="*/ 0 w 10000"/>
                  <a:gd name="connsiteY117" fmla="*/ 1312 h 10287"/>
                  <a:gd name="connsiteX118" fmla="*/ 0 w 10000"/>
                  <a:gd name="connsiteY118" fmla="*/ 1312 h 10287"/>
                  <a:gd name="connsiteX119" fmla="*/ 0 w 10000"/>
                  <a:gd name="connsiteY119" fmla="*/ 1324 h 10287"/>
                  <a:gd name="connsiteX120" fmla="*/ 12 w 10000"/>
                  <a:gd name="connsiteY120" fmla="*/ 1350 h 10287"/>
                  <a:gd name="connsiteX121" fmla="*/ 12 w 10000"/>
                  <a:gd name="connsiteY121" fmla="*/ 1375 h 10287"/>
                  <a:gd name="connsiteX122" fmla="*/ 24 w 10000"/>
                  <a:gd name="connsiteY122" fmla="*/ 1400 h 10287"/>
                  <a:gd name="connsiteX123" fmla="*/ 30 w 10000"/>
                  <a:gd name="connsiteY123" fmla="*/ 1438 h 10287"/>
                  <a:gd name="connsiteX124" fmla="*/ 42 w 10000"/>
                  <a:gd name="connsiteY124" fmla="*/ 1476 h 10287"/>
                  <a:gd name="connsiteX125" fmla="*/ 54 w 10000"/>
                  <a:gd name="connsiteY125" fmla="*/ 1501 h 10287"/>
                  <a:gd name="connsiteX126" fmla="*/ 66 w 10000"/>
                  <a:gd name="connsiteY126" fmla="*/ 1552 h 10287"/>
                  <a:gd name="connsiteX127" fmla="*/ 78 w 10000"/>
                  <a:gd name="connsiteY127" fmla="*/ 1603 h 10287"/>
                  <a:gd name="connsiteX128" fmla="*/ 90 w 10000"/>
                  <a:gd name="connsiteY128" fmla="*/ 1647 h 10287"/>
                  <a:gd name="connsiteX129" fmla="*/ 102 w 10000"/>
                  <a:gd name="connsiteY129" fmla="*/ 1710 h 10287"/>
                  <a:gd name="connsiteX130" fmla="*/ 126 w 10000"/>
                  <a:gd name="connsiteY130" fmla="*/ 1773 h 10287"/>
                  <a:gd name="connsiteX131" fmla="*/ 150 w 10000"/>
                  <a:gd name="connsiteY131" fmla="*/ 1837 h 10287"/>
                  <a:gd name="connsiteX132" fmla="*/ 173 w 10000"/>
                  <a:gd name="connsiteY132" fmla="*/ 1913 h 10287"/>
                  <a:gd name="connsiteX133" fmla="*/ 185 w 10000"/>
                  <a:gd name="connsiteY133" fmla="*/ 1969 h 10287"/>
                  <a:gd name="connsiteX134" fmla="*/ 209 w 10000"/>
                  <a:gd name="connsiteY134" fmla="*/ 2045 h 10287"/>
                  <a:gd name="connsiteX135" fmla="*/ 221 w 10000"/>
                  <a:gd name="connsiteY135" fmla="*/ 2121 h 10287"/>
                  <a:gd name="connsiteX136" fmla="*/ 245 w 10000"/>
                  <a:gd name="connsiteY136" fmla="*/ 2210 h 10287"/>
                  <a:gd name="connsiteX137" fmla="*/ 269 w 10000"/>
                  <a:gd name="connsiteY137" fmla="*/ 2279 h 10287"/>
                  <a:gd name="connsiteX138" fmla="*/ 305 w 10000"/>
                  <a:gd name="connsiteY138" fmla="*/ 2381 h 10287"/>
                  <a:gd name="connsiteX139" fmla="*/ 329 w 10000"/>
                  <a:gd name="connsiteY139" fmla="*/ 2457 h 10287"/>
                  <a:gd name="connsiteX140" fmla="*/ 347 w 10000"/>
                  <a:gd name="connsiteY140" fmla="*/ 2558 h 10287"/>
                  <a:gd name="connsiteX141" fmla="*/ 371 w 10000"/>
                  <a:gd name="connsiteY141" fmla="*/ 2653 h 10287"/>
                  <a:gd name="connsiteX142" fmla="*/ 395 w 10000"/>
                  <a:gd name="connsiteY142" fmla="*/ 2754 h 10287"/>
                  <a:gd name="connsiteX143" fmla="*/ 431 w 10000"/>
                  <a:gd name="connsiteY143" fmla="*/ 2842 h 10287"/>
                  <a:gd name="connsiteX144" fmla="*/ 455 w 10000"/>
                  <a:gd name="connsiteY144" fmla="*/ 2937 h 10287"/>
                  <a:gd name="connsiteX145" fmla="*/ 490 w 10000"/>
                  <a:gd name="connsiteY145" fmla="*/ 3038 h 10287"/>
                  <a:gd name="connsiteX146" fmla="*/ 514 w 10000"/>
                  <a:gd name="connsiteY146" fmla="*/ 3152 h 10287"/>
                  <a:gd name="connsiteX147" fmla="*/ 550 w 10000"/>
                  <a:gd name="connsiteY147" fmla="*/ 3253 h 10287"/>
                  <a:gd name="connsiteX148" fmla="*/ 586 w 10000"/>
                  <a:gd name="connsiteY148" fmla="*/ 3374 h 10287"/>
                  <a:gd name="connsiteX149" fmla="*/ 610 w 10000"/>
                  <a:gd name="connsiteY149" fmla="*/ 3475 h 10287"/>
                  <a:gd name="connsiteX150" fmla="*/ 646 w 10000"/>
                  <a:gd name="connsiteY150" fmla="*/ 3589 h 10287"/>
                  <a:gd name="connsiteX151" fmla="*/ 676 w 10000"/>
                  <a:gd name="connsiteY151" fmla="*/ 3684 h 10287"/>
                  <a:gd name="connsiteX152" fmla="*/ 712 w 10000"/>
                  <a:gd name="connsiteY152" fmla="*/ 3810 h 10287"/>
                  <a:gd name="connsiteX153" fmla="*/ 736 w 10000"/>
                  <a:gd name="connsiteY153" fmla="*/ 3924 h 10287"/>
                  <a:gd name="connsiteX154" fmla="*/ 772 w 10000"/>
                  <a:gd name="connsiteY154" fmla="*/ 4031 h 10287"/>
                  <a:gd name="connsiteX155" fmla="*/ 807 w 10000"/>
                  <a:gd name="connsiteY155" fmla="*/ 4158 h 10287"/>
                  <a:gd name="connsiteX156" fmla="*/ 843 w 10000"/>
                  <a:gd name="connsiteY156" fmla="*/ 4265 h 10287"/>
                  <a:gd name="connsiteX157" fmla="*/ 867 w 10000"/>
                  <a:gd name="connsiteY157" fmla="*/ 4379 h 10287"/>
                  <a:gd name="connsiteX158" fmla="*/ 903 w 10000"/>
                  <a:gd name="connsiteY158" fmla="*/ 4506 h 10287"/>
                  <a:gd name="connsiteX159" fmla="*/ 927 w 10000"/>
                  <a:gd name="connsiteY159" fmla="*/ 4613 h 10287"/>
                  <a:gd name="connsiteX160" fmla="*/ 975 w 10000"/>
                  <a:gd name="connsiteY160" fmla="*/ 4727 h 10287"/>
                  <a:gd name="connsiteX161" fmla="*/ 993 w 10000"/>
                  <a:gd name="connsiteY161" fmla="*/ 4854 h 10287"/>
                  <a:gd name="connsiteX162" fmla="*/ 1029 w 10000"/>
                  <a:gd name="connsiteY162" fmla="*/ 4961 h 10287"/>
                  <a:gd name="connsiteX163" fmla="*/ 1065 w 10000"/>
                  <a:gd name="connsiteY163" fmla="*/ 5088 h 10287"/>
                  <a:gd name="connsiteX164" fmla="*/ 1100 w 10000"/>
                  <a:gd name="connsiteY164" fmla="*/ 5214 h 10287"/>
                  <a:gd name="connsiteX165" fmla="*/ 1136 w 10000"/>
                  <a:gd name="connsiteY165" fmla="*/ 5322 h 10287"/>
                  <a:gd name="connsiteX166" fmla="*/ 1160 w 10000"/>
                  <a:gd name="connsiteY166" fmla="*/ 5436 h 10287"/>
                  <a:gd name="connsiteX167" fmla="*/ 1196 w 10000"/>
                  <a:gd name="connsiteY167" fmla="*/ 5549 h 10287"/>
                  <a:gd name="connsiteX168" fmla="*/ 1232 w 10000"/>
                  <a:gd name="connsiteY168" fmla="*/ 5657 h 10287"/>
                  <a:gd name="connsiteX169" fmla="*/ 1256 w 10000"/>
                  <a:gd name="connsiteY169" fmla="*/ 5771 h 10287"/>
                  <a:gd name="connsiteX170" fmla="*/ 1292 w 10000"/>
                  <a:gd name="connsiteY170" fmla="*/ 5885 h 10287"/>
                  <a:gd name="connsiteX171" fmla="*/ 1322 w 10000"/>
                  <a:gd name="connsiteY171" fmla="*/ 5992 h 10287"/>
                  <a:gd name="connsiteX172" fmla="*/ 1358 w 10000"/>
                  <a:gd name="connsiteY172" fmla="*/ 6119 h 10287"/>
                  <a:gd name="connsiteX173" fmla="*/ 1382 w 10000"/>
                  <a:gd name="connsiteY173" fmla="*/ 6220 h 10287"/>
                  <a:gd name="connsiteX174" fmla="*/ 1406 w 10000"/>
                  <a:gd name="connsiteY174" fmla="*/ 6315 h 10287"/>
                  <a:gd name="connsiteX175" fmla="*/ 1441 w 10000"/>
                  <a:gd name="connsiteY175" fmla="*/ 6429 h 10287"/>
                  <a:gd name="connsiteX176" fmla="*/ 1477 w 10000"/>
                  <a:gd name="connsiteY176" fmla="*/ 6543 h 10287"/>
                  <a:gd name="connsiteX177" fmla="*/ 1501 w 10000"/>
                  <a:gd name="connsiteY177" fmla="*/ 6625 h 10287"/>
                  <a:gd name="connsiteX178" fmla="*/ 1525 w 10000"/>
                  <a:gd name="connsiteY178" fmla="*/ 6726 h 10287"/>
                  <a:gd name="connsiteX179" fmla="*/ 1549 w 10000"/>
                  <a:gd name="connsiteY179" fmla="*/ 6827 h 10287"/>
                  <a:gd name="connsiteX180" fmla="*/ 1585 w 10000"/>
                  <a:gd name="connsiteY180" fmla="*/ 6935 h 10287"/>
                  <a:gd name="connsiteX181" fmla="*/ 1609 w 10000"/>
                  <a:gd name="connsiteY181" fmla="*/ 7011 h 10287"/>
                  <a:gd name="connsiteX182" fmla="*/ 1627 w 10000"/>
                  <a:gd name="connsiteY182" fmla="*/ 7112 h 10287"/>
                  <a:gd name="connsiteX183" fmla="*/ 1651 w 10000"/>
                  <a:gd name="connsiteY183" fmla="*/ 7200 h 10287"/>
                  <a:gd name="connsiteX184" fmla="*/ 1675 w 10000"/>
                  <a:gd name="connsiteY184" fmla="*/ 7295 h 10287"/>
                  <a:gd name="connsiteX185" fmla="*/ 1687 w 10000"/>
                  <a:gd name="connsiteY185" fmla="*/ 7384 h 10287"/>
                  <a:gd name="connsiteX186" fmla="*/ 1722 w 10000"/>
                  <a:gd name="connsiteY186" fmla="*/ 7472 h 10287"/>
                  <a:gd name="connsiteX187" fmla="*/ 1746 w 10000"/>
                  <a:gd name="connsiteY187" fmla="*/ 7561 h 10287"/>
                  <a:gd name="connsiteX188" fmla="*/ 1770 w 10000"/>
                  <a:gd name="connsiteY188" fmla="*/ 7643 h 10287"/>
                  <a:gd name="connsiteX189" fmla="*/ 1782 w 10000"/>
                  <a:gd name="connsiteY189" fmla="*/ 7732 h 10287"/>
                  <a:gd name="connsiteX190" fmla="*/ 1806 w 10000"/>
                  <a:gd name="connsiteY190" fmla="*/ 7808 h 10287"/>
                  <a:gd name="connsiteX191" fmla="*/ 1818 w 10000"/>
                  <a:gd name="connsiteY191" fmla="*/ 7896 h 10287"/>
                  <a:gd name="connsiteX192" fmla="*/ 1854 w 10000"/>
                  <a:gd name="connsiteY192" fmla="*/ 7978 h 10287"/>
                  <a:gd name="connsiteX193" fmla="*/ 1866 w 10000"/>
                  <a:gd name="connsiteY193" fmla="*/ 8054 h 10287"/>
                  <a:gd name="connsiteX194" fmla="*/ 1890 w 10000"/>
                  <a:gd name="connsiteY194" fmla="*/ 8143 h 10287"/>
                  <a:gd name="connsiteX195" fmla="*/ 1902 w 10000"/>
                  <a:gd name="connsiteY195" fmla="*/ 8219 h 10287"/>
                  <a:gd name="connsiteX196" fmla="*/ 1926 w 10000"/>
                  <a:gd name="connsiteY196" fmla="*/ 8301 h 10287"/>
                  <a:gd name="connsiteX197" fmla="*/ 1938 w 10000"/>
                  <a:gd name="connsiteY197" fmla="*/ 8364 h 10287"/>
                  <a:gd name="connsiteX198" fmla="*/ 1956 w 10000"/>
                  <a:gd name="connsiteY198" fmla="*/ 8440 h 10287"/>
                  <a:gd name="connsiteX199" fmla="*/ 1968 w 10000"/>
                  <a:gd name="connsiteY199" fmla="*/ 8516 h 10287"/>
                  <a:gd name="connsiteX200" fmla="*/ 1992 w 10000"/>
                  <a:gd name="connsiteY200" fmla="*/ 8586 h 10287"/>
                  <a:gd name="connsiteX201" fmla="*/ 2004 w 10000"/>
                  <a:gd name="connsiteY201" fmla="*/ 8649 h 10287"/>
                  <a:gd name="connsiteX202" fmla="*/ 2016 w 10000"/>
                  <a:gd name="connsiteY202" fmla="*/ 8725 h 10287"/>
                  <a:gd name="connsiteX203" fmla="*/ 2028 w 10000"/>
                  <a:gd name="connsiteY203" fmla="*/ 8801 h 10287"/>
                  <a:gd name="connsiteX204" fmla="*/ 2051 w 10000"/>
                  <a:gd name="connsiteY204" fmla="*/ 8864 h 10287"/>
                  <a:gd name="connsiteX205" fmla="*/ 2051 w 10000"/>
                  <a:gd name="connsiteY205" fmla="*/ 8921 h 10287"/>
                  <a:gd name="connsiteX206" fmla="*/ 2075 w 10000"/>
                  <a:gd name="connsiteY206" fmla="*/ 8984 h 10287"/>
                  <a:gd name="connsiteX207" fmla="*/ 2075 w 10000"/>
                  <a:gd name="connsiteY207" fmla="*/ 9047 h 10287"/>
                  <a:gd name="connsiteX208" fmla="*/ 2099 w 10000"/>
                  <a:gd name="connsiteY208" fmla="*/ 9123 h 10287"/>
                  <a:gd name="connsiteX209" fmla="*/ 2111 w 10000"/>
                  <a:gd name="connsiteY209" fmla="*/ 9174 h 10287"/>
                  <a:gd name="connsiteX210" fmla="*/ 2123 w 10000"/>
                  <a:gd name="connsiteY210" fmla="*/ 9231 h 10287"/>
                  <a:gd name="connsiteX211" fmla="*/ 2135 w 10000"/>
                  <a:gd name="connsiteY211" fmla="*/ 9294 h 10287"/>
                  <a:gd name="connsiteX212" fmla="*/ 2147 w 10000"/>
                  <a:gd name="connsiteY212" fmla="*/ 9357 h 10287"/>
                  <a:gd name="connsiteX213" fmla="*/ 2159 w 10000"/>
                  <a:gd name="connsiteY213" fmla="*/ 9408 h 10287"/>
                  <a:gd name="connsiteX214" fmla="*/ 2159 w 10000"/>
                  <a:gd name="connsiteY214" fmla="*/ 9458 h 10287"/>
                  <a:gd name="connsiteX215" fmla="*/ 2171 w 10000"/>
                  <a:gd name="connsiteY215" fmla="*/ 9509 h 10287"/>
                  <a:gd name="connsiteX216" fmla="*/ 2183 w 10000"/>
                  <a:gd name="connsiteY216" fmla="*/ 9553 h 10287"/>
                  <a:gd name="connsiteX217" fmla="*/ 2183 w 10000"/>
                  <a:gd name="connsiteY217" fmla="*/ 9604 h 10287"/>
                  <a:gd name="connsiteX218" fmla="*/ 2195 w 10000"/>
                  <a:gd name="connsiteY218" fmla="*/ 9654 h 10287"/>
                  <a:gd name="connsiteX219" fmla="*/ 2195 w 10000"/>
                  <a:gd name="connsiteY219" fmla="*/ 9692 h 10287"/>
                  <a:gd name="connsiteX220" fmla="*/ 2207 w 10000"/>
                  <a:gd name="connsiteY220" fmla="*/ 9743 h 10287"/>
                  <a:gd name="connsiteX221" fmla="*/ 2207 w 10000"/>
                  <a:gd name="connsiteY221" fmla="*/ 9781 h 10287"/>
                  <a:gd name="connsiteX222" fmla="*/ 2219 w 10000"/>
                  <a:gd name="connsiteY222" fmla="*/ 9819 h 10287"/>
                  <a:gd name="connsiteX223" fmla="*/ 2219 w 10000"/>
                  <a:gd name="connsiteY223" fmla="*/ 9857 h 10287"/>
                  <a:gd name="connsiteX224" fmla="*/ 2243 w 10000"/>
                  <a:gd name="connsiteY224" fmla="*/ 9901 h 10287"/>
                  <a:gd name="connsiteX225" fmla="*/ 2243 w 10000"/>
                  <a:gd name="connsiteY225" fmla="*/ 9926 h 10287"/>
                  <a:gd name="connsiteX226" fmla="*/ 2255 w 10000"/>
                  <a:gd name="connsiteY226" fmla="*/ 9964 h 10287"/>
                  <a:gd name="connsiteX227" fmla="*/ 2255 w 10000"/>
                  <a:gd name="connsiteY227" fmla="*/ 10002 h 10287"/>
                  <a:gd name="connsiteX228" fmla="*/ 2261 w 10000"/>
                  <a:gd name="connsiteY228" fmla="*/ 10040 h 10287"/>
                  <a:gd name="connsiteX229" fmla="*/ 2261 w 10000"/>
                  <a:gd name="connsiteY229" fmla="*/ 10091 h 10287"/>
                  <a:gd name="connsiteX230" fmla="*/ 2273 w 10000"/>
                  <a:gd name="connsiteY230" fmla="*/ 10142 h 10287"/>
                  <a:gd name="connsiteX231" fmla="*/ 2273 w 10000"/>
                  <a:gd name="connsiteY231" fmla="*/ 10179 h 10287"/>
                  <a:gd name="connsiteX232" fmla="*/ 2285 w 10000"/>
                  <a:gd name="connsiteY232" fmla="*/ 10217 h 10287"/>
                  <a:gd name="connsiteX233" fmla="*/ 2285 w 10000"/>
                  <a:gd name="connsiteY233" fmla="*/ 10262 h 10287"/>
                  <a:gd name="connsiteX234" fmla="*/ 2297 w 10000"/>
                  <a:gd name="connsiteY234" fmla="*/ 10287 h 10287"/>
                  <a:gd name="connsiteX235" fmla="*/ 2297 w 10000"/>
                  <a:gd name="connsiteY235" fmla="*/ 10274 h 10287"/>
                  <a:gd name="connsiteX236" fmla="*/ 2309 w 10000"/>
                  <a:gd name="connsiteY236" fmla="*/ 10262 h 10287"/>
                  <a:gd name="connsiteX237" fmla="*/ 2333 w 10000"/>
                  <a:gd name="connsiteY237" fmla="*/ 10249 h 10287"/>
                  <a:gd name="connsiteX238" fmla="*/ 2380 w 10000"/>
                  <a:gd name="connsiteY238" fmla="*/ 10249 h 10287"/>
                  <a:gd name="connsiteX239" fmla="*/ 2416 w 10000"/>
                  <a:gd name="connsiteY239" fmla="*/ 10224 h 10287"/>
                  <a:gd name="connsiteX240" fmla="*/ 2476 w 10000"/>
                  <a:gd name="connsiteY240" fmla="*/ 10217 h 10287"/>
                  <a:gd name="connsiteX241" fmla="*/ 2500 w 10000"/>
                  <a:gd name="connsiteY241" fmla="*/ 10205 h 10287"/>
                  <a:gd name="connsiteX242" fmla="*/ 2548 w 10000"/>
                  <a:gd name="connsiteY242" fmla="*/ 10205 h 10287"/>
                  <a:gd name="connsiteX243" fmla="*/ 2578 w 10000"/>
                  <a:gd name="connsiteY243" fmla="*/ 10192 h 10287"/>
                  <a:gd name="connsiteX244" fmla="*/ 2626 w 10000"/>
                  <a:gd name="connsiteY244" fmla="*/ 10179 h 10287"/>
                  <a:gd name="connsiteX245" fmla="*/ 2661 w 10000"/>
                  <a:gd name="connsiteY245" fmla="*/ 10167 h 10287"/>
                  <a:gd name="connsiteX246" fmla="*/ 2697 w 10000"/>
                  <a:gd name="connsiteY246" fmla="*/ 10142 h 10287"/>
                  <a:gd name="connsiteX247" fmla="*/ 2745 w 10000"/>
                  <a:gd name="connsiteY247" fmla="*/ 10129 h 10287"/>
                  <a:gd name="connsiteX248" fmla="*/ 2793 w 10000"/>
                  <a:gd name="connsiteY248" fmla="*/ 10116 h 10287"/>
                  <a:gd name="connsiteX249" fmla="*/ 2841 w 10000"/>
                  <a:gd name="connsiteY249" fmla="*/ 10104 h 10287"/>
                  <a:gd name="connsiteX250" fmla="*/ 2889 w 10000"/>
                  <a:gd name="connsiteY250" fmla="*/ 10091 h 10287"/>
                  <a:gd name="connsiteX251" fmla="*/ 2943 w 10000"/>
                  <a:gd name="connsiteY251" fmla="*/ 10078 h 10287"/>
                  <a:gd name="connsiteX252" fmla="*/ 2990 w 10000"/>
                  <a:gd name="connsiteY252" fmla="*/ 10066 h 10287"/>
                  <a:gd name="connsiteX253" fmla="*/ 3050 w 10000"/>
                  <a:gd name="connsiteY253" fmla="*/ 10040 h 10287"/>
                  <a:gd name="connsiteX254" fmla="*/ 3110 w 10000"/>
                  <a:gd name="connsiteY254" fmla="*/ 10028 h 10287"/>
                  <a:gd name="connsiteX255" fmla="*/ 3170 w 10000"/>
                  <a:gd name="connsiteY255" fmla="*/ 10015 h 10287"/>
                  <a:gd name="connsiteX256" fmla="*/ 3224 w 10000"/>
                  <a:gd name="connsiteY256" fmla="*/ 9990 h 10287"/>
                  <a:gd name="connsiteX257" fmla="*/ 3283 w 10000"/>
                  <a:gd name="connsiteY257" fmla="*/ 9977 h 10287"/>
                  <a:gd name="connsiteX258" fmla="*/ 3355 w 10000"/>
                  <a:gd name="connsiteY258" fmla="*/ 9964 h 10287"/>
                  <a:gd name="connsiteX259" fmla="*/ 3415 w 10000"/>
                  <a:gd name="connsiteY259" fmla="*/ 9939 h 10287"/>
                  <a:gd name="connsiteX260" fmla="*/ 3487 w 10000"/>
                  <a:gd name="connsiteY260" fmla="*/ 9926 h 10287"/>
                  <a:gd name="connsiteX261" fmla="*/ 3553 w 10000"/>
                  <a:gd name="connsiteY261" fmla="*/ 9914 h 10287"/>
                  <a:gd name="connsiteX262" fmla="*/ 3612 w 10000"/>
                  <a:gd name="connsiteY262" fmla="*/ 9889 h 10287"/>
                  <a:gd name="connsiteX263" fmla="*/ 3696 w 10000"/>
                  <a:gd name="connsiteY263" fmla="*/ 9870 h 10287"/>
                  <a:gd name="connsiteX264" fmla="*/ 3768 w 10000"/>
                  <a:gd name="connsiteY264" fmla="*/ 9857 h 10287"/>
                  <a:gd name="connsiteX265" fmla="*/ 3840 w 10000"/>
                  <a:gd name="connsiteY265" fmla="*/ 9832 h 10287"/>
                  <a:gd name="connsiteX266" fmla="*/ 3906 w 10000"/>
                  <a:gd name="connsiteY266" fmla="*/ 9819 h 10287"/>
                  <a:gd name="connsiteX267" fmla="*/ 3977 w 10000"/>
                  <a:gd name="connsiteY267" fmla="*/ 9794 h 10287"/>
                  <a:gd name="connsiteX268" fmla="*/ 4061 w 10000"/>
                  <a:gd name="connsiteY268" fmla="*/ 9781 h 10287"/>
                  <a:gd name="connsiteX269" fmla="*/ 4133 w 10000"/>
                  <a:gd name="connsiteY269" fmla="*/ 9756 h 10287"/>
                  <a:gd name="connsiteX270" fmla="*/ 4211 w 10000"/>
                  <a:gd name="connsiteY270" fmla="*/ 9730 h 10287"/>
                  <a:gd name="connsiteX271" fmla="*/ 4282 w 10000"/>
                  <a:gd name="connsiteY271" fmla="*/ 9718 h 10287"/>
                  <a:gd name="connsiteX272" fmla="*/ 4366 w 10000"/>
                  <a:gd name="connsiteY272" fmla="*/ 9692 h 10287"/>
                  <a:gd name="connsiteX273" fmla="*/ 4438 w 10000"/>
                  <a:gd name="connsiteY273" fmla="*/ 9680 h 10287"/>
                  <a:gd name="connsiteX274" fmla="*/ 4516 w 10000"/>
                  <a:gd name="connsiteY274" fmla="*/ 9654 h 10287"/>
                  <a:gd name="connsiteX275" fmla="*/ 4599 w 10000"/>
                  <a:gd name="connsiteY275" fmla="*/ 9642 h 10287"/>
                  <a:gd name="connsiteX276" fmla="*/ 4683 w 10000"/>
                  <a:gd name="connsiteY276" fmla="*/ 9629 h 10287"/>
                  <a:gd name="connsiteX277" fmla="*/ 4767 w 10000"/>
                  <a:gd name="connsiteY277" fmla="*/ 9604 h 10287"/>
                  <a:gd name="connsiteX278" fmla="*/ 4844 w 10000"/>
                  <a:gd name="connsiteY278" fmla="*/ 9579 h 10287"/>
                  <a:gd name="connsiteX279" fmla="*/ 4928 w 10000"/>
                  <a:gd name="connsiteY279" fmla="*/ 9566 h 10287"/>
                  <a:gd name="connsiteX280" fmla="*/ 5012 w 10000"/>
                  <a:gd name="connsiteY280" fmla="*/ 9547 h 10287"/>
                  <a:gd name="connsiteX281" fmla="*/ 5096 w 10000"/>
                  <a:gd name="connsiteY281" fmla="*/ 9534 h 10287"/>
                  <a:gd name="connsiteX282" fmla="*/ 5173 w 10000"/>
                  <a:gd name="connsiteY282" fmla="*/ 9522 h 10287"/>
                  <a:gd name="connsiteX283" fmla="*/ 5269 w 10000"/>
                  <a:gd name="connsiteY283" fmla="*/ 9496 h 10287"/>
                  <a:gd name="connsiteX284" fmla="*/ 5353 w 10000"/>
                  <a:gd name="connsiteY284" fmla="*/ 9484 h 10287"/>
                  <a:gd name="connsiteX285" fmla="*/ 5431 w 10000"/>
                  <a:gd name="connsiteY285" fmla="*/ 9458 h 10287"/>
                  <a:gd name="connsiteX286" fmla="*/ 5514 w 10000"/>
                  <a:gd name="connsiteY286" fmla="*/ 9446 h 10287"/>
                  <a:gd name="connsiteX287" fmla="*/ 5598 w 10000"/>
                  <a:gd name="connsiteY287" fmla="*/ 9420 h 10287"/>
                  <a:gd name="connsiteX288" fmla="*/ 5694 w 10000"/>
                  <a:gd name="connsiteY288" fmla="*/ 9408 h 10287"/>
                  <a:gd name="connsiteX289" fmla="*/ 5772 w 10000"/>
                  <a:gd name="connsiteY289" fmla="*/ 9395 h 10287"/>
                  <a:gd name="connsiteX290" fmla="*/ 5855 w 10000"/>
                  <a:gd name="connsiteY290" fmla="*/ 9383 h 10287"/>
                  <a:gd name="connsiteX291" fmla="*/ 5939 w 10000"/>
                  <a:gd name="connsiteY291" fmla="*/ 9370 h 10287"/>
                  <a:gd name="connsiteX292" fmla="*/ 6035 w 10000"/>
                  <a:gd name="connsiteY292" fmla="*/ 9357 h 10287"/>
                  <a:gd name="connsiteX293" fmla="*/ 6112 w 10000"/>
                  <a:gd name="connsiteY293" fmla="*/ 9345 h 10287"/>
                  <a:gd name="connsiteX294" fmla="*/ 6196 w 10000"/>
                  <a:gd name="connsiteY294" fmla="*/ 9319 h 10287"/>
                  <a:gd name="connsiteX295" fmla="*/ 6280 w 10000"/>
                  <a:gd name="connsiteY295" fmla="*/ 9307 h 10287"/>
                  <a:gd name="connsiteX296" fmla="*/ 6364 w 10000"/>
                  <a:gd name="connsiteY296" fmla="*/ 9294 h 10287"/>
                  <a:gd name="connsiteX297" fmla="*/ 6441 w 10000"/>
                  <a:gd name="connsiteY297" fmla="*/ 9269 h 10287"/>
                  <a:gd name="connsiteX298" fmla="*/ 6537 w 10000"/>
                  <a:gd name="connsiteY298" fmla="*/ 9256 h 10287"/>
                  <a:gd name="connsiteX299" fmla="*/ 6621 w 10000"/>
                  <a:gd name="connsiteY299" fmla="*/ 9243 h 10287"/>
                  <a:gd name="connsiteX300" fmla="*/ 6711 w 10000"/>
                  <a:gd name="connsiteY300" fmla="*/ 9231 h 10287"/>
                  <a:gd name="connsiteX301" fmla="*/ 6782 w 10000"/>
                  <a:gd name="connsiteY301" fmla="*/ 9212 h 10287"/>
                  <a:gd name="connsiteX302" fmla="*/ 6878 w 10000"/>
                  <a:gd name="connsiteY302" fmla="*/ 9199 h 10287"/>
                  <a:gd name="connsiteX303" fmla="*/ 6962 w 10000"/>
                  <a:gd name="connsiteY303" fmla="*/ 9174 h 10287"/>
                  <a:gd name="connsiteX304" fmla="*/ 7051 w 10000"/>
                  <a:gd name="connsiteY304" fmla="*/ 9161 h 10287"/>
                  <a:gd name="connsiteX305" fmla="*/ 7135 w 10000"/>
                  <a:gd name="connsiteY305" fmla="*/ 9136 h 10287"/>
                  <a:gd name="connsiteX306" fmla="*/ 7219 w 10000"/>
                  <a:gd name="connsiteY306" fmla="*/ 9123 h 10287"/>
                  <a:gd name="connsiteX307" fmla="*/ 7303 w 10000"/>
                  <a:gd name="connsiteY307" fmla="*/ 9098 h 10287"/>
                  <a:gd name="connsiteX308" fmla="*/ 7392 w 10000"/>
                  <a:gd name="connsiteY308" fmla="*/ 9085 h 10287"/>
                  <a:gd name="connsiteX309" fmla="*/ 7476 w 10000"/>
                  <a:gd name="connsiteY309" fmla="*/ 9060 h 10287"/>
                  <a:gd name="connsiteX310" fmla="*/ 7560 w 10000"/>
                  <a:gd name="connsiteY310" fmla="*/ 9035 h 10287"/>
                  <a:gd name="connsiteX311" fmla="*/ 7644 w 10000"/>
                  <a:gd name="connsiteY311" fmla="*/ 9022 h 10287"/>
                  <a:gd name="connsiteX312" fmla="*/ 7733 w 10000"/>
                  <a:gd name="connsiteY312" fmla="*/ 8997 h 10287"/>
                  <a:gd name="connsiteX313" fmla="*/ 7805 w 10000"/>
                  <a:gd name="connsiteY313" fmla="*/ 8984 h 10287"/>
                  <a:gd name="connsiteX314" fmla="*/ 7901 w 10000"/>
                  <a:gd name="connsiteY314" fmla="*/ 8959 h 10287"/>
                  <a:gd name="connsiteX315" fmla="*/ 7972 w 10000"/>
                  <a:gd name="connsiteY315" fmla="*/ 8946 h 10287"/>
                  <a:gd name="connsiteX316" fmla="*/ 8062 w 10000"/>
                  <a:gd name="connsiteY316" fmla="*/ 8921 h 10287"/>
                  <a:gd name="connsiteX317" fmla="*/ 8134 w 10000"/>
                  <a:gd name="connsiteY317" fmla="*/ 8895 h 10287"/>
                  <a:gd name="connsiteX318" fmla="*/ 8218 w 10000"/>
                  <a:gd name="connsiteY318" fmla="*/ 8889 h 10287"/>
                  <a:gd name="connsiteX319" fmla="*/ 8295 w 10000"/>
                  <a:gd name="connsiteY319" fmla="*/ 8864 h 10287"/>
                  <a:gd name="connsiteX320" fmla="*/ 8367 w 10000"/>
                  <a:gd name="connsiteY320" fmla="*/ 8851 h 10287"/>
                  <a:gd name="connsiteX321" fmla="*/ 8451 w 10000"/>
                  <a:gd name="connsiteY321" fmla="*/ 8826 h 10287"/>
                  <a:gd name="connsiteX322" fmla="*/ 8523 w 10000"/>
                  <a:gd name="connsiteY322" fmla="*/ 8813 h 10287"/>
                  <a:gd name="connsiteX323" fmla="*/ 8594 w 10000"/>
                  <a:gd name="connsiteY323" fmla="*/ 8788 h 10287"/>
                  <a:gd name="connsiteX324" fmla="*/ 8672 w 10000"/>
                  <a:gd name="connsiteY324" fmla="*/ 8763 h 10287"/>
                  <a:gd name="connsiteX325" fmla="*/ 8744 w 10000"/>
                  <a:gd name="connsiteY325" fmla="*/ 8750 h 10287"/>
                  <a:gd name="connsiteX326" fmla="*/ 8816 w 10000"/>
                  <a:gd name="connsiteY326" fmla="*/ 8725 h 10287"/>
                  <a:gd name="connsiteX327" fmla="*/ 8876 w 10000"/>
                  <a:gd name="connsiteY327" fmla="*/ 8712 h 10287"/>
                  <a:gd name="connsiteX328" fmla="*/ 8941 w 10000"/>
                  <a:gd name="connsiteY328" fmla="*/ 8687 h 10287"/>
                  <a:gd name="connsiteX329" fmla="*/ 9001 w 10000"/>
                  <a:gd name="connsiteY329" fmla="*/ 8661 h 10287"/>
                  <a:gd name="connsiteX330" fmla="*/ 9073 w 10000"/>
                  <a:gd name="connsiteY330" fmla="*/ 8649 h 10287"/>
                  <a:gd name="connsiteX331" fmla="*/ 9133 w 10000"/>
                  <a:gd name="connsiteY331" fmla="*/ 8623 h 10287"/>
                  <a:gd name="connsiteX332" fmla="*/ 9205 w 10000"/>
                  <a:gd name="connsiteY332" fmla="*/ 8611 h 10287"/>
                  <a:gd name="connsiteX333" fmla="*/ 9258 w 10000"/>
                  <a:gd name="connsiteY333" fmla="*/ 8598 h 10287"/>
                  <a:gd name="connsiteX334" fmla="*/ 9318 w 10000"/>
                  <a:gd name="connsiteY334" fmla="*/ 8573 h 10287"/>
                  <a:gd name="connsiteX335" fmla="*/ 9366 w 10000"/>
                  <a:gd name="connsiteY335" fmla="*/ 8560 h 10287"/>
                  <a:gd name="connsiteX336" fmla="*/ 9426 w 10000"/>
                  <a:gd name="connsiteY336" fmla="*/ 8554 h 10287"/>
                  <a:gd name="connsiteX337" fmla="*/ 9474 w 10000"/>
                  <a:gd name="connsiteY337" fmla="*/ 8529 h 10287"/>
                  <a:gd name="connsiteX338" fmla="*/ 9522 w 10000"/>
                  <a:gd name="connsiteY338" fmla="*/ 8516 h 10287"/>
                  <a:gd name="connsiteX339" fmla="*/ 9575 w 10000"/>
                  <a:gd name="connsiteY339" fmla="*/ 8503 h 10287"/>
                  <a:gd name="connsiteX340" fmla="*/ 9623 w 10000"/>
                  <a:gd name="connsiteY340" fmla="*/ 8491 h 10287"/>
                  <a:gd name="connsiteX341" fmla="*/ 9659 w 10000"/>
                  <a:gd name="connsiteY341" fmla="*/ 8478 h 10287"/>
                  <a:gd name="connsiteX342" fmla="*/ 9707 w 10000"/>
                  <a:gd name="connsiteY342" fmla="*/ 8465 h 10287"/>
                  <a:gd name="connsiteX343" fmla="*/ 9743 w 10000"/>
                  <a:gd name="connsiteY343" fmla="*/ 8453 h 10287"/>
                  <a:gd name="connsiteX344" fmla="*/ 9779 w 10000"/>
                  <a:gd name="connsiteY344" fmla="*/ 8440 h 10287"/>
                  <a:gd name="connsiteX345" fmla="*/ 9839 w 10000"/>
                  <a:gd name="connsiteY345" fmla="*/ 8427 h 10287"/>
                  <a:gd name="connsiteX346" fmla="*/ 9892 w 10000"/>
                  <a:gd name="connsiteY346" fmla="*/ 8415 h 10287"/>
                  <a:gd name="connsiteX347" fmla="*/ 9928 w 10000"/>
                  <a:gd name="connsiteY347" fmla="*/ 8389 h 10287"/>
                  <a:gd name="connsiteX348" fmla="*/ 9964 w 10000"/>
                  <a:gd name="connsiteY348" fmla="*/ 8377 h 10287"/>
                  <a:gd name="connsiteX349" fmla="*/ 9988 w 10000"/>
                  <a:gd name="connsiteY349" fmla="*/ 8377 h 10287"/>
                  <a:gd name="connsiteX350" fmla="*/ 10000 w 10000"/>
                  <a:gd name="connsiteY350" fmla="*/ 8377 h 10287"/>
                  <a:gd name="connsiteX351" fmla="*/ 9988 w 10000"/>
                  <a:gd name="connsiteY351" fmla="*/ 8364 h 10287"/>
                  <a:gd name="connsiteX352" fmla="*/ 9988 w 10000"/>
                  <a:gd name="connsiteY352" fmla="*/ 8352 h 10287"/>
                  <a:gd name="connsiteX353" fmla="*/ 9976 w 10000"/>
                  <a:gd name="connsiteY353" fmla="*/ 8326 h 10287"/>
                  <a:gd name="connsiteX354" fmla="*/ 9964 w 10000"/>
                  <a:gd name="connsiteY354" fmla="*/ 8301 h 10287"/>
                  <a:gd name="connsiteX355" fmla="*/ 9952 w 10000"/>
                  <a:gd name="connsiteY355" fmla="*/ 8250 h 10287"/>
                  <a:gd name="connsiteX356" fmla="*/ 9928 w 10000"/>
                  <a:gd name="connsiteY356" fmla="*/ 8206 h 10287"/>
                  <a:gd name="connsiteX357" fmla="*/ 9904 w 10000"/>
                  <a:gd name="connsiteY357" fmla="*/ 8143 h 10287"/>
                  <a:gd name="connsiteX358" fmla="*/ 9892 w 10000"/>
                  <a:gd name="connsiteY358" fmla="*/ 8067 h 10287"/>
                  <a:gd name="connsiteX359" fmla="*/ 9874 w 10000"/>
                  <a:gd name="connsiteY359" fmla="*/ 8029 h 10287"/>
                  <a:gd name="connsiteX360" fmla="*/ 9862 w 10000"/>
                  <a:gd name="connsiteY360" fmla="*/ 7978 h 10287"/>
                  <a:gd name="connsiteX361" fmla="*/ 9850 w 10000"/>
                  <a:gd name="connsiteY361" fmla="*/ 7940 h 10287"/>
                  <a:gd name="connsiteX362" fmla="*/ 9839 w 10000"/>
                  <a:gd name="connsiteY362" fmla="*/ 7902 h 10287"/>
                  <a:gd name="connsiteX363" fmla="*/ 9827 w 10000"/>
                  <a:gd name="connsiteY363" fmla="*/ 7846 h 10287"/>
                  <a:gd name="connsiteX364" fmla="*/ 9803 w 10000"/>
                  <a:gd name="connsiteY364" fmla="*/ 7808 h 10287"/>
                  <a:gd name="connsiteX365" fmla="*/ 9791 w 10000"/>
                  <a:gd name="connsiteY365" fmla="*/ 7757 h 10287"/>
                  <a:gd name="connsiteX366" fmla="*/ 9779 w 10000"/>
                  <a:gd name="connsiteY366" fmla="*/ 7706 h 10287"/>
                  <a:gd name="connsiteX367" fmla="*/ 9767 w 10000"/>
                  <a:gd name="connsiteY367" fmla="*/ 7656 h 10287"/>
                  <a:gd name="connsiteX368" fmla="*/ 9743 w 10000"/>
                  <a:gd name="connsiteY368" fmla="*/ 7605 h 10287"/>
                  <a:gd name="connsiteX369" fmla="*/ 9731 w 10000"/>
                  <a:gd name="connsiteY369" fmla="*/ 7548 h 10287"/>
                  <a:gd name="connsiteX370" fmla="*/ 9719 w 10000"/>
                  <a:gd name="connsiteY370" fmla="*/ 7498 h 10287"/>
                  <a:gd name="connsiteX371" fmla="*/ 9695 w 10000"/>
                  <a:gd name="connsiteY371" fmla="*/ 7434 h 10287"/>
                  <a:gd name="connsiteX372" fmla="*/ 9683 w 10000"/>
                  <a:gd name="connsiteY372" fmla="*/ 7371 h 10287"/>
                  <a:gd name="connsiteX373" fmla="*/ 9659 w 10000"/>
                  <a:gd name="connsiteY373" fmla="*/ 7321 h 10287"/>
                  <a:gd name="connsiteX374" fmla="*/ 9647 w 10000"/>
                  <a:gd name="connsiteY374" fmla="*/ 7257 h 10287"/>
                  <a:gd name="connsiteX375" fmla="*/ 9635 w 10000"/>
                  <a:gd name="connsiteY375" fmla="*/ 7188 h 10287"/>
                  <a:gd name="connsiteX376" fmla="*/ 9611 w 10000"/>
                  <a:gd name="connsiteY376" fmla="*/ 7124 h 10287"/>
                  <a:gd name="connsiteX377" fmla="*/ 9599 w 10000"/>
                  <a:gd name="connsiteY377" fmla="*/ 7061 h 10287"/>
                  <a:gd name="connsiteX378" fmla="*/ 9575 w 10000"/>
                  <a:gd name="connsiteY378" fmla="*/ 6985 h 10287"/>
                  <a:gd name="connsiteX379" fmla="*/ 9563 w 10000"/>
                  <a:gd name="connsiteY379" fmla="*/ 6922 h 10287"/>
                  <a:gd name="connsiteX380" fmla="*/ 9545 w 10000"/>
                  <a:gd name="connsiteY380" fmla="*/ 6852 h 10287"/>
                  <a:gd name="connsiteX381" fmla="*/ 9522 w 10000"/>
                  <a:gd name="connsiteY381" fmla="*/ 6777 h 10287"/>
                  <a:gd name="connsiteX382" fmla="*/ 9510 w 10000"/>
                  <a:gd name="connsiteY382" fmla="*/ 6713 h 10287"/>
                  <a:gd name="connsiteX383" fmla="*/ 9486 w 10000"/>
                  <a:gd name="connsiteY383" fmla="*/ 6637 h 10287"/>
                  <a:gd name="connsiteX384" fmla="*/ 9474 w 10000"/>
                  <a:gd name="connsiteY384" fmla="*/ 6568 h 10287"/>
                  <a:gd name="connsiteX385" fmla="*/ 9450 w 10000"/>
                  <a:gd name="connsiteY385" fmla="*/ 6492 h 10287"/>
                  <a:gd name="connsiteX386" fmla="*/ 9438 w 10000"/>
                  <a:gd name="connsiteY386" fmla="*/ 6429 h 10287"/>
                  <a:gd name="connsiteX387" fmla="*/ 9414 w 10000"/>
                  <a:gd name="connsiteY387" fmla="*/ 6340 h 10287"/>
                  <a:gd name="connsiteX388" fmla="*/ 9402 w 10000"/>
                  <a:gd name="connsiteY388" fmla="*/ 6277 h 10287"/>
                  <a:gd name="connsiteX389" fmla="*/ 9378 w 10000"/>
                  <a:gd name="connsiteY389" fmla="*/ 6207 h 10287"/>
                  <a:gd name="connsiteX390" fmla="*/ 9366 w 10000"/>
                  <a:gd name="connsiteY390" fmla="*/ 6131 h 10287"/>
                  <a:gd name="connsiteX391" fmla="*/ 9354 w 10000"/>
                  <a:gd name="connsiteY391" fmla="*/ 6043 h 10287"/>
                  <a:gd name="connsiteX392" fmla="*/ 9330 w 10000"/>
                  <a:gd name="connsiteY392" fmla="*/ 5967 h 10287"/>
                  <a:gd name="connsiteX393" fmla="*/ 9318 w 10000"/>
                  <a:gd name="connsiteY393" fmla="*/ 5897 h 10287"/>
                  <a:gd name="connsiteX394" fmla="*/ 9294 w 10000"/>
                  <a:gd name="connsiteY394" fmla="*/ 5809 h 10287"/>
                  <a:gd name="connsiteX395" fmla="*/ 9270 w 10000"/>
                  <a:gd name="connsiteY395" fmla="*/ 5733 h 10287"/>
                  <a:gd name="connsiteX396" fmla="*/ 9258 w 10000"/>
                  <a:gd name="connsiteY396" fmla="*/ 5657 h 10287"/>
                  <a:gd name="connsiteX397" fmla="*/ 9246 w 10000"/>
                  <a:gd name="connsiteY397" fmla="*/ 5575 h 10287"/>
                  <a:gd name="connsiteX398" fmla="*/ 9240 w 10000"/>
                  <a:gd name="connsiteY398" fmla="*/ 5499 h 10287"/>
                  <a:gd name="connsiteX399" fmla="*/ 9228 w 10000"/>
                  <a:gd name="connsiteY399" fmla="*/ 5410 h 10287"/>
                  <a:gd name="connsiteX400" fmla="*/ 9217 w 10000"/>
                  <a:gd name="connsiteY400" fmla="*/ 5334 h 10287"/>
                  <a:gd name="connsiteX401" fmla="*/ 9205 w 10000"/>
                  <a:gd name="connsiteY401" fmla="*/ 5259 h 10287"/>
                  <a:gd name="connsiteX402" fmla="*/ 9193 w 10000"/>
                  <a:gd name="connsiteY402" fmla="*/ 5189 h 10287"/>
                  <a:gd name="connsiteX403" fmla="*/ 9169 w 10000"/>
                  <a:gd name="connsiteY403" fmla="*/ 5100 h 10287"/>
                  <a:gd name="connsiteX404" fmla="*/ 9169 w 10000"/>
                  <a:gd name="connsiteY404" fmla="*/ 5025 h 10287"/>
                  <a:gd name="connsiteX405" fmla="*/ 9157 w 10000"/>
                  <a:gd name="connsiteY405" fmla="*/ 4949 h 10287"/>
                  <a:gd name="connsiteX406" fmla="*/ 9145 w 10000"/>
                  <a:gd name="connsiteY406" fmla="*/ 4866 h 10287"/>
                  <a:gd name="connsiteX407" fmla="*/ 9121 w 10000"/>
                  <a:gd name="connsiteY407" fmla="*/ 4790 h 10287"/>
                  <a:gd name="connsiteX408" fmla="*/ 9121 w 10000"/>
                  <a:gd name="connsiteY408" fmla="*/ 4702 h 10287"/>
                  <a:gd name="connsiteX409" fmla="*/ 9097 w 10000"/>
                  <a:gd name="connsiteY409" fmla="*/ 4626 h 10287"/>
                  <a:gd name="connsiteX410" fmla="*/ 9097 w 10000"/>
                  <a:gd name="connsiteY410" fmla="*/ 4556 h 10287"/>
                  <a:gd name="connsiteX411" fmla="*/ 9085 w 10000"/>
                  <a:gd name="connsiteY411" fmla="*/ 4468 h 10287"/>
                  <a:gd name="connsiteX412" fmla="*/ 9073 w 10000"/>
                  <a:gd name="connsiteY412" fmla="*/ 4392 h 10287"/>
                  <a:gd name="connsiteX413" fmla="*/ 9061 w 10000"/>
                  <a:gd name="connsiteY413" fmla="*/ 4316 h 10287"/>
                  <a:gd name="connsiteX414" fmla="*/ 9061 w 10000"/>
                  <a:gd name="connsiteY414" fmla="*/ 4259 h 10287"/>
                  <a:gd name="connsiteX415" fmla="*/ 9037 w 10000"/>
                  <a:gd name="connsiteY415" fmla="*/ 4171 h 10287"/>
                  <a:gd name="connsiteX416" fmla="*/ 9037 w 10000"/>
                  <a:gd name="connsiteY416" fmla="*/ 4095 h 10287"/>
                  <a:gd name="connsiteX417" fmla="*/ 9013 w 10000"/>
                  <a:gd name="connsiteY417" fmla="*/ 4019 h 10287"/>
                  <a:gd name="connsiteX418" fmla="*/ 9013 w 10000"/>
                  <a:gd name="connsiteY418" fmla="*/ 3943 h 10287"/>
                  <a:gd name="connsiteX419" fmla="*/ 9001 w 10000"/>
                  <a:gd name="connsiteY419" fmla="*/ 3873 h 10287"/>
                  <a:gd name="connsiteX420" fmla="*/ 8989 w 10000"/>
                  <a:gd name="connsiteY420" fmla="*/ 3810 h 10287"/>
                  <a:gd name="connsiteX421" fmla="*/ 8977 w 10000"/>
                  <a:gd name="connsiteY421" fmla="*/ 3734 h 10287"/>
                  <a:gd name="connsiteX422" fmla="*/ 8977 w 10000"/>
                  <a:gd name="connsiteY422" fmla="*/ 3671 h 10287"/>
                  <a:gd name="connsiteX423" fmla="*/ 8953 w 10000"/>
                  <a:gd name="connsiteY423" fmla="*/ 3595 h 10287"/>
                  <a:gd name="connsiteX424" fmla="*/ 8953 w 10000"/>
                  <a:gd name="connsiteY424" fmla="*/ 3525 h 10287"/>
                  <a:gd name="connsiteX425" fmla="*/ 8941 w 10000"/>
                  <a:gd name="connsiteY425" fmla="*/ 3462 h 10287"/>
                  <a:gd name="connsiteX426" fmla="*/ 8929 w 10000"/>
                  <a:gd name="connsiteY426" fmla="*/ 3386 h 10287"/>
                  <a:gd name="connsiteX427" fmla="*/ 8923 w 10000"/>
                  <a:gd name="connsiteY427" fmla="*/ 3323 h 10287"/>
                  <a:gd name="connsiteX428" fmla="*/ 8923 w 10000"/>
                  <a:gd name="connsiteY428" fmla="*/ 3266 h 10287"/>
                  <a:gd name="connsiteX429" fmla="*/ 8911 w 10000"/>
                  <a:gd name="connsiteY429" fmla="*/ 3203 h 10287"/>
                  <a:gd name="connsiteX430" fmla="*/ 8900 w 10000"/>
                  <a:gd name="connsiteY430" fmla="*/ 3140 h 10287"/>
                  <a:gd name="connsiteX431" fmla="*/ 8888 w 10000"/>
                  <a:gd name="connsiteY431" fmla="*/ 3076 h 10287"/>
                  <a:gd name="connsiteX432" fmla="*/ 8876 w 10000"/>
                  <a:gd name="connsiteY432" fmla="*/ 3013 h 10287"/>
                  <a:gd name="connsiteX433" fmla="*/ 8864 w 10000"/>
                  <a:gd name="connsiteY433" fmla="*/ 2950 h 10287"/>
                  <a:gd name="connsiteX434" fmla="*/ 8864 w 10000"/>
                  <a:gd name="connsiteY434" fmla="*/ 2906 h 10287"/>
                  <a:gd name="connsiteX435" fmla="*/ 8852 w 10000"/>
                  <a:gd name="connsiteY435" fmla="*/ 2842 h 10287"/>
                  <a:gd name="connsiteX436" fmla="*/ 8852 w 10000"/>
                  <a:gd name="connsiteY436" fmla="*/ 2779 h 10287"/>
                  <a:gd name="connsiteX437" fmla="*/ 8840 w 10000"/>
                  <a:gd name="connsiteY437" fmla="*/ 2728 h 10287"/>
                  <a:gd name="connsiteX438" fmla="*/ 8840 w 10000"/>
                  <a:gd name="connsiteY438" fmla="*/ 2678 h 10287"/>
                  <a:gd name="connsiteX439" fmla="*/ 8828 w 10000"/>
                  <a:gd name="connsiteY439" fmla="*/ 2615 h 10287"/>
                  <a:gd name="connsiteX440" fmla="*/ 8816 w 10000"/>
                  <a:gd name="connsiteY440" fmla="*/ 2570 h 10287"/>
                  <a:gd name="connsiteX441" fmla="*/ 8804 w 10000"/>
                  <a:gd name="connsiteY441" fmla="*/ 2520 h 10287"/>
                  <a:gd name="connsiteX442" fmla="*/ 8804 w 10000"/>
                  <a:gd name="connsiteY442" fmla="*/ 2469 h 10287"/>
                  <a:gd name="connsiteX443" fmla="*/ 8792 w 10000"/>
                  <a:gd name="connsiteY443" fmla="*/ 2419 h 10287"/>
                  <a:gd name="connsiteX444" fmla="*/ 8792 w 10000"/>
                  <a:gd name="connsiteY444" fmla="*/ 2368 h 10287"/>
                  <a:gd name="connsiteX445" fmla="*/ 8780 w 10000"/>
                  <a:gd name="connsiteY445" fmla="*/ 2317 h 10287"/>
                  <a:gd name="connsiteX446" fmla="*/ 8780 w 10000"/>
                  <a:gd name="connsiteY446" fmla="*/ 2279 h 10287"/>
                  <a:gd name="connsiteX447" fmla="*/ 8768 w 10000"/>
                  <a:gd name="connsiteY447" fmla="*/ 2248 h 10287"/>
                  <a:gd name="connsiteX448" fmla="*/ 8756 w 10000"/>
                  <a:gd name="connsiteY448" fmla="*/ 2197 h 10287"/>
                  <a:gd name="connsiteX449" fmla="*/ 8744 w 10000"/>
                  <a:gd name="connsiteY449" fmla="*/ 2159 h 10287"/>
                  <a:gd name="connsiteX450" fmla="*/ 8744 w 10000"/>
                  <a:gd name="connsiteY450" fmla="*/ 2121 h 10287"/>
                  <a:gd name="connsiteX451" fmla="*/ 8744 w 10000"/>
                  <a:gd name="connsiteY451" fmla="*/ 2083 h 10287"/>
                  <a:gd name="connsiteX452" fmla="*/ 8732 w 10000"/>
                  <a:gd name="connsiteY452" fmla="*/ 2045 h 10287"/>
                  <a:gd name="connsiteX453" fmla="*/ 8732 w 10000"/>
                  <a:gd name="connsiteY453" fmla="*/ 2020 h 10287"/>
                  <a:gd name="connsiteX454" fmla="*/ 8732 w 10000"/>
                  <a:gd name="connsiteY454" fmla="*/ 1995 h 10287"/>
                  <a:gd name="connsiteX455" fmla="*/ 8720 w 10000"/>
                  <a:gd name="connsiteY455" fmla="*/ 1938 h 10287"/>
                  <a:gd name="connsiteX456" fmla="*/ 8708 w 10000"/>
                  <a:gd name="connsiteY456" fmla="*/ 1887 h 10287"/>
                  <a:gd name="connsiteX457" fmla="*/ 8696 w 10000"/>
                  <a:gd name="connsiteY457" fmla="*/ 1837 h 10287"/>
                  <a:gd name="connsiteX458" fmla="*/ 8696 w 10000"/>
                  <a:gd name="connsiteY458" fmla="*/ 1811 h 10287"/>
                  <a:gd name="connsiteX459" fmla="*/ 8696 w 10000"/>
                  <a:gd name="connsiteY459" fmla="*/ 1761 h 10287"/>
                  <a:gd name="connsiteX460" fmla="*/ 8155 w 10000"/>
                  <a:gd name="connsiteY460" fmla="*/ 566 h 10287"/>
                  <a:gd name="connsiteX461" fmla="*/ 8069 w 10000"/>
                  <a:gd name="connsiteY461" fmla="*/ 300 h 10287"/>
                  <a:gd name="connsiteX462" fmla="*/ 8295 w 10000"/>
                  <a:gd name="connsiteY462" fmla="*/ 2368 h 10287"/>
                  <a:gd name="connsiteX463" fmla="*/ 8295 w 10000"/>
                  <a:gd name="connsiteY463" fmla="*/ 2381 h 10287"/>
                  <a:gd name="connsiteX464" fmla="*/ 8295 w 10000"/>
                  <a:gd name="connsiteY464" fmla="*/ 2431 h 10287"/>
                  <a:gd name="connsiteX465" fmla="*/ 8295 w 10000"/>
                  <a:gd name="connsiteY465" fmla="*/ 2457 h 10287"/>
                  <a:gd name="connsiteX466" fmla="*/ 8307 w 10000"/>
                  <a:gd name="connsiteY466" fmla="*/ 2507 h 10287"/>
                  <a:gd name="connsiteX467" fmla="*/ 8319 w 10000"/>
                  <a:gd name="connsiteY467" fmla="*/ 2545 h 10287"/>
                  <a:gd name="connsiteX468" fmla="*/ 8331 w 10000"/>
                  <a:gd name="connsiteY468" fmla="*/ 2602 h 10287"/>
                  <a:gd name="connsiteX469" fmla="*/ 8331 w 10000"/>
                  <a:gd name="connsiteY469" fmla="*/ 2665 h 10287"/>
                  <a:gd name="connsiteX470" fmla="*/ 8343 w 10000"/>
                  <a:gd name="connsiteY470" fmla="*/ 2728 h 10287"/>
                  <a:gd name="connsiteX471" fmla="*/ 8343 w 10000"/>
                  <a:gd name="connsiteY471" fmla="*/ 2766 h 10287"/>
                  <a:gd name="connsiteX472" fmla="*/ 8355 w 10000"/>
                  <a:gd name="connsiteY472" fmla="*/ 2804 h 10287"/>
                  <a:gd name="connsiteX473" fmla="*/ 8355 w 10000"/>
                  <a:gd name="connsiteY473" fmla="*/ 2842 h 10287"/>
                  <a:gd name="connsiteX474" fmla="*/ 8367 w 10000"/>
                  <a:gd name="connsiteY474" fmla="*/ 2880 h 10287"/>
                  <a:gd name="connsiteX475" fmla="*/ 8367 w 10000"/>
                  <a:gd name="connsiteY475" fmla="*/ 2931 h 10287"/>
                  <a:gd name="connsiteX476" fmla="*/ 8391 w 10000"/>
                  <a:gd name="connsiteY476" fmla="*/ 2963 h 10287"/>
                  <a:gd name="connsiteX477" fmla="*/ 8391 w 10000"/>
                  <a:gd name="connsiteY477" fmla="*/ 3000 h 10287"/>
                  <a:gd name="connsiteX478" fmla="*/ 8403 w 10000"/>
                  <a:gd name="connsiteY478" fmla="*/ 3051 h 10287"/>
                  <a:gd name="connsiteX479" fmla="*/ 8403 w 10000"/>
                  <a:gd name="connsiteY479" fmla="*/ 3089 h 10287"/>
                  <a:gd name="connsiteX480" fmla="*/ 8415 w 10000"/>
                  <a:gd name="connsiteY480" fmla="*/ 3140 h 10287"/>
                  <a:gd name="connsiteX481" fmla="*/ 8427 w 10000"/>
                  <a:gd name="connsiteY481" fmla="*/ 3190 h 10287"/>
                  <a:gd name="connsiteX482" fmla="*/ 8439 w 10000"/>
                  <a:gd name="connsiteY482" fmla="*/ 3253 h 10287"/>
                  <a:gd name="connsiteX483" fmla="*/ 8439 w 10000"/>
                  <a:gd name="connsiteY483" fmla="*/ 3298 h 10287"/>
                  <a:gd name="connsiteX484" fmla="*/ 8451 w 10000"/>
                  <a:gd name="connsiteY484" fmla="*/ 3348 h 10287"/>
                  <a:gd name="connsiteX485" fmla="*/ 8451 w 10000"/>
                  <a:gd name="connsiteY485" fmla="*/ 3386 h 10287"/>
                  <a:gd name="connsiteX486" fmla="*/ 8463 w 10000"/>
                  <a:gd name="connsiteY486" fmla="*/ 3450 h 10287"/>
                  <a:gd name="connsiteX487" fmla="*/ 8463 w 10000"/>
                  <a:gd name="connsiteY487" fmla="*/ 3500 h 10287"/>
                  <a:gd name="connsiteX488" fmla="*/ 8475 w 10000"/>
                  <a:gd name="connsiteY488" fmla="*/ 3563 h 10287"/>
                  <a:gd name="connsiteX489" fmla="*/ 8475 w 10000"/>
                  <a:gd name="connsiteY489" fmla="*/ 3620 h 10287"/>
                  <a:gd name="connsiteX490" fmla="*/ 8487 w 10000"/>
                  <a:gd name="connsiteY490" fmla="*/ 3671 h 10287"/>
                  <a:gd name="connsiteX491" fmla="*/ 8499 w 10000"/>
                  <a:gd name="connsiteY491" fmla="*/ 3734 h 10287"/>
                  <a:gd name="connsiteX492" fmla="*/ 8511 w 10000"/>
                  <a:gd name="connsiteY492" fmla="*/ 3797 h 10287"/>
                  <a:gd name="connsiteX493" fmla="*/ 8523 w 10000"/>
                  <a:gd name="connsiteY493" fmla="*/ 3861 h 10287"/>
                  <a:gd name="connsiteX494" fmla="*/ 8535 w 10000"/>
                  <a:gd name="connsiteY494" fmla="*/ 3911 h 10287"/>
                  <a:gd name="connsiteX495" fmla="*/ 8535 w 10000"/>
                  <a:gd name="connsiteY495" fmla="*/ 3968 h 10287"/>
                  <a:gd name="connsiteX496" fmla="*/ 8547 w 10000"/>
                  <a:gd name="connsiteY496" fmla="*/ 4031 h 10287"/>
                  <a:gd name="connsiteX497" fmla="*/ 8559 w 10000"/>
                  <a:gd name="connsiteY497" fmla="*/ 4107 h 10287"/>
                  <a:gd name="connsiteX498" fmla="*/ 8571 w 10000"/>
                  <a:gd name="connsiteY498" fmla="*/ 4171 h 10287"/>
                  <a:gd name="connsiteX499" fmla="*/ 8571 w 10000"/>
                  <a:gd name="connsiteY499" fmla="*/ 4234 h 10287"/>
                  <a:gd name="connsiteX500" fmla="*/ 8583 w 10000"/>
                  <a:gd name="connsiteY500" fmla="*/ 4291 h 10287"/>
                  <a:gd name="connsiteX501" fmla="*/ 8583 w 10000"/>
                  <a:gd name="connsiteY501" fmla="*/ 4354 h 10287"/>
                  <a:gd name="connsiteX502" fmla="*/ 8594 w 10000"/>
                  <a:gd name="connsiteY502" fmla="*/ 4430 h 10287"/>
                  <a:gd name="connsiteX503" fmla="*/ 8594 w 10000"/>
                  <a:gd name="connsiteY503" fmla="*/ 4506 h 10287"/>
                  <a:gd name="connsiteX504" fmla="*/ 8606 w 10000"/>
                  <a:gd name="connsiteY504" fmla="*/ 4569 h 10287"/>
                  <a:gd name="connsiteX505" fmla="*/ 8612 w 10000"/>
                  <a:gd name="connsiteY505" fmla="*/ 4639 h 10287"/>
                  <a:gd name="connsiteX506" fmla="*/ 8624 w 10000"/>
                  <a:gd name="connsiteY506" fmla="*/ 4702 h 10287"/>
                  <a:gd name="connsiteX507" fmla="*/ 8636 w 10000"/>
                  <a:gd name="connsiteY507" fmla="*/ 4778 h 10287"/>
                  <a:gd name="connsiteX508" fmla="*/ 8636 w 10000"/>
                  <a:gd name="connsiteY508" fmla="*/ 4841 h 10287"/>
                  <a:gd name="connsiteX509" fmla="*/ 8648 w 10000"/>
                  <a:gd name="connsiteY509" fmla="*/ 4917 h 10287"/>
                  <a:gd name="connsiteX510" fmla="*/ 8660 w 10000"/>
                  <a:gd name="connsiteY510" fmla="*/ 4987 h 10287"/>
                  <a:gd name="connsiteX511" fmla="*/ 8660 w 10000"/>
                  <a:gd name="connsiteY511" fmla="*/ 5062 h 10287"/>
                  <a:gd name="connsiteX512" fmla="*/ 8672 w 10000"/>
                  <a:gd name="connsiteY512" fmla="*/ 5126 h 10287"/>
                  <a:gd name="connsiteX513" fmla="*/ 8684 w 10000"/>
                  <a:gd name="connsiteY513" fmla="*/ 5202 h 10287"/>
                  <a:gd name="connsiteX514" fmla="*/ 8696 w 10000"/>
                  <a:gd name="connsiteY514" fmla="*/ 5271 h 10287"/>
                  <a:gd name="connsiteX515" fmla="*/ 8696 w 10000"/>
                  <a:gd name="connsiteY515" fmla="*/ 5347 h 10287"/>
                  <a:gd name="connsiteX516" fmla="*/ 8696 w 10000"/>
                  <a:gd name="connsiteY516" fmla="*/ 5410 h 10287"/>
                  <a:gd name="connsiteX517" fmla="*/ 8708 w 10000"/>
                  <a:gd name="connsiteY517" fmla="*/ 5486 h 10287"/>
                  <a:gd name="connsiteX518" fmla="*/ 8720 w 10000"/>
                  <a:gd name="connsiteY518" fmla="*/ 5562 h 10287"/>
                  <a:gd name="connsiteX519" fmla="*/ 8720 w 10000"/>
                  <a:gd name="connsiteY519" fmla="*/ 5619 h 10287"/>
                  <a:gd name="connsiteX520" fmla="*/ 8732 w 10000"/>
                  <a:gd name="connsiteY520" fmla="*/ 5695 h 10287"/>
                  <a:gd name="connsiteX521" fmla="*/ 8744 w 10000"/>
                  <a:gd name="connsiteY521" fmla="*/ 5771 h 10287"/>
                  <a:gd name="connsiteX522" fmla="*/ 8756 w 10000"/>
                  <a:gd name="connsiteY522" fmla="*/ 5847 h 10287"/>
                  <a:gd name="connsiteX523" fmla="*/ 8768 w 10000"/>
                  <a:gd name="connsiteY523" fmla="*/ 5897 h 10287"/>
                  <a:gd name="connsiteX524" fmla="*/ 8780 w 10000"/>
                  <a:gd name="connsiteY524" fmla="*/ 5967 h 10287"/>
                  <a:gd name="connsiteX525" fmla="*/ 8780 w 10000"/>
                  <a:gd name="connsiteY525" fmla="*/ 6030 h 10287"/>
                  <a:gd name="connsiteX526" fmla="*/ 8792 w 10000"/>
                  <a:gd name="connsiteY526" fmla="*/ 6106 h 10287"/>
                  <a:gd name="connsiteX527" fmla="*/ 8804 w 10000"/>
                  <a:gd name="connsiteY527" fmla="*/ 6157 h 10287"/>
                  <a:gd name="connsiteX528" fmla="*/ 8816 w 10000"/>
                  <a:gd name="connsiteY528" fmla="*/ 6233 h 10287"/>
                  <a:gd name="connsiteX529" fmla="*/ 8816 w 10000"/>
                  <a:gd name="connsiteY529" fmla="*/ 6290 h 10287"/>
                  <a:gd name="connsiteX530" fmla="*/ 8840 w 10000"/>
                  <a:gd name="connsiteY530" fmla="*/ 6353 h 10287"/>
                  <a:gd name="connsiteX531" fmla="*/ 8840 w 10000"/>
                  <a:gd name="connsiteY531" fmla="*/ 6416 h 10287"/>
                  <a:gd name="connsiteX532" fmla="*/ 8852 w 10000"/>
                  <a:gd name="connsiteY532" fmla="*/ 6479 h 10287"/>
                  <a:gd name="connsiteX533" fmla="*/ 8864 w 10000"/>
                  <a:gd name="connsiteY533" fmla="*/ 6543 h 10287"/>
                  <a:gd name="connsiteX534" fmla="*/ 8876 w 10000"/>
                  <a:gd name="connsiteY534" fmla="*/ 6599 h 10287"/>
                  <a:gd name="connsiteX535" fmla="*/ 8888 w 10000"/>
                  <a:gd name="connsiteY535" fmla="*/ 6663 h 10287"/>
                  <a:gd name="connsiteX536" fmla="*/ 8911 w 10000"/>
                  <a:gd name="connsiteY536" fmla="*/ 6713 h 10287"/>
                  <a:gd name="connsiteX537" fmla="*/ 8911 w 10000"/>
                  <a:gd name="connsiteY537" fmla="*/ 6777 h 10287"/>
                  <a:gd name="connsiteX538" fmla="*/ 8929 w 10000"/>
                  <a:gd name="connsiteY538" fmla="*/ 6840 h 10287"/>
                  <a:gd name="connsiteX539" fmla="*/ 8929 w 10000"/>
                  <a:gd name="connsiteY539" fmla="*/ 6890 h 10287"/>
                  <a:gd name="connsiteX540" fmla="*/ 8953 w 10000"/>
                  <a:gd name="connsiteY540" fmla="*/ 6935 h 10287"/>
                  <a:gd name="connsiteX541" fmla="*/ 8953 w 10000"/>
                  <a:gd name="connsiteY541" fmla="*/ 6985 h 10287"/>
                  <a:gd name="connsiteX542" fmla="*/ 8977 w 10000"/>
                  <a:gd name="connsiteY542" fmla="*/ 7049 h 10287"/>
                  <a:gd name="connsiteX543" fmla="*/ 8989 w 10000"/>
                  <a:gd name="connsiteY543" fmla="*/ 7099 h 10287"/>
                  <a:gd name="connsiteX544" fmla="*/ 9001 w 10000"/>
                  <a:gd name="connsiteY544" fmla="*/ 7150 h 10287"/>
                  <a:gd name="connsiteX545" fmla="*/ 9013 w 10000"/>
                  <a:gd name="connsiteY545" fmla="*/ 7200 h 10287"/>
                  <a:gd name="connsiteX546" fmla="*/ 9037 w 10000"/>
                  <a:gd name="connsiteY546" fmla="*/ 7245 h 10287"/>
                  <a:gd name="connsiteX547" fmla="*/ 9037 w 10000"/>
                  <a:gd name="connsiteY547" fmla="*/ 7283 h 10287"/>
                  <a:gd name="connsiteX548" fmla="*/ 9049 w 10000"/>
                  <a:gd name="connsiteY548" fmla="*/ 7333 h 10287"/>
                  <a:gd name="connsiteX549" fmla="*/ 9061 w 10000"/>
                  <a:gd name="connsiteY549" fmla="*/ 7384 h 10287"/>
                  <a:gd name="connsiteX550" fmla="*/ 9073 w 10000"/>
                  <a:gd name="connsiteY550" fmla="*/ 7422 h 10287"/>
                  <a:gd name="connsiteX551" fmla="*/ 9085 w 10000"/>
                  <a:gd name="connsiteY551" fmla="*/ 7472 h 10287"/>
                  <a:gd name="connsiteX552" fmla="*/ 9097 w 10000"/>
                  <a:gd name="connsiteY552" fmla="*/ 7510 h 10287"/>
                  <a:gd name="connsiteX553" fmla="*/ 9097 w 10000"/>
                  <a:gd name="connsiteY553" fmla="*/ 7548 h 10287"/>
                  <a:gd name="connsiteX554" fmla="*/ 9121 w 10000"/>
                  <a:gd name="connsiteY554" fmla="*/ 7593 h 10287"/>
                  <a:gd name="connsiteX555" fmla="*/ 9133 w 10000"/>
                  <a:gd name="connsiteY555" fmla="*/ 7656 h 10287"/>
                  <a:gd name="connsiteX556" fmla="*/ 9157 w 10000"/>
                  <a:gd name="connsiteY556" fmla="*/ 7732 h 10287"/>
                  <a:gd name="connsiteX557" fmla="*/ 9181 w 10000"/>
                  <a:gd name="connsiteY557" fmla="*/ 7782 h 10287"/>
                  <a:gd name="connsiteX558" fmla="*/ 9193 w 10000"/>
                  <a:gd name="connsiteY558" fmla="*/ 7846 h 10287"/>
                  <a:gd name="connsiteX559" fmla="*/ 9205 w 10000"/>
                  <a:gd name="connsiteY559" fmla="*/ 7896 h 10287"/>
                  <a:gd name="connsiteX560" fmla="*/ 9217 w 10000"/>
                  <a:gd name="connsiteY560" fmla="*/ 7940 h 10287"/>
                  <a:gd name="connsiteX561" fmla="*/ 9228 w 10000"/>
                  <a:gd name="connsiteY561" fmla="*/ 7966 h 10287"/>
                  <a:gd name="connsiteX562" fmla="*/ 9240 w 10000"/>
                  <a:gd name="connsiteY562" fmla="*/ 8016 h 10287"/>
                  <a:gd name="connsiteX563" fmla="*/ 9246 w 10000"/>
                  <a:gd name="connsiteY563" fmla="*/ 8054 h 10287"/>
                  <a:gd name="connsiteX564" fmla="*/ 9258 w 10000"/>
                  <a:gd name="connsiteY564" fmla="*/ 8067 h 10287"/>
                  <a:gd name="connsiteX565" fmla="*/ 9246 w 10000"/>
                  <a:gd name="connsiteY565" fmla="*/ 8067 h 10287"/>
                  <a:gd name="connsiteX566" fmla="*/ 9240 w 10000"/>
                  <a:gd name="connsiteY566" fmla="*/ 8067 h 10287"/>
                  <a:gd name="connsiteX567" fmla="*/ 9217 w 10000"/>
                  <a:gd name="connsiteY567" fmla="*/ 8080 h 10287"/>
                  <a:gd name="connsiteX568" fmla="*/ 9193 w 10000"/>
                  <a:gd name="connsiteY568" fmla="*/ 8092 h 10287"/>
                  <a:gd name="connsiteX569" fmla="*/ 9145 w 10000"/>
                  <a:gd name="connsiteY569" fmla="*/ 8092 h 10287"/>
                  <a:gd name="connsiteX570" fmla="*/ 9097 w 10000"/>
                  <a:gd name="connsiteY570" fmla="*/ 8117 h 10287"/>
                  <a:gd name="connsiteX571" fmla="*/ 9037 w 10000"/>
                  <a:gd name="connsiteY571" fmla="*/ 8143 h 10287"/>
                  <a:gd name="connsiteX572" fmla="*/ 8977 w 10000"/>
                  <a:gd name="connsiteY572" fmla="*/ 8155 h 10287"/>
                  <a:gd name="connsiteX573" fmla="*/ 8941 w 10000"/>
                  <a:gd name="connsiteY573" fmla="*/ 8168 h 10287"/>
                  <a:gd name="connsiteX574" fmla="*/ 8911 w 10000"/>
                  <a:gd name="connsiteY574" fmla="*/ 8181 h 10287"/>
                  <a:gd name="connsiteX575" fmla="*/ 8864 w 10000"/>
                  <a:gd name="connsiteY575" fmla="*/ 8181 h 10287"/>
                  <a:gd name="connsiteX576" fmla="*/ 8828 w 10000"/>
                  <a:gd name="connsiteY576" fmla="*/ 8193 h 10287"/>
                  <a:gd name="connsiteX577" fmla="*/ 8792 w 10000"/>
                  <a:gd name="connsiteY577" fmla="*/ 8206 h 10287"/>
                  <a:gd name="connsiteX578" fmla="*/ 8744 w 10000"/>
                  <a:gd name="connsiteY578" fmla="*/ 8219 h 10287"/>
                  <a:gd name="connsiteX579" fmla="*/ 8696 w 10000"/>
                  <a:gd name="connsiteY579" fmla="*/ 8231 h 10287"/>
                  <a:gd name="connsiteX580" fmla="*/ 8660 w 10000"/>
                  <a:gd name="connsiteY580" fmla="*/ 8250 h 10287"/>
                  <a:gd name="connsiteX581" fmla="*/ 8606 w 10000"/>
                  <a:gd name="connsiteY581" fmla="*/ 8263 h 10287"/>
                  <a:gd name="connsiteX582" fmla="*/ 8559 w 10000"/>
                  <a:gd name="connsiteY582" fmla="*/ 8276 h 10287"/>
                  <a:gd name="connsiteX583" fmla="*/ 8511 w 10000"/>
                  <a:gd name="connsiteY583" fmla="*/ 8288 h 10287"/>
                  <a:gd name="connsiteX584" fmla="*/ 8463 w 10000"/>
                  <a:gd name="connsiteY584" fmla="*/ 8314 h 10287"/>
                  <a:gd name="connsiteX585" fmla="*/ 8403 w 10000"/>
                  <a:gd name="connsiteY585" fmla="*/ 8326 h 10287"/>
                  <a:gd name="connsiteX586" fmla="*/ 8343 w 10000"/>
                  <a:gd name="connsiteY586" fmla="*/ 8339 h 10287"/>
                  <a:gd name="connsiteX587" fmla="*/ 8295 w 10000"/>
                  <a:gd name="connsiteY587" fmla="*/ 8352 h 10287"/>
                  <a:gd name="connsiteX588" fmla="*/ 8254 w 10000"/>
                  <a:gd name="connsiteY588" fmla="*/ 8377 h 10287"/>
                  <a:gd name="connsiteX589" fmla="*/ 8182 w 10000"/>
                  <a:gd name="connsiteY589" fmla="*/ 8389 h 10287"/>
                  <a:gd name="connsiteX590" fmla="*/ 8122 w 10000"/>
                  <a:gd name="connsiteY590" fmla="*/ 8402 h 10287"/>
                  <a:gd name="connsiteX591" fmla="*/ 8062 w 10000"/>
                  <a:gd name="connsiteY591" fmla="*/ 8415 h 10287"/>
                  <a:gd name="connsiteX592" fmla="*/ 8002 w 10000"/>
                  <a:gd name="connsiteY592" fmla="*/ 8440 h 10287"/>
                  <a:gd name="connsiteX593" fmla="*/ 7949 w 10000"/>
                  <a:gd name="connsiteY593" fmla="*/ 8453 h 10287"/>
                  <a:gd name="connsiteX594" fmla="*/ 7889 w 10000"/>
                  <a:gd name="connsiteY594" fmla="*/ 8465 h 10287"/>
                  <a:gd name="connsiteX595" fmla="*/ 7817 w 10000"/>
                  <a:gd name="connsiteY595" fmla="*/ 8491 h 10287"/>
                  <a:gd name="connsiteX596" fmla="*/ 7757 w 10000"/>
                  <a:gd name="connsiteY596" fmla="*/ 8503 h 10287"/>
                  <a:gd name="connsiteX597" fmla="*/ 7685 w 10000"/>
                  <a:gd name="connsiteY597" fmla="*/ 8516 h 10287"/>
                  <a:gd name="connsiteX598" fmla="*/ 7632 w 10000"/>
                  <a:gd name="connsiteY598" fmla="*/ 8541 h 10287"/>
                  <a:gd name="connsiteX599" fmla="*/ 7560 w 10000"/>
                  <a:gd name="connsiteY599" fmla="*/ 8554 h 10287"/>
                  <a:gd name="connsiteX600" fmla="*/ 7488 w 10000"/>
                  <a:gd name="connsiteY600" fmla="*/ 8560 h 10287"/>
                  <a:gd name="connsiteX601" fmla="*/ 7416 w 10000"/>
                  <a:gd name="connsiteY601" fmla="*/ 8573 h 10287"/>
                  <a:gd name="connsiteX602" fmla="*/ 7356 w 10000"/>
                  <a:gd name="connsiteY602" fmla="*/ 8598 h 10287"/>
                  <a:gd name="connsiteX603" fmla="*/ 7291 w 10000"/>
                  <a:gd name="connsiteY603" fmla="*/ 8611 h 10287"/>
                  <a:gd name="connsiteX604" fmla="*/ 7219 w 10000"/>
                  <a:gd name="connsiteY604" fmla="*/ 8636 h 10287"/>
                  <a:gd name="connsiteX605" fmla="*/ 7147 w 10000"/>
                  <a:gd name="connsiteY605" fmla="*/ 8649 h 10287"/>
                  <a:gd name="connsiteX606" fmla="*/ 7075 w 10000"/>
                  <a:gd name="connsiteY606" fmla="*/ 8661 h 10287"/>
                  <a:gd name="connsiteX607" fmla="*/ 7010 w 10000"/>
                  <a:gd name="connsiteY607" fmla="*/ 8674 h 10287"/>
                  <a:gd name="connsiteX608" fmla="*/ 6938 w 10000"/>
                  <a:gd name="connsiteY608" fmla="*/ 8699 h 10287"/>
                  <a:gd name="connsiteX609" fmla="*/ 6866 w 10000"/>
                  <a:gd name="connsiteY609" fmla="*/ 8712 h 10287"/>
                  <a:gd name="connsiteX610" fmla="*/ 6782 w 10000"/>
                  <a:gd name="connsiteY610" fmla="*/ 8725 h 10287"/>
                  <a:gd name="connsiteX611" fmla="*/ 6711 w 10000"/>
                  <a:gd name="connsiteY611" fmla="*/ 8737 h 10287"/>
                  <a:gd name="connsiteX612" fmla="*/ 6645 w 10000"/>
                  <a:gd name="connsiteY612" fmla="*/ 8750 h 10287"/>
                  <a:gd name="connsiteX613" fmla="*/ 6573 w 10000"/>
                  <a:gd name="connsiteY613" fmla="*/ 8763 h 10287"/>
                  <a:gd name="connsiteX614" fmla="*/ 6501 w 10000"/>
                  <a:gd name="connsiteY614" fmla="*/ 8775 h 10287"/>
                  <a:gd name="connsiteX615" fmla="*/ 6429 w 10000"/>
                  <a:gd name="connsiteY615" fmla="*/ 8801 h 10287"/>
                  <a:gd name="connsiteX616" fmla="*/ 6364 w 10000"/>
                  <a:gd name="connsiteY616" fmla="*/ 8813 h 10287"/>
                  <a:gd name="connsiteX617" fmla="*/ 6292 w 10000"/>
                  <a:gd name="connsiteY617" fmla="*/ 8826 h 10287"/>
                  <a:gd name="connsiteX618" fmla="*/ 6208 w 10000"/>
                  <a:gd name="connsiteY618" fmla="*/ 8839 h 10287"/>
                  <a:gd name="connsiteX619" fmla="*/ 6136 w 10000"/>
                  <a:gd name="connsiteY619" fmla="*/ 8851 h 10287"/>
                  <a:gd name="connsiteX620" fmla="*/ 6065 w 10000"/>
                  <a:gd name="connsiteY620" fmla="*/ 8864 h 10287"/>
                  <a:gd name="connsiteX621" fmla="*/ 5999 w 10000"/>
                  <a:gd name="connsiteY621" fmla="*/ 8877 h 10287"/>
                  <a:gd name="connsiteX622" fmla="*/ 5927 w 10000"/>
                  <a:gd name="connsiteY622" fmla="*/ 8889 h 10287"/>
                  <a:gd name="connsiteX623" fmla="*/ 5843 w 10000"/>
                  <a:gd name="connsiteY623" fmla="*/ 8889 h 10287"/>
                  <a:gd name="connsiteX624" fmla="*/ 5772 w 10000"/>
                  <a:gd name="connsiteY624" fmla="*/ 8895 h 10287"/>
                  <a:gd name="connsiteX625" fmla="*/ 5706 w 10000"/>
                  <a:gd name="connsiteY625" fmla="*/ 8908 h 10287"/>
                  <a:gd name="connsiteX626" fmla="*/ 5634 w 10000"/>
                  <a:gd name="connsiteY626" fmla="*/ 8921 h 10287"/>
                  <a:gd name="connsiteX627" fmla="*/ 5550 w 10000"/>
                  <a:gd name="connsiteY627" fmla="*/ 8933 h 10287"/>
                  <a:gd name="connsiteX628" fmla="*/ 5478 w 10000"/>
                  <a:gd name="connsiteY628" fmla="*/ 8959 h 10287"/>
                  <a:gd name="connsiteX629" fmla="*/ 5413 w 10000"/>
                  <a:gd name="connsiteY629" fmla="*/ 8971 h 10287"/>
                  <a:gd name="connsiteX630" fmla="*/ 5329 w 10000"/>
                  <a:gd name="connsiteY630" fmla="*/ 8984 h 10287"/>
                  <a:gd name="connsiteX631" fmla="*/ 5257 w 10000"/>
                  <a:gd name="connsiteY631" fmla="*/ 8997 h 10287"/>
                  <a:gd name="connsiteX632" fmla="*/ 5185 w 10000"/>
                  <a:gd name="connsiteY632" fmla="*/ 9009 h 10287"/>
                  <a:gd name="connsiteX633" fmla="*/ 5114 w 10000"/>
                  <a:gd name="connsiteY633" fmla="*/ 9022 h 10287"/>
                  <a:gd name="connsiteX634" fmla="*/ 5036 w 10000"/>
                  <a:gd name="connsiteY634" fmla="*/ 9035 h 10287"/>
                  <a:gd name="connsiteX635" fmla="*/ 4964 w 10000"/>
                  <a:gd name="connsiteY635" fmla="*/ 9047 h 10287"/>
                  <a:gd name="connsiteX636" fmla="*/ 4892 w 10000"/>
                  <a:gd name="connsiteY636" fmla="*/ 9073 h 10287"/>
                  <a:gd name="connsiteX637" fmla="*/ 4821 w 10000"/>
                  <a:gd name="connsiteY637" fmla="*/ 9085 h 10287"/>
                  <a:gd name="connsiteX638" fmla="*/ 4755 w 10000"/>
                  <a:gd name="connsiteY638" fmla="*/ 9098 h 10287"/>
                  <a:gd name="connsiteX639" fmla="*/ 4671 w 10000"/>
                  <a:gd name="connsiteY639" fmla="*/ 9111 h 10287"/>
                  <a:gd name="connsiteX640" fmla="*/ 4599 w 10000"/>
                  <a:gd name="connsiteY640" fmla="*/ 9123 h 10287"/>
                  <a:gd name="connsiteX641" fmla="*/ 4528 w 10000"/>
                  <a:gd name="connsiteY641" fmla="*/ 9136 h 10287"/>
                  <a:gd name="connsiteX642" fmla="*/ 4462 w 10000"/>
                  <a:gd name="connsiteY642" fmla="*/ 9148 h 10287"/>
                  <a:gd name="connsiteX643" fmla="*/ 4390 w 10000"/>
                  <a:gd name="connsiteY643" fmla="*/ 9161 h 10287"/>
                  <a:gd name="connsiteX644" fmla="*/ 4330 w 10000"/>
                  <a:gd name="connsiteY644" fmla="*/ 9186 h 10287"/>
                  <a:gd name="connsiteX645" fmla="*/ 4258 w 10000"/>
                  <a:gd name="connsiteY645" fmla="*/ 9199 h 10287"/>
                  <a:gd name="connsiteX646" fmla="*/ 4187 w 10000"/>
                  <a:gd name="connsiteY646" fmla="*/ 9212 h 10287"/>
                  <a:gd name="connsiteX647" fmla="*/ 4121 w 10000"/>
                  <a:gd name="connsiteY647" fmla="*/ 9224 h 10287"/>
                  <a:gd name="connsiteX648" fmla="*/ 4061 w 10000"/>
                  <a:gd name="connsiteY648" fmla="*/ 9243 h 10287"/>
                  <a:gd name="connsiteX649" fmla="*/ 3989 w 10000"/>
                  <a:gd name="connsiteY649" fmla="*/ 9256 h 10287"/>
                  <a:gd name="connsiteX650" fmla="*/ 3929 w 10000"/>
                  <a:gd name="connsiteY650" fmla="*/ 9269 h 10287"/>
                  <a:gd name="connsiteX651" fmla="*/ 3870 w 10000"/>
                  <a:gd name="connsiteY651" fmla="*/ 9281 h 10287"/>
                  <a:gd name="connsiteX652" fmla="*/ 3816 w 10000"/>
                  <a:gd name="connsiteY652" fmla="*/ 9294 h 10287"/>
                  <a:gd name="connsiteX653" fmla="*/ 3744 w 10000"/>
                  <a:gd name="connsiteY653" fmla="*/ 9307 h 10287"/>
                  <a:gd name="connsiteX654" fmla="*/ 3684 w 10000"/>
                  <a:gd name="connsiteY654" fmla="*/ 9319 h 10287"/>
                  <a:gd name="connsiteX655" fmla="*/ 3624 w 10000"/>
                  <a:gd name="connsiteY655" fmla="*/ 9332 h 10287"/>
                  <a:gd name="connsiteX656" fmla="*/ 3577 w 10000"/>
                  <a:gd name="connsiteY656" fmla="*/ 9345 h 10287"/>
                  <a:gd name="connsiteX657" fmla="*/ 3523 w 10000"/>
                  <a:gd name="connsiteY657" fmla="*/ 9357 h 10287"/>
                  <a:gd name="connsiteX658" fmla="*/ 3463 w 10000"/>
                  <a:gd name="connsiteY658" fmla="*/ 9370 h 10287"/>
                  <a:gd name="connsiteX659" fmla="*/ 3415 w 10000"/>
                  <a:gd name="connsiteY659" fmla="*/ 9383 h 10287"/>
                  <a:gd name="connsiteX660" fmla="*/ 3367 w 10000"/>
                  <a:gd name="connsiteY660" fmla="*/ 9395 h 10287"/>
                  <a:gd name="connsiteX661" fmla="*/ 3307 w 10000"/>
                  <a:gd name="connsiteY661" fmla="*/ 9408 h 10287"/>
                  <a:gd name="connsiteX662" fmla="*/ 3260 w 10000"/>
                  <a:gd name="connsiteY662" fmla="*/ 9420 h 10287"/>
                  <a:gd name="connsiteX663" fmla="*/ 3212 w 10000"/>
                  <a:gd name="connsiteY663" fmla="*/ 9420 h 10287"/>
                  <a:gd name="connsiteX664" fmla="*/ 3182 w 10000"/>
                  <a:gd name="connsiteY664" fmla="*/ 9433 h 10287"/>
                  <a:gd name="connsiteX665" fmla="*/ 3134 w 10000"/>
                  <a:gd name="connsiteY665" fmla="*/ 9446 h 10287"/>
                  <a:gd name="connsiteX666" fmla="*/ 3086 w 10000"/>
                  <a:gd name="connsiteY666" fmla="*/ 9458 h 10287"/>
                  <a:gd name="connsiteX667" fmla="*/ 3050 w 10000"/>
                  <a:gd name="connsiteY667" fmla="*/ 9471 h 10287"/>
                  <a:gd name="connsiteX668" fmla="*/ 3014 w 10000"/>
                  <a:gd name="connsiteY668" fmla="*/ 9484 h 10287"/>
                  <a:gd name="connsiteX669" fmla="*/ 2978 w 10000"/>
                  <a:gd name="connsiteY669" fmla="*/ 9484 h 10287"/>
                  <a:gd name="connsiteX670" fmla="*/ 2943 w 10000"/>
                  <a:gd name="connsiteY670" fmla="*/ 9496 h 10287"/>
                  <a:gd name="connsiteX671" fmla="*/ 2907 w 10000"/>
                  <a:gd name="connsiteY671" fmla="*/ 9496 h 10287"/>
                  <a:gd name="connsiteX672" fmla="*/ 2889 w 10000"/>
                  <a:gd name="connsiteY672" fmla="*/ 9509 h 10287"/>
                  <a:gd name="connsiteX673" fmla="*/ 2829 w 10000"/>
                  <a:gd name="connsiteY673" fmla="*/ 9522 h 10287"/>
                  <a:gd name="connsiteX674" fmla="*/ 2793 w 10000"/>
                  <a:gd name="connsiteY674" fmla="*/ 9534 h 10287"/>
                  <a:gd name="connsiteX675" fmla="*/ 2757 w 10000"/>
                  <a:gd name="connsiteY675" fmla="*/ 9547 h 10287"/>
                  <a:gd name="connsiteX676" fmla="*/ 2733 w 10000"/>
                  <a:gd name="connsiteY676" fmla="*/ 9547 h 10287"/>
                  <a:gd name="connsiteX677" fmla="*/ 2709 w 10000"/>
                  <a:gd name="connsiteY677" fmla="*/ 9553 h 10287"/>
                  <a:gd name="connsiteX678" fmla="*/ 2709 w 10000"/>
                  <a:gd name="connsiteY678" fmla="*/ 9553 h 10287"/>
                  <a:gd name="connsiteX679" fmla="*/ 2709 w 10000"/>
                  <a:gd name="connsiteY679" fmla="*/ 9547 h 10287"/>
                  <a:gd name="connsiteX680" fmla="*/ 2697 w 10000"/>
                  <a:gd name="connsiteY680" fmla="*/ 9509 h 10287"/>
                  <a:gd name="connsiteX681" fmla="*/ 2697 w 10000"/>
                  <a:gd name="connsiteY681" fmla="*/ 9458 h 10287"/>
                  <a:gd name="connsiteX682" fmla="*/ 2685 w 10000"/>
                  <a:gd name="connsiteY682" fmla="*/ 9433 h 10287"/>
                  <a:gd name="connsiteX683" fmla="*/ 2685 w 10000"/>
                  <a:gd name="connsiteY683" fmla="*/ 9383 h 10287"/>
                  <a:gd name="connsiteX684" fmla="*/ 2685 w 10000"/>
                  <a:gd name="connsiteY684" fmla="*/ 9345 h 10287"/>
                  <a:gd name="connsiteX685" fmla="*/ 2673 w 10000"/>
                  <a:gd name="connsiteY685" fmla="*/ 9269 h 10287"/>
                  <a:gd name="connsiteX686" fmla="*/ 2661 w 10000"/>
                  <a:gd name="connsiteY686" fmla="*/ 9224 h 10287"/>
                  <a:gd name="connsiteX687" fmla="*/ 2661 w 10000"/>
                  <a:gd name="connsiteY687" fmla="*/ 9174 h 10287"/>
                  <a:gd name="connsiteX688" fmla="*/ 2650 w 10000"/>
                  <a:gd name="connsiteY688" fmla="*/ 9148 h 10287"/>
                  <a:gd name="connsiteX689" fmla="*/ 2650 w 10000"/>
                  <a:gd name="connsiteY689" fmla="*/ 9111 h 10287"/>
                  <a:gd name="connsiteX690" fmla="*/ 2650 w 10000"/>
                  <a:gd name="connsiteY690" fmla="*/ 9073 h 10287"/>
                  <a:gd name="connsiteX691" fmla="*/ 2638 w 10000"/>
                  <a:gd name="connsiteY691" fmla="*/ 9022 h 10287"/>
                  <a:gd name="connsiteX692" fmla="*/ 2626 w 10000"/>
                  <a:gd name="connsiteY692" fmla="*/ 8984 h 10287"/>
                  <a:gd name="connsiteX693" fmla="*/ 2626 w 10000"/>
                  <a:gd name="connsiteY693" fmla="*/ 8946 h 10287"/>
                  <a:gd name="connsiteX694" fmla="*/ 2614 w 10000"/>
                  <a:gd name="connsiteY694" fmla="*/ 8908 h 10287"/>
                  <a:gd name="connsiteX695" fmla="*/ 2602 w 10000"/>
                  <a:gd name="connsiteY695" fmla="*/ 8864 h 10287"/>
                  <a:gd name="connsiteX696" fmla="*/ 2602 w 10000"/>
                  <a:gd name="connsiteY696" fmla="*/ 8826 h 10287"/>
                  <a:gd name="connsiteX697" fmla="*/ 2590 w 10000"/>
                  <a:gd name="connsiteY697" fmla="*/ 8775 h 10287"/>
                  <a:gd name="connsiteX698" fmla="*/ 2590 w 10000"/>
                  <a:gd name="connsiteY698" fmla="*/ 8725 h 10287"/>
                  <a:gd name="connsiteX699" fmla="*/ 2578 w 10000"/>
                  <a:gd name="connsiteY699" fmla="*/ 8661 h 10287"/>
                  <a:gd name="connsiteX700" fmla="*/ 2572 w 10000"/>
                  <a:gd name="connsiteY700" fmla="*/ 8611 h 10287"/>
                  <a:gd name="connsiteX701" fmla="*/ 2560 w 10000"/>
                  <a:gd name="connsiteY701" fmla="*/ 8560 h 10287"/>
                  <a:gd name="connsiteX702" fmla="*/ 2548 w 10000"/>
                  <a:gd name="connsiteY702" fmla="*/ 8516 h 10287"/>
                  <a:gd name="connsiteX703" fmla="*/ 2536 w 10000"/>
                  <a:gd name="connsiteY703" fmla="*/ 8453 h 10287"/>
                  <a:gd name="connsiteX704" fmla="*/ 2536 w 10000"/>
                  <a:gd name="connsiteY704" fmla="*/ 8402 h 10287"/>
                  <a:gd name="connsiteX705" fmla="*/ 2524 w 10000"/>
                  <a:gd name="connsiteY705" fmla="*/ 8339 h 10287"/>
                  <a:gd name="connsiteX706" fmla="*/ 2512 w 10000"/>
                  <a:gd name="connsiteY706" fmla="*/ 8288 h 10287"/>
                  <a:gd name="connsiteX707" fmla="*/ 2488 w 10000"/>
                  <a:gd name="connsiteY707" fmla="*/ 8219 h 10287"/>
                  <a:gd name="connsiteX708" fmla="*/ 2476 w 10000"/>
                  <a:gd name="connsiteY708" fmla="*/ 8168 h 10287"/>
                  <a:gd name="connsiteX709" fmla="*/ 2464 w 10000"/>
                  <a:gd name="connsiteY709" fmla="*/ 8092 h 10287"/>
                  <a:gd name="connsiteX710" fmla="*/ 2452 w 10000"/>
                  <a:gd name="connsiteY710" fmla="*/ 8042 h 10287"/>
                  <a:gd name="connsiteX711" fmla="*/ 2440 w 10000"/>
                  <a:gd name="connsiteY711" fmla="*/ 7966 h 10287"/>
                  <a:gd name="connsiteX712" fmla="*/ 2428 w 10000"/>
                  <a:gd name="connsiteY712" fmla="*/ 7902 h 10287"/>
                  <a:gd name="connsiteX713" fmla="*/ 2416 w 10000"/>
                  <a:gd name="connsiteY713" fmla="*/ 7833 h 10287"/>
                  <a:gd name="connsiteX714" fmla="*/ 2404 w 10000"/>
                  <a:gd name="connsiteY714" fmla="*/ 7770 h 10287"/>
                  <a:gd name="connsiteX715" fmla="*/ 2380 w 10000"/>
                  <a:gd name="connsiteY715" fmla="*/ 7694 h 10287"/>
                  <a:gd name="connsiteX716" fmla="*/ 2356 w 10000"/>
                  <a:gd name="connsiteY716" fmla="*/ 7630 h 10287"/>
                  <a:gd name="connsiteX717" fmla="*/ 2344 w 10000"/>
                  <a:gd name="connsiteY717" fmla="*/ 7561 h 10287"/>
                  <a:gd name="connsiteX718" fmla="*/ 2333 w 10000"/>
                  <a:gd name="connsiteY718" fmla="*/ 7485 h 10287"/>
                  <a:gd name="connsiteX719" fmla="*/ 2309 w 10000"/>
                  <a:gd name="connsiteY719" fmla="*/ 7409 h 10287"/>
                  <a:gd name="connsiteX720" fmla="*/ 2297 w 10000"/>
                  <a:gd name="connsiteY720" fmla="*/ 7333 h 10287"/>
                  <a:gd name="connsiteX721" fmla="*/ 2273 w 10000"/>
                  <a:gd name="connsiteY721" fmla="*/ 7257 h 10287"/>
                  <a:gd name="connsiteX722" fmla="*/ 2261 w 10000"/>
                  <a:gd name="connsiteY722" fmla="*/ 7188 h 10287"/>
                  <a:gd name="connsiteX723" fmla="*/ 2243 w 10000"/>
                  <a:gd name="connsiteY723" fmla="*/ 7112 h 10287"/>
                  <a:gd name="connsiteX724" fmla="*/ 2219 w 10000"/>
                  <a:gd name="connsiteY724" fmla="*/ 7023 h 10287"/>
                  <a:gd name="connsiteX725" fmla="*/ 2195 w 10000"/>
                  <a:gd name="connsiteY725" fmla="*/ 6947 h 10287"/>
                  <a:gd name="connsiteX726" fmla="*/ 2171 w 10000"/>
                  <a:gd name="connsiteY726" fmla="*/ 6878 h 10287"/>
                  <a:gd name="connsiteX727" fmla="*/ 2147 w 10000"/>
                  <a:gd name="connsiteY727" fmla="*/ 6789 h 10287"/>
                  <a:gd name="connsiteX728" fmla="*/ 2135 w 10000"/>
                  <a:gd name="connsiteY728" fmla="*/ 6713 h 10287"/>
                  <a:gd name="connsiteX729" fmla="*/ 2111 w 10000"/>
                  <a:gd name="connsiteY729" fmla="*/ 6625 h 10287"/>
                  <a:gd name="connsiteX730" fmla="*/ 2087 w 10000"/>
                  <a:gd name="connsiteY730" fmla="*/ 6555 h 10287"/>
                  <a:gd name="connsiteX731" fmla="*/ 2051 w 10000"/>
                  <a:gd name="connsiteY731" fmla="*/ 6454 h 10287"/>
                  <a:gd name="connsiteX732" fmla="*/ 2028 w 10000"/>
                  <a:gd name="connsiteY732" fmla="*/ 6365 h 10287"/>
                  <a:gd name="connsiteX733" fmla="*/ 2004 w 10000"/>
                  <a:gd name="connsiteY733" fmla="*/ 6277 h 10287"/>
                  <a:gd name="connsiteX734" fmla="*/ 1980 w 10000"/>
                  <a:gd name="connsiteY734" fmla="*/ 6195 h 10287"/>
                  <a:gd name="connsiteX735" fmla="*/ 1944 w 10000"/>
                  <a:gd name="connsiteY735" fmla="*/ 6093 h 10287"/>
                  <a:gd name="connsiteX736" fmla="*/ 1926 w 10000"/>
                  <a:gd name="connsiteY736" fmla="*/ 6005 h 10287"/>
                  <a:gd name="connsiteX737" fmla="*/ 1902 w 10000"/>
                  <a:gd name="connsiteY737" fmla="*/ 5910 h 10287"/>
                  <a:gd name="connsiteX738" fmla="*/ 1878 w 10000"/>
                  <a:gd name="connsiteY738" fmla="*/ 5821 h 10287"/>
                  <a:gd name="connsiteX739" fmla="*/ 1854 w 10000"/>
                  <a:gd name="connsiteY739" fmla="*/ 5720 h 10287"/>
                  <a:gd name="connsiteX740" fmla="*/ 1818 w 10000"/>
                  <a:gd name="connsiteY740" fmla="*/ 5619 h 10287"/>
                  <a:gd name="connsiteX741" fmla="*/ 1794 w 10000"/>
                  <a:gd name="connsiteY741" fmla="*/ 5524 h 10287"/>
                  <a:gd name="connsiteX742" fmla="*/ 1770 w 10000"/>
                  <a:gd name="connsiteY742" fmla="*/ 5423 h 10287"/>
                  <a:gd name="connsiteX743" fmla="*/ 1734 w 10000"/>
                  <a:gd name="connsiteY743" fmla="*/ 5322 h 10287"/>
                  <a:gd name="connsiteX744" fmla="*/ 1711 w 10000"/>
                  <a:gd name="connsiteY744" fmla="*/ 5227 h 10287"/>
                  <a:gd name="connsiteX745" fmla="*/ 1675 w 10000"/>
                  <a:gd name="connsiteY745" fmla="*/ 5126 h 10287"/>
                  <a:gd name="connsiteX746" fmla="*/ 1651 w 10000"/>
                  <a:gd name="connsiteY746" fmla="*/ 5025 h 10287"/>
                  <a:gd name="connsiteX747" fmla="*/ 1615 w 10000"/>
                  <a:gd name="connsiteY747" fmla="*/ 4923 h 10287"/>
                  <a:gd name="connsiteX748" fmla="*/ 1597 w 10000"/>
                  <a:gd name="connsiteY748" fmla="*/ 4816 h 10287"/>
                  <a:gd name="connsiteX749" fmla="*/ 1561 w 10000"/>
                  <a:gd name="connsiteY749" fmla="*/ 4715 h 10287"/>
                  <a:gd name="connsiteX750" fmla="*/ 1537 w 10000"/>
                  <a:gd name="connsiteY750" fmla="*/ 4613 h 10287"/>
                  <a:gd name="connsiteX751" fmla="*/ 1501 w 10000"/>
                  <a:gd name="connsiteY751" fmla="*/ 4518 h 10287"/>
                  <a:gd name="connsiteX752" fmla="*/ 1477 w 10000"/>
                  <a:gd name="connsiteY752" fmla="*/ 4405 h 10287"/>
                  <a:gd name="connsiteX753" fmla="*/ 1441 w 10000"/>
                  <a:gd name="connsiteY753" fmla="*/ 4303 h 10287"/>
                  <a:gd name="connsiteX754" fmla="*/ 1417 w 10000"/>
                  <a:gd name="connsiteY754" fmla="*/ 4209 h 10287"/>
                  <a:gd name="connsiteX755" fmla="*/ 1394 w 10000"/>
                  <a:gd name="connsiteY755" fmla="*/ 4107 h 10287"/>
                  <a:gd name="connsiteX756" fmla="*/ 1370 w 10000"/>
                  <a:gd name="connsiteY756" fmla="*/ 4006 h 10287"/>
                  <a:gd name="connsiteX757" fmla="*/ 1334 w 10000"/>
                  <a:gd name="connsiteY757" fmla="*/ 3911 h 10287"/>
                  <a:gd name="connsiteX758" fmla="*/ 1310 w 10000"/>
                  <a:gd name="connsiteY758" fmla="*/ 3810 h 10287"/>
                  <a:gd name="connsiteX759" fmla="*/ 1280 w 10000"/>
                  <a:gd name="connsiteY759" fmla="*/ 3709 h 10287"/>
                  <a:gd name="connsiteX760" fmla="*/ 1256 w 10000"/>
                  <a:gd name="connsiteY760" fmla="*/ 3608 h 10287"/>
                  <a:gd name="connsiteX761" fmla="*/ 1232 w 10000"/>
                  <a:gd name="connsiteY761" fmla="*/ 3525 h 10287"/>
                  <a:gd name="connsiteX762" fmla="*/ 1208 w 10000"/>
                  <a:gd name="connsiteY762" fmla="*/ 3437 h 10287"/>
                  <a:gd name="connsiteX763" fmla="*/ 1172 w 10000"/>
                  <a:gd name="connsiteY763" fmla="*/ 3336 h 10287"/>
                  <a:gd name="connsiteX764" fmla="*/ 1148 w 10000"/>
                  <a:gd name="connsiteY764" fmla="*/ 3241 h 10287"/>
                  <a:gd name="connsiteX765" fmla="*/ 1124 w 10000"/>
                  <a:gd name="connsiteY765" fmla="*/ 3140 h 10287"/>
                  <a:gd name="connsiteX766" fmla="*/ 1100 w 10000"/>
                  <a:gd name="connsiteY766" fmla="*/ 3064 h 10287"/>
                  <a:gd name="connsiteX767" fmla="*/ 1077 w 10000"/>
                  <a:gd name="connsiteY767" fmla="*/ 2963 h 10287"/>
                  <a:gd name="connsiteX768" fmla="*/ 1041 w 10000"/>
                  <a:gd name="connsiteY768" fmla="*/ 2880 h 10287"/>
                  <a:gd name="connsiteX769" fmla="*/ 1029 w 10000"/>
                  <a:gd name="connsiteY769" fmla="*/ 2804 h 10287"/>
                  <a:gd name="connsiteX770" fmla="*/ 1005 w 10000"/>
                  <a:gd name="connsiteY770" fmla="*/ 2728 h 10287"/>
                  <a:gd name="connsiteX771" fmla="*/ 981 w 10000"/>
                  <a:gd name="connsiteY771" fmla="*/ 2653 h 10287"/>
                  <a:gd name="connsiteX772" fmla="*/ 963 w 10000"/>
                  <a:gd name="connsiteY772" fmla="*/ 2570 h 10287"/>
                  <a:gd name="connsiteX773" fmla="*/ 951 w 10000"/>
                  <a:gd name="connsiteY773" fmla="*/ 2494 h 10287"/>
                  <a:gd name="connsiteX774" fmla="*/ 927 w 10000"/>
                  <a:gd name="connsiteY774" fmla="*/ 2431 h 10287"/>
                  <a:gd name="connsiteX775" fmla="*/ 903 w 10000"/>
                  <a:gd name="connsiteY775" fmla="*/ 2355 h 10287"/>
                  <a:gd name="connsiteX776" fmla="*/ 891 w 10000"/>
                  <a:gd name="connsiteY776" fmla="*/ 2292 h 10287"/>
                  <a:gd name="connsiteX777" fmla="*/ 867 w 10000"/>
                  <a:gd name="connsiteY777" fmla="*/ 2235 h 10287"/>
                  <a:gd name="connsiteX778" fmla="*/ 855 w 10000"/>
                  <a:gd name="connsiteY778" fmla="*/ 2172 h 10287"/>
                  <a:gd name="connsiteX779" fmla="*/ 843 w 10000"/>
                  <a:gd name="connsiteY779" fmla="*/ 2109 h 10287"/>
                  <a:gd name="connsiteX780" fmla="*/ 819 w 10000"/>
                  <a:gd name="connsiteY780" fmla="*/ 2045 h 10287"/>
                  <a:gd name="connsiteX781" fmla="*/ 807 w 10000"/>
                  <a:gd name="connsiteY781" fmla="*/ 1995 h 10287"/>
                  <a:gd name="connsiteX782" fmla="*/ 783 w 10000"/>
                  <a:gd name="connsiteY782" fmla="*/ 1957 h 10287"/>
                  <a:gd name="connsiteX783" fmla="*/ 772 w 10000"/>
                  <a:gd name="connsiteY783" fmla="*/ 1913 h 10287"/>
                  <a:gd name="connsiteX784" fmla="*/ 760 w 10000"/>
                  <a:gd name="connsiteY784" fmla="*/ 1875 h 10287"/>
                  <a:gd name="connsiteX785" fmla="*/ 748 w 10000"/>
                  <a:gd name="connsiteY785" fmla="*/ 1837 h 10287"/>
                  <a:gd name="connsiteX786" fmla="*/ 748 w 10000"/>
                  <a:gd name="connsiteY786" fmla="*/ 1799 h 10287"/>
                  <a:gd name="connsiteX787" fmla="*/ 724 w 10000"/>
                  <a:gd name="connsiteY787" fmla="*/ 1735 h 10287"/>
                  <a:gd name="connsiteX788" fmla="*/ 724 w 10000"/>
                  <a:gd name="connsiteY788" fmla="*/ 1697 h 10287"/>
                  <a:gd name="connsiteX789" fmla="*/ 712 w 10000"/>
                  <a:gd name="connsiteY789" fmla="*/ 1672 h 10287"/>
                  <a:gd name="connsiteX790" fmla="*/ 712 w 10000"/>
                  <a:gd name="connsiteY790" fmla="*/ 1660 h 10287"/>
                  <a:gd name="connsiteX791" fmla="*/ 724 w 10000"/>
                  <a:gd name="connsiteY791" fmla="*/ 1660 h 10287"/>
                  <a:gd name="connsiteX792" fmla="*/ 783 w 10000"/>
                  <a:gd name="connsiteY792" fmla="*/ 1647 h 10287"/>
                  <a:gd name="connsiteX793" fmla="*/ 819 w 10000"/>
                  <a:gd name="connsiteY793" fmla="*/ 1634 h 10287"/>
                  <a:gd name="connsiteX794" fmla="*/ 867 w 10000"/>
                  <a:gd name="connsiteY794" fmla="*/ 1634 h 10287"/>
                  <a:gd name="connsiteX795" fmla="*/ 891 w 10000"/>
                  <a:gd name="connsiteY795" fmla="*/ 1622 h 10287"/>
                  <a:gd name="connsiteX796" fmla="*/ 927 w 10000"/>
                  <a:gd name="connsiteY796" fmla="*/ 1622 h 10287"/>
                  <a:gd name="connsiteX797" fmla="*/ 963 w 10000"/>
                  <a:gd name="connsiteY797" fmla="*/ 1622 h 10287"/>
                  <a:gd name="connsiteX798" fmla="*/ 993 w 10000"/>
                  <a:gd name="connsiteY798" fmla="*/ 1622 h 10287"/>
                  <a:gd name="connsiteX799" fmla="*/ 1017 w 10000"/>
                  <a:gd name="connsiteY799" fmla="*/ 1609 h 10287"/>
                  <a:gd name="connsiteX800" fmla="*/ 1053 w 10000"/>
                  <a:gd name="connsiteY800" fmla="*/ 1609 h 10287"/>
                  <a:gd name="connsiteX801" fmla="*/ 1100 w 10000"/>
                  <a:gd name="connsiteY801" fmla="*/ 1603 h 10287"/>
                  <a:gd name="connsiteX802" fmla="*/ 1136 w 10000"/>
                  <a:gd name="connsiteY802" fmla="*/ 1603 h 10287"/>
                  <a:gd name="connsiteX803" fmla="*/ 1172 w 10000"/>
                  <a:gd name="connsiteY803" fmla="*/ 1590 h 10287"/>
                  <a:gd name="connsiteX804" fmla="*/ 1220 w 10000"/>
                  <a:gd name="connsiteY804" fmla="*/ 1590 h 10287"/>
                  <a:gd name="connsiteX805" fmla="*/ 1268 w 10000"/>
                  <a:gd name="connsiteY805" fmla="*/ 1577 h 10287"/>
                  <a:gd name="connsiteX806" fmla="*/ 1310 w 10000"/>
                  <a:gd name="connsiteY806" fmla="*/ 1577 h 10287"/>
                  <a:gd name="connsiteX807" fmla="*/ 1358 w 10000"/>
                  <a:gd name="connsiteY807" fmla="*/ 1565 h 10287"/>
                  <a:gd name="connsiteX808" fmla="*/ 1406 w 10000"/>
                  <a:gd name="connsiteY808" fmla="*/ 1565 h 10287"/>
                  <a:gd name="connsiteX809" fmla="*/ 1465 w 10000"/>
                  <a:gd name="connsiteY809" fmla="*/ 1552 h 10287"/>
                  <a:gd name="connsiteX810" fmla="*/ 1513 w 10000"/>
                  <a:gd name="connsiteY810" fmla="*/ 1552 h 10287"/>
                  <a:gd name="connsiteX811" fmla="*/ 1561 w 10000"/>
                  <a:gd name="connsiteY811" fmla="*/ 1539 h 10287"/>
                  <a:gd name="connsiteX812" fmla="*/ 1615 w 10000"/>
                  <a:gd name="connsiteY812" fmla="*/ 1539 h 10287"/>
                  <a:gd name="connsiteX813" fmla="*/ 1675 w 10000"/>
                  <a:gd name="connsiteY813" fmla="*/ 1527 h 10287"/>
                  <a:gd name="connsiteX814" fmla="*/ 1746 w 10000"/>
                  <a:gd name="connsiteY814" fmla="*/ 1527 h 10287"/>
                  <a:gd name="connsiteX815" fmla="*/ 1794 w 10000"/>
                  <a:gd name="connsiteY815" fmla="*/ 1514 h 10287"/>
                  <a:gd name="connsiteX816" fmla="*/ 1854 w 10000"/>
                  <a:gd name="connsiteY816" fmla="*/ 1501 h 10287"/>
                  <a:gd name="connsiteX817" fmla="*/ 1914 w 10000"/>
                  <a:gd name="connsiteY817" fmla="*/ 1489 h 10287"/>
                  <a:gd name="connsiteX818" fmla="*/ 1980 w 10000"/>
                  <a:gd name="connsiteY818" fmla="*/ 1489 h 10287"/>
                  <a:gd name="connsiteX819" fmla="*/ 2039 w 10000"/>
                  <a:gd name="connsiteY819" fmla="*/ 1476 h 10287"/>
                  <a:gd name="connsiteX820" fmla="*/ 2111 w 10000"/>
                  <a:gd name="connsiteY820" fmla="*/ 1463 h 10287"/>
                  <a:gd name="connsiteX821" fmla="*/ 2171 w 10000"/>
                  <a:gd name="connsiteY821" fmla="*/ 1463 h 10287"/>
                  <a:gd name="connsiteX822" fmla="*/ 2243 w 10000"/>
                  <a:gd name="connsiteY822" fmla="*/ 1451 h 10287"/>
                  <a:gd name="connsiteX823" fmla="*/ 2297 w 10000"/>
                  <a:gd name="connsiteY823" fmla="*/ 1438 h 10287"/>
                  <a:gd name="connsiteX824" fmla="*/ 2368 w 10000"/>
                  <a:gd name="connsiteY824" fmla="*/ 1438 h 10287"/>
                  <a:gd name="connsiteX825" fmla="*/ 2440 w 10000"/>
                  <a:gd name="connsiteY825" fmla="*/ 1426 h 10287"/>
                  <a:gd name="connsiteX826" fmla="*/ 2512 w 10000"/>
                  <a:gd name="connsiteY826" fmla="*/ 1413 h 10287"/>
                  <a:gd name="connsiteX827" fmla="*/ 2578 w 10000"/>
                  <a:gd name="connsiteY827" fmla="*/ 1400 h 10287"/>
                  <a:gd name="connsiteX828" fmla="*/ 2661 w 10000"/>
                  <a:gd name="connsiteY828" fmla="*/ 1388 h 10287"/>
                  <a:gd name="connsiteX829" fmla="*/ 2733 w 10000"/>
                  <a:gd name="connsiteY829" fmla="*/ 1375 h 10287"/>
                  <a:gd name="connsiteX830" fmla="*/ 2805 w 10000"/>
                  <a:gd name="connsiteY830" fmla="*/ 1375 h 10287"/>
                  <a:gd name="connsiteX831" fmla="*/ 2877 w 10000"/>
                  <a:gd name="connsiteY831" fmla="*/ 1362 h 10287"/>
                  <a:gd name="connsiteX832" fmla="*/ 2955 w 10000"/>
                  <a:gd name="connsiteY832" fmla="*/ 1350 h 10287"/>
                  <a:gd name="connsiteX833" fmla="*/ 3026 w 10000"/>
                  <a:gd name="connsiteY833" fmla="*/ 1337 h 10287"/>
                  <a:gd name="connsiteX834" fmla="*/ 3098 w 10000"/>
                  <a:gd name="connsiteY834" fmla="*/ 1324 h 10287"/>
                  <a:gd name="connsiteX835" fmla="*/ 3182 w 10000"/>
                  <a:gd name="connsiteY835" fmla="*/ 1312 h 10287"/>
                  <a:gd name="connsiteX836" fmla="*/ 3248 w 10000"/>
                  <a:gd name="connsiteY836" fmla="*/ 1312 h 10287"/>
                  <a:gd name="connsiteX837" fmla="*/ 3331 w 10000"/>
                  <a:gd name="connsiteY837" fmla="*/ 1299 h 10287"/>
                  <a:gd name="connsiteX838" fmla="*/ 3415 w 10000"/>
                  <a:gd name="connsiteY838" fmla="*/ 1286 h 10287"/>
                  <a:gd name="connsiteX839" fmla="*/ 3487 w 10000"/>
                  <a:gd name="connsiteY839" fmla="*/ 1280 h 10287"/>
                  <a:gd name="connsiteX840" fmla="*/ 3565 w 10000"/>
                  <a:gd name="connsiteY840" fmla="*/ 1280 h 10287"/>
                  <a:gd name="connsiteX841" fmla="*/ 3648 w 10000"/>
                  <a:gd name="connsiteY841" fmla="*/ 1255 h 10287"/>
                  <a:gd name="connsiteX842" fmla="*/ 3732 w 10000"/>
                  <a:gd name="connsiteY842" fmla="*/ 1255 h 10287"/>
                  <a:gd name="connsiteX843" fmla="*/ 3816 w 10000"/>
                  <a:gd name="connsiteY843" fmla="*/ 1242 h 10287"/>
                  <a:gd name="connsiteX844" fmla="*/ 3882 w 10000"/>
                  <a:gd name="connsiteY844" fmla="*/ 1229 h 10287"/>
                  <a:gd name="connsiteX845" fmla="*/ 3965 w 10000"/>
                  <a:gd name="connsiteY845" fmla="*/ 1217 h 10287"/>
                  <a:gd name="connsiteX846" fmla="*/ 4049 w 10000"/>
                  <a:gd name="connsiteY846" fmla="*/ 1217 h 10287"/>
                  <a:gd name="connsiteX847" fmla="*/ 4133 w 10000"/>
                  <a:gd name="connsiteY847" fmla="*/ 1191 h 10287"/>
                  <a:gd name="connsiteX848" fmla="*/ 4211 w 10000"/>
                  <a:gd name="connsiteY848" fmla="*/ 1191 h 10287"/>
                  <a:gd name="connsiteX849" fmla="*/ 4282 w 10000"/>
                  <a:gd name="connsiteY849" fmla="*/ 1166 h 10287"/>
                  <a:gd name="connsiteX850" fmla="*/ 4366 w 10000"/>
                  <a:gd name="connsiteY850" fmla="*/ 1166 h 10287"/>
                  <a:gd name="connsiteX851" fmla="*/ 4450 w 10000"/>
                  <a:gd name="connsiteY851" fmla="*/ 1154 h 10287"/>
                  <a:gd name="connsiteX852" fmla="*/ 4528 w 10000"/>
                  <a:gd name="connsiteY852" fmla="*/ 1141 h 10287"/>
                  <a:gd name="connsiteX853" fmla="*/ 4611 w 10000"/>
                  <a:gd name="connsiteY853" fmla="*/ 1128 h 10287"/>
                  <a:gd name="connsiteX854" fmla="*/ 4695 w 10000"/>
                  <a:gd name="connsiteY854" fmla="*/ 1128 h 10287"/>
                  <a:gd name="connsiteX855" fmla="*/ 4767 w 10000"/>
                  <a:gd name="connsiteY855" fmla="*/ 1103 h 10287"/>
                  <a:gd name="connsiteX856" fmla="*/ 4856 w 10000"/>
                  <a:gd name="connsiteY856" fmla="*/ 1103 h 10287"/>
                  <a:gd name="connsiteX857" fmla="*/ 4928 w 10000"/>
                  <a:gd name="connsiteY857" fmla="*/ 1090 h 10287"/>
                  <a:gd name="connsiteX858" fmla="*/ 5012 w 10000"/>
                  <a:gd name="connsiteY858" fmla="*/ 1078 h 10287"/>
                  <a:gd name="connsiteX859" fmla="*/ 5084 w 10000"/>
                  <a:gd name="connsiteY859" fmla="*/ 1065 h 10287"/>
                  <a:gd name="connsiteX860" fmla="*/ 5173 w 10000"/>
                  <a:gd name="connsiteY860" fmla="*/ 1065 h 10287"/>
                  <a:gd name="connsiteX861" fmla="*/ 5245 w 10000"/>
                  <a:gd name="connsiteY861" fmla="*/ 1052 h 10287"/>
                  <a:gd name="connsiteX862" fmla="*/ 5329 w 10000"/>
                  <a:gd name="connsiteY862" fmla="*/ 1052 h 10287"/>
                  <a:gd name="connsiteX863" fmla="*/ 5413 w 10000"/>
                  <a:gd name="connsiteY863" fmla="*/ 1040 h 10287"/>
                  <a:gd name="connsiteX864" fmla="*/ 5478 w 10000"/>
                  <a:gd name="connsiteY864" fmla="*/ 1027 h 10287"/>
                  <a:gd name="connsiteX865" fmla="*/ 5562 w 10000"/>
                  <a:gd name="connsiteY865" fmla="*/ 1014 h 10287"/>
                  <a:gd name="connsiteX866" fmla="*/ 5646 w 10000"/>
                  <a:gd name="connsiteY866" fmla="*/ 1014 h 10287"/>
                  <a:gd name="connsiteX867" fmla="*/ 5718 w 10000"/>
                  <a:gd name="connsiteY867" fmla="*/ 989 h 10287"/>
                  <a:gd name="connsiteX868" fmla="*/ 5795 w 10000"/>
                  <a:gd name="connsiteY868" fmla="*/ 989 h 10287"/>
                  <a:gd name="connsiteX869" fmla="*/ 5867 w 10000"/>
                  <a:gd name="connsiteY869" fmla="*/ 976 h 10287"/>
                  <a:gd name="connsiteX870" fmla="*/ 5951 w 10000"/>
                  <a:gd name="connsiteY870" fmla="*/ 976 h 10287"/>
                  <a:gd name="connsiteX871" fmla="*/ 6023 w 10000"/>
                  <a:gd name="connsiteY871" fmla="*/ 964 h 10287"/>
                  <a:gd name="connsiteX872" fmla="*/ 6089 w 10000"/>
                  <a:gd name="connsiteY872" fmla="*/ 964 h 10287"/>
                  <a:gd name="connsiteX873" fmla="*/ 6172 w 10000"/>
                  <a:gd name="connsiteY873" fmla="*/ 951 h 10287"/>
                  <a:gd name="connsiteX874" fmla="*/ 6244 w 10000"/>
                  <a:gd name="connsiteY874" fmla="*/ 951 h 10287"/>
                  <a:gd name="connsiteX875" fmla="*/ 6316 w 10000"/>
                  <a:gd name="connsiteY875" fmla="*/ 945 h 10287"/>
                  <a:gd name="connsiteX876" fmla="*/ 6388 w 10000"/>
                  <a:gd name="connsiteY876" fmla="*/ 945 h 10287"/>
                  <a:gd name="connsiteX877" fmla="*/ 6453 w 10000"/>
                  <a:gd name="connsiteY877" fmla="*/ 932 h 10287"/>
                  <a:gd name="connsiteX878" fmla="*/ 6525 w 10000"/>
                  <a:gd name="connsiteY878" fmla="*/ 932 h 10287"/>
                  <a:gd name="connsiteX879" fmla="*/ 6585 w 10000"/>
                  <a:gd name="connsiteY879" fmla="*/ 920 h 10287"/>
                  <a:gd name="connsiteX880" fmla="*/ 6645 w 10000"/>
                  <a:gd name="connsiteY880" fmla="*/ 920 h 10287"/>
                  <a:gd name="connsiteX881" fmla="*/ 6711 w 10000"/>
                  <a:gd name="connsiteY881" fmla="*/ 907 h 10287"/>
                  <a:gd name="connsiteX882" fmla="*/ 6770 w 10000"/>
                  <a:gd name="connsiteY882" fmla="*/ 907 h 10287"/>
                  <a:gd name="connsiteX883" fmla="*/ 6830 w 10000"/>
                  <a:gd name="connsiteY883" fmla="*/ 907 h 10287"/>
                  <a:gd name="connsiteX884" fmla="*/ 6890 w 10000"/>
                  <a:gd name="connsiteY884" fmla="*/ 894 h 10287"/>
                  <a:gd name="connsiteX885" fmla="*/ 6938 w 10000"/>
                  <a:gd name="connsiteY885" fmla="*/ 894 h 10287"/>
                  <a:gd name="connsiteX886" fmla="*/ 7010 w 10000"/>
                  <a:gd name="connsiteY886" fmla="*/ 894 h 10287"/>
                  <a:gd name="connsiteX887" fmla="*/ 7051 w 10000"/>
                  <a:gd name="connsiteY887" fmla="*/ 882 h 10287"/>
                  <a:gd name="connsiteX888" fmla="*/ 7111 w 10000"/>
                  <a:gd name="connsiteY888" fmla="*/ 882 h 10287"/>
                  <a:gd name="connsiteX889" fmla="*/ 7159 w 10000"/>
                  <a:gd name="connsiteY889" fmla="*/ 882 h 10287"/>
                  <a:gd name="connsiteX890" fmla="*/ 7207 w 10000"/>
                  <a:gd name="connsiteY890" fmla="*/ 882 h 10287"/>
                  <a:gd name="connsiteX891" fmla="*/ 7255 w 10000"/>
                  <a:gd name="connsiteY891" fmla="*/ 869 h 10287"/>
                  <a:gd name="connsiteX892" fmla="*/ 7303 w 10000"/>
                  <a:gd name="connsiteY892" fmla="*/ 869 h 10287"/>
                  <a:gd name="connsiteX893" fmla="*/ 7344 w 10000"/>
                  <a:gd name="connsiteY893" fmla="*/ 869 h 10287"/>
                  <a:gd name="connsiteX894" fmla="*/ 7392 w 10000"/>
                  <a:gd name="connsiteY894" fmla="*/ 869 h 10287"/>
                  <a:gd name="connsiteX895" fmla="*/ 7416 w 10000"/>
                  <a:gd name="connsiteY895" fmla="*/ 856 h 10287"/>
                  <a:gd name="connsiteX896" fmla="*/ 7452 w 10000"/>
                  <a:gd name="connsiteY896" fmla="*/ 856 h 10287"/>
                  <a:gd name="connsiteX897" fmla="*/ 7500 w 10000"/>
                  <a:gd name="connsiteY897" fmla="*/ 844 h 10287"/>
                  <a:gd name="connsiteX898" fmla="*/ 7536 w 10000"/>
                  <a:gd name="connsiteY898" fmla="*/ 844 h 10287"/>
                  <a:gd name="connsiteX899" fmla="*/ 7596 w 10000"/>
                  <a:gd name="connsiteY899" fmla="*/ 844 h 10287"/>
                  <a:gd name="connsiteX900" fmla="*/ 7644 w 10000"/>
                  <a:gd name="connsiteY900" fmla="*/ 844 h 10287"/>
                  <a:gd name="connsiteX901" fmla="*/ 7673 w 10000"/>
                  <a:gd name="connsiteY901" fmla="*/ 844 h 10287"/>
                  <a:gd name="connsiteX902" fmla="*/ 7697 w 10000"/>
                  <a:gd name="connsiteY902" fmla="*/ 844 h 10287"/>
                  <a:gd name="connsiteX903" fmla="*/ 7721 w 10000"/>
                  <a:gd name="connsiteY903" fmla="*/ 844 h 10287"/>
                  <a:gd name="connsiteX904" fmla="*/ 7733 w 10000"/>
                  <a:gd name="connsiteY904" fmla="*/ 844 h 10287"/>
                  <a:gd name="connsiteX905" fmla="*/ 8134 w 10000"/>
                  <a:gd name="connsiteY905" fmla="*/ 287 h 10287"/>
                  <a:gd name="connsiteX906" fmla="*/ 8134 w 10000"/>
                  <a:gd name="connsiteY906" fmla="*/ 287 h 10287"/>
                  <a:gd name="connsiteX0" fmla="*/ 8134 w 10000"/>
                  <a:gd name="connsiteY0" fmla="*/ 287 h 10287"/>
                  <a:gd name="connsiteX1" fmla="*/ 8122 w 10000"/>
                  <a:gd name="connsiteY1" fmla="*/ 287 h 10287"/>
                  <a:gd name="connsiteX2" fmla="*/ 8110 w 10000"/>
                  <a:gd name="connsiteY2" fmla="*/ 287 h 10287"/>
                  <a:gd name="connsiteX3" fmla="*/ 8062 w 10000"/>
                  <a:gd name="connsiteY3" fmla="*/ 287 h 10287"/>
                  <a:gd name="connsiteX4" fmla="*/ 8014 w 10000"/>
                  <a:gd name="connsiteY4" fmla="*/ 293 h 10287"/>
                  <a:gd name="connsiteX5" fmla="*/ 7978 w 10000"/>
                  <a:gd name="connsiteY5" fmla="*/ 293 h 10287"/>
                  <a:gd name="connsiteX6" fmla="*/ 7949 w 10000"/>
                  <a:gd name="connsiteY6" fmla="*/ 293 h 10287"/>
                  <a:gd name="connsiteX7" fmla="*/ 7913 w 10000"/>
                  <a:gd name="connsiteY7" fmla="*/ 293 h 10287"/>
                  <a:gd name="connsiteX8" fmla="*/ 7889 w 10000"/>
                  <a:gd name="connsiteY8" fmla="*/ 306 h 10287"/>
                  <a:gd name="connsiteX9" fmla="*/ 7841 w 10000"/>
                  <a:gd name="connsiteY9" fmla="*/ 306 h 10287"/>
                  <a:gd name="connsiteX10" fmla="*/ 7793 w 10000"/>
                  <a:gd name="connsiteY10" fmla="*/ 319 h 10287"/>
                  <a:gd name="connsiteX11" fmla="*/ 7745 w 10000"/>
                  <a:gd name="connsiteY11" fmla="*/ 319 h 10287"/>
                  <a:gd name="connsiteX12" fmla="*/ 7697 w 10000"/>
                  <a:gd name="connsiteY12" fmla="*/ 331 h 10287"/>
                  <a:gd name="connsiteX13" fmla="*/ 7656 w 10000"/>
                  <a:gd name="connsiteY13" fmla="*/ 331 h 10287"/>
                  <a:gd name="connsiteX14" fmla="*/ 7596 w 10000"/>
                  <a:gd name="connsiteY14" fmla="*/ 331 h 10287"/>
                  <a:gd name="connsiteX15" fmla="*/ 7536 w 10000"/>
                  <a:gd name="connsiteY15" fmla="*/ 344 h 10287"/>
                  <a:gd name="connsiteX16" fmla="*/ 7476 w 10000"/>
                  <a:gd name="connsiteY16" fmla="*/ 344 h 10287"/>
                  <a:gd name="connsiteX17" fmla="*/ 7404 w 10000"/>
                  <a:gd name="connsiteY17" fmla="*/ 344 h 10287"/>
                  <a:gd name="connsiteX18" fmla="*/ 7344 w 10000"/>
                  <a:gd name="connsiteY18" fmla="*/ 357 h 10287"/>
                  <a:gd name="connsiteX19" fmla="*/ 7291 w 10000"/>
                  <a:gd name="connsiteY19" fmla="*/ 357 h 10287"/>
                  <a:gd name="connsiteX20" fmla="*/ 7231 w 10000"/>
                  <a:gd name="connsiteY20" fmla="*/ 369 h 10287"/>
                  <a:gd name="connsiteX21" fmla="*/ 7147 w 10000"/>
                  <a:gd name="connsiteY21" fmla="*/ 369 h 10287"/>
                  <a:gd name="connsiteX22" fmla="*/ 7075 w 10000"/>
                  <a:gd name="connsiteY22" fmla="*/ 382 h 10287"/>
                  <a:gd name="connsiteX23" fmla="*/ 7010 w 10000"/>
                  <a:gd name="connsiteY23" fmla="*/ 382 h 10287"/>
                  <a:gd name="connsiteX24" fmla="*/ 6926 w 10000"/>
                  <a:gd name="connsiteY24" fmla="*/ 395 h 10287"/>
                  <a:gd name="connsiteX25" fmla="*/ 6854 w 10000"/>
                  <a:gd name="connsiteY25" fmla="*/ 407 h 10287"/>
                  <a:gd name="connsiteX26" fmla="*/ 6770 w 10000"/>
                  <a:gd name="connsiteY26" fmla="*/ 420 h 10287"/>
                  <a:gd name="connsiteX27" fmla="*/ 6705 w 10000"/>
                  <a:gd name="connsiteY27" fmla="*/ 420 h 10287"/>
                  <a:gd name="connsiteX28" fmla="*/ 6621 w 10000"/>
                  <a:gd name="connsiteY28" fmla="*/ 432 h 10287"/>
                  <a:gd name="connsiteX29" fmla="*/ 6537 w 10000"/>
                  <a:gd name="connsiteY29" fmla="*/ 432 h 10287"/>
                  <a:gd name="connsiteX30" fmla="*/ 6453 w 10000"/>
                  <a:gd name="connsiteY30" fmla="*/ 445 h 10287"/>
                  <a:gd name="connsiteX31" fmla="*/ 6364 w 10000"/>
                  <a:gd name="connsiteY31" fmla="*/ 458 h 10287"/>
                  <a:gd name="connsiteX32" fmla="*/ 6280 w 10000"/>
                  <a:gd name="connsiteY32" fmla="*/ 470 h 10287"/>
                  <a:gd name="connsiteX33" fmla="*/ 6184 w 10000"/>
                  <a:gd name="connsiteY33" fmla="*/ 483 h 10287"/>
                  <a:gd name="connsiteX34" fmla="*/ 6100 w 10000"/>
                  <a:gd name="connsiteY34" fmla="*/ 496 h 10287"/>
                  <a:gd name="connsiteX35" fmla="*/ 6011 w 10000"/>
                  <a:gd name="connsiteY35" fmla="*/ 496 h 10287"/>
                  <a:gd name="connsiteX36" fmla="*/ 5927 w 10000"/>
                  <a:gd name="connsiteY36" fmla="*/ 508 h 10287"/>
                  <a:gd name="connsiteX37" fmla="*/ 5831 w 10000"/>
                  <a:gd name="connsiteY37" fmla="*/ 521 h 10287"/>
                  <a:gd name="connsiteX38" fmla="*/ 5742 w 10000"/>
                  <a:gd name="connsiteY38" fmla="*/ 534 h 10287"/>
                  <a:gd name="connsiteX39" fmla="*/ 5658 w 10000"/>
                  <a:gd name="connsiteY39" fmla="*/ 534 h 10287"/>
                  <a:gd name="connsiteX40" fmla="*/ 5562 w 10000"/>
                  <a:gd name="connsiteY40" fmla="*/ 546 h 10287"/>
                  <a:gd name="connsiteX41" fmla="*/ 5467 w 10000"/>
                  <a:gd name="connsiteY41" fmla="*/ 559 h 10287"/>
                  <a:gd name="connsiteX42" fmla="*/ 5377 w 10000"/>
                  <a:gd name="connsiteY42" fmla="*/ 572 h 10287"/>
                  <a:gd name="connsiteX43" fmla="*/ 5281 w 10000"/>
                  <a:gd name="connsiteY43" fmla="*/ 572 h 10287"/>
                  <a:gd name="connsiteX44" fmla="*/ 5185 w 10000"/>
                  <a:gd name="connsiteY44" fmla="*/ 597 h 10287"/>
                  <a:gd name="connsiteX45" fmla="*/ 5096 w 10000"/>
                  <a:gd name="connsiteY45" fmla="*/ 610 h 10287"/>
                  <a:gd name="connsiteX46" fmla="*/ 5000 w 10000"/>
                  <a:gd name="connsiteY46" fmla="*/ 616 h 10287"/>
                  <a:gd name="connsiteX47" fmla="*/ 4904 w 10000"/>
                  <a:gd name="connsiteY47" fmla="*/ 616 h 10287"/>
                  <a:gd name="connsiteX48" fmla="*/ 4809 w 10000"/>
                  <a:gd name="connsiteY48" fmla="*/ 629 h 10287"/>
                  <a:gd name="connsiteX49" fmla="*/ 4719 w 10000"/>
                  <a:gd name="connsiteY49" fmla="*/ 641 h 10287"/>
                  <a:gd name="connsiteX50" fmla="*/ 4623 w 10000"/>
                  <a:gd name="connsiteY50" fmla="*/ 654 h 10287"/>
                  <a:gd name="connsiteX51" fmla="*/ 4528 w 10000"/>
                  <a:gd name="connsiteY51" fmla="*/ 667 h 10287"/>
                  <a:gd name="connsiteX52" fmla="*/ 4438 w 10000"/>
                  <a:gd name="connsiteY52" fmla="*/ 679 h 10287"/>
                  <a:gd name="connsiteX53" fmla="*/ 4354 w 10000"/>
                  <a:gd name="connsiteY53" fmla="*/ 692 h 10287"/>
                  <a:gd name="connsiteX54" fmla="*/ 4258 w 10000"/>
                  <a:gd name="connsiteY54" fmla="*/ 704 h 10287"/>
                  <a:gd name="connsiteX55" fmla="*/ 4163 w 10000"/>
                  <a:gd name="connsiteY55" fmla="*/ 717 h 10287"/>
                  <a:gd name="connsiteX56" fmla="*/ 4073 w 10000"/>
                  <a:gd name="connsiteY56" fmla="*/ 730 h 10287"/>
                  <a:gd name="connsiteX57" fmla="*/ 3977 w 10000"/>
                  <a:gd name="connsiteY57" fmla="*/ 742 h 10287"/>
                  <a:gd name="connsiteX58" fmla="*/ 3882 w 10000"/>
                  <a:gd name="connsiteY58" fmla="*/ 755 h 10287"/>
                  <a:gd name="connsiteX59" fmla="*/ 3804 w 10000"/>
                  <a:gd name="connsiteY59" fmla="*/ 768 h 10287"/>
                  <a:gd name="connsiteX60" fmla="*/ 3720 w 10000"/>
                  <a:gd name="connsiteY60" fmla="*/ 780 h 10287"/>
                  <a:gd name="connsiteX61" fmla="*/ 3624 w 10000"/>
                  <a:gd name="connsiteY61" fmla="*/ 793 h 10287"/>
                  <a:gd name="connsiteX62" fmla="*/ 3541 w 10000"/>
                  <a:gd name="connsiteY62" fmla="*/ 806 h 10287"/>
                  <a:gd name="connsiteX63" fmla="*/ 3463 w 10000"/>
                  <a:gd name="connsiteY63" fmla="*/ 818 h 10287"/>
                  <a:gd name="connsiteX64" fmla="*/ 3367 w 10000"/>
                  <a:gd name="connsiteY64" fmla="*/ 831 h 10287"/>
                  <a:gd name="connsiteX65" fmla="*/ 3283 w 10000"/>
                  <a:gd name="connsiteY65" fmla="*/ 831 h 10287"/>
                  <a:gd name="connsiteX66" fmla="*/ 3194 w 10000"/>
                  <a:gd name="connsiteY66" fmla="*/ 844 h 10287"/>
                  <a:gd name="connsiteX67" fmla="*/ 3110 w 10000"/>
                  <a:gd name="connsiteY67" fmla="*/ 869 h 10287"/>
                  <a:gd name="connsiteX68" fmla="*/ 3014 w 10000"/>
                  <a:gd name="connsiteY68" fmla="*/ 882 h 10287"/>
                  <a:gd name="connsiteX69" fmla="*/ 2931 w 10000"/>
                  <a:gd name="connsiteY69" fmla="*/ 882 h 10287"/>
                  <a:gd name="connsiteX70" fmla="*/ 2853 w 10000"/>
                  <a:gd name="connsiteY70" fmla="*/ 894 h 10287"/>
                  <a:gd name="connsiteX71" fmla="*/ 2757 w 10000"/>
                  <a:gd name="connsiteY71" fmla="*/ 907 h 10287"/>
                  <a:gd name="connsiteX72" fmla="*/ 2673 w 10000"/>
                  <a:gd name="connsiteY72" fmla="*/ 920 h 10287"/>
                  <a:gd name="connsiteX73" fmla="*/ 2590 w 10000"/>
                  <a:gd name="connsiteY73" fmla="*/ 932 h 10287"/>
                  <a:gd name="connsiteX74" fmla="*/ 2512 w 10000"/>
                  <a:gd name="connsiteY74" fmla="*/ 945 h 10287"/>
                  <a:gd name="connsiteX75" fmla="*/ 2428 w 10000"/>
                  <a:gd name="connsiteY75" fmla="*/ 951 h 10287"/>
                  <a:gd name="connsiteX76" fmla="*/ 2344 w 10000"/>
                  <a:gd name="connsiteY76" fmla="*/ 964 h 10287"/>
                  <a:gd name="connsiteX77" fmla="*/ 2261 w 10000"/>
                  <a:gd name="connsiteY77" fmla="*/ 976 h 10287"/>
                  <a:gd name="connsiteX78" fmla="*/ 2183 w 10000"/>
                  <a:gd name="connsiteY78" fmla="*/ 989 h 10287"/>
                  <a:gd name="connsiteX79" fmla="*/ 2099 w 10000"/>
                  <a:gd name="connsiteY79" fmla="*/ 989 h 10287"/>
                  <a:gd name="connsiteX80" fmla="*/ 2028 w 10000"/>
                  <a:gd name="connsiteY80" fmla="*/ 1014 h 10287"/>
                  <a:gd name="connsiteX81" fmla="*/ 1944 w 10000"/>
                  <a:gd name="connsiteY81" fmla="*/ 1027 h 10287"/>
                  <a:gd name="connsiteX82" fmla="*/ 1866 w 10000"/>
                  <a:gd name="connsiteY82" fmla="*/ 1040 h 10287"/>
                  <a:gd name="connsiteX83" fmla="*/ 1794 w 10000"/>
                  <a:gd name="connsiteY83" fmla="*/ 1040 h 10287"/>
                  <a:gd name="connsiteX84" fmla="*/ 1722 w 10000"/>
                  <a:gd name="connsiteY84" fmla="*/ 1065 h 10287"/>
                  <a:gd name="connsiteX85" fmla="*/ 1639 w 10000"/>
                  <a:gd name="connsiteY85" fmla="*/ 1065 h 10287"/>
                  <a:gd name="connsiteX86" fmla="*/ 1573 w 10000"/>
                  <a:gd name="connsiteY86" fmla="*/ 1078 h 10287"/>
                  <a:gd name="connsiteX87" fmla="*/ 1501 w 10000"/>
                  <a:gd name="connsiteY87" fmla="*/ 1090 h 10287"/>
                  <a:gd name="connsiteX88" fmla="*/ 1429 w 10000"/>
                  <a:gd name="connsiteY88" fmla="*/ 1103 h 10287"/>
                  <a:gd name="connsiteX89" fmla="*/ 1358 w 10000"/>
                  <a:gd name="connsiteY89" fmla="*/ 1103 h 10287"/>
                  <a:gd name="connsiteX90" fmla="*/ 1292 w 10000"/>
                  <a:gd name="connsiteY90" fmla="*/ 1128 h 10287"/>
                  <a:gd name="connsiteX91" fmla="*/ 1232 w 10000"/>
                  <a:gd name="connsiteY91" fmla="*/ 1141 h 10287"/>
                  <a:gd name="connsiteX92" fmla="*/ 1160 w 10000"/>
                  <a:gd name="connsiteY92" fmla="*/ 1154 h 10287"/>
                  <a:gd name="connsiteX93" fmla="*/ 1089 w 10000"/>
                  <a:gd name="connsiteY93" fmla="*/ 1154 h 10287"/>
                  <a:gd name="connsiteX94" fmla="*/ 1029 w 10000"/>
                  <a:gd name="connsiteY94" fmla="*/ 1166 h 10287"/>
                  <a:gd name="connsiteX95" fmla="*/ 963 w 10000"/>
                  <a:gd name="connsiteY95" fmla="*/ 1166 h 10287"/>
                  <a:gd name="connsiteX96" fmla="*/ 903 w 10000"/>
                  <a:gd name="connsiteY96" fmla="*/ 1179 h 10287"/>
                  <a:gd name="connsiteX97" fmla="*/ 843 w 10000"/>
                  <a:gd name="connsiteY97" fmla="*/ 1179 h 10287"/>
                  <a:gd name="connsiteX98" fmla="*/ 783 w 10000"/>
                  <a:gd name="connsiteY98" fmla="*/ 1191 h 10287"/>
                  <a:gd name="connsiteX99" fmla="*/ 736 w 10000"/>
                  <a:gd name="connsiteY99" fmla="*/ 1204 h 10287"/>
                  <a:gd name="connsiteX100" fmla="*/ 688 w 10000"/>
                  <a:gd name="connsiteY100" fmla="*/ 1217 h 10287"/>
                  <a:gd name="connsiteX101" fmla="*/ 634 w 10000"/>
                  <a:gd name="connsiteY101" fmla="*/ 1217 h 10287"/>
                  <a:gd name="connsiteX102" fmla="*/ 574 w 10000"/>
                  <a:gd name="connsiteY102" fmla="*/ 1229 h 10287"/>
                  <a:gd name="connsiteX103" fmla="*/ 526 w 10000"/>
                  <a:gd name="connsiteY103" fmla="*/ 1229 h 10287"/>
                  <a:gd name="connsiteX104" fmla="*/ 478 w 10000"/>
                  <a:gd name="connsiteY104" fmla="*/ 1242 h 10287"/>
                  <a:gd name="connsiteX105" fmla="*/ 431 w 10000"/>
                  <a:gd name="connsiteY105" fmla="*/ 1242 h 10287"/>
                  <a:gd name="connsiteX106" fmla="*/ 383 w 10000"/>
                  <a:gd name="connsiteY106" fmla="*/ 1255 h 10287"/>
                  <a:gd name="connsiteX107" fmla="*/ 347 w 10000"/>
                  <a:gd name="connsiteY107" fmla="*/ 1255 h 10287"/>
                  <a:gd name="connsiteX108" fmla="*/ 317 w 10000"/>
                  <a:gd name="connsiteY108" fmla="*/ 1267 h 10287"/>
                  <a:gd name="connsiteX109" fmla="*/ 281 w 10000"/>
                  <a:gd name="connsiteY109" fmla="*/ 1267 h 10287"/>
                  <a:gd name="connsiteX110" fmla="*/ 233 w 10000"/>
                  <a:gd name="connsiteY110" fmla="*/ 1280 h 10287"/>
                  <a:gd name="connsiteX111" fmla="*/ 209 w 10000"/>
                  <a:gd name="connsiteY111" fmla="*/ 1280 h 10287"/>
                  <a:gd name="connsiteX112" fmla="*/ 173 w 10000"/>
                  <a:gd name="connsiteY112" fmla="*/ 1280 h 10287"/>
                  <a:gd name="connsiteX113" fmla="*/ 114 w 10000"/>
                  <a:gd name="connsiteY113" fmla="*/ 1286 h 10287"/>
                  <a:gd name="connsiteX114" fmla="*/ 78 w 10000"/>
                  <a:gd name="connsiteY114" fmla="*/ 1299 h 10287"/>
                  <a:gd name="connsiteX115" fmla="*/ 42 w 10000"/>
                  <a:gd name="connsiteY115" fmla="*/ 1299 h 10287"/>
                  <a:gd name="connsiteX116" fmla="*/ 24 w 10000"/>
                  <a:gd name="connsiteY116" fmla="*/ 1312 h 10287"/>
                  <a:gd name="connsiteX117" fmla="*/ 0 w 10000"/>
                  <a:gd name="connsiteY117" fmla="*/ 1312 h 10287"/>
                  <a:gd name="connsiteX118" fmla="*/ 0 w 10000"/>
                  <a:gd name="connsiteY118" fmla="*/ 1312 h 10287"/>
                  <a:gd name="connsiteX119" fmla="*/ 0 w 10000"/>
                  <a:gd name="connsiteY119" fmla="*/ 1324 h 10287"/>
                  <a:gd name="connsiteX120" fmla="*/ 12 w 10000"/>
                  <a:gd name="connsiteY120" fmla="*/ 1350 h 10287"/>
                  <a:gd name="connsiteX121" fmla="*/ 12 w 10000"/>
                  <a:gd name="connsiteY121" fmla="*/ 1375 h 10287"/>
                  <a:gd name="connsiteX122" fmla="*/ 24 w 10000"/>
                  <a:gd name="connsiteY122" fmla="*/ 1400 h 10287"/>
                  <a:gd name="connsiteX123" fmla="*/ 30 w 10000"/>
                  <a:gd name="connsiteY123" fmla="*/ 1438 h 10287"/>
                  <a:gd name="connsiteX124" fmla="*/ 42 w 10000"/>
                  <a:gd name="connsiteY124" fmla="*/ 1476 h 10287"/>
                  <a:gd name="connsiteX125" fmla="*/ 54 w 10000"/>
                  <a:gd name="connsiteY125" fmla="*/ 1501 h 10287"/>
                  <a:gd name="connsiteX126" fmla="*/ 66 w 10000"/>
                  <a:gd name="connsiteY126" fmla="*/ 1552 h 10287"/>
                  <a:gd name="connsiteX127" fmla="*/ 78 w 10000"/>
                  <a:gd name="connsiteY127" fmla="*/ 1603 h 10287"/>
                  <a:gd name="connsiteX128" fmla="*/ 90 w 10000"/>
                  <a:gd name="connsiteY128" fmla="*/ 1647 h 10287"/>
                  <a:gd name="connsiteX129" fmla="*/ 102 w 10000"/>
                  <a:gd name="connsiteY129" fmla="*/ 1710 h 10287"/>
                  <a:gd name="connsiteX130" fmla="*/ 126 w 10000"/>
                  <a:gd name="connsiteY130" fmla="*/ 1773 h 10287"/>
                  <a:gd name="connsiteX131" fmla="*/ 150 w 10000"/>
                  <a:gd name="connsiteY131" fmla="*/ 1837 h 10287"/>
                  <a:gd name="connsiteX132" fmla="*/ 173 w 10000"/>
                  <a:gd name="connsiteY132" fmla="*/ 1913 h 10287"/>
                  <a:gd name="connsiteX133" fmla="*/ 185 w 10000"/>
                  <a:gd name="connsiteY133" fmla="*/ 1969 h 10287"/>
                  <a:gd name="connsiteX134" fmla="*/ 209 w 10000"/>
                  <a:gd name="connsiteY134" fmla="*/ 2045 h 10287"/>
                  <a:gd name="connsiteX135" fmla="*/ 221 w 10000"/>
                  <a:gd name="connsiteY135" fmla="*/ 2121 h 10287"/>
                  <a:gd name="connsiteX136" fmla="*/ 245 w 10000"/>
                  <a:gd name="connsiteY136" fmla="*/ 2210 h 10287"/>
                  <a:gd name="connsiteX137" fmla="*/ 269 w 10000"/>
                  <a:gd name="connsiteY137" fmla="*/ 2279 h 10287"/>
                  <a:gd name="connsiteX138" fmla="*/ 305 w 10000"/>
                  <a:gd name="connsiteY138" fmla="*/ 2381 h 10287"/>
                  <a:gd name="connsiteX139" fmla="*/ 329 w 10000"/>
                  <a:gd name="connsiteY139" fmla="*/ 2457 h 10287"/>
                  <a:gd name="connsiteX140" fmla="*/ 347 w 10000"/>
                  <a:gd name="connsiteY140" fmla="*/ 2558 h 10287"/>
                  <a:gd name="connsiteX141" fmla="*/ 371 w 10000"/>
                  <a:gd name="connsiteY141" fmla="*/ 2653 h 10287"/>
                  <a:gd name="connsiteX142" fmla="*/ 395 w 10000"/>
                  <a:gd name="connsiteY142" fmla="*/ 2754 h 10287"/>
                  <a:gd name="connsiteX143" fmla="*/ 431 w 10000"/>
                  <a:gd name="connsiteY143" fmla="*/ 2842 h 10287"/>
                  <a:gd name="connsiteX144" fmla="*/ 455 w 10000"/>
                  <a:gd name="connsiteY144" fmla="*/ 2937 h 10287"/>
                  <a:gd name="connsiteX145" fmla="*/ 490 w 10000"/>
                  <a:gd name="connsiteY145" fmla="*/ 3038 h 10287"/>
                  <a:gd name="connsiteX146" fmla="*/ 514 w 10000"/>
                  <a:gd name="connsiteY146" fmla="*/ 3152 h 10287"/>
                  <a:gd name="connsiteX147" fmla="*/ 550 w 10000"/>
                  <a:gd name="connsiteY147" fmla="*/ 3253 h 10287"/>
                  <a:gd name="connsiteX148" fmla="*/ 586 w 10000"/>
                  <a:gd name="connsiteY148" fmla="*/ 3374 h 10287"/>
                  <a:gd name="connsiteX149" fmla="*/ 610 w 10000"/>
                  <a:gd name="connsiteY149" fmla="*/ 3475 h 10287"/>
                  <a:gd name="connsiteX150" fmla="*/ 646 w 10000"/>
                  <a:gd name="connsiteY150" fmla="*/ 3589 h 10287"/>
                  <a:gd name="connsiteX151" fmla="*/ 676 w 10000"/>
                  <a:gd name="connsiteY151" fmla="*/ 3684 h 10287"/>
                  <a:gd name="connsiteX152" fmla="*/ 712 w 10000"/>
                  <a:gd name="connsiteY152" fmla="*/ 3810 h 10287"/>
                  <a:gd name="connsiteX153" fmla="*/ 736 w 10000"/>
                  <a:gd name="connsiteY153" fmla="*/ 3924 h 10287"/>
                  <a:gd name="connsiteX154" fmla="*/ 772 w 10000"/>
                  <a:gd name="connsiteY154" fmla="*/ 4031 h 10287"/>
                  <a:gd name="connsiteX155" fmla="*/ 807 w 10000"/>
                  <a:gd name="connsiteY155" fmla="*/ 4158 h 10287"/>
                  <a:gd name="connsiteX156" fmla="*/ 843 w 10000"/>
                  <a:gd name="connsiteY156" fmla="*/ 4265 h 10287"/>
                  <a:gd name="connsiteX157" fmla="*/ 867 w 10000"/>
                  <a:gd name="connsiteY157" fmla="*/ 4379 h 10287"/>
                  <a:gd name="connsiteX158" fmla="*/ 903 w 10000"/>
                  <a:gd name="connsiteY158" fmla="*/ 4506 h 10287"/>
                  <a:gd name="connsiteX159" fmla="*/ 927 w 10000"/>
                  <a:gd name="connsiteY159" fmla="*/ 4613 h 10287"/>
                  <a:gd name="connsiteX160" fmla="*/ 975 w 10000"/>
                  <a:gd name="connsiteY160" fmla="*/ 4727 h 10287"/>
                  <a:gd name="connsiteX161" fmla="*/ 993 w 10000"/>
                  <a:gd name="connsiteY161" fmla="*/ 4854 h 10287"/>
                  <a:gd name="connsiteX162" fmla="*/ 1029 w 10000"/>
                  <a:gd name="connsiteY162" fmla="*/ 4961 h 10287"/>
                  <a:gd name="connsiteX163" fmla="*/ 1065 w 10000"/>
                  <a:gd name="connsiteY163" fmla="*/ 5088 h 10287"/>
                  <a:gd name="connsiteX164" fmla="*/ 1100 w 10000"/>
                  <a:gd name="connsiteY164" fmla="*/ 5214 h 10287"/>
                  <a:gd name="connsiteX165" fmla="*/ 1136 w 10000"/>
                  <a:gd name="connsiteY165" fmla="*/ 5322 h 10287"/>
                  <a:gd name="connsiteX166" fmla="*/ 1160 w 10000"/>
                  <a:gd name="connsiteY166" fmla="*/ 5436 h 10287"/>
                  <a:gd name="connsiteX167" fmla="*/ 1196 w 10000"/>
                  <a:gd name="connsiteY167" fmla="*/ 5549 h 10287"/>
                  <a:gd name="connsiteX168" fmla="*/ 1232 w 10000"/>
                  <a:gd name="connsiteY168" fmla="*/ 5657 h 10287"/>
                  <a:gd name="connsiteX169" fmla="*/ 1256 w 10000"/>
                  <a:gd name="connsiteY169" fmla="*/ 5771 h 10287"/>
                  <a:gd name="connsiteX170" fmla="*/ 1292 w 10000"/>
                  <a:gd name="connsiteY170" fmla="*/ 5885 h 10287"/>
                  <a:gd name="connsiteX171" fmla="*/ 1322 w 10000"/>
                  <a:gd name="connsiteY171" fmla="*/ 5992 h 10287"/>
                  <a:gd name="connsiteX172" fmla="*/ 1358 w 10000"/>
                  <a:gd name="connsiteY172" fmla="*/ 6119 h 10287"/>
                  <a:gd name="connsiteX173" fmla="*/ 1382 w 10000"/>
                  <a:gd name="connsiteY173" fmla="*/ 6220 h 10287"/>
                  <a:gd name="connsiteX174" fmla="*/ 1406 w 10000"/>
                  <a:gd name="connsiteY174" fmla="*/ 6315 h 10287"/>
                  <a:gd name="connsiteX175" fmla="*/ 1441 w 10000"/>
                  <a:gd name="connsiteY175" fmla="*/ 6429 h 10287"/>
                  <a:gd name="connsiteX176" fmla="*/ 1477 w 10000"/>
                  <a:gd name="connsiteY176" fmla="*/ 6543 h 10287"/>
                  <a:gd name="connsiteX177" fmla="*/ 1501 w 10000"/>
                  <a:gd name="connsiteY177" fmla="*/ 6625 h 10287"/>
                  <a:gd name="connsiteX178" fmla="*/ 1525 w 10000"/>
                  <a:gd name="connsiteY178" fmla="*/ 6726 h 10287"/>
                  <a:gd name="connsiteX179" fmla="*/ 1549 w 10000"/>
                  <a:gd name="connsiteY179" fmla="*/ 6827 h 10287"/>
                  <a:gd name="connsiteX180" fmla="*/ 1585 w 10000"/>
                  <a:gd name="connsiteY180" fmla="*/ 6935 h 10287"/>
                  <a:gd name="connsiteX181" fmla="*/ 1609 w 10000"/>
                  <a:gd name="connsiteY181" fmla="*/ 7011 h 10287"/>
                  <a:gd name="connsiteX182" fmla="*/ 1627 w 10000"/>
                  <a:gd name="connsiteY182" fmla="*/ 7112 h 10287"/>
                  <a:gd name="connsiteX183" fmla="*/ 1651 w 10000"/>
                  <a:gd name="connsiteY183" fmla="*/ 7200 h 10287"/>
                  <a:gd name="connsiteX184" fmla="*/ 1675 w 10000"/>
                  <a:gd name="connsiteY184" fmla="*/ 7295 h 10287"/>
                  <a:gd name="connsiteX185" fmla="*/ 1687 w 10000"/>
                  <a:gd name="connsiteY185" fmla="*/ 7384 h 10287"/>
                  <a:gd name="connsiteX186" fmla="*/ 1722 w 10000"/>
                  <a:gd name="connsiteY186" fmla="*/ 7472 h 10287"/>
                  <a:gd name="connsiteX187" fmla="*/ 1746 w 10000"/>
                  <a:gd name="connsiteY187" fmla="*/ 7561 h 10287"/>
                  <a:gd name="connsiteX188" fmla="*/ 1770 w 10000"/>
                  <a:gd name="connsiteY188" fmla="*/ 7643 h 10287"/>
                  <a:gd name="connsiteX189" fmla="*/ 1782 w 10000"/>
                  <a:gd name="connsiteY189" fmla="*/ 7732 h 10287"/>
                  <a:gd name="connsiteX190" fmla="*/ 1806 w 10000"/>
                  <a:gd name="connsiteY190" fmla="*/ 7808 h 10287"/>
                  <a:gd name="connsiteX191" fmla="*/ 1818 w 10000"/>
                  <a:gd name="connsiteY191" fmla="*/ 7896 h 10287"/>
                  <a:gd name="connsiteX192" fmla="*/ 1854 w 10000"/>
                  <a:gd name="connsiteY192" fmla="*/ 7978 h 10287"/>
                  <a:gd name="connsiteX193" fmla="*/ 1866 w 10000"/>
                  <a:gd name="connsiteY193" fmla="*/ 8054 h 10287"/>
                  <a:gd name="connsiteX194" fmla="*/ 1890 w 10000"/>
                  <a:gd name="connsiteY194" fmla="*/ 8143 h 10287"/>
                  <a:gd name="connsiteX195" fmla="*/ 1902 w 10000"/>
                  <a:gd name="connsiteY195" fmla="*/ 8219 h 10287"/>
                  <a:gd name="connsiteX196" fmla="*/ 1926 w 10000"/>
                  <a:gd name="connsiteY196" fmla="*/ 8301 h 10287"/>
                  <a:gd name="connsiteX197" fmla="*/ 1938 w 10000"/>
                  <a:gd name="connsiteY197" fmla="*/ 8364 h 10287"/>
                  <a:gd name="connsiteX198" fmla="*/ 1956 w 10000"/>
                  <a:gd name="connsiteY198" fmla="*/ 8440 h 10287"/>
                  <a:gd name="connsiteX199" fmla="*/ 1968 w 10000"/>
                  <a:gd name="connsiteY199" fmla="*/ 8516 h 10287"/>
                  <a:gd name="connsiteX200" fmla="*/ 1992 w 10000"/>
                  <a:gd name="connsiteY200" fmla="*/ 8586 h 10287"/>
                  <a:gd name="connsiteX201" fmla="*/ 2004 w 10000"/>
                  <a:gd name="connsiteY201" fmla="*/ 8649 h 10287"/>
                  <a:gd name="connsiteX202" fmla="*/ 2016 w 10000"/>
                  <a:gd name="connsiteY202" fmla="*/ 8725 h 10287"/>
                  <a:gd name="connsiteX203" fmla="*/ 2028 w 10000"/>
                  <a:gd name="connsiteY203" fmla="*/ 8801 h 10287"/>
                  <a:gd name="connsiteX204" fmla="*/ 2051 w 10000"/>
                  <a:gd name="connsiteY204" fmla="*/ 8864 h 10287"/>
                  <a:gd name="connsiteX205" fmla="*/ 2051 w 10000"/>
                  <a:gd name="connsiteY205" fmla="*/ 8921 h 10287"/>
                  <a:gd name="connsiteX206" fmla="*/ 2075 w 10000"/>
                  <a:gd name="connsiteY206" fmla="*/ 8984 h 10287"/>
                  <a:gd name="connsiteX207" fmla="*/ 2075 w 10000"/>
                  <a:gd name="connsiteY207" fmla="*/ 9047 h 10287"/>
                  <a:gd name="connsiteX208" fmla="*/ 2099 w 10000"/>
                  <a:gd name="connsiteY208" fmla="*/ 9123 h 10287"/>
                  <a:gd name="connsiteX209" fmla="*/ 2111 w 10000"/>
                  <a:gd name="connsiteY209" fmla="*/ 9174 h 10287"/>
                  <a:gd name="connsiteX210" fmla="*/ 2123 w 10000"/>
                  <a:gd name="connsiteY210" fmla="*/ 9231 h 10287"/>
                  <a:gd name="connsiteX211" fmla="*/ 2135 w 10000"/>
                  <a:gd name="connsiteY211" fmla="*/ 9294 h 10287"/>
                  <a:gd name="connsiteX212" fmla="*/ 2147 w 10000"/>
                  <a:gd name="connsiteY212" fmla="*/ 9357 h 10287"/>
                  <a:gd name="connsiteX213" fmla="*/ 2159 w 10000"/>
                  <a:gd name="connsiteY213" fmla="*/ 9408 h 10287"/>
                  <a:gd name="connsiteX214" fmla="*/ 2159 w 10000"/>
                  <a:gd name="connsiteY214" fmla="*/ 9458 h 10287"/>
                  <a:gd name="connsiteX215" fmla="*/ 2171 w 10000"/>
                  <a:gd name="connsiteY215" fmla="*/ 9509 h 10287"/>
                  <a:gd name="connsiteX216" fmla="*/ 2183 w 10000"/>
                  <a:gd name="connsiteY216" fmla="*/ 9553 h 10287"/>
                  <a:gd name="connsiteX217" fmla="*/ 2183 w 10000"/>
                  <a:gd name="connsiteY217" fmla="*/ 9604 h 10287"/>
                  <a:gd name="connsiteX218" fmla="*/ 2195 w 10000"/>
                  <a:gd name="connsiteY218" fmla="*/ 9654 h 10287"/>
                  <a:gd name="connsiteX219" fmla="*/ 2195 w 10000"/>
                  <a:gd name="connsiteY219" fmla="*/ 9692 h 10287"/>
                  <a:gd name="connsiteX220" fmla="*/ 2207 w 10000"/>
                  <a:gd name="connsiteY220" fmla="*/ 9743 h 10287"/>
                  <a:gd name="connsiteX221" fmla="*/ 2207 w 10000"/>
                  <a:gd name="connsiteY221" fmla="*/ 9781 h 10287"/>
                  <a:gd name="connsiteX222" fmla="*/ 2219 w 10000"/>
                  <a:gd name="connsiteY222" fmla="*/ 9819 h 10287"/>
                  <a:gd name="connsiteX223" fmla="*/ 2219 w 10000"/>
                  <a:gd name="connsiteY223" fmla="*/ 9857 h 10287"/>
                  <a:gd name="connsiteX224" fmla="*/ 2243 w 10000"/>
                  <a:gd name="connsiteY224" fmla="*/ 9901 h 10287"/>
                  <a:gd name="connsiteX225" fmla="*/ 2243 w 10000"/>
                  <a:gd name="connsiteY225" fmla="*/ 9926 h 10287"/>
                  <a:gd name="connsiteX226" fmla="*/ 2255 w 10000"/>
                  <a:gd name="connsiteY226" fmla="*/ 9964 h 10287"/>
                  <a:gd name="connsiteX227" fmla="*/ 2255 w 10000"/>
                  <a:gd name="connsiteY227" fmla="*/ 10002 h 10287"/>
                  <a:gd name="connsiteX228" fmla="*/ 2261 w 10000"/>
                  <a:gd name="connsiteY228" fmla="*/ 10040 h 10287"/>
                  <a:gd name="connsiteX229" fmla="*/ 2261 w 10000"/>
                  <a:gd name="connsiteY229" fmla="*/ 10091 h 10287"/>
                  <a:gd name="connsiteX230" fmla="*/ 2273 w 10000"/>
                  <a:gd name="connsiteY230" fmla="*/ 10142 h 10287"/>
                  <a:gd name="connsiteX231" fmla="*/ 2273 w 10000"/>
                  <a:gd name="connsiteY231" fmla="*/ 10179 h 10287"/>
                  <a:gd name="connsiteX232" fmla="*/ 2285 w 10000"/>
                  <a:gd name="connsiteY232" fmla="*/ 10217 h 10287"/>
                  <a:gd name="connsiteX233" fmla="*/ 2285 w 10000"/>
                  <a:gd name="connsiteY233" fmla="*/ 10262 h 10287"/>
                  <a:gd name="connsiteX234" fmla="*/ 2297 w 10000"/>
                  <a:gd name="connsiteY234" fmla="*/ 10287 h 10287"/>
                  <a:gd name="connsiteX235" fmla="*/ 2297 w 10000"/>
                  <a:gd name="connsiteY235" fmla="*/ 10274 h 10287"/>
                  <a:gd name="connsiteX236" fmla="*/ 2309 w 10000"/>
                  <a:gd name="connsiteY236" fmla="*/ 10262 h 10287"/>
                  <a:gd name="connsiteX237" fmla="*/ 2333 w 10000"/>
                  <a:gd name="connsiteY237" fmla="*/ 10249 h 10287"/>
                  <a:gd name="connsiteX238" fmla="*/ 2380 w 10000"/>
                  <a:gd name="connsiteY238" fmla="*/ 10249 h 10287"/>
                  <a:gd name="connsiteX239" fmla="*/ 2416 w 10000"/>
                  <a:gd name="connsiteY239" fmla="*/ 10224 h 10287"/>
                  <a:gd name="connsiteX240" fmla="*/ 2476 w 10000"/>
                  <a:gd name="connsiteY240" fmla="*/ 10217 h 10287"/>
                  <a:gd name="connsiteX241" fmla="*/ 2500 w 10000"/>
                  <a:gd name="connsiteY241" fmla="*/ 10205 h 10287"/>
                  <a:gd name="connsiteX242" fmla="*/ 2548 w 10000"/>
                  <a:gd name="connsiteY242" fmla="*/ 10205 h 10287"/>
                  <a:gd name="connsiteX243" fmla="*/ 2578 w 10000"/>
                  <a:gd name="connsiteY243" fmla="*/ 10192 h 10287"/>
                  <a:gd name="connsiteX244" fmla="*/ 2626 w 10000"/>
                  <a:gd name="connsiteY244" fmla="*/ 10179 h 10287"/>
                  <a:gd name="connsiteX245" fmla="*/ 2661 w 10000"/>
                  <a:gd name="connsiteY245" fmla="*/ 10167 h 10287"/>
                  <a:gd name="connsiteX246" fmla="*/ 2697 w 10000"/>
                  <a:gd name="connsiteY246" fmla="*/ 10142 h 10287"/>
                  <a:gd name="connsiteX247" fmla="*/ 2745 w 10000"/>
                  <a:gd name="connsiteY247" fmla="*/ 10129 h 10287"/>
                  <a:gd name="connsiteX248" fmla="*/ 2793 w 10000"/>
                  <a:gd name="connsiteY248" fmla="*/ 10116 h 10287"/>
                  <a:gd name="connsiteX249" fmla="*/ 2841 w 10000"/>
                  <a:gd name="connsiteY249" fmla="*/ 10104 h 10287"/>
                  <a:gd name="connsiteX250" fmla="*/ 2889 w 10000"/>
                  <a:gd name="connsiteY250" fmla="*/ 10091 h 10287"/>
                  <a:gd name="connsiteX251" fmla="*/ 2943 w 10000"/>
                  <a:gd name="connsiteY251" fmla="*/ 10078 h 10287"/>
                  <a:gd name="connsiteX252" fmla="*/ 2990 w 10000"/>
                  <a:gd name="connsiteY252" fmla="*/ 10066 h 10287"/>
                  <a:gd name="connsiteX253" fmla="*/ 3050 w 10000"/>
                  <a:gd name="connsiteY253" fmla="*/ 10040 h 10287"/>
                  <a:gd name="connsiteX254" fmla="*/ 3110 w 10000"/>
                  <a:gd name="connsiteY254" fmla="*/ 10028 h 10287"/>
                  <a:gd name="connsiteX255" fmla="*/ 3170 w 10000"/>
                  <a:gd name="connsiteY255" fmla="*/ 10015 h 10287"/>
                  <a:gd name="connsiteX256" fmla="*/ 3224 w 10000"/>
                  <a:gd name="connsiteY256" fmla="*/ 9990 h 10287"/>
                  <a:gd name="connsiteX257" fmla="*/ 3283 w 10000"/>
                  <a:gd name="connsiteY257" fmla="*/ 9977 h 10287"/>
                  <a:gd name="connsiteX258" fmla="*/ 3355 w 10000"/>
                  <a:gd name="connsiteY258" fmla="*/ 9964 h 10287"/>
                  <a:gd name="connsiteX259" fmla="*/ 3415 w 10000"/>
                  <a:gd name="connsiteY259" fmla="*/ 9939 h 10287"/>
                  <a:gd name="connsiteX260" fmla="*/ 3487 w 10000"/>
                  <a:gd name="connsiteY260" fmla="*/ 9926 h 10287"/>
                  <a:gd name="connsiteX261" fmla="*/ 3553 w 10000"/>
                  <a:gd name="connsiteY261" fmla="*/ 9914 h 10287"/>
                  <a:gd name="connsiteX262" fmla="*/ 3612 w 10000"/>
                  <a:gd name="connsiteY262" fmla="*/ 9889 h 10287"/>
                  <a:gd name="connsiteX263" fmla="*/ 3696 w 10000"/>
                  <a:gd name="connsiteY263" fmla="*/ 9870 h 10287"/>
                  <a:gd name="connsiteX264" fmla="*/ 3768 w 10000"/>
                  <a:gd name="connsiteY264" fmla="*/ 9857 h 10287"/>
                  <a:gd name="connsiteX265" fmla="*/ 3840 w 10000"/>
                  <a:gd name="connsiteY265" fmla="*/ 9832 h 10287"/>
                  <a:gd name="connsiteX266" fmla="*/ 3906 w 10000"/>
                  <a:gd name="connsiteY266" fmla="*/ 9819 h 10287"/>
                  <a:gd name="connsiteX267" fmla="*/ 3977 w 10000"/>
                  <a:gd name="connsiteY267" fmla="*/ 9794 h 10287"/>
                  <a:gd name="connsiteX268" fmla="*/ 4061 w 10000"/>
                  <a:gd name="connsiteY268" fmla="*/ 9781 h 10287"/>
                  <a:gd name="connsiteX269" fmla="*/ 4133 w 10000"/>
                  <a:gd name="connsiteY269" fmla="*/ 9756 h 10287"/>
                  <a:gd name="connsiteX270" fmla="*/ 4211 w 10000"/>
                  <a:gd name="connsiteY270" fmla="*/ 9730 h 10287"/>
                  <a:gd name="connsiteX271" fmla="*/ 4282 w 10000"/>
                  <a:gd name="connsiteY271" fmla="*/ 9718 h 10287"/>
                  <a:gd name="connsiteX272" fmla="*/ 4366 w 10000"/>
                  <a:gd name="connsiteY272" fmla="*/ 9692 h 10287"/>
                  <a:gd name="connsiteX273" fmla="*/ 4438 w 10000"/>
                  <a:gd name="connsiteY273" fmla="*/ 9680 h 10287"/>
                  <a:gd name="connsiteX274" fmla="*/ 4516 w 10000"/>
                  <a:gd name="connsiteY274" fmla="*/ 9654 h 10287"/>
                  <a:gd name="connsiteX275" fmla="*/ 4599 w 10000"/>
                  <a:gd name="connsiteY275" fmla="*/ 9642 h 10287"/>
                  <a:gd name="connsiteX276" fmla="*/ 4683 w 10000"/>
                  <a:gd name="connsiteY276" fmla="*/ 9629 h 10287"/>
                  <a:gd name="connsiteX277" fmla="*/ 4767 w 10000"/>
                  <a:gd name="connsiteY277" fmla="*/ 9604 h 10287"/>
                  <a:gd name="connsiteX278" fmla="*/ 4844 w 10000"/>
                  <a:gd name="connsiteY278" fmla="*/ 9579 h 10287"/>
                  <a:gd name="connsiteX279" fmla="*/ 4928 w 10000"/>
                  <a:gd name="connsiteY279" fmla="*/ 9566 h 10287"/>
                  <a:gd name="connsiteX280" fmla="*/ 5012 w 10000"/>
                  <a:gd name="connsiteY280" fmla="*/ 9547 h 10287"/>
                  <a:gd name="connsiteX281" fmla="*/ 5096 w 10000"/>
                  <a:gd name="connsiteY281" fmla="*/ 9534 h 10287"/>
                  <a:gd name="connsiteX282" fmla="*/ 5173 w 10000"/>
                  <a:gd name="connsiteY282" fmla="*/ 9522 h 10287"/>
                  <a:gd name="connsiteX283" fmla="*/ 5269 w 10000"/>
                  <a:gd name="connsiteY283" fmla="*/ 9496 h 10287"/>
                  <a:gd name="connsiteX284" fmla="*/ 5353 w 10000"/>
                  <a:gd name="connsiteY284" fmla="*/ 9484 h 10287"/>
                  <a:gd name="connsiteX285" fmla="*/ 5431 w 10000"/>
                  <a:gd name="connsiteY285" fmla="*/ 9458 h 10287"/>
                  <a:gd name="connsiteX286" fmla="*/ 5514 w 10000"/>
                  <a:gd name="connsiteY286" fmla="*/ 9446 h 10287"/>
                  <a:gd name="connsiteX287" fmla="*/ 5598 w 10000"/>
                  <a:gd name="connsiteY287" fmla="*/ 9420 h 10287"/>
                  <a:gd name="connsiteX288" fmla="*/ 5694 w 10000"/>
                  <a:gd name="connsiteY288" fmla="*/ 9408 h 10287"/>
                  <a:gd name="connsiteX289" fmla="*/ 5772 w 10000"/>
                  <a:gd name="connsiteY289" fmla="*/ 9395 h 10287"/>
                  <a:gd name="connsiteX290" fmla="*/ 5855 w 10000"/>
                  <a:gd name="connsiteY290" fmla="*/ 9383 h 10287"/>
                  <a:gd name="connsiteX291" fmla="*/ 5939 w 10000"/>
                  <a:gd name="connsiteY291" fmla="*/ 9370 h 10287"/>
                  <a:gd name="connsiteX292" fmla="*/ 6035 w 10000"/>
                  <a:gd name="connsiteY292" fmla="*/ 9357 h 10287"/>
                  <a:gd name="connsiteX293" fmla="*/ 6112 w 10000"/>
                  <a:gd name="connsiteY293" fmla="*/ 9345 h 10287"/>
                  <a:gd name="connsiteX294" fmla="*/ 6196 w 10000"/>
                  <a:gd name="connsiteY294" fmla="*/ 9319 h 10287"/>
                  <a:gd name="connsiteX295" fmla="*/ 6280 w 10000"/>
                  <a:gd name="connsiteY295" fmla="*/ 9307 h 10287"/>
                  <a:gd name="connsiteX296" fmla="*/ 6364 w 10000"/>
                  <a:gd name="connsiteY296" fmla="*/ 9294 h 10287"/>
                  <a:gd name="connsiteX297" fmla="*/ 6441 w 10000"/>
                  <a:gd name="connsiteY297" fmla="*/ 9269 h 10287"/>
                  <a:gd name="connsiteX298" fmla="*/ 6537 w 10000"/>
                  <a:gd name="connsiteY298" fmla="*/ 9256 h 10287"/>
                  <a:gd name="connsiteX299" fmla="*/ 6621 w 10000"/>
                  <a:gd name="connsiteY299" fmla="*/ 9243 h 10287"/>
                  <a:gd name="connsiteX300" fmla="*/ 6711 w 10000"/>
                  <a:gd name="connsiteY300" fmla="*/ 9231 h 10287"/>
                  <a:gd name="connsiteX301" fmla="*/ 6782 w 10000"/>
                  <a:gd name="connsiteY301" fmla="*/ 9212 h 10287"/>
                  <a:gd name="connsiteX302" fmla="*/ 6878 w 10000"/>
                  <a:gd name="connsiteY302" fmla="*/ 9199 h 10287"/>
                  <a:gd name="connsiteX303" fmla="*/ 6962 w 10000"/>
                  <a:gd name="connsiteY303" fmla="*/ 9174 h 10287"/>
                  <a:gd name="connsiteX304" fmla="*/ 7051 w 10000"/>
                  <a:gd name="connsiteY304" fmla="*/ 9161 h 10287"/>
                  <a:gd name="connsiteX305" fmla="*/ 7135 w 10000"/>
                  <a:gd name="connsiteY305" fmla="*/ 9136 h 10287"/>
                  <a:gd name="connsiteX306" fmla="*/ 7219 w 10000"/>
                  <a:gd name="connsiteY306" fmla="*/ 9123 h 10287"/>
                  <a:gd name="connsiteX307" fmla="*/ 7303 w 10000"/>
                  <a:gd name="connsiteY307" fmla="*/ 9098 h 10287"/>
                  <a:gd name="connsiteX308" fmla="*/ 7392 w 10000"/>
                  <a:gd name="connsiteY308" fmla="*/ 9085 h 10287"/>
                  <a:gd name="connsiteX309" fmla="*/ 7476 w 10000"/>
                  <a:gd name="connsiteY309" fmla="*/ 9060 h 10287"/>
                  <a:gd name="connsiteX310" fmla="*/ 7560 w 10000"/>
                  <a:gd name="connsiteY310" fmla="*/ 9035 h 10287"/>
                  <a:gd name="connsiteX311" fmla="*/ 7644 w 10000"/>
                  <a:gd name="connsiteY311" fmla="*/ 9022 h 10287"/>
                  <a:gd name="connsiteX312" fmla="*/ 7733 w 10000"/>
                  <a:gd name="connsiteY312" fmla="*/ 8997 h 10287"/>
                  <a:gd name="connsiteX313" fmla="*/ 7805 w 10000"/>
                  <a:gd name="connsiteY313" fmla="*/ 8984 h 10287"/>
                  <a:gd name="connsiteX314" fmla="*/ 7901 w 10000"/>
                  <a:gd name="connsiteY314" fmla="*/ 8959 h 10287"/>
                  <a:gd name="connsiteX315" fmla="*/ 7972 w 10000"/>
                  <a:gd name="connsiteY315" fmla="*/ 8946 h 10287"/>
                  <a:gd name="connsiteX316" fmla="*/ 8062 w 10000"/>
                  <a:gd name="connsiteY316" fmla="*/ 8921 h 10287"/>
                  <a:gd name="connsiteX317" fmla="*/ 8134 w 10000"/>
                  <a:gd name="connsiteY317" fmla="*/ 8895 h 10287"/>
                  <a:gd name="connsiteX318" fmla="*/ 8218 w 10000"/>
                  <a:gd name="connsiteY318" fmla="*/ 8889 h 10287"/>
                  <a:gd name="connsiteX319" fmla="*/ 8295 w 10000"/>
                  <a:gd name="connsiteY319" fmla="*/ 8864 h 10287"/>
                  <a:gd name="connsiteX320" fmla="*/ 8367 w 10000"/>
                  <a:gd name="connsiteY320" fmla="*/ 8851 h 10287"/>
                  <a:gd name="connsiteX321" fmla="*/ 8451 w 10000"/>
                  <a:gd name="connsiteY321" fmla="*/ 8826 h 10287"/>
                  <a:gd name="connsiteX322" fmla="*/ 8523 w 10000"/>
                  <a:gd name="connsiteY322" fmla="*/ 8813 h 10287"/>
                  <a:gd name="connsiteX323" fmla="*/ 8594 w 10000"/>
                  <a:gd name="connsiteY323" fmla="*/ 8788 h 10287"/>
                  <a:gd name="connsiteX324" fmla="*/ 8672 w 10000"/>
                  <a:gd name="connsiteY324" fmla="*/ 8763 h 10287"/>
                  <a:gd name="connsiteX325" fmla="*/ 8744 w 10000"/>
                  <a:gd name="connsiteY325" fmla="*/ 8750 h 10287"/>
                  <a:gd name="connsiteX326" fmla="*/ 8816 w 10000"/>
                  <a:gd name="connsiteY326" fmla="*/ 8725 h 10287"/>
                  <a:gd name="connsiteX327" fmla="*/ 8876 w 10000"/>
                  <a:gd name="connsiteY327" fmla="*/ 8712 h 10287"/>
                  <a:gd name="connsiteX328" fmla="*/ 8941 w 10000"/>
                  <a:gd name="connsiteY328" fmla="*/ 8687 h 10287"/>
                  <a:gd name="connsiteX329" fmla="*/ 9001 w 10000"/>
                  <a:gd name="connsiteY329" fmla="*/ 8661 h 10287"/>
                  <a:gd name="connsiteX330" fmla="*/ 9073 w 10000"/>
                  <a:gd name="connsiteY330" fmla="*/ 8649 h 10287"/>
                  <a:gd name="connsiteX331" fmla="*/ 9133 w 10000"/>
                  <a:gd name="connsiteY331" fmla="*/ 8623 h 10287"/>
                  <a:gd name="connsiteX332" fmla="*/ 9205 w 10000"/>
                  <a:gd name="connsiteY332" fmla="*/ 8611 h 10287"/>
                  <a:gd name="connsiteX333" fmla="*/ 9258 w 10000"/>
                  <a:gd name="connsiteY333" fmla="*/ 8598 h 10287"/>
                  <a:gd name="connsiteX334" fmla="*/ 9318 w 10000"/>
                  <a:gd name="connsiteY334" fmla="*/ 8573 h 10287"/>
                  <a:gd name="connsiteX335" fmla="*/ 9366 w 10000"/>
                  <a:gd name="connsiteY335" fmla="*/ 8560 h 10287"/>
                  <a:gd name="connsiteX336" fmla="*/ 9426 w 10000"/>
                  <a:gd name="connsiteY336" fmla="*/ 8554 h 10287"/>
                  <a:gd name="connsiteX337" fmla="*/ 9474 w 10000"/>
                  <a:gd name="connsiteY337" fmla="*/ 8529 h 10287"/>
                  <a:gd name="connsiteX338" fmla="*/ 9522 w 10000"/>
                  <a:gd name="connsiteY338" fmla="*/ 8516 h 10287"/>
                  <a:gd name="connsiteX339" fmla="*/ 9575 w 10000"/>
                  <a:gd name="connsiteY339" fmla="*/ 8503 h 10287"/>
                  <a:gd name="connsiteX340" fmla="*/ 9623 w 10000"/>
                  <a:gd name="connsiteY340" fmla="*/ 8491 h 10287"/>
                  <a:gd name="connsiteX341" fmla="*/ 9659 w 10000"/>
                  <a:gd name="connsiteY341" fmla="*/ 8478 h 10287"/>
                  <a:gd name="connsiteX342" fmla="*/ 9707 w 10000"/>
                  <a:gd name="connsiteY342" fmla="*/ 8465 h 10287"/>
                  <a:gd name="connsiteX343" fmla="*/ 9743 w 10000"/>
                  <a:gd name="connsiteY343" fmla="*/ 8453 h 10287"/>
                  <a:gd name="connsiteX344" fmla="*/ 9779 w 10000"/>
                  <a:gd name="connsiteY344" fmla="*/ 8440 h 10287"/>
                  <a:gd name="connsiteX345" fmla="*/ 9839 w 10000"/>
                  <a:gd name="connsiteY345" fmla="*/ 8427 h 10287"/>
                  <a:gd name="connsiteX346" fmla="*/ 9892 w 10000"/>
                  <a:gd name="connsiteY346" fmla="*/ 8415 h 10287"/>
                  <a:gd name="connsiteX347" fmla="*/ 9928 w 10000"/>
                  <a:gd name="connsiteY347" fmla="*/ 8389 h 10287"/>
                  <a:gd name="connsiteX348" fmla="*/ 9964 w 10000"/>
                  <a:gd name="connsiteY348" fmla="*/ 8377 h 10287"/>
                  <a:gd name="connsiteX349" fmla="*/ 9988 w 10000"/>
                  <a:gd name="connsiteY349" fmla="*/ 8377 h 10287"/>
                  <a:gd name="connsiteX350" fmla="*/ 10000 w 10000"/>
                  <a:gd name="connsiteY350" fmla="*/ 8377 h 10287"/>
                  <a:gd name="connsiteX351" fmla="*/ 9988 w 10000"/>
                  <a:gd name="connsiteY351" fmla="*/ 8364 h 10287"/>
                  <a:gd name="connsiteX352" fmla="*/ 9988 w 10000"/>
                  <a:gd name="connsiteY352" fmla="*/ 8352 h 10287"/>
                  <a:gd name="connsiteX353" fmla="*/ 9976 w 10000"/>
                  <a:gd name="connsiteY353" fmla="*/ 8326 h 10287"/>
                  <a:gd name="connsiteX354" fmla="*/ 9964 w 10000"/>
                  <a:gd name="connsiteY354" fmla="*/ 8301 h 10287"/>
                  <a:gd name="connsiteX355" fmla="*/ 9952 w 10000"/>
                  <a:gd name="connsiteY355" fmla="*/ 8250 h 10287"/>
                  <a:gd name="connsiteX356" fmla="*/ 9928 w 10000"/>
                  <a:gd name="connsiteY356" fmla="*/ 8206 h 10287"/>
                  <a:gd name="connsiteX357" fmla="*/ 9904 w 10000"/>
                  <a:gd name="connsiteY357" fmla="*/ 8143 h 10287"/>
                  <a:gd name="connsiteX358" fmla="*/ 9892 w 10000"/>
                  <a:gd name="connsiteY358" fmla="*/ 8067 h 10287"/>
                  <a:gd name="connsiteX359" fmla="*/ 9874 w 10000"/>
                  <a:gd name="connsiteY359" fmla="*/ 8029 h 10287"/>
                  <a:gd name="connsiteX360" fmla="*/ 9862 w 10000"/>
                  <a:gd name="connsiteY360" fmla="*/ 7978 h 10287"/>
                  <a:gd name="connsiteX361" fmla="*/ 9850 w 10000"/>
                  <a:gd name="connsiteY361" fmla="*/ 7940 h 10287"/>
                  <a:gd name="connsiteX362" fmla="*/ 9839 w 10000"/>
                  <a:gd name="connsiteY362" fmla="*/ 7902 h 10287"/>
                  <a:gd name="connsiteX363" fmla="*/ 9827 w 10000"/>
                  <a:gd name="connsiteY363" fmla="*/ 7846 h 10287"/>
                  <a:gd name="connsiteX364" fmla="*/ 9803 w 10000"/>
                  <a:gd name="connsiteY364" fmla="*/ 7808 h 10287"/>
                  <a:gd name="connsiteX365" fmla="*/ 9791 w 10000"/>
                  <a:gd name="connsiteY365" fmla="*/ 7757 h 10287"/>
                  <a:gd name="connsiteX366" fmla="*/ 9779 w 10000"/>
                  <a:gd name="connsiteY366" fmla="*/ 7706 h 10287"/>
                  <a:gd name="connsiteX367" fmla="*/ 9767 w 10000"/>
                  <a:gd name="connsiteY367" fmla="*/ 7656 h 10287"/>
                  <a:gd name="connsiteX368" fmla="*/ 9743 w 10000"/>
                  <a:gd name="connsiteY368" fmla="*/ 7605 h 10287"/>
                  <a:gd name="connsiteX369" fmla="*/ 9731 w 10000"/>
                  <a:gd name="connsiteY369" fmla="*/ 7548 h 10287"/>
                  <a:gd name="connsiteX370" fmla="*/ 9719 w 10000"/>
                  <a:gd name="connsiteY370" fmla="*/ 7498 h 10287"/>
                  <a:gd name="connsiteX371" fmla="*/ 9695 w 10000"/>
                  <a:gd name="connsiteY371" fmla="*/ 7434 h 10287"/>
                  <a:gd name="connsiteX372" fmla="*/ 9683 w 10000"/>
                  <a:gd name="connsiteY372" fmla="*/ 7371 h 10287"/>
                  <a:gd name="connsiteX373" fmla="*/ 9659 w 10000"/>
                  <a:gd name="connsiteY373" fmla="*/ 7321 h 10287"/>
                  <a:gd name="connsiteX374" fmla="*/ 9647 w 10000"/>
                  <a:gd name="connsiteY374" fmla="*/ 7257 h 10287"/>
                  <a:gd name="connsiteX375" fmla="*/ 9635 w 10000"/>
                  <a:gd name="connsiteY375" fmla="*/ 7188 h 10287"/>
                  <a:gd name="connsiteX376" fmla="*/ 9611 w 10000"/>
                  <a:gd name="connsiteY376" fmla="*/ 7124 h 10287"/>
                  <a:gd name="connsiteX377" fmla="*/ 9599 w 10000"/>
                  <a:gd name="connsiteY377" fmla="*/ 7061 h 10287"/>
                  <a:gd name="connsiteX378" fmla="*/ 9575 w 10000"/>
                  <a:gd name="connsiteY378" fmla="*/ 6985 h 10287"/>
                  <a:gd name="connsiteX379" fmla="*/ 9563 w 10000"/>
                  <a:gd name="connsiteY379" fmla="*/ 6922 h 10287"/>
                  <a:gd name="connsiteX380" fmla="*/ 9545 w 10000"/>
                  <a:gd name="connsiteY380" fmla="*/ 6852 h 10287"/>
                  <a:gd name="connsiteX381" fmla="*/ 9522 w 10000"/>
                  <a:gd name="connsiteY381" fmla="*/ 6777 h 10287"/>
                  <a:gd name="connsiteX382" fmla="*/ 9510 w 10000"/>
                  <a:gd name="connsiteY382" fmla="*/ 6713 h 10287"/>
                  <a:gd name="connsiteX383" fmla="*/ 9486 w 10000"/>
                  <a:gd name="connsiteY383" fmla="*/ 6637 h 10287"/>
                  <a:gd name="connsiteX384" fmla="*/ 9474 w 10000"/>
                  <a:gd name="connsiteY384" fmla="*/ 6568 h 10287"/>
                  <a:gd name="connsiteX385" fmla="*/ 9450 w 10000"/>
                  <a:gd name="connsiteY385" fmla="*/ 6492 h 10287"/>
                  <a:gd name="connsiteX386" fmla="*/ 9438 w 10000"/>
                  <a:gd name="connsiteY386" fmla="*/ 6429 h 10287"/>
                  <a:gd name="connsiteX387" fmla="*/ 9414 w 10000"/>
                  <a:gd name="connsiteY387" fmla="*/ 6340 h 10287"/>
                  <a:gd name="connsiteX388" fmla="*/ 9402 w 10000"/>
                  <a:gd name="connsiteY388" fmla="*/ 6277 h 10287"/>
                  <a:gd name="connsiteX389" fmla="*/ 9378 w 10000"/>
                  <a:gd name="connsiteY389" fmla="*/ 6207 h 10287"/>
                  <a:gd name="connsiteX390" fmla="*/ 9366 w 10000"/>
                  <a:gd name="connsiteY390" fmla="*/ 6131 h 10287"/>
                  <a:gd name="connsiteX391" fmla="*/ 9354 w 10000"/>
                  <a:gd name="connsiteY391" fmla="*/ 6043 h 10287"/>
                  <a:gd name="connsiteX392" fmla="*/ 9330 w 10000"/>
                  <a:gd name="connsiteY392" fmla="*/ 5967 h 10287"/>
                  <a:gd name="connsiteX393" fmla="*/ 9318 w 10000"/>
                  <a:gd name="connsiteY393" fmla="*/ 5897 h 10287"/>
                  <a:gd name="connsiteX394" fmla="*/ 9294 w 10000"/>
                  <a:gd name="connsiteY394" fmla="*/ 5809 h 10287"/>
                  <a:gd name="connsiteX395" fmla="*/ 9270 w 10000"/>
                  <a:gd name="connsiteY395" fmla="*/ 5733 h 10287"/>
                  <a:gd name="connsiteX396" fmla="*/ 9258 w 10000"/>
                  <a:gd name="connsiteY396" fmla="*/ 5657 h 10287"/>
                  <a:gd name="connsiteX397" fmla="*/ 9246 w 10000"/>
                  <a:gd name="connsiteY397" fmla="*/ 5575 h 10287"/>
                  <a:gd name="connsiteX398" fmla="*/ 9240 w 10000"/>
                  <a:gd name="connsiteY398" fmla="*/ 5499 h 10287"/>
                  <a:gd name="connsiteX399" fmla="*/ 9228 w 10000"/>
                  <a:gd name="connsiteY399" fmla="*/ 5410 h 10287"/>
                  <a:gd name="connsiteX400" fmla="*/ 9217 w 10000"/>
                  <a:gd name="connsiteY400" fmla="*/ 5334 h 10287"/>
                  <a:gd name="connsiteX401" fmla="*/ 9205 w 10000"/>
                  <a:gd name="connsiteY401" fmla="*/ 5259 h 10287"/>
                  <a:gd name="connsiteX402" fmla="*/ 9193 w 10000"/>
                  <a:gd name="connsiteY402" fmla="*/ 5189 h 10287"/>
                  <a:gd name="connsiteX403" fmla="*/ 9169 w 10000"/>
                  <a:gd name="connsiteY403" fmla="*/ 5100 h 10287"/>
                  <a:gd name="connsiteX404" fmla="*/ 9169 w 10000"/>
                  <a:gd name="connsiteY404" fmla="*/ 5025 h 10287"/>
                  <a:gd name="connsiteX405" fmla="*/ 9157 w 10000"/>
                  <a:gd name="connsiteY405" fmla="*/ 4949 h 10287"/>
                  <a:gd name="connsiteX406" fmla="*/ 9145 w 10000"/>
                  <a:gd name="connsiteY406" fmla="*/ 4866 h 10287"/>
                  <a:gd name="connsiteX407" fmla="*/ 9121 w 10000"/>
                  <a:gd name="connsiteY407" fmla="*/ 4790 h 10287"/>
                  <a:gd name="connsiteX408" fmla="*/ 9121 w 10000"/>
                  <a:gd name="connsiteY408" fmla="*/ 4702 h 10287"/>
                  <a:gd name="connsiteX409" fmla="*/ 9097 w 10000"/>
                  <a:gd name="connsiteY409" fmla="*/ 4626 h 10287"/>
                  <a:gd name="connsiteX410" fmla="*/ 9097 w 10000"/>
                  <a:gd name="connsiteY410" fmla="*/ 4556 h 10287"/>
                  <a:gd name="connsiteX411" fmla="*/ 9085 w 10000"/>
                  <a:gd name="connsiteY411" fmla="*/ 4468 h 10287"/>
                  <a:gd name="connsiteX412" fmla="*/ 9073 w 10000"/>
                  <a:gd name="connsiteY412" fmla="*/ 4392 h 10287"/>
                  <a:gd name="connsiteX413" fmla="*/ 9061 w 10000"/>
                  <a:gd name="connsiteY413" fmla="*/ 4316 h 10287"/>
                  <a:gd name="connsiteX414" fmla="*/ 9061 w 10000"/>
                  <a:gd name="connsiteY414" fmla="*/ 4259 h 10287"/>
                  <a:gd name="connsiteX415" fmla="*/ 9037 w 10000"/>
                  <a:gd name="connsiteY415" fmla="*/ 4171 h 10287"/>
                  <a:gd name="connsiteX416" fmla="*/ 9037 w 10000"/>
                  <a:gd name="connsiteY416" fmla="*/ 4095 h 10287"/>
                  <a:gd name="connsiteX417" fmla="*/ 9013 w 10000"/>
                  <a:gd name="connsiteY417" fmla="*/ 4019 h 10287"/>
                  <a:gd name="connsiteX418" fmla="*/ 9013 w 10000"/>
                  <a:gd name="connsiteY418" fmla="*/ 3943 h 10287"/>
                  <a:gd name="connsiteX419" fmla="*/ 9001 w 10000"/>
                  <a:gd name="connsiteY419" fmla="*/ 3873 h 10287"/>
                  <a:gd name="connsiteX420" fmla="*/ 8989 w 10000"/>
                  <a:gd name="connsiteY420" fmla="*/ 3810 h 10287"/>
                  <a:gd name="connsiteX421" fmla="*/ 8977 w 10000"/>
                  <a:gd name="connsiteY421" fmla="*/ 3734 h 10287"/>
                  <a:gd name="connsiteX422" fmla="*/ 8977 w 10000"/>
                  <a:gd name="connsiteY422" fmla="*/ 3671 h 10287"/>
                  <a:gd name="connsiteX423" fmla="*/ 8953 w 10000"/>
                  <a:gd name="connsiteY423" fmla="*/ 3595 h 10287"/>
                  <a:gd name="connsiteX424" fmla="*/ 8953 w 10000"/>
                  <a:gd name="connsiteY424" fmla="*/ 3525 h 10287"/>
                  <a:gd name="connsiteX425" fmla="*/ 8941 w 10000"/>
                  <a:gd name="connsiteY425" fmla="*/ 3462 h 10287"/>
                  <a:gd name="connsiteX426" fmla="*/ 8929 w 10000"/>
                  <a:gd name="connsiteY426" fmla="*/ 3386 h 10287"/>
                  <a:gd name="connsiteX427" fmla="*/ 8923 w 10000"/>
                  <a:gd name="connsiteY427" fmla="*/ 3323 h 10287"/>
                  <a:gd name="connsiteX428" fmla="*/ 8923 w 10000"/>
                  <a:gd name="connsiteY428" fmla="*/ 3266 h 10287"/>
                  <a:gd name="connsiteX429" fmla="*/ 8911 w 10000"/>
                  <a:gd name="connsiteY429" fmla="*/ 3203 h 10287"/>
                  <a:gd name="connsiteX430" fmla="*/ 8900 w 10000"/>
                  <a:gd name="connsiteY430" fmla="*/ 3140 h 10287"/>
                  <a:gd name="connsiteX431" fmla="*/ 8888 w 10000"/>
                  <a:gd name="connsiteY431" fmla="*/ 3076 h 10287"/>
                  <a:gd name="connsiteX432" fmla="*/ 8876 w 10000"/>
                  <a:gd name="connsiteY432" fmla="*/ 3013 h 10287"/>
                  <a:gd name="connsiteX433" fmla="*/ 8864 w 10000"/>
                  <a:gd name="connsiteY433" fmla="*/ 2950 h 10287"/>
                  <a:gd name="connsiteX434" fmla="*/ 8864 w 10000"/>
                  <a:gd name="connsiteY434" fmla="*/ 2906 h 10287"/>
                  <a:gd name="connsiteX435" fmla="*/ 8852 w 10000"/>
                  <a:gd name="connsiteY435" fmla="*/ 2842 h 10287"/>
                  <a:gd name="connsiteX436" fmla="*/ 8852 w 10000"/>
                  <a:gd name="connsiteY436" fmla="*/ 2779 h 10287"/>
                  <a:gd name="connsiteX437" fmla="*/ 8840 w 10000"/>
                  <a:gd name="connsiteY437" fmla="*/ 2728 h 10287"/>
                  <a:gd name="connsiteX438" fmla="*/ 8840 w 10000"/>
                  <a:gd name="connsiteY438" fmla="*/ 2678 h 10287"/>
                  <a:gd name="connsiteX439" fmla="*/ 8828 w 10000"/>
                  <a:gd name="connsiteY439" fmla="*/ 2615 h 10287"/>
                  <a:gd name="connsiteX440" fmla="*/ 8816 w 10000"/>
                  <a:gd name="connsiteY440" fmla="*/ 2570 h 10287"/>
                  <a:gd name="connsiteX441" fmla="*/ 8804 w 10000"/>
                  <a:gd name="connsiteY441" fmla="*/ 2520 h 10287"/>
                  <a:gd name="connsiteX442" fmla="*/ 8804 w 10000"/>
                  <a:gd name="connsiteY442" fmla="*/ 2469 h 10287"/>
                  <a:gd name="connsiteX443" fmla="*/ 8792 w 10000"/>
                  <a:gd name="connsiteY443" fmla="*/ 2419 h 10287"/>
                  <a:gd name="connsiteX444" fmla="*/ 8792 w 10000"/>
                  <a:gd name="connsiteY444" fmla="*/ 2368 h 10287"/>
                  <a:gd name="connsiteX445" fmla="*/ 8780 w 10000"/>
                  <a:gd name="connsiteY445" fmla="*/ 2317 h 10287"/>
                  <a:gd name="connsiteX446" fmla="*/ 8780 w 10000"/>
                  <a:gd name="connsiteY446" fmla="*/ 2279 h 10287"/>
                  <a:gd name="connsiteX447" fmla="*/ 8768 w 10000"/>
                  <a:gd name="connsiteY447" fmla="*/ 2248 h 10287"/>
                  <a:gd name="connsiteX448" fmla="*/ 8756 w 10000"/>
                  <a:gd name="connsiteY448" fmla="*/ 2197 h 10287"/>
                  <a:gd name="connsiteX449" fmla="*/ 8744 w 10000"/>
                  <a:gd name="connsiteY449" fmla="*/ 2159 h 10287"/>
                  <a:gd name="connsiteX450" fmla="*/ 8744 w 10000"/>
                  <a:gd name="connsiteY450" fmla="*/ 2121 h 10287"/>
                  <a:gd name="connsiteX451" fmla="*/ 8744 w 10000"/>
                  <a:gd name="connsiteY451" fmla="*/ 2083 h 10287"/>
                  <a:gd name="connsiteX452" fmla="*/ 8732 w 10000"/>
                  <a:gd name="connsiteY452" fmla="*/ 2045 h 10287"/>
                  <a:gd name="connsiteX453" fmla="*/ 8732 w 10000"/>
                  <a:gd name="connsiteY453" fmla="*/ 2020 h 10287"/>
                  <a:gd name="connsiteX454" fmla="*/ 8732 w 10000"/>
                  <a:gd name="connsiteY454" fmla="*/ 1995 h 10287"/>
                  <a:gd name="connsiteX455" fmla="*/ 8720 w 10000"/>
                  <a:gd name="connsiteY455" fmla="*/ 1938 h 10287"/>
                  <a:gd name="connsiteX456" fmla="*/ 8708 w 10000"/>
                  <a:gd name="connsiteY456" fmla="*/ 1887 h 10287"/>
                  <a:gd name="connsiteX457" fmla="*/ 8696 w 10000"/>
                  <a:gd name="connsiteY457" fmla="*/ 1837 h 10287"/>
                  <a:gd name="connsiteX458" fmla="*/ 8696 w 10000"/>
                  <a:gd name="connsiteY458" fmla="*/ 1811 h 10287"/>
                  <a:gd name="connsiteX459" fmla="*/ 8696 w 10000"/>
                  <a:gd name="connsiteY459" fmla="*/ 1761 h 10287"/>
                  <a:gd name="connsiteX460" fmla="*/ 8155 w 10000"/>
                  <a:gd name="connsiteY460" fmla="*/ 566 h 10287"/>
                  <a:gd name="connsiteX461" fmla="*/ 8069 w 10000"/>
                  <a:gd name="connsiteY461" fmla="*/ 300 h 10287"/>
                  <a:gd name="connsiteX462" fmla="*/ 8295 w 10000"/>
                  <a:gd name="connsiteY462" fmla="*/ 2368 h 10287"/>
                  <a:gd name="connsiteX463" fmla="*/ 8295 w 10000"/>
                  <a:gd name="connsiteY463" fmla="*/ 2381 h 10287"/>
                  <a:gd name="connsiteX464" fmla="*/ 8295 w 10000"/>
                  <a:gd name="connsiteY464" fmla="*/ 2431 h 10287"/>
                  <a:gd name="connsiteX465" fmla="*/ 8295 w 10000"/>
                  <a:gd name="connsiteY465" fmla="*/ 2457 h 10287"/>
                  <a:gd name="connsiteX466" fmla="*/ 8307 w 10000"/>
                  <a:gd name="connsiteY466" fmla="*/ 2507 h 10287"/>
                  <a:gd name="connsiteX467" fmla="*/ 8319 w 10000"/>
                  <a:gd name="connsiteY467" fmla="*/ 2545 h 10287"/>
                  <a:gd name="connsiteX468" fmla="*/ 8331 w 10000"/>
                  <a:gd name="connsiteY468" fmla="*/ 2602 h 10287"/>
                  <a:gd name="connsiteX469" fmla="*/ 8331 w 10000"/>
                  <a:gd name="connsiteY469" fmla="*/ 2665 h 10287"/>
                  <a:gd name="connsiteX470" fmla="*/ 8343 w 10000"/>
                  <a:gd name="connsiteY470" fmla="*/ 2728 h 10287"/>
                  <a:gd name="connsiteX471" fmla="*/ 8343 w 10000"/>
                  <a:gd name="connsiteY471" fmla="*/ 2766 h 10287"/>
                  <a:gd name="connsiteX472" fmla="*/ 8355 w 10000"/>
                  <a:gd name="connsiteY472" fmla="*/ 2804 h 10287"/>
                  <a:gd name="connsiteX473" fmla="*/ 8355 w 10000"/>
                  <a:gd name="connsiteY473" fmla="*/ 2842 h 10287"/>
                  <a:gd name="connsiteX474" fmla="*/ 8367 w 10000"/>
                  <a:gd name="connsiteY474" fmla="*/ 2880 h 10287"/>
                  <a:gd name="connsiteX475" fmla="*/ 8367 w 10000"/>
                  <a:gd name="connsiteY475" fmla="*/ 2931 h 10287"/>
                  <a:gd name="connsiteX476" fmla="*/ 8391 w 10000"/>
                  <a:gd name="connsiteY476" fmla="*/ 2963 h 10287"/>
                  <a:gd name="connsiteX477" fmla="*/ 8391 w 10000"/>
                  <a:gd name="connsiteY477" fmla="*/ 3000 h 10287"/>
                  <a:gd name="connsiteX478" fmla="*/ 8403 w 10000"/>
                  <a:gd name="connsiteY478" fmla="*/ 3051 h 10287"/>
                  <a:gd name="connsiteX479" fmla="*/ 8403 w 10000"/>
                  <a:gd name="connsiteY479" fmla="*/ 3089 h 10287"/>
                  <a:gd name="connsiteX480" fmla="*/ 8415 w 10000"/>
                  <a:gd name="connsiteY480" fmla="*/ 3140 h 10287"/>
                  <a:gd name="connsiteX481" fmla="*/ 8427 w 10000"/>
                  <a:gd name="connsiteY481" fmla="*/ 3190 h 10287"/>
                  <a:gd name="connsiteX482" fmla="*/ 8439 w 10000"/>
                  <a:gd name="connsiteY482" fmla="*/ 3253 h 10287"/>
                  <a:gd name="connsiteX483" fmla="*/ 8439 w 10000"/>
                  <a:gd name="connsiteY483" fmla="*/ 3298 h 10287"/>
                  <a:gd name="connsiteX484" fmla="*/ 8451 w 10000"/>
                  <a:gd name="connsiteY484" fmla="*/ 3348 h 10287"/>
                  <a:gd name="connsiteX485" fmla="*/ 8451 w 10000"/>
                  <a:gd name="connsiteY485" fmla="*/ 3386 h 10287"/>
                  <a:gd name="connsiteX486" fmla="*/ 8463 w 10000"/>
                  <a:gd name="connsiteY486" fmla="*/ 3450 h 10287"/>
                  <a:gd name="connsiteX487" fmla="*/ 8463 w 10000"/>
                  <a:gd name="connsiteY487" fmla="*/ 3500 h 10287"/>
                  <a:gd name="connsiteX488" fmla="*/ 8475 w 10000"/>
                  <a:gd name="connsiteY488" fmla="*/ 3563 h 10287"/>
                  <a:gd name="connsiteX489" fmla="*/ 8475 w 10000"/>
                  <a:gd name="connsiteY489" fmla="*/ 3620 h 10287"/>
                  <a:gd name="connsiteX490" fmla="*/ 8487 w 10000"/>
                  <a:gd name="connsiteY490" fmla="*/ 3671 h 10287"/>
                  <a:gd name="connsiteX491" fmla="*/ 8499 w 10000"/>
                  <a:gd name="connsiteY491" fmla="*/ 3734 h 10287"/>
                  <a:gd name="connsiteX492" fmla="*/ 8511 w 10000"/>
                  <a:gd name="connsiteY492" fmla="*/ 3797 h 10287"/>
                  <a:gd name="connsiteX493" fmla="*/ 8523 w 10000"/>
                  <a:gd name="connsiteY493" fmla="*/ 3861 h 10287"/>
                  <a:gd name="connsiteX494" fmla="*/ 8535 w 10000"/>
                  <a:gd name="connsiteY494" fmla="*/ 3911 h 10287"/>
                  <a:gd name="connsiteX495" fmla="*/ 8535 w 10000"/>
                  <a:gd name="connsiteY495" fmla="*/ 3968 h 10287"/>
                  <a:gd name="connsiteX496" fmla="*/ 8547 w 10000"/>
                  <a:gd name="connsiteY496" fmla="*/ 4031 h 10287"/>
                  <a:gd name="connsiteX497" fmla="*/ 8559 w 10000"/>
                  <a:gd name="connsiteY497" fmla="*/ 4107 h 10287"/>
                  <a:gd name="connsiteX498" fmla="*/ 8571 w 10000"/>
                  <a:gd name="connsiteY498" fmla="*/ 4171 h 10287"/>
                  <a:gd name="connsiteX499" fmla="*/ 8571 w 10000"/>
                  <a:gd name="connsiteY499" fmla="*/ 4234 h 10287"/>
                  <a:gd name="connsiteX500" fmla="*/ 8583 w 10000"/>
                  <a:gd name="connsiteY500" fmla="*/ 4291 h 10287"/>
                  <a:gd name="connsiteX501" fmla="*/ 8583 w 10000"/>
                  <a:gd name="connsiteY501" fmla="*/ 4354 h 10287"/>
                  <a:gd name="connsiteX502" fmla="*/ 8594 w 10000"/>
                  <a:gd name="connsiteY502" fmla="*/ 4430 h 10287"/>
                  <a:gd name="connsiteX503" fmla="*/ 8594 w 10000"/>
                  <a:gd name="connsiteY503" fmla="*/ 4506 h 10287"/>
                  <a:gd name="connsiteX504" fmla="*/ 8606 w 10000"/>
                  <a:gd name="connsiteY504" fmla="*/ 4569 h 10287"/>
                  <a:gd name="connsiteX505" fmla="*/ 8612 w 10000"/>
                  <a:gd name="connsiteY505" fmla="*/ 4639 h 10287"/>
                  <a:gd name="connsiteX506" fmla="*/ 8624 w 10000"/>
                  <a:gd name="connsiteY506" fmla="*/ 4702 h 10287"/>
                  <a:gd name="connsiteX507" fmla="*/ 8636 w 10000"/>
                  <a:gd name="connsiteY507" fmla="*/ 4778 h 10287"/>
                  <a:gd name="connsiteX508" fmla="*/ 8636 w 10000"/>
                  <a:gd name="connsiteY508" fmla="*/ 4841 h 10287"/>
                  <a:gd name="connsiteX509" fmla="*/ 8648 w 10000"/>
                  <a:gd name="connsiteY509" fmla="*/ 4917 h 10287"/>
                  <a:gd name="connsiteX510" fmla="*/ 8660 w 10000"/>
                  <a:gd name="connsiteY510" fmla="*/ 4987 h 10287"/>
                  <a:gd name="connsiteX511" fmla="*/ 8660 w 10000"/>
                  <a:gd name="connsiteY511" fmla="*/ 5062 h 10287"/>
                  <a:gd name="connsiteX512" fmla="*/ 8672 w 10000"/>
                  <a:gd name="connsiteY512" fmla="*/ 5126 h 10287"/>
                  <a:gd name="connsiteX513" fmla="*/ 8684 w 10000"/>
                  <a:gd name="connsiteY513" fmla="*/ 5202 h 10287"/>
                  <a:gd name="connsiteX514" fmla="*/ 8696 w 10000"/>
                  <a:gd name="connsiteY514" fmla="*/ 5271 h 10287"/>
                  <a:gd name="connsiteX515" fmla="*/ 8696 w 10000"/>
                  <a:gd name="connsiteY515" fmla="*/ 5347 h 10287"/>
                  <a:gd name="connsiteX516" fmla="*/ 8696 w 10000"/>
                  <a:gd name="connsiteY516" fmla="*/ 5410 h 10287"/>
                  <a:gd name="connsiteX517" fmla="*/ 8708 w 10000"/>
                  <a:gd name="connsiteY517" fmla="*/ 5486 h 10287"/>
                  <a:gd name="connsiteX518" fmla="*/ 8720 w 10000"/>
                  <a:gd name="connsiteY518" fmla="*/ 5562 h 10287"/>
                  <a:gd name="connsiteX519" fmla="*/ 8720 w 10000"/>
                  <a:gd name="connsiteY519" fmla="*/ 5619 h 10287"/>
                  <a:gd name="connsiteX520" fmla="*/ 8732 w 10000"/>
                  <a:gd name="connsiteY520" fmla="*/ 5695 h 10287"/>
                  <a:gd name="connsiteX521" fmla="*/ 8744 w 10000"/>
                  <a:gd name="connsiteY521" fmla="*/ 5771 h 10287"/>
                  <a:gd name="connsiteX522" fmla="*/ 8756 w 10000"/>
                  <a:gd name="connsiteY522" fmla="*/ 5847 h 10287"/>
                  <a:gd name="connsiteX523" fmla="*/ 8768 w 10000"/>
                  <a:gd name="connsiteY523" fmla="*/ 5897 h 10287"/>
                  <a:gd name="connsiteX524" fmla="*/ 8780 w 10000"/>
                  <a:gd name="connsiteY524" fmla="*/ 5967 h 10287"/>
                  <a:gd name="connsiteX525" fmla="*/ 8780 w 10000"/>
                  <a:gd name="connsiteY525" fmla="*/ 6030 h 10287"/>
                  <a:gd name="connsiteX526" fmla="*/ 8792 w 10000"/>
                  <a:gd name="connsiteY526" fmla="*/ 6106 h 10287"/>
                  <a:gd name="connsiteX527" fmla="*/ 8804 w 10000"/>
                  <a:gd name="connsiteY527" fmla="*/ 6157 h 10287"/>
                  <a:gd name="connsiteX528" fmla="*/ 8816 w 10000"/>
                  <a:gd name="connsiteY528" fmla="*/ 6233 h 10287"/>
                  <a:gd name="connsiteX529" fmla="*/ 8816 w 10000"/>
                  <a:gd name="connsiteY529" fmla="*/ 6290 h 10287"/>
                  <a:gd name="connsiteX530" fmla="*/ 8840 w 10000"/>
                  <a:gd name="connsiteY530" fmla="*/ 6353 h 10287"/>
                  <a:gd name="connsiteX531" fmla="*/ 8840 w 10000"/>
                  <a:gd name="connsiteY531" fmla="*/ 6416 h 10287"/>
                  <a:gd name="connsiteX532" fmla="*/ 8852 w 10000"/>
                  <a:gd name="connsiteY532" fmla="*/ 6479 h 10287"/>
                  <a:gd name="connsiteX533" fmla="*/ 8864 w 10000"/>
                  <a:gd name="connsiteY533" fmla="*/ 6543 h 10287"/>
                  <a:gd name="connsiteX534" fmla="*/ 8876 w 10000"/>
                  <a:gd name="connsiteY534" fmla="*/ 6599 h 10287"/>
                  <a:gd name="connsiteX535" fmla="*/ 8888 w 10000"/>
                  <a:gd name="connsiteY535" fmla="*/ 6663 h 10287"/>
                  <a:gd name="connsiteX536" fmla="*/ 8911 w 10000"/>
                  <a:gd name="connsiteY536" fmla="*/ 6713 h 10287"/>
                  <a:gd name="connsiteX537" fmla="*/ 8911 w 10000"/>
                  <a:gd name="connsiteY537" fmla="*/ 6777 h 10287"/>
                  <a:gd name="connsiteX538" fmla="*/ 8929 w 10000"/>
                  <a:gd name="connsiteY538" fmla="*/ 6840 h 10287"/>
                  <a:gd name="connsiteX539" fmla="*/ 8929 w 10000"/>
                  <a:gd name="connsiteY539" fmla="*/ 6890 h 10287"/>
                  <a:gd name="connsiteX540" fmla="*/ 8953 w 10000"/>
                  <a:gd name="connsiteY540" fmla="*/ 6935 h 10287"/>
                  <a:gd name="connsiteX541" fmla="*/ 8953 w 10000"/>
                  <a:gd name="connsiteY541" fmla="*/ 6985 h 10287"/>
                  <a:gd name="connsiteX542" fmla="*/ 8977 w 10000"/>
                  <a:gd name="connsiteY542" fmla="*/ 7049 h 10287"/>
                  <a:gd name="connsiteX543" fmla="*/ 8989 w 10000"/>
                  <a:gd name="connsiteY543" fmla="*/ 7099 h 10287"/>
                  <a:gd name="connsiteX544" fmla="*/ 9001 w 10000"/>
                  <a:gd name="connsiteY544" fmla="*/ 7150 h 10287"/>
                  <a:gd name="connsiteX545" fmla="*/ 9013 w 10000"/>
                  <a:gd name="connsiteY545" fmla="*/ 7200 h 10287"/>
                  <a:gd name="connsiteX546" fmla="*/ 9037 w 10000"/>
                  <a:gd name="connsiteY546" fmla="*/ 7245 h 10287"/>
                  <a:gd name="connsiteX547" fmla="*/ 9037 w 10000"/>
                  <a:gd name="connsiteY547" fmla="*/ 7283 h 10287"/>
                  <a:gd name="connsiteX548" fmla="*/ 9049 w 10000"/>
                  <a:gd name="connsiteY548" fmla="*/ 7333 h 10287"/>
                  <a:gd name="connsiteX549" fmla="*/ 9061 w 10000"/>
                  <a:gd name="connsiteY549" fmla="*/ 7384 h 10287"/>
                  <a:gd name="connsiteX550" fmla="*/ 9073 w 10000"/>
                  <a:gd name="connsiteY550" fmla="*/ 7422 h 10287"/>
                  <a:gd name="connsiteX551" fmla="*/ 9085 w 10000"/>
                  <a:gd name="connsiteY551" fmla="*/ 7472 h 10287"/>
                  <a:gd name="connsiteX552" fmla="*/ 9097 w 10000"/>
                  <a:gd name="connsiteY552" fmla="*/ 7510 h 10287"/>
                  <a:gd name="connsiteX553" fmla="*/ 9097 w 10000"/>
                  <a:gd name="connsiteY553" fmla="*/ 7548 h 10287"/>
                  <a:gd name="connsiteX554" fmla="*/ 9121 w 10000"/>
                  <a:gd name="connsiteY554" fmla="*/ 7593 h 10287"/>
                  <a:gd name="connsiteX555" fmla="*/ 9133 w 10000"/>
                  <a:gd name="connsiteY555" fmla="*/ 7656 h 10287"/>
                  <a:gd name="connsiteX556" fmla="*/ 9157 w 10000"/>
                  <a:gd name="connsiteY556" fmla="*/ 7732 h 10287"/>
                  <a:gd name="connsiteX557" fmla="*/ 9181 w 10000"/>
                  <a:gd name="connsiteY557" fmla="*/ 7782 h 10287"/>
                  <a:gd name="connsiteX558" fmla="*/ 9193 w 10000"/>
                  <a:gd name="connsiteY558" fmla="*/ 7846 h 10287"/>
                  <a:gd name="connsiteX559" fmla="*/ 9205 w 10000"/>
                  <a:gd name="connsiteY559" fmla="*/ 7896 h 10287"/>
                  <a:gd name="connsiteX560" fmla="*/ 9217 w 10000"/>
                  <a:gd name="connsiteY560" fmla="*/ 7940 h 10287"/>
                  <a:gd name="connsiteX561" fmla="*/ 9228 w 10000"/>
                  <a:gd name="connsiteY561" fmla="*/ 7966 h 10287"/>
                  <a:gd name="connsiteX562" fmla="*/ 9240 w 10000"/>
                  <a:gd name="connsiteY562" fmla="*/ 8016 h 10287"/>
                  <a:gd name="connsiteX563" fmla="*/ 9246 w 10000"/>
                  <a:gd name="connsiteY563" fmla="*/ 8054 h 10287"/>
                  <a:gd name="connsiteX564" fmla="*/ 9258 w 10000"/>
                  <a:gd name="connsiteY564" fmla="*/ 8067 h 10287"/>
                  <a:gd name="connsiteX565" fmla="*/ 9246 w 10000"/>
                  <a:gd name="connsiteY565" fmla="*/ 8067 h 10287"/>
                  <a:gd name="connsiteX566" fmla="*/ 9240 w 10000"/>
                  <a:gd name="connsiteY566" fmla="*/ 8067 h 10287"/>
                  <a:gd name="connsiteX567" fmla="*/ 9217 w 10000"/>
                  <a:gd name="connsiteY567" fmla="*/ 8080 h 10287"/>
                  <a:gd name="connsiteX568" fmla="*/ 9193 w 10000"/>
                  <a:gd name="connsiteY568" fmla="*/ 8092 h 10287"/>
                  <a:gd name="connsiteX569" fmla="*/ 9145 w 10000"/>
                  <a:gd name="connsiteY569" fmla="*/ 8092 h 10287"/>
                  <a:gd name="connsiteX570" fmla="*/ 9097 w 10000"/>
                  <a:gd name="connsiteY570" fmla="*/ 8117 h 10287"/>
                  <a:gd name="connsiteX571" fmla="*/ 9037 w 10000"/>
                  <a:gd name="connsiteY571" fmla="*/ 8143 h 10287"/>
                  <a:gd name="connsiteX572" fmla="*/ 8977 w 10000"/>
                  <a:gd name="connsiteY572" fmla="*/ 8155 h 10287"/>
                  <a:gd name="connsiteX573" fmla="*/ 8941 w 10000"/>
                  <a:gd name="connsiteY573" fmla="*/ 8168 h 10287"/>
                  <a:gd name="connsiteX574" fmla="*/ 8911 w 10000"/>
                  <a:gd name="connsiteY574" fmla="*/ 8181 h 10287"/>
                  <a:gd name="connsiteX575" fmla="*/ 8864 w 10000"/>
                  <a:gd name="connsiteY575" fmla="*/ 8181 h 10287"/>
                  <a:gd name="connsiteX576" fmla="*/ 8828 w 10000"/>
                  <a:gd name="connsiteY576" fmla="*/ 8193 h 10287"/>
                  <a:gd name="connsiteX577" fmla="*/ 8792 w 10000"/>
                  <a:gd name="connsiteY577" fmla="*/ 8206 h 10287"/>
                  <a:gd name="connsiteX578" fmla="*/ 8744 w 10000"/>
                  <a:gd name="connsiteY578" fmla="*/ 8219 h 10287"/>
                  <a:gd name="connsiteX579" fmla="*/ 8696 w 10000"/>
                  <a:gd name="connsiteY579" fmla="*/ 8231 h 10287"/>
                  <a:gd name="connsiteX580" fmla="*/ 8660 w 10000"/>
                  <a:gd name="connsiteY580" fmla="*/ 8250 h 10287"/>
                  <a:gd name="connsiteX581" fmla="*/ 8606 w 10000"/>
                  <a:gd name="connsiteY581" fmla="*/ 8263 h 10287"/>
                  <a:gd name="connsiteX582" fmla="*/ 8559 w 10000"/>
                  <a:gd name="connsiteY582" fmla="*/ 8276 h 10287"/>
                  <a:gd name="connsiteX583" fmla="*/ 8511 w 10000"/>
                  <a:gd name="connsiteY583" fmla="*/ 8288 h 10287"/>
                  <a:gd name="connsiteX584" fmla="*/ 8463 w 10000"/>
                  <a:gd name="connsiteY584" fmla="*/ 8314 h 10287"/>
                  <a:gd name="connsiteX585" fmla="*/ 8403 w 10000"/>
                  <a:gd name="connsiteY585" fmla="*/ 8326 h 10287"/>
                  <a:gd name="connsiteX586" fmla="*/ 8343 w 10000"/>
                  <a:gd name="connsiteY586" fmla="*/ 8339 h 10287"/>
                  <a:gd name="connsiteX587" fmla="*/ 8295 w 10000"/>
                  <a:gd name="connsiteY587" fmla="*/ 8352 h 10287"/>
                  <a:gd name="connsiteX588" fmla="*/ 8254 w 10000"/>
                  <a:gd name="connsiteY588" fmla="*/ 8377 h 10287"/>
                  <a:gd name="connsiteX589" fmla="*/ 8182 w 10000"/>
                  <a:gd name="connsiteY589" fmla="*/ 8389 h 10287"/>
                  <a:gd name="connsiteX590" fmla="*/ 8122 w 10000"/>
                  <a:gd name="connsiteY590" fmla="*/ 8402 h 10287"/>
                  <a:gd name="connsiteX591" fmla="*/ 8062 w 10000"/>
                  <a:gd name="connsiteY591" fmla="*/ 8415 h 10287"/>
                  <a:gd name="connsiteX592" fmla="*/ 8002 w 10000"/>
                  <a:gd name="connsiteY592" fmla="*/ 8440 h 10287"/>
                  <a:gd name="connsiteX593" fmla="*/ 7949 w 10000"/>
                  <a:gd name="connsiteY593" fmla="*/ 8453 h 10287"/>
                  <a:gd name="connsiteX594" fmla="*/ 7889 w 10000"/>
                  <a:gd name="connsiteY594" fmla="*/ 8465 h 10287"/>
                  <a:gd name="connsiteX595" fmla="*/ 7817 w 10000"/>
                  <a:gd name="connsiteY595" fmla="*/ 8491 h 10287"/>
                  <a:gd name="connsiteX596" fmla="*/ 7757 w 10000"/>
                  <a:gd name="connsiteY596" fmla="*/ 8503 h 10287"/>
                  <a:gd name="connsiteX597" fmla="*/ 7685 w 10000"/>
                  <a:gd name="connsiteY597" fmla="*/ 8516 h 10287"/>
                  <a:gd name="connsiteX598" fmla="*/ 7632 w 10000"/>
                  <a:gd name="connsiteY598" fmla="*/ 8541 h 10287"/>
                  <a:gd name="connsiteX599" fmla="*/ 7560 w 10000"/>
                  <a:gd name="connsiteY599" fmla="*/ 8554 h 10287"/>
                  <a:gd name="connsiteX600" fmla="*/ 7488 w 10000"/>
                  <a:gd name="connsiteY600" fmla="*/ 8560 h 10287"/>
                  <a:gd name="connsiteX601" fmla="*/ 7416 w 10000"/>
                  <a:gd name="connsiteY601" fmla="*/ 8573 h 10287"/>
                  <a:gd name="connsiteX602" fmla="*/ 7356 w 10000"/>
                  <a:gd name="connsiteY602" fmla="*/ 8598 h 10287"/>
                  <a:gd name="connsiteX603" fmla="*/ 7291 w 10000"/>
                  <a:gd name="connsiteY603" fmla="*/ 8611 h 10287"/>
                  <a:gd name="connsiteX604" fmla="*/ 7219 w 10000"/>
                  <a:gd name="connsiteY604" fmla="*/ 8636 h 10287"/>
                  <a:gd name="connsiteX605" fmla="*/ 7147 w 10000"/>
                  <a:gd name="connsiteY605" fmla="*/ 8649 h 10287"/>
                  <a:gd name="connsiteX606" fmla="*/ 7075 w 10000"/>
                  <a:gd name="connsiteY606" fmla="*/ 8661 h 10287"/>
                  <a:gd name="connsiteX607" fmla="*/ 7010 w 10000"/>
                  <a:gd name="connsiteY607" fmla="*/ 8674 h 10287"/>
                  <a:gd name="connsiteX608" fmla="*/ 6938 w 10000"/>
                  <a:gd name="connsiteY608" fmla="*/ 8699 h 10287"/>
                  <a:gd name="connsiteX609" fmla="*/ 6866 w 10000"/>
                  <a:gd name="connsiteY609" fmla="*/ 8712 h 10287"/>
                  <a:gd name="connsiteX610" fmla="*/ 6782 w 10000"/>
                  <a:gd name="connsiteY610" fmla="*/ 8725 h 10287"/>
                  <a:gd name="connsiteX611" fmla="*/ 6711 w 10000"/>
                  <a:gd name="connsiteY611" fmla="*/ 8737 h 10287"/>
                  <a:gd name="connsiteX612" fmla="*/ 6645 w 10000"/>
                  <a:gd name="connsiteY612" fmla="*/ 8750 h 10287"/>
                  <a:gd name="connsiteX613" fmla="*/ 6573 w 10000"/>
                  <a:gd name="connsiteY613" fmla="*/ 8763 h 10287"/>
                  <a:gd name="connsiteX614" fmla="*/ 6501 w 10000"/>
                  <a:gd name="connsiteY614" fmla="*/ 8775 h 10287"/>
                  <a:gd name="connsiteX615" fmla="*/ 6429 w 10000"/>
                  <a:gd name="connsiteY615" fmla="*/ 8801 h 10287"/>
                  <a:gd name="connsiteX616" fmla="*/ 6364 w 10000"/>
                  <a:gd name="connsiteY616" fmla="*/ 8813 h 10287"/>
                  <a:gd name="connsiteX617" fmla="*/ 6292 w 10000"/>
                  <a:gd name="connsiteY617" fmla="*/ 8826 h 10287"/>
                  <a:gd name="connsiteX618" fmla="*/ 6208 w 10000"/>
                  <a:gd name="connsiteY618" fmla="*/ 8839 h 10287"/>
                  <a:gd name="connsiteX619" fmla="*/ 6136 w 10000"/>
                  <a:gd name="connsiteY619" fmla="*/ 8851 h 10287"/>
                  <a:gd name="connsiteX620" fmla="*/ 6065 w 10000"/>
                  <a:gd name="connsiteY620" fmla="*/ 8864 h 10287"/>
                  <a:gd name="connsiteX621" fmla="*/ 5999 w 10000"/>
                  <a:gd name="connsiteY621" fmla="*/ 8877 h 10287"/>
                  <a:gd name="connsiteX622" fmla="*/ 5927 w 10000"/>
                  <a:gd name="connsiteY622" fmla="*/ 8889 h 10287"/>
                  <a:gd name="connsiteX623" fmla="*/ 5843 w 10000"/>
                  <a:gd name="connsiteY623" fmla="*/ 8889 h 10287"/>
                  <a:gd name="connsiteX624" fmla="*/ 5772 w 10000"/>
                  <a:gd name="connsiteY624" fmla="*/ 8895 h 10287"/>
                  <a:gd name="connsiteX625" fmla="*/ 5706 w 10000"/>
                  <a:gd name="connsiteY625" fmla="*/ 8908 h 10287"/>
                  <a:gd name="connsiteX626" fmla="*/ 5634 w 10000"/>
                  <a:gd name="connsiteY626" fmla="*/ 8921 h 10287"/>
                  <a:gd name="connsiteX627" fmla="*/ 5550 w 10000"/>
                  <a:gd name="connsiteY627" fmla="*/ 8933 h 10287"/>
                  <a:gd name="connsiteX628" fmla="*/ 5478 w 10000"/>
                  <a:gd name="connsiteY628" fmla="*/ 8959 h 10287"/>
                  <a:gd name="connsiteX629" fmla="*/ 5413 w 10000"/>
                  <a:gd name="connsiteY629" fmla="*/ 8971 h 10287"/>
                  <a:gd name="connsiteX630" fmla="*/ 5329 w 10000"/>
                  <a:gd name="connsiteY630" fmla="*/ 8984 h 10287"/>
                  <a:gd name="connsiteX631" fmla="*/ 5257 w 10000"/>
                  <a:gd name="connsiteY631" fmla="*/ 8997 h 10287"/>
                  <a:gd name="connsiteX632" fmla="*/ 5185 w 10000"/>
                  <a:gd name="connsiteY632" fmla="*/ 9009 h 10287"/>
                  <a:gd name="connsiteX633" fmla="*/ 5114 w 10000"/>
                  <a:gd name="connsiteY633" fmla="*/ 9022 h 10287"/>
                  <a:gd name="connsiteX634" fmla="*/ 5036 w 10000"/>
                  <a:gd name="connsiteY634" fmla="*/ 9035 h 10287"/>
                  <a:gd name="connsiteX635" fmla="*/ 4964 w 10000"/>
                  <a:gd name="connsiteY635" fmla="*/ 9047 h 10287"/>
                  <a:gd name="connsiteX636" fmla="*/ 4892 w 10000"/>
                  <a:gd name="connsiteY636" fmla="*/ 9073 h 10287"/>
                  <a:gd name="connsiteX637" fmla="*/ 4821 w 10000"/>
                  <a:gd name="connsiteY637" fmla="*/ 9085 h 10287"/>
                  <a:gd name="connsiteX638" fmla="*/ 4755 w 10000"/>
                  <a:gd name="connsiteY638" fmla="*/ 9098 h 10287"/>
                  <a:gd name="connsiteX639" fmla="*/ 4671 w 10000"/>
                  <a:gd name="connsiteY639" fmla="*/ 9111 h 10287"/>
                  <a:gd name="connsiteX640" fmla="*/ 4599 w 10000"/>
                  <a:gd name="connsiteY640" fmla="*/ 9123 h 10287"/>
                  <a:gd name="connsiteX641" fmla="*/ 4528 w 10000"/>
                  <a:gd name="connsiteY641" fmla="*/ 9136 h 10287"/>
                  <a:gd name="connsiteX642" fmla="*/ 4462 w 10000"/>
                  <a:gd name="connsiteY642" fmla="*/ 9148 h 10287"/>
                  <a:gd name="connsiteX643" fmla="*/ 4390 w 10000"/>
                  <a:gd name="connsiteY643" fmla="*/ 9161 h 10287"/>
                  <a:gd name="connsiteX644" fmla="*/ 4330 w 10000"/>
                  <a:gd name="connsiteY644" fmla="*/ 9186 h 10287"/>
                  <a:gd name="connsiteX645" fmla="*/ 4258 w 10000"/>
                  <a:gd name="connsiteY645" fmla="*/ 9199 h 10287"/>
                  <a:gd name="connsiteX646" fmla="*/ 4187 w 10000"/>
                  <a:gd name="connsiteY646" fmla="*/ 9212 h 10287"/>
                  <a:gd name="connsiteX647" fmla="*/ 4121 w 10000"/>
                  <a:gd name="connsiteY647" fmla="*/ 9224 h 10287"/>
                  <a:gd name="connsiteX648" fmla="*/ 4061 w 10000"/>
                  <a:gd name="connsiteY648" fmla="*/ 9243 h 10287"/>
                  <a:gd name="connsiteX649" fmla="*/ 3989 w 10000"/>
                  <a:gd name="connsiteY649" fmla="*/ 9256 h 10287"/>
                  <a:gd name="connsiteX650" fmla="*/ 3929 w 10000"/>
                  <a:gd name="connsiteY650" fmla="*/ 9269 h 10287"/>
                  <a:gd name="connsiteX651" fmla="*/ 3870 w 10000"/>
                  <a:gd name="connsiteY651" fmla="*/ 9281 h 10287"/>
                  <a:gd name="connsiteX652" fmla="*/ 3816 w 10000"/>
                  <a:gd name="connsiteY652" fmla="*/ 9294 h 10287"/>
                  <a:gd name="connsiteX653" fmla="*/ 3744 w 10000"/>
                  <a:gd name="connsiteY653" fmla="*/ 9307 h 10287"/>
                  <a:gd name="connsiteX654" fmla="*/ 3684 w 10000"/>
                  <a:gd name="connsiteY654" fmla="*/ 9319 h 10287"/>
                  <a:gd name="connsiteX655" fmla="*/ 3624 w 10000"/>
                  <a:gd name="connsiteY655" fmla="*/ 9332 h 10287"/>
                  <a:gd name="connsiteX656" fmla="*/ 3577 w 10000"/>
                  <a:gd name="connsiteY656" fmla="*/ 9345 h 10287"/>
                  <a:gd name="connsiteX657" fmla="*/ 3523 w 10000"/>
                  <a:gd name="connsiteY657" fmla="*/ 9357 h 10287"/>
                  <a:gd name="connsiteX658" fmla="*/ 3463 w 10000"/>
                  <a:gd name="connsiteY658" fmla="*/ 9370 h 10287"/>
                  <a:gd name="connsiteX659" fmla="*/ 3415 w 10000"/>
                  <a:gd name="connsiteY659" fmla="*/ 9383 h 10287"/>
                  <a:gd name="connsiteX660" fmla="*/ 3367 w 10000"/>
                  <a:gd name="connsiteY660" fmla="*/ 9395 h 10287"/>
                  <a:gd name="connsiteX661" fmla="*/ 3307 w 10000"/>
                  <a:gd name="connsiteY661" fmla="*/ 9408 h 10287"/>
                  <a:gd name="connsiteX662" fmla="*/ 3260 w 10000"/>
                  <a:gd name="connsiteY662" fmla="*/ 9420 h 10287"/>
                  <a:gd name="connsiteX663" fmla="*/ 3212 w 10000"/>
                  <a:gd name="connsiteY663" fmla="*/ 9420 h 10287"/>
                  <a:gd name="connsiteX664" fmla="*/ 3182 w 10000"/>
                  <a:gd name="connsiteY664" fmla="*/ 9433 h 10287"/>
                  <a:gd name="connsiteX665" fmla="*/ 3134 w 10000"/>
                  <a:gd name="connsiteY665" fmla="*/ 9446 h 10287"/>
                  <a:gd name="connsiteX666" fmla="*/ 3086 w 10000"/>
                  <a:gd name="connsiteY666" fmla="*/ 9458 h 10287"/>
                  <a:gd name="connsiteX667" fmla="*/ 3050 w 10000"/>
                  <a:gd name="connsiteY667" fmla="*/ 9471 h 10287"/>
                  <a:gd name="connsiteX668" fmla="*/ 3014 w 10000"/>
                  <a:gd name="connsiteY668" fmla="*/ 9484 h 10287"/>
                  <a:gd name="connsiteX669" fmla="*/ 2978 w 10000"/>
                  <a:gd name="connsiteY669" fmla="*/ 9484 h 10287"/>
                  <a:gd name="connsiteX670" fmla="*/ 2943 w 10000"/>
                  <a:gd name="connsiteY670" fmla="*/ 9496 h 10287"/>
                  <a:gd name="connsiteX671" fmla="*/ 2907 w 10000"/>
                  <a:gd name="connsiteY671" fmla="*/ 9496 h 10287"/>
                  <a:gd name="connsiteX672" fmla="*/ 2889 w 10000"/>
                  <a:gd name="connsiteY672" fmla="*/ 9509 h 10287"/>
                  <a:gd name="connsiteX673" fmla="*/ 2829 w 10000"/>
                  <a:gd name="connsiteY673" fmla="*/ 9522 h 10287"/>
                  <a:gd name="connsiteX674" fmla="*/ 2793 w 10000"/>
                  <a:gd name="connsiteY674" fmla="*/ 9534 h 10287"/>
                  <a:gd name="connsiteX675" fmla="*/ 2757 w 10000"/>
                  <a:gd name="connsiteY675" fmla="*/ 9547 h 10287"/>
                  <a:gd name="connsiteX676" fmla="*/ 2733 w 10000"/>
                  <a:gd name="connsiteY676" fmla="*/ 9547 h 10287"/>
                  <a:gd name="connsiteX677" fmla="*/ 2709 w 10000"/>
                  <a:gd name="connsiteY677" fmla="*/ 9553 h 10287"/>
                  <a:gd name="connsiteX678" fmla="*/ 2709 w 10000"/>
                  <a:gd name="connsiteY678" fmla="*/ 9553 h 10287"/>
                  <a:gd name="connsiteX679" fmla="*/ 2709 w 10000"/>
                  <a:gd name="connsiteY679" fmla="*/ 9547 h 10287"/>
                  <a:gd name="connsiteX680" fmla="*/ 2697 w 10000"/>
                  <a:gd name="connsiteY680" fmla="*/ 9509 h 10287"/>
                  <a:gd name="connsiteX681" fmla="*/ 2697 w 10000"/>
                  <a:gd name="connsiteY681" fmla="*/ 9458 h 10287"/>
                  <a:gd name="connsiteX682" fmla="*/ 2685 w 10000"/>
                  <a:gd name="connsiteY682" fmla="*/ 9433 h 10287"/>
                  <a:gd name="connsiteX683" fmla="*/ 2685 w 10000"/>
                  <a:gd name="connsiteY683" fmla="*/ 9383 h 10287"/>
                  <a:gd name="connsiteX684" fmla="*/ 2685 w 10000"/>
                  <a:gd name="connsiteY684" fmla="*/ 9345 h 10287"/>
                  <a:gd name="connsiteX685" fmla="*/ 2673 w 10000"/>
                  <a:gd name="connsiteY685" fmla="*/ 9269 h 10287"/>
                  <a:gd name="connsiteX686" fmla="*/ 2661 w 10000"/>
                  <a:gd name="connsiteY686" fmla="*/ 9224 h 10287"/>
                  <a:gd name="connsiteX687" fmla="*/ 2661 w 10000"/>
                  <a:gd name="connsiteY687" fmla="*/ 9174 h 10287"/>
                  <a:gd name="connsiteX688" fmla="*/ 2650 w 10000"/>
                  <a:gd name="connsiteY688" fmla="*/ 9148 h 10287"/>
                  <a:gd name="connsiteX689" fmla="*/ 2650 w 10000"/>
                  <a:gd name="connsiteY689" fmla="*/ 9111 h 10287"/>
                  <a:gd name="connsiteX690" fmla="*/ 2650 w 10000"/>
                  <a:gd name="connsiteY690" fmla="*/ 9073 h 10287"/>
                  <a:gd name="connsiteX691" fmla="*/ 2638 w 10000"/>
                  <a:gd name="connsiteY691" fmla="*/ 9022 h 10287"/>
                  <a:gd name="connsiteX692" fmla="*/ 2626 w 10000"/>
                  <a:gd name="connsiteY692" fmla="*/ 8984 h 10287"/>
                  <a:gd name="connsiteX693" fmla="*/ 2626 w 10000"/>
                  <a:gd name="connsiteY693" fmla="*/ 8946 h 10287"/>
                  <a:gd name="connsiteX694" fmla="*/ 2614 w 10000"/>
                  <a:gd name="connsiteY694" fmla="*/ 8908 h 10287"/>
                  <a:gd name="connsiteX695" fmla="*/ 2602 w 10000"/>
                  <a:gd name="connsiteY695" fmla="*/ 8864 h 10287"/>
                  <a:gd name="connsiteX696" fmla="*/ 2602 w 10000"/>
                  <a:gd name="connsiteY696" fmla="*/ 8826 h 10287"/>
                  <a:gd name="connsiteX697" fmla="*/ 2590 w 10000"/>
                  <a:gd name="connsiteY697" fmla="*/ 8775 h 10287"/>
                  <a:gd name="connsiteX698" fmla="*/ 2590 w 10000"/>
                  <a:gd name="connsiteY698" fmla="*/ 8725 h 10287"/>
                  <a:gd name="connsiteX699" fmla="*/ 2578 w 10000"/>
                  <a:gd name="connsiteY699" fmla="*/ 8661 h 10287"/>
                  <a:gd name="connsiteX700" fmla="*/ 2572 w 10000"/>
                  <a:gd name="connsiteY700" fmla="*/ 8611 h 10287"/>
                  <a:gd name="connsiteX701" fmla="*/ 2560 w 10000"/>
                  <a:gd name="connsiteY701" fmla="*/ 8560 h 10287"/>
                  <a:gd name="connsiteX702" fmla="*/ 2548 w 10000"/>
                  <a:gd name="connsiteY702" fmla="*/ 8516 h 10287"/>
                  <a:gd name="connsiteX703" fmla="*/ 2536 w 10000"/>
                  <a:gd name="connsiteY703" fmla="*/ 8453 h 10287"/>
                  <a:gd name="connsiteX704" fmla="*/ 2536 w 10000"/>
                  <a:gd name="connsiteY704" fmla="*/ 8402 h 10287"/>
                  <a:gd name="connsiteX705" fmla="*/ 2524 w 10000"/>
                  <a:gd name="connsiteY705" fmla="*/ 8339 h 10287"/>
                  <a:gd name="connsiteX706" fmla="*/ 2512 w 10000"/>
                  <a:gd name="connsiteY706" fmla="*/ 8288 h 10287"/>
                  <a:gd name="connsiteX707" fmla="*/ 2488 w 10000"/>
                  <a:gd name="connsiteY707" fmla="*/ 8219 h 10287"/>
                  <a:gd name="connsiteX708" fmla="*/ 2476 w 10000"/>
                  <a:gd name="connsiteY708" fmla="*/ 8168 h 10287"/>
                  <a:gd name="connsiteX709" fmla="*/ 2464 w 10000"/>
                  <a:gd name="connsiteY709" fmla="*/ 8092 h 10287"/>
                  <a:gd name="connsiteX710" fmla="*/ 2452 w 10000"/>
                  <a:gd name="connsiteY710" fmla="*/ 8042 h 10287"/>
                  <a:gd name="connsiteX711" fmla="*/ 2440 w 10000"/>
                  <a:gd name="connsiteY711" fmla="*/ 7966 h 10287"/>
                  <a:gd name="connsiteX712" fmla="*/ 2428 w 10000"/>
                  <a:gd name="connsiteY712" fmla="*/ 7902 h 10287"/>
                  <a:gd name="connsiteX713" fmla="*/ 2416 w 10000"/>
                  <a:gd name="connsiteY713" fmla="*/ 7833 h 10287"/>
                  <a:gd name="connsiteX714" fmla="*/ 2404 w 10000"/>
                  <a:gd name="connsiteY714" fmla="*/ 7770 h 10287"/>
                  <a:gd name="connsiteX715" fmla="*/ 2380 w 10000"/>
                  <a:gd name="connsiteY715" fmla="*/ 7694 h 10287"/>
                  <a:gd name="connsiteX716" fmla="*/ 2356 w 10000"/>
                  <a:gd name="connsiteY716" fmla="*/ 7630 h 10287"/>
                  <a:gd name="connsiteX717" fmla="*/ 2344 w 10000"/>
                  <a:gd name="connsiteY717" fmla="*/ 7561 h 10287"/>
                  <a:gd name="connsiteX718" fmla="*/ 2333 w 10000"/>
                  <a:gd name="connsiteY718" fmla="*/ 7485 h 10287"/>
                  <a:gd name="connsiteX719" fmla="*/ 2309 w 10000"/>
                  <a:gd name="connsiteY719" fmla="*/ 7409 h 10287"/>
                  <a:gd name="connsiteX720" fmla="*/ 2297 w 10000"/>
                  <a:gd name="connsiteY720" fmla="*/ 7333 h 10287"/>
                  <a:gd name="connsiteX721" fmla="*/ 2273 w 10000"/>
                  <a:gd name="connsiteY721" fmla="*/ 7257 h 10287"/>
                  <a:gd name="connsiteX722" fmla="*/ 2261 w 10000"/>
                  <a:gd name="connsiteY722" fmla="*/ 7188 h 10287"/>
                  <a:gd name="connsiteX723" fmla="*/ 2243 w 10000"/>
                  <a:gd name="connsiteY723" fmla="*/ 7112 h 10287"/>
                  <a:gd name="connsiteX724" fmla="*/ 2219 w 10000"/>
                  <a:gd name="connsiteY724" fmla="*/ 7023 h 10287"/>
                  <a:gd name="connsiteX725" fmla="*/ 2195 w 10000"/>
                  <a:gd name="connsiteY725" fmla="*/ 6947 h 10287"/>
                  <a:gd name="connsiteX726" fmla="*/ 2171 w 10000"/>
                  <a:gd name="connsiteY726" fmla="*/ 6878 h 10287"/>
                  <a:gd name="connsiteX727" fmla="*/ 2147 w 10000"/>
                  <a:gd name="connsiteY727" fmla="*/ 6789 h 10287"/>
                  <a:gd name="connsiteX728" fmla="*/ 2135 w 10000"/>
                  <a:gd name="connsiteY728" fmla="*/ 6713 h 10287"/>
                  <a:gd name="connsiteX729" fmla="*/ 2111 w 10000"/>
                  <a:gd name="connsiteY729" fmla="*/ 6625 h 10287"/>
                  <a:gd name="connsiteX730" fmla="*/ 2087 w 10000"/>
                  <a:gd name="connsiteY730" fmla="*/ 6555 h 10287"/>
                  <a:gd name="connsiteX731" fmla="*/ 2051 w 10000"/>
                  <a:gd name="connsiteY731" fmla="*/ 6454 h 10287"/>
                  <a:gd name="connsiteX732" fmla="*/ 2028 w 10000"/>
                  <a:gd name="connsiteY732" fmla="*/ 6365 h 10287"/>
                  <a:gd name="connsiteX733" fmla="*/ 2004 w 10000"/>
                  <a:gd name="connsiteY733" fmla="*/ 6277 h 10287"/>
                  <a:gd name="connsiteX734" fmla="*/ 1980 w 10000"/>
                  <a:gd name="connsiteY734" fmla="*/ 6195 h 10287"/>
                  <a:gd name="connsiteX735" fmla="*/ 1944 w 10000"/>
                  <a:gd name="connsiteY735" fmla="*/ 6093 h 10287"/>
                  <a:gd name="connsiteX736" fmla="*/ 1926 w 10000"/>
                  <a:gd name="connsiteY736" fmla="*/ 6005 h 10287"/>
                  <a:gd name="connsiteX737" fmla="*/ 1902 w 10000"/>
                  <a:gd name="connsiteY737" fmla="*/ 5910 h 10287"/>
                  <a:gd name="connsiteX738" fmla="*/ 1878 w 10000"/>
                  <a:gd name="connsiteY738" fmla="*/ 5821 h 10287"/>
                  <a:gd name="connsiteX739" fmla="*/ 1854 w 10000"/>
                  <a:gd name="connsiteY739" fmla="*/ 5720 h 10287"/>
                  <a:gd name="connsiteX740" fmla="*/ 1818 w 10000"/>
                  <a:gd name="connsiteY740" fmla="*/ 5619 h 10287"/>
                  <a:gd name="connsiteX741" fmla="*/ 1794 w 10000"/>
                  <a:gd name="connsiteY741" fmla="*/ 5524 h 10287"/>
                  <a:gd name="connsiteX742" fmla="*/ 1770 w 10000"/>
                  <a:gd name="connsiteY742" fmla="*/ 5423 h 10287"/>
                  <a:gd name="connsiteX743" fmla="*/ 1734 w 10000"/>
                  <a:gd name="connsiteY743" fmla="*/ 5322 h 10287"/>
                  <a:gd name="connsiteX744" fmla="*/ 1711 w 10000"/>
                  <a:gd name="connsiteY744" fmla="*/ 5227 h 10287"/>
                  <a:gd name="connsiteX745" fmla="*/ 1675 w 10000"/>
                  <a:gd name="connsiteY745" fmla="*/ 5126 h 10287"/>
                  <a:gd name="connsiteX746" fmla="*/ 1651 w 10000"/>
                  <a:gd name="connsiteY746" fmla="*/ 5025 h 10287"/>
                  <a:gd name="connsiteX747" fmla="*/ 1615 w 10000"/>
                  <a:gd name="connsiteY747" fmla="*/ 4923 h 10287"/>
                  <a:gd name="connsiteX748" fmla="*/ 1597 w 10000"/>
                  <a:gd name="connsiteY748" fmla="*/ 4816 h 10287"/>
                  <a:gd name="connsiteX749" fmla="*/ 1561 w 10000"/>
                  <a:gd name="connsiteY749" fmla="*/ 4715 h 10287"/>
                  <a:gd name="connsiteX750" fmla="*/ 1537 w 10000"/>
                  <a:gd name="connsiteY750" fmla="*/ 4613 h 10287"/>
                  <a:gd name="connsiteX751" fmla="*/ 1501 w 10000"/>
                  <a:gd name="connsiteY751" fmla="*/ 4518 h 10287"/>
                  <a:gd name="connsiteX752" fmla="*/ 1477 w 10000"/>
                  <a:gd name="connsiteY752" fmla="*/ 4405 h 10287"/>
                  <a:gd name="connsiteX753" fmla="*/ 1441 w 10000"/>
                  <a:gd name="connsiteY753" fmla="*/ 4303 h 10287"/>
                  <a:gd name="connsiteX754" fmla="*/ 1417 w 10000"/>
                  <a:gd name="connsiteY754" fmla="*/ 4209 h 10287"/>
                  <a:gd name="connsiteX755" fmla="*/ 1394 w 10000"/>
                  <a:gd name="connsiteY755" fmla="*/ 4107 h 10287"/>
                  <a:gd name="connsiteX756" fmla="*/ 1370 w 10000"/>
                  <a:gd name="connsiteY756" fmla="*/ 4006 h 10287"/>
                  <a:gd name="connsiteX757" fmla="*/ 1334 w 10000"/>
                  <a:gd name="connsiteY757" fmla="*/ 3911 h 10287"/>
                  <a:gd name="connsiteX758" fmla="*/ 1310 w 10000"/>
                  <a:gd name="connsiteY758" fmla="*/ 3810 h 10287"/>
                  <a:gd name="connsiteX759" fmla="*/ 1280 w 10000"/>
                  <a:gd name="connsiteY759" fmla="*/ 3709 h 10287"/>
                  <a:gd name="connsiteX760" fmla="*/ 1256 w 10000"/>
                  <a:gd name="connsiteY760" fmla="*/ 3608 h 10287"/>
                  <a:gd name="connsiteX761" fmla="*/ 1232 w 10000"/>
                  <a:gd name="connsiteY761" fmla="*/ 3525 h 10287"/>
                  <a:gd name="connsiteX762" fmla="*/ 1208 w 10000"/>
                  <a:gd name="connsiteY762" fmla="*/ 3437 h 10287"/>
                  <a:gd name="connsiteX763" fmla="*/ 1172 w 10000"/>
                  <a:gd name="connsiteY763" fmla="*/ 3336 h 10287"/>
                  <a:gd name="connsiteX764" fmla="*/ 1148 w 10000"/>
                  <a:gd name="connsiteY764" fmla="*/ 3241 h 10287"/>
                  <a:gd name="connsiteX765" fmla="*/ 1124 w 10000"/>
                  <a:gd name="connsiteY765" fmla="*/ 3140 h 10287"/>
                  <a:gd name="connsiteX766" fmla="*/ 1100 w 10000"/>
                  <a:gd name="connsiteY766" fmla="*/ 3064 h 10287"/>
                  <a:gd name="connsiteX767" fmla="*/ 1077 w 10000"/>
                  <a:gd name="connsiteY767" fmla="*/ 2963 h 10287"/>
                  <a:gd name="connsiteX768" fmla="*/ 1041 w 10000"/>
                  <a:gd name="connsiteY768" fmla="*/ 2880 h 10287"/>
                  <a:gd name="connsiteX769" fmla="*/ 1029 w 10000"/>
                  <a:gd name="connsiteY769" fmla="*/ 2804 h 10287"/>
                  <a:gd name="connsiteX770" fmla="*/ 1005 w 10000"/>
                  <a:gd name="connsiteY770" fmla="*/ 2728 h 10287"/>
                  <a:gd name="connsiteX771" fmla="*/ 981 w 10000"/>
                  <a:gd name="connsiteY771" fmla="*/ 2653 h 10287"/>
                  <a:gd name="connsiteX772" fmla="*/ 963 w 10000"/>
                  <a:gd name="connsiteY772" fmla="*/ 2570 h 10287"/>
                  <a:gd name="connsiteX773" fmla="*/ 951 w 10000"/>
                  <a:gd name="connsiteY773" fmla="*/ 2494 h 10287"/>
                  <a:gd name="connsiteX774" fmla="*/ 927 w 10000"/>
                  <a:gd name="connsiteY774" fmla="*/ 2431 h 10287"/>
                  <a:gd name="connsiteX775" fmla="*/ 903 w 10000"/>
                  <a:gd name="connsiteY775" fmla="*/ 2355 h 10287"/>
                  <a:gd name="connsiteX776" fmla="*/ 891 w 10000"/>
                  <a:gd name="connsiteY776" fmla="*/ 2292 h 10287"/>
                  <a:gd name="connsiteX777" fmla="*/ 867 w 10000"/>
                  <a:gd name="connsiteY777" fmla="*/ 2235 h 10287"/>
                  <a:gd name="connsiteX778" fmla="*/ 855 w 10000"/>
                  <a:gd name="connsiteY778" fmla="*/ 2172 h 10287"/>
                  <a:gd name="connsiteX779" fmla="*/ 843 w 10000"/>
                  <a:gd name="connsiteY779" fmla="*/ 2109 h 10287"/>
                  <a:gd name="connsiteX780" fmla="*/ 819 w 10000"/>
                  <a:gd name="connsiteY780" fmla="*/ 2045 h 10287"/>
                  <a:gd name="connsiteX781" fmla="*/ 807 w 10000"/>
                  <a:gd name="connsiteY781" fmla="*/ 1995 h 10287"/>
                  <a:gd name="connsiteX782" fmla="*/ 783 w 10000"/>
                  <a:gd name="connsiteY782" fmla="*/ 1957 h 10287"/>
                  <a:gd name="connsiteX783" fmla="*/ 772 w 10000"/>
                  <a:gd name="connsiteY783" fmla="*/ 1913 h 10287"/>
                  <a:gd name="connsiteX784" fmla="*/ 760 w 10000"/>
                  <a:gd name="connsiteY784" fmla="*/ 1875 h 10287"/>
                  <a:gd name="connsiteX785" fmla="*/ 748 w 10000"/>
                  <a:gd name="connsiteY785" fmla="*/ 1837 h 10287"/>
                  <a:gd name="connsiteX786" fmla="*/ 748 w 10000"/>
                  <a:gd name="connsiteY786" fmla="*/ 1799 h 10287"/>
                  <a:gd name="connsiteX787" fmla="*/ 724 w 10000"/>
                  <a:gd name="connsiteY787" fmla="*/ 1735 h 10287"/>
                  <a:gd name="connsiteX788" fmla="*/ 724 w 10000"/>
                  <a:gd name="connsiteY788" fmla="*/ 1697 h 10287"/>
                  <a:gd name="connsiteX789" fmla="*/ 712 w 10000"/>
                  <a:gd name="connsiteY789" fmla="*/ 1672 h 10287"/>
                  <a:gd name="connsiteX790" fmla="*/ 712 w 10000"/>
                  <a:gd name="connsiteY790" fmla="*/ 1660 h 10287"/>
                  <a:gd name="connsiteX791" fmla="*/ 724 w 10000"/>
                  <a:gd name="connsiteY791" fmla="*/ 1660 h 10287"/>
                  <a:gd name="connsiteX792" fmla="*/ 783 w 10000"/>
                  <a:gd name="connsiteY792" fmla="*/ 1647 h 10287"/>
                  <a:gd name="connsiteX793" fmla="*/ 819 w 10000"/>
                  <a:gd name="connsiteY793" fmla="*/ 1634 h 10287"/>
                  <a:gd name="connsiteX794" fmla="*/ 867 w 10000"/>
                  <a:gd name="connsiteY794" fmla="*/ 1634 h 10287"/>
                  <a:gd name="connsiteX795" fmla="*/ 891 w 10000"/>
                  <a:gd name="connsiteY795" fmla="*/ 1622 h 10287"/>
                  <a:gd name="connsiteX796" fmla="*/ 927 w 10000"/>
                  <a:gd name="connsiteY796" fmla="*/ 1622 h 10287"/>
                  <a:gd name="connsiteX797" fmla="*/ 963 w 10000"/>
                  <a:gd name="connsiteY797" fmla="*/ 1622 h 10287"/>
                  <a:gd name="connsiteX798" fmla="*/ 993 w 10000"/>
                  <a:gd name="connsiteY798" fmla="*/ 1622 h 10287"/>
                  <a:gd name="connsiteX799" fmla="*/ 1017 w 10000"/>
                  <a:gd name="connsiteY799" fmla="*/ 1609 h 10287"/>
                  <a:gd name="connsiteX800" fmla="*/ 1053 w 10000"/>
                  <a:gd name="connsiteY800" fmla="*/ 1609 h 10287"/>
                  <a:gd name="connsiteX801" fmla="*/ 1100 w 10000"/>
                  <a:gd name="connsiteY801" fmla="*/ 1603 h 10287"/>
                  <a:gd name="connsiteX802" fmla="*/ 1136 w 10000"/>
                  <a:gd name="connsiteY802" fmla="*/ 1603 h 10287"/>
                  <a:gd name="connsiteX803" fmla="*/ 1172 w 10000"/>
                  <a:gd name="connsiteY803" fmla="*/ 1590 h 10287"/>
                  <a:gd name="connsiteX804" fmla="*/ 1220 w 10000"/>
                  <a:gd name="connsiteY804" fmla="*/ 1590 h 10287"/>
                  <a:gd name="connsiteX805" fmla="*/ 1268 w 10000"/>
                  <a:gd name="connsiteY805" fmla="*/ 1577 h 10287"/>
                  <a:gd name="connsiteX806" fmla="*/ 1310 w 10000"/>
                  <a:gd name="connsiteY806" fmla="*/ 1577 h 10287"/>
                  <a:gd name="connsiteX807" fmla="*/ 1358 w 10000"/>
                  <a:gd name="connsiteY807" fmla="*/ 1565 h 10287"/>
                  <a:gd name="connsiteX808" fmla="*/ 1406 w 10000"/>
                  <a:gd name="connsiteY808" fmla="*/ 1565 h 10287"/>
                  <a:gd name="connsiteX809" fmla="*/ 1465 w 10000"/>
                  <a:gd name="connsiteY809" fmla="*/ 1552 h 10287"/>
                  <a:gd name="connsiteX810" fmla="*/ 1513 w 10000"/>
                  <a:gd name="connsiteY810" fmla="*/ 1552 h 10287"/>
                  <a:gd name="connsiteX811" fmla="*/ 1561 w 10000"/>
                  <a:gd name="connsiteY811" fmla="*/ 1539 h 10287"/>
                  <a:gd name="connsiteX812" fmla="*/ 1615 w 10000"/>
                  <a:gd name="connsiteY812" fmla="*/ 1539 h 10287"/>
                  <a:gd name="connsiteX813" fmla="*/ 1675 w 10000"/>
                  <a:gd name="connsiteY813" fmla="*/ 1527 h 10287"/>
                  <a:gd name="connsiteX814" fmla="*/ 1746 w 10000"/>
                  <a:gd name="connsiteY814" fmla="*/ 1527 h 10287"/>
                  <a:gd name="connsiteX815" fmla="*/ 1794 w 10000"/>
                  <a:gd name="connsiteY815" fmla="*/ 1514 h 10287"/>
                  <a:gd name="connsiteX816" fmla="*/ 1854 w 10000"/>
                  <a:gd name="connsiteY816" fmla="*/ 1501 h 10287"/>
                  <a:gd name="connsiteX817" fmla="*/ 1914 w 10000"/>
                  <a:gd name="connsiteY817" fmla="*/ 1489 h 10287"/>
                  <a:gd name="connsiteX818" fmla="*/ 1980 w 10000"/>
                  <a:gd name="connsiteY818" fmla="*/ 1489 h 10287"/>
                  <a:gd name="connsiteX819" fmla="*/ 2039 w 10000"/>
                  <a:gd name="connsiteY819" fmla="*/ 1476 h 10287"/>
                  <a:gd name="connsiteX820" fmla="*/ 2111 w 10000"/>
                  <a:gd name="connsiteY820" fmla="*/ 1463 h 10287"/>
                  <a:gd name="connsiteX821" fmla="*/ 2171 w 10000"/>
                  <a:gd name="connsiteY821" fmla="*/ 1463 h 10287"/>
                  <a:gd name="connsiteX822" fmla="*/ 2243 w 10000"/>
                  <a:gd name="connsiteY822" fmla="*/ 1451 h 10287"/>
                  <a:gd name="connsiteX823" fmla="*/ 2297 w 10000"/>
                  <a:gd name="connsiteY823" fmla="*/ 1438 h 10287"/>
                  <a:gd name="connsiteX824" fmla="*/ 2368 w 10000"/>
                  <a:gd name="connsiteY824" fmla="*/ 1438 h 10287"/>
                  <a:gd name="connsiteX825" fmla="*/ 2440 w 10000"/>
                  <a:gd name="connsiteY825" fmla="*/ 1426 h 10287"/>
                  <a:gd name="connsiteX826" fmla="*/ 2512 w 10000"/>
                  <a:gd name="connsiteY826" fmla="*/ 1413 h 10287"/>
                  <a:gd name="connsiteX827" fmla="*/ 2578 w 10000"/>
                  <a:gd name="connsiteY827" fmla="*/ 1400 h 10287"/>
                  <a:gd name="connsiteX828" fmla="*/ 2661 w 10000"/>
                  <a:gd name="connsiteY828" fmla="*/ 1388 h 10287"/>
                  <a:gd name="connsiteX829" fmla="*/ 2733 w 10000"/>
                  <a:gd name="connsiteY829" fmla="*/ 1375 h 10287"/>
                  <a:gd name="connsiteX830" fmla="*/ 2805 w 10000"/>
                  <a:gd name="connsiteY830" fmla="*/ 1375 h 10287"/>
                  <a:gd name="connsiteX831" fmla="*/ 2877 w 10000"/>
                  <a:gd name="connsiteY831" fmla="*/ 1362 h 10287"/>
                  <a:gd name="connsiteX832" fmla="*/ 2955 w 10000"/>
                  <a:gd name="connsiteY832" fmla="*/ 1350 h 10287"/>
                  <a:gd name="connsiteX833" fmla="*/ 3026 w 10000"/>
                  <a:gd name="connsiteY833" fmla="*/ 1337 h 10287"/>
                  <a:gd name="connsiteX834" fmla="*/ 3098 w 10000"/>
                  <a:gd name="connsiteY834" fmla="*/ 1324 h 10287"/>
                  <a:gd name="connsiteX835" fmla="*/ 3182 w 10000"/>
                  <a:gd name="connsiteY835" fmla="*/ 1312 h 10287"/>
                  <a:gd name="connsiteX836" fmla="*/ 3248 w 10000"/>
                  <a:gd name="connsiteY836" fmla="*/ 1312 h 10287"/>
                  <a:gd name="connsiteX837" fmla="*/ 3331 w 10000"/>
                  <a:gd name="connsiteY837" fmla="*/ 1299 h 10287"/>
                  <a:gd name="connsiteX838" fmla="*/ 3415 w 10000"/>
                  <a:gd name="connsiteY838" fmla="*/ 1286 h 10287"/>
                  <a:gd name="connsiteX839" fmla="*/ 3487 w 10000"/>
                  <a:gd name="connsiteY839" fmla="*/ 1280 h 10287"/>
                  <a:gd name="connsiteX840" fmla="*/ 3565 w 10000"/>
                  <a:gd name="connsiteY840" fmla="*/ 1280 h 10287"/>
                  <a:gd name="connsiteX841" fmla="*/ 3648 w 10000"/>
                  <a:gd name="connsiteY841" fmla="*/ 1255 h 10287"/>
                  <a:gd name="connsiteX842" fmla="*/ 3732 w 10000"/>
                  <a:gd name="connsiteY842" fmla="*/ 1255 h 10287"/>
                  <a:gd name="connsiteX843" fmla="*/ 3816 w 10000"/>
                  <a:gd name="connsiteY843" fmla="*/ 1242 h 10287"/>
                  <a:gd name="connsiteX844" fmla="*/ 3882 w 10000"/>
                  <a:gd name="connsiteY844" fmla="*/ 1229 h 10287"/>
                  <a:gd name="connsiteX845" fmla="*/ 3965 w 10000"/>
                  <a:gd name="connsiteY845" fmla="*/ 1217 h 10287"/>
                  <a:gd name="connsiteX846" fmla="*/ 4049 w 10000"/>
                  <a:gd name="connsiteY846" fmla="*/ 1217 h 10287"/>
                  <a:gd name="connsiteX847" fmla="*/ 4133 w 10000"/>
                  <a:gd name="connsiteY847" fmla="*/ 1191 h 10287"/>
                  <a:gd name="connsiteX848" fmla="*/ 4211 w 10000"/>
                  <a:gd name="connsiteY848" fmla="*/ 1191 h 10287"/>
                  <a:gd name="connsiteX849" fmla="*/ 4282 w 10000"/>
                  <a:gd name="connsiteY849" fmla="*/ 1166 h 10287"/>
                  <a:gd name="connsiteX850" fmla="*/ 4366 w 10000"/>
                  <a:gd name="connsiteY850" fmla="*/ 1166 h 10287"/>
                  <a:gd name="connsiteX851" fmla="*/ 4450 w 10000"/>
                  <a:gd name="connsiteY851" fmla="*/ 1154 h 10287"/>
                  <a:gd name="connsiteX852" fmla="*/ 4528 w 10000"/>
                  <a:gd name="connsiteY852" fmla="*/ 1141 h 10287"/>
                  <a:gd name="connsiteX853" fmla="*/ 4611 w 10000"/>
                  <a:gd name="connsiteY853" fmla="*/ 1128 h 10287"/>
                  <a:gd name="connsiteX854" fmla="*/ 4695 w 10000"/>
                  <a:gd name="connsiteY854" fmla="*/ 1128 h 10287"/>
                  <a:gd name="connsiteX855" fmla="*/ 4767 w 10000"/>
                  <a:gd name="connsiteY855" fmla="*/ 1103 h 10287"/>
                  <a:gd name="connsiteX856" fmla="*/ 4856 w 10000"/>
                  <a:gd name="connsiteY856" fmla="*/ 1103 h 10287"/>
                  <a:gd name="connsiteX857" fmla="*/ 4928 w 10000"/>
                  <a:gd name="connsiteY857" fmla="*/ 1090 h 10287"/>
                  <a:gd name="connsiteX858" fmla="*/ 5012 w 10000"/>
                  <a:gd name="connsiteY858" fmla="*/ 1078 h 10287"/>
                  <a:gd name="connsiteX859" fmla="*/ 5084 w 10000"/>
                  <a:gd name="connsiteY859" fmla="*/ 1065 h 10287"/>
                  <a:gd name="connsiteX860" fmla="*/ 5173 w 10000"/>
                  <a:gd name="connsiteY860" fmla="*/ 1065 h 10287"/>
                  <a:gd name="connsiteX861" fmla="*/ 5245 w 10000"/>
                  <a:gd name="connsiteY861" fmla="*/ 1052 h 10287"/>
                  <a:gd name="connsiteX862" fmla="*/ 5329 w 10000"/>
                  <a:gd name="connsiteY862" fmla="*/ 1052 h 10287"/>
                  <a:gd name="connsiteX863" fmla="*/ 5413 w 10000"/>
                  <a:gd name="connsiteY863" fmla="*/ 1040 h 10287"/>
                  <a:gd name="connsiteX864" fmla="*/ 5478 w 10000"/>
                  <a:gd name="connsiteY864" fmla="*/ 1027 h 10287"/>
                  <a:gd name="connsiteX865" fmla="*/ 5562 w 10000"/>
                  <a:gd name="connsiteY865" fmla="*/ 1014 h 10287"/>
                  <a:gd name="connsiteX866" fmla="*/ 5646 w 10000"/>
                  <a:gd name="connsiteY866" fmla="*/ 1014 h 10287"/>
                  <a:gd name="connsiteX867" fmla="*/ 5718 w 10000"/>
                  <a:gd name="connsiteY867" fmla="*/ 989 h 10287"/>
                  <a:gd name="connsiteX868" fmla="*/ 5795 w 10000"/>
                  <a:gd name="connsiteY868" fmla="*/ 989 h 10287"/>
                  <a:gd name="connsiteX869" fmla="*/ 5867 w 10000"/>
                  <a:gd name="connsiteY869" fmla="*/ 976 h 10287"/>
                  <a:gd name="connsiteX870" fmla="*/ 5951 w 10000"/>
                  <a:gd name="connsiteY870" fmla="*/ 976 h 10287"/>
                  <a:gd name="connsiteX871" fmla="*/ 6023 w 10000"/>
                  <a:gd name="connsiteY871" fmla="*/ 964 h 10287"/>
                  <a:gd name="connsiteX872" fmla="*/ 6089 w 10000"/>
                  <a:gd name="connsiteY872" fmla="*/ 964 h 10287"/>
                  <a:gd name="connsiteX873" fmla="*/ 6172 w 10000"/>
                  <a:gd name="connsiteY873" fmla="*/ 951 h 10287"/>
                  <a:gd name="connsiteX874" fmla="*/ 6244 w 10000"/>
                  <a:gd name="connsiteY874" fmla="*/ 951 h 10287"/>
                  <a:gd name="connsiteX875" fmla="*/ 6316 w 10000"/>
                  <a:gd name="connsiteY875" fmla="*/ 945 h 10287"/>
                  <a:gd name="connsiteX876" fmla="*/ 6388 w 10000"/>
                  <a:gd name="connsiteY876" fmla="*/ 945 h 10287"/>
                  <a:gd name="connsiteX877" fmla="*/ 6453 w 10000"/>
                  <a:gd name="connsiteY877" fmla="*/ 932 h 10287"/>
                  <a:gd name="connsiteX878" fmla="*/ 6525 w 10000"/>
                  <a:gd name="connsiteY878" fmla="*/ 932 h 10287"/>
                  <a:gd name="connsiteX879" fmla="*/ 6585 w 10000"/>
                  <a:gd name="connsiteY879" fmla="*/ 920 h 10287"/>
                  <a:gd name="connsiteX880" fmla="*/ 6645 w 10000"/>
                  <a:gd name="connsiteY880" fmla="*/ 920 h 10287"/>
                  <a:gd name="connsiteX881" fmla="*/ 6711 w 10000"/>
                  <a:gd name="connsiteY881" fmla="*/ 907 h 10287"/>
                  <a:gd name="connsiteX882" fmla="*/ 6770 w 10000"/>
                  <a:gd name="connsiteY882" fmla="*/ 907 h 10287"/>
                  <a:gd name="connsiteX883" fmla="*/ 6830 w 10000"/>
                  <a:gd name="connsiteY883" fmla="*/ 907 h 10287"/>
                  <a:gd name="connsiteX884" fmla="*/ 6890 w 10000"/>
                  <a:gd name="connsiteY884" fmla="*/ 894 h 10287"/>
                  <a:gd name="connsiteX885" fmla="*/ 6938 w 10000"/>
                  <a:gd name="connsiteY885" fmla="*/ 894 h 10287"/>
                  <a:gd name="connsiteX886" fmla="*/ 7010 w 10000"/>
                  <a:gd name="connsiteY886" fmla="*/ 894 h 10287"/>
                  <a:gd name="connsiteX887" fmla="*/ 7051 w 10000"/>
                  <a:gd name="connsiteY887" fmla="*/ 882 h 10287"/>
                  <a:gd name="connsiteX888" fmla="*/ 7111 w 10000"/>
                  <a:gd name="connsiteY888" fmla="*/ 882 h 10287"/>
                  <a:gd name="connsiteX889" fmla="*/ 7159 w 10000"/>
                  <a:gd name="connsiteY889" fmla="*/ 882 h 10287"/>
                  <a:gd name="connsiteX890" fmla="*/ 7207 w 10000"/>
                  <a:gd name="connsiteY890" fmla="*/ 882 h 10287"/>
                  <a:gd name="connsiteX891" fmla="*/ 7255 w 10000"/>
                  <a:gd name="connsiteY891" fmla="*/ 869 h 10287"/>
                  <a:gd name="connsiteX892" fmla="*/ 7303 w 10000"/>
                  <a:gd name="connsiteY892" fmla="*/ 869 h 10287"/>
                  <a:gd name="connsiteX893" fmla="*/ 7344 w 10000"/>
                  <a:gd name="connsiteY893" fmla="*/ 869 h 10287"/>
                  <a:gd name="connsiteX894" fmla="*/ 7392 w 10000"/>
                  <a:gd name="connsiteY894" fmla="*/ 869 h 10287"/>
                  <a:gd name="connsiteX895" fmla="*/ 7416 w 10000"/>
                  <a:gd name="connsiteY895" fmla="*/ 856 h 10287"/>
                  <a:gd name="connsiteX896" fmla="*/ 7452 w 10000"/>
                  <a:gd name="connsiteY896" fmla="*/ 856 h 10287"/>
                  <a:gd name="connsiteX897" fmla="*/ 7500 w 10000"/>
                  <a:gd name="connsiteY897" fmla="*/ 844 h 10287"/>
                  <a:gd name="connsiteX898" fmla="*/ 7536 w 10000"/>
                  <a:gd name="connsiteY898" fmla="*/ 844 h 10287"/>
                  <a:gd name="connsiteX899" fmla="*/ 7596 w 10000"/>
                  <a:gd name="connsiteY899" fmla="*/ 844 h 10287"/>
                  <a:gd name="connsiteX900" fmla="*/ 7644 w 10000"/>
                  <a:gd name="connsiteY900" fmla="*/ 844 h 10287"/>
                  <a:gd name="connsiteX901" fmla="*/ 7673 w 10000"/>
                  <a:gd name="connsiteY901" fmla="*/ 844 h 10287"/>
                  <a:gd name="connsiteX902" fmla="*/ 7697 w 10000"/>
                  <a:gd name="connsiteY902" fmla="*/ 844 h 10287"/>
                  <a:gd name="connsiteX903" fmla="*/ 7721 w 10000"/>
                  <a:gd name="connsiteY903" fmla="*/ 844 h 10287"/>
                  <a:gd name="connsiteX904" fmla="*/ 7733 w 10000"/>
                  <a:gd name="connsiteY904" fmla="*/ 844 h 10287"/>
                  <a:gd name="connsiteX905" fmla="*/ 8134 w 10000"/>
                  <a:gd name="connsiteY905" fmla="*/ 287 h 10287"/>
                  <a:gd name="connsiteX906" fmla="*/ 8134 w 10000"/>
                  <a:gd name="connsiteY906" fmla="*/ 287 h 10287"/>
                  <a:gd name="connsiteX0" fmla="*/ 8134 w 10000"/>
                  <a:gd name="connsiteY0" fmla="*/ 322 h 10322"/>
                  <a:gd name="connsiteX1" fmla="*/ 8122 w 10000"/>
                  <a:gd name="connsiteY1" fmla="*/ 322 h 10322"/>
                  <a:gd name="connsiteX2" fmla="*/ 8110 w 10000"/>
                  <a:gd name="connsiteY2" fmla="*/ 322 h 10322"/>
                  <a:gd name="connsiteX3" fmla="*/ 8062 w 10000"/>
                  <a:gd name="connsiteY3" fmla="*/ 322 h 10322"/>
                  <a:gd name="connsiteX4" fmla="*/ 8014 w 10000"/>
                  <a:gd name="connsiteY4" fmla="*/ 328 h 10322"/>
                  <a:gd name="connsiteX5" fmla="*/ 7978 w 10000"/>
                  <a:gd name="connsiteY5" fmla="*/ 328 h 10322"/>
                  <a:gd name="connsiteX6" fmla="*/ 7949 w 10000"/>
                  <a:gd name="connsiteY6" fmla="*/ 328 h 10322"/>
                  <a:gd name="connsiteX7" fmla="*/ 7913 w 10000"/>
                  <a:gd name="connsiteY7" fmla="*/ 328 h 10322"/>
                  <a:gd name="connsiteX8" fmla="*/ 7889 w 10000"/>
                  <a:gd name="connsiteY8" fmla="*/ 341 h 10322"/>
                  <a:gd name="connsiteX9" fmla="*/ 7841 w 10000"/>
                  <a:gd name="connsiteY9" fmla="*/ 341 h 10322"/>
                  <a:gd name="connsiteX10" fmla="*/ 7793 w 10000"/>
                  <a:gd name="connsiteY10" fmla="*/ 354 h 10322"/>
                  <a:gd name="connsiteX11" fmla="*/ 7745 w 10000"/>
                  <a:gd name="connsiteY11" fmla="*/ 354 h 10322"/>
                  <a:gd name="connsiteX12" fmla="*/ 7697 w 10000"/>
                  <a:gd name="connsiteY12" fmla="*/ 366 h 10322"/>
                  <a:gd name="connsiteX13" fmla="*/ 7656 w 10000"/>
                  <a:gd name="connsiteY13" fmla="*/ 366 h 10322"/>
                  <a:gd name="connsiteX14" fmla="*/ 7596 w 10000"/>
                  <a:gd name="connsiteY14" fmla="*/ 366 h 10322"/>
                  <a:gd name="connsiteX15" fmla="*/ 7536 w 10000"/>
                  <a:gd name="connsiteY15" fmla="*/ 379 h 10322"/>
                  <a:gd name="connsiteX16" fmla="*/ 7476 w 10000"/>
                  <a:gd name="connsiteY16" fmla="*/ 379 h 10322"/>
                  <a:gd name="connsiteX17" fmla="*/ 7404 w 10000"/>
                  <a:gd name="connsiteY17" fmla="*/ 379 h 10322"/>
                  <a:gd name="connsiteX18" fmla="*/ 7344 w 10000"/>
                  <a:gd name="connsiteY18" fmla="*/ 392 h 10322"/>
                  <a:gd name="connsiteX19" fmla="*/ 7291 w 10000"/>
                  <a:gd name="connsiteY19" fmla="*/ 392 h 10322"/>
                  <a:gd name="connsiteX20" fmla="*/ 7231 w 10000"/>
                  <a:gd name="connsiteY20" fmla="*/ 404 h 10322"/>
                  <a:gd name="connsiteX21" fmla="*/ 7147 w 10000"/>
                  <a:gd name="connsiteY21" fmla="*/ 404 h 10322"/>
                  <a:gd name="connsiteX22" fmla="*/ 7075 w 10000"/>
                  <a:gd name="connsiteY22" fmla="*/ 417 h 10322"/>
                  <a:gd name="connsiteX23" fmla="*/ 7010 w 10000"/>
                  <a:gd name="connsiteY23" fmla="*/ 417 h 10322"/>
                  <a:gd name="connsiteX24" fmla="*/ 6926 w 10000"/>
                  <a:gd name="connsiteY24" fmla="*/ 430 h 10322"/>
                  <a:gd name="connsiteX25" fmla="*/ 6854 w 10000"/>
                  <a:gd name="connsiteY25" fmla="*/ 442 h 10322"/>
                  <a:gd name="connsiteX26" fmla="*/ 6770 w 10000"/>
                  <a:gd name="connsiteY26" fmla="*/ 455 h 10322"/>
                  <a:gd name="connsiteX27" fmla="*/ 6705 w 10000"/>
                  <a:gd name="connsiteY27" fmla="*/ 455 h 10322"/>
                  <a:gd name="connsiteX28" fmla="*/ 6621 w 10000"/>
                  <a:gd name="connsiteY28" fmla="*/ 467 h 10322"/>
                  <a:gd name="connsiteX29" fmla="*/ 6537 w 10000"/>
                  <a:gd name="connsiteY29" fmla="*/ 467 h 10322"/>
                  <a:gd name="connsiteX30" fmla="*/ 6453 w 10000"/>
                  <a:gd name="connsiteY30" fmla="*/ 480 h 10322"/>
                  <a:gd name="connsiteX31" fmla="*/ 6364 w 10000"/>
                  <a:gd name="connsiteY31" fmla="*/ 493 h 10322"/>
                  <a:gd name="connsiteX32" fmla="*/ 6280 w 10000"/>
                  <a:gd name="connsiteY32" fmla="*/ 505 h 10322"/>
                  <a:gd name="connsiteX33" fmla="*/ 6184 w 10000"/>
                  <a:gd name="connsiteY33" fmla="*/ 518 h 10322"/>
                  <a:gd name="connsiteX34" fmla="*/ 6100 w 10000"/>
                  <a:gd name="connsiteY34" fmla="*/ 531 h 10322"/>
                  <a:gd name="connsiteX35" fmla="*/ 6011 w 10000"/>
                  <a:gd name="connsiteY35" fmla="*/ 531 h 10322"/>
                  <a:gd name="connsiteX36" fmla="*/ 5927 w 10000"/>
                  <a:gd name="connsiteY36" fmla="*/ 543 h 10322"/>
                  <a:gd name="connsiteX37" fmla="*/ 5831 w 10000"/>
                  <a:gd name="connsiteY37" fmla="*/ 556 h 10322"/>
                  <a:gd name="connsiteX38" fmla="*/ 5742 w 10000"/>
                  <a:gd name="connsiteY38" fmla="*/ 569 h 10322"/>
                  <a:gd name="connsiteX39" fmla="*/ 5658 w 10000"/>
                  <a:gd name="connsiteY39" fmla="*/ 569 h 10322"/>
                  <a:gd name="connsiteX40" fmla="*/ 5562 w 10000"/>
                  <a:gd name="connsiteY40" fmla="*/ 581 h 10322"/>
                  <a:gd name="connsiteX41" fmla="*/ 5467 w 10000"/>
                  <a:gd name="connsiteY41" fmla="*/ 594 h 10322"/>
                  <a:gd name="connsiteX42" fmla="*/ 5377 w 10000"/>
                  <a:gd name="connsiteY42" fmla="*/ 607 h 10322"/>
                  <a:gd name="connsiteX43" fmla="*/ 5281 w 10000"/>
                  <a:gd name="connsiteY43" fmla="*/ 607 h 10322"/>
                  <a:gd name="connsiteX44" fmla="*/ 5185 w 10000"/>
                  <a:gd name="connsiteY44" fmla="*/ 632 h 10322"/>
                  <a:gd name="connsiteX45" fmla="*/ 5096 w 10000"/>
                  <a:gd name="connsiteY45" fmla="*/ 645 h 10322"/>
                  <a:gd name="connsiteX46" fmla="*/ 5000 w 10000"/>
                  <a:gd name="connsiteY46" fmla="*/ 651 h 10322"/>
                  <a:gd name="connsiteX47" fmla="*/ 4904 w 10000"/>
                  <a:gd name="connsiteY47" fmla="*/ 651 h 10322"/>
                  <a:gd name="connsiteX48" fmla="*/ 4809 w 10000"/>
                  <a:gd name="connsiteY48" fmla="*/ 664 h 10322"/>
                  <a:gd name="connsiteX49" fmla="*/ 4719 w 10000"/>
                  <a:gd name="connsiteY49" fmla="*/ 676 h 10322"/>
                  <a:gd name="connsiteX50" fmla="*/ 4623 w 10000"/>
                  <a:gd name="connsiteY50" fmla="*/ 689 h 10322"/>
                  <a:gd name="connsiteX51" fmla="*/ 4528 w 10000"/>
                  <a:gd name="connsiteY51" fmla="*/ 702 h 10322"/>
                  <a:gd name="connsiteX52" fmla="*/ 4438 w 10000"/>
                  <a:gd name="connsiteY52" fmla="*/ 714 h 10322"/>
                  <a:gd name="connsiteX53" fmla="*/ 4354 w 10000"/>
                  <a:gd name="connsiteY53" fmla="*/ 727 h 10322"/>
                  <a:gd name="connsiteX54" fmla="*/ 4258 w 10000"/>
                  <a:gd name="connsiteY54" fmla="*/ 739 h 10322"/>
                  <a:gd name="connsiteX55" fmla="*/ 4163 w 10000"/>
                  <a:gd name="connsiteY55" fmla="*/ 752 h 10322"/>
                  <a:gd name="connsiteX56" fmla="*/ 4073 w 10000"/>
                  <a:gd name="connsiteY56" fmla="*/ 765 h 10322"/>
                  <a:gd name="connsiteX57" fmla="*/ 3977 w 10000"/>
                  <a:gd name="connsiteY57" fmla="*/ 777 h 10322"/>
                  <a:gd name="connsiteX58" fmla="*/ 3882 w 10000"/>
                  <a:gd name="connsiteY58" fmla="*/ 790 h 10322"/>
                  <a:gd name="connsiteX59" fmla="*/ 3804 w 10000"/>
                  <a:gd name="connsiteY59" fmla="*/ 803 h 10322"/>
                  <a:gd name="connsiteX60" fmla="*/ 3720 w 10000"/>
                  <a:gd name="connsiteY60" fmla="*/ 815 h 10322"/>
                  <a:gd name="connsiteX61" fmla="*/ 3624 w 10000"/>
                  <a:gd name="connsiteY61" fmla="*/ 828 h 10322"/>
                  <a:gd name="connsiteX62" fmla="*/ 3541 w 10000"/>
                  <a:gd name="connsiteY62" fmla="*/ 841 h 10322"/>
                  <a:gd name="connsiteX63" fmla="*/ 3463 w 10000"/>
                  <a:gd name="connsiteY63" fmla="*/ 853 h 10322"/>
                  <a:gd name="connsiteX64" fmla="*/ 3367 w 10000"/>
                  <a:gd name="connsiteY64" fmla="*/ 866 h 10322"/>
                  <a:gd name="connsiteX65" fmla="*/ 3283 w 10000"/>
                  <a:gd name="connsiteY65" fmla="*/ 866 h 10322"/>
                  <a:gd name="connsiteX66" fmla="*/ 3194 w 10000"/>
                  <a:gd name="connsiteY66" fmla="*/ 879 h 10322"/>
                  <a:gd name="connsiteX67" fmla="*/ 3110 w 10000"/>
                  <a:gd name="connsiteY67" fmla="*/ 904 h 10322"/>
                  <a:gd name="connsiteX68" fmla="*/ 3014 w 10000"/>
                  <a:gd name="connsiteY68" fmla="*/ 917 h 10322"/>
                  <a:gd name="connsiteX69" fmla="*/ 2931 w 10000"/>
                  <a:gd name="connsiteY69" fmla="*/ 917 h 10322"/>
                  <a:gd name="connsiteX70" fmla="*/ 2853 w 10000"/>
                  <a:gd name="connsiteY70" fmla="*/ 929 h 10322"/>
                  <a:gd name="connsiteX71" fmla="*/ 2757 w 10000"/>
                  <a:gd name="connsiteY71" fmla="*/ 942 h 10322"/>
                  <a:gd name="connsiteX72" fmla="*/ 2673 w 10000"/>
                  <a:gd name="connsiteY72" fmla="*/ 955 h 10322"/>
                  <a:gd name="connsiteX73" fmla="*/ 2590 w 10000"/>
                  <a:gd name="connsiteY73" fmla="*/ 967 h 10322"/>
                  <a:gd name="connsiteX74" fmla="*/ 2512 w 10000"/>
                  <a:gd name="connsiteY74" fmla="*/ 980 h 10322"/>
                  <a:gd name="connsiteX75" fmla="*/ 2428 w 10000"/>
                  <a:gd name="connsiteY75" fmla="*/ 986 h 10322"/>
                  <a:gd name="connsiteX76" fmla="*/ 2344 w 10000"/>
                  <a:gd name="connsiteY76" fmla="*/ 999 h 10322"/>
                  <a:gd name="connsiteX77" fmla="*/ 2261 w 10000"/>
                  <a:gd name="connsiteY77" fmla="*/ 1011 h 10322"/>
                  <a:gd name="connsiteX78" fmla="*/ 2183 w 10000"/>
                  <a:gd name="connsiteY78" fmla="*/ 1024 h 10322"/>
                  <a:gd name="connsiteX79" fmla="*/ 2099 w 10000"/>
                  <a:gd name="connsiteY79" fmla="*/ 1024 h 10322"/>
                  <a:gd name="connsiteX80" fmla="*/ 2028 w 10000"/>
                  <a:gd name="connsiteY80" fmla="*/ 1049 h 10322"/>
                  <a:gd name="connsiteX81" fmla="*/ 1944 w 10000"/>
                  <a:gd name="connsiteY81" fmla="*/ 1062 h 10322"/>
                  <a:gd name="connsiteX82" fmla="*/ 1866 w 10000"/>
                  <a:gd name="connsiteY82" fmla="*/ 1075 h 10322"/>
                  <a:gd name="connsiteX83" fmla="*/ 1794 w 10000"/>
                  <a:gd name="connsiteY83" fmla="*/ 1075 h 10322"/>
                  <a:gd name="connsiteX84" fmla="*/ 1722 w 10000"/>
                  <a:gd name="connsiteY84" fmla="*/ 1100 h 10322"/>
                  <a:gd name="connsiteX85" fmla="*/ 1639 w 10000"/>
                  <a:gd name="connsiteY85" fmla="*/ 1100 h 10322"/>
                  <a:gd name="connsiteX86" fmla="*/ 1573 w 10000"/>
                  <a:gd name="connsiteY86" fmla="*/ 1113 h 10322"/>
                  <a:gd name="connsiteX87" fmla="*/ 1501 w 10000"/>
                  <a:gd name="connsiteY87" fmla="*/ 1125 h 10322"/>
                  <a:gd name="connsiteX88" fmla="*/ 1429 w 10000"/>
                  <a:gd name="connsiteY88" fmla="*/ 1138 h 10322"/>
                  <a:gd name="connsiteX89" fmla="*/ 1358 w 10000"/>
                  <a:gd name="connsiteY89" fmla="*/ 1138 h 10322"/>
                  <a:gd name="connsiteX90" fmla="*/ 1292 w 10000"/>
                  <a:gd name="connsiteY90" fmla="*/ 1163 h 10322"/>
                  <a:gd name="connsiteX91" fmla="*/ 1232 w 10000"/>
                  <a:gd name="connsiteY91" fmla="*/ 1176 h 10322"/>
                  <a:gd name="connsiteX92" fmla="*/ 1160 w 10000"/>
                  <a:gd name="connsiteY92" fmla="*/ 1189 h 10322"/>
                  <a:gd name="connsiteX93" fmla="*/ 1089 w 10000"/>
                  <a:gd name="connsiteY93" fmla="*/ 1189 h 10322"/>
                  <a:gd name="connsiteX94" fmla="*/ 1029 w 10000"/>
                  <a:gd name="connsiteY94" fmla="*/ 1201 h 10322"/>
                  <a:gd name="connsiteX95" fmla="*/ 963 w 10000"/>
                  <a:gd name="connsiteY95" fmla="*/ 1201 h 10322"/>
                  <a:gd name="connsiteX96" fmla="*/ 903 w 10000"/>
                  <a:gd name="connsiteY96" fmla="*/ 1214 h 10322"/>
                  <a:gd name="connsiteX97" fmla="*/ 843 w 10000"/>
                  <a:gd name="connsiteY97" fmla="*/ 1214 h 10322"/>
                  <a:gd name="connsiteX98" fmla="*/ 783 w 10000"/>
                  <a:gd name="connsiteY98" fmla="*/ 1226 h 10322"/>
                  <a:gd name="connsiteX99" fmla="*/ 736 w 10000"/>
                  <a:gd name="connsiteY99" fmla="*/ 1239 h 10322"/>
                  <a:gd name="connsiteX100" fmla="*/ 688 w 10000"/>
                  <a:gd name="connsiteY100" fmla="*/ 1252 h 10322"/>
                  <a:gd name="connsiteX101" fmla="*/ 634 w 10000"/>
                  <a:gd name="connsiteY101" fmla="*/ 1252 h 10322"/>
                  <a:gd name="connsiteX102" fmla="*/ 574 w 10000"/>
                  <a:gd name="connsiteY102" fmla="*/ 1264 h 10322"/>
                  <a:gd name="connsiteX103" fmla="*/ 526 w 10000"/>
                  <a:gd name="connsiteY103" fmla="*/ 1264 h 10322"/>
                  <a:gd name="connsiteX104" fmla="*/ 478 w 10000"/>
                  <a:gd name="connsiteY104" fmla="*/ 1277 h 10322"/>
                  <a:gd name="connsiteX105" fmla="*/ 431 w 10000"/>
                  <a:gd name="connsiteY105" fmla="*/ 1277 h 10322"/>
                  <a:gd name="connsiteX106" fmla="*/ 383 w 10000"/>
                  <a:gd name="connsiteY106" fmla="*/ 1290 h 10322"/>
                  <a:gd name="connsiteX107" fmla="*/ 347 w 10000"/>
                  <a:gd name="connsiteY107" fmla="*/ 1290 h 10322"/>
                  <a:gd name="connsiteX108" fmla="*/ 317 w 10000"/>
                  <a:gd name="connsiteY108" fmla="*/ 1302 h 10322"/>
                  <a:gd name="connsiteX109" fmla="*/ 281 w 10000"/>
                  <a:gd name="connsiteY109" fmla="*/ 1302 h 10322"/>
                  <a:gd name="connsiteX110" fmla="*/ 233 w 10000"/>
                  <a:gd name="connsiteY110" fmla="*/ 1315 h 10322"/>
                  <a:gd name="connsiteX111" fmla="*/ 209 w 10000"/>
                  <a:gd name="connsiteY111" fmla="*/ 1315 h 10322"/>
                  <a:gd name="connsiteX112" fmla="*/ 173 w 10000"/>
                  <a:gd name="connsiteY112" fmla="*/ 1315 h 10322"/>
                  <a:gd name="connsiteX113" fmla="*/ 114 w 10000"/>
                  <a:gd name="connsiteY113" fmla="*/ 1321 h 10322"/>
                  <a:gd name="connsiteX114" fmla="*/ 78 w 10000"/>
                  <a:gd name="connsiteY114" fmla="*/ 1334 h 10322"/>
                  <a:gd name="connsiteX115" fmla="*/ 42 w 10000"/>
                  <a:gd name="connsiteY115" fmla="*/ 1334 h 10322"/>
                  <a:gd name="connsiteX116" fmla="*/ 24 w 10000"/>
                  <a:gd name="connsiteY116" fmla="*/ 1347 h 10322"/>
                  <a:gd name="connsiteX117" fmla="*/ 0 w 10000"/>
                  <a:gd name="connsiteY117" fmla="*/ 1347 h 10322"/>
                  <a:gd name="connsiteX118" fmla="*/ 0 w 10000"/>
                  <a:gd name="connsiteY118" fmla="*/ 1347 h 10322"/>
                  <a:gd name="connsiteX119" fmla="*/ 0 w 10000"/>
                  <a:gd name="connsiteY119" fmla="*/ 1359 h 10322"/>
                  <a:gd name="connsiteX120" fmla="*/ 12 w 10000"/>
                  <a:gd name="connsiteY120" fmla="*/ 1385 h 10322"/>
                  <a:gd name="connsiteX121" fmla="*/ 12 w 10000"/>
                  <a:gd name="connsiteY121" fmla="*/ 1410 h 10322"/>
                  <a:gd name="connsiteX122" fmla="*/ 24 w 10000"/>
                  <a:gd name="connsiteY122" fmla="*/ 1435 h 10322"/>
                  <a:gd name="connsiteX123" fmla="*/ 30 w 10000"/>
                  <a:gd name="connsiteY123" fmla="*/ 1473 h 10322"/>
                  <a:gd name="connsiteX124" fmla="*/ 42 w 10000"/>
                  <a:gd name="connsiteY124" fmla="*/ 1511 h 10322"/>
                  <a:gd name="connsiteX125" fmla="*/ 54 w 10000"/>
                  <a:gd name="connsiteY125" fmla="*/ 1536 h 10322"/>
                  <a:gd name="connsiteX126" fmla="*/ 66 w 10000"/>
                  <a:gd name="connsiteY126" fmla="*/ 1587 h 10322"/>
                  <a:gd name="connsiteX127" fmla="*/ 78 w 10000"/>
                  <a:gd name="connsiteY127" fmla="*/ 1638 h 10322"/>
                  <a:gd name="connsiteX128" fmla="*/ 90 w 10000"/>
                  <a:gd name="connsiteY128" fmla="*/ 1682 h 10322"/>
                  <a:gd name="connsiteX129" fmla="*/ 102 w 10000"/>
                  <a:gd name="connsiteY129" fmla="*/ 1745 h 10322"/>
                  <a:gd name="connsiteX130" fmla="*/ 126 w 10000"/>
                  <a:gd name="connsiteY130" fmla="*/ 1808 h 10322"/>
                  <a:gd name="connsiteX131" fmla="*/ 150 w 10000"/>
                  <a:gd name="connsiteY131" fmla="*/ 1872 h 10322"/>
                  <a:gd name="connsiteX132" fmla="*/ 173 w 10000"/>
                  <a:gd name="connsiteY132" fmla="*/ 1948 h 10322"/>
                  <a:gd name="connsiteX133" fmla="*/ 185 w 10000"/>
                  <a:gd name="connsiteY133" fmla="*/ 2004 h 10322"/>
                  <a:gd name="connsiteX134" fmla="*/ 209 w 10000"/>
                  <a:gd name="connsiteY134" fmla="*/ 2080 h 10322"/>
                  <a:gd name="connsiteX135" fmla="*/ 221 w 10000"/>
                  <a:gd name="connsiteY135" fmla="*/ 2156 h 10322"/>
                  <a:gd name="connsiteX136" fmla="*/ 245 w 10000"/>
                  <a:gd name="connsiteY136" fmla="*/ 2245 h 10322"/>
                  <a:gd name="connsiteX137" fmla="*/ 269 w 10000"/>
                  <a:gd name="connsiteY137" fmla="*/ 2314 h 10322"/>
                  <a:gd name="connsiteX138" fmla="*/ 305 w 10000"/>
                  <a:gd name="connsiteY138" fmla="*/ 2416 h 10322"/>
                  <a:gd name="connsiteX139" fmla="*/ 329 w 10000"/>
                  <a:gd name="connsiteY139" fmla="*/ 2492 h 10322"/>
                  <a:gd name="connsiteX140" fmla="*/ 347 w 10000"/>
                  <a:gd name="connsiteY140" fmla="*/ 2593 h 10322"/>
                  <a:gd name="connsiteX141" fmla="*/ 371 w 10000"/>
                  <a:gd name="connsiteY141" fmla="*/ 2688 h 10322"/>
                  <a:gd name="connsiteX142" fmla="*/ 395 w 10000"/>
                  <a:gd name="connsiteY142" fmla="*/ 2789 h 10322"/>
                  <a:gd name="connsiteX143" fmla="*/ 431 w 10000"/>
                  <a:gd name="connsiteY143" fmla="*/ 2877 h 10322"/>
                  <a:gd name="connsiteX144" fmla="*/ 455 w 10000"/>
                  <a:gd name="connsiteY144" fmla="*/ 2972 h 10322"/>
                  <a:gd name="connsiteX145" fmla="*/ 490 w 10000"/>
                  <a:gd name="connsiteY145" fmla="*/ 3073 h 10322"/>
                  <a:gd name="connsiteX146" fmla="*/ 514 w 10000"/>
                  <a:gd name="connsiteY146" fmla="*/ 3187 h 10322"/>
                  <a:gd name="connsiteX147" fmla="*/ 550 w 10000"/>
                  <a:gd name="connsiteY147" fmla="*/ 3288 h 10322"/>
                  <a:gd name="connsiteX148" fmla="*/ 586 w 10000"/>
                  <a:gd name="connsiteY148" fmla="*/ 3409 h 10322"/>
                  <a:gd name="connsiteX149" fmla="*/ 610 w 10000"/>
                  <a:gd name="connsiteY149" fmla="*/ 3510 h 10322"/>
                  <a:gd name="connsiteX150" fmla="*/ 646 w 10000"/>
                  <a:gd name="connsiteY150" fmla="*/ 3624 h 10322"/>
                  <a:gd name="connsiteX151" fmla="*/ 676 w 10000"/>
                  <a:gd name="connsiteY151" fmla="*/ 3719 h 10322"/>
                  <a:gd name="connsiteX152" fmla="*/ 712 w 10000"/>
                  <a:gd name="connsiteY152" fmla="*/ 3845 h 10322"/>
                  <a:gd name="connsiteX153" fmla="*/ 736 w 10000"/>
                  <a:gd name="connsiteY153" fmla="*/ 3959 h 10322"/>
                  <a:gd name="connsiteX154" fmla="*/ 772 w 10000"/>
                  <a:gd name="connsiteY154" fmla="*/ 4066 h 10322"/>
                  <a:gd name="connsiteX155" fmla="*/ 807 w 10000"/>
                  <a:gd name="connsiteY155" fmla="*/ 4193 h 10322"/>
                  <a:gd name="connsiteX156" fmla="*/ 843 w 10000"/>
                  <a:gd name="connsiteY156" fmla="*/ 4300 h 10322"/>
                  <a:gd name="connsiteX157" fmla="*/ 867 w 10000"/>
                  <a:gd name="connsiteY157" fmla="*/ 4414 h 10322"/>
                  <a:gd name="connsiteX158" fmla="*/ 903 w 10000"/>
                  <a:gd name="connsiteY158" fmla="*/ 4541 h 10322"/>
                  <a:gd name="connsiteX159" fmla="*/ 927 w 10000"/>
                  <a:gd name="connsiteY159" fmla="*/ 4648 h 10322"/>
                  <a:gd name="connsiteX160" fmla="*/ 975 w 10000"/>
                  <a:gd name="connsiteY160" fmla="*/ 4762 h 10322"/>
                  <a:gd name="connsiteX161" fmla="*/ 993 w 10000"/>
                  <a:gd name="connsiteY161" fmla="*/ 4889 h 10322"/>
                  <a:gd name="connsiteX162" fmla="*/ 1029 w 10000"/>
                  <a:gd name="connsiteY162" fmla="*/ 4996 h 10322"/>
                  <a:gd name="connsiteX163" fmla="*/ 1065 w 10000"/>
                  <a:gd name="connsiteY163" fmla="*/ 5123 h 10322"/>
                  <a:gd name="connsiteX164" fmla="*/ 1100 w 10000"/>
                  <a:gd name="connsiteY164" fmla="*/ 5249 h 10322"/>
                  <a:gd name="connsiteX165" fmla="*/ 1136 w 10000"/>
                  <a:gd name="connsiteY165" fmla="*/ 5357 h 10322"/>
                  <a:gd name="connsiteX166" fmla="*/ 1160 w 10000"/>
                  <a:gd name="connsiteY166" fmla="*/ 5471 h 10322"/>
                  <a:gd name="connsiteX167" fmla="*/ 1196 w 10000"/>
                  <a:gd name="connsiteY167" fmla="*/ 5584 h 10322"/>
                  <a:gd name="connsiteX168" fmla="*/ 1232 w 10000"/>
                  <a:gd name="connsiteY168" fmla="*/ 5692 h 10322"/>
                  <a:gd name="connsiteX169" fmla="*/ 1256 w 10000"/>
                  <a:gd name="connsiteY169" fmla="*/ 5806 h 10322"/>
                  <a:gd name="connsiteX170" fmla="*/ 1292 w 10000"/>
                  <a:gd name="connsiteY170" fmla="*/ 5920 h 10322"/>
                  <a:gd name="connsiteX171" fmla="*/ 1322 w 10000"/>
                  <a:gd name="connsiteY171" fmla="*/ 6027 h 10322"/>
                  <a:gd name="connsiteX172" fmla="*/ 1358 w 10000"/>
                  <a:gd name="connsiteY172" fmla="*/ 6154 h 10322"/>
                  <a:gd name="connsiteX173" fmla="*/ 1382 w 10000"/>
                  <a:gd name="connsiteY173" fmla="*/ 6255 h 10322"/>
                  <a:gd name="connsiteX174" fmla="*/ 1406 w 10000"/>
                  <a:gd name="connsiteY174" fmla="*/ 6350 h 10322"/>
                  <a:gd name="connsiteX175" fmla="*/ 1441 w 10000"/>
                  <a:gd name="connsiteY175" fmla="*/ 6464 h 10322"/>
                  <a:gd name="connsiteX176" fmla="*/ 1477 w 10000"/>
                  <a:gd name="connsiteY176" fmla="*/ 6578 h 10322"/>
                  <a:gd name="connsiteX177" fmla="*/ 1501 w 10000"/>
                  <a:gd name="connsiteY177" fmla="*/ 6660 h 10322"/>
                  <a:gd name="connsiteX178" fmla="*/ 1525 w 10000"/>
                  <a:gd name="connsiteY178" fmla="*/ 6761 h 10322"/>
                  <a:gd name="connsiteX179" fmla="*/ 1549 w 10000"/>
                  <a:gd name="connsiteY179" fmla="*/ 6862 h 10322"/>
                  <a:gd name="connsiteX180" fmla="*/ 1585 w 10000"/>
                  <a:gd name="connsiteY180" fmla="*/ 6970 h 10322"/>
                  <a:gd name="connsiteX181" fmla="*/ 1609 w 10000"/>
                  <a:gd name="connsiteY181" fmla="*/ 7046 h 10322"/>
                  <a:gd name="connsiteX182" fmla="*/ 1627 w 10000"/>
                  <a:gd name="connsiteY182" fmla="*/ 7147 h 10322"/>
                  <a:gd name="connsiteX183" fmla="*/ 1651 w 10000"/>
                  <a:gd name="connsiteY183" fmla="*/ 7235 h 10322"/>
                  <a:gd name="connsiteX184" fmla="*/ 1675 w 10000"/>
                  <a:gd name="connsiteY184" fmla="*/ 7330 h 10322"/>
                  <a:gd name="connsiteX185" fmla="*/ 1687 w 10000"/>
                  <a:gd name="connsiteY185" fmla="*/ 7419 h 10322"/>
                  <a:gd name="connsiteX186" fmla="*/ 1722 w 10000"/>
                  <a:gd name="connsiteY186" fmla="*/ 7507 h 10322"/>
                  <a:gd name="connsiteX187" fmla="*/ 1746 w 10000"/>
                  <a:gd name="connsiteY187" fmla="*/ 7596 h 10322"/>
                  <a:gd name="connsiteX188" fmla="*/ 1770 w 10000"/>
                  <a:gd name="connsiteY188" fmla="*/ 7678 h 10322"/>
                  <a:gd name="connsiteX189" fmla="*/ 1782 w 10000"/>
                  <a:gd name="connsiteY189" fmla="*/ 7767 h 10322"/>
                  <a:gd name="connsiteX190" fmla="*/ 1806 w 10000"/>
                  <a:gd name="connsiteY190" fmla="*/ 7843 h 10322"/>
                  <a:gd name="connsiteX191" fmla="*/ 1818 w 10000"/>
                  <a:gd name="connsiteY191" fmla="*/ 7931 h 10322"/>
                  <a:gd name="connsiteX192" fmla="*/ 1854 w 10000"/>
                  <a:gd name="connsiteY192" fmla="*/ 8013 h 10322"/>
                  <a:gd name="connsiteX193" fmla="*/ 1866 w 10000"/>
                  <a:gd name="connsiteY193" fmla="*/ 8089 h 10322"/>
                  <a:gd name="connsiteX194" fmla="*/ 1890 w 10000"/>
                  <a:gd name="connsiteY194" fmla="*/ 8178 h 10322"/>
                  <a:gd name="connsiteX195" fmla="*/ 1902 w 10000"/>
                  <a:gd name="connsiteY195" fmla="*/ 8254 h 10322"/>
                  <a:gd name="connsiteX196" fmla="*/ 1926 w 10000"/>
                  <a:gd name="connsiteY196" fmla="*/ 8336 h 10322"/>
                  <a:gd name="connsiteX197" fmla="*/ 1938 w 10000"/>
                  <a:gd name="connsiteY197" fmla="*/ 8399 h 10322"/>
                  <a:gd name="connsiteX198" fmla="*/ 1956 w 10000"/>
                  <a:gd name="connsiteY198" fmla="*/ 8475 h 10322"/>
                  <a:gd name="connsiteX199" fmla="*/ 1968 w 10000"/>
                  <a:gd name="connsiteY199" fmla="*/ 8551 h 10322"/>
                  <a:gd name="connsiteX200" fmla="*/ 1992 w 10000"/>
                  <a:gd name="connsiteY200" fmla="*/ 8621 h 10322"/>
                  <a:gd name="connsiteX201" fmla="*/ 2004 w 10000"/>
                  <a:gd name="connsiteY201" fmla="*/ 8684 h 10322"/>
                  <a:gd name="connsiteX202" fmla="*/ 2016 w 10000"/>
                  <a:gd name="connsiteY202" fmla="*/ 8760 h 10322"/>
                  <a:gd name="connsiteX203" fmla="*/ 2028 w 10000"/>
                  <a:gd name="connsiteY203" fmla="*/ 8836 h 10322"/>
                  <a:gd name="connsiteX204" fmla="*/ 2051 w 10000"/>
                  <a:gd name="connsiteY204" fmla="*/ 8899 h 10322"/>
                  <a:gd name="connsiteX205" fmla="*/ 2051 w 10000"/>
                  <a:gd name="connsiteY205" fmla="*/ 8956 h 10322"/>
                  <a:gd name="connsiteX206" fmla="*/ 2075 w 10000"/>
                  <a:gd name="connsiteY206" fmla="*/ 9019 h 10322"/>
                  <a:gd name="connsiteX207" fmla="*/ 2075 w 10000"/>
                  <a:gd name="connsiteY207" fmla="*/ 9082 h 10322"/>
                  <a:gd name="connsiteX208" fmla="*/ 2099 w 10000"/>
                  <a:gd name="connsiteY208" fmla="*/ 9158 h 10322"/>
                  <a:gd name="connsiteX209" fmla="*/ 2111 w 10000"/>
                  <a:gd name="connsiteY209" fmla="*/ 9209 h 10322"/>
                  <a:gd name="connsiteX210" fmla="*/ 2123 w 10000"/>
                  <a:gd name="connsiteY210" fmla="*/ 9266 h 10322"/>
                  <a:gd name="connsiteX211" fmla="*/ 2135 w 10000"/>
                  <a:gd name="connsiteY211" fmla="*/ 9329 h 10322"/>
                  <a:gd name="connsiteX212" fmla="*/ 2147 w 10000"/>
                  <a:gd name="connsiteY212" fmla="*/ 9392 h 10322"/>
                  <a:gd name="connsiteX213" fmla="*/ 2159 w 10000"/>
                  <a:gd name="connsiteY213" fmla="*/ 9443 h 10322"/>
                  <a:gd name="connsiteX214" fmla="*/ 2159 w 10000"/>
                  <a:gd name="connsiteY214" fmla="*/ 9493 h 10322"/>
                  <a:gd name="connsiteX215" fmla="*/ 2171 w 10000"/>
                  <a:gd name="connsiteY215" fmla="*/ 9544 h 10322"/>
                  <a:gd name="connsiteX216" fmla="*/ 2183 w 10000"/>
                  <a:gd name="connsiteY216" fmla="*/ 9588 h 10322"/>
                  <a:gd name="connsiteX217" fmla="*/ 2183 w 10000"/>
                  <a:gd name="connsiteY217" fmla="*/ 9639 h 10322"/>
                  <a:gd name="connsiteX218" fmla="*/ 2195 w 10000"/>
                  <a:gd name="connsiteY218" fmla="*/ 9689 h 10322"/>
                  <a:gd name="connsiteX219" fmla="*/ 2195 w 10000"/>
                  <a:gd name="connsiteY219" fmla="*/ 9727 h 10322"/>
                  <a:gd name="connsiteX220" fmla="*/ 2207 w 10000"/>
                  <a:gd name="connsiteY220" fmla="*/ 9778 h 10322"/>
                  <a:gd name="connsiteX221" fmla="*/ 2207 w 10000"/>
                  <a:gd name="connsiteY221" fmla="*/ 9816 h 10322"/>
                  <a:gd name="connsiteX222" fmla="*/ 2219 w 10000"/>
                  <a:gd name="connsiteY222" fmla="*/ 9854 h 10322"/>
                  <a:gd name="connsiteX223" fmla="*/ 2219 w 10000"/>
                  <a:gd name="connsiteY223" fmla="*/ 9892 h 10322"/>
                  <a:gd name="connsiteX224" fmla="*/ 2243 w 10000"/>
                  <a:gd name="connsiteY224" fmla="*/ 9936 h 10322"/>
                  <a:gd name="connsiteX225" fmla="*/ 2243 w 10000"/>
                  <a:gd name="connsiteY225" fmla="*/ 9961 h 10322"/>
                  <a:gd name="connsiteX226" fmla="*/ 2255 w 10000"/>
                  <a:gd name="connsiteY226" fmla="*/ 9999 h 10322"/>
                  <a:gd name="connsiteX227" fmla="*/ 2255 w 10000"/>
                  <a:gd name="connsiteY227" fmla="*/ 10037 h 10322"/>
                  <a:gd name="connsiteX228" fmla="*/ 2261 w 10000"/>
                  <a:gd name="connsiteY228" fmla="*/ 10075 h 10322"/>
                  <a:gd name="connsiteX229" fmla="*/ 2261 w 10000"/>
                  <a:gd name="connsiteY229" fmla="*/ 10126 h 10322"/>
                  <a:gd name="connsiteX230" fmla="*/ 2273 w 10000"/>
                  <a:gd name="connsiteY230" fmla="*/ 10177 h 10322"/>
                  <a:gd name="connsiteX231" fmla="*/ 2273 w 10000"/>
                  <a:gd name="connsiteY231" fmla="*/ 10214 h 10322"/>
                  <a:gd name="connsiteX232" fmla="*/ 2285 w 10000"/>
                  <a:gd name="connsiteY232" fmla="*/ 10252 h 10322"/>
                  <a:gd name="connsiteX233" fmla="*/ 2285 w 10000"/>
                  <a:gd name="connsiteY233" fmla="*/ 10297 h 10322"/>
                  <a:gd name="connsiteX234" fmla="*/ 2297 w 10000"/>
                  <a:gd name="connsiteY234" fmla="*/ 10322 h 10322"/>
                  <a:gd name="connsiteX235" fmla="*/ 2297 w 10000"/>
                  <a:gd name="connsiteY235" fmla="*/ 10309 h 10322"/>
                  <a:gd name="connsiteX236" fmla="*/ 2309 w 10000"/>
                  <a:gd name="connsiteY236" fmla="*/ 10297 h 10322"/>
                  <a:gd name="connsiteX237" fmla="*/ 2333 w 10000"/>
                  <a:gd name="connsiteY237" fmla="*/ 10284 h 10322"/>
                  <a:gd name="connsiteX238" fmla="*/ 2380 w 10000"/>
                  <a:gd name="connsiteY238" fmla="*/ 10284 h 10322"/>
                  <a:gd name="connsiteX239" fmla="*/ 2416 w 10000"/>
                  <a:gd name="connsiteY239" fmla="*/ 10259 h 10322"/>
                  <a:gd name="connsiteX240" fmla="*/ 2476 w 10000"/>
                  <a:gd name="connsiteY240" fmla="*/ 10252 h 10322"/>
                  <a:gd name="connsiteX241" fmla="*/ 2500 w 10000"/>
                  <a:gd name="connsiteY241" fmla="*/ 10240 h 10322"/>
                  <a:gd name="connsiteX242" fmla="*/ 2548 w 10000"/>
                  <a:gd name="connsiteY242" fmla="*/ 10240 h 10322"/>
                  <a:gd name="connsiteX243" fmla="*/ 2578 w 10000"/>
                  <a:gd name="connsiteY243" fmla="*/ 10227 h 10322"/>
                  <a:gd name="connsiteX244" fmla="*/ 2626 w 10000"/>
                  <a:gd name="connsiteY244" fmla="*/ 10214 h 10322"/>
                  <a:gd name="connsiteX245" fmla="*/ 2661 w 10000"/>
                  <a:gd name="connsiteY245" fmla="*/ 10202 h 10322"/>
                  <a:gd name="connsiteX246" fmla="*/ 2697 w 10000"/>
                  <a:gd name="connsiteY246" fmla="*/ 10177 h 10322"/>
                  <a:gd name="connsiteX247" fmla="*/ 2745 w 10000"/>
                  <a:gd name="connsiteY247" fmla="*/ 10164 h 10322"/>
                  <a:gd name="connsiteX248" fmla="*/ 2793 w 10000"/>
                  <a:gd name="connsiteY248" fmla="*/ 10151 h 10322"/>
                  <a:gd name="connsiteX249" fmla="*/ 2841 w 10000"/>
                  <a:gd name="connsiteY249" fmla="*/ 10139 h 10322"/>
                  <a:gd name="connsiteX250" fmla="*/ 2889 w 10000"/>
                  <a:gd name="connsiteY250" fmla="*/ 10126 h 10322"/>
                  <a:gd name="connsiteX251" fmla="*/ 2943 w 10000"/>
                  <a:gd name="connsiteY251" fmla="*/ 10113 h 10322"/>
                  <a:gd name="connsiteX252" fmla="*/ 2990 w 10000"/>
                  <a:gd name="connsiteY252" fmla="*/ 10101 h 10322"/>
                  <a:gd name="connsiteX253" fmla="*/ 3050 w 10000"/>
                  <a:gd name="connsiteY253" fmla="*/ 10075 h 10322"/>
                  <a:gd name="connsiteX254" fmla="*/ 3110 w 10000"/>
                  <a:gd name="connsiteY254" fmla="*/ 10063 h 10322"/>
                  <a:gd name="connsiteX255" fmla="*/ 3170 w 10000"/>
                  <a:gd name="connsiteY255" fmla="*/ 10050 h 10322"/>
                  <a:gd name="connsiteX256" fmla="*/ 3224 w 10000"/>
                  <a:gd name="connsiteY256" fmla="*/ 10025 h 10322"/>
                  <a:gd name="connsiteX257" fmla="*/ 3283 w 10000"/>
                  <a:gd name="connsiteY257" fmla="*/ 10012 h 10322"/>
                  <a:gd name="connsiteX258" fmla="*/ 3355 w 10000"/>
                  <a:gd name="connsiteY258" fmla="*/ 9999 h 10322"/>
                  <a:gd name="connsiteX259" fmla="*/ 3415 w 10000"/>
                  <a:gd name="connsiteY259" fmla="*/ 9974 h 10322"/>
                  <a:gd name="connsiteX260" fmla="*/ 3487 w 10000"/>
                  <a:gd name="connsiteY260" fmla="*/ 9961 h 10322"/>
                  <a:gd name="connsiteX261" fmla="*/ 3553 w 10000"/>
                  <a:gd name="connsiteY261" fmla="*/ 9949 h 10322"/>
                  <a:gd name="connsiteX262" fmla="*/ 3612 w 10000"/>
                  <a:gd name="connsiteY262" fmla="*/ 9924 h 10322"/>
                  <a:gd name="connsiteX263" fmla="*/ 3696 w 10000"/>
                  <a:gd name="connsiteY263" fmla="*/ 9905 h 10322"/>
                  <a:gd name="connsiteX264" fmla="*/ 3768 w 10000"/>
                  <a:gd name="connsiteY264" fmla="*/ 9892 h 10322"/>
                  <a:gd name="connsiteX265" fmla="*/ 3840 w 10000"/>
                  <a:gd name="connsiteY265" fmla="*/ 9867 h 10322"/>
                  <a:gd name="connsiteX266" fmla="*/ 3906 w 10000"/>
                  <a:gd name="connsiteY266" fmla="*/ 9854 h 10322"/>
                  <a:gd name="connsiteX267" fmla="*/ 3977 w 10000"/>
                  <a:gd name="connsiteY267" fmla="*/ 9829 h 10322"/>
                  <a:gd name="connsiteX268" fmla="*/ 4061 w 10000"/>
                  <a:gd name="connsiteY268" fmla="*/ 9816 h 10322"/>
                  <a:gd name="connsiteX269" fmla="*/ 4133 w 10000"/>
                  <a:gd name="connsiteY269" fmla="*/ 9791 h 10322"/>
                  <a:gd name="connsiteX270" fmla="*/ 4211 w 10000"/>
                  <a:gd name="connsiteY270" fmla="*/ 9765 h 10322"/>
                  <a:gd name="connsiteX271" fmla="*/ 4282 w 10000"/>
                  <a:gd name="connsiteY271" fmla="*/ 9753 h 10322"/>
                  <a:gd name="connsiteX272" fmla="*/ 4366 w 10000"/>
                  <a:gd name="connsiteY272" fmla="*/ 9727 h 10322"/>
                  <a:gd name="connsiteX273" fmla="*/ 4438 w 10000"/>
                  <a:gd name="connsiteY273" fmla="*/ 9715 h 10322"/>
                  <a:gd name="connsiteX274" fmla="*/ 4516 w 10000"/>
                  <a:gd name="connsiteY274" fmla="*/ 9689 h 10322"/>
                  <a:gd name="connsiteX275" fmla="*/ 4599 w 10000"/>
                  <a:gd name="connsiteY275" fmla="*/ 9677 h 10322"/>
                  <a:gd name="connsiteX276" fmla="*/ 4683 w 10000"/>
                  <a:gd name="connsiteY276" fmla="*/ 9664 h 10322"/>
                  <a:gd name="connsiteX277" fmla="*/ 4767 w 10000"/>
                  <a:gd name="connsiteY277" fmla="*/ 9639 h 10322"/>
                  <a:gd name="connsiteX278" fmla="*/ 4844 w 10000"/>
                  <a:gd name="connsiteY278" fmla="*/ 9614 h 10322"/>
                  <a:gd name="connsiteX279" fmla="*/ 4928 w 10000"/>
                  <a:gd name="connsiteY279" fmla="*/ 9601 h 10322"/>
                  <a:gd name="connsiteX280" fmla="*/ 5012 w 10000"/>
                  <a:gd name="connsiteY280" fmla="*/ 9582 h 10322"/>
                  <a:gd name="connsiteX281" fmla="*/ 5096 w 10000"/>
                  <a:gd name="connsiteY281" fmla="*/ 9569 h 10322"/>
                  <a:gd name="connsiteX282" fmla="*/ 5173 w 10000"/>
                  <a:gd name="connsiteY282" fmla="*/ 9557 h 10322"/>
                  <a:gd name="connsiteX283" fmla="*/ 5269 w 10000"/>
                  <a:gd name="connsiteY283" fmla="*/ 9531 h 10322"/>
                  <a:gd name="connsiteX284" fmla="*/ 5353 w 10000"/>
                  <a:gd name="connsiteY284" fmla="*/ 9519 h 10322"/>
                  <a:gd name="connsiteX285" fmla="*/ 5431 w 10000"/>
                  <a:gd name="connsiteY285" fmla="*/ 9493 h 10322"/>
                  <a:gd name="connsiteX286" fmla="*/ 5514 w 10000"/>
                  <a:gd name="connsiteY286" fmla="*/ 9481 h 10322"/>
                  <a:gd name="connsiteX287" fmla="*/ 5598 w 10000"/>
                  <a:gd name="connsiteY287" fmla="*/ 9455 h 10322"/>
                  <a:gd name="connsiteX288" fmla="*/ 5694 w 10000"/>
                  <a:gd name="connsiteY288" fmla="*/ 9443 h 10322"/>
                  <a:gd name="connsiteX289" fmla="*/ 5772 w 10000"/>
                  <a:gd name="connsiteY289" fmla="*/ 9430 h 10322"/>
                  <a:gd name="connsiteX290" fmla="*/ 5855 w 10000"/>
                  <a:gd name="connsiteY290" fmla="*/ 9418 h 10322"/>
                  <a:gd name="connsiteX291" fmla="*/ 5939 w 10000"/>
                  <a:gd name="connsiteY291" fmla="*/ 9405 h 10322"/>
                  <a:gd name="connsiteX292" fmla="*/ 6035 w 10000"/>
                  <a:gd name="connsiteY292" fmla="*/ 9392 h 10322"/>
                  <a:gd name="connsiteX293" fmla="*/ 6112 w 10000"/>
                  <a:gd name="connsiteY293" fmla="*/ 9380 h 10322"/>
                  <a:gd name="connsiteX294" fmla="*/ 6196 w 10000"/>
                  <a:gd name="connsiteY294" fmla="*/ 9354 h 10322"/>
                  <a:gd name="connsiteX295" fmla="*/ 6280 w 10000"/>
                  <a:gd name="connsiteY295" fmla="*/ 9342 h 10322"/>
                  <a:gd name="connsiteX296" fmla="*/ 6364 w 10000"/>
                  <a:gd name="connsiteY296" fmla="*/ 9329 h 10322"/>
                  <a:gd name="connsiteX297" fmla="*/ 6441 w 10000"/>
                  <a:gd name="connsiteY297" fmla="*/ 9304 h 10322"/>
                  <a:gd name="connsiteX298" fmla="*/ 6537 w 10000"/>
                  <a:gd name="connsiteY298" fmla="*/ 9291 h 10322"/>
                  <a:gd name="connsiteX299" fmla="*/ 6621 w 10000"/>
                  <a:gd name="connsiteY299" fmla="*/ 9278 h 10322"/>
                  <a:gd name="connsiteX300" fmla="*/ 6711 w 10000"/>
                  <a:gd name="connsiteY300" fmla="*/ 9266 h 10322"/>
                  <a:gd name="connsiteX301" fmla="*/ 6782 w 10000"/>
                  <a:gd name="connsiteY301" fmla="*/ 9247 h 10322"/>
                  <a:gd name="connsiteX302" fmla="*/ 6878 w 10000"/>
                  <a:gd name="connsiteY302" fmla="*/ 9234 h 10322"/>
                  <a:gd name="connsiteX303" fmla="*/ 6962 w 10000"/>
                  <a:gd name="connsiteY303" fmla="*/ 9209 h 10322"/>
                  <a:gd name="connsiteX304" fmla="*/ 7051 w 10000"/>
                  <a:gd name="connsiteY304" fmla="*/ 9196 h 10322"/>
                  <a:gd name="connsiteX305" fmla="*/ 7135 w 10000"/>
                  <a:gd name="connsiteY305" fmla="*/ 9171 h 10322"/>
                  <a:gd name="connsiteX306" fmla="*/ 7219 w 10000"/>
                  <a:gd name="connsiteY306" fmla="*/ 9158 h 10322"/>
                  <a:gd name="connsiteX307" fmla="*/ 7303 w 10000"/>
                  <a:gd name="connsiteY307" fmla="*/ 9133 h 10322"/>
                  <a:gd name="connsiteX308" fmla="*/ 7392 w 10000"/>
                  <a:gd name="connsiteY308" fmla="*/ 9120 h 10322"/>
                  <a:gd name="connsiteX309" fmla="*/ 7476 w 10000"/>
                  <a:gd name="connsiteY309" fmla="*/ 9095 h 10322"/>
                  <a:gd name="connsiteX310" fmla="*/ 7560 w 10000"/>
                  <a:gd name="connsiteY310" fmla="*/ 9070 h 10322"/>
                  <a:gd name="connsiteX311" fmla="*/ 7644 w 10000"/>
                  <a:gd name="connsiteY311" fmla="*/ 9057 h 10322"/>
                  <a:gd name="connsiteX312" fmla="*/ 7733 w 10000"/>
                  <a:gd name="connsiteY312" fmla="*/ 9032 h 10322"/>
                  <a:gd name="connsiteX313" fmla="*/ 7805 w 10000"/>
                  <a:gd name="connsiteY313" fmla="*/ 9019 h 10322"/>
                  <a:gd name="connsiteX314" fmla="*/ 7901 w 10000"/>
                  <a:gd name="connsiteY314" fmla="*/ 8994 h 10322"/>
                  <a:gd name="connsiteX315" fmla="*/ 7972 w 10000"/>
                  <a:gd name="connsiteY315" fmla="*/ 8981 h 10322"/>
                  <a:gd name="connsiteX316" fmla="*/ 8062 w 10000"/>
                  <a:gd name="connsiteY316" fmla="*/ 8956 h 10322"/>
                  <a:gd name="connsiteX317" fmla="*/ 8134 w 10000"/>
                  <a:gd name="connsiteY317" fmla="*/ 8930 h 10322"/>
                  <a:gd name="connsiteX318" fmla="*/ 8218 w 10000"/>
                  <a:gd name="connsiteY318" fmla="*/ 8924 h 10322"/>
                  <a:gd name="connsiteX319" fmla="*/ 8295 w 10000"/>
                  <a:gd name="connsiteY319" fmla="*/ 8899 h 10322"/>
                  <a:gd name="connsiteX320" fmla="*/ 8367 w 10000"/>
                  <a:gd name="connsiteY320" fmla="*/ 8886 h 10322"/>
                  <a:gd name="connsiteX321" fmla="*/ 8451 w 10000"/>
                  <a:gd name="connsiteY321" fmla="*/ 8861 h 10322"/>
                  <a:gd name="connsiteX322" fmla="*/ 8523 w 10000"/>
                  <a:gd name="connsiteY322" fmla="*/ 8848 h 10322"/>
                  <a:gd name="connsiteX323" fmla="*/ 8594 w 10000"/>
                  <a:gd name="connsiteY323" fmla="*/ 8823 h 10322"/>
                  <a:gd name="connsiteX324" fmla="*/ 8672 w 10000"/>
                  <a:gd name="connsiteY324" fmla="*/ 8798 h 10322"/>
                  <a:gd name="connsiteX325" fmla="*/ 8744 w 10000"/>
                  <a:gd name="connsiteY325" fmla="*/ 8785 h 10322"/>
                  <a:gd name="connsiteX326" fmla="*/ 8816 w 10000"/>
                  <a:gd name="connsiteY326" fmla="*/ 8760 h 10322"/>
                  <a:gd name="connsiteX327" fmla="*/ 8876 w 10000"/>
                  <a:gd name="connsiteY327" fmla="*/ 8747 h 10322"/>
                  <a:gd name="connsiteX328" fmla="*/ 8941 w 10000"/>
                  <a:gd name="connsiteY328" fmla="*/ 8722 h 10322"/>
                  <a:gd name="connsiteX329" fmla="*/ 9001 w 10000"/>
                  <a:gd name="connsiteY329" fmla="*/ 8696 h 10322"/>
                  <a:gd name="connsiteX330" fmla="*/ 9073 w 10000"/>
                  <a:gd name="connsiteY330" fmla="*/ 8684 h 10322"/>
                  <a:gd name="connsiteX331" fmla="*/ 9133 w 10000"/>
                  <a:gd name="connsiteY331" fmla="*/ 8658 h 10322"/>
                  <a:gd name="connsiteX332" fmla="*/ 9205 w 10000"/>
                  <a:gd name="connsiteY332" fmla="*/ 8646 h 10322"/>
                  <a:gd name="connsiteX333" fmla="*/ 9258 w 10000"/>
                  <a:gd name="connsiteY333" fmla="*/ 8633 h 10322"/>
                  <a:gd name="connsiteX334" fmla="*/ 9318 w 10000"/>
                  <a:gd name="connsiteY334" fmla="*/ 8608 h 10322"/>
                  <a:gd name="connsiteX335" fmla="*/ 9366 w 10000"/>
                  <a:gd name="connsiteY335" fmla="*/ 8595 h 10322"/>
                  <a:gd name="connsiteX336" fmla="*/ 9426 w 10000"/>
                  <a:gd name="connsiteY336" fmla="*/ 8589 h 10322"/>
                  <a:gd name="connsiteX337" fmla="*/ 9474 w 10000"/>
                  <a:gd name="connsiteY337" fmla="*/ 8564 h 10322"/>
                  <a:gd name="connsiteX338" fmla="*/ 9522 w 10000"/>
                  <a:gd name="connsiteY338" fmla="*/ 8551 h 10322"/>
                  <a:gd name="connsiteX339" fmla="*/ 9575 w 10000"/>
                  <a:gd name="connsiteY339" fmla="*/ 8538 h 10322"/>
                  <a:gd name="connsiteX340" fmla="*/ 9623 w 10000"/>
                  <a:gd name="connsiteY340" fmla="*/ 8526 h 10322"/>
                  <a:gd name="connsiteX341" fmla="*/ 9659 w 10000"/>
                  <a:gd name="connsiteY341" fmla="*/ 8513 h 10322"/>
                  <a:gd name="connsiteX342" fmla="*/ 9707 w 10000"/>
                  <a:gd name="connsiteY342" fmla="*/ 8500 h 10322"/>
                  <a:gd name="connsiteX343" fmla="*/ 9743 w 10000"/>
                  <a:gd name="connsiteY343" fmla="*/ 8488 h 10322"/>
                  <a:gd name="connsiteX344" fmla="*/ 9779 w 10000"/>
                  <a:gd name="connsiteY344" fmla="*/ 8475 h 10322"/>
                  <a:gd name="connsiteX345" fmla="*/ 9839 w 10000"/>
                  <a:gd name="connsiteY345" fmla="*/ 8462 h 10322"/>
                  <a:gd name="connsiteX346" fmla="*/ 9892 w 10000"/>
                  <a:gd name="connsiteY346" fmla="*/ 8450 h 10322"/>
                  <a:gd name="connsiteX347" fmla="*/ 9928 w 10000"/>
                  <a:gd name="connsiteY347" fmla="*/ 8424 h 10322"/>
                  <a:gd name="connsiteX348" fmla="*/ 9964 w 10000"/>
                  <a:gd name="connsiteY348" fmla="*/ 8412 h 10322"/>
                  <a:gd name="connsiteX349" fmla="*/ 9988 w 10000"/>
                  <a:gd name="connsiteY349" fmla="*/ 8412 h 10322"/>
                  <a:gd name="connsiteX350" fmla="*/ 10000 w 10000"/>
                  <a:gd name="connsiteY350" fmla="*/ 8412 h 10322"/>
                  <a:gd name="connsiteX351" fmla="*/ 9988 w 10000"/>
                  <a:gd name="connsiteY351" fmla="*/ 8399 h 10322"/>
                  <a:gd name="connsiteX352" fmla="*/ 9988 w 10000"/>
                  <a:gd name="connsiteY352" fmla="*/ 8387 h 10322"/>
                  <a:gd name="connsiteX353" fmla="*/ 9976 w 10000"/>
                  <a:gd name="connsiteY353" fmla="*/ 8361 h 10322"/>
                  <a:gd name="connsiteX354" fmla="*/ 9964 w 10000"/>
                  <a:gd name="connsiteY354" fmla="*/ 8336 h 10322"/>
                  <a:gd name="connsiteX355" fmla="*/ 9952 w 10000"/>
                  <a:gd name="connsiteY355" fmla="*/ 8285 h 10322"/>
                  <a:gd name="connsiteX356" fmla="*/ 9928 w 10000"/>
                  <a:gd name="connsiteY356" fmla="*/ 8241 h 10322"/>
                  <a:gd name="connsiteX357" fmla="*/ 9904 w 10000"/>
                  <a:gd name="connsiteY357" fmla="*/ 8178 h 10322"/>
                  <a:gd name="connsiteX358" fmla="*/ 9892 w 10000"/>
                  <a:gd name="connsiteY358" fmla="*/ 8102 h 10322"/>
                  <a:gd name="connsiteX359" fmla="*/ 9874 w 10000"/>
                  <a:gd name="connsiteY359" fmla="*/ 8064 h 10322"/>
                  <a:gd name="connsiteX360" fmla="*/ 9862 w 10000"/>
                  <a:gd name="connsiteY360" fmla="*/ 8013 h 10322"/>
                  <a:gd name="connsiteX361" fmla="*/ 9850 w 10000"/>
                  <a:gd name="connsiteY361" fmla="*/ 7975 h 10322"/>
                  <a:gd name="connsiteX362" fmla="*/ 9839 w 10000"/>
                  <a:gd name="connsiteY362" fmla="*/ 7937 h 10322"/>
                  <a:gd name="connsiteX363" fmla="*/ 9827 w 10000"/>
                  <a:gd name="connsiteY363" fmla="*/ 7881 h 10322"/>
                  <a:gd name="connsiteX364" fmla="*/ 9803 w 10000"/>
                  <a:gd name="connsiteY364" fmla="*/ 7843 h 10322"/>
                  <a:gd name="connsiteX365" fmla="*/ 9791 w 10000"/>
                  <a:gd name="connsiteY365" fmla="*/ 7792 h 10322"/>
                  <a:gd name="connsiteX366" fmla="*/ 9779 w 10000"/>
                  <a:gd name="connsiteY366" fmla="*/ 7741 h 10322"/>
                  <a:gd name="connsiteX367" fmla="*/ 9767 w 10000"/>
                  <a:gd name="connsiteY367" fmla="*/ 7691 h 10322"/>
                  <a:gd name="connsiteX368" fmla="*/ 9743 w 10000"/>
                  <a:gd name="connsiteY368" fmla="*/ 7640 h 10322"/>
                  <a:gd name="connsiteX369" fmla="*/ 9731 w 10000"/>
                  <a:gd name="connsiteY369" fmla="*/ 7583 h 10322"/>
                  <a:gd name="connsiteX370" fmla="*/ 9719 w 10000"/>
                  <a:gd name="connsiteY370" fmla="*/ 7533 h 10322"/>
                  <a:gd name="connsiteX371" fmla="*/ 9695 w 10000"/>
                  <a:gd name="connsiteY371" fmla="*/ 7469 h 10322"/>
                  <a:gd name="connsiteX372" fmla="*/ 9683 w 10000"/>
                  <a:gd name="connsiteY372" fmla="*/ 7406 h 10322"/>
                  <a:gd name="connsiteX373" fmla="*/ 9659 w 10000"/>
                  <a:gd name="connsiteY373" fmla="*/ 7356 h 10322"/>
                  <a:gd name="connsiteX374" fmla="*/ 9647 w 10000"/>
                  <a:gd name="connsiteY374" fmla="*/ 7292 h 10322"/>
                  <a:gd name="connsiteX375" fmla="*/ 9635 w 10000"/>
                  <a:gd name="connsiteY375" fmla="*/ 7223 h 10322"/>
                  <a:gd name="connsiteX376" fmla="*/ 9611 w 10000"/>
                  <a:gd name="connsiteY376" fmla="*/ 7159 h 10322"/>
                  <a:gd name="connsiteX377" fmla="*/ 9599 w 10000"/>
                  <a:gd name="connsiteY377" fmla="*/ 7096 h 10322"/>
                  <a:gd name="connsiteX378" fmla="*/ 9575 w 10000"/>
                  <a:gd name="connsiteY378" fmla="*/ 7020 h 10322"/>
                  <a:gd name="connsiteX379" fmla="*/ 9563 w 10000"/>
                  <a:gd name="connsiteY379" fmla="*/ 6957 h 10322"/>
                  <a:gd name="connsiteX380" fmla="*/ 9545 w 10000"/>
                  <a:gd name="connsiteY380" fmla="*/ 6887 h 10322"/>
                  <a:gd name="connsiteX381" fmla="*/ 9522 w 10000"/>
                  <a:gd name="connsiteY381" fmla="*/ 6812 h 10322"/>
                  <a:gd name="connsiteX382" fmla="*/ 9510 w 10000"/>
                  <a:gd name="connsiteY382" fmla="*/ 6748 h 10322"/>
                  <a:gd name="connsiteX383" fmla="*/ 9486 w 10000"/>
                  <a:gd name="connsiteY383" fmla="*/ 6672 h 10322"/>
                  <a:gd name="connsiteX384" fmla="*/ 9474 w 10000"/>
                  <a:gd name="connsiteY384" fmla="*/ 6603 h 10322"/>
                  <a:gd name="connsiteX385" fmla="*/ 9450 w 10000"/>
                  <a:gd name="connsiteY385" fmla="*/ 6527 h 10322"/>
                  <a:gd name="connsiteX386" fmla="*/ 9438 w 10000"/>
                  <a:gd name="connsiteY386" fmla="*/ 6464 h 10322"/>
                  <a:gd name="connsiteX387" fmla="*/ 9414 w 10000"/>
                  <a:gd name="connsiteY387" fmla="*/ 6375 h 10322"/>
                  <a:gd name="connsiteX388" fmla="*/ 9402 w 10000"/>
                  <a:gd name="connsiteY388" fmla="*/ 6312 h 10322"/>
                  <a:gd name="connsiteX389" fmla="*/ 9378 w 10000"/>
                  <a:gd name="connsiteY389" fmla="*/ 6242 h 10322"/>
                  <a:gd name="connsiteX390" fmla="*/ 9366 w 10000"/>
                  <a:gd name="connsiteY390" fmla="*/ 6166 h 10322"/>
                  <a:gd name="connsiteX391" fmla="*/ 9354 w 10000"/>
                  <a:gd name="connsiteY391" fmla="*/ 6078 h 10322"/>
                  <a:gd name="connsiteX392" fmla="*/ 9330 w 10000"/>
                  <a:gd name="connsiteY392" fmla="*/ 6002 h 10322"/>
                  <a:gd name="connsiteX393" fmla="*/ 9318 w 10000"/>
                  <a:gd name="connsiteY393" fmla="*/ 5932 h 10322"/>
                  <a:gd name="connsiteX394" fmla="*/ 9294 w 10000"/>
                  <a:gd name="connsiteY394" fmla="*/ 5844 h 10322"/>
                  <a:gd name="connsiteX395" fmla="*/ 9270 w 10000"/>
                  <a:gd name="connsiteY395" fmla="*/ 5768 h 10322"/>
                  <a:gd name="connsiteX396" fmla="*/ 9258 w 10000"/>
                  <a:gd name="connsiteY396" fmla="*/ 5692 h 10322"/>
                  <a:gd name="connsiteX397" fmla="*/ 9246 w 10000"/>
                  <a:gd name="connsiteY397" fmla="*/ 5610 h 10322"/>
                  <a:gd name="connsiteX398" fmla="*/ 9240 w 10000"/>
                  <a:gd name="connsiteY398" fmla="*/ 5534 h 10322"/>
                  <a:gd name="connsiteX399" fmla="*/ 9228 w 10000"/>
                  <a:gd name="connsiteY399" fmla="*/ 5445 h 10322"/>
                  <a:gd name="connsiteX400" fmla="*/ 9217 w 10000"/>
                  <a:gd name="connsiteY400" fmla="*/ 5369 h 10322"/>
                  <a:gd name="connsiteX401" fmla="*/ 9205 w 10000"/>
                  <a:gd name="connsiteY401" fmla="*/ 5294 h 10322"/>
                  <a:gd name="connsiteX402" fmla="*/ 9193 w 10000"/>
                  <a:gd name="connsiteY402" fmla="*/ 5224 h 10322"/>
                  <a:gd name="connsiteX403" fmla="*/ 9169 w 10000"/>
                  <a:gd name="connsiteY403" fmla="*/ 5135 h 10322"/>
                  <a:gd name="connsiteX404" fmla="*/ 9169 w 10000"/>
                  <a:gd name="connsiteY404" fmla="*/ 5060 h 10322"/>
                  <a:gd name="connsiteX405" fmla="*/ 9157 w 10000"/>
                  <a:gd name="connsiteY405" fmla="*/ 4984 h 10322"/>
                  <a:gd name="connsiteX406" fmla="*/ 9145 w 10000"/>
                  <a:gd name="connsiteY406" fmla="*/ 4901 h 10322"/>
                  <a:gd name="connsiteX407" fmla="*/ 9121 w 10000"/>
                  <a:gd name="connsiteY407" fmla="*/ 4825 h 10322"/>
                  <a:gd name="connsiteX408" fmla="*/ 9121 w 10000"/>
                  <a:gd name="connsiteY408" fmla="*/ 4737 h 10322"/>
                  <a:gd name="connsiteX409" fmla="*/ 9097 w 10000"/>
                  <a:gd name="connsiteY409" fmla="*/ 4661 h 10322"/>
                  <a:gd name="connsiteX410" fmla="*/ 9097 w 10000"/>
                  <a:gd name="connsiteY410" fmla="*/ 4591 h 10322"/>
                  <a:gd name="connsiteX411" fmla="*/ 9085 w 10000"/>
                  <a:gd name="connsiteY411" fmla="*/ 4503 h 10322"/>
                  <a:gd name="connsiteX412" fmla="*/ 9073 w 10000"/>
                  <a:gd name="connsiteY412" fmla="*/ 4427 h 10322"/>
                  <a:gd name="connsiteX413" fmla="*/ 9061 w 10000"/>
                  <a:gd name="connsiteY413" fmla="*/ 4351 h 10322"/>
                  <a:gd name="connsiteX414" fmla="*/ 9061 w 10000"/>
                  <a:gd name="connsiteY414" fmla="*/ 4294 h 10322"/>
                  <a:gd name="connsiteX415" fmla="*/ 9037 w 10000"/>
                  <a:gd name="connsiteY415" fmla="*/ 4206 h 10322"/>
                  <a:gd name="connsiteX416" fmla="*/ 9037 w 10000"/>
                  <a:gd name="connsiteY416" fmla="*/ 4130 h 10322"/>
                  <a:gd name="connsiteX417" fmla="*/ 9013 w 10000"/>
                  <a:gd name="connsiteY417" fmla="*/ 4054 h 10322"/>
                  <a:gd name="connsiteX418" fmla="*/ 9013 w 10000"/>
                  <a:gd name="connsiteY418" fmla="*/ 3978 h 10322"/>
                  <a:gd name="connsiteX419" fmla="*/ 9001 w 10000"/>
                  <a:gd name="connsiteY419" fmla="*/ 3908 h 10322"/>
                  <a:gd name="connsiteX420" fmla="*/ 8989 w 10000"/>
                  <a:gd name="connsiteY420" fmla="*/ 3845 h 10322"/>
                  <a:gd name="connsiteX421" fmla="*/ 8977 w 10000"/>
                  <a:gd name="connsiteY421" fmla="*/ 3769 h 10322"/>
                  <a:gd name="connsiteX422" fmla="*/ 8977 w 10000"/>
                  <a:gd name="connsiteY422" fmla="*/ 3706 h 10322"/>
                  <a:gd name="connsiteX423" fmla="*/ 8953 w 10000"/>
                  <a:gd name="connsiteY423" fmla="*/ 3630 h 10322"/>
                  <a:gd name="connsiteX424" fmla="*/ 8953 w 10000"/>
                  <a:gd name="connsiteY424" fmla="*/ 3560 h 10322"/>
                  <a:gd name="connsiteX425" fmla="*/ 8941 w 10000"/>
                  <a:gd name="connsiteY425" fmla="*/ 3497 h 10322"/>
                  <a:gd name="connsiteX426" fmla="*/ 8929 w 10000"/>
                  <a:gd name="connsiteY426" fmla="*/ 3421 h 10322"/>
                  <a:gd name="connsiteX427" fmla="*/ 8923 w 10000"/>
                  <a:gd name="connsiteY427" fmla="*/ 3358 h 10322"/>
                  <a:gd name="connsiteX428" fmla="*/ 8923 w 10000"/>
                  <a:gd name="connsiteY428" fmla="*/ 3301 h 10322"/>
                  <a:gd name="connsiteX429" fmla="*/ 8911 w 10000"/>
                  <a:gd name="connsiteY429" fmla="*/ 3238 h 10322"/>
                  <a:gd name="connsiteX430" fmla="*/ 8900 w 10000"/>
                  <a:gd name="connsiteY430" fmla="*/ 3175 h 10322"/>
                  <a:gd name="connsiteX431" fmla="*/ 8888 w 10000"/>
                  <a:gd name="connsiteY431" fmla="*/ 3111 h 10322"/>
                  <a:gd name="connsiteX432" fmla="*/ 8876 w 10000"/>
                  <a:gd name="connsiteY432" fmla="*/ 3048 h 10322"/>
                  <a:gd name="connsiteX433" fmla="*/ 8864 w 10000"/>
                  <a:gd name="connsiteY433" fmla="*/ 2985 h 10322"/>
                  <a:gd name="connsiteX434" fmla="*/ 8864 w 10000"/>
                  <a:gd name="connsiteY434" fmla="*/ 2941 h 10322"/>
                  <a:gd name="connsiteX435" fmla="*/ 8852 w 10000"/>
                  <a:gd name="connsiteY435" fmla="*/ 2877 h 10322"/>
                  <a:gd name="connsiteX436" fmla="*/ 8852 w 10000"/>
                  <a:gd name="connsiteY436" fmla="*/ 2814 h 10322"/>
                  <a:gd name="connsiteX437" fmla="*/ 8840 w 10000"/>
                  <a:gd name="connsiteY437" fmla="*/ 2763 h 10322"/>
                  <a:gd name="connsiteX438" fmla="*/ 8840 w 10000"/>
                  <a:gd name="connsiteY438" fmla="*/ 2713 h 10322"/>
                  <a:gd name="connsiteX439" fmla="*/ 8828 w 10000"/>
                  <a:gd name="connsiteY439" fmla="*/ 2650 h 10322"/>
                  <a:gd name="connsiteX440" fmla="*/ 8816 w 10000"/>
                  <a:gd name="connsiteY440" fmla="*/ 2605 h 10322"/>
                  <a:gd name="connsiteX441" fmla="*/ 8804 w 10000"/>
                  <a:gd name="connsiteY441" fmla="*/ 2555 h 10322"/>
                  <a:gd name="connsiteX442" fmla="*/ 8804 w 10000"/>
                  <a:gd name="connsiteY442" fmla="*/ 2504 h 10322"/>
                  <a:gd name="connsiteX443" fmla="*/ 8792 w 10000"/>
                  <a:gd name="connsiteY443" fmla="*/ 2454 h 10322"/>
                  <a:gd name="connsiteX444" fmla="*/ 8792 w 10000"/>
                  <a:gd name="connsiteY444" fmla="*/ 2403 h 10322"/>
                  <a:gd name="connsiteX445" fmla="*/ 8780 w 10000"/>
                  <a:gd name="connsiteY445" fmla="*/ 2352 h 10322"/>
                  <a:gd name="connsiteX446" fmla="*/ 8780 w 10000"/>
                  <a:gd name="connsiteY446" fmla="*/ 2314 h 10322"/>
                  <a:gd name="connsiteX447" fmla="*/ 8768 w 10000"/>
                  <a:gd name="connsiteY447" fmla="*/ 2283 h 10322"/>
                  <a:gd name="connsiteX448" fmla="*/ 8756 w 10000"/>
                  <a:gd name="connsiteY448" fmla="*/ 2232 h 10322"/>
                  <a:gd name="connsiteX449" fmla="*/ 8744 w 10000"/>
                  <a:gd name="connsiteY449" fmla="*/ 2194 h 10322"/>
                  <a:gd name="connsiteX450" fmla="*/ 8744 w 10000"/>
                  <a:gd name="connsiteY450" fmla="*/ 2156 h 10322"/>
                  <a:gd name="connsiteX451" fmla="*/ 8744 w 10000"/>
                  <a:gd name="connsiteY451" fmla="*/ 2118 h 10322"/>
                  <a:gd name="connsiteX452" fmla="*/ 8732 w 10000"/>
                  <a:gd name="connsiteY452" fmla="*/ 2080 h 10322"/>
                  <a:gd name="connsiteX453" fmla="*/ 8732 w 10000"/>
                  <a:gd name="connsiteY453" fmla="*/ 2055 h 10322"/>
                  <a:gd name="connsiteX454" fmla="*/ 8732 w 10000"/>
                  <a:gd name="connsiteY454" fmla="*/ 2030 h 10322"/>
                  <a:gd name="connsiteX455" fmla="*/ 8720 w 10000"/>
                  <a:gd name="connsiteY455" fmla="*/ 1973 h 10322"/>
                  <a:gd name="connsiteX456" fmla="*/ 8708 w 10000"/>
                  <a:gd name="connsiteY456" fmla="*/ 1922 h 10322"/>
                  <a:gd name="connsiteX457" fmla="*/ 8696 w 10000"/>
                  <a:gd name="connsiteY457" fmla="*/ 1872 h 10322"/>
                  <a:gd name="connsiteX458" fmla="*/ 8696 w 10000"/>
                  <a:gd name="connsiteY458" fmla="*/ 1846 h 10322"/>
                  <a:gd name="connsiteX459" fmla="*/ 8696 w 10000"/>
                  <a:gd name="connsiteY459" fmla="*/ 1796 h 10322"/>
                  <a:gd name="connsiteX460" fmla="*/ 8453 w 10000"/>
                  <a:gd name="connsiteY460" fmla="*/ 393 h 10322"/>
                  <a:gd name="connsiteX461" fmla="*/ 8069 w 10000"/>
                  <a:gd name="connsiteY461" fmla="*/ 335 h 10322"/>
                  <a:gd name="connsiteX462" fmla="*/ 8295 w 10000"/>
                  <a:gd name="connsiteY462" fmla="*/ 2403 h 10322"/>
                  <a:gd name="connsiteX463" fmla="*/ 8295 w 10000"/>
                  <a:gd name="connsiteY463" fmla="*/ 2416 h 10322"/>
                  <a:gd name="connsiteX464" fmla="*/ 8295 w 10000"/>
                  <a:gd name="connsiteY464" fmla="*/ 2466 h 10322"/>
                  <a:gd name="connsiteX465" fmla="*/ 8295 w 10000"/>
                  <a:gd name="connsiteY465" fmla="*/ 2492 h 10322"/>
                  <a:gd name="connsiteX466" fmla="*/ 8307 w 10000"/>
                  <a:gd name="connsiteY466" fmla="*/ 2542 h 10322"/>
                  <a:gd name="connsiteX467" fmla="*/ 8319 w 10000"/>
                  <a:gd name="connsiteY467" fmla="*/ 2580 h 10322"/>
                  <a:gd name="connsiteX468" fmla="*/ 8331 w 10000"/>
                  <a:gd name="connsiteY468" fmla="*/ 2637 h 10322"/>
                  <a:gd name="connsiteX469" fmla="*/ 8331 w 10000"/>
                  <a:gd name="connsiteY469" fmla="*/ 2700 h 10322"/>
                  <a:gd name="connsiteX470" fmla="*/ 8343 w 10000"/>
                  <a:gd name="connsiteY470" fmla="*/ 2763 h 10322"/>
                  <a:gd name="connsiteX471" fmla="*/ 8343 w 10000"/>
                  <a:gd name="connsiteY471" fmla="*/ 2801 h 10322"/>
                  <a:gd name="connsiteX472" fmla="*/ 8355 w 10000"/>
                  <a:gd name="connsiteY472" fmla="*/ 2839 h 10322"/>
                  <a:gd name="connsiteX473" fmla="*/ 8355 w 10000"/>
                  <a:gd name="connsiteY473" fmla="*/ 2877 h 10322"/>
                  <a:gd name="connsiteX474" fmla="*/ 8367 w 10000"/>
                  <a:gd name="connsiteY474" fmla="*/ 2915 h 10322"/>
                  <a:gd name="connsiteX475" fmla="*/ 8367 w 10000"/>
                  <a:gd name="connsiteY475" fmla="*/ 2966 h 10322"/>
                  <a:gd name="connsiteX476" fmla="*/ 8391 w 10000"/>
                  <a:gd name="connsiteY476" fmla="*/ 2998 h 10322"/>
                  <a:gd name="connsiteX477" fmla="*/ 8391 w 10000"/>
                  <a:gd name="connsiteY477" fmla="*/ 3035 h 10322"/>
                  <a:gd name="connsiteX478" fmla="*/ 8403 w 10000"/>
                  <a:gd name="connsiteY478" fmla="*/ 3086 h 10322"/>
                  <a:gd name="connsiteX479" fmla="*/ 8403 w 10000"/>
                  <a:gd name="connsiteY479" fmla="*/ 3124 h 10322"/>
                  <a:gd name="connsiteX480" fmla="*/ 8415 w 10000"/>
                  <a:gd name="connsiteY480" fmla="*/ 3175 h 10322"/>
                  <a:gd name="connsiteX481" fmla="*/ 8427 w 10000"/>
                  <a:gd name="connsiteY481" fmla="*/ 3225 h 10322"/>
                  <a:gd name="connsiteX482" fmla="*/ 8439 w 10000"/>
                  <a:gd name="connsiteY482" fmla="*/ 3288 h 10322"/>
                  <a:gd name="connsiteX483" fmla="*/ 8439 w 10000"/>
                  <a:gd name="connsiteY483" fmla="*/ 3333 h 10322"/>
                  <a:gd name="connsiteX484" fmla="*/ 8451 w 10000"/>
                  <a:gd name="connsiteY484" fmla="*/ 3383 h 10322"/>
                  <a:gd name="connsiteX485" fmla="*/ 8451 w 10000"/>
                  <a:gd name="connsiteY485" fmla="*/ 3421 h 10322"/>
                  <a:gd name="connsiteX486" fmla="*/ 8463 w 10000"/>
                  <a:gd name="connsiteY486" fmla="*/ 3485 h 10322"/>
                  <a:gd name="connsiteX487" fmla="*/ 8463 w 10000"/>
                  <a:gd name="connsiteY487" fmla="*/ 3535 h 10322"/>
                  <a:gd name="connsiteX488" fmla="*/ 8475 w 10000"/>
                  <a:gd name="connsiteY488" fmla="*/ 3598 h 10322"/>
                  <a:gd name="connsiteX489" fmla="*/ 8475 w 10000"/>
                  <a:gd name="connsiteY489" fmla="*/ 3655 h 10322"/>
                  <a:gd name="connsiteX490" fmla="*/ 8487 w 10000"/>
                  <a:gd name="connsiteY490" fmla="*/ 3706 h 10322"/>
                  <a:gd name="connsiteX491" fmla="*/ 8499 w 10000"/>
                  <a:gd name="connsiteY491" fmla="*/ 3769 h 10322"/>
                  <a:gd name="connsiteX492" fmla="*/ 8511 w 10000"/>
                  <a:gd name="connsiteY492" fmla="*/ 3832 h 10322"/>
                  <a:gd name="connsiteX493" fmla="*/ 8523 w 10000"/>
                  <a:gd name="connsiteY493" fmla="*/ 3896 h 10322"/>
                  <a:gd name="connsiteX494" fmla="*/ 8535 w 10000"/>
                  <a:gd name="connsiteY494" fmla="*/ 3946 h 10322"/>
                  <a:gd name="connsiteX495" fmla="*/ 8535 w 10000"/>
                  <a:gd name="connsiteY495" fmla="*/ 4003 h 10322"/>
                  <a:gd name="connsiteX496" fmla="*/ 8547 w 10000"/>
                  <a:gd name="connsiteY496" fmla="*/ 4066 h 10322"/>
                  <a:gd name="connsiteX497" fmla="*/ 8559 w 10000"/>
                  <a:gd name="connsiteY497" fmla="*/ 4142 h 10322"/>
                  <a:gd name="connsiteX498" fmla="*/ 8571 w 10000"/>
                  <a:gd name="connsiteY498" fmla="*/ 4206 h 10322"/>
                  <a:gd name="connsiteX499" fmla="*/ 8571 w 10000"/>
                  <a:gd name="connsiteY499" fmla="*/ 4269 h 10322"/>
                  <a:gd name="connsiteX500" fmla="*/ 8583 w 10000"/>
                  <a:gd name="connsiteY500" fmla="*/ 4326 h 10322"/>
                  <a:gd name="connsiteX501" fmla="*/ 8583 w 10000"/>
                  <a:gd name="connsiteY501" fmla="*/ 4389 h 10322"/>
                  <a:gd name="connsiteX502" fmla="*/ 8594 w 10000"/>
                  <a:gd name="connsiteY502" fmla="*/ 4465 h 10322"/>
                  <a:gd name="connsiteX503" fmla="*/ 8594 w 10000"/>
                  <a:gd name="connsiteY503" fmla="*/ 4541 h 10322"/>
                  <a:gd name="connsiteX504" fmla="*/ 8606 w 10000"/>
                  <a:gd name="connsiteY504" fmla="*/ 4604 h 10322"/>
                  <a:gd name="connsiteX505" fmla="*/ 8612 w 10000"/>
                  <a:gd name="connsiteY505" fmla="*/ 4674 h 10322"/>
                  <a:gd name="connsiteX506" fmla="*/ 8624 w 10000"/>
                  <a:gd name="connsiteY506" fmla="*/ 4737 h 10322"/>
                  <a:gd name="connsiteX507" fmla="*/ 8636 w 10000"/>
                  <a:gd name="connsiteY507" fmla="*/ 4813 h 10322"/>
                  <a:gd name="connsiteX508" fmla="*/ 8636 w 10000"/>
                  <a:gd name="connsiteY508" fmla="*/ 4876 h 10322"/>
                  <a:gd name="connsiteX509" fmla="*/ 8648 w 10000"/>
                  <a:gd name="connsiteY509" fmla="*/ 4952 h 10322"/>
                  <a:gd name="connsiteX510" fmla="*/ 8660 w 10000"/>
                  <a:gd name="connsiteY510" fmla="*/ 5022 h 10322"/>
                  <a:gd name="connsiteX511" fmla="*/ 8660 w 10000"/>
                  <a:gd name="connsiteY511" fmla="*/ 5097 h 10322"/>
                  <a:gd name="connsiteX512" fmla="*/ 8672 w 10000"/>
                  <a:gd name="connsiteY512" fmla="*/ 5161 h 10322"/>
                  <a:gd name="connsiteX513" fmla="*/ 8684 w 10000"/>
                  <a:gd name="connsiteY513" fmla="*/ 5237 h 10322"/>
                  <a:gd name="connsiteX514" fmla="*/ 8696 w 10000"/>
                  <a:gd name="connsiteY514" fmla="*/ 5306 h 10322"/>
                  <a:gd name="connsiteX515" fmla="*/ 8696 w 10000"/>
                  <a:gd name="connsiteY515" fmla="*/ 5382 h 10322"/>
                  <a:gd name="connsiteX516" fmla="*/ 8696 w 10000"/>
                  <a:gd name="connsiteY516" fmla="*/ 5445 h 10322"/>
                  <a:gd name="connsiteX517" fmla="*/ 8708 w 10000"/>
                  <a:gd name="connsiteY517" fmla="*/ 5521 h 10322"/>
                  <a:gd name="connsiteX518" fmla="*/ 8720 w 10000"/>
                  <a:gd name="connsiteY518" fmla="*/ 5597 h 10322"/>
                  <a:gd name="connsiteX519" fmla="*/ 8720 w 10000"/>
                  <a:gd name="connsiteY519" fmla="*/ 5654 h 10322"/>
                  <a:gd name="connsiteX520" fmla="*/ 8732 w 10000"/>
                  <a:gd name="connsiteY520" fmla="*/ 5730 h 10322"/>
                  <a:gd name="connsiteX521" fmla="*/ 8744 w 10000"/>
                  <a:gd name="connsiteY521" fmla="*/ 5806 h 10322"/>
                  <a:gd name="connsiteX522" fmla="*/ 8756 w 10000"/>
                  <a:gd name="connsiteY522" fmla="*/ 5882 h 10322"/>
                  <a:gd name="connsiteX523" fmla="*/ 8768 w 10000"/>
                  <a:gd name="connsiteY523" fmla="*/ 5932 h 10322"/>
                  <a:gd name="connsiteX524" fmla="*/ 8780 w 10000"/>
                  <a:gd name="connsiteY524" fmla="*/ 6002 h 10322"/>
                  <a:gd name="connsiteX525" fmla="*/ 8780 w 10000"/>
                  <a:gd name="connsiteY525" fmla="*/ 6065 h 10322"/>
                  <a:gd name="connsiteX526" fmla="*/ 8792 w 10000"/>
                  <a:gd name="connsiteY526" fmla="*/ 6141 h 10322"/>
                  <a:gd name="connsiteX527" fmla="*/ 8804 w 10000"/>
                  <a:gd name="connsiteY527" fmla="*/ 6192 h 10322"/>
                  <a:gd name="connsiteX528" fmla="*/ 8816 w 10000"/>
                  <a:gd name="connsiteY528" fmla="*/ 6268 h 10322"/>
                  <a:gd name="connsiteX529" fmla="*/ 8816 w 10000"/>
                  <a:gd name="connsiteY529" fmla="*/ 6325 h 10322"/>
                  <a:gd name="connsiteX530" fmla="*/ 8840 w 10000"/>
                  <a:gd name="connsiteY530" fmla="*/ 6388 h 10322"/>
                  <a:gd name="connsiteX531" fmla="*/ 8840 w 10000"/>
                  <a:gd name="connsiteY531" fmla="*/ 6451 h 10322"/>
                  <a:gd name="connsiteX532" fmla="*/ 8852 w 10000"/>
                  <a:gd name="connsiteY532" fmla="*/ 6514 h 10322"/>
                  <a:gd name="connsiteX533" fmla="*/ 8864 w 10000"/>
                  <a:gd name="connsiteY533" fmla="*/ 6578 h 10322"/>
                  <a:gd name="connsiteX534" fmla="*/ 8876 w 10000"/>
                  <a:gd name="connsiteY534" fmla="*/ 6634 h 10322"/>
                  <a:gd name="connsiteX535" fmla="*/ 8888 w 10000"/>
                  <a:gd name="connsiteY535" fmla="*/ 6698 h 10322"/>
                  <a:gd name="connsiteX536" fmla="*/ 8911 w 10000"/>
                  <a:gd name="connsiteY536" fmla="*/ 6748 h 10322"/>
                  <a:gd name="connsiteX537" fmla="*/ 8911 w 10000"/>
                  <a:gd name="connsiteY537" fmla="*/ 6812 h 10322"/>
                  <a:gd name="connsiteX538" fmla="*/ 8929 w 10000"/>
                  <a:gd name="connsiteY538" fmla="*/ 6875 h 10322"/>
                  <a:gd name="connsiteX539" fmla="*/ 8929 w 10000"/>
                  <a:gd name="connsiteY539" fmla="*/ 6925 h 10322"/>
                  <a:gd name="connsiteX540" fmla="*/ 8953 w 10000"/>
                  <a:gd name="connsiteY540" fmla="*/ 6970 h 10322"/>
                  <a:gd name="connsiteX541" fmla="*/ 8953 w 10000"/>
                  <a:gd name="connsiteY541" fmla="*/ 7020 h 10322"/>
                  <a:gd name="connsiteX542" fmla="*/ 8977 w 10000"/>
                  <a:gd name="connsiteY542" fmla="*/ 7084 h 10322"/>
                  <a:gd name="connsiteX543" fmla="*/ 8989 w 10000"/>
                  <a:gd name="connsiteY543" fmla="*/ 7134 h 10322"/>
                  <a:gd name="connsiteX544" fmla="*/ 9001 w 10000"/>
                  <a:gd name="connsiteY544" fmla="*/ 7185 h 10322"/>
                  <a:gd name="connsiteX545" fmla="*/ 9013 w 10000"/>
                  <a:gd name="connsiteY545" fmla="*/ 7235 h 10322"/>
                  <a:gd name="connsiteX546" fmla="*/ 9037 w 10000"/>
                  <a:gd name="connsiteY546" fmla="*/ 7280 h 10322"/>
                  <a:gd name="connsiteX547" fmla="*/ 9037 w 10000"/>
                  <a:gd name="connsiteY547" fmla="*/ 7318 h 10322"/>
                  <a:gd name="connsiteX548" fmla="*/ 9049 w 10000"/>
                  <a:gd name="connsiteY548" fmla="*/ 7368 h 10322"/>
                  <a:gd name="connsiteX549" fmla="*/ 9061 w 10000"/>
                  <a:gd name="connsiteY549" fmla="*/ 7419 h 10322"/>
                  <a:gd name="connsiteX550" fmla="*/ 9073 w 10000"/>
                  <a:gd name="connsiteY550" fmla="*/ 7457 h 10322"/>
                  <a:gd name="connsiteX551" fmla="*/ 9085 w 10000"/>
                  <a:gd name="connsiteY551" fmla="*/ 7507 h 10322"/>
                  <a:gd name="connsiteX552" fmla="*/ 9097 w 10000"/>
                  <a:gd name="connsiteY552" fmla="*/ 7545 h 10322"/>
                  <a:gd name="connsiteX553" fmla="*/ 9097 w 10000"/>
                  <a:gd name="connsiteY553" fmla="*/ 7583 h 10322"/>
                  <a:gd name="connsiteX554" fmla="*/ 9121 w 10000"/>
                  <a:gd name="connsiteY554" fmla="*/ 7628 h 10322"/>
                  <a:gd name="connsiteX555" fmla="*/ 9133 w 10000"/>
                  <a:gd name="connsiteY555" fmla="*/ 7691 h 10322"/>
                  <a:gd name="connsiteX556" fmla="*/ 9157 w 10000"/>
                  <a:gd name="connsiteY556" fmla="*/ 7767 h 10322"/>
                  <a:gd name="connsiteX557" fmla="*/ 9181 w 10000"/>
                  <a:gd name="connsiteY557" fmla="*/ 7817 h 10322"/>
                  <a:gd name="connsiteX558" fmla="*/ 9193 w 10000"/>
                  <a:gd name="connsiteY558" fmla="*/ 7881 h 10322"/>
                  <a:gd name="connsiteX559" fmla="*/ 9205 w 10000"/>
                  <a:gd name="connsiteY559" fmla="*/ 7931 h 10322"/>
                  <a:gd name="connsiteX560" fmla="*/ 9217 w 10000"/>
                  <a:gd name="connsiteY560" fmla="*/ 7975 h 10322"/>
                  <a:gd name="connsiteX561" fmla="*/ 9228 w 10000"/>
                  <a:gd name="connsiteY561" fmla="*/ 8001 h 10322"/>
                  <a:gd name="connsiteX562" fmla="*/ 9240 w 10000"/>
                  <a:gd name="connsiteY562" fmla="*/ 8051 h 10322"/>
                  <a:gd name="connsiteX563" fmla="*/ 9246 w 10000"/>
                  <a:gd name="connsiteY563" fmla="*/ 8089 h 10322"/>
                  <a:gd name="connsiteX564" fmla="*/ 9258 w 10000"/>
                  <a:gd name="connsiteY564" fmla="*/ 8102 h 10322"/>
                  <a:gd name="connsiteX565" fmla="*/ 9246 w 10000"/>
                  <a:gd name="connsiteY565" fmla="*/ 8102 h 10322"/>
                  <a:gd name="connsiteX566" fmla="*/ 9240 w 10000"/>
                  <a:gd name="connsiteY566" fmla="*/ 8102 h 10322"/>
                  <a:gd name="connsiteX567" fmla="*/ 9217 w 10000"/>
                  <a:gd name="connsiteY567" fmla="*/ 8115 h 10322"/>
                  <a:gd name="connsiteX568" fmla="*/ 9193 w 10000"/>
                  <a:gd name="connsiteY568" fmla="*/ 8127 h 10322"/>
                  <a:gd name="connsiteX569" fmla="*/ 9145 w 10000"/>
                  <a:gd name="connsiteY569" fmla="*/ 8127 h 10322"/>
                  <a:gd name="connsiteX570" fmla="*/ 9097 w 10000"/>
                  <a:gd name="connsiteY570" fmla="*/ 8152 h 10322"/>
                  <a:gd name="connsiteX571" fmla="*/ 9037 w 10000"/>
                  <a:gd name="connsiteY571" fmla="*/ 8178 h 10322"/>
                  <a:gd name="connsiteX572" fmla="*/ 8977 w 10000"/>
                  <a:gd name="connsiteY572" fmla="*/ 8190 h 10322"/>
                  <a:gd name="connsiteX573" fmla="*/ 8941 w 10000"/>
                  <a:gd name="connsiteY573" fmla="*/ 8203 h 10322"/>
                  <a:gd name="connsiteX574" fmla="*/ 8911 w 10000"/>
                  <a:gd name="connsiteY574" fmla="*/ 8216 h 10322"/>
                  <a:gd name="connsiteX575" fmla="*/ 8864 w 10000"/>
                  <a:gd name="connsiteY575" fmla="*/ 8216 h 10322"/>
                  <a:gd name="connsiteX576" fmla="*/ 8828 w 10000"/>
                  <a:gd name="connsiteY576" fmla="*/ 8228 h 10322"/>
                  <a:gd name="connsiteX577" fmla="*/ 8792 w 10000"/>
                  <a:gd name="connsiteY577" fmla="*/ 8241 h 10322"/>
                  <a:gd name="connsiteX578" fmla="*/ 8744 w 10000"/>
                  <a:gd name="connsiteY578" fmla="*/ 8254 h 10322"/>
                  <a:gd name="connsiteX579" fmla="*/ 8696 w 10000"/>
                  <a:gd name="connsiteY579" fmla="*/ 8266 h 10322"/>
                  <a:gd name="connsiteX580" fmla="*/ 8660 w 10000"/>
                  <a:gd name="connsiteY580" fmla="*/ 8285 h 10322"/>
                  <a:gd name="connsiteX581" fmla="*/ 8606 w 10000"/>
                  <a:gd name="connsiteY581" fmla="*/ 8298 h 10322"/>
                  <a:gd name="connsiteX582" fmla="*/ 8559 w 10000"/>
                  <a:gd name="connsiteY582" fmla="*/ 8311 h 10322"/>
                  <a:gd name="connsiteX583" fmla="*/ 8511 w 10000"/>
                  <a:gd name="connsiteY583" fmla="*/ 8323 h 10322"/>
                  <a:gd name="connsiteX584" fmla="*/ 8463 w 10000"/>
                  <a:gd name="connsiteY584" fmla="*/ 8349 h 10322"/>
                  <a:gd name="connsiteX585" fmla="*/ 8403 w 10000"/>
                  <a:gd name="connsiteY585" fmla="*/ 8361 h 10322"/>
                  <a:gd name="connsiteX586" fmla="*/ 8343 w 10000"/>
                  <a:gd name="connsiteY586" fmla="*/ 8374 h 10322"/>
                  <a:gd name="connsiteX587" fmla="*/ 8295 w 10000"/>
                  <a:gd name="connsiteY587" fmla="*/ 8387 h 10322"/>
                  <a:gd name="connsiteX588" fmla="*/ 8254 w 10000"/>
                  <a:gd name="connsiteY588" fmla="*/ 8412 h 10322"/>
                  <a:gd name="connsiteX589" fmla="*/ 8182 w 10000"/>
                  <a:gd name="connsiteY589" fmla="*/ 8424 h 10322"/>
                  <a:gd name="connsiteX590" fmla="*/ 8122 w 10000"/>
                  <a:gd name="connsiteY590" fmla="*/ 8437 h 10322"/>
                  <a:gd name="connsiteX591" fmla="*/ 8062 w 10000"/>
                  <a:gd name="connsiteY591" fmla="*/ 8450 h 10322"/>
                  <a:gd name="connsiteX592" fmla="*/ 8002 w 10000"/>
                  <a:gd name="connsiteY592" fmla="*/ 8475 h 10322"/>
                  <a:gd name="connsiteX593" fmla="*/ 7949 w 10000"/>
                  <a:gd name="connsiteY593" fmla="*/ 8488 h 10322"/>
                  <a:gd name="connsiteX594" fmla="*/ 7889 w 10000"/>
                  <a:gd name="connsiteY594" fmla="*/ 8500 h 10322"/>
                  <a:gd name="connsiteX595" fmla="*/ 7817 w 10000"/>
                  <a:gd name="connsiteY595" fmla="*/ 8526 h 10322"/>
                  <a:gd name="connsiteX596" fmla="*/ 7757 w 10000"/>
                  <a:gd name="connsiteY596" fmla="*/ 8538 h 10322"/>
                  <a:gd name="connsiteX597" fmla="*/ 7685 w 10000"/>
                  <a:gd name="connsiteY597" fmla="*/ 8551 h 10322"/>
                  <a:gd name="connsiteX598" fmla="*/ 7632 w 10000"/>
                  <a:gd name="connsiteY598" fmla="*/ 8576 h 10322"/>
                  <a:gd name="connsiteX599" fmla="*/ 7560 w 10000"/>
                  <a:gd name="connsiteY599" fmla="*/ 8589 h 10322"/>
                  <a:gd name="connsiteX600" fmla="*/ 7488 w 10000"/>
                  <a:gd name="connsiteY600" fmla="*/ 8595 h 10322"/>
                  <a:gd name="connsiteX601" fmla="*/ 7416 w 10000"/>
                  <a:gd name="connsiteY601" fmla="*/ 8608 h 10322"/>
                  <a:gd name="connsiteX602" fmla="*/ 7356 w 10000"/>
                  <a:gd name="connsiteY602" fmla="*/ 8633 h 10322"/>
                  <a:gd name="connsiteX603" fmla="*/ 7291 w 10000"/>
                  <a:gd name="connsiteY603" fmla="*/ 8646 h 10322"/>
                  <a:gd name="connsiteX604" fmla="*/ 7219 w 10000"/>
                  <a:gd name="connsiteY604" fmla="*/ 8671 h 10322"/>
                  <a:gd name="connsiteX605" fmla="*/ 7147 w 10000"/>
                  <a:gd name="connsiteY605" fmla="*/ 8684 h 10322"/>
                  <a:gd name="connsiteX606" fmla="*/ 7075 w 10000"/>
                  <a:gd name="connsiteY606" fmla="*/ 8696 h 10322"/>
                  <a:gd name="connsiteX607" fmla="*/ 7010 w 10000"/>
                  <a:gd name="connsiteY607" fmla="*/ 8709 h 10322"/>
                  <a:gd name="connsiteX608" fmla="*/ 6938 w 10000"/>
                  <a:gd name="connsiteY608" fmla="*/ 8734 h 10322"/>
                  <a:gd name="connsiteX609" fmla="*/ 6866 w 10000"/>
                  <a:gd name="connsiteY609" fmla="*/ 8747 h 10322"/>
                  <a:gd name="connsiteX610" fmla="*/ 6782 w 10000"/>
                  <a:gd name="connsiteY610" fmla="*/ 8760 h 10322"/>
                  <a:gd name="connsiteX611" fmla="*/ 6711 w 10000"/>
                  <a:gd name="connsiteY611" fmla="*/ 8772 h 10322"/>
                  <a:gd name="connsiteX612" fmla="*/ 6645 w 10000"/>
                  <a:gd name="connsiteY612" fmla="*/ 8785 h 10322"/>
                  <a:gd name="connsiteX613" fmla="*/ 6573 w 10000"/>
                  <a:gd name="connsiteY613" fmla="*/ 8798 h 10322"/>
                  <a:gd name="connsiteX614" fmla="*/ 6501 w 10000"/>
                  <a:gd name="connsiteY614" fmla="*/ 8810 h 10322"/>
                  <a:gd name="connsiteX615" fmla="*/ 6429 w 10000"/>
                  <a:gd name="connsiteY615" fmla="*/ 8836 h 10322"/>
                  <a:gd name="connsiteX616" fmla="*/ 6364 w 10000"/>
                  <a:gd name="connsiteY616" fmla="*/ 8848 h 10322"/>
                  <a:gd name="connsiteX617" fmla="*/ 6292 w 10000"/>
                  <a:gd name="connsiteY617" fmla="*/ 8861 h 10322"/>
                  <a:gd name="connsiteX618" fmla="*/ 6208 w 10000"/>
                  <a:gd name="connsiteY618" fmla="*/ 8874 h 10322"/>
                  <a:gd name="connsiteX619" fmla="*/ 6136 w 10000"/>
                  <a:gd name="connsiteY619" fmla="*/ 8886 h 10322"/>
                  <a:gd name="connsiteX620" fmla="*/ 6065 w 10000"/>
                  <a:gd name="connsiteY620" fmla="*/ 8899 h 10322"/>
                  <a:gd name="connsiteX621" fmla="*/ 5999 w 10000"/>
                  <a:gd name="connsiteY621" fmla="*/ 8912 h 10322"/>
                  <a:gd name="connsiteX622" fmla="*/ 5927 w 10000"/>
                  <a:gd name="connsiteY622" fmla="*/ 8924 h 10322"/>
                  <a:gd name="connsiteX623" fmla="*/ 5843 w 10000"/>
                  <a:gd name="connsiteY623" fmla="*/ 8924 h 10322"/>
                  <a:gd name="connsiteX624" fmla="*/ 5772 w 10000"/>
                  <a:gd name="connsiteY624" fmla="*/ 8930 h 10322"/>
                  <a:gd name="connsiteX625" fmla="*/ 5706 w 10000"/>
                  <a:gd name="connsiteY625" fmla="*/ 8943 h 10322"/>
                  <a:gd name="connsiteX626" fmla="*/ 5634 w 10000"/>
                  <a:gd name="connsiteY626" fmla="*/ 8956 h 10322"/>
                  <a:gd name="connsiteX627" fmla="*/ 5550 w 10000"/>
                  <a:gd name="connsiteY627" fmla="*/ 8968 h 10322"/>
                  <a:gd name="connsiteX628" fmla="*/ 5478 w 10000"/>
                  <a:gd name="connsiteY628" fmla="*/ 8994 h 10322"/>
                  <a:gd name="connsiteX629" fmla="*/ 5413 w 10000"/>
                  <a:gd name="connsiteY629" fmla="*/ 9006 h 10322"/>
                  <a:gd name="connsiteX630" fmla="*/ 5329 w 10000"/>
                  <a:gd name="connsiteY630" fmla="*/ 9019 h 10322"/>
                  <a:gd name="connsiteX631" fmla="*/ 5257 w 10000"/>
                  <a:gd name="connsiteY631" fmla="*/ 9032 h 10322"/>
                  <a:gd name="connsiteX632" fmla="*/ 5185 w 10000"/>
                  <a:gd name="connsiteY632" fmla="*/ 9044 h 10322"/>
                  <a:gd name="connsiteX633" fmla="*/ 5114 w 10000"/>
                  <a:gd name="connsiteY633" fmla="*/ 9057 h 10322"/>
                  <a:gd name="connsiteX634" fmla="*/ 5036 w 10000"/>
                  <a:gd name="connsiteY634" fmla="*/ 9070 h 10322"/>
                  <a:gd name="connsiteX635" fmla="*/ 4964 w 10000"/>
                  <a:gd name="connsiteY635" fmla="*/ 9082 h 10322"/>
                  <a:gd name="connsiteX636" fmla="*/ 4892 w 10000"/>
                  <a:gd name="connsiteY636" fmla="*/ 9108 h 10322"/>
                  <a:gd name="connsiteX637" fmla="*/ 4821 w 10000"/>
                  <a:gd name="connsiteY637" fmla="*/ 9120 h 10322"/>
                  <a:gd name="connsiteX638" fmla="*/ 4755 w 10000"/>
                  <a:gd name="connsiteY638" fmla="*/ 9133 h 10322"/>
                  <a:gd name="connsiteX639" fmla="*/ 4671 w 10000"/>
                  <a:gd name="connsiteY639" fmla="*/ 9146 h 10322"/>
                  <a:gd name="connsiteX640" fmla="*/ 4599 w 10000"/>
                  <a:gd name="connsiteY640" fmla="*/ 9158 h 10322"/>
                  <a:gd name="connsiteX641" fmla="*/ 4528 w 10000"/>
                  <a:gd name="connsiteY641" fmla="*/ 9171 h 10322"/>
                  <a:gd name="connsiteX642" fmla="*/ 4462 w 10000"/>
                  <a:gd name="connsiteY642" fmla="*/ 9183 h 10322"/>
                  <a:gd name="connsiteX643" fmla="*/ 4390 w 10000"/>
                  <a:gd name="connsiteY643" fmla="*/ 9196 h 10322"/>
                  <a:gd name="connsiteX644" fmla="*/ 4330 w 10000"/>
                  <a:gd name="connsiteY644" fmla="*/ 9221 h 10322"/>
                  <a:gd name="connsiteX645" fmla="*/ 4258 w 10000"/>
                  <a:gd name="connsiteY645" fmla="*/ 9234 h 10322"/>
                  <a:gd name="connsiteX646" fmla="*/ 4187 w 10000"/>
                  <a:gd name="connsiteY646" fmla="*/ 9247 h 10322"/>
                  <a:gd name="connsiteX647" fmla="*/ 4121 w 10000"/>
                  <a:gd name="connsiteY647" fmla="*/ 9259 h 10322"/>
                  <a:gd name="connsiteX648" fmla="*/ 4061 w 10000"/>
                  <a:gd name="connsiteY648" fmla="*/ 9278 h 10322"/>
                  <a:gd name="connsiteX649" fmla="*/ 3989 w 10000"/>
                  <a:gd name="connsiteY649" fmla="*/ 9291 h 10322"/>
                  <a:gd name="connsiteX650" fmla="*/ 3929 w 10000"/>
                  <a:gd name="connsiteY650" fmla="*/ 9304 h 10322"/>
                  <a:gd name="connsiteX651" fmla="*/ 3870 w 10000"/>
                  <a:gd name="connsiteY651" fmla="*/ 9316 h 10322"/>
                  <a:gd name="connsiteX652" fmla="*/ 3816 w 10000"/>
                  <a:gd name="connsiteY652" fmla="*/ 9329 h 10322"/>
                  <a:gd name="connsiteX653" fmla="*/ 3744 w 10000"/>
                  <a:gd name="connsiteY653" fmla="*/ 9342 h 10322"/>
                  <a:gd name="connsiteX654" fmla="*/ 3684 w 10000"/>
                  <a:gd name="connsiteY654" fmla="*/ 9354 h 10322"/>
                  <a:gd name="connsiteX655" fmla="*/ 3624 w 10000"/>
                  <a:gd name="connsiteY655" fmla="*/ 9367 h 10322"/>
                  <a:gd name="connsiteX656" fmla="*/ 3577 w 10000"/>
                  <a:gd name="connsiteY656" fmla="*/ 9380 h 10322"/>
                  <a:gd name="connsiteX657" fmla="*/ 3523 w 10000"/>
                  <a:gd name="connsiteY657" fmla="*/ 9392 h 10322"/>
                  <a:gd name="connsiteX658" fmla="*/ 3463 w 10000"/>
                  <a:gd name="connsiteY658" fmla="*/ 9405 h 10322"/>
                  <a:gd name="connsiteX659" fmla="*/ 3415 w 10000"/>
                  <a:gd name="connsiteY659" fmla="*/ 9418 h 10322"/>
                  <a:gd name="connsiteX660" fmla="*/ 3367 w 10000"/>
                  <a:gd name="connsiteY660" fmla="*/ 9430 h 10322"/>
                  <a:gd name="connsiteX661" fmla="*/ 3307 w 10000"/>
                  <a:gd name="connsiteY661" fmla="*/ 9443 h 10322"/>
                  <a:gd name="connsiteX662" fmla="*/ 3260 w 10000"/>
                  <a:gd name="connsiteY662" fmla="*/ 9455 h 10322"/>
                  <a:gd name="connsiteX663" fmla="*/ 3212 w 10000"/>
                  <a:gd name="connsiteY663" fmla="*/ 9455 h 10322"/>
                  <a:gd name="connsiteX664" fmla="*/ 3182 w 10000"/>
                  <a:gd name="connsiteY664" fmla="*/ 9468 h 10322"/>
                  <a:gd name="connsiteX665" fmla="*/ 3134 w 10000"/>
                  <a:gd name="connsiteY665" fmla="*/ 9481 h 10322"/>
                  <a:gd name="connsiteX666" fmla="*/ 3086 w 10000"/>
                  <a:gd name="connsiteY666" fmla="*/ 9493 h 10322"/>
                  <a:gd name="connsiteX667" fmla="*/ 3050 w 10000"/>
                  <a:gd name="connsiteY667" fmla="*/ 9506 h 10322"/>
                  <a:gd name="connsiteX668" fmla="*/ 3014 w 10000"/>
                  <a:gd name="connsiteY668" fmla="*/ 9519 h 10322"/>
                  <a:gd name="connsiteX669" fmla="*/ 2978 w 10000"/>
                  <a:gd name="connsiteY669" fmla="*/ 9519 h 10322"/>
                  <a:gd name="connsiteX670" fmla="*/ 2943 w 10000"/>
                  <a:gd name="connsiteY670" fmla="*/ 9531 h 10322"/>
                  <a:gd name="connsiteX671" fmla="*/ 2907 w 10000"/>
                  <a:gd name="connsiteY671" fmla="*/ 9531 h 10322"/>
                  <a:gd name="connsiteX672" fmla="*/ 2889 w 10000"/>
                  <a:gd name="connsiteY672" fmla="*/ 9544 h 10322"/>
                  <a:gd name="connsiteX673" fmla="*/ 2829 w 10000"/>
                  <a:gd name="connsiteY673" fmla="*/ 9557 h 10322"/>
                  <a:gd name="connsiteX674" fmla="*/ 2793 w 10000"/>
                  <a:gd name="connsiteY674" fmla="*/ 9569 h 10322"/>
                  <a:gd name="connsiteX675" fmla="*/ 2757 w 10000"/>
                  <a:gd name="connsiteY675" fmla="*/ 9582 h 10322"/>
                  <a:gd name="connsiteX676" fmla="*/ 2733 w 10000"/>
                  <a:gd name="connsiteY676" fmla="*/ 9582 h 10322"/>
                  <a:gd name="connsiteX677" fmla="*/ 2709 w 10000"/>
                  <a:gd name="connsiteY677" fmla="*/ 9588 h 10322"/>
                  <a:gd name="connsiteX678" fmla="*/ 2709 w 10000"/>
                  <a:gd name="connsiteY678" fmla="*/ 9588 h 10322"/>
                  <a:gd name="connsiteX679" fmla="*/ 2709 w 10000"/>
                  <a:gd name="connsiteY679" fmla="*/ 9582 h 10322"/>
                  <a:gd name="connsiteX680" fmla="*/ 2697 w 10000"/>
                  <a:gd name="connsiteY680" fmla="*/ 9544 h 10322"/>
                  <a:gd name="connsiteX681" fmla="*/ 2697 w 10000"/>
                  <a:gd name="connsiteY681" fmla="*/ 9493 h 10322"/>
                  <a:gd name="connsiteX682" fmla="*/ 2685 w 10000"/>
                  <a:gd name="connsiteY682" fmla="*/ 9468 h 10322"/>
                  <a:gd name="connsiteX683" fmla="*/ 2685 w 10000"/>
                  <a:gd name="connsiteY683" fmla="*/ 9418 h 10322"/>
                  <a:gd name="connsiteX684" fmla="*/ 2685 w 10000"/>
                  <a:gd name="connsiteY684" fmla="*/ 9380 h 10322"/>
                  <a:gd name="connsiteX685" fmla="*/ 2673 w 10000"/>
                  <a:gd name="connsiteY685" fmla="*/ 9304 h 10322"/>
                  <a:gd name="connsiteX686" fmla="*/ 2661 w 10000"/>
                  <a:gd name="connsiteY686" fmla="*/ 9259 h 10322"/>
                  <a:gd name="connsiteX687" fmla="*/ 2661 w 10000"/>
                  <a:gd name="connsiteY687" fmla="*/ 9209 h 10322"/>
                  <a:gd name="connsiteX688" fmla="*/ 2650 w 10000"/>
                  <a:gd name="connsiteY688" fmla="*/ 9183 h 10322"/>
                  <a:gd name="connsiteX689" fmla="*/ 2650 w 10000"/>
                  <a:gd name="connsiteY689" fmla="*/ 9146 h 10322"/>
                  <a:gd name="connsiteX690" fmla="*/ 2650 w 10000"/>
                  <a:gd name="connsiteY690" fmla="*/ 9108 h 10322"/>
                  <a:gd name="connsiteX691" fmla="*/ 2638 w 10000"/>
                  <a:gd name="connsiteY691" fmla="*/ 9057 h 10322"/>
                  <a:gd name="connsiteX692" fmla="*/ 2626 w 10000"/>
                  <a:gd name="connsiteY692" fmla="*/ 9019 h 10322"/>
                  <a:gd name="connsiteX693" fmla="*/ 2626 w 10000"/>
                  <a:gd name="connsiteY693" fmla="*/ 8981 h 10322"/>
                  <a:gd name="connsiteX694" fmla="*/ 2614 w 10000"/>
                  <a:gd name="connsiteY694" fmla="*/ 8943 h 10322"/>
                  <a:gd name="connsiteX695" fmla="*/ 2602 w 10000"/>
                  <a:gd name="connsiteY695" fmla="*/ 8899 h 10322"/>
                  <a:gd name="connsiteX696" fmla="*/ 2602 w 10000"/>
                  <a:gd name="connsiteY696" fmla="*/ 8861 h 10322"/>
                  <a:gd name="connsiteX697" fmla="*/ 2590 w 10000"/>
                  <a:gd name="connsiteY697" fmla="*/ 8810 h 10322"/>
                  <a:gd name="connsiteX698" fmla="*/ 2590 w 10000"/>
                  <a:gd name="connsiteY698" fmla="*/ 8760 h 10322"/>
                  <a:gd name="connsiteX699" fmla="*/ 2578 w 10000"/>
                  <a:gd name="connsiteY699" fmla="*/ 8696 h 10322"/>
                  <a:gd name="connsiteX700" fmla="*/ 2572 w 10000"/>
                  <a:gd name="connsiteY700" fmla="*/ 8646 h 10322"/>
                  <a:gd name="connsiteX701" fmla="*/ 2560 w 10000"/>
                  <a:gd name="connsiteY701" fmla="*/ 8595 h 10322"/>
                  <a:gd name="connsiteX702" fmla="*/ 2548 w 10000"/>
                  <a:gd name="connsiteY702" fmla="*/ 8551 h 10322"/>
                  <a:gd name="connsiteX703" fmla="*/ 2536 w 10000"/>
                  <a:gd name="connsiteY703" fmla="*/ 8488 h 10322"/>
                  <a:gd name="connsiteX704" fmla="*/ 2536 w 10000"/>
                  <a:gd name="connsiteY704" fmla="*/ 8437 h 10322"/>
                  <a:gd name="connsiteX705" fmla="*/ 2524 w 10000"/>
                  <a:gd name="connsiteY705" fmla="*/ 8374 h 10322"/>
                  <a:gd name="connsiteX706" fmla="*/ 2512 w 10000"/>
                  <a:gd name="connsiteY706" fmla="*/ 8323 h 10322"/>
                  <a:gd name="connsiteX707" fmla="*/ 2488 w 10000"/>
                  <a:gd name="connsiteY707" fmla="*/ 8254 h 10322"/>
                  <a:gd name="connsiteX708" fmla="*/ 2476 w 10000"/>
                  <a:gd name="connsiteY708" fmla="*/ 8203 h 10322"/>
                  <a:gd name="connsiteX709" fmla="*/ 2464 w 10000"/>
                  <a:gd name="connsiteY709" fmla="*/ 8127 h 10322"/>
                  <a:gd name="connsiteX710" fmla="*/ 2452 w 10000"/>
                  <a:gd name="connsiteY710" fmla="*/ 8077 h 10322"/>
                  <a:gd name="connsiteX711" fmla="*/ 2440 w 10000"/>
                  <a:gd name="connsiteY711" fmla="*/ 8001 h 10322"/>
                  <a:gd name="connsiteX712" fmla="*/ 2428 w 10000"/>
                  <a:gd name="connsiteY712" fmla="*/ 7937 h 10322"/>
                  <a:gd name="connsiteX713" fmla="*/ 2416 w 10000"/>
                  <a:gd name="connsiteY713" fmla="*/ 7868 h 10322"/>
                  <a:gd name="connsiteX714" fmla="*/ 2404 w 10000"/>
                  <a:gd name="connsiteY714" fmla="*/ 7805 h 10322"/>
                  <a:gd name="connsiteX715" fmla="*/ 2380 w 10000"/>
                  <a:gd name="connsiteY715" fmla="*/ 7729 h 10322"/>
                  <a:gd name="connsiteX716" fmla="*/ 2356 w 10000"/>
                  <a:gd name="connsiteY716" fmla="*/ 7665 h 10322"/>
                  <a:gd name="connsiteX717" fmla="*/ 2344 w 10000"/>
                  <a:gd name="connsiteY717" fmla="*/ 7596 h 10322"/>
                  <a:gd name="connsiteX718" fmla="*/ 2333 w 10000"/>
                  <a:gd name="connsiteY718" fmla="*/ 7520 h 10322"/>
                  <a:gd name="connsiteX719" fmla="*/ 2309 w 10000"/>
                  <a:gd name="connsiteY719" fmla="*/ 7444 h 10322"/>
                  <a:gd name="connsiteX720" fmla="*/ 2297 w 10000"/>
                  <a:gd name="connsiteY720" fmla="*/ 7368 h 10322"/>
                  <a:gd name="connsiteX721" fmla="*/ 2273 w 10000"/>
                  <a:gd name="connsiteY721" fmla="*/ 7292 h 10322"/>
                  <a:gd name="connsiteX722" fmla="*/ 2261 w 10000"/>
                  <a:gd name="connsiteY722" fmla="*/ 7223 h 10322"/>
                  <a:gd name="connsiteX723" fmla="*/ 2243 w 10000"/>
                  <a:gd name="connsiteY723" fmla="*/ 7147 h 10322"/>
                  <a:gd name="connsiteX724" fmla="*/ 2219 w 10000"/>
                  <a:gd name="connsiteY724" fmla="*/ 7058 h 10322"/>
                  <a:gd name="connsiteX725" fmla="*/ 2195 w 10000"/>
                  <a:gd name="connsiteY725" fmla="*/ 6982 h 10322"/>
                  <a:gd name="connsiteX726" fmla="*/ 2171 w 10000"/>
                  <a:gd name="connsiteY726" fmla="*/ 6913 h 10322"/>
                  <a:gd name="connsiteX727" fmla="*/ 2147 w 10000"/>
                  <a:gd name="connsiteY727" fmla="*/ 6824 h 10322"/>
                  <a:gd name="connsiteX728" fmla="*/ 2135 w 10000"/>
                  <a:gd name="connsiteY728" fmla="*/ 6748 h 10322"/>
                  <a:gd name="connsiteX729" fmla="*/ 2111 w 10000"/>
                  <a:gd name="connsiteY729" fmla="*/ 6660 h 10322"/>
                  <a:gd name="connsiteX730" fmla="*/ 2087 w 10000"/>
                  <a:gd name="connsiteY730" fmla="*/ 6590 h 10322"/>
                  <a:gd name="connsiteX731" fmla="*/ 2051 w 10000"/>
                  <a:gd name="connsiteY731" fmla="*/ 6489 h 10322"/>
                  <a:gd name="connsiteX732" fmla="*/ 2028 w 10000"/>
                  <a:gd name="connsiteY732" fmla="*/ 6400 h 10322"/>
                  <a:gd name="connsiteX733" fmla="*/ 2004 w 10000"/>
                  <a:gd name="connsiteY733" fmla="*/ 6312 h 10322"/>
                  <a:gd name="connsiteX734" fmla="*/ 1980 w 10000"/>
                  <a:gd name="connsiteY734" fmla="*/ 6230 h 10322"/>
                  <a:gd name="connsiteX735" fmla="*/ 1944 w 10000"/>
                  <a:gd name="connsiteY735" fmla="*/ 6128 h 10322"/>
                  <a:gd name="connsiteX736" fmla="*/ 1926 w 10000"/>
                  <a:gd name="connsiteY736" fmla="*/ 6040 h 10322"/>
                  <a:gd name="connsiteX737" fmla="*/ 1902 w 10000"/>
                  <a:gd name="connsiteY737" fmla="*/ 5945 h 10322"/>
                  <a:gd name="connsiteX738" fmla="*/ 1878 w 10000"/>
                  <a:gd name="connsiteY738" fmla="*/ 5856 h 10322"/>
                  <a:gd name="connsiteX739" fmla="*/ 1854 w 10000"/>
                  <a:gd name="connsiteY739" fmla="*/ 5755 h 10322"/>
                  <a:gd name="connsiteX740" fmla="*/ 1818 w 10000"/>
                  <a:gd name="connsiteY740" fmla="*/ 5654 h 10322"/>
                  <a:gd name="connsiteX741" fmla="*/ 1794 w 10000"/>
                  <a:gd name="connsiteY741" fmla="*/ 5559 h 10322"/>
                  <a:gd name="connsiteX742" fmla="*/ 1770 w 10000"/>
                  <a:gd name="connsiteY742" fmla="*/ 5458 h 10322"/>
                  <a:gd name="connsiteX743" fmla="*/ 1734 w 10000"/>
                  <a:gd name="connsiteY743" fmla="*/ 5357 h 10322"/>
                  <a:gd name="connsiteX744" fmla="*/ 1711 w 10000"/>
                  <a:gd name="connsiteY744" fmla="*/ 5262 h 10322"/>
                  <a:gd name="connsiteX745" fmla="*/ 1675 w 10000"/>
                  <a:gd name="connsiteY745" fmla="*/ 5161 h 10322"/>
                  <a:gd name="connsiteX746" fmla="*/ 1651 w 10000"/>
                  <a:gd name="connsiteY746" fmla="*/ 5060 h 10322"/>
                  <a:gd name="connsiteX747" fmla="*/ 1615 w 10000"/>
                  <a:gd name="connsiteY747" fmla="*/ 4958 h 10322"/>
                  <a:gd name="connsiteX748" fmla="*/ 1597 w 10000"/>
                  <a:gd name="connsiteY748" fmla="*/ 4851 h 10322"/>
                  <a:gd name="connsiteX749" fmla="*/ 1561 w 10000"/>
                  <a:gd name="connsiteY749" fmla="*/ 4750 h 10322"/>
                  <a:gd name="connsiteX750" fmla="*/ 1537 w 10000"/>
                  <a:gd name="connsiteY750" fmla="*/ 4648 h 10322"/>
                  <a:gd name="connsiteX751" fmla="*/ 1501 w 10000"/>
                  <a:gd name="connsiteY751" fmla="*/ 4553 h 10322"/>
                  <a:gd name="connsiteX752" fmla="*/ 1477 w 10000"/>
                  <a:gd name="connsiteY752" fmla="*/ 4440 h 10322"/>
                  <a:gd name="connsiteX753" fmla="*/ 1441 w 10000"/>
                  <a:gd name="connsiteY753" fmla="*/ 4338 h 10322"/>
                  <a:gd name="connsiteX754" fmla="*/ 1417 w 10000"/>
                  <a:gd name="connsiteY754" fmla="*/ 4244 h 10322"/>
                  <a:gd name="connsiteX755" fmla="*/ 1394 w 10000"/>
                  <a:gd name="connsiteY755" fmla="*/ 4142 h 10322"/>
                  <a:gd name="connsiteX756" fmla="*/ 1370 w 10000"/>
                  <a:gd name="connsiteY756" fmla="*/ 4041 h 10322"/>
                  <a:gd name="connsiteX757" fmla="*/ 1334 w 10000"/>
                  <a:gd name="connsiteY757" fmla="*/ 3946 h 10322"/>
                  <a:gd name="connsiteX758" fmla="*/ 1310 w 10000"/>
                  <a:gd name="connsiteY758" fmla="*/ 3845 h 10322"/>
                  <a:gd name="connsiteX759" fmla="*/ 1280 w 10000"/>
                  <a:gd name="connsiteY759" fmla="*/ 3744 h 10322"/>
                  <a:gd name="connsiteX760" fmla="*/ 1256 w 10000"/>
                  <a:gd name="connsiteY760" fmla="*/ 3643 h 10322"/>
                  <a:gd name="connsiteX761" fmla="*/ 1232 w 10000"/>
                  <a:gd name="connsiteY761" fmla="*/ 3560 h 10322"/>
                  <a:gd name="connsiteX762" fmla="*/ 1208 w 10000"/>
                  <a:gd name="connsiteY762" fmla="*/ 3472 h 10322"/>
                  <a:gd name="connsiteX763" fmla="*/ 1172 w 10000"/>
                  <a:gd name="connsiteY763" fmla="*/ 3371 h 10322"/>
                  <a:gd name="connsiteX764" fmla="*/ 1148 w 10000"/>
                  <a:gd name="connsiteY764" fmla="*/ 3276 h 10322"/>
                  <a:gd name="connsiteX765" fmla="*/ 1124 w 10000"/>
                  <a:gd name="connsiteY765" fmla="*/ 3175 h 10322"/>
                  <a:gd name="connsiteX766" fmla="*/ 1100 w 10000"/>
                  <a:gd name="connsiteY766" fmla="*/ 3099 h 10322"/>
                  <a:gd name="connsiteX767" fmla="*/ 1077 w 10000"/>
                  <a:gd name="connsiteY767" fmla="*/ 2998 h 10322"/>
                  <a:gd name="connsiteX768" fmla="*/ 1041 w 10000"/>
                  <a:gd name="connsiteY768" fmla="*/ 2915 h 10322"/>
                  <a:gd name="connsiteX769" fmla="*/ 1029 w 10000"/>
                  <a:gd name="connsiteY769" fmla="*/ 2839 h 10322"/>
                  <a:gd name="connsiteX770" fmla="*/ 1005 w 10000"/>
                  <a:gd name="connsiteY770" fmla="*/ 2763 h 10322"/>
                  <a:gd name="connsiteX771" fmla="*/ 981 w 10000"/>
                  <a:gd name="connsiteY771" fmla="*/ 2688 h 10322"/>
                  <a:gd name="connsiteX772" fmla="*/ 963 w 10000"/>
                  <a:gd name="connsiteY772" fmla="*/ 2605 h 10322"/>
                  <a:gd name="connsiteX773" fmla="*/ 951 w 10000"/>
                  <a:gd name="connsiteY773" fmla="*/ 2529 h 10322"/>
                  <a:gd name="connsiteX774" fmla="*/ 927 w 10000"/>
                  <a:gd name="connsiteY774" fmla="*/ 2466 h 10322"/>
                  <a:gd name="connsiteX775" fmla="*/ 903 w 10000"/>
                  <a:gd name="connsiteY775" fmla="*/ 2390 h 10322"/>
                  <a:gd name="connsiteX776" fmla="*/ 891 w 10000"/>
                  <a:gd name="connsiteY776" fmla="*/ 2327 h 10322"/>
                  <a:gd name="connsiteX777" fmla="*/ 867 w 10000"/>
                  <a:gd name="connsiteY777" fmla="*/ 2270 h 10322"/>
                  <a:gd name="connsiteX778" fmla="*/ 855 w 10000"/>
                  <a:gd name="connsiteY778" fmla="*/ 2207 h 10322"/>
                  <a:gd name="connsiteX779" fmla="*/ 843 w 10000"/>
                  <a:gd name="connsiteY779" fmla="*/ 2144 h 10322"/>
                  <a:gd name="connsiteX780" fmla="*/ 819 w 10000"/>
                  <a:gd name="connsiteY780" fmla="*/ 2080 h 10322"/>
                  <a:gd name="connsiteX781" fmla="*/ 807 w 10000"/>
                  <a:gd name="connsiteY781" fmla="*/ 2030 h 10322"/>
                  <a:gd name="connsiteX782" fmla="*/ 783 w 10000"/>
                  <a:gd name="connsiteY782" fmla="*/ 1992 h 10322"/>
                  <a:gd name="connsiteX783" fmla="*/ 772 w 10000"/>
                  <a:gd name="connsiteY783" fmla="*/ 1948 h 10322"/>
                  <a:gd name="connsiteX784" fmla="*/ 760 w 10000"/>
                  <a:gd name="connsiteY784" fmla="*/ 1910 h 10322"/>
                  <a:gd name="connsiteX785" fmla="*/ 748 w 10000"/>
                  <a:gd name="connsiteY785" fmla="*/ 1872 h 10322"/>
                  <a:gd name="connsiteX786" fmla="*/ 748 w 10000"/>
                  <a:gd name="connsiteY786" fmla="*/ 1834 h 10322"/>
                  <a:gd name="connsiteX787" fmla="*/ 724 w 10000"/>
                  <a:gd name="connsiteY787" fmla="*/ 1770 h 10322"/>
                  <a:gd name="connsiteX788" fmla="*/ 724 w 10000"/>
                  <a:gd name="connsiteY788" fmla="*/ 1732 h 10322"/>
                  <a:gd name="connsiteX789" fmla="*/ 712 w 10000"/>
                  <a:gd name="connsiteY789" fmla="*/ 1707 h 10322"/>
                  <a:gd name="connsiteX790" fmla="*/ 712 w 10000"/>
                  <a:gd name="connsiteY790" fmla="*/ 1695 h 10322"/>
                  <a:gd name="connsiteX791" fmla="*/ 724 w 10000"/>
                  <a:gd name="connsiteY791" fmla="*/ 1695 h 10322"/>
                  <a:gd name="connsiteX792" fmla="*/ 783 w 10000"/>
                  <a:gd name="connsiteY792" fmla="*/ 1682 h 10322"/>
                  <a:gd name="connsiteX793" fmla="*/ 819 w 10000"/>
                  <a:gd name="connsiteY793" fmla="*/ 1669 h 10322"/>
                  <a:gd name="connsiteX794" fmla="*/ 867 w 10000"/>
                  <a:gd name="connsiteY794" fmla="*/ 1669 h 10322"/>
                  <a:gd name="connsiteX795" fmla="*/ 891 w 10000"/>
                  <a:gd name="connsiteY795" fmla="*/ 1657 h 10322"/>
                  <a:gd name="connsiteX796" fmla="*/ 927 w 10000"/>
                  <a:gd name="connsiteY796" fmla="*/ 1657 h 10322"/>
                  <a:gd name="connsiteX797" fmla="*/ 963 w 10000"/>
                  <a:gd name="connsiteY797" fmla="*/ 1657 h 10322"/>
                  <a:gd name="connsiteX798" fmla="*/ 993 w 10000"/>
                  <a:gd name="connsiteY798" fmla="*/ 1657 h 10322"/>
                  <a:gd name="connsiteX799" fmla="*/ 1017 w 10000"/>
                  <a:gd name="connsiteY799" fmla="*/ 1644 h 10322"/>
                  <a:gd name="connsiteX800" fmla="*/ 1053 w 10000"/>
                  <a:gd name="connsiteY800" fmla="*/ 1644 h 10322"/>
                  <a:gd name="connsiteX801" fmla="*/ 1100 w 10000"/>
                  <a:gd name="connsiteY801" fmla="*/ 1638 h 10322"/>
                  <a:gd name="connsiteX802" fmla="*/ 1136 w 10000"/>
                  <a:gd name="connsiteY802" fmla="*/ 1638 h 10322"/>
                  <a:gd name="connsiteX803" fmla="*/ 1172 w 10000"/>
                  <a:gd name="connsiteY803" fmla="*/ 1625 h 10322"/>
                  <a:gd name="connsiteX804" fmla="*/ 1220 w 10000"/>
                  <a:gd name="connsiteY804" fmla="*/ 1625 h 10322"/>
                  <a:gd name="connsiteX805" fmla="*/ 1268 w 10000"/>
                  <a:gd name="connsiteY805" fmla="*/ 1612 h 10322"/>
                  <a:gd name="connsiteX806" fmla="*/ 1310 w 10000"/>
                  <a:gd name="connsiteY806" fmla="*/ 1612 h 10322"/>
                  <a:gd name="connsiteX807" fmla="*/ 1358 w 10000"/>
                  <a:gd name="connsiteY807" fmla="*/ 1600 h 10322"/>
                  <a:gd name="connsiteX808" fmla="*/ 1406 w 10000"/>
                  <a:gd name="connsiteY808" fmla="*/ 1600 h 10322"/>
                  <a:gd name="connsiteX809" fmla="*/ 1465 w 10000"/>
                  <a:gd name="connsiteY809" fmla="*/ 1587 h 10322"/>
                  <a:gd name="connsiteX810" fmla="*/ 1513 w 10000"/>
                  <a:gd name="connsiteY810" fmla="*/ 1587 h 10322"/>
                  <a:gd name="connsiteX811" fmla="*/ 1561 w 10000"/>
                  <a:gd name="connsiteY811" fmla="*/ 1574 h 10322"/>
                  <a:gd name="connsiteX812" fmla="*/ 1615 w 10000"/>
                  <a:gd name="connsiteY812" fmla="*/ 1574 h 10322"/>
                  <a:gd name="connsiteX813" fmla="*/ 1675 w 10000"/>
                  <a:gd name="connsiteY813" fmla="*/ 1562 h 10322"/>
                  <a:gd name="connsiteX814" fmla="*/ 1746 w 10000"/>
                  <a:gd name="connsiteY814" fmla="*/ 1562 h 10322"/>
                  <a:gd name="connsiteX815" fmla="*/ 1794 w 10000"/>
                  <a:gd name="connsiteY815" fmla="*/ 1549 h 10322"/>
                  <a:gd name="connsiteX816" fmla="*/ 1854 w 10000"/>
                  <a:gd name="connsiteY816" fmla="*/ 1536 h 10322"/>
                  <a:gd name="connsiteX817" fmla="*/ 1914 w 10000"/>
                  <a:gd name="connsiteY817" fmla="*/ 1524 h 10322"/>
                  <a:gd name="connsiteX818" fmla="*/ 1980 w 10000"/>
                  <a:gd name="connsiteY818" fmla="*/ 1524 h 10322"/>
                  <a:gd name="connsiteX819" fmla="*/ 2039 w 10000"/>
                  <a:gd name="connsiteY819" fmla="*/ 1511 h 10322"/>
                  <a:gd name="connsiteX820" fmla="*/ 2111 w 10000"/>
                  <a:gd name="connsiteY820" fmla="*/ 1498 h 10322"/>
                  <a:gd name="connsiteX821" fmla="*/ 2171 w 10000"/>
                  <a:gd name="connsiteY821" fmla="*/ 1498 h 10322"/>
                  <a:gd name="connsiteX822" fmla="*/ 2243 w 10000"/>
                  <a:gd name="connsiteY822" fmla="*/ 1486 h 10322"/>
                  <a:gd name="connsiteX823" fmla="*/ 2297 w 10000"/>
                  <a:gd name="connsiteY823" fmla="*/ 1473 h 10322"/>
                  <a:gd name="connsiteX824" fmla="*/ 2368 w 10000"/>
                  <a:gd name="connsiteY824" fmla="*/ 1473 h 10322"/>
                  <a:gd name="connsiteX825" fmla="*/ 2440 w 10000"/>
                  <a:gd name="connsiteY825" fmla="*/ 1461 h 10322"/>
                  <a:gd name="connsiteX826" fmla="*/ 2512 w 10000"/>
                  <a:gd name="connsiteY826" fmla="*/ 1448 h 10322"/>
                  <a:gd name="connsiteX827" fmla="*/ 2578 w 10000"/>
                  <a:gd name="connsiteY827" fmla="*/ 1435 h 10322"/>
                  <a:gd name="connsiteX828" fmla="*/ 2661 w 10000"/>
                  <a:gd name="connsiteY828" fmla="*/ 1423 h 10322"/>
                  <a:gd name="connsiteX829" fmla="*/ 2733 w 10000"/>
                  <a:gd name="connsiteY829" fmla="*/ 1410 h 10322"/>
                  <a:gd name="connsiteX830" fmla="*/ 2805 w 10000"/>
                  <a:gd name="connsiteY830" fmla="*/ 1410 h 10322"/>
                  <a:gd name="connsiteX831" fmla="*/ 2877 w 10000"/>
                  <a:gd name="connsiteY831" fmla="*/ 1397 h 10322"/>
                  <a:gd name="connsiteX832" fmla="*/ 2955 w 10000"/>
                  <a:gd name="connsiteY832" fmla="*/ 1385 h 10322"/>
                  <a:gd name="connsiteX833" fmla="*/ 3026 w 10000"/>
                  <a:gd name="connsiteY833" fmla="*/ 1372 h 10322"/>
                  <a:gd name="connsiteX834" fmla="*/ 3098 w 10000"/>
                  <a:gd name="connsiteY834" fmla="*/ 1359 h 10322"/>
                  <a:gd name="connsiteX835" fmla="*/ 3182 w 10000"/>
                  <a:gd name="connsiteY835" fmla="*/ 1347 h 10322"/>
                  <a:gd name="connsiteX836" fmla="*/ 3248 w 10000"/>
                  <a:gd name="connsiteY836" fmla="*/ 1347 h 10322"/>
                  <a:gd name="connsiteX837" fmla="*/ 3331 w 10000"/>
                  <a:gd name="connsiteY837" fmla="*/ 1334 h 10322"/>
                  <a:gd name="connsiteX838" fmla="*/ 3415 w 10000"/>
                  <a:gd name="connsiteY838" fmla="*/ 1321 h 10322"/>
                  <a:gd name="connsiteX839" fmla="*/ 3487 w 10000"/>
                  <a:gd name="connsiteY839" fmla="*/ 1315 h 10322"/>
                  <a:gd name="connsiteX840" fmla="*/ 3565 w 10000"/>
                  <a:gd name="connsiteY840" fmla="*/ 1315 h 10322"/>
                  <a:gd name="connsiteX841" fmla="*/ 3648 w 10000"/>
                  <a:gd name="connsiteY841" fmla="*/ 1290 h 10322"/>
                  <a:gd name="connsiteX842" fmla="*/ 3732 w 10000"/>
                  <a:gd name="connsiteY842" fmla="*/ 1290 h 10322"/>
                  <a:gd name="connsiteX843" fmla="*/ 3816 w 10000"/>
                  <a:gd name="connsiteY843" fmla="*/ 1277 h 10322"/>
                  <a:gd name="connsiteX844" fmla="*/ 3882 w 10000"/>
                  <a:gd name="connsiteY844" fmla="*/ 1264 h 10322"/>
                  <a:gd name="connsiteX845" fmla="*/ 3965 w 10000"/>
                  <a:gd name="connsiteY845" fmla="*/ 1252 h 10322"/>
                  <a:gd name="connsiteX846" fmla="*/ 4049 w 10000"/>
                  <a:gd name="connsiteY846" fmla="*/ 1252 h 10322"/>
                  <a:gd name="connsiteX847" fmla="*/ 4133 w 10000"/>
                  <a:gd name="connsiteY847" fmla="*/ 1226 h 10322"/>
                  <a:gd name="connsiteX848" fmla="*/ 4211 w 10000"/>
                  <a:gd name="connsiteY848" fmla="*/ 1226 h 10322"/>
                  <a:gd name="connsiteX849" fmla="*/ 4282 w 10000"/>
                  <a:gd name="connsiteY849" fmla="*/ 1201 h 10322"/>
                  <a:gd name="connsiteX850" fmla="*/ 4366 w 10000"/>
                  <a:gd name="connsiteY850" fmla="*/ 1201 h 10322"/>
                  <a:gd name="connsiteX851" fmla="*/ 4450 w 10000"/>
                  <a:gd name="connsiteY851" fmla="*/ 1189 h 10322"/>
                  <a:gd name="connsiteX852" fmla="*/ 4528 w 10000"/>
                  <a:gd name="connsiteY852" fmla="*/ 1176 h 10322"/>
                  <a:gd name="connsiteX853" fmla="*/ 4611 w 10000"/>
                  <a:gd name="connsiteY853" fmla="*/ 1163 h 10322"/>
                  <a:gd name="connsiteX854" fmla="*/ 4695 w 10000"/>
                  <a:gd name="connsiteY854" fmla="*/ 1163 h 10322"/>
                  <a:gd name="connsiteX855" fmla="*/ 4767 w 10000"/>
                  <a:gd name="connsiteY855" fmla="*/ 1138 h 10322"/>
                  <a:gd name="connsiteX856" fmla="*/ 4856 w 10000"/>
                  <a:gd name="connsiteY856" fmla="*/ 1138 h 10322"/>
                  <a:gd name="connsiteX857" fmla="*/ 4928 w 10000"/>
                  <a:gd name="connsiteY857" fmla="*/ 1125 h 10322"/>
                  <a:gd name="connsiteX858" fmla="*/ 5012 w 10000"/>
                  <a:gd name="connsiteY858" fmla="*/ 1113 h 10322"/>
                  <a:gd name="connsiteX859" fmla="*/ 5084 w 10000"/>
                  <a:gd name="connsiteY859" fmla="*/ 1100 h 10322"/>
                  <a:gd name="connsiteX860" fmla="*/ 5173 w 10000"/>
                  <a:gd name="connsiteY860" fmla="*/ 1100 h 10322"/>
                  <a:gd name="connsiteX861" fmla="*/ 5245 w 10000"/>
                  <a:gd name="connsiteY861" fmla="*/ 1087 h 10322"/>
                  <a:gd name="connsiteX862" fmla="*/ 5329 w 10000"/>
                  <a:gd name="connsiteY862" fmla="*/ 1087 h 10322"/>
                  <a:gd name="connsiteX863" fmla="*/ 5413 w 10000"/>
                  <a:gd name="connsiteY863" fmla="*/ 1075 h 10322"/>
                  <a:gd name="connsiteX864" fmla="*/ 5478 w 10000"/>
                  <a:gd name="connsiteY864" fmla="*/ 1062 h 10322"/>
                  <a:gd name="connsiteX865" fmla="*/ 5562 w 10000"/>
                  <a:gd name="connsiteY865" fmla="*/ 1049 h 10322"/>
                  <a:gd name="connsiteX866" fmla="*/ 5646 w 10000"/>
                  <a:gd name="connsiteY866" fmla="*/ 1049 h 10322"/>
                  <a:gd name="connsiteX867" fmla="*/ 5718 w 10000"/>
                  <a:gd name="connsiteY867" fmla="*/ 1024 h 10322"/>
                  <a:gd name="connsiteX868" fmla="*/ 5795 w 10000"/>
                  <a:gd name="connsiteY868" fmla="*/ 1024 h 10322"/>
                  <a:gd name="connsiteX869" fmla="*/ 5867 w 10000"/>
                  <a:gd name="connsiteY869" fmla="*/ 1011 h 10322"/>
                  <a:gd name="connsiteX870" fmla="*/ 5951 w 10000"/>
                  <a:gd name="connsiteY870" fmla="*/ 1011 h 10322"/>
                  <a:gd name="connsiteX871" fmla="*/ 6023 w 10000"/>
                  <a:gd name="connsiteY871" fmla="*/ 999 h 10322"/>
                  <a:gd name="connsiteX872" fmla="*/ 6089 w 10000"/>
                  <a:gd name="connsiteY872" fmla="*/ 999 h 10322"/>
                  <a:gd name="connsiteX873" fmla="*/ 6172 w 10000"/>
                  <a:gd name="connsiteY873" fmla="*/ 986 h 10322"/>
                  <a:gd name="connsiteX874" fmla="*/ 6244 w 10000"/>
                  <a:gd name="connsiteY874" fmla="*/ 986 h 10322"/>
                  <a:gd name="connsiteX875" fmla="*/ 6316 w 10000"/>
                  <a:gd name="connsiteY875" fmla="*/ 980 h 10322"/>
                  <a:gd name="connsiteX876" fmla="*/ 6388 w 10000"/>
                  <a:gd name="connsiteY876" fmla="*/ 980 h 10322"/>
                  <a:gd name="connsiteX877" fmla="*/ 6453 w 10000"/>
                  <a:gd name="connsiteY877" fmla="*/ 967 h 10322"/>
                  <a:gd name="connsiteX878" fmla="*/ 6525 w 10000"/>
                  <a:gd name="connsiteY878" fmla="*/ 967 h 10322"/>
                  <a:gd name="connsiteX879" fmla="*/ 6585 w 10000"/>
                  <a:gd name="connsiteY879" fmla="*/ 955 h 10322"/>
                  <a:gd name="connsiteX880" fmla="*/ 6645 w 10000"/>
                  <a:gd name="connsiteY880" fmla="*/ 955 h 10322"/>
                  <a:gd name="connsiteX881" fmla="*/ 6711 w 10000"/>
                  <a:gd name="connsiteY881" fmla="*/ 942 h 10322"/>
                  <a:gd name="connsiteX882" fmla="*/ 6770 w 10000"/>
                  <a:gd name="connsiteY882" fmla="*/ 942 h 10322"/>
                  <a:gd name="connsiteX883" fmla="*/ 6830 w 10000"/>
                  <a:gd name="connsiteY883" fmla="*/ 942 h 10322"/>
                  <a:gd name="connsiteX884" fmla="*/ 6890 w 10000"/>
                  <a:gd name="connsiteY884" fmla="*/ 929 h 10322"/>
                  <a:gd name="connsiteX885" fmla="*/ 6938 w 10000"/>
                  <a:gd name="connsiteY885" fmla="*/ 929 h 10322"/>
                  <a:gd name="connsiteX886" fmla="*/ 7010 w 10000"/>
                  <a:gd name="connsiteY886" fmla="*/ 929 h 10322"/>
                  <a:gd name="connsiteX887" fmla="*/ 7051 w 10000"/>
                  <a:gd name="connsiteY887" fmla="*/ 917 h 10322"/>
                  <a:gd name="connsiteX888" fmla="*/ 7111 w 10000"/>
                  <a:gd name="connsiteY888" fmla="*/ 917 h 10322"/>
                  <a:gd name="connsiteX889" fmla="*/ 7159 w 10000"/>
                  <a:gd name="connsiteY889" fmla="*/ 917 h 10322"/>
                  <a:gd name="connsiteX890" fmla="*/ 7207 w 10000"/>
                  <a:gd name="connsiteY890" fmla="*/ 917 h 10322"/>
                  <a:gd name="connsiteX891" fmla="*/ 7255 w 10000"/>
                  <a:gd name="connsiteY891" fmla="*/ 904 h 10322"/>
                  <a:gd name="connsiteX892" fmla="*/ 7303 w 10000"/>
                  <a:gd name="connsiteY892" fmla="*/ 904 h 10322"/>
                  <a:gd name="connsiteX893" fmla="*/ 7344 w 10000"/>
                  <a:gd name="connsiteY893" fmla="*/ 904 h 10322"/>
                  <a:gd name="connsiteX894" fmla="*/ 7392 w 10000"/>
                  <a:gd name="connsiteY894" fmla="*/ 904 h 10322"/>
                  <a:gd name="connsiteX895" fmla="*/ 7416 w 10000"/>
                  <a:gd name="connsiteY895" fmla="*/ 891 h 10322"/>
                  <a:gd name="connsiteX896" fmla="*/ 7452 w 10000"/>
                  <a:gd name="connsiteY896" fmla="*/ 891 h 10322"/>
                  <a:gd name="connsiteX897" fmla="*/ 7500 w 10000"/>
                  <a:gd name="connsiteY897" fmla="*/ 879 h 10322"/>
                  <a:gd name="connsiteX898" fmla="*/ 7536 w 10000"/>
                  <a:gd name="connsiteY898" fmla="*/ 879 h 10322"/>
                  <a:gd name="connsiteX899" fmla="*/ 7596 w 10000"/>
                  <a:gd name="connsiteY899" fmla="*/ 879 h 10322"/>
                  <a:gd name="connsiteX900" fmla="*/ 7644 w 10000"/>
                  <a:gd name="connsiteY900" fmla="*/ 879 h 10322"/>
                  <a:gd name="connsiteX901" fmla="*/ 7673 w 10000"/>
                  <a:gd name="connsiteY901" fmla="*/ 879 h 10322"/>
                  <a:gd name="connsiteX902" fmla="*/ 7697 w 10000"/>
                  <a:gd name="connsiteY902" fmla="*/ 879 h 10322"/>
                  <a:gd name="connsiteX903" fmla="*/ 7721 w 10000"/>
                  <a:gd name="connsiteY903" fmla="*/ 879 h 10322"/>
                  <a:gd name="connsiteX904" fmla="*/ 7733 w 10000"/>
                  <a:gd name="connsiteY904" fmla="*/ 879 h 10322"/>
                  <a:gd name="connsiteX905" fmla="*/ 8134 w 10000"/>
                  <a:gd name="connsiteY905" fmla="*/ 322 h 10322"/>
                  <a:gd name="connsiteX906" fmla="*/ 8134 w 10000"/>
                  <a:gd name="connsiteY906" fmla="*/ 322 h 10322"/>
                  <a:gd name="connsiteX0" fmla="*/ 8134 w 10000"/>
                  <a:gd name="connsiteY0" fmla="*/ 322 h 10322"/>
                  <a:gd name="connsiteX1" fmla="*/ 8122 w 10000"/>
                  <a:gd name="connsiteY1" fmla="*/ 322 h 10322"/>
                  <a:gd name="connsiteX2" fmla="*/ 8110 w 10000"/>
                  <a:gd name="connsiteY2" fmla="*/ 322 h 10322"/>
                  <a:gd name="connsiteX3" fmla="*/ 8062 w 10000"/>
                  <a:gd name="connsiteY3" fmla="*/ 322 h 10322"/>
                  <a:gd name="connsiteX4" fmla="*/ 8014 w 10000"/>
                  <a:gd name="connsiteY4" fmla="*/ 328 h 10322"/>
                  <a:gd name="connsiteX5" fmla="*/ 7978 w 10000"/>
                  <a:gd name="connsiteY5" fmla="*/ 328 h 10322"/>
                  <a:gd name="connsiteX6" fmla="*/ 7949 w 10000"/>
                  <a:gd name="connsiteY6" fmla="*/ 328 h 10322"/>
                  <a:gd name="connsiteX7" fmla="*/ 7913 w 10000"/>
                  <a:gd name="connsiteY7" fmla="*/ 328 h 10322"/>
                  <a:gd name="connsiteX8" fmla="*/ 7889 w 10000"/>
                  <a:gd name="connsiteY8" fmla="*/ 341 h 10322"/>
                  <a:gd name="connsiteX9" fmla="*/ 7841 w 10000"/>
                  <a:gd name="connsiteY9" fmla="*/ 341 h 10322"/>
                  <a:gd name="connsiteX10" fmla="*/ 7793 w 10000"/>
                  <a:gd name="connsiteY10" fmla="*/ 354 h 10322"/>
                  <a:gd name="connsiteX11" fmla="*/ 7745 w 10000"/>
                  <a:gd name="connsiteY11" fmla="*/ 354 h 10322"/>
                  <a:gd name="connsiteX12" fmla="*/ 7697 w 10000"/>
                  <a:gd name="connsiteY12" fmla="*/ 366 h 10322"/>
                  <a:gd name="connsiteX13" fmla="*/ 7656 w 10000"/>
                  <a:gd name="connsiteY13" fmla="*/ 366 h 10322"/>
                  <a:gd name="connsiteX14" fmla="*/ 7596 w 10000"/>
                  <a:gd name="connsiteY14" fmla="*/ 366 h 10322"/>
                  <a:gd name="connsiteX15" fmla="*/ 7536 w 10000"/>
                  <a:gd name="connsiteY15" fmla="*/ 379 h 10322"/>
                  <a:gd name="connsiteX16" fmla="*/ 7476 w 10000"/>
                  <a:gd name="connsiteY16" fmla="*/ 379 h 10322"/>
                  <a:gd name="connsiteX17" fmla="*/ 7404 w 10000"/>
                  <a:gd name="connsiteY17" fmla="*/ 379 h 10322"/>
                  <a:gd name="connsiteX18" fmla="*/ 7344 w 10000"/>
                  <a:gd name="connsiteY18" fmla="*/ 392 h 10322"/>
                  <a:gd name="connsiteX19" fmla="*/ 7291 w 10000"/>
                  <a:gd name="connsiteY19" fmla="*/ 392 h 10322"/>
                  <a:gd name="connsiteX20" fmla="*/ 7231 w 10000"/>
                  <a:gd name="connsiteY20" fmla="*/ 404 h 10322"/>
                  <a:gd name="connsiteX21" fmla="*/ 7147 w 10000"/>
                  <a:gd name="connsiteY21" fmla="*/ 404 h 10322"/>
                  <a:gd name="connsiteX22" fmla="*/ 7075 w 10000"/>
                  <a:gd name="connsiteY22" fmla="*/ 417 h 10322"/>
                  <a:gd name="connsiteX23" fmla="*/ 7010 w 10000"/>
                  <a:gd name="connsiteY23" fmla="*/ 417 h 10322"/>
                  <a:gd name="connsiteX24" fmla="*/ 6926 w 10000"/>
                  <a:gd name="connsiteY24" fmla="*/ 430 h 10322"/>
                  <a:gd name="connsiteX25" fmla="*/ 6854 w 10000"/>
                  <a:gd name="connsiteY25" fmla="*/ 442 h 10322"/>
                  <a:gd name="connsiteX26" fmla="*/ 6770 w 10000"/>
                  <a:gd name="connsiteY26" fmla="*/ 455 h 10322"/>
                  <a:gd name="connsiteX27" fmla="*/ 6705 w 10000"/>
                  <a:gd name="connsiteY27" fmla="*/ 455 h 10322"/>
                  <a:gd name="connsiteX28" fmla="*/ 6621 w 10000"/>
                  <a:gd name="connsiteY28" fmla="*/ 467 h 10322"/>
                  <a:gd name="connsiteX29" fmla="*/ 6537 w 10000"/>
                  <a:gd name="connsiteY29" fmla="*/ 467 h 10322"/>
                  <a:gd name="connsiteX30" fmla="*/ 6453 w 10000"/>
                  <a:gd name="connsiteY30" fmla="*/ 480 h 10322"/>
                  <a:gd name="connsiteX31" fmla="*/ 6364 w 10000"/>
                  <a:gd name="connsiteY31" fmla="*/ 493 h 10322"/>
                  <a:gd name="connsiteX32" fmla="*/ 6280 w 10000"/>
                  <a:gd name="connsiteY32" fmla="*/ 505 h 10322"/>
                  <a:gd name="connsiteX33" fmla="*/ 6184 w 10000"/>
                  <a:gd name="connsiteY33" fmla="*/ 518 h 10322"/>
                  <a:gd name="connsiteX34" fmla="*/ 6100 w 10000"/>
                  <a:gd name="connsiteY34" fmla="*/ 531 h 10322"/>
                  <a:gd name="connsiteX35" fmla="*/ 6011 w 10000"/>
                  <a:gd name="connsiteY35" fmla="*/ 531 h 10322"/>
                  <a:gd name="connsiteX36" fmla="*/ 5927 w 10000"/>
                  <a:gd name="connsiteY36" fmla="*/ 543 h 10322"/>
                  <a:gd name="connsiteX37" fmla="*/ 5831 w 10000"/>
                  <a:gd name="connsiteY37" fmla="*/ 556 h 10322"/>
                  <a:gd name="connsiteX38" fmla="*/ 5742 w 10000"/>
                  <a:gd name="connsiteY38" fmla="*/ 569 h 10322"/>
                  <a:gd name="connsiteX39" fmla="*/ 5658 w 10000"/>
                  <a:gd name="connsiteY39" fmla="*/ 569 h 10322"/>
                  <a:gd name="connsiteX40" fmla="*/ 5562 w 10000"/>
                  <a:gd name="connsiteY40" fmla="*/ 581 h 10322"/>
                  <a:gd name="connsiteX41" fmla="*/ 5467 w 10000"/>
                  <a:gd name="connsiteY41" fmla="*/ 594 h 10322"/>
                  <a:gd name="connsiteX42" fmla="*/ 5377 w 10000"/>
                  <a:gd name="connsiteY42" fmla="*/ 607 h 10322"/>
                  <a:gd name="connsiteX43" fmla="*/ 5281 w 10000"/>
                  <a:gd name="connsiteY43" fmla="*/ 607 h 10322"/>
                  <a:gd name="connsiteX44" fmla="*/ 5185 w 10000"/>
                  <a:gd name="connsiteY44" fmla="*/ 632 h 10322"/>
                  <a:gd name="connsiteX45" fmla="*/ 5096 w 10000"/>
                  <a:gd name="connsiteY45" fmla="*/ 645 h 10322"/>
                  <a:gd name="connsiteX46" fmla="*/ 5000 w 10000"/>
                  <a:gd name="connsiteY46" fmla="*/ 651 h 10322"/>
                  <a:gd name="connsiteX47" fmla="*/ 4904 w 10000"/>
                  <a:gd name="connsiteY47" fmla="*/ 651 h 10322"/>
                  <a:gd name="connsiteX48" fmla="*/ 4809 w 10000"/>
                  <a:gd name="connsiteY48" fmla="*/ 664 h 10322"/>
                  <a:gd name="connsiteX49" fmla="*/ 4719 w 10000"/>
                  <a:gd name="connsiteY49" fmla="*/ 676 h 10322"/>
                  <a:gd name="connsiteX50" fmla="*/ 4623 w 10000"/>
                  <a:gd name="connsiteY50" fmla="*/ 689 h 10322"/>
                  <a:gd name="connsiteX51" fmla="*/ 4528 w 10000"/>
                  <a:gd name="connsiteY51" fmla="*/ 702 h 10322"/>
                  <a:gd name="connsiteX52" fmla="*/ 4438 w 10000"/>
                  <a:gd name="connsiteY52" fmla="*/ 714 h 10322"/>
                  <a:gd name="connsiteX53" fmla="*/ 4354 w 10000"/>
                  <a:gd name="connsiteY53" fmla="*/ 727 h 10322"/>
                  <a:gd name="connsiteX54" fmla="*/ 4258 w 10000"/>
                  <a:gd name="connsiteY54" fmla="*/ 739 h 10322"/>
                  <a:gd name="connsiteX55" fmla="*/ 4163 w 10000"/>
                  <a:gd name="connsiteY55" fmla="*/ 752 h 10322"/>
                  <a:gd name="connsiteX56" fmla="*/ 4073 w 10000"/>
                  <a:gd name="connsiteY56" fmla="*/ 765 h 10322"/>
                  <a:gd name="connsiteX57" fmla="*/ 3977 w 10000"/>
                  <a:gd name="connsiteY57" fmla="*/ 777 h 10322"/>
                  <a:gd name="connsiteX58" fmla="*/ 3882 w 10000"/>
                  <a:gd name="connsiteY58" fmla="*/ 790 h 10322"/>
                  <a:gd name="connsiteX59" fmla="*/ 3804 w 10000"/>
                  <a:gd name="connsiteY59" fmla="*/ 803 h 10322"/>
                  <a:gd name="connsiteX60" fmla="*/ 3720 w 10000"/>
                  <a:gd name="connsiteY60" fmla="*/ 815 h 10322"/>
                  <a:gd name="connsiteX61" fmla="*/ 3624 w 10000"/>
                  <a:gd name="connsiteY61" fmla="*/ 828 h 10322"/>
                  <a:gd name="connsiteX62" fmla="*/ 3541 w 10000"/>
                  <a:gd name="connsiteY62" fmla="*/ 841 h 10322"/>
                  <a:gd name="connsiteX63" fmla="*/ 3463 w 10000"/>
                  <a:gd name="connsiteY63" fmla="*/ 853 h 10322"/>
                  <a:gd name="connsiteX64" fmla="*/ 3367 w 10000"/>
                  <a:gd name="connsiteY64" fmla="*/ 866 h 10322"/>
                  <a:gd name="connsiteX65" fmla="*/ 3283 w 10000"/>
                  <a:gd name="connsiteY65" fmla="*/ 866 h 10322"/>
                  <a:gd name="connsiteX66" fmla="*/ 3194 w 10000"/>
                  <a:gd name="connsiteY66" fmla="*/ 879 h 10322"/>
                  <a:gd name="connsiteX67" fmla="*/ 3110 w 10000"/>
                  <a:gd name="connsiteY67" fmla="*/ 904 h 10322"/>
                  <a:gd name="connsiteX68" fmla="*/ 3014 w 10000"/>
                  <a:gd name="connsiteY68" fmla="*/ 917 h 10322"/>
                  <a:gd name="connsiteX69" fmla="*/ 2931 w 10000"/>
                  <a:gd name="connsiteY69" fmla="*/ 917 h 10322"/>
                  <a:gd name="connsiteX70" fmla="*/ 2853 w 10000"/>
                  <a:gd name="connsiteY70" fmla="*/ 929 h 10322"/>
                  <a:gd name="connsiteX71" fmla="*/ 2757 w 10000"/>
                  <a:gd name="connsiteY71" fmla="*/ 942 h 10322"/>
                  <a:gd name="connsiteX72" fmla="*/ 2673 w 10000"/>
                  <a:gd name="connsiteY72" fmla="*/ 955 h 10322"/>
                  <a:gd name="connsiteX73" fmla="*/ 2590 w 10000"/>
                  <a:gd name="connsiteY73" fmla="*/ 967 h 10322"/>
                  <a:gd name="connsiteX74" fmla="*/ 2512 w 10000"/>
                  <a:gd name="connsiteY74" fmla="*/ 980 h 10322"/>
                  <a:gd name="connsiteX75" fmla="*/ 2428 w 10000"/>
                  <a:gd name="connsiteY75" fmla="*/ 986 h 10322"/>
                  <a:gd name="connsiteX76" fmla="*/ 2344 w 10000"/>
                  <a:gd name="connsiteY76" fmla="*/ 999 h 10322"/>
                  <a:gd name="connsiteX77" fmla="*/ 2261 w 10000"/>
                  <a:gd name="connsiteY77" fmla="*/ 1011 h 10322"/>
                  <a:gd name="connsiteX78" fmla="*/ 2183 w 10000"/>
                  <a:gd name="connsiteY78" fmla="*/ 1024 h 10322"/>
                  <a:gd name="connsiteX79" fmla="*/ 2099 w 10000"/>
                  <a:gd name="connsiteY79" fmla="*/ 1024 h 10322"/>
                  <a:gd name="connsiteX80" fmla="*/ 2028 w 10000"/>
                  <a:gd name="connsiteY80" fmla="*/ 1049 h 10322"/>
                  <a:gd name="connsiteX81" fmla="*/ 1944 w 10000"/>
                  <a:gd name="connsiteY81" fmla="*/ 1062 h 10322"/>
                  <a:gd name="connsiteX82" fmla="*/ 1866 w 10000"/>
                  <a:gd name="connsiteY82" fmla="*/ 1075 h 10322"/>
                  <a:gd name="connsiteX83" fmla="*/ 1794 w 10000"/>
                  <a:gd name="connsiteY83" fmla="*/ 1075 h 10322"/>
                  <a:gd name="connsiteX84" fmla="*/ 1722 w 10000"/>
                  <a:gd name="connsiteY84" fmla="*/ 1100 h 10322"/>
                  <a:gd name="connsiteX85" fmla="*/ 1639 w 10000"/>
                  <a:gd name="connsiteY85" fmla="*/ 1100 h 10322"/>
                  <a:gd name="connsiteX86" fmla="*/ 1573 w 10000"/>
                  <a:gd name="connsiteY86" fmla="*/ 1113 h 10322"/>
                  <a:gd name="connsiteX87" fmla="*/ 1501 w 10000"/>
                  <a:gd name="connsiteY87" fmla="*/ 1125 h 10322"/>
                  <a:gd name="connsiteX88" fmla="*/ 1429 w 10000"/>
                  <a:gd name="connsiteY88" fmla="*/ 1138 h 10322"/>
                  <a:gd name="connsiteX89" fmla="*/ 1358 w 10000"/>
                  <a:gd name="connsiteY89" fmla="*/ 1138 h 10322"/>
                  <a:gd name="connsiteX90" fmla="*/ 1292 w 10000"/>
                  <a:gd name="connsiteY90" fmla="*/ 1163 h 10322"/>
                  <a:gd name="connsiteX91" fmla="*/ 1232 w 10000"/>
                  <a:gd name="connsiteY91" fmla="*/ 1176 h 10322"/>
                  <a:gd name="connsiteX92" fmla="*/ 1160 w 10000"/>
                  <a:gd name="connsiteY92" fmla="*/ 1189 h 10322"/>
                  <a:gd name="connsiteX93" fmla="*/ 1089 w 10000"/>
                  <a:gd name="connsiteY93" fmla="*/ 1189 h 10322"/>
                  <a:gd name="connsiteX94" fmla="*/ 1029 w 10000"/>
                  <a:gd name="connsiteY94" fmla="*/ 1201 h 10322"/>
                  <a:gd name="connsiteX95" fmla="*/ 963 w 10000"/>
                  <a:gd name="connsiteY95" fmla="*/ 1201 h 10322"/>
                  <a:gd name="connsiteX96" fmla="*/ 903 w 10000"/>
                  <a:gd name="connsiteY96" fmla="*/ 1214 h 10322"/>
                  <a:gd name="connsiteX97" fmla="*/ 843 w 10000"/>
                  <a:gd name="connsiteY97" fmla="*/ 1214 h 10322"/>
                  <a:gd name="connsiteX98" fmla="*/ 783 w 10000"/>
                  <a:gd name="connsiteY98" fmla="*/ 1226 h 10322"/>
                  <a:gd name="connsiteX99" fmla="*/ 736 w 10000"/>
                  <a:gd name="connsiteY99" fmla="*/ 1239 h 10322"/>
                  <a:gd name="connsiteX100" fmla="*/ 688 w 10000"/>
                  <a:gd name="connsiteY100" fmla="*/ 1252 h 10322"/>
                  <a:gd name="connsiteX101" fmla="*/ 634 w 10000"/>
                  <a:gd name="connsiteY101" fmla="*/ 1252 h 10322"/>
                  <a:gd name="connsiteX102" fmla="*/ 574 w 10000"/>
                  <a:gd name="connsiteY102" fmla="*/ 1264 h 10322"/>
                  <a:gd name="connsiteX103" fmla="*/ 526 w 10000"/>
                  <a:gd name="connsiteY103" fmla="*/ 1264 h 10322"/>
                  <a:gd name="connsiteX104" fmla="*/ 478 w 10000"/>
                  <a:gd name="connsiteY104" fmla="*/ 1277 h 10322"/>
                  <a:gd name="connsiteX105" fmla="*/ 431 w 10000"/>
                  <a:gd name="connsiteY105" fmla="*/ 1277 h 10322"/>
                  <a:gd name="connsiteX106" fmla="*/ 383 w 10000"/>
                  <a:gd name="connsiteY106" fmla="*/ 1290 h 10322"/>
                  <a:gd name="connsiteX107" fmla="*/ 347 w 10000"/>
                  <a:gd name="connsiteY107" fmla="*/ 1290 h 10322"/>
                  <a:gd name="connsiteX108" fmla="*/ 317 w 10000"/>
                  <a:gd name="connsiteY108" fmla="*/ 1302 h 10322"/>
                  <a:gd name="connsiteX109" fmla="*/ 281 w 10000"/>
                  <a:gd name="connsiteY109" fmla="*/ 1302 h 10322"/>
                  <a:gd name="connsiteX110" fmla="*/ 233 w 10000"/>
                  <a:gd name="connsiteY110" fmla="*/ 1315 h 10322"/>
                  <a:gd name="connsiteX111" fmla="*/ 209 w 10000"/>
                  <a:gd name="connsiteY111" fmla="*/ 1315 h 10322"/>
                  <a:gd name="connsiteX112" fmla="*/ 173 w 10000"/>
                  <a:gd name="connsiteY112" fmla="*/ 1315 h 10322"/>
                  <a:gd name="connsiteX113" fmla="*/ 114 w 10000"/>
                  <a:gd name="connsiteY113" fmla="*/ 1321 h 10322"/>
                  <a:gd name="connsiteX114" fmla="*/ 78 w 10000"/>
                  <a:gd name="connsiteY114" fmla="*/ 1334 h 10322"/>
                  <a:gd name="connsiteX115" fmla="*/ 42 w 10000"/>
                  <a:gd name="connsiteY115" fmla="*/ 1334 h 10322"/>
                  <a:gd name="connsiteX116" fmla="*/ 24 w 10000"/>
                  <a:gd name="connsiteY116" fmla="*/ 1347 h 10322"/>
                  <a:gd name="connsiteX117" fmla="*/ 0 w 10000"/>
                  <a:gd name="connsiteY117" fmla="*/ 1347 h 10322"/>
                  <a:gd name="connsiteX118" fmla="*/ 0 w 10000"/>
                  <a:gd name="connsiteY118" fmla="*/ 1347 h 10322"/>
                  <a:gd name="connsiteX119" fmla="*/ 0 w 10000"/>
                  <a:gd name="connsiteY119" fmla="*/ 1359 h 10322"/>
                  <a:gd name="connsiteX120" fmla="*/ 12 w 10000"/>
                  <a:gd name="connsiteY120" fmla="*/ 1385 h 10322"/>
                  <a:gd name="connsiteX121" fmla="*/ 12 w 10000"/>
                  <a:gd name="connsiteY121" fmla="*/ 1410 h 10322"/>
                  <a:gd name="connsiteX122" fmla="*/ 24 w 10000"/>
                  <a:gd name="connsiteY122" fmla="*/ 1435 h 10322"/>
                  <a:gd name="connsiteX123" fmla="*/ 30 w 10000"/>
                  <a:gd name="connsiteY123" fmla="*/ 1473 h 10322"/>
                  <a:gd name="connsiteX124" fmla="*/ 42 w 10000"/>
                  <a:gd name="connsiteY124" fmla="*/ 1511 h 10322"/>
                  <a:gd name="connsiteX125" fmla="*/ 54 w 10000"/>
                  <a:gd name="connsiteY125" fmla="*/ 1536 h 10322"/>
                  <a:gd name="connsiteX126" fmla="*/ 66 w 10000"/>
                  <a:gd name="connsiteY126" fmla="*/ 1587 h 10322"/>
                  <a:gd name="connsiteX127" fmla="*/ 78 w 10000"/>
                  <a:gd name="connsiteY127" fmla="*/ 1638 h 10322"/>
                  <a:gd name="connsiteX128" fmla="*/ 90 w 10000"/>
                  <a:gd name="connsiteY128" fmla="*/ 1682 h 10322"/>
                  <a:gd name="connsiteX129" fmla="*/ 102 w 10000"/>
                  <a:gd name="connsiteY129" fmla="*/ 1745 h 10322"/>
                  <a:gd name="connsiteX130" fmla="*/ 126 w 10000"/>
                  <a:gd name="connsiteY130" fmla="*/ 1808 h 10322"/>
                  <a:gd name="connsiteX131" fmla="*/ 150 w 10000"/>
                  <a:gd name="connsiteY131" fmla="*/ 1872 h 10322"/>
                  <a:gd name="connsiteX132" fmla="*/ 173 w 10000"/>
                  <a:gd name="connsiteY132" fmla="*/ 1948 h 10322"/>
                  <a:gd name="connsiteX133" fmla="*/ 185 w 10000"/>
                  <a:gd name="connsiteY133" fmla="*/ 2004 h 10322"/>
                  <a:gd name="connsiteX134" fmla="*/ 209 w 10000"/>
                  <a:gd name="connsiteY134" fmla="*/ 2080 h 10322"/>
                  <a:gd name="connsiteX135" fmla="*/ 221 w 10000"/>
                  <a:gd name="connsiteY135" fmla="*/ 2156 h 10322"/>
                  <a:gd name="connsiteX136" fmla="*/ 245 w 10000"/>
                  <a:gd name="connsiteY136" fmla="*/ 2245 h 10322"/>
                  <a:gd name="connsiteX137" fmla="*/ 269 w 10000"/>
                  <a:gd name="connsiteY137" fmla="*/ 2314 h 10322"/>
                  <a:gd name="connsiteX138" fmla="*/ 305 w 10000"/>
                  <a:gd name="connsiteY138" fmla="*/ 2416 h 10322"/>
                  <a:gd name="connsiteX139" fmla="*/ 329 w 10000"/>
                  <a:gd name="connsiteY139" fmla="*/ 2492 h 10322"/>
                  <a:gd name="connsiteX140" fmla="*/ 347 w 10000"/>
                  <a:gd name="connsiteY140" fmla="*/ 2593 h 10322"/>
                  <a:gd name="connsiteX141" fmla="*/ 371 w 10000"/>
                  <a:gd name="connsiteY141" fmla="*/ 2688 h 10322"/>
                  <a:gd name="connsiteX142" fmla="*/ 395 w 10000"/>
                  <a:gd name="connsiteY142" fmla="*/ 2789 h 10322"/>
                  <a:gd name="connsiteX143" fmla="*/ 431 w 10000"/>
                  <a:gd name="connsiteY143" fmla="*/ 2877 h 10322"/>
                  <a:gd name="connsiteX144" fmla="*/ 455 w 10000"/>
                  <a:gd name="connsiteY144" fmla="*/ 2972 h 10322"/>
                  <a:gd name="connsiteX145" fmla="*/ 490 w 10000"/>
                  <a:gd name="connsiteY145" fmla="*/ 3073 h 10322"/>
                  <a:gd name="connsiteX146" fmla="*/ 514 w 10000"/>
                  <a:gd name="connsiteY146" fmla="*/ 3187 h 10322"/>
                  <a:gd name="connsiteX147" fmla="*/ 550 w 10000"/>
                  <a:gd name="connsiteY147" fmla="*/ 3288 h 10322"/>
                  <a:gd name="connsiteX148" fmla="*/ 586 w 10000"/>
                  <a:gd name="connsiteY148" fmla="*/ 3409 h 10322"/>
                  <a:gd name="connsiteX149" fmla="*/ 610 w 10000"/>
                  <a:gd name="connsiteY149" fmla="*/ 3510 h 10322"/>
                  <a:gd name="connsiteX150" fmla="*/ 646 w 10000"/>
                  <a:gd name="connsiteY150" fmla="*/ 3624 h 10322"/>
                  <a:gd name="connsiteX151" fmla="*/ 676 w 10000"/>
                  <a:gd name="connsiteY151" fmla="*/ 3719 h 10322"/>
                  <a:gd name="connsiteX152" fmla="*/ 712 w 10000"/>
                  <a:gd name="connsiteY152" fmla="*/ 3845 h 10322"/>
                  <a:gd name="connsiteX153" fmla="*/ 736 w 10000"/>
                  <a:gd name="connsiteY153" fmla="*/ 3959 h 10322"/>
                  <a:gd name="connsiteX154" fmla="*/ 772 w 10000"/>
                  <a:gd name="connsiteY154" fmla="*/ 4066 h 10322"/>
                  <a:gd name="connsiteX155" fmla="*/ 807 w 10000"/>
                  <a:gd name="connsiteY155" fmla="*/ 4193 h 10322"/>
                  <a:gd name="connsiteX156" fmla="*/ 843 w 10000"/>
                  <a:gd name="connsiteY156" fmla="*/ 4300 h 10322"/>
                  <a:gd name="connsiteX157" fmla="*/ 867 w 10000"/>
                  <a:gd name="connsiteY157" fmla="*/ 4414 h 10322"/>
                  <a:gd name="connsiteX158" fmla="*/ 903 w 10000"/>
                  <a:gd name="connsiteY158" fmla="*/ 4541 h 10322"/>
                  <a:gd name="connsiteX159" fmla="*/ 927 w 10000"/>
                  <a:gd name="connsiteY159" fmla="*/ 4648 h 10322"/>
                  <a:gd name="connsiteX160" fmla="*/ 975 w 10000"/>
                  <a:gd name="connsiteY160" fmla="*/ 4762 h 10322"/>
                  <a:gd name="connsiteX161" fmla="*/ 993 w 10000"/>
                  <a:gd name="connsiteY161" fmla="*/ 4889 h 10322"/>
                  <a:gd name="connsiteX162" fmla="*/ 1029 w 10000"/>
                  <a:gd name="connsiteY162" fmla="*/ 4996 h 10322"/>
                  <a:gd name="connsiteX163" fmla="*/ 1065 w 10000"/>
                  <a:gd name="connsiteY163" fmla="*/ 5123 h 10322"/>
                  <a:gd name="connsiteX164" fmla="*/ 1100 w 10000"/>
                  <a:gd name="connsiteY164" fmla="*/ 5249 h 10322"/>
                  <a:gd name="connsiteX165" fmla="*/ 1136 w 10000"/>
                  <a:gd name="connsiteY165" fmla="*/ 5357 h 10322"/>
                  <a:gd name="connsiteX166" fmla="*/ 1160 w 10000"/>
                  <a:gd name="connsiteY166" fmla="*/ 5471 h 10322"/>
                  <a:gd name="connsiteX167" fmla="*/ 1196 w 10000"/>
                  <a:gd name="connsiteY167" fmla="*/ 5584 h 10322"/>
                  <a:gd name="connsiteX168" fmla="*/ 1232 w 10000"/>
                  <a:gd name="connsiteY168" fmla="*/ 5692 h 10322"/>
                  <a:gd name="connsiteX169" fmla="*/ 1256 w 10000"/>
                  <a:gd name="connsiteY169" fmla="*/ 5806 h 10322"/>
                  <a:gd name="connsiteX170" fmla="*/ 1292 w 10000"/>
                  <a:gd name="connsiteY170" fmla="*/ 5920 h 10322"/>
                  <a:gd name="connsiteX171" fmla="*/ 1322 w 10000"/>
                  <a:gd name="connsiteY171" fmla="*/ 6027 h 10322"/>
                  <a:gd name="connsiteX172" fmla="*/ 1358 w 10000"/>
                  <a:gd name="connsiteY172" fmla="*/ 6154 h 10322"/>
                  <a:gd name="connsiteX173" fmla="*/ 1382 w 10000"/>
                  <a:gd name="connsiteY173" fmla="*/ 6255 h 10322"/>
                  <a:gd name="connsiteX174" fmla="*/ 1406 w 10000"/>
                  <a:gd name="connsiteY174" fmla="*/ 6350 h 10322"/>
                  <a:gd name="connsiteX175" fmla="*/ 1441 w 10000"/>
                  <a:gd name="connsiteY175" fmla="*/ 6464 h 10322"/>
                  <a:gd name="connsiteX176" fmla="*/ 1477 w 10000"/>
                  <a:gd name="connsiteY176" fmla="*/ 6578 h 10322"/>
                  <a:gd name="connsiteX177" fmla="*/ 1501 w 10000"/>
                  <a:gd name="connsiteY177" fmla="*/ 6660 h 10322"/>
                  <a:gd name="connsiteX178" fmla="*/ 1525 w 10000"/>
                  <a:gd name="connsiteY178" fmla="*/ 6761 h 10322"/>
                  <a:gd name="connsiteX179" fmla="*/ 1549 w 10000"/>
                  <a:gd name="connsiteY179" fmla="*/ 6862 h 10322"/>
                  <a:gd name="connsiteX180" fmla="*/ 1585 w 10000"/>
                  <a:gd name="connsiteY180" fmla="*/ 6970 h 10322"/>
                  <a:gd name="connsiteX181" fmla="*/ 1609 w 10000"/>
                  <a:gd name="connsiteY181" fmla="*/ 7046 h 10322"/>
                  <a:gd name="connsiteX182" fmla="*/ 1627 w 10000"/>
                  <a:gd name="connsiteY182" fmla="*/ 7147 h 10322"/>
                  <a:gd name="connsiteX183" fmla="*/ 1651 w 10000"/>
                  <a:gd name="connsiteY183" fmla="*/ 7235 h 10322"/>
                  <a:gd name="connsiteX184" fmla="*/ 1675 w 10000"/>
                  <a:gd name="connsiteY184" fmla="*/ 7330 h 10322"/>
                  <a:gd name="connsiteX185" fmla="*/ 1687 w 10000"/>
                  <a:gd name="connsiteY185" fmla="*/ 7419 h 10322"/>
                  <a:gd name="connsiteX186" fmla="*/ 1722 w 10000"/>
                  <a:gd name="connsiteY186" fmla="*/ 7507 h 10322"/>
                  <a:gd name="connsiteX187" fmla="*/ 1746 w 10000"/>
                  <a:gd name="connsiteY187" fmla="*/ 7596 h 10322"/>
                  <a:gd name="connsiteX188" fmla="*/ 1770 w 10000"/>
                  <a:gd name="connsiteY188" fmla="*/ 7678 h 10322"/>
                  <a:gd name="connsiteX189" fmla="*/ 1782 w 10000"/>
                  <a:gd name="connsiteY189" fmla="*/ 7767 h 10322"/>
                  <a:gd name="connsiteX190" fmla="*/ 1806 w 10000"/>
                  <a:gd name="connsiteY190" fmla="*/ 7843 h 10322"/>
                  <a:gd name="connsiteX191" fmla="*/ 1818 w 10000"/>
                  <a:gd name="connsiteY191" fmla="*/ 7931 h 10322"/>
                  <a:gd name="connsiteX192" fmla="*/ 1854 w 10000"/>
                  <a:gd name="connsiteY192" fmla="*/ 8013 h 10322"/>
                  <a:gd name="connsiteX193" fmla="*/ 1866 w 10000"/>
                  <a:gd name="connsiteY193" fmla="*/ 8089 h 10322"/>
                  <a:gd name="connsiteX194" fmla="*/ 1890 w 10000"/>
                  <a:gd name="connsiteY194" fmla="*/ 8178 h 10322"/>
                  <a:gd name="connsiteX195" fmla="*/ 1902 w 10000"/>
                  <a:gd name="connsiteY195" fmla="*/ 8254 h 10322"/>
                  <a:gd name="connsiteX196" fmla="*/ 1926 w 10000"/>
                  <a:gd name="connsiteY196" fmla="*/ 8336 h 10322"/>
                  <a:gd name="connsiteX197" fmla="*/ 1938 w 10000"/>
                  <a:gd name="connsiteY197" fmla="*/ 8399 h 10322"/>
                  <a:gd name="connsiteX198" fmla="*/ 1956 w 10000"/>
                  <a:gd name="connsiteY198" fmla="*/ 8475 h 10322"/>
                  <a:gd name="connsiteX199" fmla="*/ 1968 w 10000"/>
                  <a:gd name="connsiteY199" fmla="*/ 8551 h 10322"/>
                  <a:gd name="connsiteX200" fmla="*/ 1992 w 10000"/>
                  <a:gd name="connsiteY200" fmla="*/ 8621 h 10322"/>
                  <a:gd name="connsiteX201" fmla="*/ 2004 w 10000"/>
                  <a:gd name="connsiteY201" fmla="*/ 8684 h 10322"/>
                  <a:gd name="connsiteX202" fmla="*/ 2016 w 10000"/>
                  <a:gd name="connsiteY202" fmla="*/ 8760 h 10322"/>
                  <a:gd name="connsiteX203" fmla="*/ 2028 w 10000"/>
                  <a:gd name="connsiteY203" fmla="*/ 8836 h 10322"/>
                  <a:gd name="connsiteX204" fmla="*/ 2051 w 10000"/>
                  <a:gd name="connsiteY204" fmla="*/ 8899 h 10322"/>
                  <a:gd name="connsiteX205" fmla="*/ 2051 w 10000"/>
                  <a:gd name="connsiteY205" fmla="*/ 8956 h 10322"/>
                  <a:gd name="connsiteX206" fmla="*/ 2075 w 10000"/>
                  <a:gd name="connsiteY206" fmla="*/ 9019 h 10322"/>
                  <a:gd name="connsiteX207" fmla="*/ 2075 w 10000"/>
                  <a:gd name="connsiteY207" fmla="*/ 9082 h 10322"/>
                  <a:gd name="connsiteX208" fmla="*/ 2099 w 10000"/>
                  <a:gd name="connsiteY208" fmla="*/ 9158 h 10322"/>
                  <a:gd name="connsiteX209" fmla="*/ 2111 w 10000"/>
                  <a:gd name="connsiteY209" fmla="*/ 9209 h 10322"/>
                  <a:gd name="connsiteX210" fmla="*/ 2123 w 10000"/>
                  <a:gd name="connsiteY210" fmla="*/ 9266 h 10322"/>
                  <a:gd name="connsiteX211" fmla="*/ 2135 w 10000"/>
                  <a:gd name="connsiteY211" fmla="*/ 9329 h 10322"/>
                  <a:gd name="connsiteX212" fmla="*/ 2147 w 10000"/>
                  <a:gd name="connsiteY212" fmla="*/ 9392 h 10322"/>
                  <a:gd name="connsiteX213" fmla="*/ 2159 w 10000"/>
                  <a:gd name="connsiteY213" fmla="*/ 9443 h 10322"/>
                  <a:gd name="connsiteX214" fmla="*/ 2159 w 10000"/>
                  <a:gd name="connsiteY214" fmla="*/ 9493 h 10322"/>
                  <a:gd name="connsiteX215" fmla="*/ 2171 w 10000"/>
                  <a:gd name="connsiteY215" fmla="*/ 9544 h 10322"/>
                  <a:gd name="connsiteX216" fmla="*/ 2183 w 10000"/>
                  <a:gd name="connsiteY216" fmla="*/ 9588 h 10322"/>
                  <a:gd name="connsiteX217" fmla="*/ 2183 w 10000"/>
                  <a:gd name="connsiteY217" fmla="*/ 9639 h 10322"/>
                  <a:gd name="connsiteX218" fmla="*/ 2195 w 10000"/>
                  <a:gd name="connsiteY218" fmla="*/ 9689 h 10322"/>
                  <a:gd name="connsiteX219" fmla="*/ 2195 w 10000"/>
                  <a:gd name="connsiteY219" fmla="*/ 9727 h 10322"/>
                  <a:gd name="connsiteX220" fmla="*/ 2207 w 10000"/>
                  <a:gd name="connsiteY220" fmla="*/ 9778 h 10322"/>
                  <a:gd name="connsiteX221" fmla="*/ 2207 w 10000"/>
                  <a:gd name="connsiteY221" fmla="*/ 9816 h 10322"/>
                  <a:gd name="connsiteX222" fmla="*/ 2219 w 10000"/>
                  <a:gd name="connsiteY222" fmla="*/ 9854 h 10322"/>
                  <a:gd name="connsiteX223" fmla="*/ 2219 w 10000"/>
                  <a:gd name="connsiteY223" fmla="*/ 9892 h 10322"/>
                  <a:gd name="connsiteX224" fmla="*/ 2243 w 10000"/>
                  <a:gd name="connsiteY224" fmla="*/ 9936 h 10322"/>
                  <a:gd name="connsiteX225" fmla="*/ 2243 w 10000"/>
                  <a:gd name="connsiteY225" fmla="*/ 9961 h 10322"/>
                  <a:gd name="connsiteX226" fmla="*/ 2255 w 10000"/>
                  <a:gd name="connsiteY226" fmla="*/ 9999 h 10322"/>
                  <a:gd name="connsiteX227" fmla="*/ 2255 w 10000"/>
                  <a:gd name="connsiteY227" fmla="*/ 10037 h 10322"/>
                  <a:gd name="connsiteX228" fmla="*/ 2261 w 10000"/>
                  <a:gd name="connsiteY228" fmla="*/ 10075 h 10322"/>
                  <a:gd name="connsiteX229" fmla="*/ 2261 w 10000"/>
                  <a:gd name="connsiteY229" fmla="*/ 10126 h 10322"/>
                  <a:gd name="connsiteX230" fmla="*/ 2273 w 10000"/>
                  <a:gd name="connsiteY230" fmla="*/ 10177 h 10322"/>
                  <a:gd name="connsiteX231" fmla="*/ 2273 w 10000"/>
                  <a:gd name="connsiteY231" fmla="*/ 10214 h 10322"/>
                  <a:gd name="connsiteX232" fmla="*/ 2285 w 10000"/>
                  <a:gd name="connsiteY232" fmla="*/ 10252 h 10322"/>
                  <a:gd name="connsiteX233" fmla="*/ 2285 w 10000"/>
                  <a:gd name="connsiteY233" fmla="*/ 10297 h 10322"/>
                  <a:gd name="connsiteX234" fmla="*/ 2297 w 10000"/>
                  <a:gd name="connsiteY234" fmla="*/ 10322 h 10322"/>
                  <a:gd name="connsiteX235" fmla="*/ 2297 w 10000"/>
                  <a:gd name="connsiteY235" fmla="*/ 10309 h 10322"/>
                  <a:gd name="connsiteX236" fmla="*/ 2309 w 10000"/>
                  <a:gd name="connsiteY236" fmla="*/ 10297 h 10322"/>
                  <a:gd name="connsiteX237" fmla="*/ 2333 w 10000"/>
                  <a:gd name="connsiteY237" fmla="*/ 10284 h 10322"/>
                  <a:gd name="connsiteX238" fmla="*/ 2380 w 10000"/>
                  <a:gd name="connsiteY238" fmla="*/ 10284 h 10322"/>
                  <a:gd name="connsiteX239" fmla="*/ 2416 w 10000"/>
                  <a:gd name="connsiteY239" fmla="*/ 10259 h 10322"/>
                  <a:gd name="connsiteX240" fmla="*/ 2476 w 10000"/>
                  <a:gd name="connsiteY240" fmla="*/ 10252 h 10322"/>
                  <a:gd name="connsiteX241" fmla="*/ 2500 w 10000"/>
                  <a:gd name="connsiteY241" fmla="*/ 10240 h 10322"/>
                  <a:gd name="connsiteX242" fmla="*/ 2548 w 10000"/>
                  <a:gd name="connsiteY242" fmla="*/ 10240 h 10322"/>
                  <a:gd name="connsiteX243" fmla="*/ 2578 w 10000"/>
                  <a:gd name="connsiteY243" fmla="*/ 10227 h 10322"/>
                  <a:gd name="connsiteX244" fmla="*/ 2626 w 10000"/>
                  <a:gd name="connsiteY244" fmla="*/ 10214 h 10322"/>
                  <a:gd name="connsiteX245" fmla="*/ 2661 w 10000"/>
                  <a:gd name="connsiteY245" fmla="*/ 10202 h 10322"/>
                  <a:gd name="connsiteX246" fmla="*/ 2697 w 10000"/>
                  <a:gd name="connsiteY246" fmla="*/ 10177 h 10322"/>
                  <a:gd name="connsiteX247" fmla="*/ 2745 w 10000"/>
                  <a:gd name="connsiteY247" fmla="*/ 10164 h 10322"/>
                  <a:gd name="connsiteX248" fmla="*/ 2793 w 10000"/>
                  <a:gd name="connsiteY248" fmla="*/ 10151 h 10322"/>
                  <a:gd name="connsiteX249" fmla="*/ 2841 w 10000"/>
                  <a:gd name="connsiteY249" fmla="*/ 10139 h 10322"/>
                  <a:gd name="connsiteX250" fmla="*/ 2889 w 10000"/>
                  <a:gd name="connsiteY250" fmla="*/ 10126 h 10322"/>
                  <a:gd name="connsiteX251" fmla="*/ 2943 w 10000"/>
                  <a:gd name="connsiteY251" fmla="*/ 10113 h 10322"/>
                  <a:gd name="connsiteX252" fmla="*/ 2990 w 10000"/>
                  <a:gd name="connsiteY252" fmla="*/ 10101 h 10322"/>
                  <a:gd name="connsiteX253" fmla="*/ 3050 w 10000"/>
                  <a:gd name="connsiteY253" fmla="*/ 10075 h 10322"/>
                  <a:gd name="connsiteX254" fmla="*/ 3110 w 10000"/>
                  <a:gd name="connsiteY254" fmla="*/ 10063 h 10322"/>
                  <a:gd name="connsiteX255" fmla="*/ 3170 w 10000"/>
                  <a:gd name="connsiteY255" fmla="*/ 10050 h 10322"/>
                  <a:gd name="connsiteX256" fmla="*/ 3224 w 10000"/>
                  <a:gd name="connsiteY256" fmla="*/ 10025 h 10322"/>
                  <a:gd name="connsiteX257" fmla="*/ 3283 w 10000"/>
                  <a:gd name="connsiteY257" fmla="*/ 10012 h 10322"/>
                  <a:gd name="connsiteX258" fmla="*/ 3355 w 10000"/>
                  <a:gd name="connsiteY258" fmla="*/ 9999 h 10322"/>
                  <a:gd name="connsiteX259" fmla="*/ 3415 w 10000"/>
                  <a:gd name="connsiteY259" fmla="*/ 9974 h 10322"/>
                  <a:gd name="connsiteX260" fmla="*/ 3487 w 10000"/>
                  <a:gd name="connsiteY260" fmla="*/ 9961 h 10322"/>
                  <a:gd name="connsiteX261" fmla="*/ 3553 w 10000"/>
                  <a:gd name="connsiteY261" fmla="*/ 9949 h 10322"/>
                  <a:gd name="connsiteX262" fmla="*/ 3612 w 10000"/>
                  <a:gd name="connsiteY262" fmla="*/ 9924 h 10322"/>
                  <a:gd name="connsiteX263" fmla="*/ 3696 w 10000"/>
                  <a:gd name="connsiteY263" fmla="*/ 9905 h 10322"/>
                  <a:gd name="connsiteX264" fmla="*/ 3768 w 10000"/>
                  <a:gd name="connsiteY264" fmla="*/ 9892 h 10322"/>
                  <a:gd name="connsiteX265" fmla="*/ 3840 w 10000"/>
                  <a:gd name="connsiteY265" fmla="*/ 9867 h 10322"/>
                  <a:gd name="connsiteX266" fmla="*/ 3906 w 10000"/>
                  <a:gd name="connsiteY266" fmla="*/ 9854 h 10322"/>
                  <a:gd name="connsiteX267" fmla="*/ 3977 w 10000"/>
                  <a:gd name="connsiteY267" fmla="*/ 9829 h 10322"/>
                  <a:gd name="connsiteX268" fmla="*/ 4061 w 10000"/>
                  <a:gd name="connsiteY268" fmla="*/ 9816 h 10322"/>
                  <a:gd name="connsiteX269" fmla="*/ 4133 w 10000"/>
                  <a:gd name="connsiteY269" fmla="*/ 9791 h 10322"/>
                  <a:gd name="connsiteX270" fmla="*/ 4211 w 10000"/>
                  <a:gd name="connsiteY270" fmla="*/ 9765 h 10322"/>
                  <a:gd name="connsiteX271" fmla="*/ 4282 w 10000"/>
                  <a:gd name="connsiteY271" fmla="*/ 9753 h 10322"/>
                  <a:gd name="connsiteX272" fmla="*/ 4366 w 10000"/>
                  <a:gd name="connsiteY272" fmla="*/ 9727 h 10322"/>
                  <a:gd name="connsiteX273" fmla="*/ 4438 w 10000"/>
                  <a:gd name="connsiteY273" fmla="*/ 9715 h 10322"/>
                  <a:gd name="connsiteX274" fmla="*/ 4516 w 10000"/>
                  <a:gd name="connsiteY274" fmla="*/ 9689 h 10322"/>
                  <a:gd name="connsiteX275" fmla="*/ 4599 w 10000"/>
                  <a:gd name="connsiteY275" fmla="*/ 9677 h 10322"/>
                  <a:gd name="connsiteX276" fmla="*/ 4683 w 10000"/>
                  <a:gd name="connsiteY276" fmla="*/ 9664 h 10322"/>
                  <a:gd name="connsiteX277" fmla="*/ 4767 w 10000"/>
                  <a:gd name="connsiteY277" fmla="*/ 9639 h 10322"/>
                  <a:gd name="connsiteX278" fmla="*/ 4844 w 10000"/>
                  <a:gd name="connsiteY278" fmla="*/ 9614 h 10322"/>
                  <a:gd name="connsiteX279" fmla="*/ 4928 w 10000"/>
                  <a:gd name="connsiteY279" fmla="*/ 9601 h 10322"/>
                  <a:gd name="connsiteX280" fmla="*/ 5012 w 10000"/>
                  <a:gd name="connsiteY280" fmla="*/ 9582 h 10322"/>
                  <a:gd name="connsiteX281" fmla="*/ 5096 w 10000"/>
                  <a:gd name="connsiteY281" fmla="*/ 9569 h 10322"/>
                  <a:gd name="connsiteX282" fmla="*/ 5173 w 10000"/>
                  <a:gd name="connsiteY282" fmla="*/ 9557 h 10322"/>
                  <a:gd name="connsiteX283" fmla="*/ 5269 w 10000"/>
                  <a:gd name="connsiteY283" fmla="*/ 9531 h 10322"/>
                  <a:gd name="connsiteX284" fmla="*/ 5353 w 10000"/>
                  <a:gd name="connsiteY284" fmla="*/ 9519 h 10322"/>
                  <a:gd name="connsiteX285" fmla="*/ 5431 w 10000"/>
                  <a:gd name="connsiteY285" fmla="*/ 9493 h 10322"/>
                  <a:gd name="connsiteX286" fmla="*/ 5514 w 10000"/>
                  <a:gd name="connsiteY286" fmla="*/ 9481 h 10322"/>
                  <a:gd name="connsiteX287" fmla="*/ 5598 w 10000"/>
                  <a:gd name="connsiteY287" fmla="*/ 9455 h 10322"/>
                  <a:gd name="connsiteX288" fmla="*/ 5694 w 10000"/>
                  <a:gd name="connsiteY288" fmla="*/ 9443 h 10322"/>
                  <a:gd name="connsiteX289" fmla="*/ 5772 w 10000"/>
                  <a:gd name="connsiteY289" fmla="*/ 9430 h 10322"/>
                  <a:gd name="connsiteX290" fmla="*/ 5855 w 10000"/>
                  <a:gd name="connsiteY290" fmla="*/ 9418 h 10322"/>
                  <a:gd name="connsiteX291" fmla="*/ 5939 w 10000"/>
                  <a:gd name="connsiteY291" fmla="*/ 9405 h 10322"/>
                  <a:gd name="connsiteX292" fmla="*/ 6035 w 10000"/>
                  <a:gd name="connsiteY292" fmla="*/ 9392 h 10322"/>
                  <a:gd name="connsiteX293" fmla="*/ 6112 w 10000"/>
                  <a:gd name="connsiteY293" fmla="*/ 9380 h 10322"/>
                  <a:gd name="connsiteX294" fmla="*/ 6196 w 10000"/>
                  <a:gd name="connsiteY294" fmla="*/ 9354 h 10322"/>
                  <a:gd name="connsiteX295" fmla="*/ 6280 w 10000"/>
                  <a:gd name="connsiteY295" fmla="*/ 9342 h 10322"/>
                  <a:gd name="connsiteX296" fmla="*/ 6364 w 10000"/>
                  <a:gd name="connsiteY296" fmla="*/ 9329 h 10322"/>
                  <a:gd name="connsiteX297" fmla="*/ 6441 w 10000"/>
                  <a:gd name="connsiteY297" fmla="*/ 9304 h 10322"/>
                  <a:gd name="connsiteX298" fmla="*/ 6537 w 10000"/>
                  <a:gd name="connsiteY298" fmla="*/ 9291 h 10322"/>
                  <a:gd name="connsiteX299" fmla="*/ 6621 w 10000"/>
                  <a:gd name="connsiteY299" fmla="*/ 9278 h 10322"/>
                  <a:gd name="connsiteX300" fmla="*/ 6711 w 10000"/>
                  <a:gd name="connsiteY300" fmla="*/ 9266 h 10322"/>
                  <a:gd name="connsiteX301" fmla="*/ 6782 w 10000"/>
                  <a:gd name="connsiteY301" fmla="*/ 9247 h 10322"/>
                  <a:gd name="connsiteX302" fmla="*/ 6878 w 10000"/>
                  <a:gd name="connsiteY302" fmla="*/ 9234 h 10322"/>
                  <a:gd name="connsiteX303" fmla="*/ 6962 w 10000"/>
                  <a:gd name="connsiteY303" fmla="*/ 9209 h 10322"/>
                  <a:gd name="connsiteX304" fmla="*/ 7051 w 10000"/>
                  <a:gd name="connsiteY304" fmla="*/ 9196 h 10322"/>
                  <a:gd name="connsiteX305" fmla="*/ 7135 w 10000"/>
                  <a:gd name="connsiteY305" fmla="*/ 9171 h 10322"/>
                  <a:gd name="connsiteX306" fmla="*/ 7219 w 10000"/>
                  <a:gd name="connsiteY306" fmla="*/ 9158 h 10322"/>
                  <a:gd name="connsiteX307" fmla="*/ 7303 w 10000"/>
                  <a:gd name="connsiteY307" fmla="*/ 9133 h 10322"/>
                  <a:gd name="connsiteX308" fmla="*/ 7392 w 10000"/>
                  <a:gd name="connsiteY308" fmla="*/ 9120 h 10322"/>
                  <a:gd name="connsiteX309" fmla="*/ 7476 w 10000"/>
                  <a:gd name="connsiteY309" fmla="*/ 9095 h 10322"/>
                  <a:gd name="connsiteX310" fmla="*/ 7560 w 10000"/>
                  <a:gd name="connsiteY310" fmla="*/ 9070 h 10322"/>
                  <a:gd name="connsiteX311" fmla="*/ 7644 w 10000"/>
                  <a:gd name="connsiteY311" fmla="*/ 9057 h 10322"/>
                  <a:gd name="connsiteX312" fmla="*/ 7733 w 10000"/>
                  <a:gd name="connsiteY312" fmla="*/ 9032 h 10322"/>
                  <a:gd name="connsiteX313" fmla="*/ 7805 w 10000"/>
                  <a:gd name="connsiteY313" fmla="*/ 9019 h 10322"/>
                  <a:gd name="connsiteX314" fmla="*/ 7901 w 10000"/>
                  <a:gd name="connsiteY314" fmla="*/ 8994 h 10322"/>
                  <a:gd name="connsiteX315" fmla="*/ 7972 w 10000"/>
                  <a:gd name="connsiteY315" fmla="*/ 8981 h 10322"/>
                  <a:gd name="connsiteX316" fmla="*/ 8062 w 10000"/>
                  <a:gd name="connsiteY316" fmla="*/ 8956 h 10322"/>
                  <a:gd name="connsiteX317" fmla="*/ 8134 w 10000"/>
                  <a:gd name="connsiteY317" fmla="*/ 8930 h 10322"/>
                  <a:gd name="connsiteX318" fmla="*/ 8218 w 10000"/>
                  <a:gd name="connsiteY318" fmla="*/ 8924 h 10322"/>
                  <a:gd name="connsiteX319" fmla="*/ 8295 w 10000"/>
                  <a:gd name="connsiteY319" fmla="*/ 8899 h 10322"/>
                  <a:gd name="connsiteX320" fmla="*/ 8367 w 10000"/>
                  <a:gd name="connsiteY320" fmla="*/ 8886 h 10322"/>
                  <a:gd name="connsiteX321" fmla="*/ 8451 w 10000"/>
                  <a:gd name="connsiteY321" fmla="*/ 8861 h 10322"/>
                  <a:gd name="connsiteX322" fmla="*/ 8523 w 10000"/>
                  <a:gd name="connsiteY322" fmla="*/ 8848 h 10322"/>
                  <a:gd name="connsiteX323" fmla="*/ 8594 w 10000"/>
                  <a:gd name="connsiteY323" fmla="*/ 8823 h 10322"/>
                  <a:gd name="connsiteX324" fmla="*/ 8672 w 10000"/>
                  <a:gd name="connsiteY324" fmla="*/ 8798 h 10322"/>
                  <a:gd name="connsiteX325" fmla="*/ 8744 w 10000"/>
                  <a:gd name="connsiteY325" fmla="*/ 8785 h 10322"/>
                  <a:gd name="connsiteX326" fmla="*/ 8816 w 10000"/>
                  <a:gd name="connsiteY326" fmla="*/ 8760 h 10322"/>
                  <a:gd name="connsiteX327" fmla="*/ 8876 w 10000"/>
                  <a:gd name="connsiteY327" fmla="*/ 8747 h 10322"/>
                  <a:gd name="connsiteX328" fmla="*/ 8941 w 10000"/>
                  <a:gd name="connsiteY328" fmla="*/ 8722 h 10322"/>
                  <a:gd name="connsiteX329" fmla="*/ 9001 w 10000"/>
                  <a:gd name="connsiteY329" fmla="*/ 8696 h 10322"/>
                  <a:gd name="connsiteX330" fmla="*/ 9073 w 10000"/>
                  <a:gd name="connsiteY330" fmla="*/ 8684 h 10322"/>
                  <a:gd name="connsiteX331" fmla="*/ 9133 w 10000"/>
                  <a:gd name="connsiteY331" fmla="*/ 8658 h 10322"/>
                  <a:gd name="connsiteX332" fmla="*/ 9205 w 10000"/>
                  <a:gd name="connsiteY332" fmla="*/ 8646 h 10322"/>
                  <a:gd name="connsiteX333" fmla="*/ 9258 w 10000"/>
                  <a:gd name="connsiteY333" fmla="*/ 8633 h 10322"/>
                  <a:gd name="connsiteX334" fmla="*/ 9318 w 10000"/>
                  <a:gd name="connsiteY334" fmla="*/ 8608 h 10322"/>
                  <a:gd name="connsiteX335" fmla="*/ 9366 w 10000"/>
                  <a:gd name="connsiteY335" fmla="*/ 8595 h 10322"/>
                  <a:gd name="connsiteX336" fmla="*/ 9426 w 10000"/>
                  <a:gd name="connsiteY336" fmla="*/ 8589 h 10322"/>
                  <a:gd name="connsiteX337" fmla="*/ 9474 w 10000"/>
                  <a:gd name="connsiteY337" fmla="*/ 8564 h 10322"/>
                  <a:gd name="connsiteX338" fmla="*/ 9522 w 10000"/>
                  <a:gd name="connsiteY338" fmla="*/ 8551 h 10322"/>
                  <a:gd name="connsiteX339" fmla="*/ 9575 w 10000"/>
                  <a:gd name="connsiteY339" fmla="*/ 8538 h 10322"/>
                  <a:gd name="connsiteX340" fmla="*/ 9623 w 10000"/>
                  <a:gd name="connsiteY340" fmla="*/ 8526 h 10322"/>
                  <a:gd name="connsiteX341" fmla="*/ 9659 w 10000"/>
                  <a:gd name="connsiteY341" fmla="*/ 8513 h 10322"/>
                  <a:gd name="connsiteX342" fmla="*/ 9707 w 10000"/>
                  <a:gd name="connsiteY342" fmla="*/ 8500 h 10322"/>
                  <a:gd name="connsiteX343" fmla="*/ 9743 w 10000"/>
                  <a:gd name="connsiteY343" fmla="*/ 8488 h 10322"/>
                  <a:gd name="connsiteX344" fmla="*/ 9779 w 10000"/>
                  <a:gd name="connsiteY344" fmla="*/ 8475 h 10322"/>
                  <a:gd name="connsiteX345" fmla="*/ 9839 w 10000"/>
                  <a:gd name="connsiteY345" fmla="*/ 8462 h 10322"/>
                  <a:gd name="connsiteX346" fmla="*/ 9892 w 10000"/>
                  <a:gd name="connsiteY346" fmla="*/ 8450 h 10322"/>
                  <a:gd name="connsiteX347" fmla="*/ 9928 w 10000"/>
                  <a:gd name="connsiteY347" fmla="*/ 8424 h 10322"/>
                  <a:gd name="connsiteX348" fmla="*/ 9964 w 10000"/>
                  <a:gd name="connsiteY348" fmla="*/ 8412 h 10322"/>
                  <a:gd name="connsiteX349" fmla="*/ 9988 w 10000"/>
                  <a:gd name="connsiteY349" fmla="*/ 8412 h 10322"/>
                  <a:gd name="connsiteX350" fmla="*/ 10000 w 10000"/>
                  <a:gd name="connsiteY350" fmla="*/ 8412 h 10322"/>
                  <a:gd name="connsiteX351" fmla="*/ 9988 w 10000"/>
                  <a:gd name="connsiteY351" fmla="*/ 8399 h 10322"/>
                  <a:gd name="connsiteX352" fmla="*/ 9988 w 10000"/>
                  <a:gd name="connsiteY352" fmla="*/ 8387 h 10322"/>
                  <a:gd name="connsiteX353" fmla="*/ 9976 w 10000"/>
                  <a:gd name="connsiteY353" fmla="*/ 8361 h 10322"/>
                  <a:gd name="connsiteX354" fmla="*/ 9964 w 10000"/>
                  <a:gd name="connsiteY354" fmla="*/ 8336 h 10322"/>
                  <a:gd name="connsiteX355" fmla="*/ 9952 w 10000"/>
                  <a:gd name="connsiteY355" fmla="*/ 8285 h 10322"/>
                  <a:gd name="connsiteX356" fmla="*/ 9928 w 10000"/>
                  <a:gd name="connsiteY356" fmla="*/ 8241 h 10322"/>
                  <a:gd name="connsiteX357" fmla="*/ 9904 w 10000"/>
                  <a:gd name="connsiteY357" fmla="*/ 8178 h 10322"/>
                  <a:gd name="connsiteX358" fmla="*/ 9892 w 10000"/>
                  <a:gd name="connsiteY358" fmla="*/ 8102 h 10322"/>
                  <a:gd name="connsiteX359" fmla="*/ 9874 w 10000"/>
                  <a:gd name="connsiteY359" fmla="*/ 8064 h 10322"/>
                  <a:gd name="connsiteX360" fmla="*/ 9862 w 10000"/>
                  <a:gd name="connsiteY360" fmla="*/ 8013 h 10322"/>
                  <a:gd name="connsiteX361" fmla="*/ 9850 w 10000"/>
                  <a:gd name="connsiteY361" fmla="*/ 7975 h 10322"/>
                  <a:gd name="connsiteX362" fmla="*/ 9839 w 10000"/>
                  <a:gd name="connsiteY362" fmla="*/ 7937 h 10322"/>
                  <a:gd name="connsiteX363" fmla="*/ 9827 w 10000"/>
                  <a:gd name="connsiteY363" fmla="*/ 7881 h 10322"/>
                  <a:gd name="connsiteX364" fmla="*/ 9803 w 10000"/>
                  <a:gd name="connsiteY364" fmla="*/ 7843 h 10322"/>
                  <a:gd name="connsiteX365" fmla="*/ 9791 w 10000"/>
                  <a:gd name="connsiteY365" fmla="*/ 7792 h 10322"/>
                  <a:gd name="connsiteX366" fmla="*/ 9779 w 10000"/>
                  <a:gd name="connsiteY366" fmla="*/ 7741 h 10322"/>
                  <a:gd name="connsiteX367" fmla="*/ 9767 w 10000"/>
                  <a:gd name="connsiteY367" fmla="*/ 7691 h 10322"/>
                  <a:gd name="connsiteX368" fmla="*/ 9743 w 10000"/>
                  <a:gd name="connsiteY368" fmla="*/ 7640 h 10322"/>
                  <a:gd name="connsiteX369" fmla="*/ 9731 w 10000"/>
                  <a:gd name="connsiteY369" fmla="*/ 7583 h 10322"/>
                  <a:gd name="connsiteX370" fmla="*/ 9719 w 10000"/>
                  <a:gd name="connsiteY370" fmla="*/ 7533 h 10322"/>
                  <a:gd name="connsiteX371" fmla="*/ 9695 w 10000"/>
                  <a:gd name="connsiteY371" fmla="*/ 7469 h 10322"/>
                  <a:gd name="connsiteX372" fmla="*/ 9683 w 10000"/>
                  <a:gd name="connsiteY372" fmla="*/ 7406 h 10322"/>
                  <a:gd name="connsiteX373" fmla="*/ 9659 w 10000"/>
                  <a:gd name="connsiteY373" fmla="*/ 7356 h 10322"/>
                  <a:gd name="connsiteX374" fmla="*/ 9647 w 10000"/>
                  <a:gd name="connsiteY374" fmla="*/ 7292 h 10322"/>
                  <a:gd name="connsiteX375" fmla="*/ 9635 w 10000"/>
                  <a:gd name="connsiteY375" fmla="*/ 7223 h 10322"/>
                  <a:gd name="connsiteX376" fmla="*/ 9611 w 10000"/>
                  <a:gd name="connsiteY376" fmla="*/ 7159 h 10322"/>
                  <a:gd name="connsiteX377" fmla="*/ 9599 w 10000"/>
                  <a:gd name="connsiteY377" fmla="*/ 7096 h 10322"/>
                  <a:gd name="connsiteX378" fmla="*/ 9575 w 10000"/>
                  <a:gd name="connsiteY378" fmla="*/ 7020 h 10322"/>
                  <a:gd name="connsiteX379" fmla="*/ 9563 w 10000"/>
                  <a:gd name="connsiteY379" fmla="*/ 6957 h 10322"/>
                  <a:gd name="connsiteX380" fmla="*/ 9545 w 10000"/>
                  <a:gd name="connsiteY380" fmla="*/ 6887 h 10322"/>
                  <a:gd name="connsiteX381" fmla="*/ 9522 w 10000"/>
                  <a:gd name="connsiteY381" fmla="*/ 6812 h 10322"/>
                  <a:gd name="connsiteX382" fmla="*/ 9510 w 10000"/>
                  <a:gd name="connsiteY382" fmla="*/ 6748 h 10322"/>
                  <a:gd name="connsiteX383" fmla="*/ 9486 w 10000"/>
                  <a:gd name="connsiteY383" fmla="*/ 6672 h 10322"/>
                  <a:gd name="connsiteX384" fmla="*/ 9474 w 10000"/>
                  <a:gd name="connsiteY384" fmla="*/ 6603 h 10322"/>
                  <a:gd name="connsiteX385" fmla="*/ 9450 w 10000"/>
                  <a:gd name="connsiteY385" fmla="*/ 6527 h 10322"/>
                  <a:gd name="connsiteX386" fmla="*/ 9438 w 10000"/>
                  <a:gd name="connsiteY386" fmla="*/ 6464 h 10322"/>
                  <a:gd name="connsiteX387" fmla="*/ 9414 w 10000"/>
                  <a:gd name="connsiteY387" fmla="*/ 6375 h 10322"/>
                  <a:gd name="connsiteX388" fmla="*/ 9402 w 10000"/>
                  <a:gd name="connsiteY388" fmla="*/ 6312 h 10322"/>
                  <a:gd name="connsiteX389" fmla="*/ 9378 w 10000"/>
                  <a:gd name="connsiteY389" fmla="*/ 6242 h 10322"/>
                  <a:gd name="connsiteX390" fmla="*/ 9366 w 10000"/>
                  <a:gd name="connsiteY390" fmla="*/ 6166 h 10322"/>
                  <a:gd name="connsiteX391" fmla="*/ 9354 w 10000"/>
                  <a:gd name="connsiteY391" fmla="*/ 6078 h 10322"/>
                  <a:gd name="connsiteX392" fmla="*/ 9330 w 10000"/>
                  <a:gd name="connsiteY392" fmla="*/ 6002 h 10322"/>
                  <a:gd name="connsiteX393" fmla="*/ 9318 w 10000"/>
                  <a:gd name="connsiteY393" fmla="*/ 5932 h 10322"/>
                  <a:gd name="connsiteX394" fmla="*/ 9294 w 10000"/>
                  <a:gd name="connsiteY394" fmla="*/ 5844 h 10322"/>
                  <a:gd name="connsiteX395" fmla="*/ 9270 w 10000"/>
                  <a:gd name="connsiteY395" fmla="*/ 5768 h 10322"/>
                  <a:gd name="connsiteX396" fmla="*/ 9258 w 10000"/>
                  <a:gd name="connsiteY396" fmla="*/ 5692 h 10322"/>
                  <a:gd name="connsiteX397" fmla="*/ 9246 w 10000"/>
                  <a:gd name="connsiteY397" fmla="*/ 5610 h 10322"/>
                  <a:gd name="connsiteX398" fmla="*/ 9240 w 10000"/>
                  <a:gd name="connsiteY398" fmla="*/ 5534 h 10322"/>
                  <a:gd name="connsiteX399" fmla="*/ 9228 w 10000"/>
                  <a:gd name="connsiteY399" fmla="*/ 5445 h 10322"/>
                  <a:gd name="connsiteX400" fmla="*/ 9217 w 10000"/>
                  <a:gd name="connsiteY400" fmla="*/ 5369 h 10322"/>
                  <a:gd name="connsiteX401" fmla="*/ 9205 w 10000"/>
                  <a:gd name="connsiteY401" fmla="*/ 5294 h 10322"/>
                  <a:gd name="connsiteX402" fmla="*/ 9193 w 10000"/>
                  <a:gd name="connsiteY402" fmla="*/ 5224 h 10322"/>
                  <a:gd name="connsiteX403" fmla="*/ 9169 w 10000"/>
                  <a:gd name="connsiteY403" fmla="*/ 5135 h 10322"/>
                  <a:gd name="connsiteX404" fmla="*/ 9169 w 10000"/>
                  <a:gd name="connsiteY404" fmla="*/ 5060 h 10322"/>
                  <a:gd name="connsiteX405" fmla="*/ 9157 w 10000"/>
                  <a:gd name="connsiteY405" fmla="*/ 4984 h 10322"/>
                  <a:gd name="connsiteX406" fmla="*/ 9145 w 10000"/>
                  <a:gd name="connsiteY406" fmla="*/ 4901 h 10322"/>
                  <a:gd name="connsiteX407" fmla="*/ 9121 w 10000"/>
                  <a:gd name="connsiteY407" fmla="*/ 4825 h 10322"/>
                  <a:gd name="connsiteX408" fmla="*/ 9121 w 10000"/>
                  <a:gd name="connsiteY408" fmla="*/ 4737 h 10322"/>
                  <a:gd name="connsiteX409" fmla="*/ 9097 w 10000"/>
                  <a:gd name="connsiteY409" fmla="*/ 4661 h 10322"/>
                  <a:gd name="connsiteX410" fmla="*/ 9097 w 10000"/>
                  <a:gd name="connsiteY410" fmla="*/ 4591 h 10322"/>
                  <a:gd name="connsiteX411" fmla="*/ 9085 w 10000"/>
                  <a:gd name="connsiteY411" fmla="*/ 4503 h 10322"/>
                  <a:gd name="connsiteX412" fmla="*/ 9073 w 10000"/>
                  <a:gd name="connsiteY412" fmla="*/ 4427 h 10322"/>
                  <a:gd name="connsiteX413" fmla="*/ 9061 w 10000"/>
                  <a:gd name="connsiteY413" fmla="*/ 4351 h 10322"/>
                  <a:gd name="connsiteX414" fmla="*/ 9061 w 10000"/>
                  <a:gd name="connsiteY414" fmla="*/ 4294 h 10322"/>
                  <a:gd name="connsiteX415" fmla="*/ 9037 w 10000"/>
                  <a:gd name="connsiteY415" fmla="*/ 4206 h 10322"/>
                  <a:gd name="connsiteX416" fmla="*/ 9037 w 10000"/>
                  <a:gd name="connsiteY416" fmla="*/ 4130 h 10322"/>
                  <a:gd name="connsiteX417" fmla="*/ 9013 w 10000"/>
                  <a:gd name="connsiteY417" fmla="*/ 4054 h 10322"/>
                  <a:gd name="connsiteX418" fmla="*/ 9013 w 10000"/>
                  <a:gd name="connsiteY418" fmla="*/ 3978 h 10322"/>
                  <a:gd name="connsiteX419" fmla="*/ 9001 w 10000"/>
                  <a:gd name="connsiteY419" fmla="*/ 3908 h 10322"/>
                  <a:gd name="connsiteX420" fmla="*/ 8989 w 10000"/>
                  <a:gd name="connsiteY420" fmla="*/ 3845 h 10322"/>
                  <a:gd name="connsiteX421" fmla="*/ 8977 w 10000"/>
                  <a:gd name="connsiteY421" fmla="*/ 3769 h 10322"/>
                  <a:gd name="connsiteX422" fmla="*/ 8977 w 10000"/>
                  <a:gd name="connsiteY422" fmla="*/ 3706 h 10322"/>
                  <a:gd name="connsiteX423" fmla="*/ 8953 w 10000"/>
                  <a:gd name="connsiteY423" fmla="*/ 3630 h 10322"/>
                  <a:gd name="connsiteX424" fmla="*/ 8953 w 10000"/>
                  <a:gd name="connsiteY424" fmla="*/ 3560 h 10322"/>
                  <a:gd name="connsiteX425" fmla="*/ 8941 w 10000"/>
                  <a:gd name="connsiteY425" fmla="*/ 3497 h 10322"/>
                  <a:gd name="connsiteX426" fmla="*/ 8929 w 10000"/>
                  <a:gd name="connsiteY426" fmla="*/ 3421 h 10322"/>
                  <a:gd name="connsiteX427" fmla="*/ 8923 w 10000"/>
                  <a:gd name="connsiteY427" fmla="*/ 3358 h 10322"/>
                  <a:gd name="connsiteX428" fmla="*/ 8923 w 10000"/>
                  <a:gd name="connsiteY428" fmla="*/ 3301 h 10322"/>
                  <a:gd name="connsiteX429" fmla="*/ 8911 w 10000"/>
                  <a:gd name="connsiteY429" fmla="*/ 3238 h 10322"/>
                  <a:gd name="connsiteX430" fmla="*/ 8900 w 10000"/>
                  <a:gd name="connsiteY430" fmla="*/ 3175 h 10322"/>
                  <a:gd name="connsiteX431" fmla="*/ 8888 w 10000"/>
                  <a:gd name="connsiteY431" fmla="*/ 3111 h 10322"/>
                  <a:gd name="connsiteX432" fmla="*/ 8876 w 10000"/>
                  <a:gd name="connsiteY432" fmla="*/ 3048 h 10322"/>
                  <a:gd name="connsiteX433" fmla="*/ 8864 w 10000"/>
                  <a:gd name="connsiteY433" fmla="*/ 2985 h 10322"/>
                  <a:gd name="connsiteX434" fmla="*/ 8864 w 10000"/>
                  <a:gd name="connsiteY434" fmla="*/ 2941 h 10322"/>
                  <a:gd name="connsiteX435" fmla="*/ 8852 w 10000"/>
                  <a:gd name="connsiteY435" fmla="*/ 2877 h 10322"/>
                  <a:gd name="connsiteX436" fmla="*/ 8852 w 10000"/>
                  <a:gd name="connsiteY436" fmla="*/ 2814 h 10322"/>
                  <a:gd name="connsiteX437" fmla="*/ 8840 w 10000"/>
                  <a:gd name="connsiteY437" fmla="*/ 2763 h 10322"/>
                  <a:gd name="connsiteX438" fmla="*/ 8840 w 10000"/>
                  <a:gd name="connsiteY438" fmla="*/ 2713 h 10322"/>
                  <a:gd name="connsiteX439" fmla="*/ 8828 w 10000"/>
                  <a:gd name="connsiteY439" fmla="*/ 2650 h 10322"/>
                  <a:gd name="connsiteX440" fmla="*/ 8816 w 10000"/>
                  <a:gd name="connsiteY440" fmla="*/ 2605 h 10322"/>
                  <a:gd name="connsiteX441" fmla="*/ 8804 w 10000"/>
                  <a:gd name="connsiteY441" fmla="*/ 2555 h 10322"/>
                  <a:gd name="connsiteX442" fmla="*/ 8804 w 10000"/>
                  <a:gd name="connsiteY442" fmla="*/ 2504 h 10322"/>
                  <a:gd name="connsiteX443" fmla="*/ 8792 w 10000"/>
                  <a:gd name="connsiteY443" fmla="*/ 2454 h 10322"/>
                  <a:gd name="connsiteX444" fmla="*/ 8792 w 10000"/>
                  <a:gd name="connsiteY444" fmla="*/ 2403 h 10322"/>
                  <a:gd name="connsiteX445" fmla="*/ 8780 w 10000"/>
                  <a:gd name="connsiteY445" fmla="*/ 2352 h 10322"/>
                  <a:gd name="connsiteX446" fmla="*/ 8780 w 10000"/>
                  <a:gd name="connsiteY446" fmla="*/ 2314 h 10322"/>
                  <a:gd name="connsiteX447" fmla="*/ 8768 w 10000"/>
                  <a:gd name="connsiteY447" fmla="*/ 2283 h 10322"/>
                  <a:gd name="connsiteX448" fmla="*/ 8756 w 10000"/>
                  <a:gd name="connsiteY448" fmla="*/ 2232 h 10322"/>
                  <a:gd name="connsiteX449" fmla="*/ 8744 w 10000"/>
                  <a:gd name="connsiteY449" fmla="*/ 2194 h 10322"/>
                  <a:gd name="connsiteX450" fmla="*/ 8744 w 10000"/>
                  <a:gd name="connsiteY450" fmla="*/ 2156 h 10322"/>
                  <a:gd name="connsiteX451" fmla="*/ 8744 w 10000"/>
                  <a:gd name="connsiteY451" fmla="*/ 2118 h 10322"/>
                  <a:gd name="connsiteX452" fmla="*/ 8732 w 10000"/>
                  <a:gd name="connsiteY452" fmla="*/ 2080 h 10322"/>
                  <a:gd name="connsiteX453" fmla="*/ 8732 w 10000"/>
                  <a:gd name="connsiteY453" fmla="*/ 2055 h 10322"/>
                  <a:gd name="connsiteX454" fmla="*/ 8732 w 10000"/>
                  <a:gd name="connsiteY454" fmla="*/ 2030 h 10322"/>
                  <a:gd name="connsiteX455" fmla="*/ 8720 w 10000"/>
                  <a:gd name="connsiteY455" fmla="*/ 1973 h 10322"/>
                  <a:gd name="connsiteX456" fmla="*/ 8708 w 10000"/>
                  <a:gd name="connsiteY456" fmla="*/ 1922 h 10322"/>
                  <a:gd name="connsiteX457" fmla="*/ 8696 w 10000"/>
                  <a:gd name="connsiteY457" fmla="*/ 1872 h 10322"/>
                  <a:gd name="connsiteX458" fmla="*/ 8696 w 10000"/>
                  <a:gd name="connsiteY458" fmla="*/ 1846 h 10322"/>
                  <a:gd name="connsiteX459" fmla="*/ 8696 w 10000"/>
                  <a:gd name="connsiteY459" fmla="*/ 1796 h 10322"/>
                  <a:gd name="connsiteX460" fmla="*/ 8453 w 10000"/>
                  <a:gd name="connsiteY460" fmla="*/ 393 h 10322"/>
                  <a:gd name="connsiteX461" fmla="*/ 8069 w 10000"/>
                  <a:gd name="connsiteY461" fmla="*/ 335 h 10322"/>
                  <a:gd name="connsiteX462" fmla="*/ 8295 w 10000"/>
                  <a:gd name="connsiteY462" fmla="*/ 2403 h 10322"/>
                  <a:gd name="connsiteX463" fmla="*/ 8295 w 10000"/>
                  <a:gd name="connsiteY463" fmla="*/ 2416 h 10322"/>
                  <a:gd name="connsiteX464" fmla="*/ 8295 w 10000"/>
                  <a:gd name="connsiteY464" fmla="*/ 2466 h 10322"/>
                  <a:gd name="connsiteX465" fmla="*/ 8295 w 10000"/>
                  <a:gd name="connsiteY465" fmla="*/ 2492 h 10322"/>
                  <a:gd name="connsiteX466" fmla="*/ 8307 w 10000"/>
                  <a:gd name="connsiteY466" fmla="*/ 2542 h 10322"/>
                  <a:gd name="connsiteX467" fmla="*/ 8319 w 10000"/>
                  <a:gd name="connsiteY467" fmla="*/ 2580 h 10322"/>
                  <a:gd name="connsiteX468" fmla="*/ 8331 w 10000"/>
                  <a:gd name="connsiteY468" fmla="*/ 2637 h 10322"/>
                  <a:gd name="connsiteX469" fmla="*/ 8331 w 10000"/>
                  <a:gd name="connsiteY469" fmla="*/ 2700 h 10322"/>
                  <a:gd name="connsiteX470" fmla="*/ 8343 w 10000"/>
                  <a:gd name="connsiteY470" fmla="*/ 2763 h 10322"/>
                  <a:gd name="connsiteX471" fmla="*/ 8343 w 10000"/>
                  <a:gd name="connsiteY471" fmla="*/ 2801 h 10322"/>
                  <a:gd name="connsiteX472" fmla="*/ 8355 w 10000"/>
                  <a:gd name="connsiteY472" fmla="*/ 2839 h 10322"/>
                  <a:gd name="connsiteX473" fmla="*/ 8355 w 10000"/>
                  <a:gd name="connsiteY473" fmla="*/ 2877 h 10322"/>
                  <a:gd name="connsiteX474" fmla="*/ 8367 w 10000"/>
                  <a:gd name="connsiteY474" fmla="*/ 2915 h 10322"/>
                  <a:gd name="connsiteX475" fmla="*/ 8367 w 10000"/>
                  <a:gd name="connsiteY475" fmla="*/ 2966 h 10322"/>
                  <a:gd name="connsiteX476" fmla="*/ 8391 w 10000"/>
                  <a:gd name="connsiteY476" fmla="*/ 2998 h 10322"/>
                  <a:gd name="connsiteX477" fmla="*/ 8391 w 10000"/>
                  <a:gd name="connsiteY477" fmla="*/ 3035 h 10322"/>
                  <a:gd name="connsiteX478" fmla="*/ 8403 w 10000"/>
                  <a:gd name="connsiteY478" fmla="*/ 3086 h 10322"/>
                  <a:gd name="connsiteX479" fmla="*/ 8403 w 10000"/>
                  <a:gd name="connsiteY479" fmla="*/ 3124 h 10322"/>
                  <a:gd name="connsiteX480" fmla="*/ 8415 w 10000"/>
                  <a:gd name="connsiteY480" fmla="*/ 3175 h 10322"/>
                  <a:gd name="connsiteX481" fmla="*/ 8427 w 10000"/>
                  <a:gd name="connsiteY481" fmla="*/ 3225 h 10322"/>
                  <a:gd name="connsiteX482" fmla="*/ 8439 w 10000"/>
                  <a:gd name="connsiteY482" fmla="*/ 3288 h 10322"/>
                  <a:gd name="connsiteX483" fmla="*/ 8439 w 10000"/>
                  <a:gd name="connsiteY483" fmla="*/ 3333 h 10322"/>
                  <a:gd name="connsiteX484" fmla="*/ 8451 w 10000"/>
                  <a:gd name="connsiteY484" fmla="*/ 3383 h 10322"/>
                  <a:gd name="connsiteX485" fmla="*/ 8451 w 10000"/>
                  <a:gd name="connsiteY485" fmla="*/ 3421 h 10322"/>
                  <a:gd name="connsiteX486" fmla="*/ 8463 w 10000"/>
                  <a:gd name="connsiteY486" fmla="*/ 3485 h 10322"/>
                  <a:gd name="connsiteX487" fmla="*/ 8463 w 10000"/>
                  <a:gd name="connsiteY487" fmla="*/ 3535 h 10322"/>
                  <a:gd name="connsiteX488" fmla="*/ 8475 w 10000"/>
                  <a:gd name="connsiteY488" fmla="*/ 3598 h 10322"/>
                  <a:gd name="connsiteX489" fmla="*/ 8475 w 10000"/>
                  <a:gd name="connsiteY489" fmla="*/ 3655 h 10322"/>
                  <a:gd name="connsiteX490" fmla="*/ 8487 w 10000"/>
                  <a:gd name="connsiteY490" fmla="*/ 3706 h 10322"/>
                  <a:gd name="connsiteX491" fmla="*/ 8499 w 10000"/>
                  <a:gd name="connsiteY491" fmla="*/ 3769 h 10322"/>
                  <a:gd name="connsiteX492" fmla="*/ 8511 w 10000"/>
                  <a:gd name="connsiteY492" fmla="*/ 3832 h 10322"/>
                  <a:gd name="connsiteX493" fmla="*/ 8523 w 10000"/>
                  <a:gd name="connsiteY493" fmla="*/ 3896 h 10322"/>
                  <a:gd name="connsiteX494" fmla="*/ 8535 w 10000"/>
                  <a:gd name="connsiteY494" fmla="*/ 3946 h 10322"/>
                  <a:gd name="connsiteX495" fmla="*/ 8535 w 10000"/>
                  <a:gd name="connsiteY495" fmla="*/ 4003 h 10322"/>
                  <a:gd name="connsiteX496" fmla="*/ 8547 w 10000"/>
                  <a:gd name="connsiteY496" fmla="*/ 4066 h 10322"/>
                  <a:gd name="connsiteX497" fmla="*/ 8559 w 10000"/>
                  <a:gd name="connsiteY497" fmla="*/ 4142 h 10322"/>
                  <a:gd name="connsiteX498" fmla="*/ 8571 w 10000"/>
                  <a:gd name="connsiteY498" fmla="*/ 4206 h 10322"/>
                  <a:gd name="connsiteX499" fmla="*/ 8571 w 10000"/>
                  <a:gd name="connsiteY499" fmla="*/ 4269 h 10322"/>
                  <a:gd name="connsiteX500" fmla="*/ 8583 w 10000"/>
                  <a:gd name="connsiteY500" fmla="*/ 4326 h 10322"/>
                  <a:gd name="connsiteX501" fmla="*/ 8583 w 10000"/>
                  <a:gd name="connsiteY501" fmla="*/ 4389 h 10322"/>
                  <a:gd name="connsiteX502" fmla="*/ 8594 w 10000"/>
                  <a:gd name="connsiteY502" fmla="*/ 4465 h 10322"/>
                  <a:gd name="connsiteX503" fmla="*/ 8594 w 10000"/>
                  <a:gd name="connsiteY503" fmla="*/ 4541 h 10322"/>
                  <a:gd name="connsiteX504" fmla="*/ 8606 w 10000"/>
                  <a:gd name="connsiteY504" fmla="*/ 4604 h 10322"/>
                  <a:gd name="connsiteX505" fmla="*/ 8612 w 10000"/>
                  <a:gd name="connsiteY505" fmla="*/ 4674 h 10322"/>
                  <a:gd name="connsiteX506" fmla="*/ 8624 w 10000"/>
                  <a:gd name="connsiteY506" fmla="*/ 4737 h 10322"/>
                  <a:gd name="connsiteX507" fmla="*/ 8636 w 10000"/>
                  <a:gd name="connsiteY507" fmla="*/ 4813 h 10322"/>
                  <a:gd name="connsiteX508" fmla="*/ 8636 w 10000"/>
                  <a:gd name="connsiteY508" fmla="*/ 4876 h 10322"/>
                  <a:gd name="connsiteX509" fmla="*/ 8648 w 10000"/>
                  <a:gd name="connsiteY509" fmla="*/ 4952 h 10322"/>
                  <a:gd name="connsiteX510" fmla="*/ 8660 w 10000"/>
                  <a:gd name="connsiteY510" fmla="*/ 5022 h 10322"/>
                  <a:gd name="connsiteX511" fmla="*/ 8660 w 10000"/>
                  <a:gd name="connsiteY511" fmla="*/ 5097 h 10322"/>
                  <a:gd name="connsiteX512" fmla="*/ 8672 w 10000"/>
                  <a:gd name="connsiteY512" fmla="*/ 5161 h 10322"/>
                  <a:gd name="connsiteX513" fmla="*/ 8684 w 10000"/>
                  <a:gd name="connsiteY513" fmla="*/ 5237 h 10322"/>
                  <a:gd name="connsiteX514" fmla="*/ 8696 w 10000"/>
                  <a:gd name="connsiteY514" fmla="*/ 5306 h 10322"/>
                  <a:gd name="connsiteX515" fmla="*/ 8696 w 10000"/>
                  <a:gd name="connsiteY515" fmla="*/ 5382 h 10322"/>
                  <a:gd name="connsiteX516" fmla="*/ 8696 w 10000"/>
                  <a:gd name="connsiteY516" fmla="*/ 5445 h 10322"/>
                  <a:gd name="connsiteX517" fmla="*/ 8708 w 10000"/>
                  <a:gd name="connsiteY517" fmla="*/ 5521 h 10322"/>
                  <a:gd name="connsiteX518" fmla="*/ 8720 w 10000"/>
                  <a:gd name="connsiteY518" fmla="*/ 5597 h 10322"/>
                  <a:gd name="connsiteX519" fmla="*/ 8720 w 10000"/>
                  <a:gd name="connsiteY519" fmla="*/ 5654 h 10322"/>
                  <a:gd name="connsiteX520" fmla="*/ 8732 w 10000"/>
                  <a:gd name="connsiteY520" fmla="*/ 5730 h 10322"/>
                  <a:gd name="connsiteX521" fmla="*/ 8744 w 10000"/>
                  <a:gd name="connsiteY521" fmla="*/ 5806 h 10322"/>
                  <a:gd name="connsiteX522" fmla="*/ 8756 w 10000"/>
                  <a:gd name="connsiteY522" fmla="*/ 5882 h 10322"/>
                  <a:gd name="connsiteX523" fmla="*/ 8768 w 10000"/>
                  <a:gd name="connsiteY523" fmla="*/ 5932 h 10322"/>
                  <a:gd name="connsiteX524" fmla="*/ 8780 w 10000"/>
                  <a:gd name="connsiteY524" fmla="*/ 6002 h 10322"/>
                  <a:gd name="connsiteX525" fmla="*/ 8780 w 10000"/>
                  <a:gd name="connsiteY525" fmla="*/ 6065 h 10322"/>
                  <a:gd name="connsiteX526" fmla="*/ 8792 w 10000"/>
                  <a:gd name="connsiteY526" fmla="*/ 6141 h 10322"/>
                  <a:gd name="connsiteX527" fmla="*/ 8804 w 10000"/>
                  <a:gd name="connsiteY527" fmla="*/ 6192 h 10322"/>
                  <a:gd name="connsiteX528" fmla="*/ 8816 w 10000"/>
                  <a:gd name="connsiteY528" fmla="*/ 6268 h 10322"/>
                  <a:gd name="connsiteX529" fmla="*/ 8816 w 10000"/>
                  <a:gd name="connsiteY529" fmla="*/ 6325 h 10322"/>
                  <a:gd name="connsiteX530" fmla="*/ 8840 w 10000"/>
                  <a:gd name="connsiteY530" fmla="*/ 6388 h 10322"/>
                  <a:gd name="connsiteX531" fmla="*/ 8840 w 10000"/>
                  <a:gd name="connsiteY531" fmla="*/ 6451 h 10322"/>
                  <a:gd name="connsiteX532" fmla="*/ 8852 w 10000"/>
                  <a:gd name="connsiteY532" fmla="*/ 6514 h 10322"/>
                  <a:gd name="connsiteX533" fmla="*/ 8864 w 10000"/>
                  <a:gd name="connsiteY533" fmla="*/ 6578 h 10322"/>
                  <a:gd name="connsiteX534" fmla="*/ 8876 w 10000"/>
                  <a:gd name="connsiteY534" fmla="*/ 6634 h 10322"/>
                  <a:gd name="connsiteX535" fmla="*/ 8888 w 10000"/>
                  <a:gd name="connsiteY535" fmla="*/ 6698 h 10322"/>
                  <a:gd name="connsiteX536" fmla="*/ 8911 w 10000"/>
                  <a:gd name="connsiteY536" fmla="*/ 6748 h 10322"/>
                  <a:gd name="connsiteX537" fmla="*/ 8911 w 10000"/>
                  <a:gd name="connsiteY537" fmla="*/ 6812 h 10322"/>
                  <a:gd name="connsiteX538" fmla="*/ 8929 w 10000"/>
                  <a:gd name="connsiteY538" fmla="*/ 6875 h 10322"/>
                  <a:gd name="connsiteX539" fmla="*/ 8929 w 10000"/>
                  <a:gd name="connsiteY539" fmla="*/ 6925 h 10322"/>
                  <a:gd name="connsiteX540" fmla="*/ 8953 w 10000"/>
                  <a:gd name="connsiteY540" fmla="*/ 6970 h 10322"/>
                  <a:gd name="connsiteX541" fmla="*/ 8953 w 10000"/>
                  <a:gd name="connsiteY541" fmla="*/ 7020 h 10322"/>
                  <a:gd name="connsiteX542" fmla="*/ 8977 w 10000"/>
                  <a:gd name="connsiteY542" fmla="*/ 7084 h 10322"/>
                  <a:gd name="connsiteX543" fmla="*/ 8989 w 10000"/>
                  <a:gd name="connsiteY543" fmla="*/ 7134 h 10322"/>
                  <a:gd name="connsiteX544" fmla="*/ 9001 w 10000"/>
                  <a:gd name="connsiteY544" fmla="*/ 7185 h 10322"/>
                  <a:gd name="connsiteX545" fmla="*/ 9013 w 10000"/>
                  <a:gd name="connsiteY545" fmla="*/ 7235 h 10322"/>
                  <a:gd name="connsiteX546" fmla="*/ 9037 w 10000"/>
                  <a:gd name="connsiteY546" fmla="*/ 7280 h 10322"/>
                  <a:gd name="connsiteX547" fmla="*/ 9037 w 10000"/>
                  <a:gd name="connsiteY547" fmla="*/ 7318 h 10322"/>
                  <a:gd name="connsiteX548" fmla="*/ 9049 w 10000"/>
                  <a:gd name="connsiteY548" fmla="*/ 7368 h 10322"/>
                  <a:gd name="connsiteX549" fmla="*/ 9061 w 10000"/>
                  <a:gd name="connsiteY549" fmla="*/ 7419 h 10322"/>
                  <a:gd name="connsiteX550" fmla="*/ 9073 w 10000"/>
                  <a:gd name="connsiteY550" fmla="*/ 7457 h 10322"/>
                  <a:gd name="connsiteX551" fmla="*/ 9085 w 10000"/>
                  <a:gd name="connsiteY551" fmla="*/ 7507 h 10322"/>
                  <a:gd name="connsiteX552" fmla="*/ 9097 w 10000"/>
                  <a:gd name="connsiteY552" fmla="*/ 7545 h 10322"/>
                  <a:gd name="connsiteX553" fmla="*/ 9097 w 10000"/>
                  <a:gd name="connsiteY553" fmla="*/ 7583 h 10322"/>
                  <a:gd name="connsiteX554" fmla="*/ 9121 w 10000"/>
                  <a:gd name="connsiteY554" fmla="*/ 7628 h 10322"/>
                  <a:gd name="connsiteX555" fmla="*/ 9133 w 10000"/>
                  <a:gd name="connsiteY555" fmla="*/ 7691 h 10322"/>
                  <a:gd name="connsiteX556" fmla="*/ 9157 w 10000"/>
                  <a:gd name="connsiteY556" fmla="*/ 7767 h 10322"/>
                  <a:gd name="connsiteX557" fmla="*/ 9181 w 10000"/>
                  <a:gd name="connsiteY557" fmla="*/ 7817 h 10322"/>
                  <a:gd name="connsiteX558" fmla="*/ 9193 w 10000"/>
                  <a:gd name="connsiteY558" fmla="*/ 7881 h 10322"/>
                  <a:gd name="connsiteX559" fmla="*/ 9205 w 10000"/>
                  <a:gd name="connsiteY559" fmla="*/ 7931 h 10322"/>
                  <a:gd name="connsiteX560" fmla="*/ 9217 w 10000"/>
                  <a:gd name="connsiteY560" fmla="*/ 7975 h 10322"/>
                  <a:gd name="connsiteX561" fmla="*/ 9228 w 10000"/>
                  <a:gd name="connsiteY561" fmla="*/ 8001 h 10322"/>
                  <a:gd name="connsiteX562" fmla="*/ 9240 w 10000"/>
                  <a:gd name="connsiteY562" fmla="*/ 8051 h 10322"/>
                  <a:gd name="connsiteX563" fmla="*/ 9246 w 10000"/>
                  <a:gd name="connsiteY563" fmla="*/ 8089 h 10322"/>
                  <a:gd name="connsiteX564" fmla="*/ 9258 w 10000"/>
                  <a:gd name="connsiteY564" fmla="*/ 8102 h 10322"/>
                  <a:gd name="connsiteX565" fmla="*/ 9246 w 10000"/>
                  <a:gd name="connsiteY565" fmla="*/ 8102 h 10322"/>
                  <a:gd name="connsiteX566" fmla="*/ 9240 w 10000"/>
                  <a:gd name="connsiteY566" fmla="*/ 8102 h 10322"/>
                  <a:gd name="connsiteX567" fmla="*/ 9217 w 10000"/>
                  <a:gd name="connsiteY567" fmla="*/ 8115 h 10322"/>
                  <a:gd name="connsiteX568" fmla="*/ 9193 w 10000"/>
                  <a:gd name="connsiteY568" fmla="*/ 8127 h 10322"/>
                  <a:gd name="connsiteX569" fmla="*/ 9145 w 10000"/>
                  <a:gd name="connsiteY569" fmla="*/ 8127 h 10322"/>
                  <a:gd name="connsiteX570" fmla="*/ 9097 w 10000"/>
                  <a:gd name="connsiteY570" fmla="*/ 8152 h 10322"/>
                  <a:gd name="connsiteX571" fmla="*/ 9037 w 10000"/>
                  <a:gd name="connsiteY571" fmla="*/ 8178 h 10322"/>
                  <a:gd name="connsiteX572" fmla="*/ 8977 w 10000"/>
                  <a:gd name="connsiteY572" fmla="*/ 8190 h 10322"/>
                  <a:gd name="connsiteX573" fmla="*/ 8941 w 10000"/>
                  <a:gd name="connsiteY573" fmla="*/ 8203 h 10322"/>
                  <a:gd name="connsiteX574" fmla="*/ 8911 w 10000"/>
                  <a:gd name="connsiteY574" fmla="*/ 8216 h 10322"/>
                  <a:gd name="connsiteX575" fmla="*/ 8864 w 10000"/>
                  <a:gd name="connsiteY575" fmla="*/ 8216 h 10322"/>
                  <a:gd name="connsiteX576" fmla="*/ 8828 w 10000"/>
                  <a:gd name="connsiteY576" fmla="*/ 8228 h 10322"/>
                  <a:gd name="connsiteX577" fmla="*/ 8792 w 10000"/>
                  <a:gd name="connsiteY577" fmla="*/ 8241 h 10322"/>
                  <a:gd name="connsiteX578" fmla="*/ 8744 w 10000"/>
                  <a:gd name="connsiteY578" fmla="*/ 8254 h 10322"/>
                  <a:gd name="connsiteX579" fmla="*/ 8696 w 10000"/>
                  <a:gd name="connsiteY579" fmla="*/ 8266 h 10322"/>
                  <a:gd name="connsiteX580" fmla="*/ 8660 w 10000"/>
                  <a:gd name="connsiteY580" fmla="*/ 8285 h 10322"/>
                  <a:gd name="connsiteX581" fmla="*/ 8606 w 10000"/>
                  <a:gd name="connsiteY581" fmla="*/ 8298 h 10322"/>
                  <a:gd name="connsiteX582" fmla="*/ 8559 w 10000"/>
                  <a:gd name="connsiteY582" fmla="*/ 8311 h 10322"/>
                  <a:gd name="connsiteX583" fmla="*/ 8511 w 10000"/>
                  <a:gd name="connsiteY583" fmla="*/ 8323 h 10322"/>
                  <a:gd name="connsiteX584" fmla="*/ 8463 w 10000"/>
                  <a:gd name="connsiteY584" fmla="*/ 8349 h 10322"/>
                  <a:gd name="connsiteX585" fmla="*/ 8403 w 10000"/>
                  <a:gd name="connsiteY585" fmla="*/ 8361 h 10322"/>
                  <a:gd name="connsiteX586" fmla="*/ 8343 w 10000"/>
                  <a:gd name="connsiteY586" fmla="*/ 8374 h 10322"/>
                  <a:gd name="connsiteX587" fmla="*/ 8295 w 10000"/>
                  <a:gd name="connsiteY587" fmla="*/ 8387 h 10322"/>
                  <a:gd name="connsiteX588" fmla="*/ 8254 w 10000"/>
                  <a:gd name="connsiteY588" fmla="*/ 8412 h 10322"/>
                  <a:gd name="connsiteX589" fmla="*/ 8182 w 10000"/>
                  <a:gd name="connsiteY589" fmla="*/ 8424 h 10322"/>
                  <a:gd name="connsiteX590" fmla="*/ 8122 w 10000"/>
                  <a:gd name="connsiteY590" fmla="*/ 8437 h 10322"/>
                  <a:gd name="connsiteX591" fmla="*/ 8062 w 10000"/>
                  <a:gd name="connsiteY591" fmla="*/ 8450 h 10322"/>
                  <a:gd name="connsiteX592" fmla="*/ 8002 w 10000"/>
                  <a:gd name="connsiteY592" fmla="*/ 8475 h 10322"/>
                  <a:gd name="connsiteX593" fmla="*/ 7949 w 10000"/>
                  <a:gd name="connsiteY593" fmla="*/ 8488 h 10322"/>
                  <a:gd name="connsiteX594" fmla="*/ 7889 w 10000"/>
                  <a:gd name="connsiteY594" fmla="*/ 8500 h 10322"/>
                  <a:gd name="connsiteX595" fmla="*/ 7817 w 10000"/>
                  <a:gd name="connsiteY595" fmla="*/ 8526 h 10322"/>
                  <a:gd name="connsiteX596" fmla="*/ 7757 w 10000"/>
                  <a:gd name="connsiteY596" fmla="*/ 8538 h 10322"/>
                  <a:gd name="connsiteX597" fmla="*/ 7685 w 10000"/>
                  <a:gd name="connsiteY597" fmla="*/ 8551 h 10322"/>
                  <a:gd name="connsiteX598" fmla="*/ 7632 w 10000"/>
                  <a:gd name="connsiteY598" fmla="*/ 8576 h 10322"/>
                  <a:gd name="connsiteX599" fmla="*/ 7560 w 10000"/>
                  <a:gd name="connsiteY599" fmla="*/ 8589 h 10322"/>
                  <a:gd name="connsiteX600" fmla="*/ 7488 w 10000"/>
                  <a:gd name="connsiteY600" fmla="*/ 8595 h 10322"/>
                  <a:gd name="connsiteX601" fmla="*/ 7416 w 10000"/>
                  <a:gd name="connsiteY601" fmla="*/ 8608 h 10322"/>
                  <a:gd name="connsiteX602" fmla="*/ 7356 w 10000"/>
                  <a:gd name="connsiteY602" fmla="*/ 8633 h 10322"/>
                  <a:gd name="connsiteX603" fmla="*/ 7291 w 10000"/>
                  <a:gd name="connsiteY603" fmla="*/ 8646 h 10322"/>
                  <a:gd name="connsiteX604" fmla="*/ 7219 w 10000"/>
                  <a:gd name="connsiteY604" fmla="*/ 8671 h 10322"/>
                  <a:gd name="connsiteX605" fmla="*/ 7147 w 10000"/>
                  <a:gd name="connsiteY605" fmla="*/ 8684 h 10322"/>
                  <a:gd name="connsiteX606" fmla="*/ 7075 w 10000"/>
                  <a:gd name="connsiteY606" fmla="*/ 8696 h 10322"/>
                  <a:gd name="connsiteX607" fmla="*/ 7010 w 10000"/>
                  <a:gd name="connsiteY607" fmla="*/ 8709 h 10322"/>
                  <a:gd name="connsiteX608" fmla="*/ 6938 w 10000"/>
                  <a:gd name="connsiteY608" fmla="*/ 8734 h 10322"/>
                  <a:gd name="connsiteX609" fmla="*/ 6866 w 10000"/>
                  <a:gd name="connsiteY609" fmla="*/ 8747 h 10322"/>
                  <a:gd name="connsiteX610" fmla="*/ 6782 w 10000"/>
                  <a:gd name="connsiteY610" fmla="*/ 8760 h 10322"/>
                  <a:gd name="connsiteX611" fmla="*/ 6711 w 10000"/>
                  <a:gd name="connsiteY611" fmla="*/ 8772 h 10322"/>
                  <a:gd name="connsiteX612" fmla="*/ 6645 w 10000"/>
                  <a:gd name="connsiteY612" fmla="*/ 8785 h 10322"/>
                  <a:gd name="connsiteX613" fmla="*/ 6573 w 10000"/>
                  <a:gd name="connsiteY613" fmla="*/ 8798 h 10322"/>
                  <a:gd name="connsiteX614" fmla="*/ 6501 w 10000"/>
                  <a:gd name="connsiteY614" fmla="*/ 8810 h 10322"/>
                  <a:gd name="connsiteX615" fmla="*/ 6429 w 10000"/>
                  <a:gd name="connsiteY615" fmla="*/ 8836 h 10322"/>
                  <a:gd name="connsiteX616" fmla="*/ 6364 w 10000"/>
                  <a:gd name="connsiteY616" fmla="*/ 8848 h 10322"/>
                  <a:gd name="connsiteX617" fmla="*/ 6292 w 10000"/>
                  <a:gd name="connsiteY617" fmla="*/ 8861 h 10322"/>
                  <a:gd name="connsiteX618" fmla="*/ 6208 w 10000"/>
                  <a:gd name="connsiteY618" fmla="*/ 8874 h 10322"/>
                  <a:gd name="connsiteX619" fmla="*/ 6136 w 10000"/>
                  <a:gd name="connsiteY619" fmla="*/ 8886 h 10322"/>
                  <a:gd name="connsiteX620" fmla="*/ 6065 w 10000"/>
                  <a:gd name="connsiteY620" fmla="*/ 8899 h 10322"/>
                  <a:gd name="connsiteX621" fmla="*/ 5999 w 10000"/>
                  <a:gd name="connsiteY621" fmla="*/ 8912 h 10322"/>
                  <a:gd name="connsiteX622" fmla="*/ 5927 w 10000"/>
                  <a:gd name="connsiteY622" fmla="*/ 8924 h 10322"/>
                  <a:gd name="connsiteX623" fmla="*/ 5843 w 10000"/>
                  <a:gd name="connsiteY623" fmla="*/ 8924 h 10322"/>
                  <a:gd name="connsiteX624" fmla="*/ 5772 w 10000"/>
                  <a:gd name="connsiteY624" fmla="*/ 8930 h 10322"/>
                  <a:gd name="connsiteX625" fmla="*/ 5706 w 10000"/>
                  <a:gd name="connsiteY625" fmla="*/ 8943 h 10322"/>
                  <a:gd name="connsiteX626" fmla="*/ 5634 w 10000"/>
                  <a:gd name="connsiteY626" fmla="*/ 8956 h 10322"/>
                  <a:gd name="connsiteX627" fmla="*/ 5550 w 10000"/>
                  <a:gd name="connsiteY627" fmla="*/ 8968 h 10322"/>
                  <a:gd name="connsiteX628" fmla="*/ 5478 w 10000"/>
                  <a:gd name="connsiteY628" fmla="*/ 8994 h 10322"/>
                  <a:gd name="connsiteX629" fmla="*/ 5413 w 10000"/>
                  <a:gd name="connsiteY629" fmla="*/ 9006 h 10322"/>
                  <a:gd name="connsiteX630" fmla="*/ 5329 w 10000"/>
                  <a:gd name="connsiteY630" fmla="*/ 9019 h 10322"/>
                  <a:gd name="connsiteX631" fmla="*/ 5257 w 10000"/>
                  <a:gd name="connsiteY631" fmla="*/ 9032 h 10322"/>
                  <a:gd name="connsiteX632" fmla="*/ 5185 w 10000"/>
                  <a:gd name="connsiteY632" fmla="*/ 9044 h 10322"/>
                  <a:gd name="connsiteX633" fmla="*/ 5114 w 10000"/>
                  <a:gd name="connsiteY633" fmla="*/ 9057 h 10322"/>
                  <a:gd name="connsiteX634" fmla="*/ 5036 w 10000"/>
                  <a:gd name="connsiteY634" fmla="*/ 9070 h 10322"/>
                  <a:gd name="connsiteX635" fmla="*/ 4964 w 10000"/>
                  <a:gd name="connsiteY635" fmla="*/ 9082 h 10322"/>
                  <a:gd name="connsiteX636" fmla="*/ 4892 w 10000"/>
                  <a:gd name="connsiteY636" fmla="*/ 9108 h 10322"/>
                  <a:gd name="connsiteX637" fmla="*/ 4821 w 10000"/>
                  <a:gd name="connsiteY637" fmla="*/ 9120 h 10322"/>
                  <a:gd name="connsiteX638" fmla="*/ 4755 w 10000"/>
                  <a:gd name="connsiteY638" fmla="*/ 9133 h 10322"/>
                  <a:gd name="connsiteX639" fmla="*/ 4671 w 10000"/>
                  <a:gd name="connsiteY639" fmla="*/ 9146 h 10322"/>
                  <a:gd name="connsiteX640" fmla="*/ 4599 w 10000"/>
                  <a:gd name="connsiteY640" fmla="*/ 9158 h 10322"/>
                  <a:gd name="connsiteX641" fmla="*/ 4528 w 10000"/>
                  <a:gd name="connsiteY641" fmla="*/ 9171 h 10322"/>
                  <a:gd name="connsiteX642" fmla="*/ 4462 w 10000"/>
                  <a:gd name="connsiteY642" fmla="*/ 9183 h 10322"/>
                  <a:gd name="connsiteX643" fmla="*/ 4390 w 10000"/>
                  <a:gd name="connsiteY643" fmla="*/ 9196 h 10322"/>
                  <a:gd name="connsiteX644" fmla="*/ 4330 w 10000"/>
                  <a:gd name="connsiteY644" fmla="*/ 9221 h 10322"/>
                  <a:gd name="connsiteX645" fmla="*/ 4258 w 10000"/>
                  <a:gd name="connsiteY645" fmla="*/ 9234 h 10322"/>
                  <a:gd name="connsiteX646" fmla="*/ 4187 w 10000"/>
                  <a:gd name="connsiteY646" fmla="*/ 9247 h 10322"/>
                  <a:gd name="connsiteX647" fmla="*/ 4121 w 10000"/>
                  <a:gd name="connsiteY647" fmla="*/ 9259 h 10322"/>
                  <a:gd name="connsiteX648" fmla="*/ 4061 w 10000"/>
                  <a:gd name="connsiteY648" fmla="*/ 9278 h 10322"/>
                  <a:gd name="connsiteX649" fmla="*/ 3989 w 10000"/>
                  <a:gd name="connsiteY649" fmla="*/ 9291 h 10322"/>
                  <a:gd name="connsiteX650" fmla="*/ 3929 w 10000"/>
                  <a:gd name="connsiteY650" fmla="*/ 9304 h 10322"/>
                  <a:gd name="connsiteX651" fmla="*/ 3870 w 10000"/>
                  <a:gd name="connsiteY651" fmla="*/ 9316 h 10322"/>
                  <a:gd name="connsiteX652" fmla="*/ 3816 w 10000"/>
                  <a:gd name="connsiteY652" fmla="*/ 9329 h 10322"/>
                  <a:gd name="connsiteX653" fmla="*/ 3744 w 10000"/>
                  <a:gd name="connsiteY653" fmla="*/ 9342 h 10322"/>
                  <a:gd name="connsiteX654" fmla="*/ 3684 w 10000"/>
                  <a:gd name="connsiteY654" fmla="*/ 9354 h 10322"/>
                  <a:gd name="connsiteX655" fmla="*/ 3624 w 10000"/>
                  <a:gd name="connsiteY655" fmla="*/ 9367 h 10322"/>
                  <a:gd name="connsiteX656" fmla="*/ 3577 w 10000"/>
                  <a:gd name="connsiteY656" fmla="*/ 9380 h 10322"/>
                  <a:gd name="connsiteX657" fmla="*/ 3523 w 10000"/>
                  <a:gd name="connsiteY657" fmla="*/ 9392 h 10322"/>
                  <a:gd name="connsiteX658" fmla="*/ 3463 w 10000"/>
                  <a:gd name="connsiteY658" fmla="*/ 9405 h 10322"/>
                  <a:gd name="connsiteX659" fmla="*/ 3415 w 10000"/>
                  <a:gd name="connsiteY659" fmla="*/ 9418 h 10322"/>
                  <a:gd name="connsiteX660" fmla="*/ 3367 w 10000"/>
                  <a:gd name="connsiteY660" fmla="*/ 9430 h 10322"/>
                  <a:gd name="connsiteX661" fmla="*/ 3307 w 10000"/>
                  <a:gd name="connsiteY661" fmla="*/ 9443 h 10322"/>
                  <a:gd name="connsiteX662" fmla="*/ 3260 w 10000"/>
                  <a:gd name="connsiteY662" fmla="*/ 9455 h 10322"/>
                  <a:gd name="connsiteX663" fmla="*/ 3212 w 10000"/>
                  <a:gd name="connsiteY663" fmla="*/ 9455 h 10322"/>
                  <a:gd name="connsiteX664" fmla="*/ 3182 w 10000"/>
                  <a:gd name="connsiteY664" fmla="*/ 9468 h 10322"/>
                  <a:gd name="connsiteX665" fmla="*/ 3134 w 10000"/>
                  <a:gd name="connsiteY665" fmla="*/ 9481 h 10322"/>
                  <a:gd name="connsiteX666" fmla="*/ 3086 w 10000"/>
                  <a:gd name="connsiteY666" fmla="*/ 9493 h 10322"/>
                  <a:gd name="connsiteX667" fmla="*/ 3050 w 10000"/>
                  <a:gd name="connsiteY667" fmla="*/ 9506 h 10322"/>
                  <a:gd name="connsiteX668" fmla="*/ 3014 w 10000"/>
                  <a:gd name="connsiteY668" fmla="*/ 9519 h 10322"/>
                  <a:gd name="connsiteX669" fmla="*/ 2978 w 10000"/>
                  <a:gd name="connsiteY669" fmla="*/ 9519 h 10322"/>
                  <a:gd name="connsiteX670" fmla="*/ 2943 w 10000"/>
                  <a:gd name="connsiteY670" fmla="*/ 9531 h 10322"/>
                  <a:gd name="connsiteX671" fmla="*/ 2907 w 10000"/>
                  <a:gd name="connsiteY671" fmla="*/ 9531 h 10322"/>
                  <a:gd name="connsiteX672" fmla="*/ 2889 w 10000"/>
                  <a:gd name="connsiteY672" fmla="*/ 9544 h 10322"/>
                  <a:gd name="connsiteX673" fmla="*/ 2829 w 10000"/>
                  <a:gd name="connsiteY673" fmla="*/ 9557 h 10322"/>
                  <a:gd name="connsiteX674" fmla="*/ 2793 w 10000"/>
                  <a:gd name="connsiteY674" fmla="*/ 9569 h 10322"/>
                  <a:gd name="connsiteX675" fmla="*/ 2757 w 10000"/>
                  <a:gd name="connsiteY675" fmla="*/ 9582 h 10322"/>
                  <a:gd name="connsiteX676" fmla="*/ 2733 w 10000"/>
                  <a:gd name="connsiteY676" fmla="*/ 9582 h 10322"/>
                  <a:gd name="connsiteX677" fmla="*/ 2709 w 10000"/>
                  <a:gd name="connsiteY677" fmla="*/ 9588 h 10322"/>
                  <a:gd name="connsiteX678" fmla="*/ 2709 w 10000"/>
                  <a:gd name="connsiteY678" fmla="*/ 9588 h 10322"/>
                  <a:gd name="connsiteX679" fmla="*/ 2709 w 10000"/>
                  <a:gd name="connsiteY679" fmla="*/ 9582 h 10322"/>
                  <a:gd name="connsiteX680" fmla="*/ 2697 w 10000"/>
                  <a:gd name="connsiteY680" fmla="*/ 9544 h 10322"/>
                  <a:gd name="connsiteX681" fmla="*/ 2697 w 10000"/>
                  <a:gd name="connsiteY681" fmla="*/ 9493 h 10322"/>
                  <a:gd name="connsiteX682" fmla="*/ 2685 w 10000"/>
                  <a:gd name="connsiteY682" fmla="*/ 9468 h 10322"/>
                  <a:gd name="connsiteX683" fmla="*/ 2685 w 10000"/>
                  <a:gd name="connsiteY683" fmla="*/ 9418 h 10322"/>
                  <a:gd name="connsiteX684" fmla="*/ 2685 w 10000"/>
                  <a:gd name="connsiteY684" fmla="*/ 9380 h 10322"/>
                  <a:gd name="connsiteX685" fmla="*/ 2673 w 10000"/>
                  <a:gd name="connsiteY685" fmla="*/ 9304 h 10322"/>
                  <a:gd name="connsiteX686" fmla="*/ 2661 w 10000"/>
                  <a:gd name="connsiteY686" fmla="*/ 9259 h 10322"/>
                  <a:gd name="connsiteX687" fmla="*/ 2661 w 10000"/>
                  <a:gd name="connsiteY687" fmla="*/ 9209 h 10322"/>
                  <a:gd name="connsiteX688" fmla="*/ 2650 w 10000"/>
                  <a:gd name="connsiteY688" fmla="*/ 9183 h 10322"/>
                  <a:gd name="connsiteX689" fmla="*/ 2650 w 10000"/>
                  <a:gd name="connsiteY689" fmla="*/ 9146 h 10322"/>
                  <a:gd name="connsiteX690" fmla="*/ 2650 w 10000"/>
                  <a:gd name="connsiteY690" fmla="*/ 9108 h 10322"/>
                  <a:gd name="connsiteX691" fmla="*/ 2638 w 10000"/>
                  <a:gd name="connsiteY691" fmla="*/ 9057 h 10322"/>
                  <a:gd name="connsiteX692" fmla="*/ 2626 w 10000"/>
                  <a:gd name="connsiteY692" fmla="*/ 9019 h 10322"/>
                  <a:gd name="connsiteX693" fmla="*/ 2626 w 10000"/>
                  <a:gd name="connsiteY693" fmla="*/ 8981 h 10322"/>
                  <a:gd name="connsiteX694" fmla="*/ 2614 w 10000"/>
                  <a:gd name="connsiteY694" fmla="*/ 8943 h 10322"/>
                  <a:gd name="connsiteX695" fmla="*/ 2602 w 10000"/>
                  <a:gd name="connsiteY695" fmla="*/ 8899 h 10322"/>
                  <a:gd name="connsiteX696" fmla="*/ 2602 w 10000"/>
                  <a:gd name="connsiteY696" fmla="*/ 8861 h 10322"/>
                  <a:gd name="connsiteX697" fmla="*/ 2590 w 10000"/>
                  <a:gd name="connsiteY697" fmla="*/ 8810 h 10322"/>
                  <a:gd name="connsiteX698" fmla="*/ 2590 w 10000"/>
                  <a:gd name="connsiteY698" fmla="*/ 8760 h 10322"/>
                  <a:gd name="connsiteX699" fmla="*/ 2578 w 10000"/>
                  <a:gd name="connsiteY699" fmla="*/ 8696 h 10322"/>
                  <a:gd name="connsiteX700" fmla="*/ 2572 w 10000"/>
                  <a:gd name="connsiteY700" fmla="*/ 8646 h 10322"/>
                  <a:gd name="connsiteX701" fmla="*/ 2560 w 10000"/>
                  <a:gd name="connsiteY701" fmla="*/ 8595 h 10322"/>
                  <a:gd name="connsiteX702" fmla="*/ 2548 w 10000"/>
                  <a:gd name="connsiteY702" fmla="*/ 8551 h 10322"/>
                  <a:gd name="connsiteX703" fmla="*/ 2536 w 10000"/>
                  <a:gd name="connsiteY703" fmla="*/ 8488 h 10322"/>
                  <a:gd name="connsiteX704" fmla="*/ 2536 w 10000"/>
                  <a:gd name="connsiteY704" fmla="*/ 8437 h 10322"/>
                  <a:gd name="connsiteX705" fmla="*/ 2524 w 10000"/>
                  <a:gd name="connsiteY705" fmla="*/ 8374 h 10322"/>
                  <a:gd name="connsiteX706" fmla="*/ 2512 w 10000"/>
                  <a:gd name="connsiteY706" fmla="*/ 8323 h 10322"/>
                  <a:gd name="connsiteX707" fmla="*/ 2488 w 10000"/>
                  <a:gd name="connsiteY707" fmla="*/ 8254 h 10322"/>
                  <a:gd name="connsiteX708" fmla="*/ 2476 w 10000"/>
                  <a:gd name="connsiteY708" fmla="*/ 8203 h 10322"/>
                  <a:gd name="connsiteX709" fmla="*/ 2464 w 10000"/>
                  <a:gd name="connsiteY709" fmla="*/ 8127 h 10322"/>
                  <a:gd name="connsiteX710" fmla="*/ 2452 w 10000"/>
                  <a:gd name="connsiteY710" fmla="*/ 8077 h 10322"/>
                  <a:gd name="connsiteX711" fmla="*/ 2440 w 10000"/>
                  <a:gd name="connsiteY711" fmla="*/ 8001 h 10322"/>
                  <a:gd name="connsiteX712" fmla="*/ 2428 w 10000"/>
                  <a:gd name="connsiteY712" fmla="*/ 7937 h 10322"/>
                  <a:gd name="connsiteX713" fmla="*/ 2416 w 10000"/>
                  <a:gd name="connsiteY713" fmla="*/ 7868 h 10322"/>
                  <a:gd name="connsiteX714" fmla="*/ 2404 w 10000"/>
                  <a:gd name="connsiteY714" fmla="*/ 7805 h 10322"/>
                  <a:gd name="connsiteX715" fmla="*/ 2380 w 10000"/>
                  <a:gd name="connsiteY715" fmla="*/ 7729 h 10322"/>
                  <a:gd name="connsiteX716" fmla="*/ 2356 w 10000"/>
                  <a:gd name="connsiteY716" fmla="*/ 7665 h 10322"/>
                  <a:gd name="connsiteX717" fmla="*/ 2344 w 10000"/>
                  <a:gd name="connsiteY717" fmla="*/ 7596 h 10322"/>
                  <a:gd name="connsiteX718" fmla="*/ 2333 w 10000"/>
                  <a:gd name="connsiteY718" fmla="*/ 7520 h 10322"/>
                  <a:gd name="connsiteX719" fmla="*/ 2309 w 10000"/>
                  <a:gd name="connsiteY719" fmla="*/ 7444 h 10322"/>
                  <a:gd name="connsiteX720" fmla="*/ 2297 w 10000"/>
                  <a:gd name="connsiteY720" fmla="*/ 7368 h 10322"/>
                  <a:gd name="connsiteX721" fmla="*/ 2273 w 10000"/>
                  <a:gd name="connsiteY721" fmla="*/ 7292 h 10322"/>
                  <a:gd name="connsiteX722" fmla="*/ 2261 w 10000"/>
                  <a:gd name="connsiteY722" fmla="*/ 7223 h 10322"/>
                  <a:gd name="connsiteX723" fmla="*/ 2243 w 10000"/>
                  <a:gd name="connsiteY723" fmla="*/ 7147 h 10322"/>
                  <a:gd name="connsiteX724" fmla="*/ 2219 w 10000"/>
                  <a:gd name="connsiteY724" fmla="*/ 7058 h 10322"/>
                  <a:gd name="connsiteX725" fmla="*/ 2195 w 10000"/>
                  <a:gd name="connsiteY725" fmla="*/ 6982 h 10322"/>
                  <a:gd name="connsiteX726" fmla="*/ 2171 w 10000"/>
                  <a:gd name="connsiteY726" fmla="*/ 6913 h 10322"/>
                  <a:gd name="connsiteX727" fmla="*/ 2147 w 10000"/>
                  <a:gd name="connsiteY727" fmla="*/ 6824 h 10322"/>
                  <a:gd name="connsiteX728" fmla="*/ 2135 w 10000"/>
                  <a:gd name="connsiteY728" fmla="*/ 6748 h 10322"/>
                  <a:gd name="connsiteX729" fmla="*/ 2111 w 10000"/>
                  <a:gd name="connsiteY729" fmla="*/ 6660 h 10322"/>
                  <a:gd name="connsiteX730" fmla="*/ 2087 w 10000"/>
                  <a:gd name="connsiteY730" fmla="*/ 6590 h 10322"/>
                  <a:gd name="connsiteX731" fmla="*/ 2051 w 10000"/>
                  <a:gd name="connsiteY731" fmla="*/ 6489 h 10322"/>
                  <a:gd name="connsiteX732" fmla="*/ 2028 w 10000"/>
                  <a:gd name="connsiteY732" fmla="*/ 6400 h 10322"/>
                  <a:gd name="connsiteX733" fmla="*/ 2004 w 10000"/>
                  <a:gd name="connsiteY733" fmla="*/ 6312 h 10322"/>
                  <a:gd name="connsiteX734" fmla="*/ 1980 w 10000"/>
                  <a:gd name="connsiteY734" fmla="*/ 6230 h 10322"/>
                  <a:gd name="connsiteX735" fmla="*/ 1944 w 10000"/>
                  <a:gd name="connsiteY735" fmla="*/ 6128 h 10322"/>
                  <a:gd name="connsiteX736" fmla="*/ 1926 w 10000"/>
                  <a:gd name="connsiteY736" fmla="*/ 6040 h 10322"/>
                  <a:gd name="connsiteX737" fmla="*/ 1902 w 10000"/>
                  <a:gd name="connsiteY737" fmla="*/ 5945 h 10322"/>
                  <a:gd name="connsiteX738" fmla="*/ 1878 w 10000"/>
                  <a:gd name="connsiteY738" fmla="*/ 5856 h 10322"/>
                  <a:gd name="connsiteX739" fmla="*/ 1854 w 10000"/>
                  <a:gd name="connsiteY739" fmla="*/ 5755 h 10322"/>
                  <a:gd name="connsiteX740" fmla="*/ 1818 w 10000"/>
                  <a:gd name="connsiteY740" fmla="*/ 5654 h 10322"/>
                  <a:gd name="connsiteX741" fmla="*/ 1794 w 10000"/>
                  <a:gd name="connsiteY741" fmla="*/ 5559 h 10322"/>
                  <a:gd name="connsiteX742" fmla="*/ 1770 w 10000"/>
                  <a:gd name="connsiteY742" fmla="*/ 5458 h 10322"/>
                  <a:gd name="connsiteX743" fmla="*/ 1734 w 10000"/>
                  <a:gd name="connsiteY743" fmla="*/ 5357 h 10322"/>
                  <a:gd name="connsiteX744" fmla="*/ 1711 w 10000"/>
                  <a:gd name="connsiteY744" fmla="*/ 5262 h 10322"/>
                  <a:gd name="connsiteX745" fmla="*/ 1675 w 10000"/>
                  <a:gd name="connsiteY745" fmla="*/ 5161 h 10322"/>
                  <a:gd name="connsiteX746" fmla="*/ 1651 w 10000"/>
                  <a:gd name="connsiteY746" fmla="*/ 5060 h 10322"/>
                  <a:gd name="connsiteX747" fmla="*/ 1615 w 10000"/>
                  <a:gd name="connsiteY747" fmla="*/ 4958 h 10322"/>
                  <a:gd name="connsiteX748" fmla="*/ 1597 w 10000"/>
                  <a:gd name="connsiteY748" fmla="*/ 4851 h 10322"/>
                  <a:gd name="connsiteX749" fmla="*/ 1561 w 10000"/>
                  <a:gd name="connsiteY749" fmla="*/ 4750 h 10322"/>
                  <a:gd name="connsiteX750" fmla="*/ 1537 w 10000"/>
                  <a:gd name="connsiteY750" fmla="*/ 4648 h 10322"/>
                  <a:gd name="connsiteX751" fmla="*/ 1501 w 10000"/>
                  <a:gd name="connsiteY751" fmla="*/ 4553 h 10322"/>
                  <a:gd name="connsiteX752" fmla="*/ 1477 w 10000"/>
                  <a:gd name="connsiteY752" fmla="*/ 4440 h 10322"/>
                  <a:gd name="connsiteX753" fmla="*/ 1441 w 10000"/>
                  <a:gd name="connsiteY753" fmla="*/ 4338 h 10322"/>
                  <a:gd name="connsiteX754" fmla="*/ 1417 w 10000"/>
                  <a:gd name="connsiteY754" fmla="*/ 4244 h 10322"/>
                  <a:gd name="connsiteX755" fmla="*/ 1394 w 10000"/>
                  <a:gd name="connsiteY755" fmla="*/ 4142 h 10322"/>
                  <a:gd name="connsiteX756" fmla="*/ 1370 w 10000"/>
                  <a:gd name="connsiteY756" fmla="*/ 4041 h 10322"/>
                  <a:gd name="connsiteX757" fmla="*/ 1334 w 10000"/>
                  <a:gd name="connsiteY757" fmla="*/ 3946 h 10322"/>
                  <a:gd name="connsiteX758" fmla="*/ 1310 w 10000"/>
                  <a:gd name="connsiteY758" fmla="*/ 3845 h 10322"/>
                  <a:gd name="connsiteX759" fmla="*/ 1280 w 10000"/>
                  <a:gd name="connsiteY759" fmla="*/ 3744 h 10322"/>
                  <a:gd name="connsiteX760" fmla="*/ 1256 w 10000"/>
                  <a:gd name="connsiteY760" fmla="*/ 3643 h 10322"/>
                  <a:gd name="connsiteX761" fmla="*/ 1232 w 10000"/>
                  <a:gd name="connsiteY761" fmla="*/ 3560 h 10322"/>
                  <a:gd name="connsiteX762" fmla="*/ 1208 w 10000"/>
                  <a:gd name="connsiteY762" fmla="*/ 3472 h 10322"/>
                  <a:gd name="connsiteX763" fmla="*/ 1172 w 10000"/>
                  <a:gd name="connsiteY763" fmla="*/ 3371 h 10322"/>
                  <a:gd name="connsiteX764" fmla="*/ 1148 w 10000"/>
                  <a:gd name="connsiteY764" fmla="*/ 3276 h 10322"/>
                  <a:gd name="connsiteX765" fmla="*/ 1124 w 10000"/>
                  <a:gd name="connsiteY765" fmla="*/ 3175 h 10322"/>
                  <a:gd name="connsiteX766" fmla="*/ 1100 w 10000"/>
                  <a:gd name="connsiteY766" fmla="*/ 3099 h 10322"/>
                  <a:gd name="connsiteX767" fmla="*/ 1077 w 10000"/>
                  <a:gd name="connsiteY767" fmla="*/ 2998 h 10322"/>
                  <a:gd name="connsiteX768" fmla="*/ 1041 w 10000"/>
                  <a:gd name="connsiteY768" fmla="*/ 2915 h 10322"/>
                  <a:gd name="connsiteX769" fmla="*/ 1029 w 10000"/>
                  <a:gd name="connsiteY769" fmla="*/ 2839 h 10322"/>
                  <a:gd name="connsiteX770" fmla="*/ 1005 w 10000"/>
                  <a:gd name="connsiteY770" fmla="*/ 2763 h 10322"/>
                  <a:gd name="connsiteX771" fmla="*/ 981 w 10000"/>
                  <a:gd name="connsiteY771" fmla="*/ 2688 h 10322"/>
                  <a:gd name="connsiteX772" fmla="*/ 963 w 10000"/>
                  <a:gd name="connsiteY772" fmla="*/ 2605 h 10322"/>
                  <a:gd name="connsiteX773" fmla="*/ 951 w 10000"/>
                  <a:gd name="connsiteY773" fmla="*/ 2529 h 10322"/>
                  <a:gd name="connsiteX774" fmla="*/ 927 w 10000"/>
                  <a:gd name="connsiteY774" fmla="*/ 2466 h 10322"/>
                  <a:gd name="connsiteX775" fmla="*/ 903 w 10000"/>
                  <a:gd name="connsiteY775" fmla="*/ 2390 h 10322"/>
                  <a:gd name="connsiteX776" fmla="*/ 891 w 10000"/>
                  <a:gd name="connsiteY776" fmla="*/ 2327 h 10322"/>
                  <a:gd name="connsiteX777" fmla="*/ 867 w 10000"/>
                  <a:gd name="connsiteY777" fmla="*/ 2270 h 10322"/>
                  <a:gd name="connsiteX778" fmla="*/ 855 w 10000"/>
                  <a:gd name="connsiteY778" fmla="*/ 2207 h 10322"/>
                  <a:gd name="connsiteX779" fmla="*/ 843 w 10000"/>
                  <a:gd name="connsiteY779" fmla="*/ 2144 h 10322"/>
                  <a:gd name="connsiteX780" fmla="*/ 819 w 10000"/>
                  <a:gd name="connsiteY780" fmla="*/ 2080 h 10322"/>
                  <a:gd name="connsiteX781" fmla="*/ 807 w 10000"/>
                  <a:gd name="connsiteY781" fmla="*/ 2030 h 10322"/>
                  <a:gd name="connsiteX782" fmla="*/ 783 w 10000"/>
                  <a:gd name="connsiteY782" fmla="*/ 1992 h 10322"/>
                  <a:gd name="connsiteX783" fmla="*/ 772 w 10000"/>
                  <a:gd name="connsiteY783" fmla="*/ 1948 h 10322"/>
                  <a:gd name="connsiteX784" fmla="*/ 760 w 10000"/>
                  <a:gd name="connsiteY784" fmla="*/ 1910 h 10322"/>
                  <a:gd name="connsiteX785" fmla="*/ 748 w 10000"/>
                  <a:gd name="connsiteY785" fmla="*/ 1872 h 10322"/>
                  <a:gd name="connsiteX786" fmla="*/ 748 w 10000"/>
                  <a:gd name="connsiteY786" fmla="*/ 1834 h 10322"/>
                  <a:gd name="connsiteX787" fmla="*/ 724 w 10000"/>
                  <a:gd name="connsiteY787" fmla="*/ 1770 h 10322"/>
                  <a:gd name="connsiteX788" fmla="*/ 724 w 10000"/>
                  <a:gd name="connsiteY788" fmla="*/ 1732 h 10322"/>
                  <a:gd name="connsiteX789" fmla="*/ 712 w 10000"/>
                  <a:gd name="connsiteY789" fmla="*/ 1707 h 10322"/>
                  <a:gd name="connsiteX790" fmla="*/ 712 w 10000"/>
                  <a:gd name="connsiteY790" fmla="*/ 1695 h 10322"/>
                  <a:gd name="connsiteX791" fmla="*/ 724 w 10000"/>
                  <a:gd name="connsiteY791" fmla="*/ 1695 h 10322"/>
                  <a:gd name="connsiteX792" fmla="*/ 783 w 10000"/>
                  <a:gd name="connsiteY792" fmla="*/ 1682 h 10322"/>
                  <a:gd name="connsiteX793" fmla="*/ 819 w 10000"/>
                  <a:gd name="connsiteY793" fmla="*/ 1669 h 10322"/>
                  <a:gd name="connsiteX794" fmla="*/ 867 w 10000"/>
                  <a:gd name="connsiteY794" fmla="*/ 1669 h 10322"/>
                  <a:gd name="connsiteX795" fmla="*/ 891 w 10000"/>
                  <a:gd name="connsiteY795" fmla="*/ 1657 h 10322"/>
                  <a:gd name="connsiteX796" fmla="*/ 927 w 10000"/>
                  <a:gd name="connsiteY796" fmla="*/ 1657 h 10322"/>
                  <a:gd name="connsiteX797" fmla="*/ 963 w 10000"/>
                  <a:gd name="connsiteY797" fmla="*/ 1657 h 10322"/>
                  <a:gd name="connsiteX798" fmla="*/ 993 w 10000"/>
                  <a:gd name="connsiteY798" fmla="*/ 1657 h 10322"/>
                  <a:gd name="connsiteX799" fmla="*/ 1017 w 10000"/>
                  <a:gd name="connsiteY799" fmla="*/ 1644 h 10322"/>
                  <a:gd name="connsiteX800" fmla="*/ 1053 w 10000"/>
                  <a:gd name="connsiteY800" fmla="*/ 1644 h 10322"/>
                  <a:gd name="connsiteX801" fmla="*/ 1100 w 10000"/>
                  <a:gd name="connsiteY801" fmla="*/ 1638 h 10322"/>
                  <a:gd name="connsiteX802" fmla="*/ 1136 w 10000"/>
                  <a:gd name="connsiteY802" fmla="*/ 1638 h 10322"/>
                  <a:gd name="connsiteX803" fmla="*/ 1172 w 10000"/>
                  <a:gd name="connsiteY803" fmla="*/ 1625 h 10322"/>
                  <a:gd name="connsiteX804" fmla="*/ 1220 w 10000"/>
                  <a:gd name="connsiteY804" fmla="*/ 1625 h 10322"/>
                  <a:gd name="connsiteX805" fmla="*/ 1268 w 10000"/>
                  <a:gd name="connsiteY805" fmla="*/ 1612 h 10322"/>
                  <a:gd name="connsiteX806" fmla="*/ 1310 w 10000"/>
                  <a:gd name="connsiteY806" fmla="*/ 1612 h 10322"/>
                  <a:gd name="connsiteX807" fmla="*/ 1358 w 10000"/>
                  <a:gd name="connsiteY807" fmla="*/ 1600 h 10322"/>
                  <a:gd name="connsiteX808" fmla="*/ 1406 w 10000"/>
                  <a:gd name="connsiteY808" fmla="*/ 1600 h 10322"/>
                  <a:gd name="connsiteX809" fmla="*/ 1465 w 10000"/>
                  <a:gd name="connsiteY809" fmla="*/ 1587 h 10322"/>
                  <a:gd name="connsiteX810" fmla="*/ 1513 w 10000"/>
                  <a:gd name="connsiteY810" fmla="*/ 1587 h 10322"/>
                  <a:gd name="connsiteX811" fmla="*/ 1561 w 10000"/>
                  <a:gd name="connsiteY811" fmla="*/ 1574 h 10322"/>
                  <a:gd name="connsiteX812" fmla="*/ 1615 w 10000"/>
                  <a:gd name="connsiteY812" fmla="*/ 1574 h 10322"/>
                  <a:gd name="connsiteX813" fmla="*/ 1675 w 10000"/>
                  <a:gd name="connsiteY813" fmla="*/ 1562 h 10322"/>
                  <a:gd name="connsiteX814" fmla="*/ 1746 w 10000"/>
                  <a:gd name="connsiteY814" fmla="*/ 1562 h 10322"/>
                  <a:gd name="connsiteX815" fmla="*/ 1794 w 10000"/>
                  <a:gd name="connsiteY815" fmla="*/ 1549 h 10322"/>
                  <a:gd name="connsiteX816" fmla="*/ 1854 w 10000"/>
                  <a:gd name="connsiteY816" fmla="*/ 1536 h 10322"/>
                  <a:gd name="connsiteX817" fmla="*/ 1914 w 10000"/>
                  <a:gd name="connsiteY817" fmla="*/ 1524 h 10322"/>
                  <a:gd name="connsiteX818" fmla="*/ 1980 w 10000"/>
                  <a:gd name="connsiteY818" fmla="*/ 1524 h 10322"/>
                  <a:gd name="connsiteX819" fmla="*/ 2039 w 10000"/>
                  <a:gd name="connsiteY819" fmla="*/ 1511 h 10322"/>
                  <a:gd name="connsiteX820" fmla="*/ 2111 w 10000"/>
                  <a:gd name="connsiteY820" fmla="*/ 1498 h 10322"/>
                  <a:gd name="connsiteX821" fmla="*/ 2171 w 10000"/>
                  <a:gd name="connsiteY821" fmla="*/ 1498 h 10322"/>
                  <a:gd name="connsiteX822" fmla="*/ 2243 w 10000"/>
                  <a:gd name="connsiteY822" fmla="*/ 1486 h 10322"/>
                  <a:gd name="connsiteX823" fmla="*/ 2297 w 10000"/>
                  <a:gd name="connsiteY823" fmla="*/ 1473 h 10322"/>
                  <a:gd name="connsiteX824" fmla="*/ 2368 w 10000"/>
                  <a:gd name="connsiteY824" fmla="*/ 1473 h 10322"/>
                  <a:gd name="connsiteX825" fmla="*/ 2440 w 10000"/>
                  <a:gd name="connsiteY825" fmla="*/ 1461 h 10322"/>
                  <a:gd name="connsiteX826" fmla="*/ 2512 w 10000"/>
                  <a:gd name="connsiteY826" fmla="*/ 1448 h 10322"/>
                  <a:gd name="connsiteX827" fmla="*/ 2578 w 10000"/>
                  <a:gd name="connsiteY827" fmla="*/ 1435 h 10322"/>
                  <a:gd name="connsiteX828" fmla="*/ 2661 w 10000"/>
                  <a:gd name="connsiteY828" fmla="*/ 1423 h 10322"/>
                  <a:gd name="connsiteX829" fmla="*/ 2733 w 10000"/>
                  <a:gd name="connsiteY829" fmla="*/ 1410 h 10322"/>
                  <a:gd name="connsiteX830" fmla="*/ 2805 w 10000"/>
                  <a:gd name="connsiteY830" fmla="*/ 1410 h 10322"/>
                  <a:gd name="connsiteX831" fmla="*/ 2877 w 10000"/>
                  <a:gd name="connsiteY831" fmla="*/ 1397 h 10322"/>
                  <a:gd name="connsiteX832" fmla="*/ 2955 w 10000"/>
                  <a:gd name="connsiteY832" fmla="*/ 1385 h 10322"/>
                  <a:gd name="connsiteX833" fmla="*/ 3026 w 10000"/>
                  <a:gd name="connsiteY833" fmla="*/ 1372 h 10322"/>
                  <a:gd name="connsiteX834" fmla="*/ 3098 w 10000"/>
                  <a:gd name="connsiteY834" fmla="*/ 1359 h 10322"/>
                  <a:gd name="connsiteX835" fmla="*/ 3182 w 10000"/>
                  <a:gd name="connsiteY835" fmla="*/ 1347 h 10322"/>
                  <a:gd name="connsiteX836" fmla="*/ 3248 w 10000"/>
                  <a:gd name="connsiteY836" fmla="*/ 1347 h 10322"/>
                  <a:gd name="connsiteX837" fmla="*/ 3331 w 10000"/>
                  <a:gd name="connsiteY837" fmla="*/ 1334 h 10322"/>
                  <a:gd name="connsiteX838" fmla="*/ 3415 w 10000"/>
                  <a:gd name="connsiteY838" fmla="*/ 1321 h 10322"/>
                  <a:gd name="connsiteX839" fmla="*/ 3487 w 10000"/>
                  <a:gd name="connsiteY839" fmla="*/ 1315 h 10322"/>
                  <a:gd name="connsiteX840" fmla="*/ 3565 w 10000"/>
                  <a:gd name="connsiteY840" fmla="*/ 1315 h 10322"/>
                  <a:gd name="connsiteX841" fmla="*/ 3648 w 10000"/>
                  <a:gd name="connsiteY841" fmla="*/ 1290 h 10322"/>
                  <a:gd name="connsiteX842" fmla="*/ 3732 w 10000"/>
                  <a:gd name="connsiteY842" fmla="*/ 1290 h 10322"/>
                  <a:gd name="connsiteX843" fmla="*/ 3816 w 10000"/>
                  <a:gd name="connsiteY843" fmla="*/ 1277 h 10322"/>
                  <a:gd name="connsiteX844" fmla="*/ 3882 w 10000"/>
                  <a:gd name="connsiteY844" fmla="*/ 1264 h 10322"/>
                  <a:gd name="connsiteX845" fmla="*/ 3965 w 10000"/>
                  <a:gd name="connsiteY845" fmla="*/ 1252 h 10322"/>
                  <a:gd name="connsiteX846" fmla="*/ 4049 w 10000"/>
                  <a:gd name="connsiteY846" fmla="*/ 1252 h 10322"/>
                  <a:gd name="connsiteX847" fmla="*/ 4133 w 10000"/>
                  <a:gd name="connsiteY847" fmla="*/ 1226 h 10322"/>
                  <a:gd name="connsiteX848" fmla="*/ 4211 w 10000"/>
                  <a:gd name="connsiteY848" fmla="*/ 1226 h 10322"/>
                  <a:gd name="connsiteX849" fmla="*/ 4282 w 10000"/>
                  <a:gd name="connsiteY849" fmla="*/ 1201 h 10322"/>
                  <a:gd name="connsiteX850" fmla="*/ 4366 w 10000"/>
                  <a:gd name="connsiteY850" fmla="*/ 1201 h 10322"/>
                  <a:gd name="connsiteX851" fmla="*/ 4450 w 10000"/>
                  <a:gd name="connsiteY851" fmla="*/ 1189 h 10322"/>
                  <a:gd name="connsiteX852" fmla="*/ 4528 w 10000"/>
                  <a:gd name="connsiteY852" fmla="*/ 1176 h 10322"/>
                  <a:gd name="connsiteX853" fmla="*/ 4611 w 10000"/>
                  <a:gd name="connsiteY853" fmla="*/ 1163 h 10322"/>
                  <a:gd name="connsiteX854" fmla="*/ 4695 w 10000"/>
                  <a:gd name="connsiteY854" fmla="*/ 1163 h 10322"/>
                  <a:gd name="connsiteX855" fmla="*/ 4767 w 10000"/>
                  <a:gd name="connsiteY855" fmla="*/ 1138 h 10322"/>
                  <a:gd name="connsiteX856" fmla="*/ 4856 w 10000"/>
                  <a:gd name="connsiteY856" fmla="*/ 1138 h 10322"/>
                  <a:gd name="connsiteX857" fmla="*/ 4928 w 10000"/>
                  <a:gd name="connsiteY857" fmla="*/ 1125 h 10322"/>
                  <a:gd name="connsiteX858" fmla="*/ 5012 w 10000"/>
                  <a:gd name="connsiteY858" fmla="*/ 1113 h 10322"/>
                  <a:gd name="connsiteX859" fmla="*/ 5084 w 10000"/>
                  <a:gd name="connsiteY859" fmla="*/ 1100 h 10322"/>
                  <a:gd name="connsiteX860" fmla="*/ 5173 w 10000"/>
                  <a:gd name="connsiteY860" fmla="*/ 1100 h 10322"/>
                  <a:gd name="connsiteX861" fmla="*/ 5245 w 10000"/>
                  <a:gd name="connsiteY861" fmla="*/ 1087 h 10322"/>
                  <a:gd name="connsiteX862" fmla="*/ 5329 w 10000"/>
                  <a:gd name="connsiteY862" fmla="*/ 1087 h 10322"/>
                  <a:gd name="connsiteX863" fmla="*/ 5413 w 10000"/>
                  <a:gd name="connsiteY863" fmla="*/ 1075 h 10322"/>
                  <a:gd name="connsiteX864" fmla="*/ 5478 w 10000"/>
                  <a:gd name="connsiteY864" fmla="*/ 1062 h 10322"/>
                  <a:gd name="connsiteX865" fmla="*/ 5562 w 10000"/>
                  <a:gd name="connsiteY865" fmla="*/ 1049 h 10322"/>
                  <a:gd name="connsiteX866" fmla="*/ 5646 w 10000"/>
                  <a:gd name="connsiteY866" fmla="*/ 1049 h 10322"/>
                  <a:gd name="connsiteX867" fmla="*/ 5718 w 10000"/>
                  <a:gd name="connsiteY867" fmla="*/ 1024 h 10322"/>
                  <a:gd name="connsiteX868" fmla="*/ 5795 w 10000"/>
                  <a:gd name="connsiteY868" fmla="*/ 1024 h 10322"/>
                  <a:gd name="connsiteX869" fmla="*/ 5867 w 10000"/>
                  <a:gd name="connsiteY869" fmla="*/ 1011 h 10322"/>
                  <a:gd name="connsiteX870" fmla="*/ 5951 w 10000"/>
                  <a:gd name="connsiteY870" fmla="*/ 1011 h 10322"/>
                  <a:gd name="connsiteX871" fmla="*/ 6023 w 10000"/>
                  <a:gd name="connsiteY871" fmla="*/ 999 h 10322"/>
                  <a:gd name="connsiteX872" fmla="*/ 6089 w 10000"/>
                  <a:gd name="connsiteY872" fmla="*/ 999 h 10322"/>
                  <a:gd name="connsiteX873" fmla="*/ 6172 w 10000"/>
                  <a:gd name="connsiteY873" fmla="*/ 986 h 10322"/>
                  <a:gd name="connsiteX874" fmla="*/ 6244 w 10000"/>
                  <a:gd name="connsiteY874" fmla="*/ 986 h 10322"/>
                  <a:gd name="connsiteX875" fmla="*/ 6316 w 10000"/>
                  <a:gd name="connsiteY875" fmla="*/ 980 h 10322"/>
                  <a:gd name="connsiteX876" fmla="*/ 6388 w 10000"/>
                  <a:gd name="connsiteY876" fmla="*/ 980 h 10322"/>
                  <a:gd name="connsiteX877" fmla="*/ 6453 w 10000"/>
                  <a:gd name="connsiteY877" fmla="*/ 967 h 10322"/>
                  <a:gd name="connsiteX878" fmla="*/ 6525 w 10000"/>
                  <a:gd name="connsiteY878" fmla="*/ 967 h 10322"/>
                  <a:gd name="connsiteX879" fmla="*/ 6585 w 10000"/>
                  <a:gd name="connsiteY879" fmla="*/ 955 h 10322"/>
                  <a:gd name="connsiteX880" fmla="*/ 6645 w 10000"/>
                  <a:gd name="connsiteY880" fmla="*/ 955 h 10322"/>
                  <a:gd name="connsiteX881" fmla="*/ 6711 w 10000"/>
                  <a:gd name="connsiteY881" fmla="*/ 942 h 10322"/>
                  <a:gd name="connsiteX882" fmla="*/ 6770 w 10000"/>
                  <a:gd name="connsiteY882" fmla="*/ 942 h 10322"/>
                  <a:gd name="connsiteX883" fmla="*/ 6830 w 10000"/>
                  <a:gd name="connsiteY883" fmla="*/ 942 h 10322"/>
                  <a:gd name="connsiteX884" fmla="*/ 6890 w 10000"/>
                  <a:gd name="connsiteY884" fmla="*/ 929 h 10322"/>
                  <a:gd name="connsiteX885" fmla="*/ 6938 w 10000"/>
                  <a:gd name="connsiteY885" fmla="*/ 929 h 10322"/>
                  <a:gd name="connsiteX886" fmla="*/ 7010 w 10000"/>
                  <a:gd name="connsiteY886" fmla="*/ 929 h 10322"/>
                  <a:gd name="connsiteX887" fmla="*/ 7051 w 10000"/>
                  <a:gd name="connsiteY887" fmla="*/ 917 h 10322"/>
                  <a:gd name="connsiteX888" fmla="*/ 7111 w 10000"/>
                  <a:gd name="connsiteY888" fmla="*/ 917 h 10322"/>
                  <a:gd name="connsiteX889" fmla="*/ 7159 w 10000"/>
                  <a:gd name="connsiteY889" fmla="*/ 917 h 10322"/>
                  <a:gd name="connsiteX890" fmla="*/ 7207 w 10000"/>
                  <a:gd name="connsiteY890" fmla="*/ 917 h 10322"/>
                  <a:gd name="connsiteX891" fmla="*/ 7255 w 10000"/>
                  <a:gd name="connsiteY891" fmla="*/ 904 h 10322"/>
                  <a:gd name="connsiteX892" fmla="*/ 7303 w 10000"/>
                  <a:gd name="connsiteY892" fmla="*/ 904 h 10322"/>
                  <a:gd name="connsiteX893" fmla="*/ 7344 w 10000"/>
                  <a:gd name="connsiteY893" fmla="*/ 904 h 10322"/>
                  <a:gd name="connsiteX894" fmla="*/ 7392 w 10000"/>
                  <a:gd name="connsiteY894" fmla="*/ 904 h 10322"/>
                  <a:gd name="connsiteX895" fmla="*/ 7416 w 10000"/>
                  <a:gd name="connsiteY895" fmla="*/ 891 h 10322"/>
                  <a:gd name="connsiteX896" fmla="*/ 7452 w 10000"/>
                  <a:gd name="connsiteY896" fmla="*/ 891 h 10322"/>
                  <a:gd name="connsiteX897" fmla="*/ 7500 w 10000"/>
                  <a:gd name="connsiteY897" fmla="*/ 879 h 10322"/>
                  <a:gd name="connsiteX898" fmla="*/ 7536 w 10000"/>
                  <a:gd name="connsiteY898" fmla="*/ 879 h 10322"/>
                  <a:gd name="connsiteX899" fmla="*/ 7596 w 10000"/>
                  <a:gd name="connsiteY899" fmla="*/ 879 h 10322"/>
                  <a:gd name="connsiteX900" fmla="*/ 7644 w 10000"/>
                  <a:gd name="connsiteY900" fmla="*/ 879 h 10322"/>
                  <a:gd name="connsiteX901" fmla="*/ 7673 w 10000"/>
                  <a:gd name="connsiteY901" fmla="*/ 879 h 10322"/>
                  <a:gd name="connsiteX902" fmla="*/ 7697 w 10000"/>
                  <a:gd name="connsiteY902" fmla="*/ 879 h 10322"/>
                  <a:gd name="connsiteX903" fmla="*/ 7721 w 10000"/>
                  <a:gd name="connsiteY903" fmla="*/ 879 h 10322"/>
                  <a:gd name="connsiteX904" fmla="*/ 7733 w 10000"/>
                  <a:gd name="connsiteY904" fmla="*/ 879 h 10322"/>
                  <a:gd name="connsiteX905" fmla="*/ 8072 w 10000"/>
                  <a:gd name="connsiteY905" fmla="*/ 432 h 10322"/>
                  <a:gd name="connsiteX906" fmla="*/ 8134 w 10000"/>
                  <a:gd name="connsiteY906" fmla="*/ 322 h 10322"/>
                  <a:gd name="connsiteX907" fmla="*/ 8134 w 10000"/>
                  <a:gd name="connsiteY907" fmla="*/ 322 h 10322"/>
                  <a:gd name="connsiteX0" fmla="*/ 8134 w 10000"/>
                  <a:gd name="connsiteY0" fmla="*/ 322 h 10322"/>
                  <a:gd name="connsiteX1" fmla="*/ 8122 w 10000"/>
                  <a:gd name="connsiteY1" fmla="*/ 322 h 10322"/>
                  <a:gd name="connsiteX2" fmla="*/ 8110 w 10000"/>
                  <a:gd name="connsiteY2" fmla="*/ 322 h 10322"/>
                  <a:gd name="connsiteX3" fmla="*/ 8062 w 10000"/>
                  <a:gd name="connsiteY3" fmla="*/ 322 h 10322"/>
                  <a:gd name="connsiteX4" fmla="*/ 8014 w 10000"/>
                  <a:gd name="connsiteY4" fmla="*/ 328 h 10322"/>
                  <a:gd name="connsiteX5" fmla="*/ 7978 w 10000"/>
                  <a:gd name="connsiteY5" fmla="*/ 328 h 10322"/>
                  <a:gd name="connsiteX6" fmla="*/ 7949 w 10000"/>
                  <a:gd name="connsiteY6" fmla="*/ 328 h 10322"/>
                  <a:gd name="connsiteX7" fmla="*/ 7913 w 10000"/>
                  <a:gd name="connsiteY7" fmla="*/ 328 h 10322"/>
                  <a:gd name="connsiteX8" fmla="*/ 7889 w 10000"/>
                  <a:gd name="connsiteY8" fmla="*/ 341 h 10322"/>
                  <a:gd name="connsiteX9" fmla="*/ 7841 w 10000"/>
                  <a:gd name="connsiteY9" fmla="*/ 341 h 10322"/>
                  <a:gd name="connsiteX10" fmla="*/ 7793 w 10000"/>
                  <a:gd name="connsiteY10" fmla="*/ 354 h 10322"/>
                  <a:gd name="connsiteX11" fmla="*/ 7745 w 10000"/>
                  <a:gd name="connsiteY11" fmla="*/ 354 h 10322"/>
                  <a:gd name="connsiteX12" fmla="*/ 7697 w 10000"/>
                  <a:gd name="connsiteY12" fmla="*/ 366 h 10322"/>
                  <a:gd name="connsiteX13" fmla="*/ 7656 w 10000"/>
                  <a:gd name="connsiteY13" fmla="*/ 366 h 10322"/>
                  <a:gd name="connsiteX14" fmla="*/ 7596 w 10000"/>
                  <a:gd name="connsiteY14" fmla="*/ 366 h 10322"/>
                  <a:gd name="connsiteX15" fmla="*/ 7536 w 10000"/>
                  <a:gd name="connsiteY15" fmla="*/ 379 h 10322"/>
                  <a:gd name="connsiteX16" fmla="*/ 7476 w 10000"/>
                  <a:gd name="connsiteY16" fmla="*/ 379 h 10322"/>
                  <a:gd name="connsiteX17" fmla="*/ 7404 w 10000"/>
                  <a:gd name="connsiteY17" fmla="*/ 379 h 10322"/>
                  <a:gd name="connsiteX18" fmla="*/ 7344 w 10000"/>
                  <a:gd name="connsiteY18" fmla="*/ 392 h 10322"/>
                  <a:gd name="connsiteX19" fmla="*/ 7291 w 10000"/>
                  <a:gd name="connsiteY19" fmla="*/ 392 h 10322"/>
                  <a:gd name="connsiteX20" fmla="*/ 7231 w 10000"/>
                  <a:gd name="connsiteY20" fmla="*/ 404 h 10322"/>
                  <a:gd name="connsiteX21" fmla="*/ 7147 w 10000"/>
                  <a:gd name="connsiteY21" fmla="*/ 404 h 10322"/>
                  <a:gd name="connsiteX22" fmla="*/ 7075 w 10000"/>
                  <a:gd name="connsiteY22" fmla="*/ 417 h 10322"/>
                  <a:gd name="connsiteX23" fmla="*/ 7010 w 10000"/>
                  <a:gd name="connsiteY23" fmla="*/ 417 h 10322"/>
                  <a:gd name="connsiteX24" fmla="*/ 6926 w 10000"/>
                  <a:gd name="connsiteY24" fmla="*/ 430 h 10322"/>
                  <a:gd name="connsiteX25" fmla="*/ 6854 w 10000"/>
                  <a:gd name="connsiteY25" fmla="*/ 442 h 10322"/>
                  <a:gd name="connsiteX26" fmla="*/ 6770 w 10000"/>
                  <a:gd name="connsiteY26" fmla="*/ 455 h 10322"/>
                  <a:gd name="connsiteX27" fmla="*/ 6705 w 10000"/>
                  <a:gd name="connsiteY27" fmla="*/ 455 h 10322"/>
                  <a:gd name="connsiteX28" fmla="*/ 6621 w 10000"/>
                  <a:gd name="connsiteY28" fmla="*/ 467 h 10322"/>
                  <a:gd name="connsiteX29" fmla="*/ 6537 w 10000"/>
                  <a:gd name="connsiteY29" fmla="*/ 467 h 10322"/>
                  <a:gd name="connsiteX30" fmla="*/ 6453 w 10000"/>
                  <a:gd name="connsiteY30" fmla="*/ 480 h 10322"/>
                  <a:gd name="connsiteX31" fmla="*/ 6364 w 10000"/>
                  <a:gd name="connsiteY31" fmla="*/ 493 h 10322"/>
                  <a:gd name="connsiteX32" fmla="*/ 6280 w 10000"/>
                  <a:gd name="connsiteY32" fmla="*/ 505 h 10322"/>
                  <a:gd name="connsiteX33" fmla="*/ 6184 w 10000"/>
                  <a:gd name="connsiteY33" fmla="*/ 518 h 10322"/>
                  <a:gd name="connsiteX34" fmla="*/ 6100 w 10000"/>
                  <a:gd name="connsiteY34" fmla="*/ 531 h 10322"/>
                  <a:gd name="connsiteX35" fmla="*/ 6011 w 10000"/>
                  <a:gd name="connsiteY35" fmla="*/ 531 h 10322"/>
                  <a:gd name="connsiteX36" fmla="*/ 5927 w 10000"/>
                  <a:gd name="connsiteY36" fmla="*/ 543 h 10322"/>
                  <a:gd name="connsiteX37" fmla="*/ 5831 w 10000"/>
                  <a:gd name="connsiteY37" fmla="*/ 556 h 10322"/>
                  <a:gd name="connsiteX38" fmla="*/ 5742 w 10000"/>
                  <a:gd name="connsiteY38" fmla="*/ 569 h 10322"/>
                  <a:gd name="connsiteX39" fmla="*/ 5658 w 10000"/>
                  <a:gd name="connsiteY39" fmla="*/ 569 h 10322"/>
                  <a:gd name="connsiteX40" fmla="*/ 5562 w 10000"/>
                  <a:gd name="connsiteY40" fmla="*/ 581 h 10322"/>
                  <a:gd name="connsiteX41" fmla="*/ 5467 w 10000"/>
                  <a:gd name="connsiteY41" fmla="*/ 594 h 10322"/>
                  <a:gd name="connsiteX42" fmla="*/ 5377 w 10000"/>
                  <a:gd name="connsiteY42" fmla="*/ 607 h 10322"/>
                  <a:gd name="connsiteX43" fmla="*/ 5281 w 10000"/>
                  <a:gd name="connsiteY43" fmla="*/ 607 h 10322"/>
                  <a:gd name="connsiteX44" fmla="*/ 5185 w 10000"/>
                  <a:gd name="connsiteY44" fmla="*/ 632 h 10322"/>
                  <a:gd name="connsiteX45" fmla="*/ 5096 w 10000"/>
                  <a:gd name="connsiteY45" fmla="*/ 645 h 10322"/>
                  <a:gd name="connsiteX46" fmla="*/ 5000 w 10000"/>
                  <a:gd name="connsiteY46" fmla="*/ 651 h 10322"/>
                  <a:gd name="connsiteX47" fmla="*/ 4904 w 10000"/>
                  <a:gd name="connsiteY47" fmla="*/ 651 h 10322"/>
                  <a:gd name="connsiteX48" fmla="*/ 4809 w 10000"/>
                  <a:gd name="connsiteY48" fmla="*/ 664 h 10322"/>
                  <a:gd name="connsiteX49" fmla="*/ 4719 w 10000"/>
                  <a:gd name="connsiteY49" fmla="*/ 676 h 10322"/>
                  <a:gd name="connsiteX50" fmla="*/ 4623 w 10000"/>
                  <a:gd name="connsiteY50" fmla="*/ 689 h 10322"/>
                  <a:gd name="connsiteX51" fmla="*/ 4528 w 10000"/>
                  <a:gd name="connsiteY51" fmla="*/ 702 h 10322"/>
                  <a:gd name="connsiteX52" fmla="*/ 4438 w 10000"/>
                  <a:gd name="connsiteY52" fmla="*/ 714 h 10322"/>
                  <a:gd name="connsiteX53" fmla="*/ 4354 w 10000"/>
                  <a:gd name="connsiteY53" fmla="*/ 727 h 10322"/>
                  <a:gd name="connsiteX54" fmla="*/ 4258 w 10000"/>
                  <a:gd name="connsiteY54" fmla="*/ 739 h 10322"/>
                  <a:gd name="connsiteX55" fmla="*/ 4163 w 10000"/>
                  <a:gd name="connsiteY55" fmla="*/ 752 h 10322"/>
                  <a:gd name="connsiteX56" fmla="*/ 4073 w 10000"/>
                  <a:gd name="connsiteY56" fmla="*/ 765 h 10322"/>
                  <a:gd name="connsiteX57" fmla="*/ 3977 w 10000"/>
                  <a:gd name="connsiteY57" fmla="*/ 777 h 10322"/>
                  <a:gd name="connsiteX58" fmla="*/ 3882 w 10000"/>
                  <a:gd name="connsiteY58" fmla="*/ 790 h 10322"/>
                  <a:gd name="connsiteX59" fmla="*/ 3804 w 10000"/>
                  <a:gd name="connsiteY59" fmla="*/ 803 h 10322"/>
                  <a:gd name="connsiteX60" fmla="*/ 3720 w 10000"/>
                  <a:gd name="connsiteY60" fmla="*/ 815 h 10322"/>
                  <a:gd name="connsiteX61" fmla="*/ 3624 w 10000"/>
                  <a:gd name="connsiteY61" fmla="*/ 828 h 10322"/>
                  <a:gd name="connsiteX62" fmla="*/ 3541 w 10000"/>
                  <a:gd name="connsiteY62" fmla="*/ 841 h 10322"/>
                  <a:gd name="connsiteX63" fmla="*/ 3463 w 10000"/>
                  <a:gd name="connsiteY63" fmla="*/ 853 h 10322"/>
                  <a:gd name="connsiteX64" fmla="*/ 3367 w 10000"/>
                  <a:gd name="connsiteY64" fmla="*/ 866 h 10322"/>
                  <a:gd name="connsiteX65" fmla="*/ 3283 w 10000"/>
                  <a:gd name="connsiteY65" fmla="*/ 866 h 10322"/>
                  <a:gd name="connsiteX66" fmla="*/ 3194 w 10000"/>
                  <a:gd name="connsiteY66" fmla="*/ 879 h 10322"/>
                  <a:gd name="connsiteX67" fmla="*/ 3110 w 10000"/>
                  <a:gd name="connsiteY67" fmla="*/ 904 h 10322"/>
                  <a:gd name="connsiteX68" fmla="*/ 3014 w 10000"/>
                  <a:gd name="connsiteY68" fmla="*/ 917 h 10322"/>
                  <a:gd name="connsiteX69" fmla="*/ 2931 w 10000"/>
                  <a:gd name="connsiteY69" fmla="*/ 917 h 10322"/>
                  <a:gd name="connsiteX70" fmla="*/ 2853 w 10000"/>
                  <a:gd name="connsiteY70" fmla="*/ 929 h 10322"/>
                  <a:gd name="connsiteX71" fmla="*/ 2757 w 10000"/>
                  <a:gd name="connsiteY71" fmla="*/ 942 h 10322"/>
                  <a:gd name="connsiteX72" fmla="*/ 2673 w 10000"/>
                  <a:gd name="connsiteY72" fmla="*/ 955 h 10322"/>
                  <a:gd name="connsiteX73" fmla="*/ 2590 w 10000"/>
                  <a:gd name="connsiteY73" fmla="*/ 967 h 10322"/>
                  <a:gd name="connsiteX74" fmla="*/ 2512 w 10000"/>
                  <a:gd name="connsiteY74" fmla="*/ 980 h 10322"/>
                  <a:gd name="connsiteX75" fmla="*/ 2428 w 10000"/>
                  <a:gd name="connsiteY75" fmla="*/ 986 h 10322"/>
                  <a:gd name="connsiteX76" fmla="*/ 2344 w 10000"/>
                  <a:gd name="connsiteY76" fmla="*/ 999 h 10322"/>
                  <a:gd name="connsiteX77" fmla="*/ 2261 w 10000"/>
                  <a:gd name="connsiteY77" fmla="*/ 1011 h 10322"/>
                  <a:gd name="connsiteX78" fmla="*/ 2183 w 10000"/>
                  <a:gd name="connsiteY78" fmla="*/ 1024 h 10322"/>
                  <a:gd name="connsiteX79" fmla="*/ 2099 w 10000"/>
                  <a:gd name="connsiteY79" fmla="*/ 1024 h 10322"/>
                  <a:gd name="connsiteX80" fmla="*/ 2028 w 10000"/>
                  <a:gd name="connsiteY80" fmla="*/ 1049 h 10322"/>
                  <a:gd name="connsiteX81" fmla="*/ 1944 w 10000"/>
                  <a:gd name="connsiteY81" fmla="*/ 1062 h 10322"/>
                  <a:gd name="connsiteX82" fmla="*/ 1866 w 10000"/>
                  <a:gd name="connsiteY82" fmla="*/ 1075 h 10322"/>
                  <a:gd name="connsiteX83" fmla="*/ 1794 w 10000"/>
                  <a:gd name="connsiteY83" fmla="*/ 1075 h 10322"/>
                  <a:gd name="connsiteX84" fmla="*/ 1722 w 10000"/>
                  <a:gd name="connsiteY84" fmla="*/ 1100 h 10322"/>
                  <a:gd name="connsiteX85" fmla="*/ 1639 w 10000"/>
                  <a:gd name="connsiteY85" fmla="*/ 1100 h 10322"/>
                  <a:gd name="connsiteX86" fmla="*/ 1573 w 10000"/>
                  <a:gd name="connsiteY86" fmla="*/ 1113 h 10322"/>
                  <a:gd name="connsiteX87" fmla="*/ 1501 w 10000"/>
                  <a:gd name="connsiteY87" fmla="*/ 1125 h 10322"/>
                  <a:gd name="connsiteX88" fmla="*/ 1429 w 10000"/>
                  <a:gd name="connsiteY88" fmla="*/ 1138 h 10322"/>
                  <a:gd name="connsiteX89" fmla="*/ 1358 w 10000"/>
                  <a:gd name="connsiteY89" fmla="*/ 1138 h 10322"/>
                  <a:gd name="connsiteX90" fmla="*/ 1292 w 10000"/>
                  <a:gd name="connsiteY90" fmla="*/ 1163 h 10322"/>
                  <a:gd name="connsiteX91" fmla="*/ 1232 w 10000"/>
                  <a:gd name="connsiteY91" fmla="*/ 1176 h 10322"/>
                  <a:gd name="connsiteX92" fmla="*/ 1160 w 10000"/>
                  <a:gd name="connsiteY92" fmla="*/ 1189 h 10322"/>
                  <a:gd name="connsiteX93" fmla="*/ 1089 w 10000"/>
                  <a:gd name="connsiteY93" fmla="*/ 1189 h 10322"/>
                  <a:gd name="connsiteX94" fmla="*/ 1029 w 10000"/>
                  <a:gd name="connsiteY94" fmla="*/ 1201 h 10322"/>
                  <a:gd name="connsiteX95" fmla="*/ 963 w 10000"/>
                  <a:gd name="connsiteY95" fmla="*/ 1201 h 10322"/>
                  <a:gd name="connsiteX96" fmla="*/ 903 w 10000"/>
                  <a:gd name="connsiteY96" fmla="*/ 1214 h 10322"/>
                  <a:gd name="connsiteX97" fmla="*/ 843 w 10000"/>
                  <a:gd name="connsiteY97" fmla="*/ 1214 h 10322"/>
                  <a:gd name="connsiteX98" fmla="*/ 783 w 10000"/>
                  <a:gd name="connsiteY98" fmla="*/ 1226 h 10322"/>
                  <a:gd name="connsiteX99" fmla="*/ 736 w 10000"/>
                  <a:gd name="connsiteY99" fmla="*/ 1239 h 10322"/>
                  <a:gd name="connsiteX100" fmla="*/ 688 w 10000"/>
                  <a:gd name="connsiteY100" fmla="*/ 1252 h 10322"/>
                  <a:gd name="connsiteX101" fmla="*/ 634 w 10000"/>
                  <a:gd name="connsiteY101" fmla="*/ 1252 h 10322"/>
                  <a:gd name="connsiteX102" fmla="*/ 574 w 10000"/>
                  <a:gd name="connsiteY102" fmla="*/ 1264 h 10322"/>
                  <a:gd name="connsiteX103" fmla="*/ 526 w 10000"/>
                  <a:gd name="connsiteY103" fmla="*/ 1264 h 10322"/>
                  <a:gd name="connsiteX104" fmla="*/ 478 w 10000"/>
                  <a:gd name="connsiteY104" fmla="*/ 1277 h 10322"/>
                  <a:gd name="connsiteX105" fmla="*/ 431 w 10000"/>
                  <a:gd name="connsiteY105" fmla="*/ 1277 h 10322"/>
                  <a:gd name="connsiteX106" fmla="*/ 383 w 10000"/>
                  <a:gd name="connsiteY106" fmla="*/ 1290 h 10322"/>
                  <a:gd name="connsiteX107" fmla="*/ 347 w 10000"/>
                  <a:gd name="connsiteY107" fmla="*/ 1290 h 10322"/>
                  <a:gd name="connsiteX108" fmla="*/ 317 w 10000"/>
                  <a:gd name="connsiteY108" fmla="*/ 1302 h 10322"/>
                  <a:gd name="connsiteX109" fmla="*/ 281 w 10000"/>
                  <a:gd name="connsiteY109" fmla="*/ 1302 h 10322"/>
                  <a:gd name="connsiteX110" fmla="*/ 233 w 10000"/>
                  <a:gd name="connsiteY110" fmla="*/ 1315 h 10322"/>
                  <a:gd name="connsiteX111" fmla="*/ 209 w 10000"/>
                  <a:gd name="connsiteY111" fmla="*/ 1315 h 10322"/>
                  <a:gd name="connsiteX112" fmla="*/ 173 w 10000"/>
                  <a:gd name="connsiteY112" fmla="*/ 1315 h 10322"/>
                  <a:gd name="connsiteX113" fmla="*/ 114 w 10000"/>
                  <a:gd name="connsiteY113" fmla="*/ 1321 h 10322"/>
                  <a:gd name="connsiteX114" fmla="*/ 78 w 10000"/>
                  <a:gd name="connsiteY114" fmla="*/ 1334 h 10322"/>
                  <a:gd name="connsiteX115" fmla="*/ 42 w 10000"/>
                  <a:gd name="connsiteY115" fmla="*/ 1334 h 10322"/>
                  <a:gd name="connsiteX116" fmla="*/ 24 w 10000"/>
                  <a:gd name="connsiteY116" fmla="*/ 1347 h 10322"/>
                  <a:gd name="connsiteX117" fmla="*/ 0 w 10000"/>
                  <a:gd name="connsiteY117" fmla="*/ 1347 h 10322"/>
                  <a:gd name="connsiteX118" fmla="*/ 0 w 10000"/>
                  <a:gd name="connsiteY118" fmla="*/ 1347 h 10322"/>
                  <a:gd name="connsiteX119" fmla="*/ 0 w 10000"/>
                  <a:gd name="connsiteY119" fmla="*/ 1359 h 10322"/>
                  <a:gd name="connsiteX120" fmla="*/ 12 w 10000"/>
                  <a:gd name="connsiteY120" fmla="*/ 1385 h 10322"/>
                  <a:gd name="connsiteX121" fmla="*/ 12 w 10000"/>
                  <a:gd name="connsiteY121" fmla="*/ 1410 h 10322"/>
                  <a:gd name="connsiteX122" fmla="*/ 24 w 10000"/>
                  <a:gd name="connsiteY122" fmla="*/ 1435 h 10322"/>
                  <a:gd name="connsiteX123" fmla="*/ 30 w 10000"/>
                  <a:gd name="connsiteY123" fmla="*/ 1473 h 10322"/>
                  <a:gd name="connsiteX124" fmla="*/ 42 w 10000"/>
                  <a:gd name="connsiteY124" fmla="*/ 1511 h 10322"/>
                  <a:gd name="connsiteX125" fmla="*/ 54 w 10000"/>
                  <a:gd name="connsiteY125" fmla="*/ 1536 h 10322"/>
                  <a:gd name="connsiteX126" fmla="*/ 66 w 10000"/>
                  <a:gd name="connsiteY126" fmla="*/ 1587 h 10322"/>
                  <a:gd name="connsiteX127" fmla="*/ 78 w 10000"/>
                  <a:gd name="connsiteY127" fmla="*/ 1638 h 10322"/>
                  <a:gd name="connsiteX128" fmla="*/ 90 w 10000"/>
                  <a:gd name="connsiteY128" fmla="*/ 1682 h 10322"/>
                  <a:gd name="connsiteX129" fmla="*/ 102 w 10000"/>
                  <a:gd name="connsiteY129" fmla="*/ 1745 h 10322"/>
                  <a:gd name="connsiteX130" fmla="*/ 126 w 10000"/>
                  <a:gd name="connsiteY130" fmla="*/ 1808 h 10322"/>
                  <a:gd name="connsiteX131" fmla="*/ 150 w 10000"/>
                  <a:gd name="connsiteY131" fmla="*/ 1872 h 10322"/>
                  <a:gd name="connsiteX132" fmla="*/ 173 w 10000"/>
                  <a:gd name="connsiteY132" fmla="*/ 1948 h 10322"/>
                  <a:gd name="connsiteX133" fmla="*/ 185 w 10000"/>
                  <a:gd name="connsiteY133" fmla="*/ 2004 h 10322"/>
                  <a:gd name="connsiteX134" fmla="*/ 209 w 10000"/>
                  <a:gd name="connsiteY134" fmla="*/ 2080 h 10322"/>
                  <a:gd name="connsiteX135" fmla="*/ 221 w 10000"/>
                  <a:gd name="connsiteY135" fmla="*/ 2156 h 10322"/>
                  <a:gd name="connsiteX136" fmla="*/ 245 w 10000"/>
                  <a:gd name="connsiteY136" fmla="*/ 2245 h 10322"/>
                  <a:gd name="connsiteX137" fmla="*/ 269 w 10000"/>
                  <a:gd name="connsiteY137" fmla="*/ 2314 h 10322"/>
                  <a:gd name="connsiteX138" fmla="*/ 305 w 10000"/>
                  <a:gd name="connsiteY138" fmla="*/ 2416 h 10322"/>
                  <a:gd name="connsiteX139" fmla="*/ 329 w 10000"/>
                  <a:gd name="connsiteY139" fmla="*/ 2492 h 10322"/>
                  <a:gd name="connsiteX140" fmla="*/ 347 w 10000"/>
                  <a:gd name="connsiteY140" fmla="*/ 2593 h 10322"/>
                  <a:gd name="connsiteX141" fmla="*/ 371 w 10000"/>
                  <a:gd name="connsiteY141" fmla="*/ 2688 h 10322"/>
                  <a:gd name="connsiteX142" fmla="*/ 395 w 10000"/>
                  <a:gd name="connsiteY142" fmla="*/ 2789 h 10322"/>
                  <a:gd name="connsiteX143" fmla="*/ 431 w 10000"/>
                  <a:gd name="connsiteY143" fmla="*/ 2877 h 10322"/>
                  <a:gd name="connsiteX144" fmla="*/ 455 w 10000"/>
                  <a:gd name="connsiteY144" fmla="*/ 2972 h 10322"/>
                  <a:gd name="connsiteX145" fmla="*/ 490 w 10000"/>
                  <a:gd name="connsiteY145" fmla="*/ 3073 h 10322"/>
                  <a:gd name="connsiteX146" fmla="*/ 514 w 10000"/>
                  <a:gd name="connsiteY146" fmla="*/ 3187 h 10322"/>
                  <a:gd name="connsiteX147" fmla="*/ 550 w 10000"/>
                  <a:gd name="connsiteY147" fmla="*/ 3288 h 10322"/>
                  <a:gd name="connsiteX148" fmla="*/ 586 w 10000"/>
                  <a:gd name="connsiteY148" fmla="*/ 3409 h 10322"/>
                  <a:gd name="connsiteX149" fmla="*/ 610 w 10000"/>
                  <a:gd name="connsiteY149" fmla="*/ 3510 h 10322"/>
                  <a:gd name="connsiteX150" fmla="*/ 646 w 10000"/>
                  <a:gd name="connsiteY150" fmla="*/ 3624 h 10322"/>
                  <a:gd name="connsiteX151" fmla="*/ 676 w 10000"/>
                  <a:gd name="connsiteY151" fmla="*/ 3719 h 10322"/>
                  <a:gd name="connsiteX152" fmla="*/ 712 w 10000"/>
                  <a:gd name="connsiteY152" fmla="*/ 3845 h 10322"/>
                  <a:gd name="connsiteX153" fmla="*/ 736 w 10000"/>
                  <a:gd name="connsiteY153" fmla="*/ 3959 h 10322"/>
                  <a:gd name="connsiteX154" fmla="*/ 772 w 10000"/>
                  <a:gd name="connsiteY154" fmla="*/ 4066 h 10322"/>
                  <a:gd name="connsiteX155" fmla="*/ 807 w 10000"/>
                  <a:gd name="connsiteY155" fmla="*/ 4193 h 10322"/>
                  <a:gd name="connsiteX156" fmla="*/ 843 w 10000"/>
                  <a:gd name="connsiteY156" fmla="*/ 4300 h 10322"/>
                  <a:gd name="connsiteX157" fmla="*/ 867 w 10000"/>
                  <a:gd name="connsiteY157" fmla="*/ 4414 h 10322"/>
                  <a:gd name="connsiteX158" fmla="*/ 903 w 10000"/>
                  <a:gd name="connsiteY158" fmla="*/ 4541 h 10322"/>
                  <a:gd name="connsiteX159" fmla="*/ 927 w 10000"/>
                  <a:gd name="connsiteY159" fmla="*/ 4648 h 10322"/>
                  <a:gd name="connsiteX160" fmla="*/ 975 w 10000"/>
                  <a:gd name="connsiteY160" fmla="*/ 4762 h 10322"/>
                  <a:gd name="connsiteX161" fmla="*/ 993 w 10000"/>
                  <a:gd name="connsiteY161" fmla="*/ 4889 h 10322"/>
                  <a:gd name="connsiteX162" fmla="*/ 1029 w 10000"/>
                  <a:gd name="connsiteY162" fmla="*/ 4996 h 10322"/>
                  <a:gd name="connsiteX163" fmla="*/ 1065 w 10000"/>
                  <a:gd name="connsiteY163" fmla="*/ 5123 h 10322"/>
                  <a:gd name="connsiteX164" fmla="*/ 1100 w 10000"/>
                  <a:gd name="connsiteY164" fmla="*/ 5249 h 10322"/>
                  <a:gd name="connsiteX165" fmla="*/ 1136 w 10000"/>
                  <a:gd name="connsiteY165" fmla="*/ 5357 h 10322"/>
                  <a:gd name="connsiteX166" fmla="*/ 1160 w 10000"/>
                  <a:gd name="connsiteY166" fmla="*/ 5471 h 10322"/>
                  <a:gd name="connsiteX167" fmla="*/ 1196 w 10000"/>
                  <a:gd name="connsiteY167" fmla="*/ 5584 h 10322"/>
                  <a:gd name="connsiteX168" fmla="*/ 1232 w 10000"/>
                  <a:gd name="connsiteY168" fmla="*/ 5692 h 10322"/>
                  <a:gd name="connsiteX169" fmla="*/ 1256 w 10000"/>
                  <a:gd name="connsiteY169" fmla="*/ 5806 h 10322"/>
                  <a:gd name="connsiteX170" fmla="*/ 1292 w 10000"/>
                  <a:gd name="connsiteY170" fmla="*/ 5920 h 10322"/>
                  <a:gd name="connsiteX171" fmla="*/ 1322 w 10000"/>
                  <a:gd name="connsiteY171" fmla="*/ 6027 h 10322"/>
                  <a:gd name="connsiteX172" fmla="*/ 1358 w 10000"/>
                  <a:gd name="connsiteY172" fmla="*/ 6154 h 10322"/>
                  <a:gd name="connsiteX173" fmla="*/ 1382 w 10000"/>
                  <a:gd name="connsiteY173" fmla="*/ 6255 h 10322"/>
                  <a:gd name="connsiteX174" fmla="*/ 1406 w 10000"/>
                  <a:gd name="connsiteY174" fmla="*/ 6350 h 10322"/>
                  <a:gd name="connsiteX175" fmla="*/ 1441 w 10000"/>
                  <a:gd name="connsiteY175" fmla="*/ 6464 h 10322"/>
                  <a:gd name="connsiteX176" fmla="*/ 1477 w 10000"/>
                  <a:gd name="connsiteY176" fmla="*/ 6578 h 10322"/>
                  <a:gd name="connsiteX177" fmla="*/ 1501 w 10000"/>
                  <a:gd name="connsiteY177" fmla="*/ 6660 h 10322"/>
                  <a:gd name="connsiteX178" fmla="*/ 1525 w 10000"/>
                  <a:gd name="connsiteY178" fmla="*/ 6761 h 10322"/>
                  <a:gd name="connsiteX179" fmla="*/ 1549 w 10000"/>
                  <a:gd name="connsiteY179" fmla="*/ 6862 h 10322"/>
                  <a:gd name="connsiteX180" fmla="*/ 1585 w 10000"/>
                  <a:gd name="connsiteY180" fmla="*/ 6970 h 10322"/>
                  <a:gd name="connsiteX181" fmla="*/ 1609 w 10000"/>
                  <a:gd name="connsiteY181" fmla="*/ 7046 h 10322"/>
                  <a:gd name="connsiteX182" fmla="*/ 1627 w 10000"/>
                  <a:gd name="connsiteY182" fmla="*/ 7147 h 10322"/>
                  <a:gd name="connsiteX183" fmla="*/ 1651 w 10000"/>
                  <a:gd name="connsiteY183" fmla="*/ 7235 h 10322"/>
                  <a:gd name="connsiteX184" fmla="*/ 1675 w 10000"/>
                  <a:gd name="connsiteY184" fmla="*/ 7330 h 10322"/>
                  <a:gd name="connsiteX185" fmla="*/ 1687 w 10000"/>
                  <a:gd name="connsiteY185" fmla="*/ 7419 h 10322"/>
                  <a:gd name="connsiteX186" fmla="*/ 1722 w 10000"/>
                  <a:gd name="connsiteY186" fmla="*/ 7507 h 10322"/>
                  <a:gd name="connsiteX187" fmla="*/ 1746 w 10000"/>
                  <a:gd name="connsiteY187" fmla="*/ 7596 h 10322"/>
                  <a:gd name="connsiteX188" fmla="*/ 1770 w 10000"/>
                  <a:gd name="connsiteY188" fmla="*/ 7678 h 10322"/>
                  <a:gd name="connsiteX189" fmla="*/ 1782 w 10000"/>
                  <a:gd name="connsiteY189" fmla="*/ 7767 h 10322"/>
                  <a:gd name="connsiteX190" fmla="*/ 1806 w 10000"/>
                  <a:gd name="connsiteY190" fmla="*/ 7843 h 10322"/>
                  <a:gd name="connsiteX191" fmla="*/ 1818 w 10000"/>
                  <a:gd name="connsiteY191" fmla="*/ 7931 h 10322"/>
                  <a:gd name="connsiteX192" fmla="*/ 1854 w 10000"/>
                  <a:gd name="connsiteY192" fmla="*/ 8013 h 10322"/>
                  <a:gd name="connsiteX193" fmla="*/ 1866 w 10000"/>
                  <a:gd name="connsiteY193" fmla="*/ 8089 h 10322"/>
                  <a:gd name="connsiteX194" fmla="*/ 1890 w 10000"/>
                  <a:gd name="connsiteY194" fmla="*/ 8178 h 10322"/>
                  <a:gd name="connsiteX195" fmla="*/ 1902 w 10000"/>
                  <a:gd name="connsiteY195" fmla="*/ 8254 h 10322"/>
                  <a:gd name="connsiteX196" fmla="*/ 1926 w 10000"/>
                  <a:gd name="connsiteY196" fmla="*/ 8336 h 10322"/>
                  <a:gd name="connsiteX197" fmla="*/ 1938 w 10000"/>
                  <a:gd name="connsiteY197" fmla="*/ 8399 h 10322"/>
                  <a:gd name="connsiteX198" fmla="*/ 1956 w 10000"/>
                  <a:gd name="connsiteY198" fmla="*/ 8475 h 10322"/>
                  <a:gd name="connsiteX199" fmla="*/ 1968 w 10000"/>
                  <a:gd name="connsiteY199" fmla="*/ 8551 h 10322"/>
                  <a:gd name="connsiteX200" fmla="*/ 1992 w 10000"/>
                  <a:gd name="connsiteY200" fmla="*/ 8621 h 10322"/>
                  <a:gd name="connsiteX201" fmla="*/ 2004 w 10000"/>
                  <a:gd name="connsiteY201" fmla="*/ 8684 h 10322"/>
                  <a:gd name="connsiteX202" fmla="*/ 2016 w 10000"/>
                  <a:gd name="connsiteY202" fmla="*/ 8760 h 10322"/>
                  <a:gd name="connsiteX203" fmla="*/ 2028 w 10000"/>
                  <a:gd name="connsiteY203" fmla="*/ 8836 h 10322"/>
                  <a:gd name="connsiteX204" fmla="*/ 2051 w 10000"/>
                  <a:gd name="connsiteY204" fmla="*/ 8899 h 10322"/>
                  <a:gd name="connsiteX205" fmla="*/ 2051 w 10000"/>
                  <a:gd name="connsiteY205" fmla="*/ 8956 h 10322"/>
                  <a:gd name="connsiteX206" fmla="*/ 2075 w 10000"/>
                  <a:gd name="connsiteY206" fmla="*/ 9019 h 10322"/>
                  <a:gd name="connsiteX207" fmla="*/ 2075 w 10000"/>
                  <a:gd name="connsiteY207" fmla="*/ 9082 h 10322"/>
                  <a:gd name="connsiteX208" fmla="*/ 2099 w 10000"/>
                  <a:gd name="connsiteY208" fmla="*/ 9158 h 10322"/>
                  <a:gd name="connsiteX209" fmla="*/ 2111 w 10000"/>
                  <a:gd name="connsiteY209" fmla="*/ 9209 h 10322"/>
                  <a:gd name="connsiteX210" fmla="*/ 2123 w 10000"/>
                  <a:gd name="connsiteY210" fmla="*/ 9266 h 10322"/>
                  <a:gd name="connsiteX211" fmla="*/ 2135 w 10000"/>
                  <a:gd name="connsiteY211" fmla="*/ 9329 h 10322"/>
                  <a:gd name="connsiteX212" fmla="*/ 2147 w 10000"/>
                  <a:gd name="connsiteY212" fmla="*/ 9392 h 10322"/>
                  <a:gd name="connsiteX213" fmla="*/ 2159 w 10000"/>
                  <a:gd name="connsiteY213" fmla="*/ 9443 h 10322"/>
                  <a:gd name="connsiteX214" fmla="*/ 2159 w 10000"/>
                  <a:gd name="connsiteY214" fmla="*/ 9493 h 10322"/>
                  <a:gd name="connsiteX215" fmla="*/ 2171 w 10000"/>
                  <a:gd name="connsiteY215" fmla="*/ 9544 h 10322"/>
                  <a:gd name="connsiteX216" fmla="*/ 2183 w 10000"/>
                  <a:gd name="connsiteY216" fmla="*/ 9588 h 10322"/>
                  <a:gd name="connsiteX217" fmla="*/ 2183 w 10000"/>
                  <a:gd name="connsiteY217" fmla="*/ 9639 h 10322"/>
                  <a:gd name="connsiteX218" fmla="*/ 2195 w 10000"/>
                  <a:gd name="connsiteY218" fmla="*/ 9689 h 10322"/>
                  <a:gd name="connsiteX219" fmla="*/ 2195 w 10000"/>
                  <a:gd name="connsiteY219" fmla="*/ 9727 h 10322"/>
                  <a:gd name="connsiteX220" fmla="*/ 2207 w 10000"/>
                  <a:gd name="connsiteY220" fmla="*/ 9778 h 10322"/>
                  <a:gd name="connsiteX221" fmla="*/ 2207 w 10000"/>
                  <a:gd name="connsiteY221" fmla="*/ 9816 h 10322"/>
                  <a:gd name="connsiteX222" fmla="*/ 2219 w 10000"/>
                  <a:gd name="connsiteY222" fmla="*/ 9854 h 10322"/>
                  <a:gd name="connsiteX223" fmla="*/ 2219 w 10000"/>
                  <a:gd name="connsiteY223" fmla="*/ 9892 h 10322"/>
                  <a:gd name="connsiteX224" fmla="*/ 2243 w 10000"/>
                  <a:gd name="connsiteY224" fmla="*/ 9936 h 10322"/>
                  <a:gd name="connsiteX225" fmla="*/ 2243 w 10000"/>
                  <a:gd name="connsiteY225" fmla="*/ 9961 h 10322"/>
                  <a:gd name="connsiteX226" fmla="*/ 2255 w 10000"/>
                  <a:gd name="connsiteY226" fmla="*/ 9999 h 10322"/>
                  <a:gd name="connsiteX227" fmla="*/ 2255 w 10000"/>
                  <a:gd name="connsiteY227" fmla="*/ 10037 h 10322"/>
                  <a:gd name="connsiteX228" fmla="*/ 2261 w 10000"/>
                  <a:gd name="connsiteY228" fmla="*/ 10075 h 10322"/>
                  <a:gd name="connsiteX229" fmla="*/ 2261 w 10000"/>
                  <a:gd name="connsiteY229" fmla="*/ 10126 h 10322"/>
                  <a:gd name="connsiteX230" fmla="*/ 2273 w 10000"/>
                  <a:gd name="connsiteY230" fmla="*/ 10177 h 10322"/>
                  <a:gd name="connsiteX231" fmla="*/ 2273 w 10000"/>
                  <a:gd name="connsiteY231" fmla="*/ 10214 h 10322"/>
                  <a:gd name="connsiteX232" fmla="*/ 2285 w 10000"/>
                  <a:gd name="connsiteY232" fmla="*/ 10252 h 10322"/>
                  <a:gd name="connsiteX233" fmla="*/ 2285 w 10000"/>
                  <a:gd name="connsiteY233" fmla="*/ 10297 h 10322"/>
                  <a:gd name="connsiteX234" fmla="*/ 2297 w 10000"/>
                  <a:gd name="connsiteY234" fmla="*/ 10322 h 10322"/>
                  <a:gd name="connsiteX235" fmla="*/ 2297 w 10000"/>
                  <a:gd name="connsiteY235" fmla="*/ 10309 h 10322"/>
                  <a:gd name="connsiteX236" fmla="*/ 2309 w 10000"/>
                  <a:gd name="connsiteY236" fmla="*/ 10297 h 10322"/>
                  <a:gd name="connsiteX237" fmla="*/ 2333 w 10000"/>
                  <a:gd name="connsiteY237" fmla="*/ 10284 h 10322"/>
                  <a:gd name="connsiteX238" fmla="*/ 2380 w 10000"/>
                  <a:gd name="connsiteY238" fmla="*/ 10284 h 10322"/>
                  <a:gd name="connsiteX239" fmla="*/ 2416 w 10000"/>
                  <a:gd name="connsiteY239" fmla="*/ 10259 h 10322"/>
                  <a:gd name="connsiteX240" fmla="*/ 2476 w 10000"/>
                  <a:gd name="connsiteY240" fmla="*/ 10252 h 10322"/>
                  <a:gd name="connsiteX241" fmla="*/ 2500 w 10000"/>
                  <a:gd name="connsiteY241" fmla="*/ 10240 h 10322"/>
                  <a:gd name="connsiteX242" fmla="*/ 2548 w 10000"/>
                  <a:gd name="connsiteY242" fmla="*/ 10240 h 10322"/>
                  <a:gd name="connsiteX243" fmla="*/ 2578 w 10000"/>
                  <a:gd name="connsiteY243" fmla="*/ 10227 h 10322"/>
                  <a:gd name="connsiteX244" fmla="*/ 2626 w 10000"/>
                  <a:gd name="connsiteY244" fmla="*/ 10214 h 10322"/>
                  <a:gd name="connsiteX245" fmla="*/ 2661 w 10000"/>
                  <a:gd name="connsiteY245" fmla="*/ 10202 h 10322"/>
                  <a:gd name="connsiteX246" fmla="*/ 2697 w 10000"/>
                  <a:gd name="connsiteY246" fmla="*/ 10177 h 10322"/>
                  <a:gd name="connsiteX247" fmla="*/ 2745 w 10000"/>
                  <a:gd name="connsiteY247" fmla="*/ 10164 h 10322"/>
                  <a:gd name="connsiteX248" fmla="*/ 2793 w 10000"/>
                  <a:gd name="connsiteY248" fmla="*/ 10151 h 10322"/>
                  <a:gd name="connsiteX249" fmla="*/ 2841 w 10000"/>
                  <a:gd name="connsiteY249" fmla="*/ 10139 h 10322"/>
                  <a:gd name="connsiteX250" fmla="*/ 2889 w 10000"/>
                  <a:gd name="connsiteY250" fmla="*/ 10126 h 10322"/>
                  <a:gd name="connsiteX251" fmla="*/ 2943 w 10000"/>
                  <a:gd name="connsiteY251" fmla="*/ 10113 h 10322"/>
                  <a:gd name="connsiteX252" fmla="*/ 2990 w 10000"/>
                  <a:gd name="connsiteY252" fmla="*/ 10101 h 10322"/>
                  <a:gd name="connsiteX253" fmla="*/ 3050 w 10000"/>
                  <a:gd name="connsiteY253" fmla="*/ 10075 h 10322"/>
                  <a:gd name="connsiteX254" fmla="*/ 3110 w 10000"/>
                  <a:gd name="connsiteY254" fmla="*/ 10063 h 10322"/>
                  <a:gd name="connsiteX255" fmla="*/ 3170 w 10000"/>
                  <a:gd name="connsiteY255" fmla="*/ 10050 h 10322"/>
                  <a:gd name="connsiteX256" fmla="*/ 3224 w 10000"/>
                  <a:gd name="connsiteY256" fmla="*/ 10025 h 10322"/>
                  <a:gd name="connsiteX257" fmla="*/ 3283 w 10000"/>
                  <a:gd name="connsiteY257" fmla="*/ 10012 h 10322"/>
                  <a:gd name="connsiteX258" fmla="*/ 3355 w 10000"/>
                  <a:gd name="connsiteY258" fmla="*/ 9999 h 10322"/>
                  <a:gd name="connsiteX259" fmla="*/ 3415 w 10000"/>
                  <a:gd name="connsiteY259" fmla="*/ 9974 h 10322"/>
                  <a:gd name="connsiteX260" fmla="*/ 3487 w 10000"/>
                  <a:gd name="connsiteY260" fmla="*/ 9961 h 10322"/>
                  <a:gd name="connsiteX261" fmla="*/ 3553 w 10000"/>
                  <a:gd name="connsiteY261" fmla="*/ 9949 h 10322"/>
                  <a:gd name="connsiteX262" fmla="*/ 3612 w 10000"/>
                  <a:gd name="connsiteY262" fmla="*/ 9924 h 10322"/>
                  <a:gd name="connsiteX263" fmla="*/ 3696 w 10000"/>
                  <a:gd name="connsiteY263" fmla="*/ 9905 h 10322"/>
                  <a:gd name="connsiteX264" fmla="*/ 3768 w 10000"/>
                  <a:gd name="connsiteY264" fmla="*/ 9892 h 10322"/>
                  <a:gd name="connsiteX265" fmla="*/ 3840 w 10000"/>
                  <a:gd name="connsiteY265" fmla="*/ 9867 h 10322"/>
                  <a:gd name="connsiteX266" fmla="*/ 3906 w 10000"/>
                  <a:gd name="connsiteY266" fmla="*/ 9854 h 10322"/>
                  <a:gd name="connsiteX267" fmla="*/ 3977 w 10000"/>
                  <a:gd name="connsiteY267" fmla="*/ 9829 h 10322"/>
                  <a:gd name="connsiteX268" fmla="*/ 4061 w 10000"/>
                  <a:gd name="connsiteY268" fmla="*/ 9816 h 10322"/>
                  <a:gd name="connsiteX269" fmla="*/ 4133 w 10000"/>
                  <a:gd name="connsiteY269" fmla="*/ 9791 h 10322"/>
                  <a:gd name="connsiteX270" fmla="*/ 4211 w 10000"/>
                  <a:gd name="connsiteY270" fmla="*/ 9765 h 10322"/>
                  <a:gd name="connsiteX271" fmla="*/ 4282 w 10000"/>
                  <a:gd name="connsiteY271" fmla="*/ 9753 h 10322"/>
                  <a:gd name="connsiteX272" fmla="*/ 4366 w 10000"/>
                  <a:gd name="connsiteY272" fmla="*/ 9727 h 10322"/>
                  <a:gd name="connsiteX273" fmla="*/ 4438 w 10000"/>
                  <a:gd name="connsiteY273" fmla="*/ 9715 h 10322"/>
                  <a:gd name="connsiteX274" fmla="*/ 4516 w 10000"/>
                  <a:gd name="connsiteY274" fmla="*/ 9689 h 10322"/>
                  <a:gd name="connsiteX275" fmla="*/ 4599 w 10000"/>
                  <a:gd name="connsiteY275" fmla="*/ 9677 h 10322"/>
                  <a:gd name="connsiteX276" fmla="*/ 4683 w 10000"/>
                  <a:gd name="connsiteY276" fmla="*/ 9664 h 10322"/>
                  <a:gd name="connsiteX277" fmla="*/ 4767 w 10000"/>
                  <a:gd name="connsiteY277" fmla="*/ 9639 h 10322"/>
                  <a:gd name="connsiteX278" fmla="*/ 4844 w 10000"/>
                  <a:gd name="connsiteY278" fmla="*/ 9614 h 10322"/>
                  <a:gd name="connsiteX279" fmla="*/ 4928 w 10000"/>
                  <a:gd name="connsiteY279" fmla="*/ 9601 h 10322"/>
                  <a:gd name="connsiteX280" fmla="*/ 5012 w 10000"/>
                  <a:gd name="connsiteY280" fmla="*/ 9582 h 10322"/>
                  <a:gd name="connsiteX281" fmla="*/ 5096 w 10000"/>
                  <a:gd name="connsiteY281" fmla="*/ 9569 h 10322"/>
                  <a:gd name="connsiteX282" fmla="*/ 5173 w 10000"/>
                  <a:gd name="connsiteY282" fmla="*/ 9557 h 10322"/>
                  <a:gd name="connsiteX283" fmla="*/ 5269 w 10000"/>
                  <a:gd name="connsiteY283" fmla="*/ 9531 h 10322"/>
                  <a:gd name="connsiteX284" fmla="*/ 5353 w 10000"/>
                  <a:gd name="connsiteY284" fmla="*/ 9519 h 10322"/>
                  <a:gd name="connsiteX285" fmla="*/ 5431 w 10000"/>
                  <a:gd name="connsiteY285" fmla="*/ 9493 h 10322"/>
                  <a:gd name="connsiteX286" fmla="*/ 5514 w 10000"/>
                  <a:gd name="connsiteY286" fmla="*/ 9481 h 10322"/>
                  <a:gd name="connsiteX287" fmla="*/ 5598 w 10000"/>
                  <a:gd name="connsiteY287" fmla="*/ 9455 h 10322"/>
                  <a:gd name="connsiteX288" fmla="*/ 5694 w 10000"/>
                  <a:gd name="connsiteY288" fmla="*/ 9443 h 10322"/>
                  <a:gd name="connsiteX289" fmla="*/ 5772 w 10000"/>
                  <a:gd name="connsiteY289" fmla="*/ 9430 h 10322"/>
                  <a:gd name="connsiteX290" fmla="*/ 5855 w 10000"/>
                  <a:gd name="connsiteY290" fmla="*/ 9418 h 10322"/>
                  <a:gd name="connsiteX291" fmla="*/ 5939 w 10000"/>
                  <a:gd name="connsiteY291" fmla="*/ 9405 h 10322"/>
                  <a:gd name="connsiteX292" fmla="*/ 6035 w 10000"/>
                  <a:gd name="connsiteY292" fmla="*/ 9392 h 10322"/>
                  <a:gd name="connsiteX293" fmla="*/ 6112 w 10000"/>
                  <a:gd name="connsiteY293" fmla="*/ 9380 h 10322"/>
                  <a:gd name="connsiteX294" fmla="*/ 6196 w 10000"/>
                  <a:gd name="connsiteY294" fmla="*/ 9354 h 10322"/>
                  <a:gd name="connsiteX295" fmla="*/ 6280 w 10000"/>
                  <a:gd name="connsiteY295" fmla="*/ 9342 h 10322"/>
                  <a:gd name="connsiteX296" fmla="*/ 6364 w 10000"/>
                  <a:gd name="connsiteY296" fmla="*/ 9329 h 10322"/>
                  <a:gd name="connsiteX297" fmla="*/ 6441 w 10000"/>
                  <a:gd name="connsiteY297" fmla="*/ 9304 h 10322"/>
                  <a:gd name="connsiteX298" fmla="*/ 6537 w 10000"/>
                  <a:gd name="connsiteY298" fmla="*/ 9291 h 10322"/>
                  <a:gd name="connsiteX299" fmla="*/ 6621 w 10000"/>
                  <a:gd name="connsiteY299" fmla="*/ 9278 h 10322"/>
                  <a:gd name="connsiteX300" fmla="*/ 6711 w 10000"/>
                  <a:gd name="connsiteY300" fmla="*/ 9266 h 10322"/>
                  <a:gd name="connsiteX301" fmla="*/ 6782 w 10000"/>
                  <a:gd name="connsiteY301" fmla="*/ 9247 h 10322"/>
                  <a:gd name="connsiteX302" fmla="*/ 6878 w 10000"/>
                  <a:gd name="connsiteY302" fmla="*/ 9234 h 10322"/>
                  <a:gd name="connsiteX303" fmla="*/ 6962 w 10000"/>
                  <a:gd name="connsiteY303" fmla="*/ 9209 h 10322"/>
                  <a:gd name="connsiteX304" fmla="*/ 7051 w 10000"/>
                  <a:gd name="connsiteY304" fmla="*/ 9196 h 10322"/>
                  <a:gd name="connsiteX305" fmla="*/ 7135 w 10000"/>
                  <a:gd name="connsiteY305" fmla="*/ 9171 h 10322"/>
                  <a:gd name="connsiteX306" fmla="*/ 7219 w 10000"/>
                  <a:gd name="connsiteY306" fmla="*/ 9158 h 10322"/>
                  <a:gd name="connsiteX307" fmla="*/ 7303 w 10000"/>
                  <a:gd name="connsiteY307" fmla="*/ 9133 h 10322"/>
                  <a:gd name="connsiteX308" fmla="*/ 7392 w 10000"/>
                  <a:gd name="connsiteY308" fmla="*/ 9120 h 10322"/>
                  <a:gd name="connsiteX309" fmla="*/ 7476 w 10000"/>
                  <a:gd name="connsiteY309" fmla="*/ 9095 h 10322"/>
                  <a:gd name="connsiteX310" fmla="*/ 7560 w 10000"/>
                  <a:gd name="connsiteY310" fmla="*/ 9070 h 10322"/>
                  <a:gd name="connsiteX311" fmla="*/ 7644 w 10000"/>
                  <a:gd name="connsiteY311" fmla="*/ 9057 h 10322"/>
                  <a:gd name="connsiteX312" fmla="*/ 7733 w 10000"/>
                  <a:gd name="connsiteY312" fmla="*/ 9032 h 10322"/>
                  <a:gd name="connsiteX313" fmla="*/ 7805 w 10000"/>
                  <a:gd name="connsiteY313" fmla="*/ 9019 h 10322"/>
                  <a:gd name="connsiteX314" fmla="*/ 7901 w 10000"/>
                  <a:gd name="connsiteY314" fmla="*/ 8994 h 10322"/>
                  <a:gd name="connsiteX315" fmla="*/ 7972 w 10000"/>
                  <a:gd name="connsiteY315" fmla="*/ 8981 h 10322"/>
                  <a:gd name="connsiteX316" fmla="*/ 8062 w 10000"/>
                  <a:gd name="connsiteY316" fmla="*/ 8956 h 10322"/>
                  <a:gd name="connsiteX317" fmla="*/ 8134 w 10000"/>
                  <a:gd name="connsiteY317" fmla="*/ 8930 h 10322"/>
                  <a:gd name="connsiteX318" fmla="*/ 8218 w 10000"/>
                  <a:gd name="connsiteY318" fmla="*/ 8924 h 10322"/>
                  <a:gd name="connsiteX319" fmla="*/ 8295 w 10000"/>
                  <a:gd name="connsiteY319" fmla="*/ 8899 h 10322"/>
                  <a:gd name="connsiteX320" fmla="*/ 8367 w 10000"/>
                  <a:gd name="connsiteY320" fmla="*/ 8886 h 10322"/>
                  <a:gd name="connsiteX321" fmla="*/ 8451 w 10000"/>
                  <a:gd name="connsiteY321" fmla="*/ 8861 h 10322"/>
                  <a:gd name="connsiteX322" fmla="*/ 8523 w 10000"/>
                  <a:gd name="connsiteY322" fmla="*/ 8848 h 10322"/>
                  <a:gd name="connsiteX323" fmla="*/ 8594 w 10000"/>
                  <a:gd name="connsiteY323" fmla="*/ 8823 h 10322"/>
                  <a:gd name="connsiteX324" fmla="*/ 8672 w 10000"/>
                  <a:gd name="connsiteY324" fmla="*/ 8798 h 10322"/>
                  <a:gd name="connsiteX325" fmla="*/ 8744 w 10000"/>
                  <a:gd name="connsiteY325" fmla="*/ 8785 h 10322"/>
                  <a:gd name="connsiteX326" fmla="*/ 8816 w 10000"/>
                  <a:gd name="connsiteY326" fmla="*/ 8760 h 10322"/>
                  <a:gd name="connsiteX327" fmla="*/ 8876 w 10000"/>
                  <a:gd name="connsiteY327" fmla="*/ 8747 h 10322"/>
                  <a:gd name="connsiteX328" fmla="*/ 8941 w 10000"/>
                  <a:gd name="connsiteY328" fmla="*/ 8722 h 10322"/>
                  <a:gd name="connsiteX329" fmla="*/ 9001 w 10000"/>
                  <a:gd name="connsiteY329" fmla="*/ 8696 h 10322"/>
                  <a:gd name="connsiteX330" fmla="*/ 9073 w 10000"/>
                  <a:gd name="connsiteY330" fmla="*/ 8684 h 10322"/>
                  <a:gd name="connsiteX331" fmla="*/ 9133 w 10000"/>
                  <a:gd name="connsiteY331" fmla="*/ 8658 h 10322"/>
                  <a:gd name="connsiteX332" fmla="*/ 9205 w 10000"/>
                  <a:gd name="connsiteY332" fmla="*/ 8646 h 10322"/>
                  <a:gd name="connsiteX333" fmla="*/ 9258 w 10000"/>
                  <a:gd name="connsiteY333" fmla="*/ 8633 h 10322"/>
                  <a:gd name="connsiteX334" fmla="*/ 9318 w 10000"/>
                  <a:gd name="connsiteY334" fmla="*/ 8608 h 10322"/>
                  <a:gd name="connsiteX335" fmla="*/ 9366 w 10000"/>
                  <a:gd name="connsiteY335" fmla="*/ 8595 h 10322"/>
                  <a:gd name="connsiteX336" fmla="*/ 9426 w 10000"/>
                  <a:gd name="connsiteY336" fmla="*/ 8589 h 10322"/>
                  <a:gd name="connsiteX337" fmla="*/ 9474 w 10000"/>
                  <a:gd name="connsiteY337" fmla="*/ 8564 h 10322"/>
                  <a:gd name="connsiteX338" fmla="*/ 9522 w 10000"/>
                  <a:gd name="connsiteY338" fmla="*/ 8551 h 10322"/>
                  <a:gd name="connsiteX339" fmla="*/ 9575 w 10000"/>
                  <a:gd name="connsiteY339" fmla="*/ 8538 h 10322"/>
                  <a:gd name="connsiteX340" fmla="*/ 9623 w 10000"/>
                  <a:gd name="connsiteY340" fmla="*/ 8526 h 10322"/>
                  <a:gd name="connsiteX341" fmla="*/ 9659 w 10000"/>
                  <a:gd name="connsiteY341" fmla="*/ 8513 h 10322"/>
                  <a:gd name="connsiteX342" fmla="*/ 9707 w 10000"/>
                  <a:gd name="connsiteY342" fmla="*/ 8500 h 10322"/>
                  <a:gd name="connsiteX343" fmla="*/ 9743 w 10000"/>
                  <a:gd name="connsiteY343" fmla="*/ 8488 h 10322"/>
                  <a:gd name="connsiteX344" fmla="*/ 9779 w 10000"/>
                  <a:gd name="connsiteY344" fmla="*/ 8475 h 10322"/>
                  <a:gd name="connsiteX345" fmla="*/ 9839 w 10000"/>
                  <a:gd name="connsiteY345" fmla="*/ 8462 h 10322"/>
                  <a:gd name="connsiteX346" fmla="*/ 9892 w 10000"/>
                  <a:gd name="connsiteY346" fmla="*/ 8450 h 10322"/>
                  <a:gd name="connsiteX347" fmla="*/ 9928 w 10000"/>
                  <a:gd name="connsiteY347" fmla="*/ 8424 h 10322"/>
                  <a:gd name="connsiteX348" fmla="*/ 9964 w 10000"/>
                  <a:gd name="connsiteY348" fmla="*/ 8412 h 10322"/>
                  <a:gd name="connsiteX349" fmla="*/ 9988 w 10000"/>
                  <a:gd name="connsiteY349" fmla="*/ 8412 h 10322"/>
                  <a:gd name="connsiteX350" fmla="*/ 10000 w 10000"/>
                  <a:gd name="connsiteY350" fmla="*/ 8412 h 10322"/>
                  <a:gd name="connsiteX351" fmla="*/ 9988 w 10000"/>
                  <a:gd name="connsiteY351" fmla="*/ 8399 h 10322"/>
                  <a:gd name="connsiteX352" fmla="*/ 9988 w 10000"/>
                  <a:gd name="connsiteY352" fmla="*/ 8387 h 10322"/>
                  <a:gd name="connsiteX353" fmla="*/ 9976 w 10000"/>
                  <a:gd name="connsiteY353" fmla="*/ 8361 h 10322"/>
                  <a:gd name="connsiteX354" fmla="*/ 9964 w 10000"/>
                  <a:gd name="connsiteY354" fmla="*/ 8336 h 10322"/>
                  <a:gd name="connsiteX355" fmla="*/ 9952 w 10000"/>
                  <a:gd name="connsiteY355" fmla="*/ 8285 h 10322"/>
                  <a:gd name="connsiteX356" fmla="*/ 9928 w 10000"/>
                  <a:gd name="connsiteY356" fmla="*/ 8241 h 10322"/>
                  <a:gd name="connsiteX357" fmla="*/ 9904 w 10000"/>
                  <a:gd name="connsiteY357" fmla="*/ 8178 h 10322"/>
                  <a:gd name="connsiteX358" fmla="*/ 9892 w 10000"/>
                  <a:gd name="connsiteY358" fmla="*/ 8102 h 10322"/>
                  <a:gd name="connsiteX359" fmla="*/ 9874 w 10000"/>
                  <a:gd name="connsiteY359" fmla="*/ 8064 h 10322"/>
                  <a:gd name="connsiteX360" fmla="*/ 9862 w 10000"/>
                  <a:gd name="connsiteY360" fmla="*/ 8013 h 10322"/>
                  <a:gd name="connsiteX361" fmla="*/ 9850 w 10000"/>
                  <a:gd name="connsiteY361" fmla="*/ 7975 h 10322"/>
                  <a:gd name="connsiteX362" fmla="*/ 9839 w 10000"/>
                  <a:gd name="connsiteY362" fmla="*/ 7937 h 10322"/>
                  <a:gd name="connsiteX363" fmla="*/ 9827 w 10000"/>
                  <a:gd name="connsiteY363" fmla="*/ 7881 h 10322"/>
                  <a:gd name="connsiteX364" fmla="*/ 9803 w 10000"/>
                  <a:gd name="connsiteY364" fmla="*/ 7843 h 10322"/>
                  <a:gd name="connsiteX365" fmla="*/ 9791 w 10000"/>
                  <a:gd name="connsiteY365" fmla="*/ 7792 h 10322"/>
                  <a:gd name="connsiteX366" fmla="*/ 9779 w 10000"/>
                  <a:gd name="connsiteY366" fmla="*/ 7741 h 10322"/>
                  <a:gd name="connsiteX367" fmla="*/ 9767 w 10000"/>
                  <a:gd name="connsiteY367" fmla="*/ 7691 h 10322"/>
                  <a:gd name="connsiteX368" fmla="*/ 9743 w 10000"/>
                  <a:gd name="connsiteY368" fmla="*/ 7640 h 10322"/>
                  <a:gd name="connsiteX369" fmla="*/ 9731 w 10000"/>
                  <a:gd name="connsiteY369" fmla="*/ 7583 h 10322"/>
                  <a:gd name="connsiteX370" fmla="*/ 9719 w 10000"/>
                  <a:gd name="connsiteY370" fmla="*/ 7533 h 10322"/>
                  <a:gd name="connsiteX371" fmla="*/ 9695 w 10000"/>
                  <a:gd name="connsiteY371" fmla="*/ 7469 h 10322"/>
                  <a:gd name="connsiteX372" fmla="*/ 9683 w 10000"/>
                  <a:gd name="connsiteY372" fmla="*/ 7406 h 10322"/>
                  <a:gd name="connsiteX373" fmla="*/ 9659 w 10000"/>
                  <a:gd name="connsiteY373" fmla="*/ 7356 h 10322"/>
                  <a:gd name="connsiteX374" fmla="*/ 9647 w 10000"/>
                  <a:gd name="connsiteY374" fmla="*/ 7292 h 10322"/>
                  <a:gd name="connsiteX375" fmla="*/ 9635 w 10000"/>
                  <a:gd name="connsiteY375" fmla="*/ 7223 h 10322"/>
                  <a:gd name="connsiteX376" fmla="*/ 9611 w 10000"/>
                  <a:gd name="connsiteY376" fmla="*/ 7159 h 10322"/>
                  <a:gd name="connsiteX377" fmla="*/ 9599 w 10000"/>
                  <a:gd name="connsiteY377" fmla="*/ 7096 h 10322"/>
                  <a:gd name="connsiteX378" fmla="*/ 9575 w 10000"/>
                  <a:gd name="connsiteY378" fmla="*/ 7020 h 10322"/>
                  <a:gd name="connsiteX379" fmla="*/ 9563 w 10000"/>
                  <a:gd name="connsiteY379" fmla="*/ 6957 h 10322"/>
                  <a:gd name="connsiteX380" fmla="*/ 9545 w 10000"/>
                  <a:gd name="connsiteY380" fmla="*/ 6887 h 10322"/>
                  <a:gd name="connsiteX381" fmla="*/ 9522 w 10000"/>
                  <a:gd name="connsiteY381" fmla="*/ 6812 h 10322"/>
                  <a:gd name="connsiteX382" fmla="*/ 9510 w 10000"/>
                  <a:gd name="connsiteY382" fmla="*/ 6748 h 10322"/>
                  <a:gd name="connsiteX383" fmla="*/ 9486 w 10000"/>
                  <a:gd name="connsiteY383" fmla="*/ 6672 h 10322"/>
                  <a:gd name="connsiteX384" fmla="*/ 9474 w 10000"/>
                  <a:gd name="connsiteY384" fmla="*/ 6603 h 10322"/>
                  <a:gd name="connsiteX385" fmla="*/ 9450 w 10000"/>
                  <a:gd name="connsiteY385" fmla="*/ 6527 h 10322"/>
                  <a:gd name="connsiteX386" fmla="*/ 9438 w 10000"/>
                  <a:gd name="connsiteY386" fmla="*/ 6464 h 10322"/>
                  <a:gd name="connsiteX387" fmla="*/ 9414 w 10000"/>
                  <a:gd name="connsiteY387" fmla="*/ 6375 h 10322"/>
                  <a:gd name="connsiteX388" fmla="*/ 9402 w 10000"/>
                  <a:gd name="connsiteY388" fmla="*/ 6312 h 10322"/>
                  <a:gd name="connsiteX389" fmla="*/ 9378 w 10000"/>
                  <a:gd name="connsiteY389" fmla="*/ 6242 h 10322"/>
                  <a:gd name="connsiteX390" fmla="*/ 9366 w 10000"/>
                  <a:gd name="connsiteY390" fmla="*/ 6166 h 10322"/>
                  <a:gd name="connsiteX391" fmla="*/ 9354 w 10000"/>
                  <a:gd name="connsiteY391" fmla="*/ 6078 h 10322"/>
                  <a:gd name="connsiteX392" fmla="*/ 9330 w 10000"/>
                  <a:gd name="connsiteY392" fmla="*/ 6002 h 10322"/>
                  <a:gd name="connsiteX393" fmla="*/ 9318 w 10000"/>
                  <a:gd name="connsiteY393" fmla="*/ 5932 h 10322"/>
                  <a:gd name="connsiteX394" fmla="*/ 9294 w 10000"/>
                  <a:gd name="connsiteY394" fmla="*/ 5844 h 10322"/>
                  <a:gd name="connsiteX395" fmla="*/ 9270 w 10000"/>
                  <a:gd name="connsiteY395" fmla="*/ 5768 h 10322"/>
                  <a:gd name="connsiteX396" fmla="*/ 9258 w 10000"/>
                  <a:gd name="connsiteY396" fmla="*/ 5692 h 10322"/>
                  <a:gd name="connsiteX397" fmla="*/ 9246 w 10000"/>
                  <a:gd name="connsiteY397" fmla="*/ 5610 h 10322"/>
                  <a:gd name="connsiteX398" fmla="*/ 9240 w 10000"/>
                  <a:gd name="connsiteY398" fmla="*/ 5534 h 10322"/>
                  <a:gd name="connsiteX399" fmla="*/ 9228 w 10000"/>
                  <a:gd name="connsiteY399" fmla="*/ 5445 h 10322"/>
                  <a:gd name="connsiteX400" fmla="*/ 9217 w 10000"/>
                  <a:gd name="connsiteY400" fmla="*/ 5369 h 10322"/>
                  <a:gd name="connsiteX401" fmla="*/ 9205 w 10000"/>
                  <a:gd name="connsiteY401" fmla="*/ 5294 h 10322"/>
                  <a:gd name="connsiteX402" fmla="*/ 9193 w 10000"/>
                  <a:gd name="connsiteY402" fmla="*/ 5224 h 10322"/>
                  <a:gd name="connsiteX403" fmla="*/ 9169 w 10000"/>
                  <a:gd name="connsiteY403" fmla="*/ 5135 h 10322"/>
                  <a:gd name="connsiteX404" fmla="*/ 9169 w 10000"/>
                  <a:gd name="connsiteY404" fmla="*/ 5060 h 10322"/>
                  <a:gd name="connsiteX405" fmla="*/ 9157 w 10000"/>
                  <a:gd name="connsiteY405" fmla="*/ 4984 h 10322"/>
                  <a:gd name="connsiteX406" fmla="*/ 9145 w 10000"/>
                  <a:gd name="connsiteY406" fmla="*/ 4901 h 10322"/>
                  <a:gd name="connsiteX407" fmla="*/ 9121 w 10000"/>
                  <a:gd name="connsiteY407" fmla="*/ 4825 h 10322"/>
                  <a:gd name="connsiteX408" fmla="*/ 9121 w 10000"/>
                  <a:gd name="connsiteY408" fmla="*/ 4737 h 10322"/>
                  <a:gd name="connsiteX409" fmla="*/ 9097 w 10000"/>
                  <a:gd name="connsiteY409" fmla="*/ 4661 h 10322"/>
                  <a:gd name="connsiteX410" fmla="*/ 9097 w 10000"/>
                  <a:gd name="connsiteY410" fmla="*/ 4591 h 10322"/>
                  <a:gd name="connsiteX411" fmla="*/ 9085 w 10000"/>
                  <a:gd name="connsiteY411" fmla="*/ 4503 h 10322"/>
                  <a:gd name="connsiteX412" fmla="*/ 9073 w 10000"/>
                  <a:gd name="connsiteY412" fmla="*/ 4427 h 10322"/>
                  <a:gd name="connsiteX413" fmla="*/ 9061 w 10000"/>
                  <a:gd name="connsiteY413" fmla="*/ 4351 h 10322"/>
                  <a:gd name="connsiteX414" fmla="*/ 9061 w 10000"/>
                  <a:gd name="connsiteY414" fmla="*/ 4294 h 10322"/>
                  <a:gd name="connsiteX415" fmla="*/ 9037 w 10000"/>
                  <a:gd name="connsiteY415" fmla="*/ 4206 h 10322"/>
                  <a:gd name="connsiteX416" fmla="*/ 9037 w 10000"/>
                  <a:gd name="connsiteY416" fmla="*/ 4130 h 10322"/>
                  <a:gd name="connsiteX417" fmla="*/ 9013 w 10000"/>
                  <a:gd name="connsiteY417" fmla="*/ 4054 h 10322"/>
                  <a:gd name="connsiteX418" fmla="*/ 9013 w 10000"/>
                  <a:gd name="connsiteY418" fmla="*/ 3978 h 10322"/>
                  <a:gd name="connsiteX419" fmla="*/ 9001 w 10000"/>
                  <a:gd name="connsiteY419" fmla="*/ 3908 h 10322"/>
                  <a:gd name="connsiteX420" fmla="*/ 8989 w 10000"/>
                  <a:gd name="connsiteY420" fmla="*/ 3845 h 10322"/>
                  <a:gd name="connsiteX421" fmla="*/ 8977 w 10000"/>
                  <a:gd name="connsiteY421" fmla="*/ 3769 h 10322"/>
                  <a:gd name="connsiteX422" fmla="*/ 8977 w 10000"/>
                  <a:gd name="connsiteY422" fmla="*/ 3706 h 10322"/>
                  <a:gd name="connsiteX423" fmla="*/ 8953 w 10000"/>
                  <a:gd name="connsiteY423" fmla="*/ 3630 h 10322"/>
                  <a:gd name="connsiteX424" fmla="*/ 8953 w 10000"/>
                  <a:gd name="connsiteY424" fmla="*/ 3560 h 10322"/>
                  <a:gd name="connsiteX425" fmla="*/ 8941 w 10000"/>
                  <a:gd name="connsiteY425" fmla="*/ 3497 h 10322"/>
                  <a:gd name="connsiteX426" fmla="*/ 8929 w 10000"/>
                  <a:gd name="connsiteY426" fmla="*/ 3421 h 10322"/>
                  <a:gd name="connsiteX427" fmla="*/ 8923 w 10000"/>
                  <a:gd name="connsiteY427" fmla="*/ 3358 h 10322"/>
                  <a:gd name="connsiteX428" fmla="*/ 8923 w 10000"/>
                  <a:gd name="connsiteY428" fmla="*/ 3301 h 10322"/>
                  <a:gd name="connsiteX429" fmla="*/ 8911 w 10000"/>
                  <a:gd name="connsiteY429" fmla="*/ 3238 h 10322"/>
                  <a:gd name="connsiteX430" fmla="*/ 8900 w 10000"/>
                  <a:gd name="connsiteY430" fmla="*/ 3175 h 10322"/>
                  <a:gd name="connsiteX431" fmla="*/ 8888 w 10000"/>
                  <a:gd name="connsiteY431" fmla="*/ 3111 h 10322"/>
                  <a:gd name="connsiteX432" fmla="*/ 8876 w 10000"/>
                  <a:gd name="connsiteY432" fmla="*/ 3048 h 10322"/>
                  <a:gd name="connsiteX433" fmla="*/ 8864 w 10000"/>
                  <a:gd name="connsiteY433" fmla="*/ 2985 h 10322"/>
                  <a:gd name="connsiteX434" fmla="*/ 8864 w 10000"/>
                  <a:gd name="connsiteY434" fmla="*/ 2941 h 10322"/>
                  <a:gd name="connsiteX435" fmla="*/ 8852 w 10000"/>
                  <a:gd name="connsiteY435" fmla="*/ 2877 h 10322"/>
                  <a:gd name="connsiteX436" fmla="*/ 8852 w 10000"/>
                  <a:gd name="connsiteY436" fmla="*/ 2814 h 10322"/>
                  <a:gd name="connsiteX437" fmla="*/ 8840 w 10000"/>
                  <a:gd name="connsiteY437" fmla="*/ 2763 h 10322"/>
                  <a:gd name="connsiteX438" fmla="*/ 8840 w 10000"/>
                  <a:gd name="connsiteY438" fmla="*/ 2713 h 10322"/>
                  <a:gd name="connsiteX439" fmla="*/ 8828 w 10000"/>
                  <a:gd name="connsiteY439" fmla="*/ 2650 h 10322"/>
                  <a:gd name="connsiteX440" fmla="*/ 8816 w 10000"/>
                  <a:gd name="connsiteY440" fmla="*/ 2605 h 10322"/>
                  <a:gd name="connsiteX441" fmla="*/ 8804 w 10000"/>
                  <a:gd name="connsiteY441" fmla="*/ 2555 h 10322"/>
                  <a:gd name="connsiteX442" fmla="*/ 8804 w 10000"/>
                  <a:gd name="connsiteY442" fmla="*/ 2504 h 10322"/>
                  <a:gd name="connsiteX443" fmla="*/ 8792 w 10000"/>
                  <a:gd name="connsiteY443" fmla="*/ 2454 h 10322"/>
                  <a:gd name="connsiteX444" fmla="*/ 8792 w 10000"/>
                  <a:gd name="connsiteY444" fmla="*/ 2403 h 10322"/>
                  <a:gd name="connsiteX445" fmla="*/ 8780 w 10000"/>
                  <a:gd name="connsiteY445" fmla="*/ 2352 h 10322"/>
                  <a:gd name="connsiteX446" fmla="*/ 8780 w 10000"/>
                  <a:gd name="connsiteY446" fmla="*/ 2314 h 10322"/>
                  <a:gd name="connsiteX447" fmla="*/ 8768 w 10000"/>
                  <a:gd name="connsiteY447" fmla="*/ 2283 h 10322"/>
                  <a:gd name="connsiteX448" fmla="*/ 8756 w 10000"/>
                  <a:gd name="connsiteY448" fmla="*/ 2232 h 10322"/>
                  <a:gd name="connsiteX449" fmla="*/ 8744 w 10000"/>
                  <a:gd name="connsiteY449" fmla="*/ 2194 h 10322"/>
                  <a:gd name="connsiteX450" fmla="*/ 8744 w 10000"/>
                  <a:gd name="connsiteY450" fmla="*/ 2156 h 10322"/>
                  <a:gd name="connsiteX451" fmla="*/ 8744 w 10000"/>
                  <a:gd name="connsiteY451" fmla="*/ 2118 h 10322"/>
                  <a:gd name="connsiteX452" fmla="*/ 8732 w 10000"/>
                  <a:gd name="connsiteY452" fmla="*/ 2080 h 10322"/>
                  <a:gd name="connsiteX453" fmla="*/ 8732 w 10000"/>
                  <a:gd name="connsiteY453" fmla="*/ 2055 h 10322"/>
                  <a:gd name="connsiteX454" fmla="*/ 8732 w 10000"/>
                  <a:gd name="connsiteY454" fmla="*/ 2030 h 10322"/>
                  <a:gd name="connsiteX455" fmla="*/ 8720 w 10000"/>
                  <a:gd name="connsiteY455" fmla="*/ 1973 h 10322"/>
                  <a:gd name="connsiteX456" fmla="*/ 8708 w 10000"/>
                  <a:gd name="connsiteY456" fmla="*/ 1922 h 10322"/>
                  <a:gd name="connsiteX457" fmla="*/ 8696 w 10000"/>
                  <a:gd name="connsiteY457" fmla="*/ 1872 h 10322"/>
                  <a:gd name="connsiteX458" fmla="*/ 8696 w 10000"/>
                  <a:gd name="connsiteY458" fmla="*/ 1846 h 10322"/>
                  <a:gd name="connsiteX459" fmla="*/ 8696 w 10000"/>
                  <a:gd name="connsiteY459" fmla="*/ 1796 h 10322"/>
                  <a:gd name="connsiteX460" fmla="*/ 8453 w 10000"/>
                  <a:gd name="connsiteY460" fmla="*/ 393 h 10322"/>
                  <a:gd name="connsiteX461" fmla="*/ 8069 w 10000"/>
                  <a:gd name="connsiteY461" fmla="*/ 335 h 10322"/>
                  <a:gd name="connsiteX462" fmla="*/ 8295 w 10000"/>
                  <a:gd name="connsiteY462" fmla="*/ 2403 h 10322"/>
                  <a:gd name="connsiteX463" fmla="*/ 8295 w 10000"/>
                  <a:gd name="connsiteY463" fmla="*/ 2416 h 10322"/>
                  <a:gd name="connsiteX464" fmla="*/ 8295 w 10000"/>
                  <a:gd name="connsiteY464" fmla="*/ 2466 h 10322"/>
                  <a:gd name="connsiteX465" fmla="*/ 8295 w 10000"/>
                  <a:gd name="connsiteY465" fmla="*/ 2492 h 10322"/>
                  <a:gd name="connsiteX466" fmla="*/ 8307 w 10000"/>
                  <a:gd name="connsiteY466" fmla="*/ 2542 h 10322"/>
                  <a:gd name="connsiteX467" fmla="*/ 8319 w 10000"/>
                  <a:gd name="connsiteY467" fmla="*/ 2580 h 10322"/>
                  <a:gd name="connsiteX468" fmla="*/ 8331 w 10000"/>
                  <a:gd name="connsiteY468" fmla="*/ 2637 h 10322"/>
                  <a:gd name="connsiteX469" fmla="*/ 8331 w 10000"/>
                  <a:gd name="connsiteY469" fmla="*/ 2700 h 10322"/>
                  <a:gd name="connsiteX470" fmla="*/ 8343 w 10000"/>
                  <a:gd name="connsiteY470" fmla="*/ 2763 h 10322"/>
                  <a:gd name="connsiteX471" fmla="*/ 8343 w 10000"/>
                  <a:gd name="connsiteY471" fmla="*/ 2801 h 10322"/>
                  <a:gd name="connsiteX472" fmla="*/ 8355 w 10000"/>
                  <a:gd name="connsiteY472" fmla="*/ 2839 h 10322"/>
                  <a:gd name="connsiteX473" fmla="*/ 8355 w 10000"/>
                  <a:gd name="connsiteY473" fmla="*/ 2877 h 10322"/>
                  <a:gd name="connsiteX474" fmla="*/ 8367 w 10000"/>
                  <a:gd name="connsiteY474" fmla="*/ 2915 h 10322"/>
                  <a:gd name="connsiteX475" fmla="*/ 8367 w 10000"/>
                  <a:gd name="connsiteY475" fmla="*/ 2966 h 10322"/>
                  <a:gd name="connsiteX476" fmla="*/ 8391 w 10000"/>
                  <a:gd name="connsiteY476" fmla="*/ 2998 h 10322"/>
                  <a:gd name="connsiteX477" fmla="*/ 8391 w 10000"/>
                  <a:gd name="connsiteY477" fmla="*/ 3035 h 10322"/>
                  <a:gd name="connsiteX478" fmla="*/ 8403 w 10000"/>
                  <a:gd name="connsiteY478" fmla="*/ 3086 h 10322"/>
                  <a:gd name="connsiteX479" fmla="*/ 8403 w 10000"/>
                  <a:gd name="connsiteY479" fmla="*/ 3124 h 10322"/>
                  <a:gd name="connsiteX480" fmla="*/ 8415 w 10000"/>
                  <a:gd name="connsiteY480" fmla="*/ 3175 h 10322"/>
                  <a:gd name="connsiteX481" fmla="*/ 8427 w 10000"/>
                  <a:gd name="connsiteY481" fmla="*/ 3225 h 10322"/>
                  <a:gd name="connsiteX482" fmla="*/ 8439 w 10000"/>
                  <a:gd name="connsiteY482" fmla="*/ 3288 h 10322"/>
                  <a:gd name="connsiteX483" fmla="*/ 8439 w 10000"/>
                  <a:gd name="connsiteY483" fmla="*/ 3333 h 10322"/>
                  <a:gd name="connsiteX484" fmla="*/ 8451 w 10000"/>
                  <a:gd name="connsiteY484" fmla="*/ 3383 h 10322"/>
                  <a:gd name="connsiteX485" fmla="*/ 8451 w 10000"/>
                  <a:gd name="connsiteY485" fmla="*/ 3421 h 10322"/>
                  <a:gd name="connsiteX486" fmla="*/ 8463 w 10000"/>
                  <a:gd name="connsiteY486" fmla="*/ 3485 h 10322"/>
                  <a:gd name="connsiteX487" fmla="*/ 8463 w 10000"/>
                  <a:gd name="connsiteY487" fmla="*/ 3535 h 10322"/>
                  <a:gd name="connsiteX488" fmla="*/ 8475 w 10000"/>
                  <a:gd name="connsiteY488" fmla="*/ 3598 h 10322"/>
                  <a:gd name="connsiteX489" fmla="*/ 8475 w 10000"/>
                  <a:gd name="connsiteY489" fmla="*/ 3655 h 10322"/>
                  <a:gd name="connsiteX490" fmla="*/ 8487 w 10000"/>
                  <a:gd name="connsiteY490" fmla="*/ 3706 h 10322"/>
                  <a:gd name="connsiteX491" fmla="*/ 8499 w 10000"/>
                  <a:gd name="connsiteY491" fmla="*/ 3769 h 10322"/>
                  <a:gd name="connsiteX492" fmla="*/ 8511 w 10000"/>
                  <a:gd name="connsiteY492" fmla="*/ 3832 h 10322"/>
                  <a:gd name="connsiteX493" fmla="*/ 8523 w 10000"/>
                  <a:gd name="connsiteY493" fmla="*/ 3896 h 10322"/>
                  <a:gd name="connsiteX494" fmla="*/ 8535 w 10000"/>
                  <a:gd name="connsiteY494" fmla="*/ 3946 h 10322"/>
                  <a:gd name="connsiteX495" fmla="*/ 8535 w 10000"/>
                  <a:gd name="connsiteY495" fmla="*/ 4003 h 10322"/>
                  <a:gd name="connsiteX496" fmla="*/ 8547 w 10000"/>
                  <a:gd name="connsiteY496" fmla="*/ 4066 h 10322"/>
                  <a:gd name="connsiteX497" fmla="*/ 8559 w 10000"/>
                  <a:gd name="connsiteY497" fmla="*/ 4142 h 10322"/>
                  <a:gd name="connsiteX498" fmla="*/ 8571 w 10000"/>
                  <a:gd name="connsiteY498" fmla="*/ 4206 h 10322"/>
                  <a:gd name="connsiteX499" fmla="*/ 8571 w 10000"/>
                  <a:gd name="connsiteY499" fmla="*/ 4269 h 10322"/>
                  <a:gd name="connsiteX500" fmla="*/ 8583 w 10000"/>
                  <a:gd name="connsiteY500" fmla="*/ 4326 h 10322"/>
                  <a:gd name="connsiteX501" fmla="*/ 8583 w 10000"/>
                  <a:gd name="connsiteY501" fmla="*/ 4389 h 10322"/>
                  <a:gd name="connsiteX502" fmla="*/ 8594 w 10000"/>
                  <a:gd name="connsiteY502" fmla="*/ 4465 h 10322"/>
                  <a:gd name="connsiteX503" fmla="*/ 8594 w 10000"/>
                  <a:gd name="connsiteY503" fmla="*/ 4541 h 10322"/>
                  <a:gd name="connsiteX504" fmla="*/ 8606 w 10000"/>
                  <a:gd name="connsiteY504" fmla="*/ 4604 h 10322"/>
                  <a:gd name="connsiteX505" fmla="*/ 8612 w 10000"/>
                  <a:gd name="connsiteY505" fmla="*/ 4674 h 10322"/>
                  <a:gd name="connsiteX506" fmla="*/ 8624 w 10000"/>
                  <a:gd name="connsiteY506" fmla="*/ 4737 h 10322"/>
                  <a:gd name="connsiteX507" fmla="*/ 8636 w 10000"/>
                  <a:gd name="connsiteY507" fmla="*/ 4813 h 10322"/>
                  <a:gd name="connsiteX508" fmla="*/ 8636 w 10000"/>
                  <a:gd name="connsiteY508" fmla="*/ 4876 h 10322"/>
                  <a:gd name="connsiteX509" fmla="*/ 8648 w 10000"/>
                  <a:gd name="connsiteY509" fmla="*/ 4952 h 10322"/>
                  <a:gd name="connsiteX510" fmla="*/ 8660 w 10000"/>
                  <a:gd name="connsiteY510" fmla="*/ 5022 h 10322"/>
                  <a:gd name="connsiteX511" fmla="*/ 8660 w 10000"/>
                  <a:gd name="connsiteY511" fmla="*/ 5097 h 10322"/>
                  <a:gd name="connsiteX512" fmla="*/ 8672 w 10000"/>
                  <a:gd name="connsiteY512" fmla="*/ 5161 h 10322"/>
                  <a:gd name="connsiteX513" fmla="*/ 8684 w 10000"/>
                  <a:gd name="connsiteY513" fmla="*/ 5237 h 10322"/>
                  <a:gd name="connsiteX514" fmla="*/ 8696 w 10000"/>
                  <a:gd name="connsiteY514" fmla="*/ 5306 h 10322"/>
                  <a:gd name="connsiteX515" fmla="*/ 8696 w 10000"/>
                  <a:gd name="connsiteY515" fmla="*/ 5382 h 10322"/>
                  <a:gd name="connsiteX516" fmla="*/ 8696 w 10000"/>
                  <a:gd name="connsiteY516" fmla="*/ 5445 h 10322"/>
                  <a:gd name="connsiteX517" fmla="*/ 8708 w 10000"/>
                  <a:gd name="connsiteY517" fmla="*/ 5521 h 10322"/>
                  <a:gd name="connsiteX518" fmla="*/ 8720 w 10000"/>
                  <a:gd name="connsiteY518" fmla="*/ 5597 h 10322"/>
                  <a:gd name="connsiteX519" fmla="*/ 8720 w 10000"/>
                  <a:gd name="connsiteY519" fmla="*/ 5654 h 10322"/>
                  <a:gd name="connsiteX520" fmla="*/ 8732 w 10000"/>
                  <a:gd name="connsiteY520" fmla="*/ 5730 h 10322"/>
                  <a:gd name="connsiteX521" fmla="*/ 8744 w 10000"/>
                  <a:gd name="connsiteY521" fmla="*/ 5806 h 10322"/>
                  <a:gd name="connsiteX522" fmla="*/ 8756 w 10000"/>
                  <a:gd name="connsiteY522" fmla="*/ 5882 h 10322"/>
                  <a:gd name="connsiteX523" fmla="*/ 8768 w 10000"/>
                  <a:gd name="connsiteY523" fmla="*/ 5932 h 10322"/>
                  <a:gd name="connsiteX524" fmla="*/ 8780 w 10000"/>
                  <a:gd name="connsiteY524" fmla="*/ 6002 h 10322"/>
                  <a:gd name="connsiteX525" fmla="*/ 8780 w 10000"/>
                  <a:gd name="connsiteY525" fmla="*/ 6065 h 10322"/>
                  <a:gd name="connsiteX526" fmla="*/ 8792 w 10000"/>
                  <a:gd name="connsiteY526" fmla="*/ 6141 h 10322"/>
                  <a:gd name="connsiteX527" fmla="*/ 8804 w 10000"/>
                  <a:gd name="connsiteY527" fmla="*/ 6192 h 10322"/>
                  <a:gd name="connsiteX528" fmla="*/ 8816 w 10000"/>
                  <a:gd name="connsiteY528" fmla="*/ 6268 h 10322"/>
                  <a:gd name="connsiteX529" fmla="*/ 8816 w 10000"/>
                  <a:gd name="connsiteY529" fmla="*/ 6325 h 10322"/>
                  <a:gd name="connsiteX530" fmla="*/ 8840 w 10000"/>
                  <a:gd name="connsiteY530" fmla="*/ 6388 h 10322"/>
                  <a:gd name="connsiteX531" fmla="*/ 8840 w 10000"/>
                  <a:gd name="connsiteY531" fmla="*/ 6451 h 10322"/>
                  <a:gd name="connsiteX532" fmla="*/ 8852 w 10000"/>
                  <a:gd name="connsiteY532" fmla="*/ 6514 h 10322"/>
                  <a:gd name="connsiteX533" fmla="*/ 8864 w 10000"/>
                  <a:gd name="connsiteY533" fmla="*/ 6578 h 10322"/>
                  <a:gd name="connsiteX534" fmla="*/ 8876 w 10000"/>
                  <a:gd name="connsiteY534" fmla="*/ 6634 h 10322"/>
                  <a:gd name="connsiteX535" fmla="*/ 8888 w 10000"/>
                  <a:gd name="connsiteY535" fmla="*/ 6698 h 10322"/>
                  <a:gd name="connsiteX536" fmla="*/ 8911 w 10000"/>
                  <a:gd name="connsiteY536" fmla="*/ 6748 h 10322"/>
                  <a:gd name="connsiteX537" fmla="*/ 8911 w 10000"/>
                  <a:gd name="connsiteY537" fmla="*/ 6812 h 10322"/>
                  <a:gd name="connsiteX538" fmla="*/ 8929 w 10000"/>
                  <a:gd name="connsiteY538" fmla="*/ 6875 h 10322"/>
                  <a:gd name="connsiteX539" fmla="*/ 8929 w 10000"/>
                  <a:gd name="connsiteY539" fmla="*/ 6925 h 10322"/>
                  <a:gd name="connsiteX540" fmla="*/ 8953 w 10000"/>
                  <a:gd name="connsiteY540" fmla="*/ 6970 h 10322"/>
                  <a:gd name="connsiteX541" fmla="*/ 8953 w 10000"/>
                  <a:gd name="connsiteY541" fmla="*/ 7020 h 10322"/>
                  <a:gd name="connsiteX542" fmla="*/ 8977 w 10000"/>
                  <a:gd name="connsiteY542" fmla="*/ 7084 h 10322"/>
                  <a:gd name="connsiteX543" fmla="*/ 8989 w 10000"/>
                  <a:gd name="connsiteY543" fmla="*/ 7134 h 10322"/>
                  <a:gd name="connsiteX544" fmla="*/ 9001 w 10000"/>
                  <a:gd name="connsiteY544" fmla="*/ 7185 h 10322"/>
                  <a:gd name="connsiteX545" fmla="*/ 9013 w 10000"/>
                  <a:gd name="connsiteY545" fmla="*/ 7235 h 10322"/>
                  <a:gd name="connsiteX546" fmla="*/ 9037 w 10000"/>
                  <a:gd name="connsiteY546" fmla="*/ 7280 h 10322"/>
                  <a:gd name="connsiteX547" fmla="*/ 9037 w 10000"/>
                  <a:gd name="connsiteY547" fmla="*/ 7318 h 10322"/>
                  <a:gd name="connsiteX548" fmla="*/ 9049 w 10000"/>
                  <a:gd name="connsiteY548" fmla="*/ 7368 h 10322"/>
                  <a:gd name="connsiteX549" fmla="*/ 9061 w 10000"/>
                  <a:gd name="connsiteY549" fmla="*/ 7419 h 10322"/>
                  <a:gd name="connsiteX550" fmla="*/ 9073 w 10000"/>
                  <a:gd name="connsiteY550" fmla="*/ 7457 h 10322"/>
                  <a:gd name="connsiteX551" fmla="*/ 9085 w 10000"/>
                  <a:gd name="connsiteY551" fmla="*/ 7507 h 10322"/>
                  <a:gd name="connsiteX552" fmla="*/ 9097 w 10000"/>
                  <a:gd name="connsiteY552" fmla="*/ 7545 h 10322"/>
                  <a:gd name="connsiteX553" fmla="*/ 9097 w 10000"/>
                  <a:gd name="connsiteY553" fmla="*/ 7583 h 10322"/>
                  <a:gd name="connsiteX554" fmla="*/ 9121 w 10000"/>
                  <a:gd name="connsiteY554" fmla="*/ 7628 h 10322"/>
                  <a:gd name="connsiteX555" fmla="*/ 9133 w 10000"/>
                  <a:gd name="connsiteY555" fmla="*/ 7691 h 10322"/>
                  <a:gd name="connsiteX556" fmla="*/ 9157 w 10000"/>
                  <a:gd name="connsiteY556" fmla="*/ 7767 h 10322"/>
                  <a:gd name="connsiteX557" fmla="*/ 9181 w 10000"/>
                  <a:gd name="connsiteY557" fmla="*/ 7817 h 10322"/>
                  <a:gd name="connsiteX558" fmla="*/ 9193 w 10000"/>
                  <a:gd name="connsiteY558" fmla="*/ 7881 h 10322"/>
                  <a:gd name="connsiteX559" fmla="*/ 9205 w 10000"/>
                  <a:gd name="connsiteY559" fmla="*/ 7931 h 10322"/>
                  <a:gd name="connsiteX560" fmla="*/ 9217 w 10000"/>
                  <a:gd name="connsiteY560" fmla="*/ 7975 h 10322"/>
                  <a:gd name="connsiteX561" fmla="*/ 9228 w 10000"/>
                  <a:gd name="connsiteY561" fmla="*/ 8001 h 10322"/>
                  <a:gd name="connsiteX562" fmla="*/ 9240 w 10000"/>
                  <a:gd name="connsiteY562" fmla="*/ 8051 h 10322"/>
                  <a:gd name="connsiteX563" fmla="*/ 9246 w 10000"/>
                  <a:gd name="connsiteY563" fmla="*/ 8089 h 10322"/>
                  <a:gd name="connsiteX564" fmla="*/ 9258 w 10000"/>
                  <a:gd name="connsiteY564" fmla="*/ 8102 h 10322"/>
                  <a:gd name="connsiteX565" fmla="*/ 9246 w 10000"/>
                  <a:gd name="connsiteY565" fmla="*/ 8102 h 10322"/>
                  <a:gd name="connsiteX566" fmla="*/ 9240 w 10000"/>
                  <a:gd name="connsiteY566" fmla="*/ 8102 h 10322"/>
                  <a:gd name="connsiteX567" fmla="*/ 9217 w 10000"/>
                  <a:gd name="connsiteY567" fmla="*/ 8115 h 10322"/>
                  <a:gd name="connsiteX568" fmla="*/ 9193 w 10000"/>
                  <a:gd name="connsiteY568" fmla="*/ 8127 h 10322"/>
                  <a:gd name="connsiteX569" fmla="*/ 9145 w 10000"/>
                  <a:gd name="connsiteY569" fmla="*/ 8127 h 10322"/>
                  <a:gd name="connsiteX570" fmla="*/ 9097 w 10000"/>
                  <a:gd name="connsiteY570" fmla="*/ 8152 h 10322"/>
                  <a:gd name="connsiteX571" fmla="*/ 9037 w 10000"/>
                  <a:gd name="connsiteY571" fmla="*/ 8178 h 10322"/>
                  <a:gd name="connsiteX572" fmla="*/ 8977 w 10000"/>
                  <a:gd name="connsiteY572" fmla="*/ 8190 h 10322"/>
                  <a:gd name="connsiteX573" fmla="*/ 8941 w 10000"/>
                  <a:gd name="connsiteY573" fmla="*/ 8203 h 10322"/>
                  <a:gd name="connsiteX574" fmla="*/ 8911 w 10000"/>
                  <a:gd name="connsiteY574" fmla="*/ 8216 h 10322"/>
                  <a:gd name="connsiteX575" fmla="*/ 8864 w 10000"/>
                  <a:gd name="connsiteY575" fmla="*/ 8216 h 10322"/>
                  <a:gd name="connsiteX576" fmla="*/ 8828 w 10000"/>
                  <a:gd name="connsiteY576" fmla="*/ 8228 h 10322"/>
                  <a:gd name="connsiteX577" fmla="*/ 8792 w 10000"/>
                  <a:gd name="connsiteY577" fmla="*/ 8241 h 10322"/>
                  <a:gd name="connsiteX578" fmla="*/ 8744 w 10000"/>
                  <a:gd name="connsiteY578" fmla="*/ 8254 h 10322"/>
                  <a:gd name="connsiteX579" fmla="*/ 8696 w 10000"/>
                  <a:gd name="connsiteY579" fmla="*/ 8266 h 10322"/>
                  <a:gd name="connsiteX580" fmla="*/ 8660 w 10000"/>
                  <a:gd name="connsiteY580" fmla="*/ 8285 h 10322"/>
                  <a:gd name="connsiteX581" fmla="*/ 8606 w 10000"/>
                  <a:gd name="connsiteY581" fmla="*/ 8298 h 10322"/>
                  <a:gd name="connsiteX582" fmla="*/ 8559 w 10000"/>
                  <a:gd name="connsiteY582" fmla="*/ 8311 h 10322"/>
                  <a:gd name="connsiteX583" fmla="*/ 8511 w 10000"/>
                  <a:gd name="connsiteY583" fmla="*/ 8323 h 10322"/>
                  <a:gd name="connsiteX584" fmla="*/ 8463 w 10000"/>
                  <a:gd name="connsiteY584" fmla="*/ 8349 h 10322"/>
                  <a:gd name="connsiteX585" fmla="*/ 8403 w 10000"/>
                  <a:gd name="connsiteY585" fmla="*/ 8361 h 10322"/>
                  <a:gd name="connsiteX586" fmla="*/ 8343 w 10000"/>
                  <a:gd name="connsiteY586" fmla="*/ 8374 h 10322"/>
                  <a:gd name="connsiteX587" fmla="*/ 8295 w 10000"/>
                  <a:gd name="connsiteY587" fmla="*/ 8387 h 10322"/>
                  <a:gd name="connsiteX588" fmla="*/ 8254 w 10000"/>
                  <a:gd name="connsiteY588" fmla="*/ 8412 h 10322"/>
                  <a:gd name="connsiteX589" fmla="*/ 8182 w 10000"/>
                  <a:gd name="connsiteY589" fmla="*/ 8424 h 10322"/>
                  <a:gd name="connsiteX590" fmla="*/ 8122 w 10000"/>
                  <a:gd name="connsiteY590" fmla="*/ 8437 h 10322"/>
                  <a:gd name="connsiteX591" fmla="*/ 8062 w 10000"/>
                  <a:gd name="connsiteY591" fmla="*/ 8450 h 10322"/>
                  <a:gd name="connsiteX592" fmla="*/ 8002 w 10000"/>
                  <a:gd name="connsiteY592" fmla="*/ 8475 h 10322"/>
                  <a:gd name="connsiteX593" fmla="*/ 7949 w 10000"/>
                  <a:gd name="connsiteY593" fmla="*/ 8488 h 10322"/>
                  <a:gd name="connsiteX594" fmla="*/ 7889 w 10000"/>
                  <a:gd name="connsiteY594" fmla="*/ 8500 h 10322"/>
                  <a:gd name="connsiteX595" fmla="*/ 7817 w 10000"/>
                  <a:gd name="connsiteY595" fmla="*/ 8526 h 10322"/>
                  <a:gd name="connsiteX596" fmla="*/ 7757 w 10000"/>
                  <a:gd name="connsiteY596" fmla="*/ 8538 h 10322"/>
                  <a:gd name="connsiteX597" fmla="*/ 7685 w 10000"/>
                  <a:gd name="connsiteY597" fmla="*/ 8551 h 10322"/>
                  <a:gd name="connsiteX598" fmla="*/ 7632 w 10000"/>
                  <a:gd name="connsiteY598" fmla="*/ 8576 h 10322"/>
                  <a:gd name="connsiteX599" fmla="*/ 7560 w 10000"/>
                  <a:gd name="connsiteY599" fmla="*/ 8589 h 10322"/>
                  <a:gd name="connsiteX600" fmla="*/ 7488 w 10000"/>
                  <a:gd name="connsiteY600" fmla="*/ 8595 h 10322"/>
                  <a:gd name="connsiteX601" fmla="*/ 7416 w 10000"/>
                  <a:gd name="connsiteY601" fmla="*/ 8608 h 10322"/>
                  <a:gd name="connsiteX602" fmla="*/ 7356 w 10000"/>
                  <a:gd name="connsiteY602" fmla="*/ 8633 h 10322"/>
                  <a:gd name="connsiteX603" fmla="*/ 7291 w 10000"/>
                  <a:gd name="connsiteY603" fmla="*/ 8646 h 10322"/>
                  <a:gd name="connsiteX604" fmla="*/ 7219 w 10000"/>
                  <a:gd name="connsiteY604" fmla="*/ 8671 h 10322"/>
                  <a:gd name="connsiteX605" fmla="*/ 7147 w 10000"/>
                  <a:gd name="connsiteY605" fmla="*/ 8684 h 10322"/>
                  <a:gd name="connsiteX606" fmla="*/ 7075 w 10000"/>
                  <a:gd name="connsiteY606" fmla="*/ 8696 h 10322"/>
                  <a:gd name="connsiteX607" fmla="*/ 7010 w 10000"/>
                  <a:gd name="connsiteY607" fmla="*/ 8709 h 10322"/>
                  <a:gd name="connsiteX608" fmla="*/ 6938 w 10000"/>
                  <a:gd name="connsiteY608" fmla="*/ 8734 h 10322"/>
                  <a:gd name="connsiteX609" fmla="*/ 6866 w 10000"/>
                  <a:gd name="connsiteY609" fmla="*/ 8747 h 10322"/>
                  <a:gd name="connsiteX610" fmla="*/ 6782 w 10000"/>
                  <a:gd name="connsiteY610" fmla="*/ 8760 h 10322"/>
                  <a:gd name="connsiteX611" fmla="*/ 6711 w 10000"/>
                  <a:gd name="connsiteY611" fmla="*/ 8772 h 10322"/>
                  <a:gd name="connsiteX612" fmla="*/ 6645 w 10000"/>
                  <a:gd name="connsiteY612" fmla="*/ 8785 h 10322"/>
                  <a:gd name="connsiteX613" fmla="*/ 6573 w 10000"/>
                  <a:gd name="connsiteY613" fmla="*/ 8798 h 10322"/>
                  <a:gd name="connsiteX614" fmla="*/ 6501 w 10000"/>
                  <a:gd name="connsiteY614" fmla="*/ 8810 h 10322"/>
                  <a:gd name="connsiteX615" fmla="*/ 6429 w 10000"/>
                  <a:gd name="connsiteY615" fmla="*/ 8836 h 10322"/>
                  <a:gd name="connsiteX616" fmla="*/ 6364 w 10000"/>
                  <a:gd name="connsiteY616" fmla="*/ 8848 h 10322"/>
                  <a:gd name="connsiteX617" fmla="*/ 6292 w 10000"/>
                  <a:gd name="connsiteY617" fmla="*/ 8861 h 10322"/>
                  <a:gd name="connsiteX618" fmla="*/ 6208 w 10000"/>
                  <a:gd name="connsiteY618" fmla="*/ 8874 h 10322"/>
                  <a:gd name="connsiteX619" fmla="*/ 6136 w 10000"/>
                  <a:gd name="connsiteY619" fmla="*/ 8886 h 10322"/>
                  <a:gd name="connsiteX620" fmla="*/ 6065 w 10000"/>
                  <a:gd name="connsiteY620" fmla="*/ 8899 h 10322"/>
                  <a:gd name="connsiteX621" fmla="*/ 5999 w 10000"/>
                  <a:gd name="connsiteY621" fmla="*/ 8912 h 10322"/>
                  <a:gd name="connsiteX622" fmla="*/ 5927 w 10000"/>
                  <a:gd name="connsiteY622" fmla="*/ 8924 h 10322"/>
                  <a:gd name="connsiteX623" fmla="*/ 5843 w 10000"/>
                  <a:gd name="connsiteY623" fmla="*/ 8924 h 10322"/>
                  <a:gd name="connsiteX624" fmla="*/ 5772 w 10000"/>
                  <a:gd name="connsiteY624" fmla="*/ 8930 h 10322"/>
                  <a:gd name="connsiteX625" fmla="*/ 5706 w 10000"/>
                  <a:gd name="connsiteY625" fmla="*/ 8943 h 10322"/>
                  <a:gd name="connsiteX626" fmla="*/ 5634 w 10000"/>
                  <a:gd name="connsiteY626" fmla="*/ 8956 h 10322"/>
                  <a:gd name="connsiteX627" fmla="*/ 5550 w 10000"/>
                  <a:gd name="connsiteY627" fmla="*/ 8968 h 10322"/>
                  <a:gd name="connsiteX628" fmla="*/ 5478 w 10000"/>
                  <a:gd name="connsiteY628" fmla="*/ 8994 h 10322"/>
                  <a:gd name="connsiteX629" fmla="*/ 5413 w 10000"/>
                  <a:gd name="connsiteY629" fmla="*/ 9006 h 10322"/>
                  <a:gd name="connsiteX630" fmla="*/ 5329 w 10000"/>
                  <a:gd name="connsiteY630" fmla="*/ 9019 h 10322"/>
                  <a:gd name="connsiteX631" fmla="*/ 5257 w 10000"/>
                  <a:gd name="connsiteY631" fmla="*/ 9032 h 10322"/>
                  <a:gd name="connsiteX632" fmla="*/ 5185 w 10000"/>
                  <a:gd name="connsiteY632" fmla="*/ 9044 h 10322"/>
                  <a:gd name="connsiteX633" fmla="*/ 5114 w 10000"/>
                  <a:gd name="connsiteY633" fmla="*/ 9057 h 10322"/>
                  <a:gd name="connsiteX634" fmla="*/ 5036 w 10000"/>
                  <a:gd name="connsiteY634" fmla="*/ 9070 h 10322"/>
                  <a:gd name="connsiteX635" fmla="*/ 4964 w 10000"/>
                  <a:gd name="connsiteY635" fmla="*/ 9082 h 10322"/>
                  <a:gd name="connsiteX636" fmla="*/ 4892 w 10000"/>
                  <a:gd name="connsiteY636" fmla="*/ 9108 h 10322"/>
                  <a:gd name="connsiteX637" fmla="*/ 4821 w 10000"/>
                  <a:gd name="connsiteY637" fmla="*/ 9120 h 10322"/>
                  <a:gd name="connsiteX638" fmla="*/ 4755 w 10000"/>
                  <a:gd name="connsiteY638" fmla="*/ 9133 h 10322"/>
                  <a:gd name="connsiteX639" fmla="*/ 4671 w 10000"/>
                  <a:gd name="connsiteY639" fmla="*/ 9146 h 10322"/>
                  <a:gd name="connsiteX640" fmla="*/ 4599 w 10000"/>
                  <a:gd name="connsiteY640" fmla="*/ 9158 h 10322"/>
                  <a:gd name="connsiteX641" fmla="*/ 4528 w 10000"/>
                  <a:gd name="connsiteY641" fmla="*/ 9171 h 10322"/>
                  <a:gd name="connsiteX642" fmla="*/ 4462 w 10000"/>
                  <a:gd name="connsiteY642" fmla="*/ 9183 h 10322"/>
                  <a:gd name="connsiteX643" fmla="*/ 4390 w 10000"/>
                  <a:gd name="connsiteY643" fmla="*/ 9196 h 10322"/>
                  <a:gd name="connsiteX644" fmla="*/ 4330 w 10000"/>
                  <a:gd name="connsiteY644" fmla="*/ 9221 h 10322"/>
                  <a:gd name="connsiteX645" fmla="*/ 4258 w 10000"/>
                  <a:gd name="connsiteY645" fmla="*/ 9234 h 10322"/>
                  <a:gd name="connsiteX646" fmla="*/ 4187 w 10000"/>
                  <a:gd name="connsiteY646" fmla="*/ 9247 h 10322"/>
                  <a:gd name="connsiteX647" fmla="*/ 4121 w 10000"/>
                  <a:gd name="connsiteY647" fmla="*/ 9259 h 10322"/>
                  <a:gd name="connsiteX648" fmla="*/ 4061 w 10000"/>
                  <a:gd name="connsiteY648" fmla="*/ 9278 h 10322"/>
                  <a:gd name="connsiteX649" fmla="*/ 3989 w 10000"/>
                  <a:gd name="connsiteY649" fmla="*/ 9291 h 10322"/>
                  <a:gd name="connsiteX650" fmla="*/ 3929 w 10000"/>
                  <a:gd name="connsiteY650" fmla="*/ 9304 h 10322"/>
                  <a:gd name="connsiteX651" fmla="*/ 3870 w 10000"/>
                  <a:gd name="connsiteY651" fmla="*/ 9316 h 10322"/>
                  <a:gd name="connsiteX652" fmla="*/ 3816 w 10000"/>
                  <a:gd name="connsiteY652" fmla="*/ 9329 h 10322"/>
                  <a:gd name="connsiteX653" fmla="*/ 3744 w 10000"/>
                  <a:gd name="connsiteY653" fmla="*/ 9342 h 10322"/>
                  <a:gd name="connsiteX654" fmla="*/ 3684 w 10000"/>
                  <a:gd name="connsiteY654" fmla="*/ 9354 h 10322"/>
                  <a:gd name="connsiteX655" fmla="*/ 3624 w 10000"/>
                  <a:gd name="connsiteY655" fmla="*/ 9367 h 10322"/>
                  <a:gd name="connsiteX656" fmla="*/ 3577 w 10000"/>
                  <a:gd name="connsiteY656" fmla="*/ 9380 h 10322"/>
                  <a:gd name="connsiteX657" fmla="*/ 3523 w 10000"/>
                  <a:gd name="connsiteY657" fmla="*/ 9392 h 10322"/>
                  <a:gd name="connsiteX658" fmla="*/ 3463 w 10000"/>
                  <a:gd name="connsiteY658" fmla="*/ 9405 h 10322"/>
                  <a:gd name="connsiteX659" fmla="*/ 3415 w 10000"/>
                  <a:gd name="connsiteY659" fmla="*/ 9418 h 10322"/>
                  <a:gd name="connsiteX660" fmla="*/ 3367 w 10000"/>
                  <a:gd name="connsiteY660" fmla="*/ 9430 h 10322"/>
                  <a:gd name="connsiteX661" fmla="*/ 3307 w 10000"/>
                  <a:gd name="connsiteY661" fmla="*/ 9443 h 10322"/>
                  <a:gd name="connsiteX662" fmla="*/ 3260 w 10000"/>
                  <a:gd name="connsiteY662" fmla="*/ 9455 h 10322"/>
                  <a:gd name="connsiteX663" fmla="*/ 3212 w 10000"/>
                  <a:gd name="connsiteY663" fmla="*/ 9455 h 10322"/>
                  <a:gd name="connsiteX664" fmla="*/ 3182 w 10000"/>
                  <a:gd name="connsiteY664" fmla="*/ 9468 h 10322"/>
                  <a:gd name="connsiteX665" fmla="*/ 3134 w 10000"/>
                  <a:gd name="connsiteY665" fmla="*/ 9481 h 10322"/>
                  <a:gd name="connsiteX666" fmla="*/ 3086 w 10000"/>
                  <a:gd name="connsiteY666" fmla="*/ 9493 h 10322"/>
                  <a:gd name="connsiteX667" fmla="*/ 3050 w 10000"/>
                  <a:gd name="connsiteY667" fmla="*/ 9506 h 10322"/>
                  <a:gd name="connsiteX668" fmla="*/ 3014 w 10000"/>
                  <a:gd name="connsiteY668" fmla="*/ 9519 h 10322"/>
                  <a:gd name="connsiteX669" fmla="*/ 2978 w 10000"/>
                  <a:gd name="connsiteY669" fmla="*/ 9519 h 10322"/>
                  <a:gd name="connsiteX670" fmla="*/ 2943 w 10000"/>
                  <a:gd name="connsiteY670" fmla="*/ 9531 h 10322"/>
                  <a:gd name="connsiteX671" fmla="*/ 2907 w 10000"/>
                  <a:gd name="connsiteY671" fmla="*/ 9531 h 10322"/>
                  <a:gd name="connsiteX672" fmla="*/ 2889 w 10000"/>
                  <a:gd name="connsiteY672" fmla="*/ 9544 h 10322"/>
                  <a:gd name="connsiteX673" fmla="*/ 2829 w 10000"/>
                  <a:gd name="connsiteY673" fmla="*/ 9557 h 10322"/>
                  <a:gd name="connsiteX674" fmla="*/ 2793 w 10000"/>
                  <a:gd name="connsiteY674" fmla="*/ 9569 h 10322"/>
                  <a:gd name="connsiteX675" fmla="*/ 2757 w 10000"/>
                  <a:gd name="connsiteY675" fmla="*/ 9582 h 10322"/>
                  <a:gd name="connsiteX676" fmla="*/ 2733 w 10000"/>
                  <a:gd name="connsiteY676" fmla="*/ 9582 h 10322"/>
                  <a:gd name="connsiteX677" fmla="*/ 2709 w 10000"/>
                  <a:gd name="connsiteY677" fmla="*/ 9588 h 10322"/>
                  <a:gd name="connsiteX678" fmla="*/ 2709 w 10000"/>
                  <a:gd name="connsiteY678" fmla="*/ 9588 h 10322"/>
                  <a:gd name="connsiteX679" fmla="*/ 2709 w 10000"/>
                  <a:gd name="connsiteY679" fmla="*/ 9582 h 10322"/>
                  <a:gd name="connsiteX680" fmla="*/ 2697 w 10000"/>
                  <a:gd name="connsiteY680" fmla="*/ 9544 h 10322"/>
                  <a:gd name="connsiteX681" fmla="*/ 2697 w 10000"/>
                  <a:gd name="connsiteY681" fmla="*/ 9493 h 10322"/>
                  <a:gd name="connsiteX682" fmla="*/ 2685 w 10000"/>
                  <a:gd name="connsiteY682" fmla="*/ 9468 h 10322"/>
                  <a:gd name="connsiteX683" fmla="*/ 2685 w 10000"/>
                  <a:gd name="connsiteY683" fmla="*/ 9418 h 10322"/>
                  <a:gd name="connsiteX684" fmla="*/ 2685 w 10000"/>
                  <a:gd name="connsiteY684" fmla="*/ 9380 h 10322"/>
                  <a:gd name="connsiteX685" fmla="*/ 2673 w 10000"/>
                  <a:gd name="connsiteY685" fmla="*/ 9304 h 10322"/>
                  <a:gd name="connsiteX686" fmla="*/ 2661 w 10000"/>
                  <a:gd name="connsiteY686" fmla="*/ 9259 h 10322"/>
                  <a:gd name="connsiteX687" fmla="*/ 2661 w 10000"/>
                  <a:gd name="connsiteY687" fmla="*/ 9209 h 10322"/>
                  <a:gd name="connsiteX688" fmla="*/ 2650 w 10000"/>
                  <a:gd name="connsiteY688" fmla="*/ 9183 h 10322"/>
                  <a:gd name="connsiteX689" fmla="*/ 2650 w 10000"/>
                  <a:gd name="connsiteY689" fmla="*/ 9146 h 10322"/>
                  <a:gd name="connsiteX690" fmla="*/ 2650 w 10000"/>
                  <a:gd name="connsiteY690" fmla="*/ 9108 h 10322"/>
                  <a:gd name="connsiteX691" fmla="*/ 2638 w 10000"/>
                  <a:gd name="connsiteY691" fmla="*/ 9057 h 10322"/>
                  <a:gd name="connsiteX692" fmla="*/ 2626 w 10000"/>
                  <a:gd name="connsiteY692" fmla="*/ 9019 h 10322"/>
                  <a:gd name="connsiteX693" fmla="*/ 2626 w 10000"/>
                  <a:gd name="connsiteY693" fmla="*/ 8981 h 10322"/>
                  <a:gd name="connsiteX694" fmla="*/ 2614 w 10000"/>
                  <a:gd name="connsiteY694" fmla="*/ 8943 h 10322"/>
                  <a:gd name="connsiteX695" fmla="*/ 2602 w 10000"/>
                  <a:gd name="connsiteY695" fmla="*/ 8899 h 10322"/>
                  <a:gd name="connsiteX696" fmla="*/ 2602 w 10000"/>
                  <a:gd name="connsiteY696" fmla="*/ 8861 h 10322"/>
                  <a:gd name="connsiteX697" fmla="*/ 2590 w 10000"/>
                  <a:gd name="connsiteY697" fmla="*/ 8810 h 10322"/>
                  <a:gd name="connsiteX698" fmla="*/ 2590 w 10000"/>
                  <a:gd name="connsiteY698" fmla="*/ 8760 h 10322"/>
                  <a:gd name="connsiteX699" fmla="*/ 2578 w 10000"/>
                  <a:gd name="connsiteY699" fmla="*/ 8696 h 10322"/>
                  <a:gd name="connsiteX700" fmla="*/ 2572 w 10000"/>
                  <a:gd name="connsiteY700" fmla="*/ 8646 h 10322"/>
                  <a:gd name="connsiteX701" fmla="*/ 2560 w 10000"/>
                  <a:gd name="connsiteY701" fmla="*/ 8595 h 10322"/>
                  <a:gd name="connsiteX702" fmla="*/ 2548 w 10000"/>
                  <a:gd name="connsiteY702" fmla="*/ 8551 h 10322"/>
                  <a:gd name="connsiteX703" fmla="*/ 2536 w 10000"/>
                  <a:gd name="connsiteY703" fmla="*/ 8488 h 10322"/>
                  <a:gd name="connsiteX704" fmla="*/ 2536 w 10000"/>
                  <a:gd name="connsiteY704" fmla="*/ 8437 h 10322"/>
                  <a:gd name="connsiteX705" fmla="*/ 2524 w 10000"/>
                  <a:gd name="connsiteY705" fmla="*/ 8374 h 10322"/>
                  <a:gd name="connsiteX706" fmla="*/ 2512 w 10000"/>
                  <a:gd name="connsiteY706" fmla="*/ 8323 h 10322"/>
                  <a:gd name="connsiteX707" fmla="*/ 2488 w 10000"/>
                  <a:gd name="connsiteY707" fmla="*/ 8254 h 10322"/>
                  <a:gd name="connsiteX708" fmla="*/ 2476 w 10000"/>
                  <a:gd name="connsiteY708" fmla="*/ 8203 h 10322"/>
                  <a:gd name="connsiteX709" fmla="*/ 2464 w 10000"/>
                  <a:gd name="connsiteY709" fmla="*/ 8127 h 10322"/>
                  <a:gd name="connsiteX710" fmla="*/ 2452 w 10000"/>
                  <a:gd name="connsiteY710" fmla="*/ 8077 h 10322"/>
                  <a:gd name="connsiteX711" fmla="*/ 2440 w 10000"/>
                  <a:gd name="connsiteY711" fmla="*/ 8001 h 10322"/>
                  <a:gd name="connsiteX712" fmla="*/ 2428 w 10000"/>
                  <a:gd name="connsiteY712" fmla="*/ 7937 h 10322"/>
                  <a:gd name="connsiteX713" fmla="*/ 2416 w 10000"/>
                  <a:gd name="connsiteY713" fmla="*/ 7868 h 10322"/>
                  <a:gd name="connsiteX714" fmla="*/ 2404 w 10000"/>
                  <a:gd name="connsiteY714" fmla="*/ 7805 h 10322"/>
                  <a:gd name="connsiteX715" fmla="*/ 2380 w 10000"/>
                  <a:gd name="connsiteY715" fmla="*/ 7729 h 10322"/>
                  <a:gd name="connsiteX716" fmla="*/ 2356 w 10000"/>
                  <a:gd name="connsiteY716" fmla="*/ 7665 h 10322"/>
                  <a:gd name="connsiteX717" fmla="*/ 2344 w 10000"/>
                  <a:gd name="connsiteY717" fmla="*/ 7596 h 10322"/>
                  <a:gd name="connsiteX718" fmla="*/ 2333 w 10000"/>
                  <a:gd name="connsiteY718" fmla="*/ 7520 h 10322"/>
                  <a:gd name="connsiteX719" fmla="*/ 2309 w 10000"/>
                  <a:gd name="connsiteY719" fmla="*/ 7444 h 10322"/>
                  <a:gd name="connsiteX720" fmla="*/ 2297 w 10000"/>
                  <a:gd name="connsiteY720" fmla="*/ 7368 h 10322"/>
                  <a:gd name="connsiteX721" fmla="*/ 2273 w 10000"/>
                  <a:gd name="connsiteY721" fmla="*/ 7292 h 10322"/>
                  <a:gd name="connsiteX722" fmla="*/ 2261 w 10000"/>
                  <a:gd name="connsiteY722" fmla="*/ 7223 h 10322"/>
                  <a:gd name="connsiteX723" fmla="*/ 2243 w 10000"/>
                  <a:gd name="connsiteY723" fmla="*/ 7147 h 10322"/>
                  <a:gd name="connsiteX724" fmla="*/ 2219 w 10000"/>
                  <a:gd name="connsiteY724" fmla="*/ 7058 h 10322"/>
                  <a:gd name="connsiteX725" fmla="*/ 2195 w 10000"/>
                  <a:gd name="connsiteY725" fmla="*/ 6982 h 10322"/>
                  <a:gd name="connsiteX726" fmla="*/ 2171 w 10000"/>
                  <a:gd name="connsiteY726" fmla="*/ 6913 h 10322"/>
                  <a:gd name="connsiteX727" fmla="*/ 2147 w 10000"/>
                  <a:gd name="connsiteY727" fmla="*/ 6824 h 10322"/>
                  <a:gd name="connsiteX728" fmla="*/ 2135 w 10000"/>
                  <a:gd name="connsiteY728" fmla="*/ 6748 h 10322"/>
                  <a:gd name="connsiteX729" fmla="*/ 2111 w 10000"/>
                  <a:gd name="connsiteY729" fmla="*/ 6660 h 10322"/>
                  <a:gd name="connsiteX730" fmla="*/ 2087 w 10000"/>
                  <a:gd name="connsiteY730" fmla="*/ 6590 h 10322"/>
                  <a:gd name="connsiteX731" fmla="*/ 2051 w 10000"/>
                  <a:gd name="connsiteY731" fmla="*/ 6489 h 10322"/>
                  <a:gd name="connsiteX732" fmla="*/ 2028 w 10000"/>
                  <a:gd name="connsiteY732" fmla="*/ 6400 h 10322"/>
                  <a:gd name="connsiteX733" fmla="*/ 2004 w 10000"/>
                  <a:gd name="connsiteY733" fmla="*/ 6312 h 10322"/>
                  <a:gd name="connsiteX734" fmla="*/ 1980 w 10000"/>
                  <a:gd name="connsiteY734" fmla="*/ 6230 h 10322"/>
                  <a:gd name="connsiteX735" fmla="*/ 1944 w 10000"/>
                  <a:gd name="connsiteY735" fmla="*/ 6128 h 10322"/>
                  <a:gd name="connsiteX736" fmla="*/ 1926 w 10000"/>
                  <a:gd name="connsiteY736" fmla="*/ 6040 h 10322"/>
                  <a:gd name="connsiteX737" fmla="*/ 1902 w 10000"/>
                  <a:gd name="connsiteY737" fmla="*/ 5945 h 10322"/>
                  <a:gd name="connsiteX738" fmla="*/ 1878 w 10000"/>
                  <a:gd name="connsiteY738" fmla="*/ 5856 h 10322"/>
                  <a:gd name="connsiteX739" fmla="*/ 1854 w 10000"/>
                  <a:gd name="connsiteY739" fmla="*/ 5755 h 10322"/>
                  <a:gd name="connsiteX740" fmla="*/ 1818 w 10000"/>
                  <a:gd name="connsiteY740" fmla="*/ 5654 h 10322"/>
                  <a:gd name="connsiteX741" fmla="*/ 1794 w 10000"/>
                  <a:gd name="connsiteY741" fmla="*/ 5559 h 10322"/>
                  <a:gd name="connsiteX742" fmla="*/ 1770 w 10000"/>
                  <a:gd name="connsiteY742" fmla="*/ 5458 h 10322"/>
                  <a:gd name="connsiteX743" fmla="*/ 1734 w 10000"/>
                  <a:gd name="connsiteY743" fmla="*/ 5357 h 10322"/>
                  <a:gd name="connsiteX744" fmla="*/ 1711 w 10000"/>
                  <a:gd name="connsiteY744" fmla="*/ 5262 h 10322"/>
                  <a:gd name="connsiteX745" fmla="*/ 1675 w 10000"/>
                  <a:gd name="connsiteY745" fmla="*/ 5161 h 10322"/>
                  <a:gd name="connsiteX746" fmla="*/ 1651 w 10000"/>
                  <a:gd name="connsiteY746" fmla="*/ 5060 h 10322"/>
                  <a:gd name="connsiteX747" fmla="*/ 1615 w 10000"/>
                  <a:gd name="connsiteY747" fmla="*/ 4958 h 10322"/>
                  <a:gd name="connsiteX748" fmla="*/ 1597 w 10000"/>
                  <a:gd name="connsiteY748" fmla="*/ 4851 h 10322"/>
                  <a:gd name="connsiteX749" fmla="*/ 1561 w 10000"/>
                  <a:gd name="connsiteY749" fmla="*/ 4750 h 10322"/>
                  <a:gd name="connsiteX750" fmla="*/ 1537 w 10000"/>
                  <a:gd name="connsiteY750" fmla="*/ 4648 h 10322"/>
                  <a:gd name="connsiteX751" fmla="*/ 1501 w 10000"/>
                  <a:gd name="connsiteY751" fmla="*/ 4553 h 10322"/>
                  <a:gd name="connsiteX752" fmla="*/ 1477 w 10000"/>
                  <a:gd name="connsiteY752" fmla="*/ 4440 h 10322"/>
                  <a:gd name="connsiteX753" fmla="*/ 1441 w 10000"/>
                  <a:gd name="connsiteY753" fmla="*/ 4338 h 10322"/>
                  <a:gd name="connsiteX754" fmla="*/ 1417 w 10000"/>
                  <a:gd name="connsiteY754" fmla="*/ 4244 h 10322"/>
                  <a:gd name="connsiteX755" fmla="*/ 1394 w 10000"/>
                  <a:gd name="connsiteY755" fmla="*/ 4142 h 10322"/>
                  <a:gd name="connsiteX756" fmla="*/ 1370 w 10000"/>
                  <a:gd name="connsiteY756" fmla="*/ 4041 h 10322"/>
                  <a:gd name="connsiteX757" fmla="*/ 1334 w 10000"/>
                  <a:gd name="connsiteY757" fmla="*/ 3946 h 10322"/>
                  <a:gd name="connsiteX758" fmla="*/ 1310 w 10000"/>
                  <a:gd name="connsiteY758" fmla="*/ 3845 h 10322"/>
                  <a:gd name="connsiteX759" fmla="*/ 1280 w 10000"/>
                  <a:gd name="connsiteY759" fmla="*/ 3744 h 10322"/>
                  <a:gd name="connsiteX760" fmla="*/ 1256 w 10000"/>
                  <a:gd name="connsiteY760" fmla="*/ 3643 h 10322"/>
                  <a:gd name="connsiteX761" fmla="*/ 1232 w 10000"/>
                  <a:gd name="connsiteY761" fmla="*/ 3560 h 10322"/>
                  <a:gd name="connsiteX762" fmla="*/ 1208 w 10000"/>
                  <a:gd name="connsiteY762" fmla="*/ 3472 h 10322"/>
                  <a:gd name="connsiteX763" fmla="*/ 1172 w 10000"/>
                  <a:gd name="connsiteY763" fmla="*/ 3371 h 10322"/>
                  <a:gd name="connsiteX764" fmla="*/ 1148 w 10000"/>
                  <a:gd name="connsiteY764" fmla="*/ 3276 h 10322"/>
                  <a:gd name="connsiteX765" fmla="*/ 1124 w 10000"/>
                  <a:gd name="connsiteY765" fmla="*/ 3175 h 10322"/>
                  <a:gd name="connsiteX766" fmla="*/ 1100 w 10000"/>
                  <a:gd name="connsiteY766" fmla="*/ 3099 h 10322"/>
                  <a:gd name="connsiteX767" fmla="*/ 1077 w 10000"/>
                  <a:gd name="connsiteY767" fmla="*/ 2998 h 10322"/>
                  <a:gd name="connsiteX768" fmla="*/ 1041 w 10000"/>
                  <a:gd name="connsiteY768" fmla="*/ 2915 h 10322"/>
                  <a:gd name="connsiteX769" fmla="*/ 1029 w 10000"/>
                  <a:gd name="connsiteY769" fmla="*/ 2839 h 10322"/>
                  <a:gd name="connsiteX770" fmla="*/ 1005 w 10000"/>
                  <a:gd name="connsiteY770" fmla="*/ 2763 h 10322"/>
                  <a:gd name="connsiteX771" fmla="*/ 981 w 10000"/>
                  <a:gd name="connsiteY771" fmla="*/ 2688 h 10322"/>
                  <a:gd name="connsiteX772" fmla="*/ 963 w 10000"/>
                  <a:gd name="connsiteY772" fmla="*/ 2605 h 10322"/>
                  <a:gd name="connsiteX773" fmla="*/ 951 w 10000"/>
                  <a:gd name="connsiteY773" fmla="*/ 2529 h 10322"/>
                  <a:gd name="connsiteX774" fmla="*/ 927 w 10000"/>
                  <a:gd name="connsiteY774" fmla="*/ 2466 h 10322"/>
                  <a:gd name="connsiteX775" fmla="*/ 903 w 10000"/>
                  <a:gd name="connsiteY775" fmla="*/ 2390 h 10322"/>
                  <a:gd name="connsiteX776" fmla="*/ 891 w 10000"/>
                  <a:gd name="connsiteY776" fmla="*/ 2327 h 10322"/>
                  <a:gd name="connsiteX777" fmla="*/ 867 w 10000"/>
                  <a:gd name="connsiteY777" fmla="*/ 2270 h 10322"/>
                  <a:gd name="connsiteX778" fmla="*/ 855 w 10000"/>
                  <a:gd name="connsiteY778" fmla="*/ 2207 h 10322"/>
                  <a:gd name="connsiteX779" fmla="*/ 843 w 10000"/>
                  <a:gd name="connsiteY779" fmla="*/ 2144 h 10322"/>
                  <a:gd name="connsiteX780" fmla="*/ 819 w 10000"/>
                  <a:gd name="connsiteY780" fmla="*/ 2080 h 10322"/>
                  <a:gd name="connsiteX781" fmla="*/ 807 w 10000"/>
                  <a:gd name="connsiteY781" fmla="*/ 2030 h 10322"/>
                  <a:gd name="connsiteX782" fmla="*/ 783 w 10000"/>
                  <a:gd name="connsiteY782" fmla="*/ 1992 h 10322"/>
                  <a:gd name="connsiteX783" fmla="*/ 772 w 10000"/>
                  <a:gd name="connsiteY783" fmla="*/ 1948 h 10322"/>
                  <a:gd name="connsiteX784" fmla="*/ 760 w 10000"/>
                  <a:gd name="connsiteY784" fmla="*/ 1910 h 10322"/>
                  <a:gd name="connsiteX785" fmla="*/ 748 w 10000"/>
                  <a:gd name="connsiteY785" fmla="*/ 1872 h 10322"/>
                  <a:gd name="connsiteX786" fmla="*/ 748 w 10000"/>
                  <a:gd name="connsiteY786" fmla="*/ 1834 h 10322"/>
                  <a:gd name="connsiteX787" fmla="*/ 724 w 10000"/>
                  <a:gd name="connsiteY787" fmla="*/ 1770 h 10322"/>
                  <a:gd name="connsiteX788" fmla="*/ 724 w 10000"/>
                  <a:gd name="connsiteY788" fmla="*/ 1732 h 10322"/>
                  <a:gd name="connsiteX789" fmla="*/ 712 w 10000"/>
                  <a:gd name="connsiteY789" fmla="*/ 1707 h 10322"/>
                  <a:gd name="connsiteX790" fmla="*/ 712 w 10000"/>
                  <a:gd name="connsiteY790" fmla="*/ 1695 h 10322"/>
                  <a:gd name="connsiteX791" fmla="*/ 724 w 10000"/>
                  <a:gd name="connsiteY791" fmla="*/ 1695 h 10322"/>
                  <a:gd name="connsiteX792" fmla="*/ 783 w 10000"/>
                  <a:gd name="connsiteY792" fmla="*/ 1682 h 10322"/>
                  <a:gd name="connsiteX793" fmla="*/ 819 w 10000"/>
                  <a:gd name="connsiteY793" fmla="*/ 1669 h 10322"/>
                  <a:gd name="connsiteX794" fmla="*/ 867 w 10000"/>
                  <a:gd name="connsiteY794" fmla="*/ 1669 h 10322"/>
                  <a:gd name="connsiteX795" fmla="*/ 891 w 10000"/>
                  <a:gd name="connsiteY795" fmla="*/ 1657 h 10322"/>
                  <a:gd name="connsiteX796" fmla="*/ 927 w 10000"/>
                  <a:gd name="connsiteY796" fmla="*/ 1657 h 10322"/>
                  <a:gd name="connsiteX797" fmla="*/ 963 w 10000"/>
                  <a:gd name="connsiteY797" fmla="*/ 1657 h 10322"/>
                  <a:gd name="connsiteX798" fmla="*/ 993 w 10000"/>
                  <a:gd name="connsiteY798" fmla="*/ 1657 h 10322"/>
                  <a:gd name="connsiteX799" fmla="*/ 1017 w 10000"/>
                  <a:gd name="connsiteY799" fmla="*/ 1644 h 10322"/>
                  <a:gd name="connsiteX800" fmla="*/ 1053 w 10000"/>
                  <a:gd name="connsiteY800" fmla="*/ 1644 h 10322"/>
                  <a:gd name="connsiteX801" fmla="*/ 1100 w 10000"/>
                  <a:gd name="connsiteY801" fmla="*/ 1638 h 10322"/>
                  <a:gd name="connsiteX802" fmla="*/ 1136 w 10000"/>
                  <a:gd name="connsiteY802" fmla="*/ 1638 h 10322"/>
                  <a:gd name="connsiteX803" fmla="*/ 1172 w 10000"/>
                  <a:gd name="connsiteY803" fmla="*/ 1625 h 10322"/>
                  <a:gd name="connsiteX804" fmla="*/ 1220 w 10000"/>
                  <a:gd name="connsiteY804" fmla="*/ 1625 h 10322"/>
                  <a:gd name="connsiteX805" fmla="*/ 1268 w 10000"/>
                  <a:gd name="connsiteY805" fmla="*/ 1612 h 10322"/>
                  <a:gd name="connsiteX806" fmla="*/ 1310 w 10000"/>
                  <a:gd name="connsiteY806" fmla="*/ 1612 h 10322"/>
                  <a:gd name="connsiteX807" fmla="*/ 1358 w 10000"/>
                  <a:gd name="connsiteY807" fmla="*/ 1600 h 10322"/>
                  <a:gd name="connsiteX808" fmla="*/ 1406 w 10000"/>
                  <a:gd name="connsiteY808" fmla="*/ 1600 h 10322"/>
                  <a:gd name="connsiteX809" fmla="*/ 1465 w 10000"/>
                  <a:gd name="connsiteY809" fmla="*/ 1587 h 10322"/>
                  <a:gd name="connsiteX810" fmla="*/ 1513 w 10000"/>
                  <a:gd name="connsiteY810" fmla="*/ 1587 h 10322"/>
                  <a:gd name="connsiteX811" fmla="*/ 1561 w 10000"/>
                  <a:gd name="connsiteY811" fmla="*/ 1574 h 10322"/>
                  <a:gd name="connsiteX812" fmla="*/ 1615 w 10000"/>
                  <a:gd name="connsiteY812" fmla="*/ 1574 h 10322"/>
                  <a:gd name="connsiteX813" fmla="*/ 1675 w 10000"/>
                  <a:gd name="connsiteY813" fmla="*/ 1562 h 10322"/>
                  <a:gd name="connsiteX814" fmla="*/ 1746 w 10000"/>
                  <a:gd name="connsiteY814" fmla="*/ 1562 h 10322"/>
                  <a:gd name="connsiteX815" fmla="*/ 1794 w 10000"/>
                  <a:gd name="connsiteY815" fmla="*/ 1549 h 10322"/>
                  <a:gd name="connsiteX816" fmla="*/ 1854 w 10000"/>
                  <a:gd name="connsiteY816" fmla="*/ 1536 h 10322"/>
                  <a:gd name="connsiteX817" fmla="*/ 1914 w 10000"/>
                  <a:gd name="connsiteY817" fmla="*/ 1524 h 10322"/>
                  <a:gd name="connsiteX818" fmla="*/ 1980 w 10000"/>
                  <a:gd name="connsiteY818" fmla="*/ 1524 h 10322"/>
                  <a:gd name="connsiteX819" fmla="*/ 2039 w 10000"/>
                  <a:gd name="connsiteY819" fmla="*/ 1511 h 10322"/>
                  <a:gd name="connsiteX820" fmla="*/ 2111 w 10000"/>
                  <a:gd name="connsiteY820" fmla="*/ 1498 h 10322"/>
                  <a:gd name="connsiteX821" fmla="*/ 2171 w 10000"/>
                  <a:gd name="connsiteY821" fmla="*/ 1498 h 10322"/>
                  <a:gd name="connsiteX822" fmla="*/ 2243 w 10000"/>
                  <a:gd name="connsiteY822" fmla="*/ 1486 h 10322"/>
                  <a:gd name="connsiteX823" fmla="*/ 2297 w 10000"/>
                  <a:gd name="connsiteY823" fmla="*/ 1473 h 10322"/>
                  <a:gd name="connsiteX824" fmla="*/ 2368 w 10000"/>
                  <a:gd name="connsiteY824" fmla="*/ 1473 h 10322"/>
                  <a:gd name="connsiteX825" fmla="*/ 2440 w 10000"/>
                  <a:gd name="connsiteY825" fmla="*/ 1461 h 10322"/>
                  <a:gd name="connsiteX826" fmla="*/ 2512 w 10000"/>
                  <a:gd name="connsiteY826" fmla="*/ 1448 h 10322"/>
                  <a:gd name="connsiteX827" fmla="*/ 2578 w 10000"/>
                  <a:gd name="connsiteY827" fmla="*/ 1435 h 10322"/>
                  <a:gd name="connsiteX828" fmla="*/ 2661 w 10000"/>
                  <a:gd name="connsiteY828" fmla="*/ 1423 h 10322"/>
                  <a:gd name="connsiteX829" fmla="*/ 2733 w 10000"/>
                  <a:gd name="connsiteY829" fmla="*/ 1410 h 10322"/>
                  <a:gd name="connsiteX830" fmla="*/ 2805 w 10000"/>
                  <a:gd name="connsiteY830" fmla="*/ 1410 h 10322"/>
                  <a:gd name="connsiteX831" fmla="*/ 2877 w 10000"/>
                  <a:gd name="connsiteY831" fmla="*/ 1397 h 10322"/>
                  <a:gd name="connsiteX832" fmla="*/ 2955 w 10000"/>
                  <a:gd name="connsiteY832" fmla="*/ 1385 h 10322"/>
                  <a:gd name="connsiteX833" fmla="*/ 3026 w 10000"/>
                  <a:gd name="connsiteY833" fmla="*/ 1372 h 10322"/>
                  <a:gd name="connsiteX834" fmla="*/ 3098 w 10000"/>
                  <a:gd name="connsiteY834" fmla="*/ 1359 h 10322"/>
                  <a:gd name="connsiteX835" fmla="*/ 3182 w 10000"/>
                  <a:gd name="connsiteY835" fmla="*/ 1347 h 10322"/>
                  <a:gd name="connsiteX836" fmla="*/ 3248 w 10000"/>
                  <a:gd name="connsiteY836" fmla="*/ 1347 h 10322"/>
                  <a:gd name="connsiteX837" fmla="*/ 3331 w 10000"/>
                  <a:gd name="connsiteY837" fmla="*/ 1334 h 10322"/>
                  <a:gd name="connsiteX838" fmla="*/ 3415 w 10000"/>
                  <a:gd name="connsiteY838" fmla="*/ 1321 h 10322"/>
                  <a:gd name="connsiteX839" fmla="*/ 3487 w 10000"/>
                  <a:gd name="connsiteY839" fmla="*/ 1315 h 10322"/>
                  <a:gd name="connsiteX840" fmla="*/ 3565 w 10000"/>
                  <a:gd name="connsiteY840" fmla="*/ 1315 h 10322"/>
                  <a:gd name="connsiteX841" fmla="*/ 3648 w 10000"/>
                  <a:gd name="connsiteY841" fmla="*/ 1290 h 10322"/>
                  <a:gd name="connsiteX842" fmla="*/ 3732 w 10000"/>
                  <a:gd name="connsiteY842" fmla="*/ 1290 h 10322"/>
                  <a:gd name="connsiteX843" fmla="*/ 3816 w 10000"/>
                  <a:gd name="connsiteY843" fmla="*/ 1277 h 10322"/>
                  <a:gd name="connsiteX844" fmla="*/ 3882 w 10000"/>
                  <a:gd name="connsiteY844" fmla="*/ 1264 h 10322"/>
                  <a:gd name="connsiteX845" fmla="*/ 3965 w 10000"/>
                  <a:gd name="connsiteY845" fmla="*/ 1252 h 10322"/>
                  <a:gd name="connsiteX846" fmla="*/ 4049 w 10000"/>
                  <a:gd name="connsiteY846" fmla="*/ 1252 h 10322"/>
                  <a:gd name="connsiteX847" fmla="*/ 4133 w 10000"/>
                  <a:gd name="connsiteY847" fmla="*/ 1226 h 10322"/>
                  <a:gd name="connsiteX848" fmla="*/ 4211 w 10000"/>
                  <a:gd name="connsiteY848" fmla="*/ 1226 h 10322"/>
                  <a:gd name="connsiteX849" fmla="*/ 4282 w 10000"/>
                  <a:gd name="connsiteY849" fmla="*/ 1201 h 10322"/>
                  <a:gd name="connsiteX850" fmla="*/ 4366 w 10000"/>
                  <a:gd name="connsiteY850" fmla="*/ 1201 h 10322"/>
                  <a:gd name="connsiteX851" fmla="*/ 4450 w 10000"/>
                  <a:gd name="connsiteY851" fmla="*/ 1189 h 10322"/>
                  <a:gd name="connsiteX852" fmla="*/ 4528 w 10000"/>
                  <a:gd name="connsiteY852" fmla="*/ 1176 h 10322"/>
                  <a:gd name="connsiteX853" fmla="*/ 4611 w 10000"/>
                  <a:gd name="connsiteY853" fmla="*/ 1163 h 10322"/>
                  <a:gd name="connsiteX854" fmla="*/ 4695 w 10000"/>
                  <a:gd name="connsiteY854" fmla="*/ 1163 h 10322"/>
                  <a:gd name="connsiteX855" fmla="*/ 4767 w 10000"/>
                  <a:gd name="connsiteY855" fmla="*/ 1138 h 10322"/>
                  <a:gd name="connsiteX856" fmla="*/ 4856 w 10000"/>
                  <a:gd name="connsiteY856" fmla="*/ 1138 h 10322"/>
                  <a:gd name="connsiteX857" fmla="*/ 4928 w 10000"/>
                  <a:gd name="connsiteY857" fmla="*/ 1125 h 10322"/>
                  <a:gd name="connsiteX858" fmla="*/ 5012 w 10000"/>
                  <a:gd name="connsiteY858" fmla="*/ 1113 h 10322"/>
                  <a:gd name="connsiteX859" fmla="*/ 5084 w 10000"/>
                  <a:gd name="connsiteY859" fmla="*/ 1100 h 10322"/>
                  <a:gd name="connsiteX860" fmla="*/ 5173 w 10000"/>
                  <a:gd name="connsiteY860" fmla="*/ 1100 h 10322"/>
                  <a:gd name="connsiteX861" fmla="*/ 5245 w 10000"/>
                  <a:gd name="connsiteY861" fmla="*/ 1087 h 10322"/>
                  <a:gd name="connsiteX862" fmla="*/ 5329 w 10000"/>
                  <a:gd name="connsiteY862" fmla="*/ 1087 h 10322"/>
                  <a:gd name="connsiteX863" fmla="*/ 5413 w 10000"/>
                  <a:gd name="connsiteY863" fmla="*/ 1075 h 10322"/>
                  <a:gd name="connsiteX864" fmla="*/ 5478 w 10000"/>
                  <a:gd name="connsiteY864" fmla="*/ 1062 h 10322"/>
                  <a:gd name="connsiteX865" fmla="*/ 5562 w 10000"/>
                  <a:gd name="connsiteY865" fmla="*/ 1049 h 10322"/>
                  <a:gd name="connsiteX866" fmla="*/ 5646 w 10000"/>
                  <a:gd name="connsiteY866" fmla="*/ 1049 h 10322"/>
                  <a:gd name="connsiteX867" fmla="*/ 5718 w 10000"/>
                  <a:gd name="connsiteY867" fmla="*/ 1024 h 10322"/>
                  <a:gd name="connsiteX868" fmla="*/ 5795 w 10000"/>
                  <a:gd name="connsiteY868" fmla="*/ 1024 h 10322"/>
                  <a:gd name="connsiteX869" fmla="*/ 5867 w 10000"/>
                  <a:gd name="connsiteY869" fmla="*/ 1011 h 10322"/>
                  <a:gd name="connsiteX870" fmla="*/ 5951 w 10000"/>
                  <a:gd name="connsiteY870" fmla="*/ 1011 h 10322"/>
                  <a:gd name="connsiteX871" fmla="*/ 6023 w 10000"/>
                  <a:gd name="connsiteY871" fmla="*/ 999 h 10322"/>
                  <a:gd name="connsiteX872" fmla="*/ 6089 w 10000"/>
                  <a:gd name="connsiteY872" fmla="*/ 999 h 10322"/>
                  <a:gd name="connsiteX873" fmla="*/ 6172 w 10000"/>
                  <a:gd name="connsiteY873" fmla="*/ 986 h 10322"/>
                  <a:gd name="connsiteX874" fmla="*/ 6244 w 10000"/>
                  <a:gd name="connsiteY874" fmla="*/ 986 h 10322"/>
                  <a:gd name="connsiteX875" fmla="*/ 6316 w 10000"/>
                  <a:gd name="connsiteY875" fmla="*/ 980 h 10322"/>
                  <a:gd name="connsiteX876" fmla="*/ 6388 w 10000"/>
                  <a:gd name="connsiteY876" fmla="*/ 980 h 10322"/>
                  <a:gd name="connsiteX877" fmla="*/ 6453 w 10000"/>
                  <a:gd name="connsiteY877" fmla="*/ 967 h 10322"/>
                  <a:gd name="connsiteX878" fmla="*/ 6525 w 10000"/>
                  <a:gd name="connsiteY878" fmla="*/ 967 h 10322"/>
                  <a:gd name="connsiteX879" fmla="*/ 6585 w 10000"/>
                  <a:gd name="connsiteY879" fmla="*/ 955 h 10322"/>
                  <a:gd name="connsiteX880" fmla="*/ 6645 w 10000"/>
                  <a:gd name="connsiteY880" fmla="*/ 955 h 10322"/>
                  <a:gd name="connsiteX881" fmla="*/ 6711 w 10000"/>
                  <a:gd name="connsiteY881" fmla="*/ 942 h 10322"/>
                  <a:gd name="connsiteX882" fmla="*/ 6770 w 10000"/>
                  <a:gd name="connsiteY882" fmla="*/ 942 h 10322"/>
                  <a:gd name="connsiteX883" fmla="*/ 6830 w 10000"/>
                  <a:gd name="connsiteY883" fmla="*/ 942 h 10322"/>
                  <a:gd name="connsiteX884" fmla="*/ 6890 w 10000"/>
                  <a:gd name="connsiteY884" fmla="*/ 929 h 10322"/>
                  <a:gd name="connsiteX885" fmla="*/ 6938 w 10000"/>
                  <a:gd name="connsiteY885" fmla="*/ 929 h 10322"/>
                  <a:gd name="connsiteX886" fmla="*/ 7010 w 10000"/>
                  <a:gd name="connsiteY886" fmla="*/ 929 h 10322"/>
                  <a:gd name="connsiteX887" fmla="*/ 7051 w 10000"/>
                  <a:gd name="connsiteY887" fmla="*/ 917 h 10322"/>
                  <a:gd name="connsiteX888" fmla="*/ 7111 w 10000"/>
                  <a:gd name="connsiteY888" fmla="*/ 917 h 10322"/>
                  <a:gd name="connsiteX889" fmla="*/ 7159 w 10000"/>
                  <a:gd name="connsiteY889" fmla="*/ 917 h 10322"/>
                  <a:gd name="connsiteX890" fmla="*/ 7207 w 10000"/>
                  <a:gd name="connsiteY890" fmla="*/ 917 h 10322"/>
                  <a:gd name="connsiteX891" fmla="*/ 7255 w 10000"/>
                  <a:gd name="connsiteY891" fmla="*/ 904 h 10322"/>
                  <a:gd name="connsiteX892" fmla="*/ 7303 w 10000"/>
                  <a:gd name="connsiteY892" fmla="*/ 904 h 10322"/>
                  <a:gd name="connsiteX893" fmla="*/ 7344 w 10000"/>
                  <a:gd name="connsiteY893" fmla="*/ 904 h 10322"/>
                  <a:gd name="connsiteX894" fmla="*/ 7392 w 10000"/>
                  <a:gd name="connsiteY894" fmla="*/ 904 h 10322"/>
                  <a:gd name="connsiteX895" fmla="*/ 7416 w 10000"/>
                  <a:gd name="connsiteY895" fmla="*/ 891 h 10322"/>
                  <a:gd name="connsiteX896" fmla="*/ 7452 w 10000"/>
                  <a:gd name="connsiteY896" fmla="*/ 891 h 10322"/>
                  <a:gd name="connsiteX897" fmla="*/ 7500 w 10000"/>
                  <a:gd name="connsiteY897" fmla="*/ 879 h 10322"/>
                  <a:gd name="connsiteX898" fmla="*/ 7536 w 10000"/>
                  <a:gd name="connsiteY898" fmla="*/ 879 h 10322"/>
                  <a:gd name="connsiteX899" fmla="*/ 7596 w 10000"/>
                  <a:gd name="connsiteY899" fmla="*/ 879 h 10322"/>
                  <a:gd name="connsiteX900" fmla="*/ 7644 w 10000"/>
                  <a:gd name="connsiteY900" fmla="*/ 879 h 10322"/>
                  <a:gd name="connsiteX901" fmla="*/ 7673 w 10000"/>
                  <a:gd name="connsiteY901" fmla="*/ 879 h 10322"/>
                  <a:gd name="connsiteX902" fmla="*/ 7697 w 10000"/>
                  <a:gd name="connsiteY902" fmla="*/ 879 h 10322"/>
                  <a:gd name="connsiteX903" fmla="*/ 7721 w 10000"/>
                  <a:gd name="connsiteY903" fmla="*/ 879 h 10322"/>
                  <a:gd name="connsiteX904" fmla="*/ 7733 w 10000"/>
                  <a:gd name="connsiteY904" fmla="*/ 879 h 10322"/>
                  <a:gd name="connsiteX905" fmla="*/ 7738 w 10000"/>
                  <a:gd name="connsiteY905" fmla="*/ 900 h 10322"/>
                  <a:gd name="connsiteX906" fmla="*/ 8134 w 10000"/>
                  <a:gd name="connsiteY906" fmla="*/ 322 h 10322"/>
                  <a:gd name="connsiteX907" fmla="*/ 8134 w 10000"/>
                  <a:gd name="connsiteY907" fmla="*/ 322 h 10322"/>
                  <a:gd name="connsiteX0" fmla="*/ 8134 w 10000"/>
                  <a:gd name="connsiteY0" fmla="*/ 323 h 10323"/>
                  <a:gd name="connsiteX1" fmla="*/ 8122 w 10000"/>
                  <a:gd name="connsiteY1" fmla="*/ 323 h 10323"/>
                  <a:gd name="connsiteX2" fmla="*/ 8110 w 10000"/>
                  <a:gd name="connsiteY2" fmla="*/ 323 h 10323"/>
                  <a:gd name="connsiteX3" fmla="*/ 8062 w 10000"/>
                  <a:gd name="connsiteY3" fmla="*/ 323 h 10323"/>
                  <a:gd name="connsiteX4" fmla="*/ 8014 w 10000"/>
                  <a:gd name="connsiteY4" fmla="*/ 329 h 10323"/>
                  <a:gd name="connsiteX5" fmla="*/ 7978 w 10000"/>
                  <a:gd name="connsiteY5" fmla="*/ 329 h 10323"/>
                  <a:gd name="connsiteX6" fmla="*/ 7949 w 10000"/>
                  <a:gd name="connsiteY6" fmla="*/ 329 h 10323"/>
                  <a:gd name="connsiteX7" fmla="*/ 7913 w 10000"/>
                  <a:gd name="connsiteY7" fmla="*/ 329 h 10323"/>
                  <a:gd name="connsiteX8" fmla="*/ 7889 w 10000"/>
                  <a:gd name="connsiteY8" fmla="*/ 342 h 10323"/>
                  <a:gd name="connsiteX9" fmla="*/ 7841 w 10000"/>
                  <a:gd name="connsiteY9" fmla="*/ 342 h 10323"/>
                  <a:gd name="connsiteX10" fmla="*/ 7793 w 10000"/>
                  <a:gd name="connsiteY10" fmla="*/ 355 h 10323"/>
                  <a:gd name="connsiteX11" fmla="*/ 7745 w 10000"/>
                  <a:gd name="connsiteY11" fmla="*/ 355 h 10323"/>
                  <a:gd name="connsiteX12" fmla="*/ 7697 w 10000"/>
                  <a:gd name="connsiteY12" fmla="*/ 367 h 10323"/>
                  <a:gd name="connsiteX13" fmla="*/ 7656 w 10000"/>
                  <a:gd name="connsiteY13" fmla="*/ 367 h 10323"/>
                  <a:gd name="connsiteX14" fmla="*/ 7596 w 10000"/>
                  <a:gd name="connsiteY14" fmla="*/ 367 h 10323"/>
                  <a:gd name="connsiteX15" fmla="*/ 7536 w 10000"/>
                  <a:gd name="connsiteY15" fmla="*/ 380 h 10323"/>
                  <a:gd name="connsiteX16" fmla="*/ 7476 w 10000"/>
                  <a:gd name="connsiteY16" fmla="*/ 380 h 10323"/>
                  <a:gd name="connsiteX17" fmla="*/ 7404 w 10000"/>
                  <a:gd name="connsiteY17" fmla="*/ 380 h 10323"/>
                  <a:gd name="connsiteX18" fmla="*/ 7344 w 10000"/>
                  <a:gd name="connsiteY18" fmla="*/ 393 h 10323"/>
                  <a:gd name="connsiteX19" fmla="*/ 7291 w 10000"/>
                  <a:gd name="connsiteY19" fmla="*/ 393 h 10323"/>
                  <a:gd name="connsiteX20" fmla="*/ 7231 w 10000"/>
                  <a:gd name="connsiteY20" fmla="*/ 405 h 10323"/>
                  <a:gd name="connsiteX21" fmla="*/ 7147 w 10000"/>
                  <a:gd name="connsiteY21" fmla="*/ 405 h 10323"/>
                  <a:gd name="connsiteX22" fmla="*/ 7075 w 10000"/>
                  <a:gd name="connsiteY22" fmla="*/ 418 h 10323"/>
                  <a:gd name="connsiteX23" fmla="*/ 7010 w 10000"/>
                  <a:gd name="connsiteY23" fmla="*/ 418 h 10323"/>
                  <a:gd name="connsiteX24" fmla="*/ 6926 w 10000"/>
                  <a:gd name="connsiteY24" fmla="*/ 431 h 10323"/>
                  <a:gd name="connsiteX25" fmla="*/ 6854 w 10000"/>
                  <a:gd name="connsiteY25" fmla="*/ 443 h 10323"/>
                  <a:gd name="connsiteX26" fmla="*/ 6770 w 10000"/>
                  <a:gd name="connsiteY26" fmla="*/ 456 h 10323"/>
                  <a:gd name="connsiteX27" fmla="*/ 6705 w 10000"/>
                  <a:gd name="connsiteY27" fmla="*/ 456 h 10323"/>
                  <a:gd name="connsiteX28" fmla="*/ 6621 w 10000"/>
                  <a:gd name="connsiteY28" fmla="*/ 468 h 10323"/>
                  <a:gd name="connsiteX29" fmla="*/ 6537 w 10000"/>
                  <a:gd name="connsiteY29" fmla="*/ 468 h 10323"/>
                  <a:gd name="connsiteX30" fmla="*/ 6453 w 10000"/>
                  <a:gd name="connsiteY30" fmla="*/ 481 h 10323"/>
                  <a:gd name="connsiteX31" fmla="*/ 6364 w 10000"/>
                  <a:gd name="connsiteY31" fmla="*/ 494 h 10323"/>
                  <a:gd name="connsiteX32" fmla="*/ 6280 w 10000"/>
                  <a:gd name="connsiteY32" fmla="*/ 506 h 10323"/>
                  <a:gd name="connsiteX33" fmla="*/ 6184 w 10000"/>
                  <a:gd name="connsiteY33" fmla="*/ 519 h 10323"/>
                  <a:gd name="connsiteX34" fmla="*/ 6100 w 10000"/>
                  <a:gd name="connsiteY34" fmla="*/ 532 h 10323"/>
                  <a:gd name="connsiteX35" fmla="*/ 6011 w 10000"/>
                  <a:gd name="connsiteY35" fmla="*/ 532 h 10323"/>
                  <a:gd name="connsiteX36" fmla="*/ 5927 w 10000"/>
                  <a:gd name="connsiteY36" fmla="*/ 544 h 10323"/>
                  <a:gd name="connsiteX37" fmla="*/ 5831 w 10000"/>
                  <a:gd name="connsiteY37" fmla="*/ 557 h 10323"/>
                  <a:gd name="connsiteX38" fmla="*/ 5742 w 10000"/>
                  <a:gd name="connsiteY38" fmla="*/ 570 h 10323"/>
                  <a:gd name="connsiteX39" fmla="*/ 5658 w 10000"/>
                  <a:gd name="connsiteY39" fmla="*/ 570 h 10323"/>
                  <a:gd name="connsiteX40" fmla="*/ 5562 w 10000"/>
                  <a:gd name="connsiteY40" fmla="*/ 582 h 10323"/>
                  <a:gd name="connsiteX41" fmla="*/ 5467 w 10000"/>
                  <a:gd name="connsiteY41" fmla="*/ 595 h 10323"/>
                  <a:gd name="connsiteX42" fmla="*/ 5377 w 10000"/>
                  <a:gd name="connsiteY42" fmla="*/ 608 h 10323"/>
                  <a:gd name="connsiteX43" fmla="*/ 5281 w 10000"/>
                  <a:gd name="connsiteY43" fmla="*/ 608 h 10323"/>
                  <a:gd name="connsiteX44" fmla="*/ 5185 w 10000"/>
                  <a:gd name="connsiteY44" fmla="*/ 633 h 10323"/>
                  <a:gd name="connsiteX45" fmla="*/ 5096 w 10000"/>
                  <a:gd name="connsiteY45" fmla="*/ 646 h 10323"/>
                  <a:gd name="connsiteX46" fmla="*/ 5000 w 10000"/>
                  <a:gd name="connsiteY46" fmla="*/ 652 h 10323"/>
                  <a:gd name="connsiteX47" fmla="*/ 4904 w 10000"/>
                  <a:gd name="connsiteY47" fmla="*/ 652 h 10323"/>
                  <a:gd name="connsiteX48" fmla="*/ 4809 w 10000"/>
                  <a:gd name="connsiteY48" fmla="*/ 665 h 10323"/>
                  <a:gd name="connsiteX49" fmla="*/ 4719 w 10000"/>
                  <a:gd name="connsiteY49" fmla="*/ 677 h 10323"/>
                  <a:gd name="connsiteX50" fmla="*/ 4623 w 10000"/>
                  <a:gd name="connsiteY50" fmla="*/ 690 h 10323"/>
                  <a:gd name="connsiteX51" fmla="*/ 4528 w 10000"/>
                  <a:gd name="connsiteY51" fmla="*/ 703 h 10323"/>
                  <a:gd name="connsiteX52" fmla="*/ 4438 w 10000"/>
                  <a:gd name="connsiteY52" fmla="*/ 715 h 10323"/>
                  <a:gd name="connsiteX53" fmla="*/ 4354 w 10000"/>
                  <a:gd name="connsiteY53" fmla="*/ 728 h 10323"/>
                  <a:gd name="connsiteX54" fmla="*/ 4258 w 10000"/>
                  <a:gd name="connsiteY54" fmla="*/ 740 h 10323"/>
                  <a:gd name="connsiteX55" fmla="*/ 4163 w 10000"/>
                  <a:gd name="connsiteY55" fmla="*/ 753 h 10323"/>
                  <a:gd name="connsiteX56" fmla="*/ 4073 w 10000"/>
                  <a:gd name="connsiteY56" fmla="*/ 766 h 10323"/>
                  <a:gd name="connsiteX57" fmla="*/ 3977 w 10000"/>
                  <a:gd name="connsiteY57" fmla="*/ 778 h 10323"/>
                  <a:gd name="connsiteX58" fmla="*/ 3882 w 10000"/>
                  <a:gd name="connsiteY58" fmla="*/ 791 h 10323"/>
                  <a:gd name="connsiteX59" fmla="*/ 3804 w 10000"/>
                  <a:gd name="connsiteY59" fmla="*/ 804 h 10323"/>
                  <a:gd name="connsiteX60" fmla="*/ 3720 w 10000"/>
                  <a:gd name="connsiteY60" fmla="*/ 816 h 10323"/>
                  <a:gd name="connsiteX61" fmla="*/ 3624 w 10000"/>
                  <a:gd name="connsiteY61" fmla="*/ 829 h 10323"/>
                  <a:gd name="connsiteX62" fmla="*/ 3541 w 10000"/>
                  <a:gd name="connsiteY62" fmla="*/ 842 h 10323"/>
                  <a:gd name="connsiteX63" fmla="*/ 3463 w 10000"/>
                  <a:gd name="connsiteY63" fmla="*/ 854 h 10323"/>
                  <a:gd name="connsiteX64" fmla="*/ 3367 w 10000"/>
                  <a:gd name="connsiteY64" fmla="*/ 867 h 10323"/>
                  <a:gd name="connsiteX65" fmla="*/ 3283 w 10000"/>
                  <a:gd name="connsiteY65" fmla="*/ 867 h 10323"/>
                  <a:gd name="connsiteX66" fmla="*/ 3194 w 10000"/>
                  <a:gd name="connsiteY66" fmla="*/ 880 h 10323"/>
                  <a:gd name="connsiteX67" fmla="*/ 3110 w 10000"/>
                  <a:gd name="connsiteY67" fmla="*/ 905 h 10323"/>
                  <a:gd name="connsiteX68" fmla="*/ 3014 w 10000"/>
                  <a:gd name="connsiteY68" fmla="*/ 918 h 10323"/>
                  <a:gd name="connsiteX69" fmla="*/ 2931 w 10000"/>
                  <a:gd name="connsiteY69" fmla="*/ 918 h 10323"/>
                  <a:gd name="connsiteX70" fmla="*/ 2853 w 10000"/>
                  <a:gd name="connsiteY70" fmla="*/ 930 h 10323"/>
                  <a:gd name="connsiteX71" fmla="*/ 2757 w 10000"/>
                  <a:gd name="connsiteY71" fmla="*/ 943 h 10323"/>
                  <a:gd name="connsiteX72" fmla="*/ 2673 w 10000"/>
                  <a:gd name="connsiteY72" fmla="*/ 956 h 10323"/>
                  <a:gd name="connsiteX73" fmla="*/ 2590 w 10000"/>
                  <a:gd name="connsiteY73" fmla="*/ 968 h 10323"/>
                  <a:gd name="connsiteX74" fmla="*/ 2512 w 10000"/>
                  <a:gd name="connsiteY74" fmla="*/ 981 h 10323"/>
                  <a:gd name="connsiteX75" fmla="*/ 2428 w 10000"/>
                  <a:gd name="connsiteY75" fmla="*/ 987 h 10323"/>
                  <a:gd name="connsiteX76" fmla="*/ 2344 w 10000"/>
                  <a:gd name="connsiteY76" fmla="*/ 1000 h 10323"/>
                  <a:gd name="connsiteX77" fmla="*/ 2261 w 10000"/>
                  <a:gd name="connsiteY77" fmla="*/ 1012 h 10323"/>
                  <a:gd name="connsiteX78" fmla="*/ 2183 w 10000"/>
                  <a:gd name="connsiteY78" fmla="*/ 1025 h 10323"/>
                  <a:gd name="connsiteX79" fmla="*/ 2099 w 10000"/>
                  <a:gd name="connsiteY79" fmla="*/ 1025 h 10323"/>
                  <a:gd name="connsiteX80" fmla="*/ 2028 w 10000"/>
                  <a:gd name="connsiteY80" fmla="*/ 1050 h 10323"/>
                  <a:gd name="connsiteX81" fmla="*/ 1944 w 10000"/>
                  <a:gd name="connsiteY81" fmla="*/ 1063 h 10323"/>
                  <a:gd name="connsiteX82" fmla="*/ 1866 w 10000"/>
                  <a:gd name="connsiteY82" fmla="*/ 1076 h 10323"/>
                  <a:gd name="connsiteX83" fmla="*/ 1794 w 10000"/>
                  <a:gd name="connsiteY83" fmla="*/ 1076 h 10323"/>
                  <a:gd name="connsiteX84" fmla="*/ 1722 w 10000"/>
                  <a:gd name="connsiteY84" fmla="*/ 1101 h 10323"/>
                  <a:gd name="connsiteX85" fmla="*/ 1639 w 10000"/>
                  <a:gd name="connsiteY85" fmla="*/ 1101 h 10323"/>
                  <a:gd name="connsiteX86" fmla="*/ 1573 w 10000"/>
                  <a:gd name="connsiteY86" fmla="*/ 1114 h 10323"/>
                  <a:gd name="connsiteX87" fmla="*/ 1501 w 10000"/>
                  <a:gd name="connsiteY87" fmla="*/ 1126 h 10323"/>
                  <a:gd name="connsiteX88" fmla="*/ 1429 w 10000"/>
                  <a:gd name="connsiteY88" fmla="*/ 1139 h 10323"/>
                  <a:gd name="connsiteX89" fmla="*/ 1358 w 10000"/>
                  <a:gd name="connsiteY89" fmla="*/ 1139 h 10323"/>
                  <a:gd name="connsiteX90" fmla="*/ 1292 w 10000"/>
                  <a:gd name="connsiteY90" fmla="*/ 1164 h 10323"/>
                  <a:gd name="connsiteX91" fmla="*/ 1232 w 10000"/>
                  <a:gd name="connsiteY91" fmla="*/ 1177 h 10323"/>
                  <a:gd name="connsiteX92" fmla="*/ 1160 w 10000"/>
                  <a:gd name="connsiteY92" fmla="*/ 1190 h 10323"/>
                  <a:gd name="connsiteX93" fmla="*/ 1089 w 10000"/>
                  <a:gd name="connsiteY93" fmla="*/ 1190 h 10323"/>
                  <a:gd name="connsiteX94" fmla="*/ 1029 w 10000"/>
                  <a:gd name="connsiteY94" fmla="*/ 1202 h 10323"/>
                  <a:gd name="connsiteX95" fmla="*/ 963 w 10000"/>
                  <a:gd name="connsiteY95" fmla="*/ 1202 h 10323"/>
                  <a:gd name="connsiteX96" fmla="*/ 903 w 10000"/>
                  <a:gd name="connsiteY96" fmla="*/ 1215 h 10323"/>
                  <a:gd name="connsiteX97" fmla="*/ 843 w 10000"/>
                  <a:gd name="connsiteY97" fmla="*/ 1215 h 10323"/>
                  <a:gd name="connsiteX98" fmla="*/ 783 w 10000"/>
                  <a:gd name="connsiteY98" fmla="*/ 1227 h 10323"/>
                  <a:gd name="connsiteX99" fmla="*/ 736 w 10000"/>
                  <a:gd name="connsiteY99" fmla="*/ 1240 h 10323"/>
                  <a:gd name="connsiteX100" fmla="*/ 688 w 10000"/>
                  <a:gd name="connsiteY100" fmla="*/ 1253 h 10323"/>
                  <a:gd name="connsiteX101" fmla="*/ 634 w 10000"/>
                  <a:gd name="connsiteY101" fmla="*/ 1253 h 10323"/>
                  <a:gd name="connsiteX102" fmla="*/ 574 w 10000"/>
                  <a:gd name="connsiteY102" fmla="*/ 1265 h 10323"/>
                  <a:gd name="connsiteX103" fmla="*/ 526 w 10000"/>
                  <a:gd name="connsiteY103" fmla="*/ 1265 h 10323"/>
                  <a:gd name="connsiteX104" fmla="*/ 478 w 10000"/>
                  <a:gd name="connsiteY104" fmla="*/ 1278 h 10323"/>
                  <a:gd name="connsiteX105" fmla="*/ 431 w 10000"/>
                  <a:gd name="connsiteY105" fmla="*/ 1278 h 10323"/>
                  <a:gd name="connsiteX106" fmla="*/ 383 w 10000"/>
                  <a:gd name="connsiteY106" fmla="*/ 1291 h 10323"/>
                  <a:gd name="connsiteX107" fmla="*/ 347 w 10000"/>
                  <a:gd name="connsiteY107" fmla="*/ 1291 h 10323"/>
                  <a:gd name="connsiteX108" fmla="*/ 317 w 10000"/>
                  <a:gd name="connsiteY108" fmla="*/ 1303 h 10323"/>
                  <a:gd name="connsiteX109" fmla="*/ 281 w 10000"/>
                  <a:gd name="connsiteY109" fmla="*/ 1303 h 10323"/>
                  <a:gd name="connsiteX110" fmla="*/ 233 w 10000"/>
                  <a:gd name="connsiteY110" fmla="*/ 1316 h 10323"/>
                  <a:gd name="connsiteX111" fmla="*/ 209 w 10000"/>
                  <a:gd name="connsiteY111" fmla="*/ 1316 h 10323"/>
                  <a:gd name="connsiteX112" fmla="*/ 173 w 10000"/>
                  <a:gd name="connsiteY112" fmla="*/ 1316 h 10323"/>
                  <a:gd name="connsiteX113" fmla="*/ 114 w 10000"/>
                  <a:gd name="connsiteY113" fmla="*/ 1322 h 10323"/>
                  <a:gd name="connsiteX114" fmla="*/ 78 w 10000"/>
                  <a:gd name="connsiteY114" fmla="*/ 1335 h 10323"/>
                  <a:gd name="connsiteX115" fmla="*/ 42 w 10000"/>
                  <a:gd name="connsiteY115" fmla="*/ 1335 h 10323"/>
                  <a:gd name="connsiteX116" fmla="*/ 24 w 10000"/>
                  <a:gd name="connsiteY116" fmla="*/ 1348 h 10323"/>
                  <a:gd name="connsiteX117" fmla="*/ 0 w 10000"/>
                  <a:gd name="connsiteY117" fmla="*/ 1348 h 10323"/>
                  <a:gd name="connsiteX118" fmla="*/ 0 w 10000"/>
                  <a:gd name="connsiteY118" fmla="*/ 1348 h 10323"/>
                  <a:gd name="connsiteX119" fmla="*/ 0 w 10000"/>
                  <a:gd name="connsiteY119" fmla="*/ 1360 h 10323"/>
                  <a:gd name="connsiteX120" fmla="*/ 12 w 10000"/>
                  <a:gd name="connsiteY120" fmla="*/ 1386 h 10323"/>
                  <a:gd name="connsiteX121" fmla="*/ 12 w 10000"/>
                  <a:gd name="connsiteY121" fmla="*/ 1411 h 10323"/>
                  <a:gd name="connsiteX122" fmla="*/ 24 w 10000"/>
                  <a:gd name="connsiteY122" fmla="*/ 1436 h 10323"/>
                  <a:gd name="connsiteX123" fmla="*/ 30 w 10000"/>
                  <a:gd name="connsiteY123" fmla="*/ 1474 h 10323"/>
                  <a:gd name="connsiteX124" fmla="*/ 42 w 10000"/>
                  <a:gd name="connsiteY124" fmla="*/ 1512 h 10323"/>
                  <a:gd name="connsiteX125" fmla="*/ 54 w 10000"/>
                  <a:gd name="connsiteY125" fmla="*/ 1537 h 10323"/>
                  <a:gd name="connsiteX126" fmla="*/ 66 w 10000"/>
                  <a:gd name="connsiteY126" fmla="*/ 1588 h 10323"/>
                  <a:gd name="connsiteX127" fmla="*/ 78 w 10000"/>
                  <a:gd name="connsiteY127" fmla="*/ 1639 h 10323"/>
                  <a:gd name="connsiteX128" fmla="*/ 90 w 10000"/>
                  <a:gd name="connsiteY128" fmla="*/ 1683 h 10323"/>
                  <a:gd name="connsiteX129" fmla="*/ 102 w 10000"/>
                  <a:gd name="connsiteY129" fmla="*/ 1746 h 10323"/>
                  <a:gd name="connsiteX130" fmla="*/ 126 w 10000"/>
                  <a:gd name="connsiteY130" fmla="*/ 1809 h 10323"/>
                  <a:gd name="connsiteX131" fmla="*/ 150 w 10000"/>
                  <a:gd name="connsiteY131" fmla="*/ 1873 h 10323"/>
                  <a:gd name="connsiteX132" fmla="*/ 173 w 10000"/>
                  <a:gd name="connsiteY132" fmla="*/ 1949 h 10323"/>
                  <a:gd name="connsiteX133" fmla="*/ 185 w 10000"/>
                  <a:gd name="connsiteY133" fmla="*/ 2005 h 10323"/>
                  <a:gd name="connsiteX134" fmla="*/ 209 w 10000"/>
                  <a:gd name="connsiteY134" fmla="*/ 2081 h 10323"/>
                  <a:gd name="connsiteX135" fmla="*/ 221 w 10000"/>
                  <a:gd name="connsiteY135" fmla="*/ 2157 h 10323"/>
                  <a:gd name="connsiteX136" fmla="*/ 245 w 10000"/>
                  <a:gd name="connsiteY136" fmla="*/ 2246 h 10323"/>
                  <a:gd name="connsiteX137" fmla="*/ 269 w 10000"/>
                  <a:gd name="connsiteY137" fmla="*/ 2315 h 10323"/>
                  <a:gd name="connsiteX138" fmla="*/ 305 w 10000"/>
                  <a:gd name="connsiteY138" fmla="*/ 2417 h 10323"/>
                  <a:gd name="connsiteX139" fmla="*/ 329 w 10000"/>
                  <a:gd name="connsiteY139" fmla="*/ 2493 h 10323"/>
                  <a:gd name="connsiteX140" fmla="*/ 347 w 10000"/>
                  <a:gd name="connsiteY140" fmla="*/ 2594 h 10323"/>
                  <a:gd name="connsiteX141" fmla="*/ 371 w 10000"/>
                  <a:gd name="connsiteY141" fmla="*/ 2689 h 10323"/>
                  <a:gd name="connsiteX142" fmla="*/ 395 w 10000"/>
                  <a:gd name="connsiteY142" fmla="*/ 2790 h 10323"/>
                  <a:gd name="connsiteX143" fmla="*/ 431 w 10000"/>
                  <a:gd name="connsiteY143" fmla="*/ 2878 h 10323"/>
                  <a:gd name="connsiteX144" fmla="*/ 455 w 10000"/>
                  <a:gd name="connsiteY144" fmla="*/ 2973 h 10323"/>
                  <a:gd name="connsiteX145" fmla="*/ 490 w 10000"/>
                  <a:gd name="connsiteY145" fmla="*/ 3074 h 10323"/>
                  <a:gd name="connsiteX146" fmla="*/ 514 w 10000"/>
                  <a:gd name="connsiteY146" fmla="*/ 3188 h 10323"/>
                  <a:gd name="connsiteX147" fmla="*/ 550 w 10000"/>
                  <a:gd name="connsiteY147" fmla="*/ 3289 h 10323"/>
                  <a:gd name="connsiteX148" fmla="*/ 586 w 10000"/>
                  <a:gd name="connsiteY148" fmla="*/ 3410 h 10323"/>
                  <a:gd name="connsiteX149" fmla="*/ 610 w 10000"/>
                  <a:gd name="connsiteY149" fmla="*/ 3511 h 10323"/>
                  <a:gd name="connsiteX150" fmla="*/ 646 w 10000"/>
                  <a:gd name="connsiteY150" fmla="*/ 3625 h 10323"/>
                  <a:gd name="connsiteX151" fmla="*/ 676 w 10000"/>
                  <a:gd name="connsiteY151" fmla="*/ 3720 h 10323"/>
                  <a:gd name="connsiteX152" fmla="*/ 712 w 10000"/>
                  <a:gd name="connsiteY152" fmla="*/ 3846 h 10323"/>
                  <a:gd name="connsiteX153" fmla="*/ 736 w 10000"/>
                  <a:gd name="connsiteY153" fmla="*/ 3960 h 10323"/>
                  <a:gd name="connsiteX154" fmla="*/ 772 w 10000"/>
                  <a:gd name="connsiteY154" fmla="*/ 4067 h 10323"/>
                  <a:gd name="connsiteX155" fmla="*/ 807 w 10000"/>
                  <a:gd name="connsiteY155" fmla="*/ 4194 h 10323"/>
                  <a:gd name="connsiteX156" fmla="*/ 843 w 10000"/>
                  <a:gd name="connsiteY156" fmla="*/ 4301 h 10323"/>
                  <a:gd name="connsiteX157" fmla="*/ 867 w 10000"/>
                  <a:gd name="connsiteY157" fmla="*/ 4415 h 10323"/>
                  <a:gd name="connsiteX158" fmla="*/ 903 w 10000"/>
                  <a:gd name="connsiteY158" fmla="*/ 4542 h 10323"/>
                  <a:gd name="connsiteX159" fmla="*/ 927 w 10000"/>
                  <a:gd name="connsiteY159" fmla="*/ 4649 h 10323"/>
                  <a:gd name="connsiteX160" fmla="*/ 975 w 10000"/>
                  <a:gd name="connsiteY160" fmla="*/ 4763 h 10323"/>
                  <a:gd name="connsiteX161" fmla="*/ 993 w 10000"/>
                  <a:gd name="connsiteY161" fmla="*/ 4890 h 10323"/>
                  <a:gd name="connsiteX162" fmla="*/ 1029 w 10000"/>
                  <a:gd name="connsiteY162" fmla="*/ 4997 h 10323"/>
                  <a:gd name="connsiteX163" fmla="*/ 1065 w 10000"/>
                  <a:gd name="connsiteY163" fmla="*/ 5124 h 10323"/>
                  <a:gd name="connsiteX164" fmla="*/ 1100 w 10000"/>
                  <a:gd name="connsiteY164" fmla="*/ 5250 h 10323"/>
                  <a:gd name="connsiteX165" fmla="*/ 1136 w 10000"/>
                  <a:gd name="connsiteY165" fmla="*/ 5358 h 10323"/>
                  <a:gd name="connsiteX166" fmla="*/ 1160 w 10000"/>
                  <a:gd name="connsiteY166" fmla="*/ 5472 h 10323"/>
                  <a:gd name="connsiteX167" fmla="*/ 1196 w 10000"/>
                  <a:gd name="connsiteY167" fmla="*/ 5585 h 10323"/>
                  <a:gd name="connsiteX168" fmla="*/ 1232 w 10000"/>
                  <a:gd name="connsiteY168" fmla="*/ 5693 h 10323"/>
                  <a:gd name="connsiteX169" fmla="*/ 1256 w 10000"/>
                  <a:gd name="connsiteY169" fmla="*/ 5807 h 10323"/>
                  <a:gd name="connsiteX170" fmla="*/ 1292 w 10000"/>
                  <a:gd name="connsiteY170" fmla="*/ 5921 h 10323"/>
                  <a:gd name="connsiteX171" fmla="*/ 1322 w 10000"/>
                  <a:gd name="connsiteY171" fmla="*/ 6028 h 10323"/>
                  <a:gd name="connsiteX172" fmla="*/ 1358 w 10000"/>
                  <a:gd name="connsiteY172" fmla="*/ 6155 h 10323"/>
                  <a:gd name="connsiteX173" fmla="*/ 1382 w 10000"/>
                  <a:gd name="connsiteY173" fmla="*/ 6256 h 10323"/>
                  <a:gd name="connsiteX174" fmla="*/ 1406 w 10000"/>
                  <a:gd name="connsiteY174" fmla="*/ 6351 h 10323"/>
                  <a:gd name="connsiteX175" fmla="*/ 1441 w 10000"/>
                  <a:gd name="connsiteY175" fmla="*/ 6465 h 10323"/>
                  <a:gd name="connsiteX176" fmla="*/ 1477 w 10000"/>
                  <a:gd name="connsiteY176" fmla="*/ 6579 h 10323"/>
                  <a:gd name="connsiteX177" fmla="*/ 1501 w 10000"/>
                  <a:gd name="connsiteY177" fmla="*/ 6661 h 10323"/>
                  <a:gd name="connsiteX178" fmla="*/ 1525 w 10000"/>
                  <a:gd name="connsiteY178" fmla="*/ 6762 h 10323"/>
                  <a:gd name="connsiteX179" fmla="*/ 1549 w 10000"/>
                  <a:gd name="connsiteY179" fmla="*/ 6863 h 10323"/>
                  <a:gd name="connsiteX180" fmla="*/ 1585 w 10000"/>
                  <a:gd name="connsiteY180" fmla="*/ 6971 h 10323"/>
                  <a:gd name="connsiteX181" fmla="*/ 1609 w 10000"/>
                  <a:gd name="connsiteY181" fmla="*/ 7047 h 10323"/>
                  <a:gd name="connsiteX182" fmla="*/ 1627 w 10000"/>
                  <a:gd name="connsiteY182" fmla="*/ 7148 h 10323"/>
                  <a:gd name="connsiteX183" fmla="*/ 1651 w 10000"/>
                  <a:gd name="connsiteY183" fmla="*/ 7236 h 10323"/>
                  <a:gd name="connsiteX184" fmla="*/ 1675 w 10000"/>
                  <a:gd name="connsiteY184" fmla="*/ 7331 h 10323"/>
                  <a:gd name="connsiteX185" fmla="*/ 1687 w 10000"/>
                  <a:gd name="connsiteY185" fmla="*/ 7420 h 10323"/>
                  <a:gd name="connsiteX186" fmla="*/ 1722 w 10000"/>
                  <a:gd name="connsiteY186" fmla="*/ 7508 h 10323"/>
                  <a:gd name="connsiteX187" fmla="*/ 1746 w 10000"/>
                  <a:gd name="connsiteY187" fmla="*/ 7597 h 10323"/>
                  <a:gd name="connsiteX188" fmla="*/ 1770 w 10000"/>
                  <a:gd name="connsiteY188" fmla="*/ 7679 h 10323"/>
                  <a:gd name="connsiteX189" fmla="*/ 1782 w 10000"/>
                  <a:gd name="connsiteY189" fmla="*/ 7768 h 10323"/>
                  <a:gd name="connsiteX190" fmla="*/ 1806 w 10000"/>
                  <a:gd name="connsiteY190" fmla="*/ 7844 h 10323"/>
                  <a:gd name="connsiteX191" fmla="*/ 1818 w 10000"/>
                  <a:gd name="connsiteY191" fmla="*/ 7932 h 10323"/>
                  <a:gd name="connsiteX192" fmla="*/ 1854 w 10000"/>
                  <a:gd name="connsiteY192" fmla="*/ 8014 h 10323"/>
                  <a:gd name="connsiteX193" fmla="*/ 1866 w 10000"/>
                  <a:gd name="connsiteY193" fmla="*/ 8090 h 10323"/>
                  <a:gd name="connsiteX194" fmla="*/ 1890 w 10000"/>
                  <a:gd name="connsiteY194" fmla="*/ 8179 h 10323"/>
                  <a:gd name="connsiteX195" fmla="*/ 1902 w 10000"/>
                  <a:gd name="connsiteY195" fmla="*/ 8255 h 10323"/>
                  <a:gd name="connsiteX196" fmla="*/ 1926 w 10000"/>
                  <a:gd name="connsiteY196" fmla="*/ 8337 h 10323"/>
                  <a:gd name="connsiteX197" fmla="*/ 1938 w 10000"/>
                  <a:gd name="connsiteY197" fmla="*/ 8400 h 10323"/>
                  <a:gd name="connsiteX198" fmla="*/ 1956 w 10000"/>
                  <a:gd name="connsiteY198" fmla="*/ 8476 h 10323"/>
                  <a:gd name="connsiteX199" fmla="*/ 1968 w 10000"/>
                  <a:gd name="connsiteY199" fmla="*/ 8552 h 10323"/>
                  <a:gd name="connsiteX200" fmla="*/ 1992 w 10000"/>
                  <a:gd name="connsiteY200" fmla="*/ 8622 h 10323"/>
                  <a:gd name="connsiteX201" fmla="*/ 2004 w 10000"/>
                  <a:gd name="connsiteY201" fmla="*/ 8685 h 10323"/>
                  <a:gd name="connsiteX202" fmla="*/ 2016 w 10000"/>
                  <a:gd name="connsiteY202" fmla="*/ 8761 h 10323"/>
                  <a:gd name="connsiteX203" fmla="*/ 2028 w 10000"/>
                  <a:gd name="connsiteY203" fmla="*/ 8837 h 10323"/>
                  <a:gd name="connsiteX204" fmla="*/ 2051 w 10000"/>
                  <a:gd name="connsiteY204" fmla="*/ 8900 h 10323"/>
                  <a:gd name="connsiteX205" fmla="*/ 2051 w 10000"/>
                  <a:gd name="connsiteY205" fmla="*/ 8957 h 10323"/>
                  <a:gd name="connsiteX206" fmla="*/ 2075 w 10000"/>
                  <a:gd name="connsiteY206" fmla="*/ 9020 h 10323"/>
                  <a:gd name="connsiteX207" fmla="*/ 2075 w 10000"/>
                  <a:gd name="connsiteY207" fmla="*/ 9083 h 10323"/>
                  <a:gd name="connsiteX208" fmla="*/ 2099 w 10000"/>
                  <a:gd name="connsiteY208" fmla="*/ 9159 h 10323"/>
                  <a:gd name="connsiteX209" fmla="*/ 2111 w 10000"/>
                  <a:gd name="connsiteY209" fmla="*/ 9210 h 10323"/>
                  <a:gd name="connsiteX210" fmla="*/ 2123 w 10000"/>
                  <a:gd name="connsiteY210" fmla="*/ 9267 h 10323"/>
                  <a:gd name="connsiteX211" fmla="*/ 2135 w 10000"/>
                  <a:gd name="connsiteY211" fmla="*/ 9330 h 10323"/>
                  <a:gd name="connsiteX212" fmla="*/ 2147 w 10000"/>
                  <a:gd name="connsiteY212" fmla="*/ 9393 h 10323"/>
                  <a:gd name="connsiteX213" fmla="*/ 2159 w 10000"/>
                  <a:gd name="connsiteY213" fmla="*/ 9444 h 10323"/>
                  <a:gd name="connsiteX214" fmla="*/ 2159 w 10000"/>
                  <a:gd name="connsiteY214" fmla="*/ 9494 h 10323"/>
                  <a:gd name="connsiteX215" fmla="*/ 2171 w 10000"/>
                  <a:gd name="connsiteY215" fmla="*/ 9545 h 10323"/>
                  <a:gd name="connsiteX216" fmla="*/ 2183 w 10000"/>
                  <a:gd name="connsiteY216" fmla="*/ 9589 h 10323"/>
                  <a:gd name="connsiteX217" fmla="*/ 2183 w 10000"/>
                  <a:gd name="connsiteY217" fmla="*/ 9640 h 10323"/>
                  <a:gd name="connsiteX218" fmla="*/ 2195 w 10000"/>
                  <a:gd name="connsiteY218" fmla="*/ 9690 h 10323"/>
                  <a:gd name="connsiteX219" fmla="*/ 2195 w 10000"/>
                  <a:gd name="connsiteY219" fmla="*/ 9728 h 10323"/>
                  <a:gd name="connsiteX220" fmla="*/ 2207 w 10000"/>
                  <a:gd name="connsiteY220" fmla="*/ 9779 h 10323"/>
                  <a:gd name="connsiteX221" fmla="*/ 2207 w 10000"/>
                  <a:gd name="connsiteY221" fmla="*/ 9817 h 10323"/>
                  <a:gd name="connsiteX222" fmla="*/ 2219 w 10000"/>
                  <a:gd name="connsiteY222" fmla="*/ 9855 h 10323"/>
                  <a:gd name="connsiteX223" fmla="*/ 2219 w 10000"/>
                  <a:gd name="connsiteY223" fmla="*/ 9893 h 10323"/>
                  <a:gd name="connsiteX224" fmla="*/ 2243 w 10000"/>
                  <a:gd name="connsiteY224" fmla="*/ 9937 h 10323"/>
                  <a:gd name="connsiteX225" fmla="*/ 2243 w 10000"/>
                  <a:gd name="connsiteY225" fmla="*/ 9962 h 10323"/>
                  <a:gd name="connsiteX226" fmla="*/ 2255 w 10000"/>
                  <a:gd name="connsiteY226" fmla="*/ 10000 h 10323"/>
                  <a:gd name="connsiteX227" fmla="*/ 2255 w 10000"/>
                  <a:gd name="connsiteY227" fmla="*/ 10038 h 10323"/>
                  <a:gd name="connsiteX228" fmla="*/ 2261 w 10000"/>
                  <a:gd name="connsiteY228" fmla="*/ 10076 h 10323"/>
                  <a:gd name="connsiteX229" fmla="*/ 2261 w 10000"/>
                  <a:gd name="connsiteY229" fmla="*/ 10127 h 10323"/>
                  <a:gd name="connsiteX230" fmla="*/ 2273 w 10000"/>
                  <a:gd name="connsiteY230" fmla="*/ 10178 h 10323"/>
                  <a:gd name="connsiteX231" fmla="*/ 2273 w 10000"/>
                  <a:gd name="connsiteY231" fmla="*/ 10215 h 10323"/>
                  <a:gd name="connsiteX232" fmla="*/ 2285 w 10000"/>
                  <a:gd name="connsiteY232" fmla="*/ 10253 h 10323"/>
                  <a:gd name="connsiteX233" fmla="*/ 2285 w 10000"/>
                  <a:gd name="connsiteY233" fmla="*/ 10298 h 10323"/>
                  <a:gd name="connsiteX234" fmla="*/ 2297 w 10000"/>
                  <a:gd name="connsiteY234" fmla="*/ 10323 h 10323"/>
                  <a:gd name="connsiteX235" fmla="*/ 2297 w 10000"/>
                  <a:gd name="connsiteY235" fmla="*/ 10310 h 10323"/>
                  <a:gd name="connsiteX236" fmla="*/ 2309 w 10000"/>
                  <a:gd name="connsiteY236" fmla="*/ 10298 h 10323"/>
                  <a:gd name="connsiteX237" fmla="*/ 2333 w 10000"/>
                  <a:gd name="connsiteY237" fmla="*/ 10285 h 10323"/>
                  <a:gd name="connsiteX238" fmla="*/ 2380 w 10000"/>
                  <a:gd name="connsiteY238" fmla="*/ 10285 h 10323"/>
                  <a:gd name="connsiteX239" fmla="*/ 2416 w 10000"/>
                  <a:gd name="connsiteY239" fmla="*/ 10260 h 10323"/>
                  <a:gd name="connsiteX240" fmla="*/ 2476 w 10000"/>
                  <a:gd name="connsiteY240" fmla="*/ 10253 h 10323"/>
                  <a:gd name="connsiteX241" fmla="*/ 2500 w 10000"/>
                  <a:gd name="connsiteY241" fmla="*/ 10241 h 10323"/>
                  <a:gd name="connsiteX242" fmla="*/ 2548 w 10000"/>
                  <a:gd name="connsiteY242" fmla="*/ 10241 h 10323"/>
                  <a:gd name="connsiteX243" fmla="*/ 2578 w 10000"/>
                  <a:gd name="connsiteY243" fmla="*/ 10228 h 10323"/>
                  <a:gd name="connsiteX244" fmla="*/ 2626 w 10000"/>
                  <a:gd name="connsiteY244" fmla="*/ 10215 h 10323"/>
                  <a:gd name="connsiteX245" fmla="*/ 2661 w 10000"/>
                  <a:gd name="connsiteY245" fmla="*/ 10203 h 10323"/>
                  <a:gd name="connsiteX246" fmla="*/ 2697 w 10000"/>
                  <a:gd name="connsiteY246" fmla="*/ 10178 h 10323"/>
                  <a:gd name="connsiteX247" fmla="*/ 2745 w 10000"/>
                  <a:gd name="connsiteY247" fmla="*/ 10165 h 10323"/>
                  <a:gd name="connsiteX248" fmla="*/ 2793 w 10000"/>
                  <a:gd name="connsiteY248" fmla="*/ 10152 h 10323"/>
                  <a:gd name="connsiteX249" fmla="*/ 2841 w 10000"/>
                  <a:gd name="connsiteY249" fmla="*/ 10140 h 10323"/>
                  <a:gd name="connsiteX250" fmla="*/ 2889 w 10000"/>
                  <a:gd name="connsiteY250" fmla="*/ 10127 h 10323"/>
                  <a:gd name="connsiteX251" fmla="*/ 2943 w 10000"/>
                  <a:gd name="connsiteY251" fmla="*/ 10114 h 10323"/>
                  <a:gd name="connsiteX252" fmla="*/ 2990 w 10000"/>
                  <a:gd name="connsiteY252" fmla="*/ 10102 h 10323"/>
                  <a:gd name="connsiteX253" fmla="*/ 3050 w 10000"/>
                  <a:gd name="connsiteY253" fmla="*/ 10076 h 10323"/>
                  <a:gd name="connsiteX254" fmla="*/ 3110 w 10000"/>
                  <a:gd name="connsiteY254" fmla="*/ 10064 h 10323"/>
                  <a:gd name="connsiteX255" fmla="*/ 3170 w 10000"/>
                  <a:gd name="connsiteY255" fmla="*/ 10051 h 10323"/>
                  <a:gd name="connsiteX256" fmla="*/ 3224 w 10000"/>
                  <a:gd name="connsiteY256" fmla="*/ 10026 h 10323"/>
                  <a:gd name="connsiteX257" fmla="*/ 3283 w 10000"/>
                  <a:gd name="connsiteY257" fmla="*/ 10013 h 10323"/>
                  <a:gd name="connsiteX258" fmla="*/ 3355 w 10000"/>
                  <a:gd name="connsiteY258" fmla="*/ 10000 h 10323"/>
                  <a:gd name="connsiteX259" fmla="*/ 3415 w 10000"/>
                  <a:gd name="connsiteY259" fmla="*/ 9975 h 10323"/>
                  <a:gd name="connsiteX260" fmla="*/ 3487 w 10000"/>
                  <a:gd name="connsiteY260" fmla="*/ 9962 h 10323"/>
                  <a:gd name="connsiteX261" fmla="*/ 3553 w 10000"/>
                  <a:gd name="connsiteY261" fmla="*/ 9950 h 10323"/>
                  <a:gd name="connsiteX262" fmla="*/ 3612 w 10000"/>
                  <a:gd name="connsiteY262" fmla="*/ 9925 h 10323"/>
                  <a:gd name="connsiteX263" fmla="*/ 3696 w 10000"/>
                  <a:gd name="connsiteY263" fmla="*/ 9906 h 10323"/>
                  <a:gd name="connsiteX264" fmla="*/ 3768 w 10000"/>
                  <a:gd name="connsiteY264" fmla="*/ 9893 h 10323"/>
                  <a:gd name="connsiteX265" fmla="*/ 3840 w 10000"/>
                  <a:gd name="connsiteY265" fmla="*/ 9868 h 10323"/>
                  <a:gd name="connsiteX266" fmla="*/ 3906 w 10000"/>
                  <a:gd name="connsiteY266" fmla="*/ 9855 h 10323"/>
                  <a:gd name="connsiteX267" fmla="*/ 3977 w 10000"/>
                  <a:gd name="connsiteY267" fmla="*/ 9830 h 10323"/>
                  <a:gd name="connsiteX268" fmla="*/ 4061 w 10000"/>
                  <a:gd name="connsiteY268" fmla="*/ 9817 h 10323"/>
                  <a:gd name="connsiteX269" fmla="*/ 4133 w 10000"/>
                  <a:gd name="connsiteY269" fmla="*/ 9792 h 10323"/>
                  <a:gd name="connsiteX270" fmla="*/ 4211 w 10000"/>
                  <a:gd name="connsiteY270" fmla="*/ 9766 h 10323"/>
                  <a:gd name="connsiteX271" fmla="*/ 4282 w 10000"/>
                  <a:gd name="connsiteY271" fmla="*/ 9754 h 10323"/>
                  <a:gd name="connsiteX272" fmla="*/ 4366 w 10000"/>
                  <a:gd name="connsiteY272" fmla="*/ 9728 h 10323"/>
                  <a:gd name="connsiteX273" fmla="*/ 4438 w 10000"/>
                  <a:gd name="connsiteY273" fmla="*/ 9716 h 10323"/>
                  <a:gd name="connsiteX274" fmla="*/ 4516 w 10000"/>
                  <a:gd name="connsiteY274" fmla="*/ 9690 h 10323"/>
                  <a:gd name="connsiteX275" fmla="*/ 4599 w 10000"/>
                  <a:gd name="connsiteY275" fmla="*/ 9678 h 10323"/>
                  <a:gd name="connsiteX276" fmla="*/ 4683 w 10000"/>
                  <a:gd name="connsiteY276" fmla="*/ 9665 h 10323"/>
                  <a:gd name="connsiteX277" fmla="*/ 4767 w 10000"/>
                  <a:gd name="connsiteY277" fmla="*/ 9640 h 10323"/>
                  <a:gd name="connsiteX278" fmla="*/ 4844 w 10000"/>
                  <a:gd name="connsiteY278" fmla="*/ 9615 h 10323"/>
                  <a:gd name="connsiteX279" fmla="*/ 4928 w 10000"/>
                  <a:gd name="connsiteY279" fmla="*/ 9602 h 10323"/>
                  <a:gd name="connsiteX280" fmla="*/ 5012 w 10000"/>
                  <a:gd name="connsiteY280" fmla="*/ 9583 h 10323"/>
                  <a:gd name="connsiteX281" fmla="*/ 5096 w 10000"/>
                  <a:gd name="connsiteY281" fmla="*/ 9570 h 10323"/>
                  <a:gd name="connsiteX282" fmla="*/ 5173 w 10000"/>
                  <a:gd name="connsiteY282" fmla="*/ 9558 h 10323"/>
                  <a:gd name="connsiteX283" fmla="*/ 5269 w 10000"/>
                  <a:gd name="connsiteY283" fmla="*/ 9532 h 10323"/>
                  <a:gd name="connsiteX284" fmla="*/ 5353 w 10000"/>
                  <a:gd name="connsiteY284" fmla="*/ 9520 h 10323"/>
                  <a:gd name="connsiteX285" fmla="*/ 5431 w 10000"/>
                  <a:gd name="connsiteY285" fmla="*/ 9494 h 10323"/>
                  <a:gd name="connsiteX286" fmla="*/ 5514 w 10000"/>
                  <a:gd name="connsiteY286" fmla="*/ 9482 h 10323"/>
                  <a:gd name="connsiteX287" fmla="*/ 5598 w 10000"/>
                  <a:gd name="connsiteY287" fmla="*/ 9456 h 10323"/>
                  <a:gd name="connsiteX288" fmla="*/ 5694 w 10000"/>
                  <a:gd name="connsiteY288" fmla="*/ 9444 h 10323"/>
                  <a:gd name="connsiteX289" fmla="*/ 5772 w 10000"/>
                  <a:gd name="connsiteY289" fmla="*/ 9431 h 10323"/>
                  <a:gd name="connsiteX290" fmla="*/ 5855 w 10000"/>
                  <a:gd name="connsiteY290" fmla="*/ 9419 h 10323"/>
                  <a:gd name="connsiteX291" fmla="*/ 5939 w 10000"/>
                  <a:gd name="connsiteY291" fmla="*/ 9406 h 10323"/>
                  <a:gd name="connsiteX292" fmla="*/ 6035 w 10000"/>
                  <a:gd name="connsiteY292" fmla="*/ 9393 h 10323"/>
                  <a:gd name="connsiteX293" fmla="*/ 6112 w 10000"/>
                  <a:gd name="connsiteY293" fmla="*/ 9381 h 10323"/>
                  <a:gd name="connsiteX294" fmla="*/ 6196 w 10000"/>
                  <a:gd name="connsiteY294" fmla="*/ 9355 h 10323"/>
                  <a:gd name="connsiteX295" fmla="*/ 6280 w 10000"/>
                  <a:gd name="connsiteY295" fmla="*/ 9343 h 10323"/>
                  <a:gd name="connsiteX296" fmla="*/ 6364 w 10000"/>
                  <a:gd name="connsiteY296" fmla="*/ 9330 h 10323"/>
                  <a:gd name="connsiteX297" fmla="*/ 6441 w 10000"/>
                  <a:gd name="connsiteY297" fmla="*/ 9305 h 10323"/>
                  <a:gd name="connsiteX298" fmla="*/ 6537 w 10000"/>
                  <a:gd name="connsiteY298" fmla="*/ 9292 h 10323"/>
                  <a:gd name="connsiteX299" fmla="*/ 6621 w 10000"/>
                  <a:gd name="connsiteY299" fmla="*/ 9279 h 10323"/>
                  <a:gd name="connsiteX300" fmla="*/ 6711 w 10000"/>
                  <a:gd name="connsiteY300" fmla="*/ 9267 h 10323"/>
                  <a:gd name="connsiteX301" fmla="*/ 6782 w 10000"/>
                  <a:gd name="connsiteY301" fmla="*/ 9248 h 10323"/>
                  <a:gd name="connsiteX302" fmla="*/ 6878 w 10000"/>
                  <a:gd name="connsiteY302" fmla="*/ 9235 h 10323"/>
                  <a:gd name="connsiteX303" fmla="*/ 6962 w 10000"/>
                  <a:gd name="connsiteY303" fmla="*/ 9210 h 10323"/>
                  <a:gd name="connsiteX304" fmla="*/ 7051 w 10000"/>
                  <a:gd name="connsiteY304" fmla="*/ 9197 h 10323"/>
                  <a:gd name="connsiteX305" fmla="*/ 7135 w 10000"/>
                  <a:gd name="connsiteY305" fmla="*/ 9172 h 10323"/>
                  <a:gd name="connsiteX306" fmla="*/ 7219 w 10000"/>
                  <a:gd name="connsiteY306" fmla="*/ 9159 h 10323"/>
                  <a:gd name="connsiteX307" fmla="*/ 7303 w 10000"/>
                  <a:gd name="connsiteY307" fmla="*/ 9134 h 10323"/>
                  <a:gd name="connsiteX308" fmla="*/ 7392 w 10000"/>
                  <a:gd name="connsiteY308" fmla="*/ 9121 h 10323"/>
                  <a:gd name="connsiteX309" fmla="*/ 7476 w 10000"/>
                  <a:gd name="connsiteY309" fmla="*/ 9096 h 10323"/>
                  <a:gd name="connsiteX310" fmla="*/ 7560 w 10000"/>
                  <a:gd name="connsiteY310" fmla="*/ 9071 h 10323"/>
                  <a:gd name="connsiteX311" fmla="*/ 7644 w 10000"/>
                  <a:gd name="connsiteY311" fmla="*/ 9058 h 10323"/>
                  <a:gd name="connsiteX312" fmla="*/ 7733 w 10000"/>
                  <a:gd name="connsiteY312" fmla="*/ 9033 h 10323"/>
                  <a:gd name="connsiteX313" fmla="*/ 7805 w 10000"/>
                  <a:gd name="connsiteY313" fmla="*/ 9020 h 10323"/>
                  <a:gd name="connsiteX314" fmla="*/ 7901 w 10000"/>
                  <a:gd name="connsiteY314" fmla="*/ 8995 h 10323"/>
                  <a:gd name="connsiteX315" fmla="*/ 7972 w 10000"/>
                  <a:gd name="connsiteY315" fmla="*/ 8982 h 10323"/>
                  <a:gd name="connsiteX316" fmla="*/ 8062 w 10000"/>
                  <a:gd name="connsiteY316" fmla="*/ 8957 h 10323"/>
                  <a:gd name="connsiteX317" fmla="*/ 8134 w 10000"/>
                  <a:gd name="connsiteY317" fmla="*/ 8931 h 10323"/>
                  <a:gd name="connsiteX318" fmla="*/ 8218 w 10000"/>
                  <a:gd name="connsiteY318" fmla="*/ 8925 h 10323"/>
                  <a:gd name="connsiteX319" fmla="*/ 8295 w 10000"/>
                  <a:gd name="connsiteY319" fmla="*/ 8900 h 10323"/>
                  <a:gd name="connsiteX320" fmla="*/ 8367 w 10000"/>
                  <a:gd name="connsiteY320" fmla="*/ 8887 h 10323"/>
                  <a:gd name="connsiteX321" fmla="*/ 8451 w 10000"/>
                  <a:gd name="connsiteY321" fmla="*/ 8862 h 10323"/>
                  <a:gd name="connsiteX322" fmla="*/ 8523 w 10000"/>
                  <a:gd name="connsiteY322" fmla="*/ 8849 h 10323"/>
                  <a:gd name="connsiteX323" fmla="*/ 8594 w 10000"/>
                  <a:gd name="connsiteY323" fmla="*/ 8824 h 10323"/>
                  <a:gd name="connsiteX324" fmla="*/ 8672 w 10000"/>
                  <a:gd name="connsiteY324" fmla="*/ 8799 h 10323"/>
                  <a:gd name="connsiteX325" fmla="*/ 8744 w 10000"/>
                  <a:gd name="connsiteY325" fmla="*/ 8786 h 10323"/>
                  <a:gd name="connsiteX326" fmla="*/ 8816 w 10000"/>
                  <a:gd name="connsiteY326" fmla="*/ 8761 h 10323"/>
                  <a:gd name="connsiteX327" fmla="*/ 8876 w 10000"/>
                  <a:gd name="connsiteY327" fmla="*/ 8748 h 10323"/>
                  <a:gd name="connsiteX328" fmla="*/ 8941 w 10000"/>
                  <a:gd name="connsiteY328" fmla="*/ 8723 h 10323"/>
                  <a:gd name="connsiteX329" fmla="*/ 9001 w 10000"/>
                  <a:gd name="connsiteY329" fmla="*/ 8697 h 10323"/>
                  <a:gd name="connsiteX330" fmla="*/ 9073 w 10000"/>
                  <a:gd name="connsiteY330" fmla="*/ 8685 h 10323"/>
                  <a:gd name="connsiteX331" fmla="*/ 9133 w 10000"/>
                  <a:gd name="connsiteY331" fmla="*/ 8659 h 10323"/>
                  <a:gd name="connsiteX332" fmla="*/ 9205 w 10000"/>
                  <a:gd name="connsiteY332" fmla="*/ 8647 h 10323"/>
                  <a:gd name="connsiteX333" fmla="*/ 9258 w 10000"/>
                  <a:gd name="connsiteY333" fmla="*/ 8634 h 10323"/>
                  <a:gd name="connsiteX334" fmla="*/ 9318 w 10000"/>
                  <a:gd name="connsiteY334" fmla="*/ 8609 h 10323"/>
                  <a:gd name="connsiteX335" fmla="*/ 9366 w 10000"/>
                  <a:gd name="connsiteY335" fmla="*/ 8596 h 10323"/>
                  <a:gd name="connsiteX336" fmla="*/ 9426 w 10000"/>
                  <a:gd name="connsiteY336" fmla="*/ 8590 h 10323"/>
                  <a:gd name="connsiteX337" fmla="*/ 9474 w 10000"/>
                  <a:gd name="connsiteY337" fmla="*/ 8565 h 10323"/>
                  <a:gd name="connsiteX338" fmla="*/ 9522 w 10000"/>
                  <a:gd name="connsiteY338" fmla="*/ 8552 h 10323"/>
                  <a:gd name="connsiteX339" fmla="*/ 9575 w 10000"/>
                  <a:gd name="connsiteY339" fmla="*/ 8539 h 10323"/>
                  <a:gd name="connsiteX340" fmla="*/ 9623 w 10000"/>
                  <a:gd name="connsiteY340" fmla="*/ 8527 h 10323"/>
                  <a:gd name="connsiteX341" fmla="*/ 9659 w 10000"/>
                  <a:gd name="connsiteY341" fmla="*/ 8514 h 10323"/>
                  <a:gd name="connsiteX342" fmla="*/ 9707 w 10000"/>
                  <a:gd name="connsiteY342" fmla="*/ 8501 h 10323"/>
                  <a:gd name="connsiteX343" fmla="*/ 9743 w 10000"/>
                  <a:gd name="connsiteY343" fmla="*/ 8489 h 10323"/>
                  <a:gd name="connsiteX344" fmla="*/ 9779 w 10000"/>
                  <a:gd name="connsiteY344" fmla="*/ 8476 h 10323"/>
                  <a:gd name="connsiteX345" fmla="*/ 9839 w 10000"/>
                  <a:gd name="connsiteY345" fmla="*/ 8463 h 10323"/>
                  <a:gd name="connsiteX346" fmla="*/ 9892 w 10000"/>
                  <a:gd name="connsiteY346" fmla="*/ 8451 h 10323"/>
                  <a:gd name="connsiteX347" fmla="*/ 9928 w 10000"/>
                  <a:gd name="connsiteY347" fmla="*/ 8425 h 10323"/>
                  <a:gd name="connsiteX348" fmla="*/ 9964 w 10000"/>
                  <a:gd name="connsiteY348" fmla="*/ 8413 h 10323"/>
                  <a:gd name="connsiteX349" fmla="*/ 9988 w 10000"/>
                  <a:gd name="connsiteY349" fmla="*/ 8413 h 10323"/>
                  <a:gd name="connsiteX350" fmla="*/ 10000 w 10000"/>
                  <a:gd name="connsiteY350" fmla="*/ 8413 h 10323"/>
                  <a:gd name="connsiteX351" fmla="*/ 9988 w 10000"/>
                  <a:gd name="connsiteY351" fmla="*/ 8400 h 10323"/>
                  <a:gd name="connsiteX352" fmla="*/ 9988 w 10000"/>
                  <a:gd name="connsiteY352" fmla="*/ 8388 h 10323"/>
                  <a:gd name="connsiteX353" fmla="*/ 9976 w 10000"/>
                  <a:gd name="connsiteY353" fmla="*/ 8362 h 10323"/>
                  <a:gd name="connsiteX354" fmla="*/ 9964 w 10000"/>
                  <a:gd name="connsiteY354" fmla="*/ 8337 h 10323"/>
                  <a:gd name="connsiteX355" fmla="*/ 9952 w 10000"/>
                  <a:gd name="connsiteY355" fmla="*/ 8286 h 10323"/>
                  <a:gd name="connsiteX356" fmla="*/ 9928 w 10000"/>
                  <a:gd name="connsiteY356" fmla="*/ 8242 h 10323"/>
                  <a:gd name="connsiteX357" fmla="*/ 9904 w 10000"/>
                  <a:gd name="connsiteY357" fmla="*/ 8179 h 10323"/>
                  <a:gd name="connsiteX358" fmla="*/ 9892 w 10000"/>
                  <a:gd name="connsiteY358" fmla="*/ 8103 h 10323"/>
                  <a:gd name="connsiteX359" fmla="*/ 9874 w 10000"/>
                  <a:gd name="connsiteY359" fmla="*/ 8065 h 10323"/>
                  <a:gd name="connsiteX360" fmla="*/ 9862 w 10000"/>
                  <a:gd name="connsiteY360" fmla="*/ 8014 h 10323"/>
                  <a:gd name="connsiteX361" fmla="*/ 9850 w 10000"/>
                  <a:gd name="connsiteY361" fmla="*/ 7976 h 10323"/>
                  <a:gd name="connsiteX362" fmla="*/ 9839 w 10000"/>
                  <a:gd name="connsiteY362" fmla="*/ 7938 h 10323"/>
                  <a:gd name="connsiteX363" fmla="*/ 9827 w 10000"/>
                  <a:gd name="connsiteY363" fmla="*/ 7882 h 10323"/>
                  <a:gd name="connsiteX364" fmla="*/ 9803 w 10000"/>
                  <a:gd name="connsiteY364" fmla="*/ 7844 h 10323"/>
                  <a:gd name="connsiteX365" fmla="*/ 9791 w 10000"/>
                  <a:gd name="connsiteY365" fmla="*/ 7793 h 10323"/>
                  <a:gd name="connsiteX366" fmla="*/ 9779 w 10000"/>
                  <a:gd name="connsiteY366" fmla="*/ 7742 h 10323"/>
                  <a:gd name="connsiteX367" fmla="*/ 9767 w 10000"/>
                  <a:gd name="connsiteY367" fmla="*/ 7692 h 10323"/>
                  <a:gd name="connsiteX368" fmla="*/ 9743 w 10000"/>
                  <a:gd name="connsiteY368" fmla="*/ 7641 h 10323"/>
                  <a:gd name="connsiteX369" fmla="*/ 9731 w 10000"/>
                  <a:gd name="connsiteY369" fmla="*/ 7584 h 10323"/>
                  <a:gd name="connsiteX370" fmla="*/ 9719 w 10000"/>
                  <a:gd name="connsiteY370" fmla="*/ 7534 h 10323"/>
                  <a:gd name="connsiteX371" fmla="*/ 9695 w 10000"/>
                  <a:gd name="connsiteY371" fmla="*/ 7470 h 10323"/>
                  <a:gd name="connsiteX372" fmla="*/ 9683 w 10000"/>
                  <a:gd name="connsiteY372" fmla="*/ 7407 h 10323"/>
                  <a:gd name="connsiteX373" fmla="*/ 9659 w 10000"/>
                  <a:gd name="connsiteY373" fmla="*/ 7357 h 10323"/>
                  <a:gd name="connsiteX374" fmla="*/ 9647 w 10000"/>
                  <a:gd name="connsiteY374" fmla="*/ 7293 h 10323"/>
                  <a:gd name="connsiteX375" fmla="*/ 9635 w 10000"/>
                  <a:gd name="connsiteY375" fmla="*/ 7224 h 10323"/>
                  <a:gd name="connsiteX376" fmla="*/ 9611 w 10000"/>
                  <a:gd name="connsiteY376" fmla="*/ 7160 h 10323"/>
                  <a:gd name="connsiteX377" fmla="*/ 9599 w 10000"/>
                  <a:gd name="connsiteY377" fmla="*/ 7097 h 10323"/>
                  <a:gd name="connsiteX378" fmla="*/ 9575 w 10000"/>
                  <a:gd name="connsiteY378" fmla="*/ 7021 h 10323"/>
                  <a:gd name="connsiteX379" fmla="*/ 9563 w 10000"/>
                  <a:gd name="connsiteY379" fmla="*/ 6958 h 10323"/>
                  <a:gd name="connsiteX380" fmla="*/ 9545 w 10000"/>
                  <a:gd name="connsiteY380" fmla="*/ 6888 h 10323"/>
                  <a:gd name="connsiteX381" fmla="*/ 9522 w 10000"/>
                  <a:gd name="connsiteY381" fmla="*/ 6813 h 10323"/>
                  <a:gd name="connsiteX382" fmla="*/ 9510 w 10000"/>
                  <a:gd name="connsiteY382" fmla="*/ 6749 h 10323"/>
                  <a:gd name="connsiteX383" fmla="*/ 9486 w 10000"/>
                  <a:gd name="connsiteY383" fmla="*/ 6673 h 10323"/>
                  <a:gd name="connsiteX384" fmla="*/ 9474 w 10000"/>
                  <a:gd name="connsiteY384" fmla="*/ 6604 h 10323"/>
                  <a:gd name="connsiteX385" fmla="*/ 9450 w 10000"/>
                  <a:gd name="connsiteY385" fmla="*/ 6528 h 10323"/>
                  <a:gd name="connsiteX386" fmla="*/ 9438 w 10000"/>
                  <a:gd name="connsiteY386" fmla="*/ 6465 h 10323"/>
                  <a:gd name="connsiteX387" fmla="*/ 9414 w 10000"/>
                  <a:gd name="connsiteY387" fmla="*/ 6376 h 10323"/>
                  <a:gd name="connsiteX388" fmla="*/ 9402 w 10000"/>
                  <a:gd name="connsiteY388" fmla="*/ 6313 h 10323"/>
                  <a:gd name="connsiteX389" fmla="*/ 9378 w 10000"/>
                  <a:gd name="connsiteY389" fmla="*/ 6243 h 10323"/>
                  <a:gd name="connsiteX390" fmla="*/ 9366 w 10000"/>
                  <a:gd name="connsiteY390" fmla="*/ 6167 h 10323"/>
                  <a:gd name="connsiteX391" fmla="*/ 9354 w 10000"/>
                  <a:gd name="connsiteY391" fmla="*/ 6079 h 10323"/>
                  <a:gd name="connsiteX392" fmla="*/ 9330 w 10000"/>
                  <a:gd name="connsiteY392" fmla="*/ 6003 h 10323"/>
                  <a:gd name="connsiteX393" fmla="*/ 9318 w 10000"/>
                  <a:gd name="connsiteY393" fmla="*/ 5933 h 10323"/>
                  <a:gd name="connsiteX394" fmla="*/ 9294 w 10000"/>
                  <a:gd name="connsiteY394" fmla="*/ 5845 h 10323"/>
                  <a:gd name="connsiteX395" fmla="*/ 9270 w 10000"/>
                  <a:gd name="connsiteY395" fmla="*/ 5769 h 10323"/>
                  <a:gd name="connsiteX396" fmla="*/ 9258 w 10000"/>
                  <a:gd name="connsiteY396" fmla="*/ 5693 h 10323"/>
                  <a:gd name="connsiteX397" fmla="*/ 9246 w 10000"/>
                  <a:gd name="connsiteY397" fmla="*/ 5611 h 10323"/>
                  <a:gd name="connsiteX398" fmla="*/ 9240 w 10000"/>
                  <a:gd name="connsiteY398" fmla="*/ 5535 h 10323"/>
                  <a:gd name="connsiteX399" fmla="*/ 9228 w 10000"/>
                  <a:gd name="connsiteY399" fmla="*/ 5446 h 10323"/>
                  <a:gd name="connsiteX400" fmla="*/ 9217 w 10000"/>
                  <a:gd name="connsiteY400" fmla="*/ 5370 h 10323"/>
                  <a:gd name="connsiteX401" fmla="*/ 9205 w 10000"/>
                  <a:gd name="connsiteY401" fmla="*/ 5295 h 10323"/>
                  <a:gd name="connsiteX402" fmla="*/ 9193 w 10000"/>
                  <a:gd name="connsiteY402" fmla="*/ 5225 h 10323"/>
                  <a:gd name="connsiteX403" fmla="*/ 9169 w 10000"/>
                  <a:gd name="connsiteY403" fmla="*/ 5136 h 10323"/>
                  <a:gd name="connsiteX404" fmla="*/ 9169 w 10000"/>
                  <a:gd name="connsiteY404" fmla="*/ 5061 h 10323"/>
                  <a:gd name="connsiteX405" fmla="*/ 9157 w 10000"/>
                  <a:gd name="connsiteY405" fmla="*/ 4985 h 10323"/>
                  <a:gd name="connsiteX406" fmla="*/ 9145 w 10000"/>
                  <a:gd name="connsiteY406" fmla="*/ 4902 h 10323"/>
                  <a:gd name="connsiteX407" fmla="*/ 9121 w 10000"/>
                  <a:gd name="connsiteY407" fmla="*/ 4826 h 10323"/>
                  <a:gd name="connsiteX408" fmla="*/ 9121 w 10000"/>
                  <a:gd name="connsiteY408" fmla="*/ 4738 h 10323"/>
                  <a:gd name="connsiteX409" fmla="*/ 9097 w 10000"/>
                  <a:gd name="connsiteY409" fmla="*/ 4662 h 10323"/>
                  <a:gd name="connsiteX410" fmla="*/ 9097 w 10000"/>
                  <a:gd name="connsiteY410" fmla="*/ 4592 h 10323"/>
                  <a:gd name="connsiteX411" fmla="*/ 9085 w 10000"/>
                  <a:gd name="connsiteY411" fmla="*/ 4504 h 10323"/>
                  <a:gd name="connsiteX412" fmla="*/ 9073 w 10000"/>
                  <a:gd name="connsiteY412" fmla="*/ 4428 h 10323"/>
                  <a:gd name="connsiteX413" fmla="*/ 9061 w 10000"/>
                  <a:gd name="connsiteY413" fmla="*/ 4352 h 10323"/>
                  <a:gd name="connsiteX414" fmla="*/ 9061 w 10000"/>
                  <a:gd name="connsiteY414" fmla="*/ 4295 h 10323"/>
                  <a:gd name="connsiteX415" fmla="*/ 9037 w 10000"/>
                  <a:gd name="connsiteY415" fmla="*/ 4207 h 10323"/>
                  <a:gd name="connsiteX416" fmla="*/ 9037 w 10000"/>
                  <a:gd name="connsiteY416" fmla="*/ 4131 h 10323"/>
                  <a:gd name="connsiteX417" fmla="*/ 9013 w 10000"/>
                  <a:gd name="connsiteY417" fmla="*/ 4055 h 10323"/>
                  <a:gd name="connsiteX418" fmla="*/ 9013 w 10000"/>
                  <a:gd name="connsiteY418" fmla="*/ 3979 h 10323"/>
                  <a:gd name="connsiteX419" fmla="*/ 9001 w 10000"/>
                  <a:gd name="connsiteY419" fmla="*/ 3909 h 10323"/>
                  <a:gd name="connsiteX420" fmla="*/ 8989 w 10000"/>
                  <a:gd name="connsiteY420" fmla="*/ 3846 h 10323"/>
                  <a:gd name="connsiteX421" fmla="*/ 8977 w 10000"/>
                  <a:gd name="connsiteY421" fmla="*/ 3770 h 10323"/>
                  <a:gd name="connsiteX422" fmla="*/ 8977 w 10000"/>
                  <a:gd name="connsiteY422" fmla="*/ 3707 h 10323"/>
                  <a:gd name="connsiteX423" fmla="*/ 8953 w 10000"/>
                  <a:gd name="connsiteY423" fmla="*/ 3631 h 10323"/>
                  <a:gd name="connsiteX424" fmla="*/ 8953 w 10000"/>
                  <a:gd name="connsiteY424" fmla="*/ 3561 h 10323"/>
                  <a:gd name="connsiteX425" fmla="*/ 8941 w 10000"/>
                  <a:gd name="connsiteY425" fmla="*/ 3498 h 10323"/>
                  <a:gd name="connsiteX426" fmla="*/ 8929 w 10000"/>
                  <a:gd name="connsiteY426" fmla="*/ 3422 h 10323"/>
                  <a:gd name="connsiteX427" fmla="*/ 8923 w 10000"/>
                  <a:gd name="connsiteY427" fmla="*/ 3359 h 10323"/>
                  <a:gd name="connsiteX428" fmla="*/ 8923 w 10000"/>
                  <a:gd name="connsiteY428" fmla="*/ 3302 h 10323"/>
                  <a:gd name="connsiteX429" fmla="*/ 8911 w 10000"/>
                  <a:gd name="connsiteY429" fmla="*/ 3239 h 10323"/>
                  <a:gd name="connsiteX430" fmla="*/ 8900 w 10000"/>
                  <a:gd name="connsiteY430" fmla="*/ 3176 h 10323"/>
                  <a:gd name="connsiteX431" fmla="*/ 8888 w 10000"/>
                  <a:gd name="connsiteY431" fmla="*/ 3112 h 10323"/>
                  <a:gd name="connsiteX432" fmla="*/ 8876 w 10000"/>
                  <a:gd name="connsiteY432" fmla="*/ 3049 h 10323"/>
                  <a:gd name="connsiteX433" fmla="*/ 8864 w 10000"/>
                  <a:gd name="connsiteY433" fmla="*/ 2986 h 10323"/>
                  <a:gd name="connsiteX434" fmla="*/ 8864 w 10000"/>
                  <a:gd name="connsiteY434" fmla="*/ 2942 h 10323"/>
                  <a:gd name="connsiteX435" fmla="*/ 8852 w 10000"/>
                  <a:gd name="connsiteY435" fmla="*/ 2878 h 10323"/>
                  <a:gd name="connsiteX436" fmla="*/ 8852 w 10000"/>
                  <a:gd name="connsiteY436" fmla="*/ 2815 h 10323"/>
                  <a:gd name="connsiteX437" fmla="*/ 8840 w 10000"/>
                  <a:gd name="connsiteY437" fmla="*/ 2764 h 10323"/>
                  <a:gd name="connsiteX438" fmla="*/ 8840 w 10000"/>
                  <a:gd name="connsiteY438" fmla="*/ 2714 h 10323"/>
                  <a:gd name="connsiteX439" fmla="*/ 8828 w 10000"/>
                  <a:gd name="connsiteY439" fmla="*/ 2651 h 10323"/>
                  <a:gd name="connsiteX440" fmla="*/ 8816 w 10000"/>
                  <a:gd name="connsiteY440" fmla="*/ 2606 h 10323"/>
                  <a:gd name="connsiteX441" fmla="*/ 8804 w 10000"/>
                  <a:gd name="connsiteY441" fmla="*/ 2556 h 10323"/>
                  <a:gd name="connsiteX442" fmla="*/ 8804 w 10000"/>
                  <a:gd name="connsiteY442" fmla="*/ 2505 h 10323"/>
                  <a:gd name="connsiteX443" fmla="*/ 8792 w 10000"/>
                  <a:gd name="connsiteY443" fmla="*/ 2455 h 10323"/>
                  <a:gd name="connsiteX444" fmla="*/ 8792 w 10000"/>
                  <a:gd name="connsiteY444" fmla="*/ 2404 h 10323"/>
                  <a:gd name="connsiteX445" fmla="*/ 8780 w 10000"/>
                  <a:gd name="connsiteY445" fmla="*/ 2353 h 10323"/>
                  <a:gd name="connsiteX446" fmla="*/ 8780 w 10000"/>
                  <a:gd name="connsiteY446" fmla="*/ 2315 h 10323"/>
                  <a:gd name="connsiteX447" fmla="*/ 8768 w 10000"/>
                  <a:gd name="connsiteY447" fmla="*/ 2284 h 10323"/>
                  <a:gd name="connsiteX448" fmla="*/ 8756 w 10000"/>
                  <a:gd name="connsiteY448" fmla="*/ 2233 h 10323"/>
                  <a:gd name="connsiteX449" fmla="*/ 8744 w 10000"/>
                  <a:gd name="connsiteY449" fmla="*/ 2195 h 10323"/>
                  <a:gd name="connsiteX450" fmla="*/ 8744 w 10000"/>
                  <a:gd name="connsiteY450" fmla="*/ 2157 h 10323"/>
                  <a:gd name="connsiteX451" fmla="*/ 8744 w 10000"/>
                  <a:gd name="connsiteY451" fmla="*/ 2119 h 10323"/>
                  <a:gd name="connsiteX452" fmla="*/ 8732 w 10000"/>
                  <a:gd name="connsiteY452" fmla="*/ 2081 h 10323"/>
                  <a:gd name="connsiteX453" fmla="*/ 8732 w 10000"/>
                  <a:gd name="connsiteY453" fmla="*/ 2056 h 10323"/>
                  <a:gd name="connsiteX454" fmla="*/ 8732 w 10000"/>
                  <a:gd name="connsiteY454" fmla="*/ 2031 h 10323"/>
                  <a:gd name="connsiteX455" fmla="*/ 8720 w 10000"/>
                  <a:gd name="connsiteY455" fmla="*/ 1974 h 10323"/>
                  <a:gd name="connsiteX456" fmla="*/ 8708 w 10000"/>
                  <a:gd name="connsiteY456" fmla="*/ 1923 h 10323"/>
                  <a:gd name="connsiteX457" fmla="*/ 8696 w 10000"/>
                  <a:gd name="connsiteY457" fmla="*/ 1873 h 10323"/>
                  <a:gd name="connsiteX458" fmla="*/ 8696 w 10000"/>
                  <a:gd name="connsiteY458" fmla="*/ 1847 h 10323"/>
                  <a:gd name="connsiteX459" fmla="*/ 8696 w 10000"/>
                  <a:gd name="connsiteY459" fmla="*/ 1797 h 10323"/>
                  <a:gd name="connsiteX460" fmla="*/ 8453 w 10000"/>
                  <a:gd name="connsiteY460" fmla="*/ 394 h 10323"/>
                  <a:gd name="connsiteX461" fmla="*/ 8086 w 10000"/>
                  <a:gd name="connsiteY461" fmla="*/ 387 h 10323"/>
                  <a:gd name="connsiteX462" fmla="*/ 8069 w 10000"/>
                  <a:gd name="connsiteY462" fmla="*/ 336 h 10323"/>
                  <a:gd name="connsiteX463" fmla="*/ 8295 w 10000"/>
                  <a:gd name="connsiteY463" fmla="*/ 2404 h 10323"/>
                  <a:gd name="connsiteX464" fmla="*/ 8295 w 10000"/>
                  <a:gd name="connsiteY464" fmla="*/ 2417 h 10323"/>
                  <a:gd name="connsiteX465" fmla="*/ 8295 w 10000"/>
                  <a:gd name="connsiteY465" fmla="*/ 2467 h 10323"/>
                  <a:gd name="connsiteX466" fmla="*/ 8295 w 10000"/>
                  <a:gd name="connsiteY466" fmla="*/ 2493 h 10323"/>
                  <a:gd name="connsiteX467" fmla="*/ 8307 w 10000"/>
                  <a:gd name="connsiteY467" fmla="*/ 2543 h 10323"/>
                  <a:gd name="connsiteX468" fmla="*/ 8319 w 10000"/>
                  <a:gd name="connsiteY468" fmla="*/ 2581 h 10323"/>
                  <a:gd name="connsiteX469" fmla="*/ 8331 w 10000"/>
                  <a:gd name="connsiteY469" fmla="*/ 2638 h 10323"/>
                  <a:gd name="connsiteX470" fmla="*/ 8331 w 10000"/>
                  <a:gd name="connsiteY470" fmla="*/ 2701 h 10323"/>
                  <a:gd name="connsiteX471" fmla="*/ 8343 w 10000"/>
                  <a:gd name="connsiteY471" fmla="*/ 2764 h 10323"/>
                  <a:gd name="connsiteX472" fmla="*/ 8343 w 10000"/>
                  <a:gd name="connsiteY472" fmla="*/ 2802 h 10323"/>
                  <a:gd name="connsiteX473" fmla="*/ 8355 w 10000"/>
                  <a:gd name="connsiteY473" fmla="*/ 2840 h 10323"/>
                  <a:gd name="connsiteX474" fmla="*/ 8355 w 10000"/>
                  <a:gd name="connsiteY474" fmla="*/ 2878 h 10323"/>
                  <a:gd name="connsiteX475" fmla="*/ 8367 w 10000"/>
                  <a:gd name="connsiteY475" fmla="*/ 2916 h 10323"/>
                  <a:gd name="connsiteX476" fmla="*/ 8367 w 10000"/>
                  <a:gd name="connsiteY476" fmla="*/ 2967 h 10323"/>
                  <a:gd name="connsiteX477" fmla="*/ 8391 w 10000"/>
                  <a:gd name="connsiteY477" fmla="*/ 2999 h 10323"/>
                  <a:gd name="connsiteX478" fmla="*/ 8391 w 10000"/>
                  <a:gd name="connsiteY478" fmla="*/ 3036 h 10323"/>
                  <a:gd name="connsiteX479" fmla="*/ 8403 w 10000"/>
                  <a:gd name="connsiteY479" fmla="*/ 3087 h 10323"/>
                  <a:gd name="connsiteX480" fmla="*/ 8403 w 10000"/>
                  <a:gd name="connsiteY480" fmla="*/ 3125 h 10323"/>
                  <a:gd name="connsiteX481" fmla="*/ 8415 w 10000"/>
                  <a:gd name="connsiteY481" fmla="*/ 3176 h 10323"/>
                  <a:gd name="connsiteX482" fmla="*/ 8427 w 10000"/>
                  <a:gd name="connsiteY482" fmla="*/ 3226 h 10323"/>
                  <a:gd name="connsiteX483" fmla="*/ 8439 w 10000"/>
                  <a:gd name="connsiteY483" fmla="*/ 3289 h 10323"/>
                  <a:gd name="connsiteX484" fmla="*/ 8439 w 10000"/>
                  <a:gd name="connsiteY484" fmla="*/ 3334 h 10323"/>
                  <a:gd name="connsiteX485" fmla="*/ 8451 w 10000"/>
                  <a:gd name="connsiteY485" fmla="*/ 3384 h 10323"/>
                  <a:gd name="connsiteX486" fmla="*/ 8451 w 10000"/>
                  <a:gd name="connsiteY486" fmla="*/ 3422 h 10323"/>
                  <a:gd name="connsiteX487" fmla="*/ 8463 w 10000"/>
                  <a:gd name="connsiteY487" fmla="*/ 3486 h 10323"/>
                  <a:gd name="connsiteX488" fmla="*/ 8463 w 10000"/>
                  <a:gd name="connsiteY488" fmla="*/ 3536 h 10323"/>
                  <a:gd name="connsiteX489" fmla="*/ 8475 w 10000"/>
                  <a:gd name="connsiteY489" fmla="*/ 3599 h 10323"/>
                  <a:gd name="connsiteX490" fmla="*/ 8475 w 10000"/>
                  <a:gd name="connsiteY490" fmla="*/ 3656 h 10323"/>
                  <a:gd name="connsiteX491" fmla="*/ 8487 w 10000"/>
                  <a:gd name="connsiteY491" fmla="*/ 3707 h 10323"/>
                  <a:gd name="connsiteX492" fmla="*/ 8499 w 10000"/>
                  <a:gd name="connsiteY492" fmla="*/ 3770 h 10323"/>
                  <a:gd name="connsiteX493" fmla="*/ 8511 w 10000"/>
                  <a:gd name="connsiteY493" fmla="*/ 3833 h 10323"/>
                  <a:gd name="connsiteX494" fmla="*/ 8523 w 10000"/>
                  <a:gd name="connsiteY494" fmla="*/ 3897 h 10323"/>
                  <a:gd name="connsiteX495" fmla="*/ 8535 w 10000"/>
                  <a:gd name="connsiteY495" fmla="*/ 3947 h 10323"/>
                  <a:gd name="connsiteX496" fmla="*/ 8535 w 10000"/>
                  <a:gd name="connsiteY496" fmla="*/ 4004 h 10323"/>
                  <a:gd name="connsiteX497" fmla="*/ 8547 w 10000"/>
                  <a:gd name="connsiteY497" fmla="*/ 4067 h 10323"/>
                  <a:gd name="connsiteX498" fmla="*/ 8559 w 10000"/>
                  <a:gd name="connsiteY498" fmla="*/ 4143 h 10323"/>
                  <a:gd name="connsiteX499" fmla="*/ 8571 w 10000"/>
                  <a:gd name="connsiteY499" fmla="*/ 4207 h 10323"/>
                  <a:gd name="connsiteX500" fmla="*/ 8571 w 10000"/>
                  <a:gd name="connsiteY500" fmla="*/ 4270 h 10323"/>
                  <a:gd name="connsiteX501" fmla="*/ 8583 w 10000"/>
                  <a:gd name="connsiteY501" fmla="*/ 4327 h 10323"/>
                  <a:gd name="connsiteX502" fmla="*/ 8583 w 10000"/>
                  <a:gd name="connsiteY502" fmla="*/ 4390 h 10323"/>
                  <a:gd name="connsiteX503" fmla="*/ 8594 w 10000"/>
                  <a:gd name="connsiteY503" fmla="*/ 4466 h 10323"/>
                  <a:gd name="connsiteX504" fmla="*/ 8594 w 10000"/>
                  <a:gd name="connsiteY504" fmla="*/ 4542 h 10323"/>
                  <a:gd name="connsiteX505" fmla="*/ 8606 w 10000"/>
                  <a:gd name="connsiteY505" fmla="*/ 4605 h 10323"/>
                  <a:gd name="connsiteX506" fmla="*/ 8612 w 10000"/>
                  <a:gd name="connsiteY506" fmla="*/ 4675 h 10323"/>
                  <a:gd name="connsiteX507" fmla="*/ 8624 w 10000"/>
                  <a:gd name="connsiteY507" fmla="*/ 4738 h 10323"/>
                  <a:gd name="connsiteX508" fmla="*/ 8636 w 10000"/>
                  <a:gd name="connsiteY508" fmla="*/ 4814 h 10323"/>
                  <a:gd name="connsiteX509" fmla="*/ 8636 w 10000"/>
                  <a:gd name="connsiteY509" fmla="*/ 4877 h 10323"/>
                  <a:gd name="connsiteX510" fmla="*/ 8648 w 10000"/>
                  <a:gd name="connsiteY510" fmla="*/ 4953 h 10323"/>
                  <a:gd name="connsiteX511" fmla="*/ 8660 w 10000"/>
                  <a:gd name="connsiteY511" fmla="*/ 5023 h 10323"/>
                  <a:gd name="connsiteX512" fmla="*/ 8660 w 10000"/>
                  <a:gd name="connsiteY512" fmla="*/ 5098 h 10323"/>
                  <a:gd name="connsiteX513" fmla="*/ 8672 w 10000"/>
                  <a:gd name="connsiteY513" fmla="*/ 5162 h 10323"/>
                  <a:gd name="connsiteX514" fmla="*/ 8684 w 10000"/>
                  <a:gd name="connsiteY514" fmla="*/ 5238 h 10323"/>
                  <a:gd name="connsiteX515" fmla="*/ 8696 w 10000"/>
                  <a:gd name="connsiteY515" fmla="*/ 5307 h 10323"/>
                  <a:gd name="connsiteX516" fmla="*/ 8696 w 10000"/>
                  <a:gd name="connsiteY516" fmla="*/ 5383 h 10323"/>
                  <a:gd name="connsiteX517" fmla="*/ 8696 w 10000"/>
                  <a:gd name="connsiteY517" fmla="*/ 5446 h 10323"/>
                  <a:gd name="connsiteX518" fmla="*/ 8708 w 10000"/>
                  <a:gd name="connsiteY518" fmla="*/ 5522 h 10323"/>
                  <a:gd name="connsiteX519" fmla="*/ 8720 w 10000"/>
                  <a:gd name="connsiteY519" fmla="*/ 5598 h 10323"/>
                  <a:gd name="connsiteX520" fmla="*/ 8720 w 10000"/>
                  <a:gd name="connsiteY520" fmla="*/ 5655 h 10323"/>
                  <a:gd name="connsiteX521" fmla="*/ 8732 w 10000"/>
                  <a:gd name="connsiteY521" fmla="*/ 5731 h 10323"/>
                  <a:gd name="connsiteX522" fmla="*/ 8744 w 10000"/>
                  <a:gd name="connsiteY522" fmla="*/ 5807 h 10323"/>
                  <a:gd name="connsiteX523" fmla="*/ 8756 w 10000"/>
                  <a:gd name="connsiteY523" fmla="*/ 5883 h 10323"/>
                  <a:gd name="connsiteX524" fmla="*/ 8768 w 10000"/>
                  <a:gd name="connsiteY524" fmla="*/ 5933 h 10323"/>
                  <a:gd name="connsiteX525" fmla="*/ 8780 w 10000"/>
                  <a:gd name="connsiteY525" fmla="*/ 6003 h 10323"/>
                  <a:gd name="connsiteX526" fmla="*/ 8780 w 10000"/>
                  <a:gd name="connsiteY526" fmla="*/ 6066 h 10323"/>
                  <a:gd name="connsiteX527" fmla="*/ 8792 w 10000"/>
                  <a:gd name="connsiteY527" fmla="*/ 6142 h 10323"/>
                  <a:gd name="connsiteX528" fmla="*/ 8804 w 10000"/>
                  <a:gd name="connsiteY528" fmla="*/ 6193 h 10323"/>
                  <a:gd name="connsiteX529" fmla="*/ 8816 w 10000"/>
                  <a:gd name="connsiteY529" fmla="*/ 6269 h 10323"/>
                  <a:gd name="connsiteX530" fmla="*/ 8816 w 10000"/>
                  <a:gd name="connsiteY530" fmla="*/ 6326 h 10323"/>
                  <a:gd name="connsiteX531" fmla="*/ 8840 w 10000"/>
                  <a:gd name="connsiteY531" fmla="*/ 6389 h 10323"/>
                  <a:gd name="connsiteX532" fmla="*/ 8840 w 10000"/>
                  <a:gd name="connsiteY532" fmla="*/ 6452 h 10323"/>
                  <a:gd name="connsiteX533" fmla="*/ 8852 w 10000"/>
                  <a:gd name="connsiteY533" fmla="*/ 6515 h 10323"/>
                  <a:gd name="connsiteX534" fmla="*/ 8864 w 10000"/>
                  <a:gd name="connsiteY534" fmla="*/ 6579 h 10323"/>
                  <a:gd name="connsiteX535" fmla="*/ 8876 w 10000"/>
                  <a:gd name="connsiteY535" fmla="*/ 6635 h 10323"/>
                  <a:gd name="connsiteX536" fmla="*/ 8888 w 10000"/>
                  <a:gd name="connsiteY536" fmla="*/ 6699 h 10323"/>
                  <a:gd name="connsiteX537" fmla="*/ 8911 w 10000"/>
                  <a:gd name="connsiteY537" fmla="*/ 6749 h 10323"/>
                  <a:gd name="connsiteX538" fmla="*/ 8911 w 10000"/>
                  <a:gd name="connsiteY538" fmla="*/ 6813 h 10323"/>
                  <a:gd name="connsiteX539" fmla="*/ 8929 w 10000"/>
                  <a:gd name="connsiteY539" fmla="*/ 6876 h 10323"/>
                  <a:gd name="connsiteX540" fmla="*/ 8929 w 10000"/>
                  <a:gd name="connsiteY540" fmla="*/ 6926 h 10323"/>
                  <a:gd name="connsiteX541" fmla="*/ 8953 w 10000"/>
                  <a:gd name="connsiteY541" fmla="*/ 6971 h 10323"/>
                  <a:gd name="connsiteX542" fmla="*/ 8953 w 10000"/>
                  <a:gd name="connsiteY542" fmla="*/ 7021 h 10323"/>
                  <a:gd name="connsiteX543" fmla="*/ 8977 w 10000"/>
                  <a:gd name="connsiteY543" fmla="*/ 7085 h 10323"/>
                  <a:gd name="connsiteX544" fmla="*/ 8989 w 10000"/>
                  <a:gd name="connsiteY544" fmla="*/ 7135 h 10323"/>
                  <a:gd name="connsiteX545" fmla="*/ 9001 w 10000"/>
                  <a:gd name="connsiteY545" fmla="*/ 7186 h 10323"/>
                  <a:gd name="connsiteX546" fmla="*/ 9013 w 10000"/>
                  <a:gd name="connsiteY546" fmla="*/ 7236 h 10323"/>
                  <a:gd name="connsiteX547" fmla="*/ 9037 w 10000"/>
                  <a:gd name="connsiteY547" fmla="*/ 7281 h 10323"/>
                  <a:gd name="connsiteX548" fmla="*/ 9037 w 10000"/>
                  <a:gd name="connsiteY548" fmla="*/ 7319 h 10323"/>
                  <a:gd name="connsiteX549" fmla="*/ 9049 w 10000"/>
                  <a:gd name="connsiteY549" fmla="*/ 7369 h 10323"/>
                  <a:gd name="connsiteX550" fmla="*/ 9061 w 10000"/>
                  <a:gd name="connsiteY550" fmla="*/ 7420 h 10323"/>
                  <a:gd name="connsiteX551" fmla="*/ 9073 w 10000"/>
                  <a:gd name="connsiteY551" fmla="*/ 7458 h 10323"/>
                  <a:gd name="connsiteX552" fmla="*/ 9085 w 10000"/>
                  <a:gd name="connsiteY552" fmla="*/ 7508 h 10323"/>
                  <a:gd name="connsiteX553" fmla="*/ 9097 w 10000"/>
                  <a:gd name="connsiteY553" fmla="*/ 7546 h 10323"/>
                  <a:gd name="connsiteX554" fmla="*/ 9097 w 10000"/>
                  <a:gd name="connsiteY554" fmla="*/ 7584 h 10323"/>
                  <a:gd name="connsiteX555" fmla="*/ 9121 w 10000"/>
                  <a:gd name="connsiteY555" fmla="*/ 7629 h 10323"/>
                  <a:gd name="connsiteX556" fmla="*/ 9133 w 10000"/>
                  <a:gd name="connsiteY556" fmla="*/ 7692 h 10323"/>
                  <a:gd name="connsiteX557" fmla="*/ 9157 w 10000"/>
                  <a:gd name="connsiteY557" fmla="*/ 7768 h 10323"/>
                  <a:gd name="connsiteX558" fmla="*/ 9181 w 10000"/>
                  <a:gd name="connsiteY558" fmla="*/ 7818 h 10323"/>
                  <a:gd name="connsiteX559" fmla="*/ 9193 w 10000"/>
                  <a:gd name="connsiteY559" fmla="*/ 7882 h 10323"/>
                  <a:gd name="connsiteX560" fmla="*/ 9205 w 10000"/>
                  <a:gd name="connsiteY560" fmla="*/ 7932 h 10323"/>
                  <a:gd name="connsiteX561" fmla="*/ 9217 w 10000"/>
                  <a:gd name="connsiteY561" fmla="*/ 7976 h 10323"/>
                  <a:gd name="connsiteX562" fmla="*/ 9228 w 10000"/>
                  <a:gd name="connsiteY562" fmla="*/ 8002 h 10323"/>
                  <a:gd name="connsiteX563" fmla="*/ 9240 w 10000"/>
                  <a:gd name="connsiteY563" fmla="*/ 8052 h 10323"/>
                  <a:gd name="connsiteX564" fmla="*/ 9246 w 10000"/>
                  <a:gd name="connsiteY564" fmla="*/ 8090 h 10323"/>
                  <a:gd name="connsiteX565" fmla="*/ 9258 w 10000"/>
                  <a:gd name="connsiteY565" fmla="*/ 8103 h 10323"/>
                  <a:gd name="connsiteX566" fmla="*/ 9246 w 10000"/>
                  <a:gd name="connsiteY566" fmla="*/ 8103 h 10323"/>
                  <a:gd name="connsiteX567" fmla="*/ 9240 w 10000"/>
                  <a:gd name="connsiteY567" fmla="*/ 8103 h 10323"/>
                  <a:gd name="connsiteX568" fmla="*/ 9217 w 10000"/>
                  <a:gd name="connsiteY568" fmla="*/ 8116 h 10323"/>
                  <a:gd name="connsiteX569" fmla="*/ 9193 w 10000"/>
                  <a:gd name="connsiteY569" fmla="*/ 8128 h 10323"/>
                  <a:gd name="connsiteX570" fmla="*/ 9145 w 10000"/>
                  <a:gd name="connsiteY570" fmla="*/ 8128 h 10323"/>
                  <a:gd name="connsiteX571" fmla="*/ 9097 w 10000"/>
                  <a:gd name="connsiteY571" fmla="*/ 8153 h 10323"/>
                  <a:gd name="connsiteX572" fmla="*/ 9037 w 10000"/>
                  <a:gd name="connsiteY572" fmla="*/ 8179 h 10323"/>
                  <a:gd name="connsiteX573" fmla="*/ 8977 w 10000"/>
                  <a:gd name="connsiteY573" fmla="*/ 8191 h 10323"/>
                  <a:gd name="connsiteX574" fmla="*/ 8941 w 10000"/>
                  <a:gd name="connsiteY574" fmla="*/ 8204 h 10323"/>
                  <a:gd name="connsiteX575" fmla="*/ 8911 w 10000"/>
                  <a:gd name="connsiteY575" fmla="*/ 8217 h 10323"/>
                  <a:gd name="connsiteX576" fmla="*/ 8864 w 10000"/>
                  <a:gd name="connsiteY576" fmla="*/ 8217 h 10323"/>
                  <a:gd name="connsiteX577" fmla="*/ 8828 w 10000"/>
                  <a:gd name="connsiteY577" fmla="*/ 8229 h 10323"/>
                  <a:gd name="connsiteX578" fmla="*/ 8792 w 10000"/>
                  <a:gd name="connsiteY578" fmla="*/ 8242 h 10323"/>
                  <a:gd name="connsiteX579" fmla="*/ 8744 w 10000"/>
                  <a:gd name="connsiteY579" fmla="*/ 8255 h 10323"/>
                  <a:gd name="connsiteX580" fmla="*/ 8696 w 10000"/>
                  <a:gd name="connsiteY580" fmla="*/ 8267 h 10323"/>
                  <a:gd name="connsiteX581" fmla="*/ 8660 w 10000"/>
                  <a:gd name="connsiteY581" fmla="*/ 8286 h 10323"/>
                  <a:gd name="connsiteX582" fmla="*/ 8606 w 10000"/>
                  <a:gd name="connsiteY582" fmla="*/ 8299 h 10323"/>
                  <a:gd name="connsiteX583" fmla="*/ 8559 w 10000"/>
                  <a:gd name="connsiteY583" fmla="*/ 8312 h 10323"/>
                  <a:gd name="connsiteX584" fmla="*/ 8511 w 10000"/>
                  <a:gd name="connsiteY584" fmla="*/ 8324 h 10323"/>
                  <a:gd name="connsiteX585" fmla="*/ 8463 w 10000"/>
                  <a:gd name="connsiteY585" fmla="*/ 8350 h 10323"/>
                  <a:gd name="connsiteX586" fmla="*/ 8403 w 10000"/>
                  <a:gd name="connsiteY586" fmla="*/ 8362 h 10323"/>
                  <a:gd name="connsiteX587" fmla="*/ 8343 w 10000"/>
                  <a:gd name="connsiteY587" fmla="*/ 8375 h 10323"/>
                  <a:gd name="connsiteX588" fmla="*/ 8295 w 10000"/>
                  <a:gd name="connsiteY588" fmla="*/ 8388 h 10323"/>
                  <a:gd name="connsiteX589" fmla="*/ 8254 w 10000"/>
                  <a:gd name="connsiteY589" fmla="*/ 8413 h 10323"/>
                  <a:gd name="connsiteX590" fmla="*/ 8182 w 10000"/>
                  <a:gd name="connsiteY590" fmla="*/ 8425 h 10323"/>
                  <a:gd name="connsiteX591" fmla="*/ 8122 w 10000"/>
                  <a:gd name="connsiteY591" fmla="*/ 8438 h 10323"/>
                  <a:gd name="connsiteX592" fmla="*/ 8062 w 10000"/>
                  <a:gd name="connsiteY592" fmla="*/ 8451 h 10323"/>
                  <a:gd name="connsiteX593" fmla="*/ 8002 w 10000"/>
                  <a:gd name="connsiteY593" fmla="*/ 8476 h 10323"/>
                  <a:gd name="connsiteX594" fmla="*/ 7949 w 10000"/>
                  <a:gd name="connsiteY594" fmla="*/ 8489 h 10323"/>
                  <a:gd name="connsiteX595" fmla="*/ 7889 w 10000"/>
                  <a:gd name="connsiteY595" fmla="*/ 8501 h 10323"/>
                  <a:gd name="connsiteX596" fmla="*/ 7817 w 10000"/>
                  <a:gd name="connsiteY596" fmla="*/ 8527 h 10323"/>
                  <a:gd name="connsiteX597" fmla="*/ 7757 w 10000"/>
                  <a:gd name="connsiteY597" fmla="*/ 8539 h 10323"/>
                  <a:gd name="connsiteX598" fmla="*/ 7685 w 10000"/>
                  <a:gd name="connsiteY598" fmla="*/ 8552 h 10323"/>
                  <a:gd name="connsiteX599" fmla="*/ 7632 w 10000"/>
                  <a:gd name="connsiteY599" fmla="*/ 8577 h 10323"/>
                  <a:gd name="connsiteX600" fmla="*/ 7560 w 10000"/>
                  <a:gd name="connsiteY600" fmla="*/ 8590 h 10323"/>
                  <a:gd name="connsiteX601" fmla="*/ 7488 w 10000"/>
                  <a:gd name="connsiteY601" fmla="*/ 8596 h 10323"/>
                  <a:gd name="connsiteX602" fmla="*/ 7416 w 10000"/>
                  <a:gd name="connsiteY602" fmla="*/ 8609 h 10323"/>
                  <a:gd name="connsiteX603" fmla="*/ 7356 w 10000"/>
                  <a:gd name="connsiteY603" fmla="*/ 8634 h 10323"/>
                  <a:gd name="connsiteX604" fmla="*/ 7291 w 10000"/>
                  <a:gd name="connsiteY604" fmla="*/ 8647 h 10323"/>
                  <a:gd name="connsiteX605" fmla="*/ 7219 w 10000"/>
                  <a:gd name="connsiteY605" fmla="*/ 8672 h 10323"/>
                  <a:gd name="connsiteX606" fmla="*/ 7147 w 10000"/>
                  <a:gd name="connsiteY606" fmla="*/ 8685 h 10323"/>
                  <a:gd name="connsiteX607" fmla="*/ 7075 w 10000"/>
                  <a:gd name="connsiteY607" fmla="*/ 8697 h 10323"/>
                  <a:gd name="connsiteX608" fmla="*/ 7010 w 10000"/>
                  <a:gd name="connsiteY608" fmla="*/ 8710 h 10323"/>
                  <a:gd name="connsiteX609" fmla="*/ 6938 w 10000"/>
                  <a:gd name="connsiteY609" fmla="*/ 8735 h 10323"/>
                  <a:gd name="connsiteX610" fmla="*/ 6866 w 10000"/>
                  <a:gd name="connsiteY610" fmla="*/ 8748 h 10323"/>
                  <a:gd name="connsiteX611" fmla="*/ 6782 w 10000"/>
                  <a:gd name="connsiteY611" fmla="*/ 8761 h 10323"/>
                  <a:gd name="connsiteX612" fmla="*/ 6711 w 10000"/>
                  <a:gd name="connsiteY612" fmla="*/ 8773 h 10323"/>
                  <a:gd name="connsiteX613" fmla="*/ 6645 w 10000"/>
                  <a:gd name="connsiteY613" fmla="*/ 8786 h 10323"/>
                  <a:gd name="connsiteX614" fmla="*/ 6573 w 10000"/>
                  <a:gd name="connsiteY614" fmla="*/ 8799 h 10323"/>
                  <a:gd name="connsiteX615" fmla="*/ 6501 w 10000"/>
                  <a:gd name="connsiteY615" fmla="*/ 8811 h 10323"/>
                  <a:gd name="connsiteX616" fmla="*/ 6429 w 10000"/>
                  <a:gd name="connsiteY616" fmla="*/ 8837 h 10323"/>
                  <a:gd name="connsiteX617" fmla="*/ 6364 w 10000"/>
                  <a:gd name="connsiteY617" fmla="*/ 8849 h 10323"/>
                  <a:gd name="connsiteX618" fmla="*/ 6292 w 10000"/>
                  <a:gd name="connsiteY618" fmla="*/ 8862 h 10323"/>
                  <a:gd name="connsiteX619" fmla="*/ 6208 w 10000"/>
                  <a:gd name="connsiteY619" fmla="*/ 8875 h 10323"/>
                  <a:gd name="connsiteX620" fmla="*/ 6136 w 10000"/>
                  <a:gd name="connsiteY620" fmla="*/ 8887 h 10323"/>
                  <a:gd name="connsiteX621" fmla="*/ 6065 w 10000"/>
                  <a:gd name="connsiteY621" fmla="*/ 8900 h 10323"/>
                  <a:gd name="connsiteX622" fmla="*/ 5999 w 10000"/>
                  <a:gd name="connsiteY622" fmla="*/ 8913 h 10323"/>
                  <a:gd name="connsiteX623" fmla="*/ 5927 w 10000"/>
                  <a:gd name="connsiteY623" fmla="*/ 8925 h 10323"/>
                  <a:gd name="connsiteX624" fmla="*/ 5843 w 10000"/>
                  <a:gd name="connsiteY624" fmla="*/ 8925 h 10323"/>
                  <a:gd name="connsiteX625" fmla="*/ 5772 w 10000"/>
                  <a:gd name="connsiteY625" fmla="*/ 8931 h 10323"/>
                  <a:gd name="connsiteX626" fmla="*/ 5706 w 10000"/>
                  <a:gd name="connsiteY626" fmla="*/ 8944 h 10323"/>
                  <a:gd name="connsiteX627" fmla="*/ 5634 w 10000"/>
                  <a:gd name="connsiteY627" fmla="*/ 8957 h 10323"/>
                  <a:gd name="connsiteX628" fmla="*/ 5550 w 10000"/>
                  <a:gd name="connsiteY628" fmla="*/ 8969 h 10323"/>
                  <a:gd name="connsiteX629" fmla="*/ 5478 w 10000"/>
                  <a:gd name="connsiteY629" fmla="*/ 8995 h 10323"/>
                  <a:gd name="connsiteX630" fmla="*/ 5413 w 10000"/>
                  <a:gd name="connsiteY630" fmla="*/ 9007 h 10323"/>
                  <a:gd name="connsiteX631" fmla="*/ 5329 w 10000"/>
                  <a:gd name="connsiteY631" fmla="*/ 9020 h 10323"/>
                  <a:gd name="connsiteX632" fmla="*/ 5257 w 10000"/>
                  <a:gd name="connsiteY632" fmla="*/ 9033 h 10323"/>
                  <a:gd name="connsiteX633" fmla="*/ 5185 w 10000"/>
                  <a:gd name="connsiteY633" fmla="*/ 9045 h 10323"/>
                  <a:gd name="connsiteX634" fmla="*/ 5114 w 10000"/>
                  <a:gd name="connsiteY634" fmla="*/ 9058 h 10323"/>
                  <a:gd name="connsiteX635" fmla="*/ 5036 w 10000"/>
                  <a:gd name="connsiteY635" fmla="*/ 9071 h 10323"/>
                  <a:gd name="connsiteX636" fmla="*/ 4964 w 10000"/>
                  <a:gd name="connsiteY636" fmla="*/ 9083 h 10323"/>
                  <a:gd name="connsiteX637" fmla="*/ 4892 w 10000"/>
                  <a:gd name="connsiteY637" fmla="*/ 9109 h 10323"/>
                  <a:gd name="connsiteX638" fmla="*/ 4821 w 10000"/>
                  <a:gd name="connsiteY638" fmla="*/ 9121 h 10323"/>
                  <a:gd name="connsiteX639" fmla="*/ 4755 w 10000"/>
                  <a:gd name="connsiteY639" fmla="*/ 9134 h 10323"/>
                  <a:gd name="connsiteX640" fmla="*/ 4671 w 10000"/>
                  <a:gd name="connsiteY640" fmla="*/ 9147 h 10323"/>
                  <a:gd name="connsiteX641" fmla="*/ 4599 w 10000"/>
                  <a:gd name="connsiteY641" fmla="*/ 9159 h 10323"/>
                  <a:gd name="connsiteX642" fmla="*/ 4528 w 10000"/>
                  <a:gd name="connsiteY642" fmla="*/ 9172 h 10323"/>
                  <a:gd name="connsiteX643" fmla="*/ 4462 w 10000"/>
                  <a:gd name="connsiteY643" fmla="*/ 9184 h 10323"/>
                  <a:gd name="connsiteX644" fmla="*/ 4390 w 10000"/>
                  <a:gd name="connsiteY644" fmla="*/ 9197 h 10323"/>
                  <a:gd name="connsiteX645" fmla="*/ 4330 w 10000"/>
                  <a:gd name="connsiteY645" fmla="*/ 9222 h 10323"/>
                  <a:gd name="connsiteX646" fmla="*/ 4258 w 10000"/>
                  <a:gd name="connsiteY646" fmla="*/ 9235 h 10323"/>
                  <a:gd name="connsiteX647" fmla="*/ 4187 w 10000"/>
                  <a:gd name="connsiteY647" fmla="*/ 9248 h 10323"/>
                  <a:gd name="connsiteX648" fmla="*/ 4121 w 10000"/>
                  <a:gd name="connsiteY648" fmla="*/ 9260 h 10323"/>
                  <a:gd name="connsiteX649" fmla="*/ 4061 w 10000"/>
                  <a:gd name="connsiteY649" fmla="*/ 9279 h 10323"/>
                  <a:gd name="connsiteX650" fmla="*/ 3989 w 10000"/>
                  <a:gd name="connsiteY650" fmla="*/ 9292 h 10323"/>
                  <a:gd name="connsiteX651" fmla="*/ 3929 w 10000"/>
                  <a:gd name="connsiteY651" fmla="*/ 9305 h 10323"/>
                  <a:gd name="connsiteX652" fmla="*/ 3870 w 10000"/>
                  <a:gd name="connsiteY652" fmla="*/ 9317 h 10323"/>
                  <a:gd name="connsiteX653" fmla="*/ 3816 w 10000"/>
                  <a:gd name="connsiteY653" fmla="*/ 9330 h 10323"/>
                  <a:gd name="connsiteX654" fmla="*/ 3744 w 10000"/>
                  <a:gd name="connsiteY654" fmla="*/ 9343 h 10323"/>
                  <a:gd name="connsiteX655" fmla="*/ 3684 w 10000"/>
                  <a:gd name="connsiteY655" fmla="*/ 9355 h 10323"/>
                  <a:gd name="connsiteX656" fmla="*/ 3624 w 10000"/>
                  <a:gd name="connsiteY656" fmla="*/ 9368 h 10323"/>
                  <a:gd name="connsiteX657" fmla="*/ 3577 w 10000"/>
                  <a:gd name="connsiteY657" fmla="*/ 9381 h 10323"/>
                  <a:gd name="connsiteX658" fmla="*/ 3523 w 10000"/>
                  <a:gd name="connsiteY658" fmla="*/ 9393 h 10323"/>
                  <a:gd name="connsiteX659" fmla="*/ 3463 w 10000"/>
                  <a:gd name="connsiteY659" fmla="*/ 9406 h 10323"/>
                  <a:gd name="connsiteX660" fmla="*/ 3415 w 10000"/>
                  <a:gd name="connsiteY660" fmla="*/ 9419 h 10323"/>
                  <a:gd name="connsiteX661" fmla="*/ 3367 w 10000"/>
                  <a:gd name="connsiteY661" fmla="*/ 9431 h 10323"/>
                  <a:gd name="connsiteX662" fmla="*/ 3307 w 10000"/>
                  <a:gd name="connsiteY662" fmla="*/ 9444 h 10323"/>
                  <a:gd name="connsiteX663" fmla="*/ 3260 w 10000"/>
                  <a:gd name="connsiteY663" fmla="*/ 9456 h 10323"/>
                  <a:gd name="connsiteX664" fmla="*/ 3212 w 10000"/>
                  <a:gd name="connsiteY664" fmla="*/ 9456 h 10323"/>
                  <a:gd name="connsiteX665" fmla="*/ 3182 w 10000"/>
                  <a:gd name="connsiteY665" fmla="*/ 9469 h 10323"/>
                  <a:gd name="connsiteX666" fmla="*/ 3134 w 10000"/>
                  <a:gd name="connsiteY666" fmla="*/ 9482 h 10323"/>
                  <a:gd name="connsiteX667" fmla="*/ 3086 w 10000"/>
                  <a:gd name="connsiteY667" fmla="*/ 9494 h 10323"/>
                  <a:gd name="connsiteX668" fmla="*/ 3050 w 10000"/>
                  <a:gd name="connsiteY668" fmla="*/ 9507 h 10323"/>
                  <a:gd name="connsiteX669" fmla="*/ 3014 w 10000"/>
                  <a:gd name="connsiteY669" fmla="*/ 9520 h 10323"/>
                  <a:gd name="connsiteX670" fmla="*/ 2978 w 10000"/>
                  <a:gd name="connsiteY670" fmla="*/ 9520 h 10323"/>
                  <a:gd name="connsiteX671" fmla="*/ 2943 w 10000"/>
                  <a:gd name="connsiteY671" fmla="*/ 9532 h 10323"/>
                  <a:gd name="connsiteX672" fmla="*/ 2907 w 10000"/>
                  <a:gd name="connsiteY672" fmla="*/ 9532 h 10323"/>
                  <a:gd name="connsiteX673" fmla="*/ 2889 w 10000"/>
                  <a:gd name="connsiteY673" fmla="*/ 9545 h 10323"/>
                  <a:gd name="connsiteX674" fmla="*/ 2829 w 10000"/>
                  <a:gd name="connsiteY674" fmla="*/ 9558 h 10323"/>
                  <a:gd name="connsiteX675" fmla="*/ 2793 w 10000"/>
                  <a:gd name="connsiteY675" fmla="*/ 9570 h 10323"/>
                  <a:gd name="connsiteX676" fmla="*/ 2757 w 10000"/>
                  <a:gd name="connsiteY676" fmla="*/ 9583 h 10323"/>
                  <a:gd name="connsiteX677" fmla="*/ 2733 w 10000"/>
                  <a:gd name="connsiteY677" fmla="*/ 9583 h 10323"/>
                  <a:gd name="connsiteX678" fmla="*/ 2709 w 10000"/>
                  <a:gd name="connsiteY678" fmla="*/ 9589 h 10323"/>
                  <a:gd name="connsiteX679" fmla="*/ 2709 w 10000"/>
                  <a:gd name="connsiteY679" fmla="*/ 9589 h 10323"/>
                  <a:gd name="connsiteX680" fmla="*/ 2709 w 10000"/>
                  <a:gd name="connsiteY680" fmla="*/ 9583 h 10323"/>
                  <a:gd name="connsiteX681" fmla="*/ 2697 w 10000"/>
                  <a:gd name="connsiteY681" fmla="*/ 9545 h 10323"/>
                  <a:gd name="connsiteX682" fmla="*/ 2697 w 10000"/>
                  <a:gd name="connsiteY682" fmla="*/ 9494 h 10323"/>
                  <a:gd name="connsiteX683" fmla="*/ 2685 w 10000"/>
                  <a:gd name="connsiteY683" fmla="*/ 9469 h 10323"/>
                  <a:gd name="connsiteX684" fmla="*/ 2685 w 10000"/>
                  <a:gd name="connsiteY684" fmla="*/ 9419 h 10323"/>
                  <a:gd name="connsiteX685" fmla="*/ 2685 w 10000"/>
                  <a:gd name="connsiteY685" fmla="*/ 9381 h 10323"/>
                  <a:gd name="connsiteX686" fmla="*/ 2673 w 10000"/>
                  <a:gd name="connsiteY686" fmla="*/ 9305 h 10323"/>
                  <a:gd name="connsiteX687" fmla="*/ 2661 w 10000"/>
                  <a:gd name="connsiteY687" fmla="*/ 9260 h 10323"/>
                  <a:gd name="connsiteX688" fmla="*/ 2661 w 10000"/>
                  <a:gd name="connsiteY688" fmla="*/ 9210 h 10323"/>
                  <a:gd name="connsiteX689" fmla="*/ 2650 w 10000"/>
                  <a:gd name="connsiteY689" fmla="*/ 9184 h 10323"/>
                  <a:gd name="connsiteX690" fmla="*/ 2650 w 10000"/>
                  <a:gd name="connsiteY690" fmla="*/ 9147 h 10323"/>
                  <a:gd name="connsiteX691" fmla="*/ 2650 w 10000"/>
                  <a:gd name="connsiteY691" fmla="*/ 9109 h 10323"/>
                  <a:gd name="connsiteX692" fmla="*/ 2638 w 10000"/>
                  <a:gd name="connsiteY692" fmla="*/ 9058 h 10323"/>
                  <a:gd name="connsiteX693" fmla="*/ 2626 w 10000"/>
                  <a:gd name="connsiteY693" fmla="*/ 9020 h 10323"/>
                  <a:gd name="connsiteX694" fmla="*/ 2626 w 10000"/>
                  <a:gd name="connsiteY694" fmla="*/ 8982 h 10323"/>
                  <a:gd name="connsiteX695" fmla="*/ 2614 w 10000"/>
                  <a:gd name="connsiteY695" fmla="*/ 8944 h 10323"/>
                  <a:gd name="connsiteX696" fmla="*/ 2602 w 10000"/>
                  <a:gd name="connsiteY696" fmla="*/ 8900 h 10323"/>
                  <a:gd name="connsiteX697" fmla="*/ 2602 w 10000"/>
                  <a:gd name="connsiteY697" fmla="*/ 8862 h 10323"/>
                  <a:gd name="connsiteX698" fmla="*/ 2590 w 10000"/>
                  <a:gd name="connsiteY698" fmla="*/ 8811 h 10323"/>
                  <a:gd name="connsiteX699" fmla="*/ 2590 w 10000"/>
                  <a:gd name="connsiteY699" fmla="*/ 8761 h 10323"/>
                  <a:gd name="connsiteX700" fmla="*/ 2578 w 10000"/>
                  <a:gd name="connsiteY700" fmla="*/ 8697 h 10323"/>
                  <a:gd name="connsiteX701" fmla="*/ 2572 w 10000"/>
                  <a:gd name="connsiteY701" fmla="*/ 8647 h 10323"/>
                  <a:gd name="connsiteX702" fmla="*/ 2560 w 10000"/>
                  <a:gd name="connsiteY702" fmla="*/ 8596 h 10323"/>
                  <a:gd name="connsiteX703" fmla="*/ 2548 w 10000"/>
                  <a:gd name="connsiteY703" fmla="*/ 8552 h 10323"/>
                  <a:gd name="connsiteX704" fmla="*/ 2536 w 10000"/>
                  <a:gd name="connsiteY704" fmla="*/ 8489 h 10323"/>
                  <a:gd name="connsiteX705" fmla="*/ 2536 w 10000"/>
                  <a:gd name="connsiteY705" fmla="*/ 8438 h 10323"/>
                  <a:gd name="connsiteX706" fmla="*/ 2524 w 10000"/>
                  <a:gd name="connsiteY706" fmla="*/ 8375 h 10323"/>
                  <a:gd name="connsiteX707" fmla="*/ 2512 w 10000"/>
                  <a:gd name="connsiteY707" fmla="*/ 8324 h 10323"/>
                  <a:gd name="connsiteX708" fmla="*/ 2488 w 10000"/>
                  <a:gd name="connsiteY708" fmla="*/ 8255 h 10323"/>
                  <a:gd name="connsiteX709" fmla="*/ 2476 w 10000"/>
                  <a:gd name="connsiteY709" fmla="*/ 8204 h 10323"/>
                  <a:gd name="connsiteX710" fmla="*/ 2464 w 10000"/>
                  <a:gd name="connsiteY710" fmla="*/ 8128 h 10323"/>
                  <a:gd name="connsiteX711" fmla="*/ 2452 w 10000"/>
                  <a:gd name="connsiteY711" fmla="*/ 8078 h 10323"/>
                  <a:gd name="connsiteX712" fmla="*/ 2440 w 10000"/>
                  <a:gd name="connsiteY712" fmla="*/ 8002 h 10323"/>
                  <a:gd name="connsiteX713" fmla="*/ 2428 w 10000"/>
                  <a:gd name="connsiteY713" fmla="*/ 7938 h 10323"/>
                  <a:gd name="connsiteX714" fmla="*/ 2416 w 10000"/>
                  <a:gd name="connsiteY714" fmla="*/ 7869 h 10323"/>
                  <a:gd name="connsiteX715" fmla="*/ 2404 w 10000"/>
                  <a:gd name="connsiteY715" fmla="*/ 7806 h 10323"/>
                  <a:gd name="connsiteX716" fmla="*/ 2380 w 10000"/>
                  <a:gd name="connsiteY716" fmla="*/ 7730 h 10323"/>
                  <a:gd name="connsiteX717" fmla="*/ 2356 w 10000"/>
                  <a:gd name="connsiteY717" fmla="*/ 7666 h 10323"/>
                  <a:gd name="connsiteX718" fmla="*/ 2344 w 10000"/>
                  <a:gd name="connsiteY718" fmla="*/ 7597 h 10323"/>
                  <a:gd name="connsiteX719" fmla="*/ 2333 w 10000"/>
                  <a:gd name="connsiteY719" fmla="*/ 7521 h 10323"/>
                  <a:gd name="connsiteX720" fmla="*/ 2309 w 10000"/>
                  <a:gd name="connsiteY720" fmla="*/ 7445 h 10323"/>
                  <a:gd name="connsiteX721" fmla="*/ 2297 w 10000"/>
                  <a:gd name="connsiteY721" fmla="*/ 7369 h 10323"/>
                  <a:gd name="connsiteX722" fmla="*/ 2273 w 10000"/>
                  <a:gd name="connsiteY722" fmla="*/ 7293 h 10323"/>
                  <a:gd name="connsiteX723" fmla="*/ 2261 w 10000"/>
                  <a:gd name="connsiteY723" fmla="*/ 7224 h 10323"/>
                  <a:gd name="connsiteX724" fmla="*/ 2243 w 10000"/>
                  <a:gd name="connsiteY724" fmla="*/ 7148 h 10323"/>
                  <a:gd name="connsiteX725" fmla="*/ 2219 w 10000"/>
                  <a:gd name="connsiteY725" fmla="*/ 7059 h 10323"/>
                  <a:gd name="connsiteX726" fmla="*/ 2195 w 10000"/>
                  <a:gd name="connsiteY726" fmla="*/ 6983 h 10323"/>
                  <a:gd name="connsiteX727" fmla="*/ 2171 w 10000"/>
                  <a:gd name="connsiteY727" fmla="*/ 6914 h 10323"/>
                  <a:gd name="connsiteX728" fmla="*/ 2147 w 10000"/>
                  <a:gd name="connsiteY728" fmla="*/ 6825 h 10323"/>
                  <a:gd name="connsiteX729" fmla="*/ 2135 w 10000"/>
                  <a:gd name="connsiteY729" fmla="*/ 6749 h 10323"/>
                  <a:gd name="connsiteX730" fmla="*/ 2111 w 10000"/>
                  <a:gd name="connsiteY730" fmla="*/ 6661 h 10323"/>
                  <a:gd name="connsiteX731" fmla="*/ 2087 w 10000"/>
                  <a:gd name="connsiteY731" fmla="*/ 6591 h 10323"/>
                  <a:gd name="connsiteX732" fmla="*/ 2051 w 10000"/>
                  <a:gd name="connsiteY732" fmla="*/ 6490 h 10323"/>
                  <a:gd name="connsiteX733" fmla="*/ 2028 w 10000"/>
                  <a:gd name="connsiteY733" fmla="*/ 6401 h 10323"/>
                  <a:gd name="connsiteX734" fmla="*/ 2004 w 10000"/>
                  <a:gd name="connsiteY734" fmla="*/ 6313 h 10323"/>
                  <a:gd name="connsiteX735" fmla="*/ 1980 w 10000"/>
                  <a:gd name="connsiteY735" fmla="*/ 6231 h 10323"/>
                  <a:gd name="connsiteX736" fmla="*/ 1944 w 10000"/>
                  <a:gd name="connsiteY736" fmla="*/ 6129 h 10323"/>
                  <a:gd name="connsiteX737" fmla="*/ 1926 w 10000"/>
                  <a:gd name="connsiteY737" fmla="*/ 6041 h 10323"/>
                  <a:gd name="connsiteX738" fmla="*/ 1902 w 10000"/>
                  <a:gd name="connsiteY738" fmla="*/ 5946 h 10323"/>
                  <a:gd name="connsiteX739" fmla="*/ 1878 w 10000"/>
                  <a:gd name="connsiteY739" fmla="*/ 5857 h 10323"/>
                  <a:gd name="connsiteX740" fmla="*/ 1854 w 10000"/>
                  <a:gd name="connsiteY740" fmla="*/ 5756 h 10323"/>
                  <a:gd name="connsiteX741" fmla="*/ 1818 w 10000"/>
                  <a:gd name="connsiteY741" fmla="*/ 5655 h 10323"/>
                  <a:gd name="connsiteX742" fmla="*/ 1794 w 10000"/>
                  <a:gd name="connsiteY742" fmla="*/ 5560 h 10323"/>
                  <a:gd name="connsiteX743" fmla="*/ 1770 w 10000"/>
                  <a:gd name="connsiteY743" fmla="*/ 5459 h 10323"/>
                  <a:gd name="connsiteX744" fmla="*/ 1734 w 10000"/>
                  <a:gd name="connsiteY744" fmla="*/ 5358 h 10323"/>
                  <a:gd name="connsiteX745" fmla="*/ 1711 w 10000"/>
                  <a:gd name="connsiteY745" fmla="*/ 5263 h 10323"/>
                  <a:gd name="connsiteX746" fmla="*/ 1675 w 10000"/>
                  <a:gd name="connsiteY746" fmla="*/ 5162 h 10323"/>
                  <a:gd name="connsiteX747" fmla="*/ 1651 w 10000"/>
                  <a:gd name="connsiteY747" fmla="*/ 5061 h 10323"/>
                  <a:gd name="connsiteX748" fmla="*/ 1615 w 10000"/>
                  <a:gd name="connsiteY748" fmla="*/ 4959 h 10323"/>
                  <a:gd name="connsiteX749" fmla="*/ 1597 w 10000"/>
                  <a:gd name="connsiteY749" fmla="*/ 4852 h 10323"/>
                  <a:gd name="connsiteX750" fmla="*/ 1561 w 10000"/>
                  <a:gd name="connsiteY750" fmla="*/ 4751 h 10323"/>
                  <a:gd name="connsiteX751" fmla="*/ 1537 w 10000"/>
                  <a:gd name="connsiteY751" fmla="*/ 4649 h 10323"/>
                  <a:gd name="connsiteX752" fmla="*/ 1501 w 10000"/>
                  <a:gd name="connsiteY752" fmla="*/ 4554 h 10323"/>
                  <a:gd name="connsiteX753" fmla="*/ 1477 w 10000"/>
                  <a:gd name="connsiteY753" fmla="*/ 4441 h 10323"/>
                  <a:gd name="connsiteX754" fmla="*/ 1441 w 10000"/>
                  <a:gd name="connsiteY754" fmla="*/ 4339 h 10323"/>
                  <a:gd name="connsiteX755" fmla="*/ 1417 w 10000"/>
                  <a:gd name="connsiteY755" fmla="*/ 4245 h 10323"/>
                  <a:gd name="connsiteX756" fmla="*/ 1394 w 10000"/>
                  <a:gd name="connsiteY756" fmla="*/ 4143 h 10323"/>
                  <a:gd name="connsiteX757" fmla="*/ 1370 w 10000"/>
                  <a:gd name="connsiteY757" fmla="*/ 4042 h 10323"/>
                  <a:gd name="connsiteX758" fmla="*/ 1334 w 10000"/>
                  <a:gd name="connsiteY758" fmla="*/ 3947 h 10323"/>
                  <a:gd name="connsiteX759" fmla="*/ 1310 w 10000"/>
                  <a:gd name="connsiteY759" fmla="*/ 3846 h 10323"/>
                  <a:gd name="connsiteX760" fmla="*/ 1280 w 10000"/>
                  <a:gd name="connsiteY760" fmla="*/ 3745 h 10323"/>
                  <a:gd name="connsiteX761" fmla="*/ 1256 w 10000"/>
                  <a:gd name="connsiteY761" fmla="*/ 3644 h 10323"/>
                  <a:gd name="connsiteX762" fmla="*/ 1232 w 10000"/>
                  <a:gd name="connsiteY762" fmla="*/ 3561 h 10323"/>
                  <a:gd name="connsiteX763" fmla="*/ 1208 w 10000"/>
                  <a:gd name="connsiteY763" fmla="*/ 3473 h 10323"/>
                  <a:gd name="connsiteX764" fmla="*/ 1172 w 10000"/>
                  <a:gd name="connsiteY764" fmla="*/ 3372 h 10323"/>
                  <a:gd name="connsiteX765" fmla="*/ 1148 w 10000"/>
                  <a:gd name="connsiteY765" fmla="*/ 3277 h 10323"/>
                  <a:gd name="connsiteX766" fmla="*/ 1124 w 10000"/>
                  <a:gd name="connsiteY766" fmla="*/ 3176 h 10323"/>
                  <a:gd name="connsiteX767" fmla="*/ 1100 w 10000"/>
                  <a:gd name="connsiteY767" fmla="*/ 3100 h 10323"/>
                  <a:gd name="connsiteX768" fmla="*/ 1077 w 10000"/>
                  <a:gd name="connsiteY768" fmla="*/ 2999 h 10323"/>
                  <a:gd name="connsiteX769" fmla="*/ 1041 w 10000"/>
                  <a:gd name="connsiteY769" fmla="*/ 2916 h 10323"/>
                  <a:gd name="connsiteX770" fmla="*/ 1029 w 10000"/>
                  <a:gd name="connsiteY770" fmla="*/ 2840 h 10323"/>
                  <a:gd name="connsiteX771" fmla="*/ 1005 w 10000"/>
                  <a:gd name="connsiteY771" fmla="*/ 2764 h 10323"/>
                  <a:gd name="connsiteX772" fmla="*/ 981 w 10000"/>
                  <a:gd name="connsiteY772" fmla="*/ 2689 h 10323"/>
                  <a:gd name="connsiteX773" fmla="*/ 963 w 10000"/>
                  <a:gd name="connsiteY773" fmla="*/ 2606 h 10323"/>
                  <a:gd name="connsiteX774" fmla="*/ 951 w 10000"/>
                  <a:gd name="connsiteY774" fmla="*/ 2530 h 10323"/>
                  <a:gd name="connsiteX775" fmla="*/ 927 w 10000"/>
                  <a:gd name="connsiteY775" fmla="*/ 2467 h 10323"/>
                  <a:gd name="connsiteX776" fmla="*/ 903 w 10000"/>
                  <a:gd name="connsiteY776" fmla="*/ 2391 h 10323"/>
                  <a:gd name="connsiteX777" fmla="*/ 891 w 10000"/>
                  <a:gd name="connsiteY777" fmla="*/ 2328 h 10323"/>
                  <a:gd name="connsiteX778" fmla="*/ 867 w 10000"/>
                  <a:gd name="connsiteY778" fmla="*/ 2271 h 10323"/>
                  <a:gd name="connsiteX779" fmla="*/ 855 w 10000"/>
                  <a:gd name="connsiteY779" fmla="*/ 2208 h 10323"/>
                  <a:gd name="connsiteX780" fmla="*/ 843 w 10000"/>
                  <a:gd name="connsiteY780" fmla="*/ 2145 h 10323"/>
                  <a:gd name="connsiteX781" fmla="*/ 819 w 10000"/>
                  <a:gd name="connsiteY781" fmla="*/ 2081 h 10323"/>
                  <a:gd name="connsiteX782" fmla="*/ 807 w 10000"/>
                  <a:gd name="connsiteY782" fmla="*/ 2031 h 10323"/>
                  <a:gd name="connsiteX783" fmla="*/ 783 w 10000"/>
                  <a:gd name="connsiteY783" fmla="*/ 1993 h 10323"/>
                  <a:gd name="connsiteX784" fmla="*/ 772 w 10000"/>
                  <a:gd name="connsiteY784" fmla="*/ 1949 h 10323"/>
                  <a:gd name="connsiteX785" fmla="*/ 760 w 10000"/>
                  <a:gd name="connsiteY785" fmla="*/ 1911 h 10323"/>
                  <a:gd name="connsiteX786" fmla="*/ 748 w 10000"/>
                  <a:gd name="connsiteY786" fmla="*/ 1873 h 10323"/>
                  <a:gd name="connsiteX787" fmla="*/ 748 w 10000"/>
                  <a:gd name="connsiteY787" fmla="*/ 1835 h 10323"/>
                  <a:gd name="connsiteX788" fmla="*/ 724 w 10000"/>
                  <a:gd name="connsiteY788" fmla="*/ 1771 h 10323"/>
                  <a:gd name="connsiteX789" fmla="*/ 724 w 10000"/>
                  <a:gd name="connsiteY789" fmla="*/ 1733 h 10323"/>
                  <a:gd name="connsiteX790" fmla="*/ 712 w 10000"/>
                  <a:gd name="connsiteY790" fmla="*/ 1708 h 10323"/>
                  <a:gd name="connsiteX791" fmla="*/ 712 w 10000"/>
                  <a:gd name="connsiteY791" fmla="*/ 1696 h 10323"/>
                  <a:gd name="connsiteX792" fmla="*/ 724 w 10000"/>
                  <a:gd name="connsiteY792" fmla="*/ 1696 h 10323"/>
                  <a:gd name="connsiteX793" fmla="*/ 783 w 10000"/>
                  <a:gd name="connsiteY793" fmla="*/ 1683 h 10323"/>
                  <a:gd name="connsiteX794" fmla="*/ 819 w 10000"/>
                  <a:gd name="connsiteY794" fmla="*/ 1670 h 10323"/>
                  <a:gd name="connsiteX795" fmla="*/ 867 w 10000"/>
                  <a:gd name="connsiteY795" fmla="*/ 1670 h 10323"/>
                  <a:gd name="connsiteX796" fmla="*/ 891 w 10000"/>
                  <a:gd name="connsiteY796" fmla="*/ 1658 h 10323"/>
                  <a:gd name="connsiteX797" fmla="*/ 927 w 10000"/>
                  <a:gd name="connsiteY797" fmla="*/ 1658 h 10323"/>
                  <a:gd name="connsiteX798" fmla="*/ 963 w 10000"/>
                  <a:gd name="connsiteY798" fmla="*/ 1658 h 10323"/>
                  <a:gd name="connsiteX799" fmla="*/ 993 w 10000"/>
                  <a:gd name="connsiteY799" fmla="*/ 1658 h 10323"/>
                  <a:gd name="connsiteX800" fmla="*/ 1017 w 10000"/>
                  <a:gd name="connsiteY800" fmla="*/ 1645 h 10323"/>
                  <a:gd name="connsiteX801" fmla="*/ 1053 w 10000"/>
                  <a:gd name="connsiteY801" fmla="*/ 1645 h 10323"/>
                  <a:gd name="connsiteX802" fmla="*/ 1100 w 10000"/>
                  <a:gd name="connsiteY802" fmla="*/ 1639 h 10323"/>
                  <a:gd name="connsiteX803" fmla="*/ 1136 w 10000"/>
                  <a:gd name="connsiteY803" fmla="*/ 1639 h 10323"/>
                  <a:gd name="connsiteX804" fmla="*/ 1172 w 10000"/>
                  <a:gd name="connsiteY804" fmla="*/ 1626 h 10323"/>
                  <a:gd name="connsiteX805" fmla="*/ 1220 w 10000"/>
                  <a:gd name="connsiteY805" fmla="*/ 1626 h 10323"/>
                  <a:gd name="connsiteX806" fmla="*/ 1268 w 10000"/>
                  <a:gd name="connsiteY806" fmla="*/ 1613 h 10323"/>
                  <a:gd name="connsiteX807" fmla="*/ 1310 w 10000"/>
                  <a:gd name="connsiteY807" fmla="*/ 1613 h 10323"/>
                  <a:gd name="connsiteX808" fmla="*/ 1358 w 10000"/>
                  <a:gd name="connsiteY808" fmla="*/ 1601 h 10323"/>
                  <a:gd name="connsiteX809" fmla="*/ 1406 w 10000"/>
                  <a:gd name="connsiteY809" fmla="*/ 1601 h 10323"/>
                  <a:gd name="connsiteX810" fmla="*/ 1465 w 10000"/>
                  <a:gd name="connsiteY810" fmla="*/ 1588 h 10323"/>
                  <a:gd name="connsiteX811" fmla="*/ 1513 w 10000"/>
                  <a:gd name="connsiteY811" fmla="*/ 1588 h 10323"/>
                  <a:gd name="connsiteX812" fmla="*/ 1561 w 10000"/>
                  <a:gd name="connsiteY812" fmla="*/ 1575 h 10323"/>
                  <a:gd name="connsiteX813" fmla="*/ 1615 w 10000"/>
                  <a:gd name="connsiteY813" fmla="*/ 1575 h 10323"/>
                  <a:gd name="connsiteX814" fmla="*/ 1675 w 10000"/>
                  <a:gd name="connsiteY814" fmla="*/ 1563 h 10323"/>
                  <a:gd name="connsiteX815" fmla="*/ 1746 w 10000"/>
                  <a:gd name="connsiteY815" fmla="*/ 1563 h 10323"/>
                  <a:gd name="connsiteX816" fmla="*/ 1794 w 10000"/>
                  <a:gd name="connsiteY816" fmla="*/ 1550 h 10323"/>
                  <a:gd name="connsiteX817" fmla="*/ 1854 w 10000"/>
                  <a:gd name="connsiteY817" fmla="*/ 1537 h 10323"/>
                  <a:gd name="connsiteX818" fmla="*/ 1914 w 10000"/>
                  <a:gd name="connsiteY818" fmla="*/ 1525 h 10323"/>
                  <a:gd name="connsiteX819" fmla="*/ 1980 w 10000"/>
                  <a:gd name="connsiteY819" fmla="*/ 1525 h 10323"/>
                  <a:gd name="connsiteX820" fmla="*/ 2039 w 10000"/>
                  <a:gd name="connsiteY820" fmla="*/ 1512 h 10323"/>
                  <a:gd name="connsiteX821" fmla="*/ 2111 w 10000"/>
                  <a:gd name="connsiteY821" fmla="*/ 1499 h 10323"/>
                  <a:gd name="connsiteX822" fmla="*/ 2171 w 10000"/>
                  <a:gd name="connsiteY822" fmla="*/ 1499 h 10323"/>
                  <a:gd name="connsiteX823" fmla="*/ 2243 w 10000"/>
                  <a:gd name="connsiteY823" fmla="*/ 1487 h 10323"/>
                  <a:gd name="connsiteX824" fmla="*/ 2297 w 10000"/>
                  <a:gd name="connsiteY824" fmla="*/ 1474 h 10323"/>
                  <a:gd name="connsiteX825" fmla="*/ 2368 w 10000"/>
                  <a:gd name="connsiteY825" fmla="*/ 1474 h 10323"/>
                  <a:gd name="connsiteX826" fmla="*/ 2440 w 10000"/>
                  <a:gd name="connsiteY826" fmla="*/ 1462 h 10323"/>
                  <a:gd name="connsiteX827" fmla="*/ 2512 w 10000"/>
                  <a:gd name="connsiteY827" fmla="*/ 1449 h 10323"/>
                  <a:gd name="connsiteX828" fmla="*/ 2578 w 10000"/>
                  <a:gd name="connsiteY828" fmla="*/ 1436 h 10323"/>
                  <a:gd name="connsiteX829" fmla="*/ 2661 w 10000"/>
                  <a:gd name="connsiteY829" fmla="*/ 1424 h 10323"/>
                  <a:gd name="connsiteX830" fmla="*/ 2733 w 10000"/>
                  <a:gd name="connsiteY830" fmla="*/ 1411 h 10323"/>
                  <a:gd name="connsiteX831" fmla="*/ 2805 w 10000"/>
                  <a:gd name="connsiteY831" fmla="*/ 1411 h 10323"/>
                  <a:gd name="connsiteX832" fmla="*/ 2877 w 10000"/>
                  <a:gd name="connsiteY832" fmla="*/ 1398 h 10323"/>
                  <a:gd name="connsiteX833" fmla="*/ 2955 w 10000"/>
                  <a:gd name="connsiteY833" fmla="*/ 1386 h 10323"/>
                  <a:gd name="connsiteX834" fmla="*/ 3026 w 10000"/>
                  <a:gd name="connsiteY834" fmla="*/ 1373 h 10323"/>
                  <a:gd name="connsiteX835" fmla="*/ 3098 w 10000"/>
                  <a:gd name="connsiteY835" fmla="*/ 1360 h 10323"/>
                  <a:gd name="connsiteX836" fmla="*/ 3182 w 10000"/>
                  <a:gd name="connsiteY836" fmla="*/ 1348 h 10323"/>
                  <a:gd name="connsiteX837" fmla="*/ 3248 w 10000"/>
                  <a:gd name="connsiteY837" fmla="*/ 1348 h 10323"/>
                  <a:gd name="connsiteX838" fmla="*/ 3331 w 10000"/>
                  <a:gd name="connsiteY838" fmla="*/ 1335 h 10323"/>
                  <a:gd name="connsiteX839" fmla="*/ 3415 w 10000"/>
                  <a:gd name="connsiteY839" fmla="*/ 1322 h 10323"/>
                  <a:gd name="connsiteX840" fmla="*/ 3487 w 10000"/>
                  <a:gd name="connsiteY840" fmla="*/ 1316 h 10323"/>
                  <a:gd name="connsiteX841" fmla="*/ 3565 w 10000"/>
                  <a:gd name="connsiteY841" fmla="*/ 1316 h 10323"/>
                  <a:gd name="connsiteX842" fmla="*/ 3648 w 10000"/>
                  <a:gd name="connsiteY842" fmla="*/ 1291 h 10323"/>
                  <a:gd name="connsiteX843" fmla="*/ 3732 w 10000"/>
                  <a:gd name="connsiteY843" fmla="*/ 1291 h 10323"/>
                  <a:gd name="connsiteX844" fmla="*/ 3816 w 10000"/>
                  <a:gd name="connsiteY844" fmla="*/ 1278 h 10323"/>
                  <a:gd name="connsiteX845" fmla="*/ 3882 w 10000"/>
                  <a:gd name="connsiteY845" fmla="*/ 1265 h 10323"/>
                  <a:gd name="connsiteX846" fmla="*/ 3965 w 10000"/>
                  <a:gd name="connsiteY846" fmla="*/ 1253 h 10323"/>
                  <a:gd name="connsiteX847" fmla="*/ 4049 w 10000"/>
                  <a:gd name="connsiteY847" fmla="*/ 1253 h 10323"/>
                  <a:gd name="connsiteX848" fmla="*/ 4133 w 10000"/>
                  <a:gd name="connsiteY848" fmla="*/ 1227 h 10323"/>
                  <a:gd name="connsiteX849" fmla="*/ 4211 w 10000"/>
                  <a:gd name="connsiteY849" fmla="*/ 1227 h 10323"/>
                  <a:gd name="connsiteX850" fmla="*/ 4282 w 10000"/>
                  <a:gd name="connsiteY850" fmla="*/ 1202 h 10323"/>
                  <a:gd name="connsiteX851" fmla="*/ 4366 w 10000"/>
                  <a:gd name="connsiteY851" fmla="*/ 1202 h 10323"/>
                  <a:gd name="connsiteX852" fmla="*/ 4450 w 10000"/>
                  <a:gd name="connsiteY852" fmla="*/ 1190 h 10323"/>
                  <a:gd name="connsiteX853" fmla="*/ 4528 w 10000"/>
                  <a:gd name="connsiteY853" fmla="*/ 1177 h 10323"/>
                  <a:gd name="connsiteX854" fmla="*/ 4611 w 10000"/>
                  <a:gd name="connsiteY854" fmla="*/ 1164 h 10323"/>
                  <a:gd name="connsiteX855" fmla="*/ 4695 w 10000"/>
                  <a:gd name="connsiteY855" fmla="*/ 1164 h 10323"/>
                  <a:gd name="connsiteX856" fmla="*/ 4767 w 10000"/>
                  <a:gd name="connsiteY856" fmla="*/ 1139 h 10323"/>
                  <a:gd name="connsiteX857" fmla="*/ 4856 w 10000"/>
                  <a:gd name="connsiteY857" fmla="*/ 1139 h 10323"/>
                  <a:gd name="connsiteX858" fmla="*/ 4928 w 10000"/>
                  <a:gd name="connsiteY858" fmla="*/ 1126 h 10323"/>
                  <a:gd name="connsiteX859" fmla="*/ 5012 w 10000"/>
                  <a:gd name="connsiteY859" fmla="*/ 1114 h 10323"/>
                  <a:gd name="connsiteX860" fmla="*/ 5084 w 10000"/>
                  <a:gd name="connsiteY860" fmla="*/ 1101 h 10323"/>
                  <a:gd name="connsiteX861" fmla="*/ 5173 w 10000"/>
                  <a:gd name="connsiteY861" fmla="*/ 1101 h 10323"/>
                  <a:gd name="connsiteX862" fmla="*/ 5245 w 10000"/>
                  <a:gd name="connsiteY862" fmla="*/ 1088 h 10323"/>
                  <a:gd name="connsiteX863" fmla="*/ 5329 w 10000"/>
                  <a:gd name="connsiteY863" fmla="*/ 1088 h 10323"/>
                  <a:gd name="connsiteX864" fmla="*/ 5413 w 10000"/>
                  <a:gd name="connsiteY864" fmla="*/ 1076 h 10323"/>
                  <a:gd name="connsiteX865" fmla="*/ 5478 w 10000"/>
                  <a:gd name="connsiteY865" fmla="*/ 1063 h 10323"/>
                  <a:gd name="connsiteX866" fmla="*/ 5562 w 10000"/>
                  <a:gd name="connsiteY866" fmla="*/ 1050 h 10323"/>
                  <a:gd name="connsiteX867" fmla="*/ 5646 w 10000"/>
                  <a:gd name="connsiteY867" fmla="*/ 1050 h 10323"/>
                  <a:gd name="connsiteX868" fmla="*/ 5718 w 10000"/>
                  <a:gd name="connsiteY868" fmla="*/ 1025 h 10323"/>
                  <a:gd name="connsiteX869" fmla="*/ 5795 w 10000"/>
                  <a:gd name="connsiteY869" fmla="*/ 1025 h 10323"/>
                  <a:gd name="connsiteX870" fmla="*/ 5867 w 10000"/>
                  <a:gd name="connsiteY870" fmla="*/ 1012 h 10323"/>
                  <a:gd name="connsiteX871" fmla="*/ 5951 w 10000"/>
                  <a:gd name="connsiteY871" fmla="*/ 1012 h 10323"/>
                  <a:gd name="connsiteX872" fmla="*/ 6023 w 10000"/>
                  <a:gd name="connsiteY872" fmla="*/ 1000 h 10323"/>
                  <a:gd name="connsiteX873" fmla="*/ 6089 w 10000"/>
                  <a:gd name="connsiteY873" fmla="*/ 1000 h 10323"/>
                  <a:gd name="connsiteX874" fmla="*/ 6172 w 10000"/>
                  <a:gd name="connsiteY874" fmla="*/ 987 h 10323"/>
                  <a:gd name="connsiteX875" fmla="*/ 6244 w 10000"/>
                  <a:gd name="connsiteY875" fmla="*/ 987 h 10323"/>
                  <a:gd name="connsiteX876" fmla="*/ 6316 w 10000"/>
                  <a:gd name="connsiteY876" fmla="*/ 981 h 10323"/>
                  <a:gd name="connsiteX877" fmla="*/ 6388 w 10000"/>
                  <a:gd name="connsiteY877" fmla="*/ 981 h 10323"/>
                  <a:gd name="connsiteX878" fmla="*/ 6453 w 10000"/>
                  <a:gd name="connsiteY878" fmla="*/ 968 h 10323"/>
                  <a:gd name="connsiteX879" fmla="*/ 6525 w 10000"/>
                  <a:gd name="connsiteY879" fmla="*/ 968 h 10323"/>
                  <a:gd name="connsiteX880" fmla="*/ 6585 w 10000"/>
                  <a:gd name="connsiteY880" fmla="*/ 956 h 10323"/>
                  <a:gd name="connsiteX881" fmla="*/ 6645 w 10000"/>
                  <a:gd name="connsiteY881" fmla="*/ 956 h 10323"/>
                  <a:gd name="connsiteX882" fmla="*/ 6711 w 10000"/>
                  <a:gd name="connsiteY882" fmla="*/ 943 h 10323"/>
                  <a:gd name="connsiteX883" fmla="*/ 6770 w 10000"/>
                  <a:gd name="connsiteY883" fmla="*/ 943 h 10323"/>
                  <a:gd name="connsiteX884" fmla="*/ 6830 w 10000"/>
                  <a:gd name="connsiteY884" fmla="*/ 943 h 10323"/>
                  <a:gd name="connsiteX885" fmla="*/ 6890 w 10000"/>
                  <a:gd name="connsiteY885" fmla="*/ 930 h 10323"/>
                  <a:gd name="connsiteX886" fmla="*/ 6938 w 10000"/>
                  <a:gd name="connsiteY886" fmla="*/ 930 h 10323"/>
                  <a:gd name="connsiteX887" fmla="*/ 7010 w 10000"/>
                  <a:gd name="connsiteY887" fmla="*/ 930 h 10323"/>
                  <a:gd name="connsiteX888" fmla="*/ 7051 w 10000"/>
                  <a:gd name="connsiteY888" fmla="*/ 918 h 10323"/>
                  <a:gd name="connsiteX889" fmla="*/ 7111 w 10000"/>
                  <a:gd name="connsiteY889" fmla="*/ 918 h 10323"/>
                  <a:gd name="connsiteX890" fmla="*/ 7159 w 10000"/>
                  <a:gd name="connsiteY890" fmla="*/ 918 h 10323"/>
                  <a:gd name="connsiteX891" fmla="*/ 7207 w 10000"/>
                  <a:gd name="connsiteY891" fmla="*/ 918 h 10323"/>
                  <a:gd name="connsiteX892" fmla="*/ 7255 w 10000"/>
                  <a:gd name="connsiteY892" fmla="*/ 905 h 10323"/>
                  <a:gd name="connsiteX893" fmla="*/ 7303 w 10000"/>
                  <a:gd name="connsiteY893" fmla="*/ 905 h 10323"/>
                  <a:gd name="connsiteX894" fmla="*/ 7344 w 10000"/>
                  <a:gd name="connsiteY894" fmla="*/ 905 h 10323"/>
                  <a:gd name="connsiteX895" fmla="*/ 7392 w 10000"/>
                  <a:gd name="connsiteY895" fmla="*/ 905 h 10323"/>
                  <a:gd name="connsiteX896" fmla="*/ 7416 w 10000"/>
                  <a:gd name="connsiteY896" fmla="*/ 892 h 10323"/>
                  <a:gd name="connsiteX897" fmla="*/ 7452 w 10000"/>
                  <a:gd name="connsiteY897" fmla="*/ 892 h 10323"/>
                  <a:gd name="connsiteX898" fmla="*/ 7500 w 10000"/>
                  <a:gd name="connsiteY898" fmla="*/ 880 h 10323"/>
                  <a:gd name="connsiteX899" fmla="*/ 7536 w 10000"/>
                  <a:gd name="connsiteY899" fmla="*/ 880 h 10323"/>
                  <a:gd name="connsiteX900" fmla="*/ 7596 w 10000"/>
                  <a:gd name="connsiteY900" fmla="*/ 880 h 10323"/>
                  <a:gd name="connsiteX901" fmla="*/ 7644 w 10000"/>
                  <a:gd name="connsiteY901" fmla="*/ 880 h 10323"/>
                  <a:gd name="connsiteX902" fmla="*/ 7673 w 10000"/>
                  <a:gd name="connsiteY902" fmla="*/ 880 h 10323"/>
                  <a:gd name="connsiteX903" fmla="*/ 7697 w 10000"/>
                  <a:gd name="connsiteY903" fmla="*/ 880 h 10323"/>
                  <a:gd name="connsiteX904" fmla="*/ 7721 w 10000"/>
                  <a:gd name="connsiteY904" fmla="*/ 880 h 10323"/>
                  <a:gd name="connsiteX905" fmla="*/ 7733 w 10000"/>
                  <a:gd name="connsiteY905" fmla="*/ 880 h 10323"/>
                  <a:gd name="connsiteX906" fmla="*/ 7738 w 10000"/>
                  <a:gd name="connsiteY906" fmla="*/ 901 h 10323"/>
                  <a:gd name="connsiteX907" fmla="*/ 8134 w 10000"/>
                  <a:gd name="connsiteY907" fmla="*/ 323 h 10323"/>
                  <a:gd name="connsiteX908" fmla="*/ 8134 w 10000"/>
                  <a:gd name="connsiteY908" fmla="*/ 323 h 10323"/>
                  <a:gd name="connsiteX0" fmla="*/ 7555 w 10000"/>
                  <a:gd name="connsiteY0" fmla="*/ 1171 h 10323"/>
                  <a:gd name="connsiteX1" fmla="*/ 8122 w 10000"/>
                  <a:gd name="connsiteY1" fmla="*/ 323 h 10323"/>
                  <a:gd name="connsiteX2" fmla="*/ 8110 w 10000"/>
                  <a:gd name="connsiteY2" fmla="*/ 323 h 10323"/>
                  <a:gd name="connsiteX3" fmla="*/ 8062 w 10000"/>
                  <a:gd name="connsiteY3" fmla="*/ 323 h 10323"/>
                  <a:gd name="connsiteX4" fmla="*/ 8014 w 10000"/>
                  <a:gd name="connsiteY4" fmla="*/ 329 h 10323"/>
                  <a:gd name="connsiteX5" fmla="*/ 7978 w 10000"/>
                  <a:gd name="connsiteY5" fmla="*/ 329 h 10323"/>
                  <a:gd name="connsiteX6" fmla="*/ 7949 w 10000"/>
                  <a:gd name="connsiteY6" fmla="*/ 329 h 10323"/>
                  <a:gd name="connsiteX7" fmla="*/ 7913 w 10000"/>
                  <a:gd name="connsiteY7" fmla="*/ 329 h 10323"/>
                  <a:gd name="connsiteX8" fmla="*/ 7889 w 10000"/>
                  <a:gd name="connsiteY8" fmla="*/ 342 h 10323"/>
                  <a:gd name="connsiteX9" fmla="*/ 7841 w 10000"/>
                  <a:gd name="connsiteY9" fmla="*/ 342 h 10323"/>
                  <a:gd name="connsiteX10" fmla="*/ 7793 w 10000"/>
                  <a:gd name="connsiteY10" fmla="*/ 355 h 10323"/>
                  <a:gd name="connsiteX11" fmla="*/ 7745 w 10000"/>
                  <a:gd name="connsiteY11" fmla="*/ 355 h 10323"/>
                  <a:gd name="connsiteX12" fmla="*/ 7697 w 10000"/>
                  <a:gd name="connsiteY12" fmla="*/ 367 h 10323"/>
                  <a:gd name="connsiteX13" fmla="*/ 7656 w 10000"/>
                  <a:gd name="connsiteY13" fmla="*/ 367 h 10323"/>
                  <a:gd name="connsiteX14" fmla="*/ 7596 w 10000"/>
                  <a:gd name="connsiteY14" fmla="*/ 367 h 10323"/>
                  <a:gd name="connsiteX15" fmla="*/ 7536 w 10000"/>
                  <a:gd name="connsiteY15" fmla="*/ 380 h 10323"/>
                  <a:gd name="connsiteX16" fmla="*/ 7476 w 10000"/>
                  <a:gd name="connsiteY16" fmla="*/ 380 h 10323"/>
                  <a:gd name="connsiteX17" fmla="*/ 7404 w 10000"/>
                  <a:gd name="connsiteY17" fmla="*/ 380 h 10323"/>
                  <a:gd name="connsiteX18" fmla="*/ 7344 w 10000"/>
                  <a:gd name="connsiteY18" fmla="*/ 393 h 10323"/>
                  <a:gd name="connsiteX19" fmla="*/ 7291 w 10000"/>
                  <a:gd name="connsiteY19" fmla="*/ 393 h 10323"/>
                  <a:gd name="connsiteX20" fmla="*/ 7231 w 10000"/>
                  <a:gd name="connsiteY20" fmla="*/ 405 h 10323"/>
                  <a:gd name="connsiteX21" fmla="*/ 7147 w 10000"/>
                  <a:gd name="connsiteY21" fmla="*/ 405 h 10323"/>
                  <a:gd name="connsiteX22" fmla="*/ 7075 w 10000"/>
                  <a:gd name="connsiteY22" fmla="*/ 418 h 10323"/>
                  <a:gd name="connsiteX23" fmla="*/ 7010 w 10000"/>
                  <a:gd name="connsiteY23" fmla="*/ 418 h 10323"/>
                  <a:gd name="connsiteX24" fmla="*/ 6926 w 10000"/>
                  <a:gd name="connsiteY24" fmla="*/ 431 h 10323"/>
                  <a:gd name="connsiteX25" fmla="*/ 6854 w 10000"/>
                  <a:gd name="connsiteY25" fmla="*/ 443 h 10323"/>
                  <a:gd name="connsiteX26" fmla="*/ 6770 w 10000"/>
                  <a:gd name="connsiteY26" fmla="*/ 456 h 10323"/>
                  <a:gd name="connsiteX27" fmla="*/ 6705 w 10000"/>
                  <a:gd name="connsiteY27" fmla="*/ 456 h 10323"/>
                  <a:gd name="connsiteX28" fmla="*/ 6621 w 10000"/>
                  <a:gd name="connsiteY28" fmla="*/ 468 h 10323"/>
                  <a:gd name="connsiteX29" fmla="*/ 6537 w 10000"/>
                  <a:gd name="connsiteY29" fmla="*/ 468 h 10323"/>
                  <a:gd name="connsiteX30" fmla="*/ 6453 w 10000"/>
                  <a:gd name="connsiteY30" fmla="*/ 481 h 10323"/>
                  <a:gd name="connsiteX31" fmla="*/ 6364 w 10000"/>
                  <a:gd name="connsiteY31" fmla="*/ 494 h 10323"/>
                  <a:gd name="connsiteX32" fmla="*/ 6280 w 10000"/>
                  <a:gd name="connsiteY32" fmla="*/ 506 h 10323"/>
                  <a:gd name="connsiteX33" fmla="*/ 6184 w 10000"/>
                  <a:gd name="connsiteY33" fmla="*/ 519 h 10323"/>
                  <a:gd name="connsiteX34" fmla="*/ 6100 w 10000"/>
                  <a:gd name="connsiteY34" fmla="*/ 532 h 10323"/>
                  <a:gd name="connsiteX35" fmla="*/ 6011 w 10000"/>
                  <a:gd name="connsiteY35" fmla="*/ 532 h 10323"/>
                  <a:gd name="connsiteX36" fmla="*/ 5927 w 10000"/>
                  <a:gd name="connsiteY36" fmla="*/ 544 h 10323"/>
                  <a:gd name="connsiteX37" fmla="*/ 5831 w 10000"/>
                  <a:gd name="connsiteY37" fmla="*/ 557 h 10323"/>
                  <a:gd name="connsiteX38" fmla="*/ 5742 w 10000"/>
                  <a:gd name="connsiteY38" fmla="*/ 570 h 10323"/>
                  <a:gd name="connsiteX39" fmla="*/ 5658 w 10000"/>
                  <a:gd name="connsiteY39" fmla="*/ 570 h 10323"/>
                  <a:gd name="connsiteX40" fmla="*/ 5562 w 10000"/>
                  <a:gd name="connsiteY40" fmla="*/ 582 h 10323"/>
                  <a:gd name="connsiteX41" fmla="*/ 5467 w 10000"/>
                  <a:gd name="connsiteY41" fmla="*/ 595 h 10323"/>
                  <a:gd name="connsiteX42" fmla="*/ 5377 w 10000"/>
                  <a:gd name="connsiteY42" fmla="*/ 608 h 10323"/>
                  <a:gd name="connsiteX43" fmla="*/ 5281 w 10000"/>
                  <a:gd name="connsiteY43" fmla="*/ 608 h 10323"/>
                  <a:gd name="connsiteX44" fmla="*/ 5185 w 10000"/>
                  <a:gd name="connsiteY44" fmla="*/ 633 h 10323"/>
                  <a:gd name="connsiteX45" fmla="*/ 5096 w 10000"/>
                  <a:gd name="connsiteY45" fmla="*/ 646 h 10323"/>
                  <a:gd name="connsiteX46" fmla="*/ 5000 w 10000"/>
                  <a:gd name="connsiteY46" fmla="*/ 652 h 10323"/>
                  <a:gd name="connsiteX47" fmla="*/ 4904 w 10000"/>
                  <a:gd name="connsiteY47" fmla="*/ 652 h 10323"/>
                  <a:gd name="connsiteX48" fmla="*/ 4809 w 10000"/>
                  <a:gd name="connsiteY48" fmla="*/ 665 h 10323"/>
                  <a:gd name="connsiteX49" fmla="*/ 4719 w 10000"/>
                  <a:gd name="connsiteY49" fmla="*/ 677 h 10323"/>
                  <a:gd name="connsiteX50" fmla="*/ 4623 w 10000"/>
                  <a:gd name="connsiteY50" fmla="*/ 690 h 10323"/>
                  <a:gd name="connsiteX51" fmla="*/ 4528 w 10000"/>
                  <a:gd name="connsiteY51" fmla="*/ 703 h 10323"/>
                  <a:gd name="connsiteX52" fmla="*/ 4438 w 10000"/>
                  <a:gd name="connsiteY52" fmla="*/ 715 h 10323"/>
                  <a:gd name="connsiteX53" fmla="*/ 4354 w 10000"/>
                  <a:gd name="connsiteY53" fmla="*/ 728 h 10323"/>
                  <a:gd name="connsiteX54" fmla="*/ 4258 w 10000"/>
                  <a:gd name="connsiteY54" fmla="*/ 740 h 10323"/>
                  <a:gd name="connsiteX55" fmla="*/ 4163 w 10000"/>
                  <a:gd name="connsiteY55" fmla="*/ 753 h 10323"/>
                  <a:gd name="connsiteX56" fmla="*/ 4073 w 10000"/>
                  <a:gd name="connsiteY56" fmla="*/ 766 h 10323"/>
                  <a:gd name="connsiteX57" fmla="*/ 3977 w 10000"/>
                  <a:gd name="connsiteY57" fmla="*/ 778 h 10323"/>
                  <a:gd name="connsiteX58" fmla="*/ 3882 w 10000"/>
                  <a:gd name="connsiteY58" fmla="*/ 791 h 10323"/>
                  <a:gd name="connsiteX59" fmla="*/ 3804 w 10000"/>
                  <a:gd name="connsiteY59" fmla="*/ 804 h 10323"/>
                  <a:gd name="connsiteX60" fmla="*/ 3720 w 10000"/>
                  <a:gd name="connsiteY60" fmla="*/ 816 h 10323"/>
                  <a:gd name="connsiteX61" fmla="*/ 3624 w 10000"/>
                  <a:gd name="connsiteY61" fmla="*/ 829 h 10323"/>
                  <a:gd name="connsiteX62" fmla="*/ 3541 w 10000"/>
                  <a:gd name="connsiteY62" fmla="*/ 842 h 10323"/>
                  <a:gd name="connsiteX63" fmla="*/ 3463 w 10000"/>
                  <a:gd name="connsiteY63" fmla="*/ 854 h 10323"/>
                  <a:gd name="connsiteX64" fmla="*/ 3367 w 10000"/>
                  <a:gd name="connsiteY64" fmla="*/ 867 h 10323"/>
                  <a:gd name="connsiteX65" fmla="*/ 3283 w 10000"/>
                  <a:gd name="connsiteY65" fmla="*/ 867 h 10323"/>
                  <a:gd name="connsiteX66" fmla="*/ 3194 w 10000"/>
                  <a:gd name="connsiteY66" fmla="*/ 880 h 10323"/>
                  <a:gd name="connsiteX67" fmla="*/ 3110 w 10000"/>
                  <a:gd name="connsiteY67" fmla="*/ 905 h 10323"/>
                  <a:gd name="connsiteX68" fmla="*/ 3014 w 10000"/>
                  <a:gd name="connsiteY68" fmla="*/ 918 h 10323"/>
                  <a:gd name="connsiteX69" fmla="*/ 2931 w 10000"/>
                  <a:gd name="connsiteY69" fmla="*/ 918 h 10323"/>
                  <a:gd name="connsiteX70" fmla="*/ 2853 w 10000"/>
                  <a:gd name="connsiteY70" fmla="*/ 930 h 10323"/>
                  <a:gd name="connsiteX71" fmla="*/ 2757 w 10000"/>
                  <a:gd name="connsiteY71" fmla="*/ 943 h 10323"/>
                  <a:gd name="connsiteX72" fmla="*/ 2673 w 10000"/>
                  <a:gd name="connsiteY72" fmla="*/ 956 h 10323"/>
                  <a:gd name="connsiteX73" fmla="*/ 2590 w 10000"/>
                  <a:gd name="connsiteY73" fmla="*/ 968 h 10323"/>
                  <a:gd name="connsiteX74" fmla="*/ 2512 w 10000"/>
                  <a:gd name="connsiteY74" fmla="*/ 981 h 10323"/>
                  <a:gd name="connsiteX75" fmla="*/ 2428 w 10000"/>
                  <a:gd name="connsiteY75" fmla="*/ 987 h 10323"/>
                  <a:gd name="connsiteX76" fmla="*/ 2344 w 10000"/>
                  <a:gd name="connsiteY76" fmla="*/ 1000 h 10323"/>
                  <a:gd name="connsiteX77" fmla="*/ 2261 w 10000"/>
                  <a:gd name="connsiteY77" fmla="*/ 1012 h 10323"/>
                  <a:gd name="connsiteX78" fmla="*/ 2183 w 10000"/>
                  <a:gd name="connsiteY78" fmla="*/ 1025 h 10323"/>
                  <a:gd name="connsiteX79" fmla="*/ 2099 w 10000"/>
                  <a:gd name="connsiteY79" fmla="*/ 1025 h 10323"/>
                  <a:gd name="connsiteX80" fmla="*/ 2028 w 10000"/>
                  <a:gd name="connsiteY80" fmla="*/ 1050 h 10323"/>
                  <a:gd name="connsiteX81" fmla="*/ 1944 w 10000"/>
                  <a:gd name="connsiteY81" fmla="*/ 1063 h 10323"/>
                  <a:gd name="connsiteX82" fmla="*/ 1866 w 10000"/>
                  <a:gd name="connsiteY82" fmla="*/ 1076 h 10323"/>
                  <a:gd name="connsiteX83" fmla="*/ 1794 w 10000"/>
                  <a:gd name="connsiteY83" fmla="*/ 1076 h 10323"/>
                  <a:gd name="connsiteX84" fmla="*/ 1722 w 10000"/>
                  <a:gd name="connsiteY84" fmla="*/ 1101 h 10323"/>
                  <a:gd name="connsiteX85" fmla="*/ 1639 w 10000"/>
                  <a:gd name="connsiteY85" fmla="*/ 1101 h 10323"/>
                  <a:gd name="connsiteX86" fmla="*/ 1573 w 10000"/>
                  <a:gd name="connsiteY86" fmla="*/ 1114 h 10323"/>
                  <a:gd name="connsiteX87" fmla="*/ 1501 w 10000"/>
                  <a:gd name="connsiteY87" fmla="*/ 1126 h 10323"/>
                  <a:gd name="connsiteX88" fmla="*/ 1429 w 10000"/>
                  <a:gd name="connsiteY88" fmla="*/ 1139 h 10323"/>
                  <a:gd name="connsiteX89" fmla="*/ 1358 w 10000"/>
                  <a:gd name="connsiteY89" fmla="*/ 1139 h 10323"/>
                  <a:gd name="connsiteX90" fmla="*/ 1292 w 10000"/>
                  <a:gd name="connsiteY90" fmla="*/ 1164 h 10323"/>
                  <a:gd name="connsiteX91" fmla="*/ 1232 w 10000"/>
                  <a:gd name="connsiteY91" fmla="*/ 1177 h 10323"/>
                  <a:gd name="connsiteX92" fmla="*/ 1160 w 10000"/>
                  <a:gd name="connsiteY92" fmla="*/ 1190 h 10323"/>
                  <a:gd name="connsiteX93" fmla="*/ 1089 w 10000"/>
                  <a:gd name="connsiteY93" fmla="*/ 1190 h 10323"/>
                  <a:gd name="connsiteX94" fmla="*/ 1029 w 10000"/>
                  <a:gd name="connsiteY94" fmla="*/ 1202 h 10323"/>
                  <a:gd name="connsiteX95" fmla="*/ 963 w 10000"/>
                  <a:gd name="connsiteY95" fmla="*/ 1202 h 10323"/>
                  <a:gd name="connsiteX96" fmla="*/ 903 w 10000"/>
                  <a:gd name="connsiteY96" fmla="*/ 1215 h 10323"/>
                  <a:gd name="connsiteX97" fmla="*/ 843 w 10000"/>
                  <a:gd name="connsiteY97" fmla="*/ 1215 h 10323"/>
                  <a:gd name="connsiteX98" fmla="*/ 783 w 10000"/>
                  <a:gd name="connsiteY98" fmla="*/ 1227 h 10323"/>
                  <a:gd name="connsiteX99" fmla="*/ 736 w 10000"/>
                  <a:gd name="connsiteY99" fmla="*/ 1240 h 10323"/>
                  <a:gd name="connsiteX100" fmla="*/ 688 w 10000"/>
                  <a:gd name="connsiteY100" fmla="*/ 1253 h 10323"/>
                  <a:gd name="connsiteX101" fmla="*/ 634 w 10000"/>
                  <a:gd name="connsiteY101" fmla="*/ 1253 h 10323"/>
                  <a:gd name="connsiteX102" fmla="*/ 574 w 10000"/>
                  <a:gd name="connsiteY102" fmla="*/ 1265 h 10323"/>
                  <a:gd name="connsiteX103" fmla="*/ 526 w 10000"/>
                  <a:gd name="connsiteY103" fmla="*/ 1265 h 10323"/>
                  <a:gd name="connsiteX104" fmla="*/ 478 w 10000"/>
                  <a:gd name="connsiteY104" fmla="*/ 1278 h 10323"/>
                  <a:gd name="connsiteX105" fmla="*/ 431 w 10000"/>
                  <a:gd name="connsiteY105" fmla="*/ 1278 h 10323"/>
                  <a:gd name="connsiteX106" fmla="*/ 383 w 10000"/>
                  <a:gd name="connsiteY106" fmla="*/ 1291 h 10323"/>
                  <a:gd name="connsiteX107" fmla="*/ 347 w 10000"/>
                  <a:gd name="connsiteY107" fmla="*/ 1291 h 10323"/>
                  <a:gd name="connsiteX108" fmla="*/ 317 w 10000"/>
                  <a:gd name="connsiteY108" fmla="*/ 1303 h 10323"/>
                  <a:gd name="connsiteX109" fmla="*/ 281 w 10000"/>
                  <a:gd name="connsiteY109" fmla="*/ 1303 h 10323"/>
                  <a:gd name="connsiteX110" fmla="*/ 233 w 10000"/>
                  <a:gd name="connsiteY110" fmla="*/ 1316 h 10323"/>
                  <a:gd name="connsiteX111" fmla="*/ 209 w 10000"/>
                  <a:gd name="connsiteY111" fmla="*/ 1316 h 10323"/>
                  <a:gd name="connsiteX112" fmla="*/ 173 w 10000"/>
                  <a:gd name="connsiteY112" fmla="*/ 1316 h 10323"/>
                  <a:gd name="connsiteX113" fmla="*/ 114 w 10000"/>
                  <a:gd name="connsiteY113" fmla="*/ 1322 h 10323"/>
                  <a:gd name="connsiteX114" fmla="*/ 78 w 10000"/>
                  <a:gd name="connsiteY114" fmla="*/ 1335 h 10323"/>
                  <a:gd name="connsiteX115" fmla="*/ 42 w 10000"/>
                  <a:gd name="connsiteY115" fmla="*/ 1335 h 10323"/>
                  <a:gd name="connsiteX116" fmla="*/ 24 w 10000"/>
                  <a:gd name="connsiteY116" fmla="*/ 1348 h 10323"/>
                  <a:gd name="connsiteX117" fmla="*/ 0 w 10000"/>
                  <a:gd name="connsiteY117" fmla="*/ 1348 h 10323"/>
                  <a:gd name="connsiteX118" fmla="*/ 0 w 10000"/>
                  <a:gd name="connsiteY118" fmla="*/ 1348 h 10323"/>
                  <a:gd name="connsiteX119" fmla="*/ 0 w 10000"/>
                  <a:gd name="connsiteY119" fmla="*/ 1360 h 10323"/>
                  <a:gd name="connsiteX120" fmla="*/ 12 w 10000"/>
                  <a:gd name="connsiteY120" fmla="*/ 1386 h 10323"/>
                  <a:gd name="connsiteX121" fmla="*/ 12 w 10000"/>
                  <a:gd name="connsiteY121" fmla="*/ 1411 h 10323"/>
                  <a:gd name="connsiteX122" fmla="*/ 24 w 10000"/>
                  <a:gd name="connsiteY122" fmla="*/ 1436 h 10323"/>
                  <a:gd name="connsiteX123" fmla="*/ 30 w 10000"/>
                  <a:gd name="connsiteY123" fmla="*/ 1474 h 10323"/>
                  <a:gd name="connsiteX124" fmla="*/ 42 w 10000"/>
                  <a:gd name="connsiteY124" fmla="*/ 1512 h 10323"/>
                  <a:gd name="connsiteX125" fmla="*/ 54 w 10000"/>
                  <a:gd name="connsiteY125" fmla="*/ 1537 h 10323"/>
                  <a:gd name="connsiteX126" fmla="*/ 66 w 10000"/>
                  <a:gd name="connsiteY126" fmla="*/ 1588 h 10323"/>
                  <a:gd name="connsiteX127" fmla="*/ 78 w 10000"/>
                  <a:gd name="connsiteY127" fmla="*/ 1639 h 10323"/>
                  <a:gd name="connsiteX128" fmla="*/ 90 w 10000"/>
                  <a:gd name="connsiteY128" fmla="*/ 1683 h 10323"/>
                  <a:gd name="connsiteX129" fmla="*/ 102 w 10000"/>
                  <a:gd name="connsiteY129" fmla="*/ 1746 h 10323"/>
                  <a:gd name="connsiteX130" fmla="*/ 126 w 10000"/>
                  <a:gd name="connsiteY130" fmla="*/ 1809 h 10323"/>
                  <a:gd name="connsiteX131" fmla="*/ 150 w 10000"/>
                  <a:gd name="connsiteY131" fmla="*/ 1873 h 10323"/>
                  <a:gd name="connsiteX132" fmla="*/ 173 w 10000"/>
                  <a:gd name="connsiteY132" fmla="*/ 1949 h 10323"/>
                  <a:gd name="connsiteX133" fmla="*/ 185 w 10000"/>
                  <a:gd name="connsiteY133" fmla="*/ 2005 h 10323"/>
                  <a:gd name="connsiteX134" fmla="*/ 209 w 10000"/>
                  <a:gd name="connsiteY134" fmla="*/ 2081 h 10323"/>
                  <a:gd name="connsiteX135" fmla="*/ 221 w 10000"/>
                  <a:gd name="connsiteY135" fmla="*/ 2157 h 10323"/>
                  <a:gd name="connsiteX136" fmla="*/ 245 w 10000"/>
                  <a:gd name="connsiteY136" fmla="*/ 2246 h 10323"/>
                  <a:gd name="connsiteX137" fmla="*/ 269 w 10000"/>
                  <a:gd name="connsiteY137" fmla="*/ 2315 h 10323"/>
                  <a:gd name="connsiteX138" fmla="*/ 305 w 10000"/>
                  <a:gd name="connsiteY138" fmla="*/ 2417 h 10323"/>
                  <a:gd name="connsiteX139" fmla="*/ 329 w 10000"/>
                  <a:gd name="connsiteY139" fmla="*/ 2493 h 10323"/>
                  <a:gd name="connsiteX140" fmla="*/ 347 w 10000"/>
                  <a:gd name="connsiteY140" fmla="*/ 2594 h 10323"/>
                  <a:gd name="connsiteX141" fmla="*/ 371 w 10000"/>
                  <a:gd name="connsiteY141" fmla="*/ 2689 h 10323"/>
                  <a:gd name="connsiteX142" fmla="*/ 395 w 10000"/>
                  <a:gd name="connsiteY142" fmla="*/ 2790 h 10323"/>
                  <a:gd name="connsiteX143" fmla="*/ 431 w 10000"/>
                  <a:gd name="connsiteY143" fmla="*/ 2878 h 10323"/>
                  <a:gd name="connsiteX144" fmla="*/ 455 w 10000"/>
                  <a:gd name="connsiteY144" fmla="*/ 2973 h 10323"/>
                  <a:gd name="connsiteX145" fmla="*/ 490 w 10000"/>
                  <a:gd name="connsiteY145" fmla="*/ 3074 h 10323"/>
                  <a:gd name="connsiteX146" fmla="*/ 514 w 10000"/>
                  <a:gd name="connsiteY146" fmla="*/ 3188 h 10323"/>
                  <a:gd name="connsiteX147" fmla="*/ 550 w 10000"/>
                  <a:gd name="connsiteY147" fmla="*/ 3289 h 10323"/>
                  <a:gd name="connsiteX148" fmla="*/ 586 w 10000"/>
                  <a:gd name="connsiteY148" fmla="*/ 3410 h 10323"/>
                  <a:gd name="connsiteX149" fmla="*/ 610 w 10000"/>
                  <a:gd name="connsiteY149" fmla="*/ 3511 h 10323"/>
                  <a:gd name="connsiteX150" fmla="*/ 646 w 10000"/>
                  <a:gd name="connsiteY150" fmla="*/ 3625 h 10323"/>
                  <a:gd name="connsiteX151" fmla="*/ 676 w 10000"/>
                  <a:gd name="connsiteY151" fmla="*/ 3720 h 10323"/>
                  <a:gd name="connsiteX152" fmla="*/ 712 w 10000"/>
                  <a:gd name="connsiteY152" fmla="*/ 3846 h 10323"/>
                  <a:gd name="connsiteX153" fmla="*/ 736 w 10000"/>
                  <a:gd name="connsiteY153" fmla="*/ 3960 h 10323"/>
                  <a:gd name="connsiteX154" fmla="*/ 772 w 10000"/>
                  <a:gd name="connsiteY154" fmla="*/ 4067 h 10323"/>
                  <a:gd name="connsiteX155" fmla="*/ 807 w 10000"/>
                  <a:gd name="connsiteY155" fmla="*/ 4194 h 10323"/>
                  <a:gd name="connsiteX156" fmla="*/ 843 w 10000"/>
                  <a:gd name="connsiteY156" fmla="*/ 4301 h 10323"/>
                  <a:gd name="connsiteX157" fmla="*/ 867 w 10000"/>
                  <a:gd name="connsiteY157" fmla="*/ 4415 h 10323"/>
                  <a:gd name="connsiteX158" fmla="*/ 903 w 10000"/>
                  <a:gd name="connsiteY158" fmla="*/ 4542 h 10323"/>
                  <a:gd name="connsiteX159" fmla="*/ 927 w 10000"/>
                  <a:gd name="connsiteY159" fmla="*/ 4649 h 10323"/>
                  <a:gd name="connsiteX160" fmla="*/ 975 w 10000"/>
                  <a:gd name="connsiteY160" fmla="*/ 4763 h 10323"/>
                  <a:gd name="connsiteX161" fmla="*/ 993 w 10000"/>
                  <a:gd name="connsiteY161" fmla="*/ 4890 h 10323"/>
                  <a:gd name="connsiteX162" fmla="*/ 1029 w 10000"/>
                  <a:gd name="connsiteY162" fmla="*/ 4997 h 10323"/>
                  <a:gd name="connsiteX163" fmla="*/ 1065 w 10000"/>
                  <a:gd name="connsiteY163" fmla="*/ 5124 h 10323"/>
                  <a:gd name="connsiteX164" fmla="*/ 1100 w 10000"/>
                  <a:gd name="connsiteY164" fmla="*/ 5250 h 10323"/>
                  <a:gd name="connsiteX165" fmla="*/ 1136 w 10000"/>
                  <a:gd name="connsiteY165" fmla="*/ 5358 h 10323"/>
                  <a:gd name="connsiteX166" fmla="*/ 1160 w 10000"/>
                  <a:gd name="connsiteY166" fmla="*/ 5472 h 10323"/>
                  <a:gd name="connsiteX167" fmla="*/ 1196 w 10000"/>
                  <a:gd name="connsiteY167" fmla="*/ 5585 h 10323"/>
                  <a:gd name="connsiteX168" fmla="*/ 1232 w 10000"/>
                  <a:gd name="connsiteY168" fmla="*/ 5693 h 10323"/>
                  <a:gd name="connsiteX169" fmla="*/ 1256 w 10000"/>
                  <a:gd name="connsiteY169" fmla="*/ 5807 h 10323"/>
                  <a:gd name="connsiteX170" fmla="*/ 1292 w 10000"/>
                  <a:gd name="connsiteY170" fmla="*/ 5921 h 10323"/>
                  <a:gd name="connsiteX171" fmla="*/ 1322 w 10000"/>
                  <a:gd name="connsiteY171" fmla="*/ 6028 h 10323"/>
                  <a:gd name="connsiteX172" fmla="*/ 1358 w 10000"/>
                  <a:gd name="connsiteY172" fmla="*/ 6155 h 10323"/>
                  <a:gd name="connsiteX173" fmla="*/ 1382 w 10000"/>
                  <a:gd name="connsiteY173" fmla="*/ 6256 h 10323"/>
                  <a:gd name="connsiteX174" fmla="*/ 1406 w 10000"/>
                  <a:gd name="connsiteY174" fmla="*/ 6351 h 10323"/>
                  <a:gd name="connsiteX175" fmla="*/ 1441 w 10000"/>
                  <a:gd name="connsiteY175" fmla="*/ 6465 h 10323"/>
                  <a:gd name="connsiteX176" fmla="*/ 1477 w 10000"/>
                  <a:gd name="connsiteY176" fmla="*/ 6579 h 10323"/>
                  <a:gd name="connsiteX177" fmla="*/ 1501 w 10000"/>
                  <a:gd name="connsiteY177" fmla="*/ 6661 h 10323"/>
                  <a:gd name="connsiteX178" fmla="*/ 1525 w 10000"/>
                  <a:gd name="connsiteY178" fmla="*/ 6762 h 10323"/>
                  <a:gd name="connsiteX179" fmla="*/ 1549 w 10000"/>
                  <a:gd name="connsiteY179" fmla="*/ 6863 h 10323"/>
                  <a:gd name="connsiteX180" fmla="*/ 1585 w 10000"/>
                  <a:gd name="connsiteY180" fmla="*/ 6971 h 10323"/>
                  <a:gd name="connsiteX181" fmla="*/ 1609 w 10000"/>
                  <a:gd name="connsiteY181" fmla="*/ 7047 h 10323"/>
                  <a:gd name="connsiteX182" fmla="*/ 1627 w 10000"/>
                  <a:gd name="connsiteY182" fmla="*/ 7148 h 10323"/>
                  <a:gd name="connsiteX183" fmla="*/ 1651 w 10000"/>
                  <a:gd name="connsiteY183" fmla="*/ 7236 h 10323"/>
                  <a:gd name="connsiteX184" fmla="*/ 1675 w 10000"/>
                  <a:gd name="connsiteY184" fmla="*/ 7331 h 10323"/>
                  <a:gd name="connsiteX185" fmla="*/ 1687 w 10000"/>
                  <a:gd name="connsiteY185" fmla="*/ 7420 h 10323"/>
                  <a:gd name="connsiteX186" fmla="*/ 1722 w 10000"/>
                  <a:gd name="connsiteY186" fmla="*/ 7508 h 10323"/>
                  <a:gd name="connsiteX187" fmla="*/ 1746 w 10000"/>
                  <a:gd name="connsiteY187" fmla="*/ 7597 h 10323"/>
                  <a:gd name="connsiteX188" fmla="*/ 1770 w 10000"/>
                  <a:gd name="connsiteY188" fmla="*/ 7679 h 10323"/>
                  <a:gd name="connsiteX189" fmla="*/ 1782 w 10000"/>
                  <a:gd name="connsiteY189" fmla="*/ 7768 h 10323"/>
                  <a:gd name="connsiteX190" fmla="*/ 1806 w 10000"/>
                  <a:gd name="connsiteY190" fmla="*/ 7844 h 10323"/>
                  <a:gd name="connsiteX191" fmla="*/ 1818 w 10000"/>
                  <a:gd name="connsiteY191" fmla="*/ 7932 h 10323"/>
                  <a:gd name="connsiteX192" fmla="*/ 1854 w 10000"/>
                  <a:gd name="connsiteY192" fmla="*/ 8014 h 10323"/>
                  <a:gd name="connsiteX193" fmla="*/ 1866 w 10000"/>
                  <a:gd name="connsiteY193" fmla="*/ 8090 h 10323"/>
                  <a:gd name="connsiteX194" fmla="*/ 1890 w 10000"/>
                  <a:gd name="connsiteY194" fmla="*/ 8179 h 10323"/>
                  <a:gd name="connsiteX195" fmla="*/ 1902 w 10000"/>
                  <a:gd name="connsiteY195" fmla="*/ 8255 h 10323"/>
                  <a:gd name="connsiteX196" fmla="*/ 1926 w 10000"/>
                  <a:gd name="connsiteY196" fmla="*/ 8337 h 10323"/>
                  <a:gd name="connsiteX197" fmla="*/ 1938 w 10000"/>
                  <a:gd name="connsiteY197" fmla="*/ 8400 h 10323"/>
                  <a:gd name="connsiteX198" fmla="*/ 1956 w 10000"/>
                  <a:gd name="connsiteY198" fmla="*/ 8476 h 10323"/>
                  <a:gd name="connsiteX199" fmla="*/ 1968 w 10000"/>
                  <a:gd name="connsiteY199" fmla="*/ 8552 h 10323"/>
                  <a:gd name="connsiteX200" fmla="*/ 1992 w 10000"/>
                  <a:gd name="connsiteY200" fmla="*/ 8622 h 10323"/>
                  <a:gd name="connsiteX201" fmla="*/ 2004 w 10000"/>
                  <a:gd name="connsiteY201" fmla="*/ 8685 h 10323"/>
                  <a:gd name="connsiteX202" fmla="*/ 2016 w 10000"/>
                  <a:gd name="connsiteY202" fmla="*/ 8761 h 10323"/>
                  <a:gd name="connsiteX203" fmla="*/ 2028 w 10000"/>
                  <a:gd name="connsiteY203" fmla="*/ 8837 h 10323"/>
                  <a:gd name="connsiteX204" fmla="*/ 2051 w 10000"/>
                  <a:gd name="connsiteY204" fmla="*/ 8900 h 10323"/>
                  <a:gd name="connsiteX205" fmla="*/ 2051 w 10000"/>
                  <a:gd name="connsiteY205" fmla="*/ 8957 h 10323"/>
                  <a:gd name="connsiteX206" fmla="*/ 2075 w 10000"/>
                  <a:gd name="connsiteY206" fmla="*/ 9020 h 10323"/>
                  <a:gd name="connsiteX207" fmla="*/ 2075 w 10000"/>
                  <a:gd name="connsiteY207" fmla="*/ 9083 h 10323"/>
                  <a:gd name="connsiteX208" fmla="*/ 2099 w 10000"/>
                  <a:gd name="connsiteY208" fmla="*/ 9159 h 10323"/>
                  <a:gd name="connsiteX209" fmla="*/ 2111 w 10000"/>
                  <a:gd name="connsiteY209" fmla="*/ 9210 h 10323"/>
                  <a:gd name="connsiteX210" fmla="*/ 2123 w 10000"/>
                  <a:gd name="connsiteY210" fmla="*/ 9267 h 10323"/>
                  <a:gd name="connsiteX211" fmla="*/ 2135 w 10000"/>
                  <a:gd name="connsiteY211" fmla="*/ 9330 h 10323"/>
                  <a:gd name="connsiteX212" fmla="*/ 2147 w 10000"/>
                  <a:gd name="connsiteY212" fmla="*/ 9393 h 10323"/>
                  <a:gd name="connsiteX213" fmla="*/ 2159 w 10000"/>
                  <a:gd name="connsiteY213" fmla="*/ 9444 h 10323"/>
                  <a:gd name="connsiteX214" fmla="*/ 2159 w 10000"/>
                  <a:gd name="connsiteY214" fmla="*/ 9494 h 10323"/>
                  <a:gd name="connsiteX215" fmla="*/ 2171 w 10000"/>
                  <a:gd name="connsiteY215" fmla="*/ 9545 h 10323"/>
                  <a:gd name="connsiteX216" fmla="*/ 2183 w 10000"/>
                  <a:gd name="connsiteY216" fmla="*/ 9589 h 10323"/>
                  <a:gd name="connsiteX217" fmla="*/ 2183 w 10000"/>
                  <a:gd name="connsiteY217" fmla="*/ 9640 h 10323"/>
                  <a:gd name="connsiteX218" fmla="*/ 2195 w 10000"/>
                  <a:gd name="connsiteY218" fmla="*/ 9690 h 10323"/>
                  <a:gd name="connsiteX219" fmla="*/ 2195 w 10000"/>
                  <a:gd name="connsiteY219" fmla="*/ 9728 h 10323"/>
                  <a:gd name="connsiteX220" fmla="*/ 2207 w 10000"/>
                  <a:gd name="connsiteY220" fmla="*/ 9779 h 10323"/>
                  <a:gd name="connsiteX221" fmla="*/ 2207 w 10000"/>
                  <a:gd name="connsiteY221" fmla="*/ 9817 h 10323"/>
                  <a:gd name="connsiteX222" fmla="*/ 2219 w 10000"/>
                  <a:gd name="connsiteY222" fmla="*/ 9855 h 10323"/>
                  <a:gd name="connsiteX223" fmla="*/ 2219 w 10000"/>
                  <a:gd name="connsiteY223" fmla="*/ 9893 h 10323"/>
                  <a:gd name="connsiteX224" fmla="*/ 2243 w 10000"/>
                  <a:gd name="connsiteY224" fmla="*/ 9937 h 10323"/>
                  <a:gd name="connsiteX225" fmla="*/ 2243 w 10000"/>
                  <a:gd name="connsiteY225" fmla="*/ 9962 h 10323"/>
                  <a:gd name="connsiteX226" fmla="*/ 2255 w 10000"/>
                  <a:gd name="connsiteY226" fmla="*/ 10000 h 10323"/>
                  <a:gd name="connsiteX227" fmla="*/ 2255 w 10000"/>
                  <a:gd name="connsiteY227" fmla="*/ 10038 h 10323"/>
                  <a:gd name="connsiteX228" fmla="*/ 2261 w 10000"/>
                  <a:gd name="connsiteY228" fmla="*/ 10076 h 10323"/>
                  <a:gd name="connsiteX229" fmla="*/ 2261 w 10000"/>
                  <a:gd name="connsiteY229" fmla="*/ 10127 h 10323"/>
                  <a:gd name="connsiteX230" fmla="*/ 2273 w 10000"/>
                  <a:gd name="connsiteY230" fmla="*/ 10178 h 10323"/>
                  <a:gd name="connsiteX231" fmla="*/ 2273 w 10000"/>
                  <a:gd name="connsiteY231" fmla="*/ 10215 h 10323"/>
                  <a:gd name="connsiteX232" fmla="*/ 2285 w 10000"/>
                  <a:gd name="connsiteY232" fmla="*/ 10253 h 10323"/>
                  <a:gd name="connsiteX233" fmla="*/ 2285 w 10000"/>
                  <a:gd name="connsiteY233" fmla="*/ 10298 h 10323"/>
                  <a:gd name="connsiteX234" fmla="*/ 2297 w 10000"/>
                  <a:gd name="connsiteY234" fmla="*/ 10323 h 10323"/>
                  <a:gd name="connsiteX235" fmla="*/ 2297 w 10000"/>
                  <a:gd name="connsiteY235" fmla="*/ 10310 h 10323"/>
                  <a:gd name="connsiteX236" fmla="*/ 2309 w 10000"/>
                  <a:gd name="connsiteY236" fmla="*/ 10298 h 10323"/>
                  <a:gd name="connsiteX237" fmla="*/ 2333 w 10000"/>
                  <a:gd name="connsiteY237" fmla="*/ 10285 h 10323"/>
                  <a:gd name="connsiteX238" fmla="*/ 2380 w 10000"/>
                  <a:gd name="connsiteY238" fmla="*/ 10285 h 10323"/>
                  <a:gd name="connsiteX239" fmla="*/ 2416 w 10000"/>
                  <a:gd name="connsiteY239" fmla="*/ 10260 h 10323"/>
                  <a:gd name="connsiteX240" fmla="*/ 2476 w 10000"/>
                  <a:gd name="connsiteY240" fmla="*/ 10253 h 10323"/>
                  <a:gd name="connsiteX241" fmla="*/ 2500 w 10000"/>
                  <a:gd name="connsiteY241" fmla="*/ 10241 h 10323"/>
                  <a:gd name="connsiteX242" fmla="*/ 2548 w 10000"/>
                  <a:gd name="connsiteY242" fmla="*/ 10241 h 10323"/>
                  <a:gd name="connsiteX243" fmla="*/ 2578 w 10000"/>
                  <a:gd name="connsiteY243" fmla="*/ 10228 h 10323"/>
                  <a:gd name="connsiteX244" fmla="*/ 2626 w 10000"/>
                  <a:gd name="connsiteY244" fmla="*/ 10215 h 10323"/>
                  <a:gd name="connsiteX245" fmla="*/ 2661 w 10000"/>
                  <a:gd name="connsiteY245" fmla="*/ 10203 h 10323"/>
                  <a:gd name="connsiteX246" fmla="*/ 2697 w 10000"/>
                  <a:gd name="connsiteY246" fmla="*/ 10178 h 10323"/>
                  <a:gd name="connsiteX247" fmla="*/ 2745 w 10000"/>
                  <a:gd name="connsiteY247" fmla="*/ 10165 h 10323"/>
                  <a:gd name="connsiteX248" fmla="*/ 2793 w 10000"/>
                  <a:gd name="connsiteY248" fmla="*/ 10152 h 10323"/>
                  <a:gd name="connsiteX249" fmla="*/ 2841 w 10000"/>
                  <a:gd name="connsiteY249" fmla="*/ 10140 h 10323"/>
                  <a:gd name="connsiteX250" fmla="*/ 2889 w 10000"/>
                  <a:gd name="connsiteY250" fmla="*/ 10127 h 10323"/>
                  <a:gd name="connsiteX251" fmla="*/ 2943 w 10000"/>
                  <a:gd name="connsiteY251" fmla="*/ 10114 h 10323"/>
                  <a:gd name="connsiteX252" fmla="*/ 2990 w 10000"/>
                  <a:gd name="connsiteY252" fmla="*/ 10102 h 10323"/>
                  <a:gd name="connsiteX253" fmla="*/ 3050 w 10000"/>
                  <a:gd name="connsiteY253" fmla="*/ 10076 h 10323"/>
                  <a:gd name="connsiteX254" fmla="*/ 3110 w 10000"/>
                  <a:gd name="connsiteY254" fmla="*/ 10064 h 10323"/>
                  <a:gd name="connsiteX255" fmla="*/ 3170 w 10000"/>
                  <a:gd name="connsiteY255" fmla="*/ 10051 h 10323"/>
                  <a:gd name="connsiteX256" fmla="*/ 3224 w 10000"/>
                  <a:gd name="connsiteY256" fmla="*/ 10026 h 10323"/>
                  <a:gd name="connsiteX257" fmla="*/ 3283 w 10000"/>
                  <a:gd name="connsiteY257" fmla="*/ 10013 h 10323"/>
                  <a:gd name="connsiteX258" fmla="*/ 3355 w 10000"/>
                  <a:gd name="connsiteY258" fmla="*/ 10000 h 10323"/>
                  <a:gd name="connsiteX259" fmla="*/ 3415 w 10000"/>
                  <a:gd name="connsiteY259" fmla="*/ 9975 h 10323"/>
                  <a:gd name="connsiteX260" fmla="*/ 3487 w 10000"/>
                  <a:gd name="connsiteY260" fmla="*/ 9962 h 10323"/>
                  <a:gd name="connsiteX261" fmla="*/ 3553 w 10000"/>
                  <a:gd name="connsiteY261" fmla="*/ 9950 h 10323"/>
                  <a:gd name="connsiteX262" fmla="*/ 3612 w 10000"/>
                  <a:gd name="connsiteY262" fmla="*/ 9925 h 10323"/>
                  <a:gd name="connsiteX263" fmla="*/ 3696 w 10000"/>
                  <a:gd name="connsiteY263" fmla="*/ 9906 h 10323"/>
                  <a:gd name="connsiteX264" fmla="*/ 3768 w 10000"/>
                  <a:gd name="connsiteY264" fmla="*/ 9893 h 10323"/>
                  <a:gd name="connsiteX265" fmla="*/ 3840 w 10000"/>
                  <a:gd name="connsiteY265" fmla="*/ 9868 h 10323"/>
                  <a:gd name="connsiteX266" fmla="*/ 3906 w 10000"/>
                  <a:gd name="connsiteY266" fmla="*/ 9855 h 10323"/>
                  <a:gd name="connsiteX267" fmla="*/ 3977 w 10000"/>
                  <a:gd name="connsiteY267" fmla="*/ 9830 h 10323"/>
                  <a:gd name="connsiteX268" fmla="*/ 4061 w 10000"/>
                  <a:gd name="connsiteY268" fmla="*/ 9817 h 10323"/>
                  <a:gd name="connsiteX269" fmla="*/ 4133 w 10000"/>
                  <a:gd name="connsiteY269" fmla="*/ 9792 h 10323"/>
                  <a:gd name="connsiteX270" fmla="*/ 4211 w 10000"/>
                  <a:gd name="connsiteY270" fmla="*/ 9766 h 10323"/>
                  <a:gd name="connsiteX271" fmla="*/ 4282 w 10000"/>
                  <a:gd name="connsiteY271" fmla="*/ 9754 h 10323"/>
                  <a:gd name="connsiteX272" fmla="*/ 4366 w 10000"/>
                  <a:gd name="connsiteY272" fmla="*/ 9728 h 10323"/>
                  <a:gd name="connsiteX273" fmla="*/ 4438 w 10000"/>
                  <a:gd name="connsiteY273" fmla="*/ 9716 h 10323"/>
                  <a:gd name="connsiteX274" fmla="*/ 4516 w 10000"/>
                  <a:gd name="connsiteY274" fmla="*/ 9690 h 10323"/>
                  <a:gd name="connsiteX275" fmla="*/ 4599 w 10000"/>
                  <a:gd name="connsiteY275" fmla="*/ 9678 h 10323"/>
                  <a:gd name="connsiteX276" fmla="*/ 4683 w 10000"/>
                  <a:gd name="connsiteY276" fmla="*/ 9665 h 10323"/>
                  <a:gd name="connsiteX277" fmla="*/ 4767 w 10000"/>
                  <a:gd name="connsiteY277" fmla="*/ 9640 h 10323"/>
                  <a:gd name="connsiteX278" fmla="*/ 4844 w 10000"/>
                  <a:gd name="connsiteY278" fmla="*/ 9615 h 10323"/>
                  <a:gd name="connsiteX279" fmla="*/ 4928 w 10000"/>
                  <a:gd name="connsiteY279" fmla="*/ 9602 h 10323"/>
                  <a:gd name="connsiteX280" fmla="*/ 5012 w 10000"/>
                  <a:gd name="connsiteY280" fmla="*/ 9583 h 10323"/>
                  <a:gd name="connsiteX281" fmla="*/ 5096 w 10000"/>
                  <a:gd name="connsiteY281" fmla="*/ 9570 h 10323"/>
                  <a:gd name="connsiteX282" fmla="*/ 5173 w 10000"/>
                  <a:gd name="connsiteY282" fmla="*/ 9558 h 10323"/>
                  <a:gd name="connsiteX283" fmla="*/ 5269 w 10000"/>
                  <a:gd name="connsiteY283" fmla="*/ 9532 h 10323"/>
                  <a:gd name="connsiteX284" fmla="*/ 5353 w 10000"/>
                  <a:gd name="connsiteY284" fmla="*/ 9520 h 10323"/>
                  <a:gd name="connsiteX285" fmla="*/ 5431 w 10000"/>
                  <a:gd name="connsiteY285" fmla="*/ 9494 h 10323"/>
                  <a:gd name="connsiteX286" fmla="*/ 5514 w 10000"/>
                  <a:gd name="connsiteY286" fmla="*/ 9482 h 10323"/>
                  <a:gd name="connsiteX287" fmla="*/ 5598 w 10000"/>
                  <a:gd name="connsiteY287" fmla="*/ 9456 h 10323"/>
                  <a:gd name="connsiteX288" fmla="*/ 5694 w 10000"/>
                  <a:gd name="connsiteY288" fmla="*/ 9444 h 10323"/>
                  <a:gd name="connsiteX289" fmla="*/ 5772 w 10000"/>
                  <a:gd name="connsiteY289" fmla="*/ 9431 h 10323"/>
                  <a:gd name="connsiteX290" fmla="*/ 5855 w 10000"/>
                  <a:gd name="connsiteY290" fmla="*/ 9419 h 10323"/>
                  <a:gd name="connsiteX291" fmla="*/ 5939 w 10000"/>
                  <a:gd name="connsiteY291" fmla="*/ 9406 h 10323"/>
                  <a:gd name="connsiteX292" fmla="*/ 6035 w 10000"/>
                  <a:gd name="connsiteY292" fmla="*/ 9393 h 10323"/>
                  <a:gd name="connsiteX293" fmla="*/ 6112 w 10000"/>
                  <a:gd name="connsiteY293" fmla="*/ 9381 h 10323"/>
                  <a:gd name="connsiteX294" fmla="*/ 6196 w 10000"/>
                  <a:gd name="connsiteY294" fmla="*/ 9355 h 10323"/>
                  <a:gd name="connsiteX295" fmla="*/ 6280 w 10000"/>
                  <a:gd name="connsiteY295" fmla="*/ 9343 h 10323"/>
                  <a:gd name="connsiteX296" fmla="*/ 6364 w 10000"/>
                  <a:gd name="connsiteY296" fmla="*/ 9330 h 10323"/>
                  <a:gd name="connsiteX297" fmla="*/ 6441 w 10000"/>
                  <a:gd name="connsiteY297" fmla="*/ 9305 h 10323"/>
                  <a:gd name="connsiteX298" fmla="*/ 6537 w 10000"/>
                  <a:gd name="connsiteY298" fmla="*/ 9292 h 10323"/>
                  <a:gd name="connsiteX299" fmla="*/ 6621 w 10000"/>
                  <a:gd name="connsiteY299" fmla="*/ 9279 h 10323"/>
                  <a:gd name="connsiteX300" fmla="*/ 6711 w 10000"/>
                  <a:gd name="connsiteY300" fmla="*/ 9267 h 10323"/>
                  <a:gd name="connsiteX301" fmla="*/ 6782 w 10000"/>
                  <a:gd name="connsiteY301" fmla="*/ 9248 h 10323"/>
                  <a:gd name="connsiteX302" fmla="*/ 6878 w 10000"/>
                  <a:gd name="connsiteY302" fmla="*/ 9235 h 10323"/>
                  <a:gd name="connsiteX303" fmla="*/ 6962 w 10000"/>
                  <a:gd name="connsiteY303" fmla="*/ 9210 h 10323"/>
                  <a:gd name="connsiteX304" fmla="*/ 7051 w 10000"/>
                  <a:gd name="connsiteY304" fmla="*/ 9197 h 10323"/>
                  <a:gd name="connsiteX305" fmla="*/ 7135 w 10000"/>
                  <a:gd name="connsiteY305" fmla="*/ 9172 h 10323"/>
                  <a:gd name="connsiteX306" fmla="*/ 7219 w 10000"/>
                  <a:gd name="connsiteY306" fmla="*/ 9159 h 10323"/>
                  <a:gd name="connsiteX307" fmla="*/ 7303 w 10000"/>
                  <a:gd name="connsiteY307" fmla="*/ 9134 h 10323"/>
                  <a:gd name="connsiteX308" fmla="*/ 7392 w 10000"/>
                  <a:gd name="connsiteY308" fmla="*/ 9121 h 10323"/>
                  <a:gd name="connsiteX309" fmla="*/ 7476 w 10000"/>
                  <a:gd name="connsiteY309" fmla="*/ 9096 h 10323"/>
                  <a:gd name="connsiteX310" fmla="*/ 7560 w 10000"/>
                  <a:gd name="connsiteY310" fmla="*/ 9071 h 10323"/>
                  <a:gd name="connsiteX311" fmla="*/ 7644 w 10000"/>
                  <a:gd name="connsiteY311" fmla="*/ 9058 h 10323"/>
                  <a:gd name="connsiteX312" fmla="*/ 7733 w 10000"/>
                  <a:gd name="connsiteY312" fmla="*/ 9033 h 10323"/>
                  <a:gd name="connsiteX313" fmla="*/ 7805 w 10000"/>
                  <a:gd name="connsiteY313" fmla="*/ 9020 h 10323"/>
                  <a:gd name="connsiteX314" fmla="*/ 7901 w 10000"/>
                  <a:gd name="connsiteY314" fmla="*/ 8995 h 10323"/>
                  <a:gd name="connsiteX315" fmla="*/ 7972 w 10000"/>
                  <a:gd name="connsiteY315" fmla="*/ 8982 h 10323"/>
                  <a:gd name="connsiteX316" fmla="*/ 8062 w 10000"/>
                  <a:gd name="connsiteY316" fmla="*/ 8957 h 10323"/>
                  <a:gd name="connsiteX317" fmla="*/ 8134 w 10000"/>
                  <a:gd name="connsiteY317" fmla="*/ 8931 h 10323"/>
                  <a:gd name="connsiteX318" fmla="*/ 8218 w 10000"/>
                  <a:gd name="connsiteY318" fmla="*/ 8925 h 10323"/>
                  <a:gd name="connsiteX319" fmla="*/ 8295 w 10000"/>
                  <a:gd name="connsiteY319" fmla="*/ 8900 h 10323"/>
                  <a:gd name="connsiteX320" fmla="*/ 8367 w 10000"/>
                  <a:gd name="connsiteY320" fmla="*/ 8887 h 10323"/>
                  <a:gd name="connsiteX321" fmla="*/ 8451 w 10000"/>
                  <a:gd name="connsiteY321" fmla="*/ 8862 h 10323"/>
                  <a:gd name="connsiteX322" fmla="*/ 8523 w 10000"/>
                  <a:gd name="connsiteY322" fmla="*/ 8849 h 10323"/>
                  <a:gd name="connsiteX323" fmla="*/ 8594 w 10000"/>
                  <a:gd name="connsiteY323" fmla="*/ 8824 h 10323"/>
                  <a:gd name="connsiteX324" fmla="*/ 8672 w 10000"/>
                  <a:gd name="connsiteY324" fmla="*/ 8799 h 10323"/>
                  <a:gd name="connsiteX325" fmla="*/ 8744 w 10000"/>
                  <a:gd name="connsiteY325" fmla="*/ 8786 h 10323"/>
                  <a:gd name="connsiteX326" fmla="*/ 8816 w 10000"/>
                  <a:gd name="connsiteY326" fmla="*/ 8761 h 10323"/>
                  <a:gd name="connsiteX327" fmla="*/ 8876 w 10000"/>
                  <a:gd name="connsiteY327" fmla="*/ 8748 h 10323"/>
                  <a:gd name="connsiteX328" fmla="*/ 8941 w 10000"/>
                  <a:gd name="connsiteY328" fmla="*/ 8723 h 10323"/>
                  <a:gd name="connsiteX329" fmla="*/ 9001 w 10000"/>
                  <a:gd name="connsiteY329" fmla="*/ 8697 h 10323"/>
                  <a:gd name="connsiteX330" fmla="*/ 9073 w 10000"/>
                  <a:gd name="connsiteY330" fmla="*/ 8685 h 10323"/>
                  <a:gd name="connsiteX331" fmla="*/ 9133 w 10000"/>
                  <a:gd name="connsiteY331" fmla="*/ 8659 h 10323"/>
                  <a:gd name="connsiteX332" fmla="*/ 9205 w 10000"/>
                  <a:gd name="connsiteY332" fmla="*/ 8647 h 10323"/>
                  <a:gd name="connsiteX333" fmla="*/ 9258 w 10000"/>
                  <a:gd name="connsiteY333" fmla="*/ 8634 h 10323"/>
                  <a:gd name="connsiteX334" fmla="*/ 9318 w 10000"/>
                  <a:gd name="connsiteY334" fmla="*/ 8609 h 10323"/>
                  <a:gd name="connsiteX335" fmla="*/ 9366 w 10000"/>
                  <a:gd name="connsiteY335" fmla="*/ 8596 h 10323"/>
                  <a:gd name="connsiteX336" fmla="*/ 9426 w 10000"/>
                  <a:gd name="connsiteY336" fmla="*/ 8590 h 10323"/>
                  <a:gd name="connsiteX337" fmla="*/ 9474 w 10000"/>
                  <a:gd name="connsiteY337" fmla="*/ 8565 h 10323"/>
                  <a:gd name="connsiteX338" fmla="*/ 9522 w 10000"/>
                  <a:gd name="connsiteY338" fmla="*/ 8552 h 10323"/>
                  <a:gd name="connsiteX339" fmla="*/ 9575 w 10000"/>
                  <a:gd name="connsiteY339" fmla="*/ 8539 h 10323"/>
                  <a:gd name="connsiteX340" fmla="*/ 9623 w 10000"/>
                  <a:gd name="connsiteY340" fmla="*/ 8527 h 10323"/>
                  <a:gd name="connsiteX341" fmla="*/ 9659 w 10000"/>
                  <a:gd name="connsiteY341" fmla="*/ 8514 h 10323"/>
                  <a:gd name="connsiteX342" fmla="*/ 9707 w 10000"/>
                  <a:gd name="connsiteY342" fmla="*/ 8501 h 10323"/>
                  <a:gd name="connsiteX343" fmla="*/ 9743 w 10000"/>
                  <a:gd name="connsiteY343" fmla="*/ 8489 h 10323"/>
                  <a:gd name="connsiteX344" fmla="*/ 9779 w 10000"/>
                  <a:gd name="connsiteY344" fmla="*/ 8476 h 10323"/>
                  <a:gd name="connsiteX345" fmla="*/ 9839 w 10000"/>
                  <a:gd name="connsiteY345" fmla="*/ 8463 h 10323"/>
                  <a:gd name="connsiteX346" fmla="*/ 9892 w 10000"/>
                  <a:gd name="connsiteY346" fmla="*/ 8451 h 10323"/>
                  <a:gd name="connsiteX347" fmla="*/ 9928 w 10000"/>
                  <a:gd name="connsiteY347" fmla="*/ 8425 h 10323"/>
                  <a:gd name="connsiteX348" fmla="*/ 9964 w 10000"/>
                  <a:gd name="connsiteY348" fmla="*/ 8413 h 10323"/>
                  <a:gd name="connsiteX349" fmla="*/ 9988 w 10000"/>
                  <a:gd name="connsiteY349" fmla="*/ 8413 h 10323"/>
                  <a:gd name="connsiteX350" fmla="*/ 10000 w 10000"/>
                  <a:gd name="connsiteY350" fmla="*/ 8413 h 10323"/>
                  <a:gd name="connsiteX351" fmla="*/ 9988 w 10000"/>
                  <a:gd name="connsiteY351" fmla="*/ 8400 h 10323"/>
                  <a:gd name="connsiteX352" fmla="*/ 9988 w 10000"/>
                  <a:gd name="connsiteY352" fmla="*/ 8388 h 10323"/>
                  <a:gd name="connsiteX353" fmla="*/ 9976 w 10000"/>
                  <a:gd name="connsiteY353" fmla="*/ 8362 h 10323"/>
                  <a:gd name="connsiteX354" fmla="*/ 9964 w 10000"/>
                  <a:gd name="connsiteY354" fmla="*/ 8337 h 10323"/>
                  <a:gd name="connsiteX355" fmla="*/ 9952 w 10000"/>
                  <a:gd name="connsiteY355" fmla="*/ 8286 h 10323"/>
                  <a:gd name="connsiteX356" fmla="*/ 9928 w 10000"/>
                  <a:gd name="connsiteY356" fmla="*/ 8242 h 10323"/>
                  <a:gd name="connsiteX357" fmla="*/ 9904 w 10000"/>
                  <a:gd name="connsiteY357" fmla="*/ 8179 h 10323"/>
                  <a:gd name="connsiteX358" fmla="*/ 9892 w 10000"/>
                  <a:gd name="connsiteY358" fmla="*/ 8103 h 10323"/>
                  <a:gd name="connsiteX359" fmla="*/ 9874 w 10000"/>
                  <a:gd name="connsiteY359" fmla="*/ 8065 h 10323"/>
                  <a:gd name="connsiteX360" fmla="*/ 9862 w 10000"/>
                  <a:gd name="connsiteY360" fmla="*/ 8014 h 10323"/>
                  <a:gd name="connsiteX361" fmla="*/ 9850 w 10000"/>
                  <a:gd name="connsiteY361" fmla="*/ 7976 h 10323"/>
                  <a:gd name="connsiteX362" fmla="*/ 9839 w 10000"/>
                  <a:gd name="connsiteY362" fmla="*/ 7938 h 10323"/>
                  <a:gd name="connsiteX363" fmla="*/ 9827 w 10000"/>
                  <a:gd name="connsiteY363" fmla="*/ 7882 h 10323"/>
                  <a:gd name="connsiteX364" fmla="*/ 9803 w 10000"/>
                  <a:gd name="connsiteY364" fmla="*/ 7844 h 10323"/>
                  <a:gd name="connsiteX365" fmla="*/ 9791 w 10000"/>
                  <a:gd name="connsiteY365" fmla="*/ 7793 h 10323"/>
                  <a:gd name="connsiteX366" fmla="*/ 9779 w 10000"/>
                  <a:gd name="connsiteY366" fmla="*/ 7742 h 10323"/>
                  <a:gd name="connsiteX367" fmla="*/ 9767 w 10000"/>
                  <a:gd name="connsiteY367" fmla="*/ 7692 h 10323"/>
                  <a:gd name="connsiteX368" fmla="*/ 9743 w 10000"/>
                  <a:gd name="connsiteY368" fmla="*/ 7641 h 10323"/>
                  <a:gd name="connsiteX369" fmla="*/ 9731 w 10000"/>
                  <a:gd name="connsiteY369" fmla="*/ 7584 h 10323"/>
                  <a:gd name="connsiteX370" fmla="*/ 9719 w 10000"/>
                  <a:gd name="connsiteY370" fmla="*/ 7534 h 10323"/>
                  <a:gd name="connsiteX371" fmla="*/ 9695 w 10000"/>
                  <a:gd name="connsiteY371" fmla="*/ 7470 h 10323"/>
                  <a:gd name="connsiteX372" fmla="*/ 9683 w 10000"/>
                  <a:gd name="connsiteY372" fmla="*/ 7407 h 10323"/>
                  <a:gd name="connsiteX373" fmla="*/ 9659 w 10000"/>
                  <a:gd name="connsiteY373" fmla="*/ 7357 h 10323"/>
                  <a:gd name="connsiteX374" fmla="*/ 9647 w 10000"/>
                  <a:gd name="connsiteY374" fmla="*/ 7293 h 10323"/>
                  <a:gd name="connsiteX375" fmla="*/ 9635 w 10000"/>
                  <a:gd name="connsiteY375" fmla="*/ 7224 h 10323"/>
                  <a:gd name="connsiteX376" fmla="*/ 9611 w 10000"/>
                  <a:gd name="connsiteY376" fmla="*/ 7160 h 10323"/>
                  <a:gd name="connsiteX377" fmla="*/ 9599 w 10000"/>
                  <a:gd name="connsiteY377" fmla="*/ 7097 h 10323"/>
                  <a:gd name="connsiteX378" fmla="*/ 9575 w 10000"/>
                  <a:gd name="connsiteY378" fmla="*/ 7021 h 10323"/>
                  <a:gd name="connsiteX379" fmla="*/ 9563 w 10000"/>
                  <a:gd name="connsiteY379" fmla="*/ 6958 h 10323"/>
                  <a:gd name="connsiteX380" fmla="*/ 9545 w 10000"/>
                  <a:gd name="connsiteY380" fmla="*/ 6888 h 10323"/>
                  <a:gd name="connsiteX381" fmla="*/ 9522 w 10000"/>
                  <a:gd name="connsiteY381" fmla="*/ 6813 h 10323"/>
                  <a:gd name="connsiteX382" fmla="*/ 9510 w 10000"/>
                  <a:gd name="connsiteY382" fmla="*/ 6749 h 10323"/>
                  <a:gd name="connsiteX383" fmla="*/ 9486 w 10000"/>
                  <a:gd name="connsiteY383" fmla="*/ 6673 h 10323"/>
                  <a:gd name="connsiteX384" fmla="*/ 9474 w 10000"/>
                  <a:gd name="connsiteY384" fmla="*/ 6604 h 10323"/>
                  <a:gd name="connsiteX385" fmla="*/ 9450 w 10000"/>
                  <a:gd name="connsiteY385" fmla="*/ 6528 h 10323"/>
                  <a:gd name="connsiteX386" fmla="*/ 9438 w 10000"/>
                  <a:gd name="connsiteY386" fmla="*/ 6465 h 10323"/>
                  <a:gd name="connsiteX387" fmla="*/ 9414 w 10000"/>
                  <a:gd name="connsiteY387" fmla="*/ 6376 h 10323"/>
                  <a:gd name="connsiteX388" fmla="*/ 9402 w 10000"/>
                  <a:gd name="connsiteY388" fmla="*/ 6313 h 10323"/>
                  <a:gd name="connsiteX389" fmla="*/ 9378 w 10000"/>
                  <a:gd name="connsiteY389" fmla="*/ 6243 h 10323"/>
                  <a:gd name="connsiteX390" fmla="*/ 9366 w 10000"/>
                  <a:gd name="connsiteY390" fmla="*/ 6167 h 10323"/>
                  <a:gd name="connsiteX391" fmla="*/ 9354 w 10000"/>
                  <a:gd name="connsiteY391" fmla="*/ 6079 h 10323"/>
                  <a:gd name="connsiteX392" fmla="*/ 9330 w 10000"/>
                  <a:gd name="connsiteY392" fmla="*/ 6003 h 10323"/>
                  <a:gd name="connsiteX393" fmla="*/ 9318 w 10000"/>
                  <a:gd name="connsiteY393" fmla="*/ 5933 h 10323"/>
                  <a:gd name="connsiteX394" fmla="*/ 9294 w 10000"/>
                  <a:gd name="connsiteY394" fmla="*/ 5845 h 10323"/>
                  <a:gd name="connsiteX395" fmla="*/ 9270 w 10000"/>
                  <a:gd name="connsiteY395" fmla="*/ 5769 h 10323"/>
                  <a:gd name="connsiteX396" fmla="*/ 9258 w 10000"/>
                  <a:gd name="connsiteY396" fmla="*/ 5693 h 10323"/>
                  <a:gd name="connsiteX397" fmla="*/ 9246 w 10000"/>
                  <a:gd name="connsiteY397" fmla="*/ 5611 h 10323"/>
                  <a:gd name="connsiteX398" fmla="*/ 9240 w 10000"/>
                  <a:gd name="connsiteY398" fmla="*/ 5535 h 10323"/>
                  <a:gd name="connsiteX399" fmla="*/ 9228 w 10000"/>
                  <a:gd name="connsiteY399" fmla="*/ 5446 h 10323"/>
                  <a:gd name="connsiteX400" fmla="*/ 9217 w 10000"/>
                  <a:gd name="connsiteY400" fmla="*/ 5370 h 10323"/>
                  <a:gd name="connsiteX401" fmla="*/ 9205 w 10000"/>
                  <a:gd name="connsiteY401" fmla="*/ 5295 h 10323"/>
                  <a:gd name="connsiteX402" fmla="*/ 9193 w 10000"/>
                  <a:gd name="connsiteY402" fmla="*/ 5225 h 10323"/>
                  <a:gd name="connsiteX403" fmla="*/ 9169 w 10000"/>
                  <a:gd name="connsiteY403" fmla="*/ 5136 h 10323"/>
                  <a:gd name="connsiteX404" fmla="*/ 9169 w 10000"/>
                  <a:gd name="connsiteY404" fmla="*/ 5061 h 10323"/>
                  <a:gd name="connsiteX405" fmla="*/ 9157 w 10000"/>
                  <a:gd name="connsiteY405" fmla="*/ 4985 h 10323"/>
                  <a:gd name="connsiteX406" fmla="*/ 9145 w 10000"/>
                  <a:gd name="connsiteY406" fmla="*/ 4902 h 10323"/>
                  <a:gd name="connsiteX407" fmla="*/ 9121 w 10000"/>
                  <a:gd name="connsiteY407" fmla="*/ 4826 h 10323"/>
                  <a:gd name="connsiteX408" fmla="*/ 9121 w 10000"/>
                  <a:gd name="connsiteY408" fmla="*/ 4738 h 10323"/>
                  <a:gd name="connsiteX409" fmla="*/ 9097 w 10000"/>
                  <a:gd name="connsiteY409" fmla="*/ 4662 h 10323"/>
                  <a:gd name="connsiteX410" fmla="*/ 9097 w 10000"/>
                  <a:gd name="connsiteY410" fmla="*/ 4592 h 10323"/>
                  <a:gd name="connsiteX411" fmla="*/ 9085 w 10000"/>
                  <a:gd name="connsiteY411" fmla="*/ 4504 h 10323"/>
                  <a:gd name="connsiteX412" fmla="*/ 9073 w 10000"/>
                  <a:gd name="connsiteY412" fmla="*/ 4428 h 10323"/>
                  <a:gd name="connsiteX413" fmla="*/ 9061 w 10000"/>
                  <a:gd name="connsiteY413" fmla="*/ 4352 h 10323"/>
                  <a:gd name="connsiteX414" fmla="*/ 9061 w 10000"/>
                  <a:gd name="connsiteY414" fmla="*/ 4295 h 10323"/>
                  <a:gd name="connsiteX415" fmla="*/ 9037 w 10000"/>
                  <a:gd name="connsiteY415" fmla="*/ 4207 h 10323"/>
                  <a:gd name="connsiteX416" fmla="*/ 9037 w 10000"/>
                  <a:gd name="connsiteY416" fmla="*/ 4131 h 10323"/>
                  <a:gd name="connsiteX417" fmla="*/ 9013 w 10000"/>
                  <a:gd name="connsiteY417" fmla="*/ 4055 h 10323"/>
                  <a:gd name="connsiteX418" fmla="*/ 9013 w 10000"/>
                  <a:gd name="connsiteY418" fmla="*/ 3979 h 10323"/>
                  <a:gd name="connsiteX419" fmla="*/ 9001 w 10000"/>
                  <a:gd name="connsiteY419" fmla="*/ 3909 h 10323"/>
                  <a:gd name="connsiteX420" fmla="*/ 8989 w 10000"/>
                  <a:gd name="connsiteY420" fmla="*/ 3846 h 10323"/>
                  <a:gd name="connsiteX421" fmla="*/ 8977 w 10000"/>
                  <a:gd name="connsiteY421" fmla="*/ 3770 h 10323"/>
                  <a:gd name="connsiteX422" fmla="*/ 8977 w 10000"/>
                  <a:gd name="connsiteY422" fmla="*/ 3707 h 10323"/>
                  <a:gd name="connsiteX423" fmla="*/ 8953 w 10000"/>
                  <a:gd name="connsiteY423" fmla="*/ 3631 h 10323"/>
                  <a:gd name="connsiteX424" fmla="*/ 8953 w 10000"/>
                  <a:gd name="connsiteY424" fmla="*/ 3561 h 10323"/>
                  <a:gd name="connsiteX425" fmla="*/ 8941 w 10000"/>
                  <a:gd name="connsiteY425" fmla="*/ 3498 h 10323"/>
                  <a:gd name="connsiteX426" fmla="*/ 8929 w 10000"/>
                  <a:gd name="connsiteY426" fmla="*/ 3422 h 10323"/>
                  <a:gd name="connsiteX427" fmla="*/ 8923 w 10000"/>
                  <a:gd name="connsiteY427" fmla="*/ 3359 h 10323"/>
                  <a:gd name="connsiteX428" fmla="*/ 8923 w 10000"/>
                  <a:gd name="connsiteY428" fmla="*/ 3302 h 10323"/>
                  <a:gd name="connsiteX429" fmla="*/ 8911 w 10000"/>
                  <a:gd name="connsiteY429" fmla="*/ 3239 h 10323"/>
                  <a:gd name="connsiteX430" fmla="*/ 8900 w 10000"/>
                  <a:gd name="connsiteY430" fmla="*/ 3176 h 10323"/>
                  <a:gd name="connsiteX431" fmla="*/ 8888 w 10000"/>
                  <a:gd name="connsiteY431" fmla="*/ 3112 h 10323"/>
                  <a:gd name="connsiteX432" fmla="*/ 8876 w 10000"/>
                  <a:gd name="connsiteY432" fmla="*/ 3049 h 10323"/>
                  <a:gd name="connsiteX433" fmla="*/ 8864 w 10000"/>
                  <a:gd name="connsiteY433" fmla="*/ 2986 h 10323"/>
                  <a:gd name="connsiteX434" fmla="*/ 8864 w 10000"/>
                  <a:gd name="connsiteY434" fmla="*/ 2942 h 10323"/>
                  <a:gd name="connsiteX435" fmla="*/ 8852 w 10000"/>
                  <a:gd name="connsiteY435" fmla="*/ 2878 h 10323"/>
                  <a:gd name="connsiteX436" fmla="*/ 8852 w 10000"/>
                  <a:gd name="connsiteY436" fmla="*/ 2815 h 10323"/>
                  <a:gd name="connsiteX437" fmla="*/ 8840 w 10000"/>
                  <a:gd name="connsiteY437" fmla="*/ 2764 h 10323"/>
                  <a:gd name="connsiteX438" fmla="*/ 8840 w 10000"/>
                  <a:gd name="connsiteY438" fmla="*/ 2714 h 10323"/>
                  <a:gd name="connsiteX439" fmla="*/ 8828 w 10000"/>
                  <a:gd name="connsiteY439" fmla="*/ 2651 h 10323"/>
                  <a:gd name="connsiteX440" fmla="*/ 8816 w 10000"/>
                  <a:gd name="connsiteY440" fmla="*/ 2606 h 10323"/>
                  <a:gd name="connsiteX441" fmla="*/ 8804 w 10000"/>
                  <a:gd name="connsiteY441" fmla="*/ 2556 h 10323"/>
                  <a:gd name="connsiteX442" fmla="*/ 8804 w 10000"/>
                  <a:gd name="connsiteY442" fmla="*/ 2505 h 10323"/>
                  <a:gd name="connsiteX443" fmla="*/ 8792 w 10000"/>
                  <a:gd name="connsiteY443" fmla="*/ 2455 h 10323"/>
                  <a:gd name="connsiteX444" fmla="*/ 8792 w 10000"/>
                  <a:gd name="connsiteY444" fmla="*/ 2404 h 10323"/>
                  <a:gd name="connsiteX445" fmla="*/ 8780 w 10000"/>
                  <a:gd name="connsiteY445" fmla="*/ 2353 h 10323"/>
                  <a:gd name="connsiteX446" fmla="*/ 8780 w 10000"/>
                  <a:gd name="connsiteY446" fmla="*/ 2315 h 10323"/>
                  <a:gd name="connsiteX447" fmla="*/ 8768 w 10000"/>
                  <a:gd name="connsiteY447" fmla="*/ 2284 h 10323"/>
                  <a:gd name="connsiteX448" fmla="*/ 8756 w 10000"/>
                  <a:gd name="connsiteY448" fmla="*/ 2233 h 10323"/>
                  <a:gd name="connsiteX449" fmla="*/ 8744 w 10000"/>
                  <a:gd name="connsiteY449" fmla="*/ 2195 h 10323"/>
                  <a:gd name="connsiteX450" fmla="*/ 8744 w 10000"/>
                  <a:gd name="connsiteY450" fmla="*/ 2157 h 10323"/>
                  <a:gd name="connsiteX451" fmla="*/ 8744 w 10000"/>
                  <a:gd name="connsiteY451" fmla="*/ 2119 h 10323"/>
                  <a:gd name="connsiteX452" fmla="*/ 8732 w 10000"/>
                  <a:gd name="connsiteY452" fmla="*/ 2081 h 10323"/>
                  <a:gd name="connsiteX453" fmla="*/ 8732 w 10000"/>
                  <a:gd name="connsiteY453" fmla="*/ 2056 h 10323"/>
                  <a:gd name="connsiteX454" fmla="*/ 8732 w 10000"/>
                  <a:gd name="connsiteY454" fmla="*/ 2031 h 10323"/>
                  <a:gd name="connsiteX455" fmla="*/ 8720 w 10000"/>
                  <a:gd name="connsiteY455" fmla="*/ 1974 h 10323"/>
                  <a:gd name="connsiteX456" fmla="*/ 8708 w 10000"/>
                  <a:gd name="connsiteY456" fmla="*/ 1923 h 10323"/>
                  <a:gd name="connsiteX457" fmla="*/ 8696 w 10000"/>
                  <a:gd name="connsiteY457" fmla="*/ 1873 h 10323"/>
                  <a:gd name="connsiteX458" fmla="*/ 8696 w 10000"/>
                  <a:gd name="connsiteY458" fmla="*/ 1847 h 10323"/>
                  <a:gd name="connsiteX459" fmla="*/ 8696 w 10000"/>
                  <a:gd name="connsiteY459" fmla="*/ 1797 h 10323"/>
                  <a:gd name="connsiteX460" fmla="*/ 8453 w 10000"/>
                  <a:gd name="connsiteY460" fmla="*/ 394 h 10323"/>
                  <a:gd name="connsiteX461" fmla="*/ 8086 w 10000"/>
                  <a:gd name="connsiteY461" fmla="*/ 387 h 10323"/>
                  <a:gd name="connsiteX462" fmla="*/ 8069 w 10000"/>
                  <a:gd name="connsiteY462" fmla="*/ 336 h 10323"/>
                  <a:gd name="connsiteX463" fmla="*/ 8295 w 10000"/>
                  <a:gd name="connsiteY463" fmla="*/ 2404 h 10323"/>
                  <a:gd name="connsiteX464" fmla="*/ 8295 w 10000"/>
                  <a:gd name="connsiteY464" fmla="*/ 2417 h 10323"/>
                  <a:gd name="connsiteX465" fmla="*/ 8295 w 10000"/>
                  <a:gd name="connsiteY465" fmla="*/ 2467 h 10323"/>
                  <a:gd name="connsiteX466" fmla="*/ 8295 w 10000"/>
                  <a:gd name="connsiteY466" fmla="*/ 2493 h 10323"/>
                  <a:gd name="connsiteX467" fmla="*/ 8307 w 10000"/>
                  <a:gd name="connsiteY467" fmla="*/ 2543 h 10323"/>
                  <a:gd name="connsiteX468" fmla="*/ 8319 w 10000"/>
                  <a:gd name="connsiteY468" fmla="*/ 2581 h 10323"/>
                  <a:gd name="connsiteX469" fmla="*/ 8331 w 10000"/>
                  <a:gd name="connsiteY469" fmla="*/ 2638 h 10323"/>
                  <a:gd name="connsiteX470" fmla="*/ 8331 w 10000"/>
                  <a:gd name="connsiteY470" fmla="*/ 2701 h 10323"/>
                  <a:gd name="connsiteX471" fmla="*/ 8343 w 10000"/>
                  <a:gd name="connsiteY471" fmla="*/ 2764 h 10323"/>
                  <a:gd name="connsiteX472" fmla="*/ 8343 w 10000"/>
                  <a:gd name="connsiteY472" fmla="*/ 2802 h 10323"/>
                  <a:gd name="connsiteX473" fmla="*/ 8355 w 10000"/>
                  <a:gd name="connsiteY473" fmla="*/ 2840 h 10323"/>
                  <a:gd name="connsiteX474" fmla="*/ 8355 w 10000"/>
                  <a:gd name="connsiteY474" fmla="*/ 2878 h 10323"/>
                  <a:gd name="connsiteX475" fmla="*/ 8367 w 10000"/>
                  <a:gd name="connsiteY475" fmla="*/ 2916 h 10323"/>
                  <a:gd name="connsiteX476" fmla="*/ 8367 w 10000"/>
                  <a:gd name="connsiteY476" fmla="*/ 2967 h 10323"/>
                  <a:gd name="connsiteX477" fmla="*/ 8391 w 10000"/>
                  <a:gd name="connsiteY477" fmla="*/ 2999 h 10323"/>
                  <a:gd name="connsiteX478" fmla="*/ 8391 w 10000"/>
                  <a:gd name="connsiteY478" fmla="*/ 3036 h 10323"/>
                  <a:gd name="connsiteX479" fmla="*/ 8403 w 10000"/>
                  <a:gd name="connsiteY479" fmla="*/ 3087 h 10323"/>
                  <a:gd name="connsiteX480" fmla="*/ 8403 w 10000"/>
                  <a:gd name="connsiteY480" fmla="*/ 3125 h 10323"/>
                  <a:gd name="connsiteX481" fmla="*/ 8415 w 10000"/>
                  <a:gd name="connsiteY481" fmla="*/ 3176 h 10323"/>
                  <a:gd name="connsiteX482" fmla="*/ 8427 w 10000"/>
                  <a:gd name="connsiteY482" fmla="*/ 3226 h 10323"/>
                  <a:gd name="connsiteX483" fmla="*/ 8439 w 10000"/>
                  <a:gd name="connsiteY483" fmla="*/ 3289 h 10323"/>
                  <a:gd name="connsiteX484" fmla="*/ 8439 w 10000"/>
                  <a:gd name="connsiteY484" fmla="*/ 3334 h 10323"/>
                  <a:gd name="connsiteX485" fmla="*/ 8451 w 10000"/>
                  <a:gd name="connsiteY485" fmla="*/ 3384 h 10323"/>
                  <a:gd name="connsiteX486" fmla="*/ 8451 w 10000"/>
                  <a:gd name="connsiteY486" fmla="*/ 3422 h 10323"/>
                  <a:gd name="connsiteX487" fmla="*/ 8463 w 10000"/>
                  <a:gd name="connsiteY487" fmla="*/ 3486 h 10323"/>
                  <a:gd name="connsiteX488" fmla="*/ 8463 w 10000"/>
                  <a:gd name="connsiteY488" fmla="*/ 3536 h 10323"/>
                  <a:gd name="connsiteX489" fmla="*/ 8475 w 10000"/>
                  <a:gd name="connsiteY489" fmla="*/ 3599 h 10323"/>
                  <a:gd name="connsiteX490" fmla="*/ 8475 w 10000"/>
                  <a:gd name="connsiteY490" fmla="*/ 3656 h 10323"/>
                  <a:gd name="connsiteX491" fmla="*/ 8487 w 10000"/>
                  <a:gd name="connsiteY491" fmla="*/ 3707 h 10323"/>
                  <a:gd name="connsiteX492" fmla="*/ 8499 w 10000"/>
                  <a:gd name="connsiteY492" fmla="*/ 3770 h 10323"/>
                  <a:gd name="connsiteX493" fmla="*/ 8511 w 10000"/>
                  <a:gd name="connsiteY493" fmla="*/ 3833 h 10323"/>
                  <a:gd name="connsiteX494" fmla="*/ 8523 w 10000"/>
                  <a:gd name="connsiteY494" fmla="*/ 3897 h 10323"/>
                  <a:gd name="connsiteX495" fmla="*/ 8535 w 10000"/>
                  <a:gd name="connsiteY495" fmla="*/ 3947 h 10323"/>
                  <a:gd name="connsiteX496" fmla="*/ 8535 w 10000"/>
                  <a:gd name="connsiteY496" fmla="*/ 4004 h 10323"/>
                  <a:gd name="connsiteX497" fmla="*/ 8547 w 10000"/>
                  <a:gd name="connsiteY497" fmla="*/ 4067 h 10323"/>
                  <a:gd name="connsiteX498" fmla="*/ 8559 w 10000"/>
                  <a:gd name="connsiteY498" fmla="*/ 4143 h 10323"/>
                  <a:gd name="connsiteX499" fmla="*/ 8571 w 10000"/>
                  <a:gd name="connsiteY499" fmla="*/ 4207 h 10323"/>
                  <a:gd name="connsiteX500" fmla="*/ 8571 w 10000"/>
                  <a:gd name="connsiteY500" fmla="*/ 4270 h 10323"/>
                  <a:gd name="connsiteX501" fmla="*/ 8583 w 10000"/>
                  <a:gd name="connsiteY501" fmla="*/ 4327 h 10323"/>
                  <a:gd name="connsiteX502" fmla="*/ 8583 w 10000"/>
                  <a:gd name="connsiteY502" fmla="*/ 4390 h 10323"/>
                  <a:gd name="connsiteX503" fmla="*/ 8594 w 10000"/>
                  <a:gd name="connsiteY503" fmla="*/ 4466 h 10323"/>
                  <a:gd name="connsiteX504" fmla="*/ 8594 w 10000"/>
                  <a:gd name="connsiteY504" fmla="*/ 4542 h 10323"/>
                  <a:gd name="connsiteX505" fmla="*/ 8606 w 10000"/>
                  <a:gd name="connsiteY505" fmla="*/ 4605 h 10323"/>
                  <a:gd name="connsiteX506" fmla="*/ 8612 w 10000"/>
                  <a:gd name="connsiteY506" fmla="*/ 4675 h 10323"/>
                  <a:gd name="connsiteX507" fmla="*/ 8624 w 10000"/>
                  <a:gd name="connsiteY507" fmla="*/ 4738 h 10323"/>
                  <a:gd name="connsiteX508" fmla="*/ 8636 w 10000"/>
                  <a:gd name="connsiteY508" fmla="*/ 4814 h 10323"/>
                  <a:gd name="connsiteX509" fmla="*/ 8636 w 10000"/>
                  <a:gd name="connsiteY509" fmla="*/ 4877 h 10323"/>
                  <a:gd name="connsiteX510" fmla="*/ 8648 w 10000"/>
                  <a:gd name="connsiteY510" fmla="*/ 4953 h 10323"/>
                  <a:gd name="connsiteX511" fmla="*/ 8660 w 10000"/>
                  <a:gd name="connsiteY511" fmla="*/ 5023 h 10323"/>
                  <a:gd name="connsiteX512" fmla="*/ 8660 w 10000"/>
                  <a:gd name="connsiteY512" fmla="*/ 5098 h 10323"/>
                  <a:gd name="connsiteX513" fmla="*/ 8672 w 10000"/>
                  <a:gd name="connsiteY513" fmla="*/ 5162 h 10323"/>
                  <a:gd name="connsiteX514" fmla="*/ 8684 w 10000"/>
                  <a:gd name="connsiteY514" fmla="*/ 5238 h 10323"/>
                  <a:gd name="connsiteX515" fmla="*/ 8696 w 10000"/>
                  <a:gd name="connsiteY515" fmla="*/ 5307 h 10323"/>
                  <a:gd name="connsiteX516" fmla="*/ 8696 w 10000"/>
                  <a:gd name="connsiteY516" fmla="*/ 5383 h 10323"/>
                  <a:gd name="connsiteX517" fmla="*/ 8696 w 10000"/>
                  <a:gd name="connsiteY517" fmla="*/ 5446 h 10323"/>
                  <a:gd name="connsiteX518" fmla="*/ 8708 w 10000"/>
                  <a:gd name="connsiteY518" fmla="*/ 5522 h 10323"/>
                  <a:gd name="connsiteX519" fmla="*/ 8720 w 10000"/>
                  <a:gd name="connsiteY519" fmla="*/ 5598 h 10323"/>
                  <a:gd name="connsiteX520" fmla="*/ 8720 w 10000"/>
                  <a:gd name="connsiteY520" fmla="*/ 5655 h 10323"/>
                  <a:gd name="connsiteX521" fmla="*/ 8732 w 10000"/>
                  <a:gd name="connsiteY521" fmla="*/ 5731 h 10323"/>
                  <a:gd name="connsiteX522" fmla="*/ 8744 w 10000"/>
                  <a:gd name="connsiteY522" fmla="*/ 5807 h 10323"/>
                  <a:gd name="connsiteX523" fmla="*/ 8756 w 10000"/>
                  <a:gd name="connsiteY523" fmla="*/ 5883 h 10323"/>
                  <a:gd name="connsiteX524" fmla="*/ 8768 w 10000"/>
                  <a:gd name="connsiteY524" fmla="*/ 5933 h 10323"/>
                  <a:gd name="connsiteX525" fmla="*/ 8780 w 10000"/>
                  <a:gd name="connsiteY525" fmla="*/ 6003 h 10323"/>
                  <a:gd name="connsiteX526" fmla="*/ 8780 w 10000"/>
                  <a:gd name="connsiteY526" fmla="*/ 6066 h 10323"/>
                  <a:gd name="connsiteX527" fmla="*/ 8792 w 10000"/>
                  <a:gd name="connsiteY527" fmla="*/ 6142 h 10323"/>
                  <a:gd name="connsiteX528" fmla="*/ 8804 w 10000"/>
                  <a:gd name="connsiteY528" fmla="*/ 6193 h 10323"/>
                  <a:gd name="connsiteX529" fmla="*/ 8816 w 10000"/>
                  <a:gd name="connsiteY529" fmla="*/ 6269 h 10323"/>
                  <a:gd name="connsiteX530" fmla="*/ 8816 w 10000"/>
                  <a:gd name="connsiteY530" fmla="*/ 6326 h 10323"/>
                  <a:gd name="connsiteX531" fmla="*/ 8840 w 10000"/>
                  <a:gd name="connsiteY531" fmla="*/ 6389 h 10323"/>
                  <a:gd name="connsiteX532" fmla="*/ 8840 w 10000"/>
                  <a:gd name="connsiteY532" fmla="*/ 6452 h 10323"/>
                  <a:gd name="connsiteX533" fmla="*/ 8852 w 10000"/>
                  <a:gd name="connsiteY533" fmla="*/ 6515 h 10323"/>
                  <a:gd name="connsiteX534" fmla="*/ 8864 w 10000"/>
                  <a:gd name="connsiteY534" fmla="*/ 6579 h 10323"/>
                  <a:gd name="connsiteX535" fmla="*/ 8876 w 10000"/>
                  <a:gd name="connsiteY535" fmla="*/ 6635 h 10323"/>
                  <a:gd name="connsiteX536" fmla="*/ 8888 w 10000"/>
                  <a:gd name="connsiteY536" fmla="*/ 6699 h 10323"/>
                  <a:gd name="connsiteX537" fmla="*/ 8911 w 10000"/>
                  <a:gd name="connsiteY537" fmla="*/ 6749 h 10323"/>
                  <a:gd name="connsiteX538" fmla="*/ 8911 w 10000"/>
                  <a:gd name="connsiteY538" fmla="*/ 6813 h 10323"/>
                  <a:gd name="connsiteX539" fmla="*/ 8929 w 10000"/>
                  <a:gd name="connsiteY539" fmla="*/ 6876 h 10323"/>
                  <a:gd name="connsiteX540" fmla="*/ 8929 w 10000"/>
                  <a:gd name="connsiteY540" fmla="*/ 6926 h 10323"/>
                  <a:gd name="connsiteX541" fmla="*/ 8953 w 10000"/>
                  <a:gd name="connsiteY541" fmla="*/ 6971 h 10323"/>
                  <a:gd name="connsiteX542" fmla="*/ 8953 w 10000"/>
                  <a:gd name="connsiteY542" fmla="*/ 7021 h 10323"/>
                  <a:gd name="connsiteX543" fmla="*/ 8977 w 10000"/>
                  <a:gd name="connsiteY543" fmla="*/ 7085 h 10323"/>
                  <a:gd name="connsiteX544" fmla="*/ 8989 w 10000"/>
                  <a:gd name="connsiteY544" fmla="*/ 7135 h 10323"/>
                  <a:gd name="connsiteX545" fmla="*/ 9001 w 10000"/>
                  <a:gd name="connsiteY545" fmla="*/ 7186 h 10323"/>
                  <a:gd name="connsiteX546" fmla="*/ 9013 w 10000"/>
                  <a:gd name="connsiteY546" fmla="*/ 7236 h 10323"/>
                  <a:gd name="connsiteX547" fmla="*/ 9037 w 10000"/>
                  <a:gd name="connsiteY547" fmla="*/ 7281 h 10323"/>
                  <a:gd name="connsiteX548" fmla="*/ 9037 w 10000"/>
                  <a:gd name="connsiteY548" fmla="*/ 7319 h 10323"/>
                  <a:gd name="connsiteX549" fmla="*/ 9049 w 10000"/>
                  <a:gd name="connsiteY549" fmla="*/ 7369 h 10323"/>
                  <a:gd name="connsiteX550" fmla="*/ 9061 w 10000"/>
                  <a:gd name="connsiteY550" fmla="*/ 7420 h 10323"/>
                  <a:gd name="connsiteX551" fmla="*/ 9073 w 10000"/>
                  <a:gd name="connsiteY551" fmla="*/ 7458 h 10323"/>
                  <a:gd name="connsiteX552" fmla="*/ 9085 w 10000"/>
                  <a:gd name="connsiteY552" fmla="*/ 7508 h 10323"/>
                  <a:gd name="connsiteX553" fmla="*/ 9097 w 10000"/>
                  <a:gd name="connsiteY553" fmla="*/ 7546 h 10323"/>
                  <a:gd name="connsiteX554" fmla="*/ 9097 w 10000"/>
                  <a:gd name="connsiteY554" fmla="*/ 7584 h 10323"/>
                  <a:gd name="connsiteX555" fmla="*/ 9121 w 10000"/>
                  <a:gd name="connsiteY555" fmla="*/ 7629 h 10323"/>
                  <a:gd name="connsiteX556" fmla="*/ 9133 w 10000"/>
                  <a:gd name="connsiteY556" fmla="*/ 7692 h 10323"/>
                  <a:gd name="connsiteX557" fmla="*/ 9157 w 10000"/>
                  <a:gd name="connsiteY557" fmla="*/ 7768 h 10323"/>
                  <a:gd name="connsiteX558" fmla="*/ 9181 w 10000"/>
                  <a:gd name="connsiteY558" fmla="*/ 7818 h 10323"/>
                  <a:gd name="connsiteX559" fmla="*/ 9193 w 10000"/>
                  <a:gd name="connsiteY559" fmla="*/ 7882 h 10323"/>
                  <a:gd name="connsiteX560" fmla="*/ 9205 w 10000"/>
                  <a:gd name="connsiteY560" fmla="*/ 7932 h 10323"/>
                  <a:gd name="connsiteX561" fmla="*/ 9217 w 10000"/>
                  <a:gd name="connsiteY561" fmla="*/ 7976 h 10323"/>
                  <a:gd name="connsiteX562" fmla="*/ 9228 w 10000"/>
                  <a:gd name="connsiteY562" fmla="*/ 8002 h 10323"/>
                  <a:gd name="connsiteX563" fmla="*/ 9240 w 10000"/>
                  <a:gd name="connsiteY563" fmla="*/ 8052 h 10323"/>
                  <a:gd name="connsiteX564" fmla="*/ 9246 w 10000"/>
                  <a:gd name="connsiteY564" fmla="*/ 8090 h 10323"/>
                  <a:gd name="connsiteX565" fmla="*/ 9258 w 10000"/>
                  <a:gd name="connsiteY565" fmla="*/ 8103 h 10323"/>
                  <a:gd name="connsiteX566" fmla="*/ 9246 w 10000"/>
                  <a:gd name="connsiteY566" fmla="*/ 8103 h 10323"/>
                  <a:gd name="connsiteX567" fmla="*/ 9240 w 10000"/>
                  <a:gd name="connsiteY567" fmla="*/ 8103 h 10323"/>
                  <a:gd name="connsiteX568" fmla="*/ 9217 w 10000"/>
                  <a:gd name="connsiteY568" fmla="*/ 8116 h 10323"/>
                  <a:gd name="connsiteX569" fmla="*/ 9193 w 10000"/>
                  <a:gd name="connsiteY569" fmla="*/ 8128 h 10323"/>
                  <a:gd name="connsiteX570" fmla="*/ 9145 w 10000"/>
                  <a:gd name="connsiteY570" fmla="*/ 8128 h 10323"/>
                  <a:gd name="connsiteX571" fmla="*/ 9097 w 10000"/>
                  <a:gd name="connsiteY571" fmla="*/ 8153 h 10323"/>
                  <a:gd name="connsiteX572" fmla="*/ 9037 w 10000"/>
                  <a:gd name="connsiteY572" fmla="*/ 8179 h 10323"/>
                  <a:gd name="connsiteX573" fmla="*/ 8977 w 10000"/>
                  <a:gd name="connsiteY573" fmla="*/ 8191 h 10323"/>
                  <a:gd name="connsiteX574" fmla="*/ 8941 w 10000"/>
                  <a:gd name="connsiteY574" fmla="*/ 8204 h 10323"/>
                  <a:gd name="connsiteX575" fmla="*/ 8911 w 10000"/>
                  <a:gd name="connsiteY575" fmla="*/ 8217 h 10323"/>
                  <a:gd name="connsiteX576" fmla="*/ 8864 w 10000"/>
                  <a:gd name="connsiteY576" fmla="*/ 8217 h 10323"/>
                  <a:gd name="connsiteX577" fmla="*/ 8828 w 10000"/>
                  <a:gd name="connsiteY577" fmla="*/ 8229 h 10323"/>
                  <a:gd name="connsiteX578" fmla="*/ 8792 w 10000"/>
                  <a:gd name="connsiteY578" fmla="*/ 8242 h 10323"/>
                  <a:gd name="connsiteX579" fmla="*/ 8744 w 10000"/>
                  <a:gd name="connsiteY579" fmla="*/ 8255 h 10323"/>
                  <a:gd name="connsiteX580" fmla="*/ 8696 w 10000"/>
                  <a:gd name="connsiteY580" fmla="*/ 8267 h 10323"/>
                  <a:gd name="connsiteX581" fmla="*/ 8660 w 10000"/>
                  <a:gd name="connsiteY581" fmla="*/ 8286 h 10323"/>
                  <a:gd name="connsiteX582" fmla="*/ 8606 w 10000"/>
                  <a:gd name="connsiteY582" fmla="*/ 8299 h 10323"/>
                  <a:gd name="connsiteX583" fmla="*/ 8559 w 10000"/>
                  <a:gd name="connsiteY583" fmla="*/ 8312 h 10323"/>
                  <a:gd name="connsiteX584" fmla="*/ 8511 w 10000"/>
                  <a:gd name="connsiteY584" fmla="*/ 8324 h 10323"/>
                  <a:gd name="connsiteX585" fmla="*/ 8463 w 10000"/>
                  <a:gd name="connsiteY585" fmla="*/ 8350 h 10323"/>
                  <a:gd name="connsiteX586" fmla="*/ 8403 w 10000"/>
                  <a:gd name="connsiteY586" fmla="*/ 8362 h 10323"/>
                  <a:gd name="connsiteX587" fmla="*/ 8343 w 10000"/>
                  <a:gd name="connsiteY587" fmla="*/ 8375 h 10323"/>
                  <a:gd name="connsiteX588" fmla="*/ 8295 w 10000"/>
                  <a:gd name="connsiteY588" fmla="*/ 8388 h 10323"/>
                  <a:gd name="connsiteX589" fmla="*/ 8254 w 10000"/>
                  <a:gd name="connsiteY589" fmla="*/ 8413 h 10323"/>
                  <a:gd name="connsiteX590" fmla="*/ 8182 w 10000"/>
                  <a:gd name="connsiteY590" fmla="*/ 8425 h 10323"/>
                  <a:gd name="connsiteX591" fmla="*/ 8122 w 10000"/>
                  <a:gd name="connsiteY591" fmla="*/ 8438 h 10323"/>
                  <a:gd name="connsiteX592" fmla="*/ 8062 w 10000"/>
                  <a:gd name="connsiteY592" fmla="*/ 8451 h 10323"/>
                  <a:gd name="connsiteX593" fmla="*/ 8002 w 10000"/>
                  <a:gd name="connsiteY593" fmla="*/ 8476 h 10323"/>
                  <a:gd name="connsiteX594" fmla="*/ 7949 w 10000"/>
                  <a:gd name="connsiteY594" fmla="*/ 8489 h 10323"/>
                  <a:gd name="connsiteX595" fmla="*/ 7889 w 10000"/>
                  <a:gd name="connsiteY595" fmla="*/ 8501 h 10323"/>
                  <a:gd name="connsiteX596" fmla="*/ 7817 w 10000"/>
                  <a:gd name="connsiteY596" fmla="*/ 8527 h 10323"/>
                  <a:gd name="connsiteX597" fmla="*/ 7757 w 10000"/>
                  <a:gd name="connsiteY597" fmla="*/ 8539 h 10323"/>
                  <a:gd name="connsiteX598" fmla="*/ 7685 w 10000"/>
                  <a:gd name="connsiteY598" fmla="*/ 8552 h 10323"/>
                  <a:gd name="connsiteX599" fmla="*/ 7632 w 10000"/>
                  <a:gd name="connsiteY599" fmla="*/ 8577 h 10323"/>
                  <a:gd name="connsiteX600" fmla="*/ 7560 w 10000"/>
                  <a:gd name="connsiteY600" fmla="*/ 8590 h 10323"/>
                  <a:gd name="connsiteX601" fmla="*/ 7488 w 10000"/>
                  <a:gd name="connsiteY601" fmla="*/ 8596 h 10323"/>
                  <a:gd name="connsiteX602" fmla="*/ 7416 w 10000"/>
                  <a:gd name="connsiteY602" fmla="*/ 8609 h 10323"/>
                  <a:gd name="connsiteX603" fmla="*/ 7356 w 10000"/>
                  <a:gd name="connsiteY603" fmla="*/ 8634 h 10323"/>
                  <a:gd name="connsiteX604" fmla="*/ 7291 w 10000"/>
                  <a:gd name="connsiteY604" fmla="*/ 8647 h 10323"/>
                  <a:gd name="connsiteX605" fmla="*/ 7219 w 10000"/>
                  <a:gd name="connsiteY605" fmla="*/ 8672 h 10323"/>
                  <a:gd name="connsiteX606" fmla="*/ 7147 w 10000"/>
                  <a:gd name="connsiteY606" fmla="*/ 8685 h 10323"/>
                  <a:gd name="connsiteX607" fmla="*/ 7075 w 10000"/>
                  <a:gd name="connsiteY607" fmla="*/ 8697 h 10323"/>
                  <a:gd name="connsiteX608" fmla="*/ 7010 w 10000"/>
                  <a:gd name="connsiteY608" fmla="*/ 8710 h 10323"/>
                  <a:gd name="connsiteX609" fmla="*/ 6938 w 10000"/>
                  <a:gd name="connsiteY609" fmla="*/ 8735 h 10323"/>
                  <a:gd name="connsiteX610" fmla="*/ 6866 w 10000"/>
                  <a:gd name="connsiteY610" fmla="*/ 8748 h 10323"/>
                  <a:gd name="connsiteX611" fmla="*/ 6782 w 10000"/>
                  <a:gd name="connsiteY611" fmla="*/ 8761 h 10323"/>
                  <a:gd name="connsiteX612" fmla="*/ 6711 w 10000"/>
                  <a:gd name="connsiteY612" fmla="*/ 8773 h 10323"/>
                  <a:gd name="connsiteX613" fmla="*/ 6645 w 10000"/>
                  <a:gd name="connsiteY613" fmla="*/ 8786 h 10323"/>
                  <a:gd name="connsiteX614" fmla="*/ 6573 w 10000"/>
                  <a:gd name="connsiteY614" fmla="*/ 8799 h 10323"/>
                  <a:gd name="connsiteX615" fmla="*/ 6501 w 10000"/>
                  <a:gd name="connsiteY615" fmla="*/ 8811 h 10323"/>
                  <a:gd name="connsiteX616" fmla="*/ 6429 w 10000"/>
                  <a:gd name="connsiteY616" fmla="*/ 8837 h 10323"/>
                  <a:gd name="connsiteX617" fmla="*/ 6364 w 10000"/>
                  <a:gd name="connsiteY617" fmla="*/ 8849 h 10323"/>
                  <a:gd name="connsiteX618" fmla="*/ 6292 w 10000"/>
                  <a:gd name="connsiteY618" fmla="*/ 8862 h 10323"/>
                  <a:gd name="connsiteX619" fmla="*/ 6208 w 10000"/>
                  <a:gd name="connsiteY619" fmla="*/ 8875 h 10323"/>
                  <a:gd name="connsiteX620" fmla="*/ 6136 w 10000"/>
                  <a:gd name="connsiteY620" fmla="*/ 8887 h 10323"/>
                  <a:gd name="connsiteX621" fmla="*/ 6065 w 10000"/>
                  <a:gd name="connsiteY621" fmla="*/ 8900 h 10323"/>
                  <a:gd name="connsiteX622" fmla="*/ 5999 w 10000"/>
                  <a:gd name="connsiteY622" fmla="*/ 8913 h 10323"/>
                  <a:gd name="connsiteX623" fmla="*/ 5927 w 10000"/>
                  <a:gd name="connsiteY623" fmla="*/ 8925 h 10323"/>
                  <a:gd name="connsiteX624" fmla="*/ 5843 w 10000"/>
                  <a:gd name="connsiteY624" fmla="*/ 8925 h 10323"/>
                  <a:gd name="connsiteX625" fmla="*/ 5772 w 10000"/>
                  <a:gd name="connsiteY625" fmla="*/ 8931 h 10323"/>
                  <a:gd name="connsiteX626" fmla="*/ 5706 w 10000"/>
                  <a:gd name="connsiteY626" fmla="*/ 8944 h 10323"/>
                  <a:gd name="connsiteX627" fmla="*/ 5634 w 10000"/>
                  <a:gd name="connsiteY627" fmla="*/ 8957 h 10323"/>
                  <a:gd name="connsiteX628" fmla="*/ 5550 w 10000"/>
                  <a:gd name="connsiteY628" fmla="*/ 8969 h 10323"/>
                  <a:gd name="connsiteX629" fmla="*/ 5478 w 10000"/>
                  <a:gd name="connsiteY629" fmla="*/ 8995 h 10323"/>
                  <a:gd name="connsiteX630" fmla="*/ 5413 w 10000"/>
                  <a:gd name="connsiteY630" fmla="*/ 9007 h 10323"/>
                  <a:gd name="connsiteX631" fmla="*/ 5329 w 10000"/>
                  <a:gd name="connsiteY631" fmla="*/ 9020 h 10323"/>
                  <a:gd name="connsiteX632" fmla="*/ 5257 w 10000"/>
                  <a:gd name="connsiteY632" fmla="*/ 9033 h 10323"/>
                  <a:gd name="connsiteX633" fmla="*/ 5185 w 10000"/>
                  <a:gd name="connsiteY633" fmla="*/ 9045 h 10323"/>
                  <a:gd name="connsiteX634" fmla="*/ 5114 w 10000"/>
                  <a:gd name="connsiteY634" fmla="*/ 9058 h 10323"/>
                  <a:gd name="connsiteX635" fmla="*/ 5036 w 10000"/>
                  <a:gd name="connsiteY635" fmla="*/ 9071 h 10323"/>
                  <a:gd name="connsiteX636" fmla="*/ 4964 w 10000"/>
                  <a:gd name="connsiteY636" fmla="*/ 9083 h 10323"/>
                  <a:gd name="connsiteX637" fmla="*/ 4892 w 10000"/>
                  <a:gd name="connsiteY637" fmla="*/ 9109 h 10323"/>
                  <a:gd name="connsiteX638" fmla="*/ 4821 w 10000"/>
                  <a:gd name="connsiteY638" fmla="*/ 9121 h 10323"/>
                  <a:gd name="connsiteX639" fmla="*/ 4755 w 10000"/>
                  <a:gd name="connsiteY639" fmla="*/ 9134 h 10323"/>
                  <a:gd name="connsiteX640" fmla="*/ 4671 w 10000"/>
                  <a:gd name="connsiteY640" fmla="*/ 9147 h 10323"/>
                  <a:gd name="connsiteX641" fmla="*/ 4599 w 10000"/>
                  <a:gd name="connsiteY641" fmla="*/ 9159 h 10323"/>
                  <a:gd name="connsiteX642" fmla="*/ 4528 w 10000"/>
                  <a:gd name="connsiteY642" fmla="*/ 9172 h 10323"/>
                  <a:gd name="connsiteX643" fmla="*/ 4462 w 10000"/>
                  <a:gd name="connsiteY643" fmla="*/ 9184 h 10323"/>
                  <a:gd name="connsiteX644" fmla="*/ 4390 w 10000"/>
                  <a:gd name="connsiteY644" fmla="*/ 9197 h 10323"/>
                  <a:gd name="connsiteX645" fmla="*/ 4330 w 10000"/>
                  <a:gd name="connsiteY645" fmla="*/ 9222 h 10323"/>
                  <a:gd name="connsiteX646" fmla="*/ 4258 w 10000"/>
                  <a:gd name="connsiteY646" fmla="*/ 9235 h 10323"/>
                  <a:gd name="connsiteX647" fmla="*/ 4187 w 10000"/>
                  <a:gd name="connsiteY647" fmla="*/ 9248 h 10323"/>
                  <a:gd name="connsiteX648" fmla="*/ 4121 w 10000"/>
                  <a:gd name="connsiteY648" fmla="*/ 9260 h 10323"/>
                  <a:gd name="connsiteX649" fmla="*/ 4061 w 10000"/>
                  <a:gd name="connsiteY649" fmla="*/ 9279 h 10323"/>
                  <a:gd name="connsiteX650" fmla="*/ 3989 w 10000"/>
                  <a:gd name="connsiteY650" fmla="*/ 9292 h 10323"/>
                  <a:gd name="connsiteX651" fmla="*/ 3929 w 10000"/>
                  <a:gd name="connsiteY651" fmla="*/ 9305 h 10323"/>
                  <a:gd name="connsiteX652" fmla="*/ 3870 w 10000"/>
                  <a:gd name="connsiteY652" fmla="*/ 9317 h 10323"/>
                  <a:gd name="connsiteX653" fmla="*/ 3816 w 10000"/>
                  <a:gd name="connsiteY653" fmla="*/ 9330 h 10323"/>
                  <a:gd name="connsiteX654" fmla="*/ 3744 w 10000"/>
                  <a:gd name="connsiteY654" fmla="*/ 9343 h 10323"/>
                  <a:gd name="connsiteX655" fmla="*/ 3684 w 10000"/>
                  <a:gd name="connsiteY655" fmla="*/ 9355 h 10323"/>
                  <a:gd name="connsiteX656" fmla="*/ 3624 w 10000"/>
                  <a:gd name="connsiteY656" fmla="*/ 9368 h 10323"/>
                  <a:gd name="connsiteX657" fmla="*/ 3577 w 10000"/>
                  <a:gd name="connsiteY657" fmla="*/ 9381 h 10323"/>
                  <a:gd name="connsiteX658" fmla="*/ 3523 w 10000"/>
                  <a:gd name="connsiteY658" fmla="*/ 9393 h 10323"/>
                  <a:gd name="connsiteX659" fmla="*/ 3463 w 10000"/>
                  <a:gd name="connsiteY659" fmla="*/ 9406 h 10323"/>
                  <a:gd name="connsiteX660" fmla="*/ 3415 w 10000"/>
                  <a:gd name="connsiteY660" fmla="*/ 9419 h 10323"/>
                  <a:gd name="connsiteX661" fmla="*/ 3367 w 10000"/>
                  <a:gd name="connsiteY661" fmla="*/ 9431 h 10323"/>
                  <a:gd name="connsiteX662" fmla="*/ 3307 w 10000"/>
                  <a:gd name="connsiteY662" fmla="*/ 9444 h 10323"/>
                  <a:gd name="connsiteX663" fmla="*/ 3260 w 10000"/>
                  <a:gd name="connsiteY663" fmla="*/ 9456 h 10323"/>
                  <a:gd name="connsiteX664" fmla="*/ 3212 w 10000"/>
                  <a:gd name="connsiteY664" fmla="*/ 9456 h 10323"/>
                  <a:gd name="connsiteX665" fmla="*/ 3182 w 10000"/>
                  <a:gd name="connsiteY665" fmla="*/ 9469 h 10323"/>
                  <a:gd name="connsiteX666" fmla="*/ 3134 w 10000"/>
                  <a:gd name="connsiteY666" fmla="*/ 9482 h 10323"/>
                  <a:gd name="connsiteX667" fmla="*/ 3086 w 10000"/>
                  <a:gd name="connsiteY667" fmla="*/ 9494 h 10323"/>
                  <a:gd name="connsiteX668" fmla="*/ 3050 w 10000"/>
                  <a:gd name="connsiteY668" fmla="*/ 9507 h 10323"/>
                  <a:gd name="connsiteX669" fmla="*/ 3014 w 10000"/>
                  <a:gd name="connsiteY669" fmla="*/ 9520 h 10323"/>
                  <a:gd name="connsiteX670" fmla="*/ 2978 w 10000"/>
                  <a:gd name="connsiteY670" fmla="*/ 9520 h 10323"/>
                  <a:gd name="connsiteX671" fmla="*/ 2943 w 10000"/>
                  <a:gd name="connsiteY671" fmla="*/ 9532 h 10323"/>
                  <a:gd name="connsiteX672" fmla="*/ 2907 w 10000"/>
                  <a:gd name="connsiteY672" fmla="*/ 9532 h 10323"/>
                  <a:gd name="connsiteX673" fmla="*/ 2889 w 10000"/>
                  <a:gd name="connsiteY673" fmla="*/ 9545 h 10323"/>
                  <a:gd name="connsiteX674" fmla="*/ 2829 w 10000"/>
                  <a:gd name="connsiteY674" fmla="*/ 9558 h 10323"/>
                  <a:gd name="connsiteX675" fmla="*/ 2793 w 10000"/>
                  <a:gd name="connsiteY675" fmla="*/ 9570 h 10323"/>
                  <a:gd name="connsiteX676" fmla="*/ 2757 w 10000"/>
                  <a:gd name="connsiteY676" fmla="*/ 9583 h 10323"/>
                  <a:gd name="connsiteX677" fmla="*/ 2733 w 10000"/>
                  <a:gd name="connsiteY677" fmla="*/ 9583 h 10323"/>
                  <a:gd name="connsiteX678" fmla="*/ 2709 w 10000"/>
                  <a:gd name="connsiteY678" fmla="*/ 9589 h 10323"/>
                  <a:gd name="connsiteX679" fmla="*/ 2709 w 10000"/>
                  <a:gd name="connsiteY679" fmla="*/ 9589 h 10323"/>
                  <a:gd name="connsiteX680" fmla="*/ 2709 w 10000"/>
                  <a:gd name="connsiteY680" fmla="*/ 9583 h 10323"/>
                  <a:gd name="connsiteX681" fmla="*/ 2697 w 10000"/>
                  <a:gd name="connsiteY681" fmla="*/ 9545 h 10323"/>
                  <a:gd name="connsiteX682" fmla="*/ 2697 w 10000"/>
                  <a:gd name="connsiteY682" fmla="*/ 9494 h 10323"/>
                  <a:gd name="connsiteX683" fmla="*/ 2685 w 10000"/>
                  <a:gd name="connsiteY683" fmla="*/ 9469 h 10323"/>
                  <a:gd name="connsiteX684" fmla="*/ 2685 w 10000"/>
                  <a:gd name="connsiteY684" fmla="*/ 9419 h 10323"/>
                  <a:gd name="connsiteX685" fmla="*/ 2685 w 10000"/>
                  <a:gd name="connsiteY685" fmla="*/ 9381 h 10323"/>
                  <a:gd name="connsiteX686" fmla="*/ 2673 w 10000"/>
                  <a:gd name="connsiteY686" fmla="*/ 9305 h 10323"/>
                  <a:gd name="connsiteX687" fmla="*/ 2661 w 10000"/>
                  <a:gd name="connsiteY687" fmla="*/ 9260 h 10323"/>
                  <a:gd name="connsiteX688" fmla="*/ 2661 w 10000"/>
                  <a:gd name="connsiteY688" fmla="*/ 9210 h 10323"/>
                  <a:gd name="connsiteX689" fmla="*/ 2650 w 10000"/>
                  <a:gd name="connsiteY689" fmla="*/ 9184 h 10323"/>
                  <a:gd name="connsiteX690" fmla="*/ 2650 w 10000"/>
                  <a:gd name="connsiteY690" fmla="*/ 9147 h 10323"/>
                  <a:gd name="connsiteX691" fmla="*/ 2650 w 10000"/>
                  <a:gd name="connsiteY691" fmla="*/ 9109 h 10323"/>
                  <a:gd name="connsiteX692" fmla="*/ 2638 w 10000"/>
                  <a:gd name="connsiteY692" fmla="*/ 9058 h 10323"/>
                  <a:gd name="connsiteX693" fmla="*/ 2626 w 10000"/>
                  <a:gd name="connsiteY693" fmla="*/ 9020 h 10323"/>
                  <a:gd name="connsiteX694" fmla="*/ 2626 w 10000"/>
                  <a:gd name="connsiteY694" fmla="*/ 8982 h 10323"/>
                  <a:gd name="connsiteX695" fmla="*/ 2614 w 10000"/>
                  <a:gd name="connsiteY695" fmla="*/ 8944 h 10323"/>
                  <a:gd name="connsiteX696" fmla="*/ 2602 w 10000"/>
                  <a:gd name="connsiteY696" fmla="*/ 8900 h 10323"/>
                  <a:gd name="connsiteX697" fmla="*/ 2602 w 10000"/>
                  <a:gd name="connsiteY697" fmla="*/ 8862 h 10323"/>
                  <a:gd name="connsiteX698" fmla="*/ 2590 w 10000"/>
                  <a:gd name="connsiteY698" fmla="*/ 8811 h 10323"/>
                  <a:gd name="connsiteX699" fmla="*/ 2590 w 10000"/>
                  <a:gd name="connsiteY699" fmla="*/ 8761 h 10323"/>
                  <a:gd name="connsiteX700" fmla="*/ 2578 w 10000"/>
                  <a:gd name="connsiteY700" fmla="*/ 8697 h 10323"/>
                  <a:gd name="connsiteX701" fmla="*/ 2572 w 10000"/>
                  <a:gd name="connsiteY701" fmla="*/ 8647 h 10323"/>
                  <a:gd name="connsiteX702" fmla="*/ 2560 w 10000"/>
                  <a:gd name="connsiteY702" fmla="*/ 8596 h 10323"/>
                  <a:gd name="connsiteX703" fmla="*/ 2548 w 10000"/>
                  <a:gd name="connsiteY703" fmla="*/ 8552 h 10323"/>
                  <a:gd name="connsiteX704" fmla="*/ 2536 w 10000"/>
                  <a:gd name="connsiteY704" fmla="*/ 8489 h 10323"/>
                  <a:gd name="connsiteX705" fmla="*/ 2536 w 10000"/>
                  <a:gd name="connsiteY705" fmla="*/ 8438 h 10323"/>
                  <a:gd name="connsiteX706" fmla="*/ 2524 w 10000"/>
                  <a:gd name="connsiteY706" fmla="*/ 8375 h 10323"/>
                  <a:gd name="connsiteX707" fmla="*/ 2512 w 10000"/>
                  <a:gd name="connsiteY707" fmla="*/ 8324 h 10323"/>
                  <a:gd name="connsiteX708" fmla="*/ 2488 w 10000"/>
                  <a:gd name="connsiteY708" fmla="*/ 8255 h 10323"/>
                  <a:gd name="connsiteX709" fmla="*/ 2476 w 10000"/>
                  <a:gd name="connsiteY709" fmla="*/ 8204 h 10323"/>
                  <a:gd name="connsiteX710" fmla="*/ 2464 w 10000"/>
                  <a:gd name="connsiteY710" fmla="*/ 8128 h 10323"/>
                  <a:gd name="connsiteX711" fmla="*/ 2452 w 10000"/>
                  <a:gd name="connsiteY711" fmla="*/ 8078 h 10323"/>
                  <a:gd name="connsiteX712" fmla="*/ 2440 w 10000"/>
                  <a:gd name="connsiteY712" fmla="*/ 8002 h 10323"/>
                  <a:gd name="connsiteX713" fmla="*/ 2428 w 10000"/>
                  <a:gd name="connsiteY713" fmla="*/ 7938 h 10323"/>
                  <a:gd name="connsiteX714" fmla="*/ 2416 w 10000"/>
                  <a:gd name="connsiteY714" fmla="*/ 7869 h 10323"/>
                  <a:gd name="connsiteX715" fmla="*/ 2404 w 10000"/>
                  <a:gd name="connsiteY715" fmla="*/ 7806 h 10323"/>
                  <a:gd name="connsiteX716" fmla="*/ 2380 w 10000"/>
                  <a:gd name="connsiteY716" fmla="*/ 7730 h 10323"/>
                  <a:gd name="connsiteX717" fmla="*/ 2356 w 10000"/>
                  <a:gd name="connsiteY717" fmla="*/ 7666 h 10323"/>
                  <a:gd name="connsiteX718" fmla="*/ 2344 w 10000"/>
                  <a:gd name="connsiteY718" fmla="*/ 7597 h 10323"/>
                  <a:gd name="connsiteX719" fmla="*/ 2333 w 10000"/>
                  <a:gd name="connsiteY719" fmla="*/ 7521 h 10323"/>
                  <a:gd name="connsiteX720" fmla="*/ 2309 w 10000"/>
                  <a:gd name="connsiteY720" fmla="*/ 7445 h 10323"/>
                  <a:gd name="connsiteX721" fmla="*/ 2297 w 10000"/>
                  <a:gd name="connsiteY721" fmla="*/ 7369 h 10323"/>
                  <a:gd name="connsiteX722" fmla="*/ 2273 w 10000"/>
                  <a:gd name="connsiteY722" fmla="*/ 7293 h 10323"/>
                  <a:gd name="connsiteX723" fmla="*/ 2261 w 10000"/>
                  <a:gd name="connsiteY723" fmla="*/ 7224 h 10323"/>
                  <a:gd name="connsiteX724" fmla="*/ 2243 w 10000"/>
                  <a:gd name="connsiteY724" fmla="*/ 7148 h 10323"/>
                  <a:gd name="connsiteX725" fmla="*/ 2219 w 10000"/>
                  <a:gd name="connsiteY725" fmla="*/ 7059 h 10323"/>
                  <a:gd name="connsiteX726" fmla="*/ 2195 w 10000"/>
                  <a:gd name="connsiteY726" fmla="*/ 6983 h 10323"/>
                  <a:gd name="connsiteX727" fmla="*/ 2171 w 10000"/>
                  <a:gd name="connsiteY727" fmla="*/ 6914 h 10323"/>
                  <a:gd name="connsiteX728" fmla="*/ 2147 w 10000"/>
                  <a:gd name="connsiteY728" fmla="*/ 6825 h 10323"/>
                  <a:gd name="connsiteX729" fmla="*/ 2135 w 10000"/>
                  <a:gd name="connsiteY729" fmla="*/ 6749 h 10323"/>
                  <a:gd name="connsiteX730" fmla="*/ 2111 w 10000"/>
                  <a:gd name="connsiteY730" fmla="*/ 6661 h 10323"/>
                  <a:gd name="connsiteX731" fmla="*/ 2087 w 10000"/>
                  <a:gd name="connsiteY731" fmla="*/ 6591 h 10323"/>
                  <a:gd name="connsiteX732" fmla="*/ 2051 w 10000"/>
                  <a:gd name="connsiteY732" fmla="*/ 6490 h 10323"/>
                  <a:gd name="connsiteX733" fmla="*/ 2028 w 10000"/>
                  <a:gd name="connsiteY733" fmla="*/ 6401 h 10323"/>
                  <a:gd name="connsiteX734" fmla="*/ 2004 w 10000"/>
                  <a:gd name="connsiteY734" fmla="*/ 6313 h 10323"/>
                  <a:gd name="connsiteX735" fmla="*/ 1980 w 10000"/>
                  <a:gd name="connsiteY735" fmla="*/ 6231 h 10323"/>
                  <a:gd name="connsiteX736" fmla="*/ 1944 w 10000"/>
                  <a:gd name="connsiteY736" fmla="*/ 6129 h 10323"/>
                  <a:gd name="connsiteX737" fmla="*/ 1926 w 10000"/>
                  <a:gd name="connsiteY737" fmla="*/ 6041 h 10323"/>
                  <a:gd name="connsiteX738" fmla="*/ 1902 w 10000"/>
                  <a:gd name="connsiteY738" fmla="*/ 5946 h 10323"/>
                  <a:gd name="connsiteX739" fmla="*/ 1878 w 10000"/>
                  <a:gd name="connsiteY739" fmla="*/ 5857 h 10323"/>
                  <a:gd name="connsiteX740" fmla="*/ 1854 w 10000"/>
                  <a:gd name="connsiteY740" fmla="*/ 5756 h 10323"/>
                  <a:gd name="connsiteX741" fmla="*/ 1818 w 10000"/>
                  <a:gd name="connsiteY741" fmla="*/ 5655 h 10323"/>
                  <a:gd name="connsiteX742" fmla="*/ 1794 w 10000"/>
                  <a:gd name="connsiteY742" fmla="*/ 5560 h 10323"/>
                  <a:gd name="connsiteX743" fmla="*/ 1770 w 10000"/>
                  <a:gd name="connsiteY743" fmla="*/ 5459 h 10323"/>
                  <a:gd name="connsiteX744" fmla="*/ 1734 w 10000"/>
                  <a:gd name="connsiteY744" fmla="*/ 5358 h 10323"/>
                  <a:gd name="connsiteX745" fmla="*/ 1711 w 10000"/>
                  <a:gd name="connsiteY745" fmla="*/ 5263 h 10323"/>
                  <a:gd name="connsiteX746" fmla="*/ 1675 w 10000"/>
                  <a:gd name="connsiteY746" fmla="*/ 5162 h 10323"/>
                  <a:gd name="connsiteX747" fmla="*/ 1651 w 10000"/>
                  <a:gd name="connsiteY747" fmla="*/ 5061 h 10323"/>
                  <a:gd name="connsiteX748" fmla="*/ 1615 w 10000"/>
                  <a:gd name="connsiteY748" fmla="*/ 4959 h 10323"/>
                  <a:gd name="connsiteX749" fmla="*/ 1597 w 10000"/>
                  <a:gd name="connsiteY749" fmla="*/ 4852 h 10323"/>
                  <a:gd name="connsiteX750" fmla="*/ 1561 w 10000"/>
                  <a:gd name="connsiteY750" fmla="*/ 4751 h 10323"/>
                  <a:gd name="connsiteX751" fmla="*/ 1537 w 10000"/>
                  <a:gd name="connsiteY751" fmla="*/ 4649 h 10323"/>
                  <a:gd name="connsiteX752" fmla="*/ 1501 w 10000"/>
                  <a:gd name="connsiteY752" fmla="*/ 4554 h 10323"/>
                  <a:gd name="connsiteX753" fmla="*/ 1477 w 10000"/>
                  <a:gd name="connsiteY753" fmla="*/ 4441 h 10323"/>
                  <a:gd name="connsiteX754" fmla="*/ 1441 w 10000"/>
                  <a:gd name="connsiteY754" fmla="*/ 4339 h 10323"/>
                  <a:gd name="connsiteX755" fmla="*/ 1417 w 10000"/>
                  <a:gd name="connsiteY755" fmla="*/ 4245 h 10323"/>
                  <a:gd name="connsiteX756" fmla="*/ 1394 w 10000"/>
                  <a:gd name="connsiteY756" fmla="*/ 4143 h 10323"/>
                  <a:gd name="connsiteX757" fmla="*/ 1370 w 10000"/>
                  <a:gd name="connsiteY757" fmla="*/ 4042 h 10323"/>
                  <a:gd name="connsiteX758" fmla="*/ 1334 w 10000"/>
                  <a:gd name="connsiteY758" fmla="*/ 3947 h 10323"/>
                  <a:gd name="connsiteX759" fmla="*/ 1310 w 10000"/>
                  <a:gd name="connsiteY759" fmla="*/ 3846 h 10323"/>
                  <a:gd name="connsiteX760" fmla="*/ 1280 w 10000"/>
                  <a:gd name="connsiteY760" fmla="*/ 3745 h 10323"/>
                  <a:gd name="connsiteX761" fmla="*/ 1256 w 10000"/>
                  <a:gd name="connsiteY761" fmla="*/ 3644 h 10323"/>
                  <a:gd name="connsiteX762" fmla="*/ 1232 w 10000"/>
                  <a:gd name="connsiteY762" fmla="*/ 3561 h 10323"/>
                  <a:gd name="connsiteX763" fmla="*/ 1208 w 10000"/>
                  <a:gd name="connsiteY763" fmla="*/ 3473 h 10323"/>
                  <a:gd name="connsiteX764" fmla="*/ 1172 w 10000"/>
                  <a:gd name="connsiteY764" fmla="*/ 3372 h 10323"/>
                  <a:gd name="connsiteX765" fmla="*/ 1148 w 10000"/>
                  <a:gd name="connsiteY765" fmla="*/ 3277 h 10323"/>
                  <a:gd name="connsiteX766" fmla="*/ 1124 w 10000"/>
                  <a:gd name="connsiteY766" fmla="*/ 3176 h 10323"/>
                  <a:gd name="connsiteX767" fmla="*/ 1100 w 10000"/>
                  <a:gd name="connsiteY767" fmla="*/ 3100 h 10323"/>
                  <a:gd name="connsiteX768" fmla="*/ 1077 w 10000"/>
                  <a:gd name="connsiteY768" fmla="*/ 2999 h 10323"/>
                  <a:gd name="connsiteX769" fmla="*/ 1041 w 10000"/>
                  <a:gd name="connsiteY769" fmla="*/ 2916 h 10323"/>
                  <a:gd name="connsiteX770" fmla="*/ 1029 w 10000"/>
                  <a:gd name="connsiteY770" fmla="*/ 2840 h 10323"/>
                  <a:gd name="connsiteX771" fmla="*/ 1005 w 10000"/>
                  <a:gd name="connsiteY771" fmla="*/ 2764 h 10323"/>
                  <a:gd name="connsiteX772" fmla="*/ 981 w 10000"/>
                  <a:gd name="connsiteY772" fmla="*/ 2689 h 10323"/>
                  <a:gd name="connsiteX773" fmla="*/ 963 w 10000"/>
                  <a:gd name="connsiteY773" fmla="*/ 2606 h 10323"/>
                  <a:gd name="connsiteX774" fmla="*/ 951 w 10000"/>
                  <a:gd name="connsiteY774" fmla="*/ 2530 h 10323"/>
                  <a:gd name="connsiteX775" fmla="*/ 927 w 10000"/>
                  <a:gd name="connsiteY775" fmla="*/ 2467 h 10323"/>
                  <a:gd name="connsiteX776" fmla="*/ 903 w 10000"/>
                  <a:gd name="connsiteY776" fmla="*/ 2391 h 10323"/>
                  <a:gd name="connsiteX777" fmla="*/ 891 w 10000"/>
                  <a:gd name="connsiteY777" fmla="*/ 2328 h 10323"/>
                  <a:gd name="connsiteX778" fmla="*/ 867 w 10000"/>
                  <a:gd name="connsiteY778" fmla="*/ 2271 h 10323"/>
                  <a:gd name="connsiteX779" fmla="*/ 855 w 10000"/>
                  <a:gd name="connsiteY779" fmla="*/ 2208 h 10323"/>
                  <a:gd name="connsiteX780" fmla="*/ 843 w 10000"/>
                  <a:gd name="connsiteY780" fmla="*/ 2145 h 10323"/>
                  <a:gd name="connsiteX781" fmla="*/ 819 w 10000"/>
                  <a:gd name="connsiteY781" fmla="*/ 2081 h 10323"/>
                  <a:gd name="connsiteX782" fmla="*/ 807 w 10000"/>
                  <a:gd name="connsiteY782" fmla="*/ 2031 h 10323"/>
                  <a:gd name="connsiteX783" fmla="*/ 783 w 10000"/>
                  <a:gd name="connsiteY783" fmla="*/ 1993 h 10323"/>
                  <a:gd name="connsiteX784" fmla="*/ 772 w 10000"/>
                  <a:gd name="connsiteY784" fmla="*/ 1949 h 10323"/>
                  <a:gd name="connsiteX785" fmla="*/ 760 w 10000"/>
                  <a:gd name="connsiteY785" fmla="*/ 1911 h 10323"/>
                  <a:gd name="connsiteX786" fmla="*/ 748 w 10000"/>
                  <a:gd name="connsiteY786" fmla="*/ 1873 h 10323"/>
                  <a:gd name="connsiteX787" fmla="*/ 748 w 10000"/>
                  <a:gd name="connsiteY787" fmla="*/ 1835 h 10323"/>
                  <a:gd name="connsiteX788" fmla="*/ 724 w 10000"/>
                  <a:gd name="connsiteY788" fmla="*/ 1771 h 10323"/>
                  <a:gd name="connsiteX789" fmla="*/ 724 w 10000"/>
                  <a:gd name="connsiteY789" fmla="*/ 1733 h 10323"/>
                  <a:gd name="connsiteX790" fmla="*/ 712 w 10000"/>
                  <a:gd name="connsiteY790" fmla="*/ 1708 h 10323"/>
                  <a:gd name="connsiteX791" fmla="*/ 712 w 10000"/>
                  <a:gd name="connsiteY791" fmla="*/ 1696 h 10323"/>
                  <a:gd name="connsiteX792" fmla="*/ 724 w 10000"/>
                  <a:gd name="connsiteY792" fmla="*/ 1696 h 10323"/>
                  <a:gd name="connsiteX793" fmla="*/ 783 w 10000"/>
                  <a:gd name="connsiteY793" fmla="*/ 1683 h 10323"/>
                  <a:gd name="connsiteX794" fmla="*/ 819 w 10000"/>
                  <a:gd name="connsiteY794" fmla="*/ 1670 h 10323"/>
                  <a:gd name="connsiteX795" fmla="*/ 867 w 10000"/>
                  <a:gd name="connsiteY795" fmla="*/ 1670 h 10323"/>
                  <a:gd name="connsiteX796" fmla="*/ 891 w 10000"/>
                  <a:gd name="connsiteY796" fmla="*/ 1658 h 10323"/>
                  <a:gd name="connsiteX797" fmla="*/ 927 w 10000"/>
                  <a:gd name="connsiteY797" fmla="*/ 1658 h 10323"/>
                  <a:gd name="connsiteX798" fmla="*/ 963 w 10000"/>
                  <a:gd name="connsiteY798" fmla="*/ 1658 h 10323"/>
                  <a:gd name="connsiteX799" fmla="*/ 993 w 10000"/>
                  <a:gd name="connsiteY799" fmla="*/ 1658 h 10323"/>
                  <a:gd name="connsiteX800" fmla="*/ 1017 w 10000"/>
                  <a:gd name="connsiteY800" fmla="*/ 1645 h 10323"/>
                  <a:gd name="connsiteX801" fmla="*/ 1053 w 10000"/>
                  <a:gd name="connsiteY801" fmla="*/ 1645 h 10323"/>
                  <a:gd name="connsiteX802" fmla="*/ 1100 w 10000"/>
                  <a:gd name="connsiteY802" fmla="*/ 1639 h 10323"/>
                  <a:gd name="connsiteX803" fmla="*/ 1136 w 10000"/>
                  <a:gd name="connsiteY803" fmla="*/ 1639 h 10323"/>
                  <a:gd name="connsiteX804" fmla="*/ 1172 w 10000"/>
                  <a:gd name="connsiteY804" fmla="*/ 1626 h 10323"/>
                  <a:gd name="connsiteX805" fmla="*/ 1220 w 10000"/>
                  <a:gd name="connsiteY805" fmla="*/ 1626 h 10323"/>
                  <a:gd name="connsiteX806" fmla="*/ 1268 w 10000"/>
                  <a:gd name="connsiteY806" fmla="*/ 1613 h 10323"/>
                  <a:gd name="connsiteX807" fmla="*/ 1310 w 10000"/>
                  <a:gd name="connsiteY807" fmla="*/ 1613 h 10323"/>
                  <a:gd name="connsiteX808" fmla="*/ 1358 w 10000"/>
                  <a:gd name="connsiteY808" fmla="*/ 1601 h 10323"/>
                  <a:gd name="connsiteX809" fmla="*/ 1406 w 10000"/>
                  <a:gd name="connsiteY809" fmla="*/ 1601 h 10323"/>
                  <a:gd name="connsiteX810" fmla="*/ 1465 w 10000"/>
                  <a:gd name="connsiteY810" fmla="*/ 1588 h 10323"/>
                  <a:gd name="connsiteX811" fmla="*/ 1513 w 10000"/>
                  <a:gd name="connsiteY811" fmla="*/ 1588 h 10323"/>
                  <a:gd name="connsiteX812" fmla="*/ 1561 w 10000"/>
                  <a:gd name="connsiteY812" fmla="*/ 1575 h 10323"/>
                  <a:gd name="connsiteX813" fmla="*/ 1615 w 10000"/>
                  <a:gd name="connsiteY813" fmla="*/ 1575 h 10323"/>
                  <a:gd name="connsiteX814" fmla="*/ 1675 w 10000"/>
                  <a:gd name="connsiteY814" fmla="*/ 1563 h 10323"/>
                  <a:gd name="connsiteX815" fmla="*/ 1746 w 10000"/>
                  <a:gd name="connsiteY815" fmla="*/ 1563 h 10323"/>
                  <a:gd name="connsiteX816" fmla="*/ 1794 w 10000"/>
                  <a:gd name="connsiteY816" fmla="*/ 1550 h 10323"/>
                  <a:gd name="connsiteX817" fmla="*/ 1854 w 10000"/>
                  <a:gd name="connsiteY817" fmla="*/ 1537 h 10323"/>
                  <a:gd name="connsiteX818" fmla="*/ 1914 w 10000"/>
                  <a:gd name="connsiteY818" fmla="*/ 1525 h 10323"/>
                  <a:gd name="connsiteX819" fmla="*/ 1980 w 10000"/>
                  <a:gd name="connsiteY819" fmla="*/ 1525 h 10323"/>
                  <a:gd name="connsiteX820" fmla="*/ 2039 w 10000"/>
                  <a:gd name="connsiteY820" fmla="*/ 1512 h 10323"/>
                  <a:gd name="connsiteX821" fmla="*/ 2111 w 10000"/>
                  <a:gd name="connsiteY821" fmla="*/ 1499 h 10323"/>
                  <a:gd name="connsiteX822" fmla="*/ 2171 w 10000"/>
                  <a:gd name="connsiteY822" fmla="*/ 1499 h 10323"/>
                  <a:gd name="connsiteX823" fmla="*/ 2243 w 10000"/>
                  <a:gd name="connsiteY823" fmla="*/ 1487 h 10323"/>
                  <a:gd name="connsiteX824" fmla="*/ 2297 w 10000"/>
                  <a:gd name="connsiteY824" fmla="*/ 1474 h 10323"/>
                  <a:gd name="connsiteX825" fmla="*/ 2368 w 10000"/>
                  <a:gd name="connsiteY825" fmla="*/ 1474 h 10323"/>
                  <a:gd name="connsiteX826" fmla="*/ 2440 w 10000"/>
                  <a:gd name="connsiteY826" fmla="*/ 1462 h 10323"/>
                  <a:gd name="connsiteX827" fmla="*/ 2512 w 10000"/>
                  <a:gd name="connsiteY827" fmla="*/ 1449 h 10323"/>
                  <a:gd name="connsiteX828" fmla="*/ 2578 w 10000"/>
                  <a:gd name="connsiteY828" fmla="*/ 1436 h 10323"/>
                  <a:gd name="connsiteX829" fmla="*/ 2661 w 10000"/>
                  <a:gd name="connsiteY829" fmla="*/ 1424 h 10323"/>
                  <a:gd name="connsiteX830" fmla="*/ 2733 w 10000"/>
                  <a:gd name="connsiteY830" fmla="*/ 1411 h 10323"/>
                  <a:gd name="connsiteX831" fmla="*/ 2805 w 10000"/>
                  <a:gd name="connsiteY831" fmla="*/ 1411 h 10323"/>
                  <a:gd name="connsiteX832" fmla="*/ 2877 w 10000"/>
                  <a:gd name="connsiteY832" fmla="*/ 1398 h 10323"/>
                  <a:gd name="connsiteX833" fmla="*/ 2955 w 10000"/>
                  <a:gd name="connsiteY833" fmla="*/ 1386 h 10323"/>
                  <a:gd name="connsiteX834" fmla="*/ 3026 w 10000"/>
                  <a:gd name="connsiteY834" fmla="*/ 1373 h 10323"/>
                  <a:gd name="connsiteX835" fmla="*/ 3098 w 10000"/>
                  <a:gd name="connsiteY835" fmla="*/ 1360 h 10323"/>
                  <a:gd name="connsiteX836" fmla="*/ 3182 w 10000"/>
                  <a:gd name="connsiteY836" fmla="*/ 1348 h 10323"/>
                  <a:gd name="connsiteX837" fmla="*/ 3248 w 10000"/>
                  <a:gd name="connsiteY837" fmla="*/ 1348 h 10323"/>
                  <a:gd name="connsiteX838" fmla="*/ 3331 w 10000"/>
                  <a:gd name="connsiteY838" fmla="*/ 1335 h 10323"/>
                  <a:gd name="connsiteX839" fmla="*/ 3415 w 10000"/>
                  <a:gd name="connsiteY839" fmla="*/ 1322 h 10323"/>
                  <a:gd name="connsiteX840" fmla="*/ 3487 w 10000"/>
                  <a:gd name="connsiteY840" fmla="*/ 1316 h 10323"/>
                  <a:gd name="connsiteX841" fmla="*/ 3565 w 10000"/>
                  <a:gd name="connsiteY841" fmla="*/ 1316 h 10323"/>
                  <a:gd name="connsiteX842" fmla="*/ 3648 w 10000"/>
                  <a:gd name="connsiteY842" fmla="*/ 1291 h 10323"/>
                  <a:gd name="connsiteX843" fmla="*/ 3732 w 10000"/>
                  <a:gd name="connsiteY843" fmla="*/ 1291 h 10323"/>
                  <a:gd name="connsiteX844" fmla="*/ 3816 w 10000"/>
                  <a:gd name="connsiteY844" fmla="*/ 1278 h 10323"/>
                  <a:gd name="connsiteX845" fmla="*/ 3882 w 10000"/>
                  <a:gd name="connsiteY845" fmla="*/ 1265 h 10323"/>
                  <a:gd name="connsiteX846" fmla="*/ 3965 w 10000"/>
                  <a:gd name="connsiteY846" fmla="*/ 1253 h 10323"/>
                  <a:gd name="connsiteX847" fmla="*/ 4049 w 10000"/>
                  <a:gd name="connsiteY847" fmla="*/ 1253 h 10323"/>
                  <a:gd name="connsiteX848" fmla="*/ 4133 w 10000"/>
                  <a:gd name="connsiteY848" fmla="*/ 1227 h 10323"/>
                  <a:gd name="connsiteX849" fmla="*/ 4211 w 10000"/>
                  <a:gd name="connsiteY849" fmla="*/ 1227 h 10323"/>
                  <a:gd name="connsiteX850" fmla="*/ 4282 w 10000"/>
                  <a:gd name="connsiteY850" fmla="*/ 1202 h 10323"/>
                  <a:gd name="connsiteX851" fmla="*/ 4366 w 10000"/>
                  <a:gd name="connsiteY851" fmla="*/ 1202 h 10323"/>
                  <a:gd name="connsiteX852" fmla="*/ 4450 w 10000"/>
                  <a:gd name="connsiteY852" fmla="*/ 1190 h 10323"/>
                  <a:gd name="connsiteX853" fmla="*/ 4528 w 10000"/>
                  <a:gd name="connsiteY853" fmla="*/ 1177 h 10323"/>
                  <a:gd name="connsiteX854" fmla="*/ 4611 w 10000"/>
                  <a:gd name="connsiteY854" fmla="*/ 1164 h 10323"/>
                  <a:gd name="connsiteX855" fmla="*/ 4695 w 10000"/>
                  <a:gd name="connsiteY855" fmla="*/ 1164 h 10323"/>
                  <a:gd name="connsiteX856" fmla="*/ 4767 w 10000"/>
                  <a:gd name="connsiteY856" fmla="*/ 1139 h 10323"/>
                  <a:gd name="connsiteX857" fmla="*/ 4856 w 10000"/>
                  <a:gd name="connsiteY857" fmla="*/ 1139 h 10323"/>
                  <a:gd name="connsiteX858" fmla="*/ 4928 w 10000"/>
                  <a:gd name="connsiteY858" fmla="*/ 1126 h 10323"/>
                  <a:gd name="connsiteX859" fmla="*/ 5012 w 10000"/>
                  <a:gd name="connsiteY859" fmla="*/ 1114 h 10323"/>
                  <a:gd name="connsiteX860" fmla="*/ 5084 w 10000"/>
                  <a:gd name="connsiteY860" fmla="*/ 1101 h 10323"/>
                  <a:gd name="connsiteX861" fmla="*/ 5173 w 10000"/>
                  <a:gd name="connsiteY861" fmla="*/ 1101 h 10323"/>
                  <a:gd name="connsiteX862" fmla="*/ 5245 w 10000"/>
                  <a:gd name="connsiteY862" fmla="*/ 1088 h 10323"/>
                  <a:gd name="connsiteX863" fmla="*/ 5329 w 10000"/>
                  <a:gd name="connsiteY863" fmla="*/ 1088 h 10323"/>
                  <a:gd name="connsiteX864" fmla="*/ 5413 w 10000"/>
                  <a:gd name="connsiteY864" fmla="*/ 1076 h 10323"/>
                  <a:gd name="connsiteX865" fmla="*/ 5478 w 10000"/>
                  <a:gd name="connsiteY865" fmla="*/ 1063 h 10323"/>
                  <a:gd name="connsiteX866" fmla="*/ 5562 w 10000"/>
                  <a:gd name="connsiteY866" fmla="*/ 1050 h 10323"/>
                  <a:gd name="connsiteX867" fmla="*/ 5646 w 10000"/>
                  <a:gd name="connsiteY867" fmla="*/ 1050 h 10323"/>
                  <a:gd name="connsiteX868" fmla="*/ 5718 w 10000"/>
                  <a:gd name="connsiteY868" fmla="*/ 1025 h 10323"/>
                  <a:gd name="connsiteX869" fmla="*/ 5795 w 10000"/>
                  <a:gd name="connsiteY869" fmla="*/ 1025 h 10323"/>
                  <a:gd name="connsiteX870" fmla="*/ 5867 w 10000"/>
                  <a:gd name="connsiteY870" fmla="*/ 1012 h 10323"/>
                  <a:gd name="connsiteX871" fmla="*/ 5951 w 10000"/>
                  <a:gd name="connsiteY871" fmla="*/ 1012 h 10323"/>
                  <a:gd name="connsiteX872" fmla="*/ 6023 w 10000"/>
                  <a:gd name="connsiteY872" fmla="*/ 1000 h 10323"/>
                  <a:gd name="connsiteX873" fmla="*/ 6089 w 10000"/>
                  <a:gd name="connsiteY873" fmla="*/ 1000 h 10323"/>
                  <a:gd name="connsiteX874" fmla="*/ 6172 w 10000"/>
                  <a:gd name="connsiteY874" fmla="*/ 987 h 10323"/>
                  <a:gd name="connsiteX875" fmla="*/ 6244 w 10000"/>
                  <a:gd name="connsiteY875" fmla="*/ 987 h 10323"/>
                  <a:gd name="connsiteX876" fmla="*/ 6316 w 10000"/>
                  <a:gd name="connsiteY876" fmla="*/ 981 h 10323"/>
                  <a:gd name="connsiteX877" fmla="*/ 6388 w 10000"/>
                  <a:gd name="connsiteY877" fmla="*/ 981 h 10323"/>
                  <a:gd name="connsiteX878" fmla="*/ 6453 w 10000"/>
                  <a:gd name="connsiteY878" fmla="*/ 968 h 10323"/>
                  <a:gd name="connsiteX879" fmla="*/ 6525 w 10000"/>
                  <a:gd name="connsiteY879" fmla="*/ 968 h 10323"/>
                  <a:gd name="connsiteX880" fmla="*/ 6585 w 10000"/>
                  <a:gd name="connsiteY880" fmla="*/ 956 h 10323"/>
                  <a:gd name="connsiteX881" fmla="*/ 6645 w 10000"/>
                  <a:gd name="connsiteY881" fmla="*/ 956 h 10323"/>
                  <a:gd name="connsiteX882" fmla="*/ 6711 w 10000"/>
                  <a:gd name="connsiteY882" fmla="*/ 943 h 10323"/>
                  <a:gd name="connsiteX883" fmla="*/ 6770 w 10000"/>
                  <a:gd name="connsiteY883" fmla="*/ 943 h 10323"/>
                  <a:gd name="connsiteX884" fmla="*/ 6830 w 10000"/>
                  <a:gd name="connsiteY884" fmla="*/ 943 h 10323"/>
                  <a:gd name="connsiteX885" fmla="*/ 6890 w 10000"/>
                  <a:gd name="connsiteY885" fmla="*/ 930 h 10323"/>
                  <a:gd name="connsiteX886" fmla="*/ 6938 w 10000"/>
                  <a:gd name="connsiteY886" fmla="*/ 930 h 10323"/>
                  <a:gd name="connsiteX887" fmla="*/ 7010 w 10000"/>
                  <a:gd name="connsiteY887" fmla="*/ 930 h 10323"/>
                  <a:gd name="connsiteX888" fmla="*/ 7051 w 10000"/>
                  <a:gd name="connsiteY888" fmla="*/ 918 h 10323"/>
                  <a:gd name="connsiteX889" fmla="*/ 7111 w 10000"/>
                  <a:gd name="connsiteY889" fmla="*/ 918 h 10323"/>
                  <a:gd name="connsiteX890" fmla="*/ 7159 w 10000"/>
                  <a:gd name="connsiteY890" fmla="*/ 918 h 10323"/>
                  <a:gd name="connsiteX891" fmla="*/ 7207 w 10000"/>
                  <a:gd name="connsiteY891" fmla="*/ 918 h 10323"/>
                  <a:gd name="connsiteX892" fmla="*/ 7255 w 10000"/>
                  <a:gd name="connsiteY892" fmla="*/ 905 h 10323"/>
                  <a:gd name="connsiteX893" fmla="*/ 7303 w 10000"/>
                  <a:gd name="connsiteY893" fmla="*/ 905 h 10323"/>
                  <a:gd name="connsiteX894" fmla="*/ 7344 w 10000"/>
                  <a:gd name="connsiteY894" fmla="*/ 905 h 10323"/>
                  <a:gd name="connsiteX895" fmla="*/ 7392 w 10000"/>
                  <a:gd name="connsiteY895" fmla="*/ 905 h 10323"/>
                  <a:gd name="connsiteX896" fmla="*/ 7416 w 10000"/>
                  <a:gd name="connsiteY896" fmla="*/ 892 h 10323"/>
                  <a:gd name="connsiteX897" fmla="*/ 7452 w 10000"/>
                  <a:gd name="connsiteY897" fmla="*/ 892 h 10323"/>
                  <a:gd name="connsiteX898" fmla="*/ 7500 w 10000"/>
                  <a:gd name="connsiteY898" fmla="*/ 880 h 10323"/>
                  <a:gd name="connsiteX899" fmla="*/ 7536 w 10000"/>
                  <a:gd name="connsiteY899" fmla="*/ 880 h 10323"/>
                  <a:gd name="connsiteX900" fmla="*/ 7596 w 10000"/>
                  <a:gd name="connsiteY900" fmla="*/ 880 h 10323"/>
                  <a:gd name="connsiteX901" fmla="*/ 7644 w 10000"/>
                  <a:gd name="connsiteY901" fmla="*/ 880 h 10323"/>
                  <a:gd name="connsiteX902" fmla="*/ 7673 w 10000"/>
                  <a:gd name="connsiteY902" fmla="*/ 880 h 10323"/>
                  <a:gd name="connsiteX903" fmla="*/ 7697 w 10000"/>
                  <a:gd name="connsiteY903" fmla="*/ 880 h 10323"/>
                  <a:gd name="connsiteX904" fmla="*/ 7721 w 10000"/>
                  <a:gd name="connsiteY904" fmla="*/ 880 h 10323"/>
                  <a:gd name="connsiteX905" fmla="*/ 7733 w 10000"/>
                  <a:gd name="connsiteY905" fmla="*/ 880 h 10323"/>
                  <a:gd name="connsiteX906" fmla="*/ 7738 w 10000"/>
                  <a:gd name="connsiteY906" fmla="*/ 901 h 10323"/>
                  <a:gd name="connsiteX907" fmla="*/ 8134 w 10000"/>
                  <a:gd name="connsiteY907" fmla="*/ 323 h 10323"/>
                  <a:gd name="connsiteX908" fmla="*/ 7555 w 10000"/>
                  <a:gd name="connsiteY908" fmla="*/ 1171 h 10323"/>
                  <a:gd name="connsiteX0" fmla="*/ 8488 w 10000"/>
                  <a:gd name="connsiteY0" fmla="*/ 642 h 10323"/>
                  <a:gd name="connsiteX1" fmla="*/ 8122 w 10000"/>
                  <a:gd name="connsiteY1" fmla="*/ 323 h 10323"/>
                  <a:gd name="connsiteX2" fmla="*/ 8110 w 10000"/>
                  <a:gd name="connsiteY2" fmla="*/ 323 h 10323"/>
                  <a:gd name="connsiteX3" fmla="*/ 8062 w 10000"/>
                  <a:gd name="connsiteY3" fmla="*/ 323 h 10323"/>
                  <a:gd name="connsiteX4" fmla="*/ 8014 w 10000"/>
                  <a:gd name="connsiteY4" fmla="*/ 329 h 10323"/>
                  <a:gd name="connsiteX5" fmla="*/ 7978 w 10000"/>
                  <a:gd name="connsiteY5" fmla="*/ 329 h 10323"/>
                  <a:gd name="connsiteX6" fmla="*/ 7949 w 10000"/>
                  <a:gd name="connsiteY6" fmla="*/ 329 h 10323"/>
                  <a:gd name="connsiteX7" fmla="*/ 7913 w 10000"/>
                  <a:gd name="connsiteY7" fmla="*/ 329 h 10323"/>
                  <a:gd name="connsiteX8" fmla="*/ 7889 w 10000"/>
                  <a:gd name="connsiteY8" fmla="*/ 342 h 10323"/>
                  <a:gd name="connsiteX9" fmla="*/ 7841 w 10000"/>
                  <a:gd name="connsiteY9" fmla="*/ 342 h 10323"/>
                  <a:gd name="connsiteX10" fmla="*/ 7793 w 10000"/>
                  <a:gd name="connsiteY10" fmla="*/ 355 h 10323"/>
                  <a:gd name="connsiteX11" fmla="*/ 7745 w 10000"/>
                  <a:gd name="connsiteY11" fmla="*/ 355 h 10323"/>
                  <a:gd name="connsiteX12" fmla="*/ 7697 w 10000"/>
                  <a:gd name="connsiteY12" fmla="*/ 367 h 10323"/>
                  <a:gd name="connsiteX13" fmla="*/ 7656 w 10000"/>
                  <a:gd name="connsiteY13" fmla="*/ 367 h 10323"/>
                  <a:gd name="connsiteX14" fmla="*/ 7596 w 10000"/>
                  <a:gd name="connsiteY14" fmla="*/ 367 h 10323"/>
                  <a:gd name="connsiteX15" fmla="*/ 7536 w 10000"/>
                  <a:gd name="connsiteY15" fmla="*/ 380 h 10323"/>
                  <a:gd name="connsiteX16" fmla="*/ 7476 w 10000"/>
                  <a:gd name="connsiteY16" fmla="*/ 380 h 10323"/>
                  <a:gd name="connsiteX17" fmla="*/ 7404 w 10000"/>
                  <a:gd name="connsiteY17" fmla="*/ 380 h 10323"/>
                  <a:gd name="connsiteX18" fmla="*/ 7344 w 10000"/>
                  <a:gd name="connsiteY18" fmla="*/ 393 h 10323"/>
                  <a:gd name="connsiteX19" fmla="*/ 7291 w 10000"/>
                  <a:gd name="connsiteY19" fmla="*/ 393 h 10323"/>
                  <a:gd name="connsiteX20" fmla="*/ 7231 w 10000"/>
                  <a:gd name="connsiteY20" fmla="*/ 405 h 10323"/>
                  <a:gd name="connsiteX21" fmla="*/ 7147 w 10000"/>
                  <a:gd name="connsiteY21" fmla="*/ 405 h 10323"/>
                  <a:gd name="connsiteX22" fmla="*/ 7075 w 10000"/>
                  <a:gd name="connsiteY22" fmla="*/ 418 h 10323"/>
                  <a:gd name="connsiteX23" fmla="*/ 7010 w 10000"/>
                  <a:gd name="connsiteY23" fmla="*/ 418 h 10323"/>
                  <a:gd name="connsiteX24" fmla="*/ 6926 w 10000"/>
                  <a:gd name="connsiteY24" fmla="*/ 431 h 10323"/>
                  <a:gd name="connsiteX25" fmla="*/ 6854 w 10000"/>
                  <a:gd name="connsiteY25" fmla="*/ 443 h 10323"/>
                  <a:gd name="connsiteX26" fmla="*/ 6770 w 10000"/>
                  <a:gd name="connsiteY26" fmla="*/ 456 h 10323"/>
                  <a:gd name="connsiteX27" fmla="*/ 6705 w 10000"/>
                  <a:gd name="connsiteY27" fmla="*/ 456 h 10323"/>
                  <a:gd name="connsiteX28" fmla="*/ 6621 w 10000"/>
                  <a:gd name="connsiteY28" fmla="*/ 468 h 10323"/>
                  <a:gd name="connsiteX29" fmla="*/ 6537 w 10000"/>
                  <a:gd name="connsiteY29" fmla="*/ 468 h 10323"/>
                  <a:gd name="connsiteX30" fmla="*/ 6453 w 10000"/>
                  <a:gd name="connsiteY30" fmla="*/ 481 h 10323"/>
                  <a:gd name="connsiteX31" fmla="*/ 6364 w 10000"/>
                  <a:gd name="connsiteY31" fmla="*/ 494 h 10323"/>
                  <a:gd name="connsiteX32" fmla="*/ 6280 w 10000"/>
                  <a:gd name="connsiteY32" fmla="*/ 506 h 10323"/>
                  <a:gd name="connsiteX33" fmla="*/ 6184 w 10000"/>
                  <a:gd name="connsiteY33" fmla="*/ 519 h 10323"/>
                  <a:gd name="connsiteX34" fmla="*/ 6100 w 10000"/>
                  <a:gd name="connsiteY34" fmla="*/ 532 h 10323"/>
                  <a:gd name="connsiteX35" fmla="*/ 6011 w 10000"/>
                  <a:gd name="connsiteY35" fmla="*/ 532 h 10323"/>
                  <a:gd name="connsiteX36" fmla="*/ 5927 w 10000"/>
                  <a:gd name="connsiteY36" fmla="*/ 544 h 10323"/>
                  <a:gd name="connsiteX37" fmla="*/ 5831 w 10000"/>
                  <a:gd name="connsiteY37" fmla="*/ 557 h 10323"/>
                  <a:gd name="connsiteX38" fmla="*/ 5742 w 10000"/>
                  <a:gd name="connsiteY38" fmla="*/ 570 h 10323"/>
                  <a:gd name="connsiteX39" fmla="*/ 5658 w 10000"/>
                  <a:gd name="connsiteY39" fmla="*/ 570 h 10323"/>
                  <a:gd name="connsiteX40" fmla="*/ 5562 w 10000"/>
                  <a:gd name="connsiteY40" fmla="*/ 582 h 10323"/>
                  <a:gd name="connsiteX41" fmla="*/ 5467 w 10000"/>
                  <a:gd name="connsiteY41" fmla="*/ 595 h 10323"/>
                  <a:gd name="connsiteX42" fmla="*/ 5377 w 10000"/>
                  <a:gd name="connsiteY42" fmla="*/ 608 h 10323"/>
                  <a:gd name="connsiteX43" fmla="*/ 5281 w 10000"/>
                  <a:gd name="connsiteY43" fmla="*/ 608 h 10323"/>
                  <a:gd name="connsiteX44" fmla="*/ 5185 w 10000"/>
                  <a:gd name="connsiteY44" fmla="*/ 633 h 10323"/>
                  <a:gd name="connsiteX45" fmla="*/ 5096 w 10000"/>
                  <a:gd name="connsiteY45" fmla="*/ 646 h 10323"/>
                  <a:gd name="connsiteX46" fmla="*/ 5000 w 10000"/>
                  <a:gd name="connsiteY46" fmla="*/ 652 h 10323"/>
                  <a:gd name="connsiteX47" fmla="*/ 4904 w 10000"/>
                  <a:gd name="connsiteY47" fmla="*/ 652 h 10323"/>
                  <a:gd name="connsiteX48" fmla="*/ 4809 w 10000"/>
                  <a:gd name="connsiteY48" fmla="*/ 665 h 10323"/>
                  <a:gd name="connsiteX49" fmla="*/ 4719 w 10000"/>
                  <a:gd name="connsiteY49" fmla="*/ 677 h 10323"/>
                  <a:gd name="connsiteX50" fmla="*/ 4623 w 10000"/>
                  <a:gd name="connsiteY50" fmla="*/ 690 h 10323"/>
                  <a:gd name="connsiteX51" fmla="*/ 4528 w 10000"/>
                  <a:gd name="connsiteY51" fmla="*/ 703 h 10323"/>
                  <a:gd name="connsiteX52" fmla="*/ 4438 w 10000"/>
                  <a:gd name="connsiteY52" fmla="*/ 715 h 10323"/>
                  <a:gd name="connsiteX53" fmla="*/ 4354 w 10000"/>
                  <a:gd name="connsiteY53" fmla="*/ 728 h 10323"/>
                  <a:gd name="connsiteX54" fmla="*/ 4258 w 10000"/>
                  <a:gd name="connsiteY54" fmla="*/ 740 h 10323"/>
                  <a:gd name="connsiteX55" fmla="*/ 4163 w 10000"/>
                  <a:gd name="connsiteY55" fmla="*/ 753 h 10323"/>
                  <a:gd name="connsiteX56" fmla="*/ 4073 w 10000"/>
                  <a:gd name="connsiteY56" fmla="*/ 766 h 10323"/>
                  <a:gd name="connsiteX57" fmla="*/ 3977 w 10000"/>
                  <a:gd name="connsiteY57" fmla="*/ 778 h 10323"/>
                  <a:gd name="connsiteX58" fmla="*/ 3882 w 10000"/>
                  <a:gd name="connsiteY58" fmla="*/ 791 h 10323"/>
                  <a:gd name="connsiteX59" fmla="*/ 3804 w 10000"/>
                  <a:gd name="connsiteY59" fmla="*/ 804 h 10323"/>
                  <a:gd name="connsiteX60" fmla="*/ 3720 w 10000"/>
                  <a:gd name="connsiteY60" fmla="*/ 816 h 10323"/>
                  <a:gd name="connsiteX61" fmla="*/ 3624 w 10000"/>
                  <a:gd name="connsiteY61" fmla="*/ 829 h 10323"/>
                  <a:gd name="connsiteX62" fmla="*/ 3541 w 10000"/>
                  <a:gd name="connsiteY62" fmla="*/ 842 h 10323"/>
                  <a:gd name="connsiteX63" fmla="*/ 3463 w 10000"/>
                  <a:gd name="connsiteY63" fmla="*/ 854 h 10323"/>
                  <a:gd name="connsiteX64" fmla="*/ 3367 w 10000"/>
                  <a:gd name="connsiteY64" fmla="*/ 867 h 10323"/>
                  <a:gd name="connsiteX65" fmla="*/ 3283 w 10000"/>
                  <a:gd name="connsiteY65" fmla="*/ 867 h 10323"/>
                  <a:gd name="connsiteX66" fmla="*/ 3194 w 10000"/>
                  <a:gd name="connsiteY66" fmla="*/ 880 h 10323"/>
                  <a:gd name="connsiteX67" fmla="*/ 3110 w 10000"/>
                  <a:gd name="connsiteY67" fmla="*/ 905 h 10323"/>
                  <a:gd name="connsiteX68" fmla="*/ 3014 w 10000"/>
                  <a:gd name="connsiteY68" fmla="*/ 918 h 10323"/>
                  <a:gd name="connsiteX69" fmla="*/ 2931 w 10000"/>
                  <a:gd name="connsiteY69" fmla="*/ 918 h 10323"/>
                  <a:gd name="connsiteX70" fmla="*/ 2853 w 10000"/>
                  <a:gd name="connsiteY70" fmla="*/ 930 h 10323"/>
                  <a:gd name="connsiteX71" fmla="*/ 2757 w 10000"/>
                  <a:gd name="connsiteY71" fmla="*/ 943 h 10323"/>
                  <a:gd name="connsiteX72" fmla="*/ 2673 w 10000"/>
                  <a:gd name="connsiteY72" fmla="*/ 956 h 10323"/>
                  <a:gd name="connsiteX73" fmla="*/ 2590 w 10000"/>
                  <a:gd name="connsiteY73" fmla="*/ 968 h 10323"/>
                  <a:gd name="connsiteX74" fmla="*/ 2512 w 10000"/>
                  <a:gd name="connsiteY74" fmla="*/ 981 h 10323"/>
                  <a:gd name="connsiteX75" fmla="*/ 2428 w 10000"/>
                  <a:gd name="connsiteY75" fmla="*/ 987 h 10323"/>
                  <a:gd name="connsiteX76" fmla="*/ 2344 w 10000"/>
                  <a:gd name="connsiteY76" fmla="*/ 1000 h 10323"/>
                  <a:gd name="connsiteX77" fmla="*/ 2261 w 10000"/>
                  <a:gd name="connsiteY77" fmla="*/ 1012 h 10323"/>
                  <a:gd name="connsiteX78" fmla="*/ 2183 w 10000"/>
                  <a:gd name="connsiteY78" fmla="*/ 1025 h 10323"/>
                  <a:gd name="connsiteX79" fmla="*/ 2099 w 10000"/>
                  <a:gd name="connsiteY79" fmla="*/ 1025 h 10323"/>
                  <a:gd name="connsiteX80" fmla="*/ 2028 w 10000"/>
                  <a:gd name="connsiteY80" fmla="*/ 1050 h 10323"/>
                  <a:gd name="connsiteX81" fmla="*/ 1944 w 10000"/>
                  <a:gd name="connsiteY81" fmla="*/ 1063 h 10323"/>
                  <a:gd name="connsiteX82" fmla="*/ 1866 w 10000"/>
                  <a:gd name="connsiteY82" fmla="*/ 1076 h 10323"/>
                  <a:gd name="connsiteX83" fmla="*/ 1794 w 10000"/>
                  <a:gd name="connsiteY83" fmla="*/ 1076 h 10323"/>
                  <a:gd name="connsiteX84" fmla="*/ 1722 w 10000"/>
                  <a:gd name="connsiteY84" fmla="*/ 1101 h 10323"/>
                  <a:gd name="connsiteX85" fmla="*/ 1639 w 10000"/>
                  <a:gd name="connsiteY85" fmla="*/ 1101 h 10323"/>
                  <a:gd name="connsiteX86" fmla="*/ 1573 w 10000"/>
                  <a:gd name="connsiteY86" fmla="*/ 1114 h 10323"/>
                  <a:gd name="connsiteX87" fmla="*/ 1501 w 10000"/>
                  <a:gd name="connsiteY87" fmla="*/ 1126 h 10323"/>
                  <a:gd name="connsiteX88" fmla="*/ 1429 w 10000"/>
                  <a:gd name="connsiteY88" fmla="*/ 1139 h 10323"/>
                  <a:gd name="connsiteX89" fmla="*/ 1358 w 10000"/>
                  <a:gd name="connsiteY89" fmla="*/ 1139 h 10323"/>
                  <a:gd name="connsiteX90" fmla="*/ 1292 w 10000"/>
                  <a:gd name="connsiteY90" fmla="*/ 1164 h 10323"/>
                  <a:gd name="connsiteX91" fmla="*/ 1232 w 10000"/>
                  <a:gd name="connsiteY91" fmla="*/ 1177 h 10323"/>
                  <a:gd name="connsiteX92" fmla="*/ 1160 w 10000"/>
                  <a:gd name="connsiteY92" fmla="*/ 1190 h 10323"/>
                  <a:gd name="connsiteX93" fmla="*/ 1089 w 10000"/>
                  <a:gd name="connsiteY93" fmla="*/ 1190 h 10323"/>
                  <a:gd name="connsiteX94" fmla="*/ 1029 w 10000"/>
                  <a:gd name="connsiteY94" fmla="*/ 1202 h 10323"/>
                  <a:gd name="connsiteX95" fmla="*/ 963 w 10000"/>
                  <a:gd name="connsiteY95" fmla="*/ 1202 h 10323"/>
                  <a:gd name="connsiteX96" fmla="*/ 903 w 10000"/>
                  <a:gd name="connsiteY96" fmla="*/ 1215 h 10323"/>
                  <a:gd name="connsiteX97" fmla="*/ 843 w 10000"/>
                  <a:gd name="connsiteY97" fmla="*/ 1215 h 10323"/>
                  <a:gd name="connsiteX98" fmla="*/ 783 w 10000"/>
                  <a:gd name="connsiteY98" fmla="*/ 1227 h 10323"/>
                  <a:gd name="connsiteX99" fmla="*/ 736 w 10000"/>
                  <a:gd name="connsiteY99" fmla="*/ 1240 h 10323"/>
                  <a:gd name="connsiteX100" fmla="*/ 688 w 10000"/>
                  <a:gd name="connsiteY100" fmla="*/ 1253 h 10323"/>
                  <a:gd name="connsiteX101" fmla="*/ 634 w 10000"/>
                  <a:gd name="connsiteY101" fmla="*/ 1253 h 10323"/>
                  <a:gd name="connsiteX102" fmla="*/ 574 w 10000"/>
                  <a:gd name="connsiteY102" fmla="*/ 1265 h 10323"/>
                  <a:gd name="connsiteX103" fmla="*/ 526 w 10000"/>
                  <a:gd name="connsiteY103" fmla="*/ 1265 h 10323"/>
                  <a:gd name="connsiteX104" fmla="*/ 478 w 10000"/>
                  <a:gd name="connsiteY104" fmla="*/ 1278 h 10323"/>
                  <a:gd name="connsiteX105" fmla="*/ 431 w 10000"/>
                  <a:gd name="connsiteY105" fmla="*/ 1278 h 10323"/>
                  <a:gd name="connsiteX106" fmla="*/ 383 w 10000"/>
                  <a:gd name="connsiteY106" fmla="*/ 1291 h 10323"/>
                  <a:gd name="connsiteX107" fmla="*/ 347 w 10000"/>
                  <a:gd name="connsiteY107" fmla="*/ 1291 h 10323"/>
                  <a:gd name="connsiteX108" fmla="*/ 317 w 10000"/>
                  <a:gd name="connsiteY108" fmla="*/ 1303 h 10323"/>
                  <a:gd name="connsiteX109" fmla="*/ 281 w 10000"/>
                  <a:gd name="connsiteY109" fmla="*/ 1303 h 10323"/>
                  <a:gd name="connsiteX110" fmla="*/ 233 w 10000"/>
                  <a:gd name="connsiteY110" fmla="*/ 1316 h 10323"/>
                  <a:gd name="connsiteX111" fmla="*/ 209 w 10000"/>
                  <a:gd name="connsiteY111" fmla="*/ 1316 h 10323"/>
                  <a:gd name="connsiteX112" fmla="*/ 173 w 10000"/>
                  <a:gd name="connsiteY112" fmla="*/ 1316 h 10323"/>
                  <a:gd name="connsiteX113" fmla="*/ 114 w 10000"/>
                  <a:gd name="connsiteY113" fmla="*/ 1322 h 10323"/>
                  <a:gd name="connsiteX114" fmla="*/ 78 w 10000"/>
                  <a:gd name="connsiteY114" fmla="*/ 1335 h 10323"/>
                  <a:gd name="connsiteX115" fmla="*/ 42 w 10000"/>
                  <a:gd name="connsiteY115" fmla="*/ 1335 h 10323"/>
                  <a:gd name="connsiteX116" fmla="*/ 24 w 10000"/>
                  <a:gd name="connsiteY116" fmla="*/ 1348 h 10323"/>
                  <a:gd name="connsiteX117" fmla="*/ 0 w 10000"/>
                  <a:gd name="connsiteY117" fmla="*/ 1348 h 10323"/>
                  <a:gd name="connsiteX118" fmla="*/ 0 w 10000"/>
                  <a:gd name="connsiteY118" fmla="*/ 1348 h 10323"/>
                  <a:gd name="connsiteX119" fmla="*/ 0 w 10000"/>
                  <a:gd name="connsiteY119" fmla="*/ 1360 h 10323"/>
                  <a:gd name="connsiteX120" fmla="*/ 12 w 10000"/>
                  <a:gd name="connsiteY120" fmla="*/ 1386 h 10323"/>
                  <a:gd name="connsiteX121" fmla="*/ 12 w 10000"/>
                  <a:gd name="connsiteY121" fmla="*/ 1411 h 10323"/>
                  <a:gd name="connsiteX122" fmla="*/ 24 w 10000"/>
                  <a:gd name="connsiteY122" fmla="*/ 1436 h 10323"/>
                  <a:gd name="connsiteX123" fmla="*/ 30 w 10000"/>
                  <a:gd name="connsiteY123" fmla="*/ 1474 h 10323"/>
                  <a:gd name="connsiteX124" fmla="*/ 42 w 10000"/>
                  <a:gd name="connsiteY124" fmla="*/ 1512 h 10323"/>
                  <a:gd name="connsiteX125" fmla="*/ 54 w 10000"/>
                  <a:gd name="connsiteY125" fmla="*/ 1537 h 10323"/>
                  <a:gd name="connsiteX126" fmla="*/ 66 w 10000"/>
                  <a:gd name="connsiteY126" fmla="*/ 1588 h 10323"/>
                  <a:gd name="connsiteX127" fmla="*/ 78 w 10000"/>
                  <a:gd name="connsiteY127" fmla="*/ 1639 h 10323"/>
                  <a:gd name="connsiteX128" fmla="*/ 90 w 10000"/>
                  <a:gd name="connsiteY128" fmla="*/ 1683 h 10323"/>
                  <a:gd name="connsiteX129" fmla="*/ 102 w 10000"/>
                  <a:gd name="connsiteY129" fmla="*/ 1746 h 10323"/>
                  <a:gd name="connsiteX130" fmla="*/ 126 w 10000"/>
                  <a:gd name="connsiteY130" fmla="*/ 1809 h 10323"/>
                  <a:gd name="connsiteX131" fmla="*/ 150 w 10000"/>
                  <a:gd name="connsiteY131" fmla="*/ 1873 h 10323"/>
                  <a:gd name="connsiteX132" fmla="*/ 173 w 10000"/>
                  <a:gd name="connsiteY132" fmla="*/ 1949 h 10323"/>
                  <a:gd name="connsiteX133" fmla="*/ 185 w 10000"/>
                  <a:gd name="connsiteY133" fmla="*/ 2005 h 10323"/>
                  <a:gd name="connsiteX134" fmla="*/ 209 w 10000"/>
                  <a:gd name="connsiteY134" fmla="*/ 2081 h 10323"/>
                  <a:gd name="connsiteX135" fmla="*/ 221 w 10000"/>
                  <a:gd name="connsiteY135" fmla="*/ 2157 h 10323"/>
                  <a:gd name="connsiteX136" fmla="*/ 245 w 10000"/>
                  <a:gd name="connsiteY136" fmla="*/ 2246 h 10323"/>
                  <a:gd name="connsiteX137" fmla="*/ 269 w 10000"/>
                  <a:gd name="connsiteY137" fmla="*/ 2315 h 10323"/>
                  <a:gd name="connsiteX138" fmla="*/ 305 w 10000"/>
                  <a:gd name="connsiteY138" fmla="*/ 2417 h 10323"/>
                  <a:gd name="connsiteX139" fmla="*/ 329 w 10000"/>
                  <a:gd name="connsiteY139" fmla="*/ 2493 h 10323"/>
                  <a:gd name="connsiteX140" fmla="*/ 347 w 10000"/>
                  <a:gd name="connsiteY140" fmla="*/ 2594 h 10323"/>
                  <a:gd name="connsiteX141" fmla="*/ 371 w 10000"/>
                  <a:gd name="connsiteY141" fmla="*/ 2689 h 10323"/>
                  <a:gd name="connsiteX142" fmla="*/ 395 w 10000"/>
                  <a:gd name="connsiteY142" fmla="*/ 2790 h 10323"/>
                  <a:gd name="connsiteX143" fmla="*/ 431 w 10000"/>
                  <a:gd name="connsiteY143" fmla="*/ 2878 h 10323"/>
                  <a:gd name="connsiteX144" fmla="*/ 455 w 10000"/>
                  <a:gd name="connsiteY144" fmla="*/ 2973 h 10323"/>
                  <a:gd name="connsiteX145" fmla="*/ 490 w 10000"/>
                  <a:gd name="connsiteY145" fmla="*/ 3074 h 10323"/>
                  <a:gd name="connsiteX146" fmla="*/ 514 w 10000"/>
                  <a:gd name="connsiteY146" fmla="*/ 3188 h 10323"/>
                  <a:gd name="connsiteX147" fmla="*/ 550 w 10000"/>
                  <a:gd name="connsiteY147" fmla="*/ 3289 h 10323"/>
                  <a:gd name="connsiteX148" fmla="*/ 586 w 10000"/>
                  <a:gd name="connsiteY148" fmla="*/ 3410 h 10323"/>
                  <a:gd name="connsiteX149" fmla="*/ 610 w 10000"/>
                  <a:gd name="connsiteY149" fmla="*/ 3511 h 10323"/>
                  <a:gd name="connsiteX150" fmla="*/ 646 w 10000"/>
                  <a:gd name="connsiteY150" fmla="*/ 3625 h 10323"/>
                  <a:gd name="connsiteX151" fmla="*/ 676 w 10000"/>
                  <a:gd name="connsiteY151" fmla="*/ 3720 h 10323"/>
                  <a:gd name="connsiteX152" fmla="*/ 712 w 10000"/>
                  <a:gd name="connsiteY152" fmla="*/ 3846 h 10323"/>
                  <a:gd name="connsiteX153" fmla="*/ 736 w 10000"/>
                  <a:gd name="connsiteY153" fmla="*/ 3960 h 10323"/>
                  <a:gd name="connsiteX154" fmla="*/ 772 w 10000"/>
                  <a:gd name="connsiteY154" fmla="*/ 4067 h 10323"/>
                  <a:gd name="connsiteX155" fmla="*/ 807 w 10000"/>
                  <a:gd name="connsiteY155" fmla="*/ 4194 h 10323"/>
                  <a:gd name="connsiteX156" fmla="*/ 843 w 10000"/>
                  <a:gd name="connsiteY156" fmla="*/ 4301 h 10323"/>
                  <a:gd name="connsiteX157" fmla="*/ 867 w 10000"/>
                  <a:gd name="connsiteY157" fmla="*/ 4415 h 10323"/>
                  <a:gd name="connsiteX158" fmla="*/ 903 w 10000"/>
                  <a:gd name="connsiteY158" fmla="*/ 4542 h 10323"/>
                  <a:gd name="connsiteX159" fmla="*/ 927 w 10000"/>
                  <a:gd name="connsiteY159" fmla="*/ 4649 h 10323"/>
                  <a:gd name="connsiteX160" fmla="*/ 975 w 10000"/>
                  <a:gd name="connsiteY160" fmla="*/ 4763 h 10323"/>
                  <a:gd name="connsiteX161" fmla="*/ 993 w 10000"/>
                  <a:gd name="connsiteY161" fmla="*/ 4890 h 10323"/>
                  <a:gd name="connsiteX162" fmla="*/ 1029 w 10000"/>
                  <a:gd name="connsiteY162" fmla="*/ 4997 h 10323"/>
                  <a:gd name="connsiteX163" fmla="*/ 1065 w 10000"/>
                  <a:gd name="connsiteY163" fmla="*/ 5124 h 10323"/>
                  <a:gd name="connsiteX164" fmla="*/ 1100 w 10000"/>
                  <a:gd name="connsiteY164" fmla="*/ 5250 h 10323"/>
                  <a:gd name="connsiteX165" fmla="*/ 1136 w 10000"/>
                  <a:gd name="connsiteY165" fmla="*/ 5358 h 10323"/>
                  <a:gd name="connsiteX166" fmla="*/ 1160 w 10000"/>
                  <a:gd name="connsiteY166" fmla="*/ 5472 h 10323"/>
                  <a:gd name="connsiteX167" fmla="*/ 1196 w 10000"/>
                  <a:gd name="connsiteY167" fmla="*/ 5585 h 10323"/>
                  <a:gd name="connsiteX168" fmla="*/ 1232 w 10000"/>
                  <a:gd name="connsiteY168" fmla="*/ 5693 h 10323"/>
                  <a:gd name="connsiteX169" fmla="*/ 1256 w 10000"/>
                  <a:gd name="connsiteY169" fmla="*/ 5807 h 10323"/>
                  <a:gd name="connsiteX170" fmla="*/ 1292 w 10000"/>
                  <a:gd name="connsiteY170" fmla="*/ 5921 h 10323"/>
                  <a:gd name="connsiteX171" fmla="*/ 1322 w 10000"/>
                  <a:gd name="connsiteY171" fmla="*/ 6028 h 10323"/>
                  <a:gd name="connsiteX172" fmla="*/ 1358 w 10000"/>
                  <a:gd name="connsiteY172" fmla="*/ 6155 h 10323"/>
                  <a:gd name="connsiteX173" fmla="*/ 1382 w 10000"/>
                  <a:gd name="connsiteY173" fmla="*/ 6256 h 10323"/>
                  <a:gd name="connsiteX174" fmla="*/ 1406 w 10000"/>
                  <a:gd name="connsiteY174" fmla="*/ 6351 h 10323"/>
                  <a:gd name="connsiteX175" fmla="*/ 1441 w 10000"/>
                  <a:gd name="connsiteY175" fmla="*/ 6465 h 10323"/>
                  <a:gd name="connsiteX176" fmla="*/ 1477 w 10000"/>
                  <a:gd name="connsiteY176" fmla="*/ 6579 h 10323"/>
                  <a:gd name="connsiteX177" fmla="*/ 1501 w 10000"/>
                  <a:gd name="connsiteY177" fmla="*/ 6661 h 10323"/>
                  <a:gd name="connsiteX178" fmla="*/ 1525 w 10000"/>
                  <a:gd name="connsiteY178" fmla="*/ 6762 h 10323"/>
                  <a:gd name="connsiteX179" fmla="*/ 1549 w 10000"/>
                  <a:gd name="connsiteY179" fmla="*/ 6863 h 10323"/>
                  <a:gd name="connsiteX180" fmla="*/ 1585 w 10000"/>
                  <a:gd name="connsiteY180" fmla="*/ 6971 h 10323"/>
                  <a:gd name="connsiteX181" fmla="*/ 1609 w 10000"/>
                  <a:gd name="connsiteY181" fmla="*/ 7047 h 10323"/>
                  <a:gd name="connsiteX182" fmla="*/ 1627 w 10000"/>
                  <a:gd name="connsiteY182" fmla="*/ 7148 h 10323"/>
                  <a:gd name="connsiteX183" fmla="*/ 1651 w 10000"/>
                  <a:gd name="connsiteY183" fmla="*/ 7236 h 10323"/>
                  <a:gd name="connsiteX184" fmla="*/ 1675 w 10000"/>
                  <a:gd name="connsiteY184" fmla="*/ 7331 h 10323"/>
                  <a:gd name="connsiteX185" fmla="*/ 1687 w 10000"/>
                  <a:gd name="connsiteY185" fmla="*/ 7420 h 10323"/>
                  <a:gd name="connsiteX186" fmla="*/ 1722 w 10000"/>
                  <a:gd name="connsiteY186" fmla="*/ 7508 h 10323"/>
                  <a:gd name="connsiteX187" fmla="*/ 1746 w 10000"/>
                  <a:gd name="connsiteY187" fmla="*/ 7597 h 10323"/>
                  <a:gd name="connsiteX188" fmla="*/ 1770 w 10000"/>
                  <a:gd name="connsiteY188" fmla="*/ 7679 h 10323"/>
                  <a:gd name="connsiteX189" fmla="*/ 1782 w 10000"/>
                  <a:gd name="connsiteY189" fmla="*/ 7768 h 10323"/>
                  <a:gd name="connsiteX190" fmla="*/ 1806 w 10000"/>
                  <a:gd name="connsiteY190" fmla="*/ 7844 h 10323"/>
                  <a:gd name="connsiteX191" fmla="*/ 1818 w 10000"/>
                  <a:gd name="connsiteY191" fmla="*/ 7932 h 10323"/>
                  <a:gd name="connsiteX192" fmla="*/ 1854 w 10000"/>
                  <a:gd name="connsiteY192" fmla="*/ 8014 h 10323"/>
                  <a:gd name="connsiteX193" fmla="*/ 1866 w 10000"/>
                  <a:gd name="connsiteY193" fmla="*/ 8090 h 10323"/>
                  <a:gd name="connsiteX194" fmla="*/ 1890 w 10000"/>
                  <a:gd name="connsiteY194" fmla="*/ 8179 h 10323"/>
                  <a:gd name="connsiteX195" fmla="*/ 1902 w 10000"/>
                  <a:gd name="connsiteY195" fmla="*/ 8255 h 10323"/>
                  <a:gd name="connsiteX196" fmla="*/ 1926 w 10000"/>
                  <a:gd name="connsiteY196" fmla="*/ 8337 h 10323"/>
                  <a:gd name="connsiteX197" fmla="*/ 1938 w 10000"/>
                  <a:gd name="connsiteY197" fmla="*/ 8400 h 10323"/>
                  <a:gd name="connsiteX198" fmla="*/ 1956 w 10000"/>
                  <a:gd name="connsiteY198" fmla="*/ 8476 h 10323"/>
                  <a:gd name="connsiteX199" fmla="*/ 1968 w 10000"/>
                  <a:gd name="connsiteY199" fmla="*/ 8552 h 10323"/>
                  <a:gd name="connsiteX200" fmla="*/ 1992 w 10000"/>
                  <a:gd name="connsiteY200" fmla="*/ 8622 h 10323"/>
                  <a:gd name="connsiteX201" fmla="*/ 2004 w 10000"/>
                  <a:gd name="connsiteY201" fmla="*/ 8685 h 10323"/>
                  <a:gd name="connsiteX202" fmla="*/ 2016 w 10000"/>
                  <a:gd name="connsiteY202" fmla="*/ 8761 h 10323"/>
                  <a:gd name="connsiteX203" fmla="*/ 2028 w 10000"/>
                  <a:gd name="connsiteY203" fmla="*/ 8837 h 10323"/>
                  <a:gd name="connsiteX204" fmla="*/ 2051 w 10000"/>
                  <a:gd name="connsiteY204" fmla="*/ 8900 h 10323"/>
                  <a:gd name="connsiteX205" fmla="*/ 2051 w 10000"/>
                  <a:gd name="connsiteY205" fmla="*/ 8957 h 10323"/>
                  <a:gd name="connsiteX206" fmla="*/ 2075 w 10000"/>
                  <a:gd name="connsiteY206" fmla="*/ 9020 h 10323"/>
                  <a:gd name="connsiteX207" fmla="*/ 2075 w 10000"/>
                  <a:gd name="connsiteY207" fmla="*/ 9083 h 10323"/>
                  <a:gd name="connsiteX208" fmla="*/ 2099 w 10000"/>
                  <a:gd name="connsiteY208" fmla="*/ 9159 h 10323"/>
                  <a:gd name="connsiteX209" fmla="*/ 2111 w 10000"/>
                  <a:gd name="connsiteY209" fmla="*/ 9210 h 10323"/>
                  <a:gd name="connsiteX210" fmla="*/ 2123 w 10000"/>
                  <a:gd name="connsiteY210" fmla="*/ 9267 h 10323"/>
                  <a:gd name="connsiteX211" fmla="*/ 2135 w 10000"/>
                  <a:gd name="connsiteY211" fmla="*/ 9330 h 10323"/>
                  <a:gd name="connsiteX212" fmla="*/ 2147 w 10000"/>
                  <a:gd name="connsiteY212" fmla="*/ 9393 h 10323"/>
                  <a:gd name="connsiteX213" fmla="*/ 2159 w 10000"/>
                  <a:gd name="connsiteY213" fmla="*/ 9444 h 10323"/>
                  <a:gd name="connsiteX214" fmla="*/ 2159 w 10000"/>
                  <a:gd name="connsiteY214" fmla="*/ 9494 h 10323"/>
                  <a:gd name="connsiteX215" fmla="*/ 2171 w 10000"/>
                  <a:gd name="connsiteY215" fmla="*/ 9545 h 10323"/>
                  <a:gd name="connsiteX216" fmla="*/ 2183 w 10000"/>
                  <a:gd name="connsiteY216" fmla="*/ 9589 h 10323"/>
                  <a:gd name="connsiteX217" fmla="*/ 2183 w 10000"/>
                  <a:gd name="connsiteY217" fmla="*/ 9640 h 10323"/>
                  <a:gd name="connsiteX218" fmla="*/ 2195 w 10000"/>
                  <a:gd name="connsiteY218" fmla="*/ 9690 h 10323"/>
                  <a:gd name="connsiteX219" fmla="*/ 2195 w 10000"/>
                  <a:gd name="connsiteY219" fmla="*/ 9728 h 10323"/>
                  <a:gd name="connsiteX220" fmla="*/ 2207 w 10000"/>
                  <a:gd name="connsiteY220" fmla="*/ 9779 h 10323"/>
                  <a:gd name="connsiteX221" fmla="*/ 2207 w 10000"/>
                  <a:gd name="connsiteY221" fmla="*/ 9817 h 10323"/>
                  <a:gd name="connsiteX222" fmla="*/ 2219 w 10000"/>
                  <a:gd name="connsiteY222" fmla="*/ 9855 h 10323"/>
                  <a:gd name="connsiteX223" fmla="*/ 2219 w 10000"/>
                  <a:gd name="connsiteY223" fmla="*/ 9893 h 10323"/>
                  <a:gd name="connsiteX224" fmla="*/ 2243 w 10000"/>
                  <a:gd name="connsiteY224" fmla="*/ 9937 h 10323"/>
                  <a:gd name="connsiteX225" fmla="*/ 2243 w 10000"/>
                  <a:gd name="connsiteY225" fmla="*/ 9962 h 10323"/>
                  <a:gd name="connsiteX226" fmla="*/ 2255 w 10000"/>
                  <a:gd name="connsiteY226" fmla="*/ 10000 h 10323"/>
                  <a:gd name="connsiteX227" fmla="*/ 2255 w 10000"/>
                  <a:gd name="connsiteY227" fmla="*/ 10038 h 10323"/>
                  <a:gd name="connsiteX228" fmla="*/ 2261 w 10000"/>
                  <a:gd name="connsiteY228" fmla="*/ 10076 h 10323"/>
                  <a:gd name="connsiteX229" fmla="*/ 2261 w 10000"/>
                  <a:gd name="connsiteY229" fmla="*/ 10127 h 10323"/>
                  <a:gd name="connsiteX230" fmla="*/ 2273 w 10000"/>
                  <a:gd name="connsiteY230" fmla="*/ 10178 h 10323"/>
                  <a:gd name="connsiteX231" fmla="*/ 2273 w 10000"/>
                  <a:gd name="connsiteY231" fmla="*/ 10215 h 10323"/>
                  <a:gd name="connsiteX232" fmla="*/ 2285 w 10000"/>
                  <a:gd name="connsiteY232" fmla="*/ 10253 h 10323"/>
                  <a:gd name="connsiteX233" fmla="*/ 2285 w 10000"/>
                  <a:gd name="connsiteY233" fmla="*/ 10298 h 10323"/>
                  <a:gd name="connsiteX234" fmla="*/ 2297 w 10000"/>
                  <a:gd name="connsiteY234" fmla="*/ 10323 h 10323"/>
                  <a:gd name="connsiteX235" fmla="*/ 2297 w 10000"/>
                  <a:gd name="connsiteY235" fmla="*/ 10310 h 10323"/>
                  <a:gd name="connsiteX236" fmla="*/ 2309 w 10000"/>
                  <a:gd name="connsiteY236" fmla="*/ 10298 h 10323"/>
                  <a:gd name="connsiteX237" fmla="*/ 2333 w 10000"/>
                  <a:gd name="connsiteY237" fmla="*/ 10285 h 10323"/>
                  <a:gd name="connsiteX238" fmla="*/ 2380 w 10000"/>
                  <a:gd name="connsiteY238" fmla="*/ 10285 h 10323"/>
                  <a:gd name="connsiteX239" fmla="*/ 2416 w 10000"/>
                  <a:gd name="connsiteY239" fmla="*/ 10260 h 10323"/>
                  <a:gd name="connsiteX240" fmla="*/ 2476 w 10000"/>
                  <a:gd name="connsiteY240" fmla="*/ 10253 h 10323"/>
                  <a:gd name="connsiteX241" fmla="*/ 2500 w 10000"/>
                  <a:gd name="connsiteY241" fmla="*/ 10241 h 10323"/>
                  <a:gd name="connsiteX242" fmla="*/ 2548 w 10000"/>
                  <a:gd name="connsiteY242" fmla="*/ 10241 h 10323"/>
                  <a:gd name="connsiteX243" fmla="*/ 2578 w 10000"/>
                  <a:gd name="connsiteY243" fmla="*/ 10228 h 10323"/>
                  <a:gd name="connsiteX244" fmla="*/ 2626 w 10000"/>
                  <a:gd name="connsiteY244" fmla="*/ 10215 h 10323"/>
                  <a:gd name="connsiteX245" fmla="*/ 2661 w 10000"/>
                  <a:gd name="connsiteY245" fmla="*/ 10203 h 10323"/>
                  <a:gd name="connsiteX246" fmla="*/ 2697 w 10000"/>
                  <a:gd name="connsiteY246" fmla="*/ 10178 h 10323"/>
                  <a:gd name="connsiteX247" fmla="*/ 2745 w 10000"/>
                  <a:gd name="connsiteY247" fmla="*/ 10165 h 10323"/>
                  <a:gd name="connsiteX248" fmla="*/ 2793 w 10000"/>
                  <a:gd name="connsiteY248" fmla="*/ 10152 h 10323"/>
                  <a:gd name="connsiteX249" fmla="*/ 2841 w 10000"/>
                  <a:gd name="connsiteY249" fmla="*/ 10140 h 10323"/>
                  <a:gd name="connsiteX250" fmla="*/ 2889 w 10000"/>
                  <a:gd name="connsiteY250" fmla="*/ 10127 h 10323"/>
                  <a:gd name="connsiteX251" fmla="*/ 2943 w 10000"/>
                  <a:gd name="connsiteY251" fmla="*/ 10114 h 10323"/>
                  <a:gd name="connsiteX252" fmla="*/ 2990 w 10000"/>
                  <a:gd name="connsiteY252" fmla="*/ 10102 h 10323"/>
                  <a:gd name="connsiteX253" fmla="*/ 3050 w 10000"/>
                  <a:gd name="connsiteY253" fmla="*/ 10076 h 10323"/>
                  <a:gd name="connsiteX254" fmla="*/ 3110 w 10000"/>
                  <a:gd name="connsiteY254" fmla="*/ 10064 h 10323"/>
                  <a:gd name="connsiteX255" fmla="*/ 3170 w 10000"/>
                  <a:gd name="connsiteY255" fmla="*/ 10051 h 10323"/>
                  <a:gd name="connsiteX256" fmla="*/ 3224 w 10000"/>
                  <a:gd name="connsiteY256" fmla="*/ 10026 h 10323"/>
                  <a:gd name="connsiteX257" fmla="*/ 3283 w 10000"/>
                  <a:gd name="connsiteY257" fmla="*/ 10013 h 10323"/>
                  <a:gd name="connsiteX258" fmla="*/ 3355 w 10000"/>
                  <a:gd name="connsiteY258" fmla="*/ 10000 h 10323"/>
                  <a:gd name="connsiteX259" fmla="*/ 3415 w 10000"/>
                  <a:gd name="connsiteY259" fmla="*/ 9975 h 10323"/>
                  <a:gd name="connsiteX260" fmla="*/ 3487 w 10000"/>
                  <a:gd name="connsiteY260" fmla="*/ 9962 h 10323"/>
                  <a:gd name="connsiteX261" fmla="*/ 3553 w 10000"/>
                  <a:gd name="connsiteY261" fmla="*/ 9950 h 10323"/>
                  <a:gd name="connsiteX262" fmla="*/ 3612 w 10000"/>
                  <a:gd name="connsiteY262" fmla="*/ 9925 h 10323"/>
                  <a:gd name="connsiteX263" fmla="*/ 3696 w 10000"/>
                  <a:gd name="connsiteY263" fmla="*/ 9906 h 10323"/>
                  <a:gd name="connsiteX264" fmla="*/ 3768 w 10000"/>
                  <a:gd name="connsiteY264" fmla="*/ 9893 h 10323"/>
                  <a:gd name="connsiteX265" fmla="*/ 3840 w 10000"/>
                  <a:gd name="connsiteY265" fmla="*/ 9868 h 10323"/>
                  <a:gd name="connsiteX266" fmla="*/ 3906 w 10000"/>
                  <a:gd name="connsiteY266" fmla="*/ 9855 h 10323"/>
                  <a:gd name="connsiteX267" fmla="*/ 3977 w 10000"/>
                  <a:gd name="connsiteY267" fmla="*/ 9830 h 10323"/>
                  <a:gd name="connsiteX268" fmla="*/ 4061 w 10000"/>
                  <a:gd name="connsiteY268" fmla="*/ 9817 h 10323"/>
                  <a:gd name="connsiteX269" fmla="*/ 4133 w 10000"/>
                  <a:gd name="connsiteY269" fmla="*/ 9792 h 10323"/>
                  <a:gd name="connsiteX270" fmla="*/ 4211 w 10000"/>
                  <a:gd name="connsiteY270" fmla="*/ 9766 h 10323"/>
                  <a:gd name="connsiteX271" fmla="*/ 4282 w 10000"/>
                  <a:gd name="connsiteY271" fmla="*/ 9754 h 10323"/>
                  <a:gd name="connsiteX272" fmla="*/ 4366 w 10000"/>
                  <a:gd name="connsiteY272" fmla="*/ 9728 h 10323"/>
                  <a:gd name="connsiteX273" fmla="*/ 4438 w 10000"/>
                  <a:gd name="connsiteY273" fmla="*/ 9716 h 10323"/>
                  <a:gd name="connsiteX274" fmla="*/ 4516 w 10000"/>
                  <a:gd name="connsiteY274" fmla="*/ 9690 h 10323"/>
                  <a:gd name="connsiteX275" fmla="*/ 4599 w 10000"/>
                  <a:gd name="connsiteY275" fmla="*/ 9678 h 10323"/>
                  <a:gd name="connsiteX276" fmla="*/ 4683 w 10000"/>
                  <a:gd name="connsiteY276" fmla="*/ 9665 h 10323"/>
                  <a:gd name="connsiteX277" fmla="*/ 4767 w 10000"/>
                  <a:gd name="connsiteY277" fmla="*/ 9640 h 10323"/>
                  <a:gd name="connsiteX278" fmla="*/ 4844 w 10000"/>
                  <a:gd name="connsiteY278" fmla="*/ 9615 h 10323"/>
                  <a:gd name="connsiteX279" fmla="*/ 4928 w 10000"/>
                  <a:gd name="connsiteY279" fmla="*/ 9602 h 10323"/>
                  <a:gd name="connsiteX280" fmla="*/ 5012 w 10000"/>
                  <a:gd name="connsiteY280" fmla="*/ 9583 h 10323"/>
                  <a:gd name="connsiteX281" fmla="*/ 5096 w 10000"/>
                  <a:gd name="connsiteY281" fmla="*/ 9570 h 10323"/>
                  <a:gd name="connsiteX282" fmla="*/ 5173 w 10000"/>
                  <a:gd name="connsiteY282" fmla="*/ 9558 h 10323"/>
                  <a:gd name="connsiteX283" fmla="*/ 5269 w 10000"/>
                  <a:gd name="connsiteY283" fmla="*/ 9532 h 10323"/>
                  <a:gd name="connsiteX284" fmla="*/ 5353 w 10000"/>
                  <a:gd name="connsiteY284" fmla="*/ 9520 h 10323"/>
                  <a:gd name="connsiteX285" fmla="*/ 5431 w 10000"/>
                  <a:gd name="connsiteY285" fmla="*/ 9494 h 10323"/>
                  <a:gd name="connsiteX286" fmla="*/ 5514 w 10000"/>
                  <a:gd name="connsiteY286" fmla="*/ 9482 h 10323"/>
                  <a:gd name="connsiteX287" fmla="*/ 5598 w 10000"/>
                  <a:gd name="connsiteY287" fmla="*/ 9456 h 10323"/>
                  <a:gd name="connsiteX288" fmla="*/ 5694 w 10000"/>
                  <a:gd name="connsiteY288" fmla="*/ 9444 h 10323"/>
                  <a:gd name="connsiteX289" fmla="*/ 5772 w 10000"/>
                  <a:gd name="connsiteY289" fmla="*/ 9431 h 10323"/>
                  <a:gd name="connsiteX290" fmla="*/ 5855 w 10000"/>
                  <a:gd name="connsiteY290" fmla="*/ 9419 h 10323"/>
                  <a:gd name="connsiteX291" fmla="*/ 5939 w 10000"/>
                  <a:gd name="connsiteY291" fmla="*/ 9406 h 10323"/>
                  <a:gd name="connsiteX292" fmla="*/ 6035 w 10000"/>
                  <a:gd name="connsiteY292" fmla="*/ 9393 h 10323"/>
                  <a:gd name="connsiteX293" fmla="*/ 6112 w 10000"/>
                  <a:gd name="connsiteY293" fmla="*/ 9381 h 10323"/>
                  <a:gd name="connsiteX294" fmla="*/ 6196 w 10000"/>
                  <a:gd name="connsiteY294" fmla="*/ 9355 h 10323"/>
                  <a:gd name="connsiteX295" fmla="*/ 6280 w 10000"/>
                  <a:gd name="connsiteY295" fmla="*/ 9343 h 10323"/>
                  <a:gd name="connsiteX296" fmla="*/ 6364 w 10000"/>
                  <a:gd name="connsiteY296" fmla="*/ 9330 h 10323"/>
                  <a:gd name="connsiteX297" fmla="*/ 6441 w 10000"/>
                  <a:gd name="connsiteY297" fmla="*/ 9305 h 10323"/>
                  <a:gd name="connsiteX298" fmla="*/ 6537 w 10000"/>
                  <a:gd name="connsiteY298" fmla="*/ 9292 h 10323"/>
                  <a:gd name="connsiteX299" fmla="*/ 6621 w 10000"/>
                  <a:gd name="connsiteY299" fmla="*/ 9279 h 10323"/>
                  <a:gd name="connsiteX300" fmla="*/ 6711 w 10000"/>
                  <a:gd name="connsiteY300" fmla="*/ 9267 h 10323"/>
                  <a:gd name="connsiteX301" fmla="*/ 6782 w 10000"/>
                  <a:gd name="connsiteY301" fmla="*/ 9248 h 10323"/>
                  <a:gd name="connsiteX302" fmla="*/ 6878 w 10000"/>
                  <a:gd name="connsiteY302" fmla="*/ 9235 h 10323"/>
                  <a:gd name="connsiteX303" fmla="*/ 6962 w 10000"/>
                  <a:gd name="connsiteY303" fmla="*/ 9210 h 10323"/>
                  <a:gd name="connsiteX304" fmla="*/ 7051 w 10000"/>
                  <a:gd name="connsiteY304" fmla="*/ 9197 h 10323"/>
                  <a:gd name="connsiteX305" fmla="*/ 7135 w 10000"/>
                  <a:gd name="connsiteY305" fmla="*/ 9172 h 10323"/>
                  <a:gd name="connsiteX306" fmla="*/ 7219 w 10000"/>
                  <a:gd name="connsiteY306" fmla="*/ 9159 h 10323"/>
                  <a:gd name="connsiteX307" fmla="*/ 7303 w 10000"/>
                  <a:gd name="connsiteY307" fmla="*/ 9134 h 10323"/>
                  <a:gd name="connsiteX308" fmla="*/ 7392 w 10000"/>
                  <a:gd name="connsiteY308" fmla="*/ 9121 h 10323"/>
                  <a:gd name="connsiteX309" fmla="*/ 7476 w 10000"/>
                  <a:gd name="connsiteY309" fmla="*/ 9096 h 10323"/>
                  <a:gd name="connsiteX310" fmla="*/ 7560 w 10000"/>
                  <a:gd name="connsiteY310" fmla="*/ 9071 h 10323"/>
                  <a:gd name="connsiteX311" fmla="*/ 7644 w 10000"/>
                  <a:gd name="connsiteY311" fmla="*/ 9058 h 10323"/>
                  <a:gd name="connsiteX312" fmla="*/ 7733 w 10000"/>
                  <a:gd name="connsiteY312" fmla="*/ 9033 h 10323"/>
                  <a:gd name="connsiteX313" fmla="*/ 7805 w 10000"/>
                  <a:gd name="connsiteY313" fmla="*/ 9020 h 10323"/>
                  <a:gd name="connsiteX314" fmla="*/ 7901 w 10000"/>
                  <a:gd name="connsiteY314" fmla="*/ 8995 h 10323"/>
                  <a:gd name="connsiteX315" fmla="*/ 7972 w 10000"/>
                  <a:gd name="connsiteY315" fmla="*/ 8982 h 10323"/>
                  <a:gd name="connsiteX316" fmla="*/ 8062 w 10000"/>
                  <a:gd name="connsiteY316" fmla="*/ 8957 h 10323"/>
                  <a:gd name="connsiteX317" fmla="*/ 8134 w 10000"/>
                  <a:gd name="connsiteY317" fmla="*/ 8931 h 10323"/>
                  <a:gd name="connsiteX318" fmla="*/ 8218 w 10000"/>
                  <a:gd name="connsiteY318" fmla="*/ 8925 h 10323"/>
                  <a:gd name="connsiteX319" fmla="*/ 8295 w 10000"/>
                  <a:gd name="connsiteY319" fmla="*/ 8900 h 10323"/>
                  <a:gd name="connsiteX320" fmla="*/ 8367 w 10000"/>
                  <a:gd name="connsiteY320" fmla="*/ 8887 h 10323"/>
                  <a:gd name="connsiteX321" fmla="*/ 8451 w 10000"/>
                  <a:gd name="connsiteY321" fmla="*/ 8862 h 10323"/>
                  <a:gd name="connsiteX322" fmla="*/ 8523 w 10000"/>
                  <a:gd name="connsiteY322" fmla="*/ 8849 h 10323"/>
                  <a:gd name="connsiteX323" fmla="*/ 8594 w 10000"/>
                  <a:gd name="connsiteY323" fmla="*/ 8824 h 10323"/>
                  <a:gd name="connsiteX324" fmla="*/ 8672 w 10000"/>
                  <a:gd name="connsiteY324" fmla="*/ 8799 h 10323"/>
                  <a:gd name="connsiteX325" fmla="*/ 8744 w 10000"/>
                  <a:gd name="connsiteY325" fmla="*/ 8786 h 10323"/>
                  <a:gd name="connsiteX326" fmla="*/ 8816 w 10000"/>
                  <a:gd name="connsiteY326" fmla="*/ 8761 h 10323"/>
                  <a:gd name="connsiteX327" fmla="*/ 8876 w 10000"/>
                  <a:gd name="connsiteY327" fmla="*/ 8748 h 10323"/>
                  <a:gd name="connsiteX328" fmla="*/ 8941 w 10000"/>
                  <a:gd name="connsiteY328" fmla="*/ 8723 h 10323"/>
                  <a:gd name="connsiteX329" fmla="*/ 9001 w 10000"/>
                  <a:gd name="connsiteY329" fmla="*/ 8697 h 10323"/>
                  <a:gd name="connsiteX330" fmla="*/ 9073 w 10000"/>
                  <a:gd name="connsiteY330" fmla="*/ 8685 h 10323"/>
                  <a:gd name="connsiteX331" fmla="*/ 9133 w 10000"/>
                  <a:gd name="connsiteY331" fmla="*/ 8659 h 10323"/>
                  <a:gd name="connsiteX332" fmla="*/ 9205 w 10000"/>
                  <a:gd name="connsiteY332" fmla="*/ 8647 h 10323"/>
                  <a:gd name="connsiteX333" fmla="*/ 9258 w 10000"/>
                  <a:gd name="connsiteY333" fmla="*/ 8634 h 10323"/>
                  <a:gd name="connsiteX334" fmla="*/ 9318 w 10000"/>
                  <a:gd name="connsiteY334" fmla="*/ 8609 h 10323"/>
                  <a:gd name="connsiteX335" fmla="*/ 9366 w 10000"/>
                  <a:gd name="connsiteY335" fmla="*/ 8596 h 10323"/>
                  <a:gd name="connsiteX336" fmla="*/ 9426 w 10000"/>
                  <a:gd name="connsiteY336" fmla="*/ 8590 h 10323"/>
                  <a:gd name="connsiteX337" fmla="*/ 9474 w 10000"/>
                  <a:gd name="connsiteY337" fmla="*/ 8565 h 10323"/>
                  <a:gd name="connsiteX338" fmla="*/ 9522 w 10000"/>
                  <a:gd name="connsiteY338" fmla="*/ 8552 h 10323"/>
                  <a:gd name="connsiteX339" fmla="*/ 9575 w 10000"/>
                  <a:gd name="connsiteY339" fmla="*/ 8539 h 10323"/>
                  <a:gd name="connsiteX340" fmla="*/ 9623 w 10000"/>
                  <a:gd name="connsiteY340" fmla="*/ 8527 h 10323"/>
                  <a:gd name="connsiteX341" fmla="*/ 9659 w 10000"/>
                  <a:gd name="connsiteY341" fmla="*/ 8514 h 10323"/>
                  <a:gd name="connsiteX342" fmla="*/ 9707 w 10000"/>
                  <a:gd name="connsiteY342" fmla="*/ 8501 h 10323"/>
                  <a:gd name="connsiteX343" fmla="*/ 9743 w 10000"/>
                  <a:gd name="connsiteY343" fmla="*/ 8489 h 10323"/>
                  <a:gd name="connsiteX344" fmla="*/ 9779 w 10000"/>
                  <a:gd name="connsiteY344" fmla="*/ 8476 h 10323"/>
                  <a:gd name="connsiteX345" fmla="*/ 9839 w 10000"/>
                  <a:gd name="connsiteY345" fmla="*/ 8463 h 10323"/>
                  <a:gd name="connsiteX346" fmla="*/ 9892 w 10000"/>
                  <a:gd name="connsiteY346" fmla="*/ 8451 h 10323"/>
                  <a:gd name="connsiteX347" fmla="*/ 9928 w 10000"/>
                  <a:gd name="connsiteY347" fmla="*/ 8425 h 10323"/>
                  <a:gd name="connsiteX348" fmla="*/ 9964 w 10000"/>
                  <a:gd name="connsiteY348" fmla="*/ 8413 h 10323"/>
                  <a:gd name="connsiteX349" fmla="*/ 9988 w 10000"/>
                  <a:gd name="connsiteY349" fmla="*/ 8413 h 10323"/>
                  <a:gd name="connsiteX350" fmla="*/ 10000 w 10000"/>
                  <a:gd name="connsiteY350" fmla="*/ 8413 h 10323"/>
                  <a:gd name="connsiteX351" fmla="*/ 9988 w 10000"/>
                  <a:gd name="connsiteY351" fmla="*/ 8400 h 10323"/>
                  <a:gd name="connsiteX352" fmla="*/ 9988 w 10000"/>
                  <a:gd name="connsiteY352" fmla="*/ 8388 h 10323"/>
                  <a:gd name="connsiteX353" fmla="*/ 9976 w 10000"/>
                  <a:gd name="connsiteY353" fmla="*/ 8362 h 10323"/>
                  <a:gd name="connsiteX354" fmla="*/ 9964 w 10000"/>
                  <a:gd name="connsiteY354" fmla="*/ 8337 h 10323"/>
                  <a:gd name="connsiteX355" fmla="*/ 9952 w 10000"/>
                  <a:gd name="connsiteY355" fmla="*/ 8286 h 10323"/>
                  <a:gd name="connsiteX356" fmla="*/ 9928 w 10000"/>
                  <a:gd name="connsiteY356" fmla="*/ 8242 h 10323"/>
                  <a:gd name="connsiteX357" fmla="*/ 9904 w 10000"/>
                  <a:gd name="connsiteY357" fmla="*/ 8179 h 10323"/>
                  <a:gd name="connsiteX358" fmla="*/ 9892 w 10000"/>
                  <a:gd name="connsiteY358" fmla="*/ 8103 h 10323"/>
                  <a:gd name="connsiteX359" fmla="*/ 9874 w 10000"/>
                  <a:gd name="connsiteY359" fmla="*/ 8065 h 10323"/>
                  <a:gd name="connsiteX360" fmla="*/ 9862 w 10000"/>
                  <a:gd name="connsiteY360" fmla="*/ 8014 h 10323"/>
                  <a:gd name="connsiteX361" fmla="*/ 9850 w 10000"/>
                  <a:gd name="connsiteY361" fmla="*/ 7976 h 10323"/>
                  <a:gd name="connsiteX362" fmla="*/ 9839 w 10000"/>
                  <a:gd name="connsiteY362" fmla="*/ 7938 h 10323"/>
                  <a:gd name="connsiteX363" fmla="*/ 9827 w 10000"/>
                  <a:gd name="connsiteY363" fmla="*/ 7882 h 10323"/>
                  <a:gd name="connsiteX364" fmla="*/ 9803 w 10000"/>
                  <a:gd name="connsiteY364" fmla="*/ 7844 h 10323"/>
                  <a:gd name="connsiteX365" fmla="*/ 9791 w 10000"/>
                  <a:gd name="connsiteY365" fmla="*/ 7793 h 10323"/>
                  <a:gd name="connsiteX366" fmla="*/ 9779 w 10000"/>
                  <a:gd name="connsiteY366" fmla="*/ 7742 h 10323"/>
                  <a:gd name="connsiteX367" fmla="*/ 9767 w 10000"/>
                  <a:gd name="connsiteY367" fmla="*/ 7692 h 10323"/>
                  <a:gd name="connsiteX368" fmla="*/ 9743 w 10000"/>
                  <a:gd name="connsiteY368" fmla="*/ 7641 h 10323"/>
                  <a:gd name="connsiteX369" fmla="*/ 9731 w 10000"/>
                  <a:gd name="connsiteY369" fmla="*/ 7584 h 10323"/>
                  <a:gd name="connsiteX370" fmla="*/ 9719 w 10000"/>
                  <a:gd name="connsiteY370" fmla="*/ 7534 h 10323"/>
                  <a:gd name="connsiteX371" fmla="*/ 9695 w 10000"/>
                  <a:gd name="connsiteY371" fmla="*/ 7470 h 10323"/>
                  <a:gd name="connsiteX372" fmla="*/ 9683 w 10000"/>
                  <a:gd name="connsiteY372" fmla="*/ 7407 h 10323"/>
                  <a:gd name="connsiteX373" fmla="*/ 9659 w 10000"/>
                  <a:gd name="connsiteY373" fmla="*/ 7357 h 10323"/>
                  <a:gd name="connsiteX374" fmla="*/ 9647 w 10000"/>
                  <a:gd name="connsiteY374" fmla="*/ 7293 h 10323"/>
                  <a:gd name="connsiteX375" fmla="*/ 9635 w 10000"/>
                  <a:gd name="connsiteY375" fmla="*/ 7224 h 10323"/>
                  <a:gd name="connsiteX376" fmla="*/ 9611 w 10000"/>
                  <a:gd name="connsiteY376" fmla="*/ 7160 h 10323"/>
                  <a:gd name="connsiteX377" fmla="*/ 9599 w 10000"/>
                  <a:gd name="connsiteY377" fmla="*/ 7097 h 10323"/>
                  <a:gd name="connsiteX378" fmla="*/ 9575 w 10000"/>
                  <a:gd name="connsiteY378" fmla="*/ 7021 h 10323"/>
                  <a:gd name="connsiteX379" fmla="*/ 9563 w 10000"/>
                  <a:gd name="connsiteY379" fmla="*/ 6958 h 10323"/>
                  <a:gd name="connsiteX380" fmla="*/ 9545 w 10000"/>
                  <a:gd name="connsiteY380" fmla="*/ 6888 h 10323"/>
                  <a:gd name="connsiteX381" fmla="*/ 9522 w 10000"/>
                  <a:gd name="connsiteY381" fmla="*/ 6813 h 10323"/>
                  <a:gd name="connsiteX382" fmla="*/ 9510 w 10000"/>
                  <a:gd name="connsiteY382" fmla="*/ 6749 h 10323"/>
                  <a:gd name="connsiteX383" fmla="*/ 9486 w 10000"/>
                  <a:gd name="connsiteY383" fmla="*/ 6673 h 10323"/>
                  <a:gd name="connsiteX384" fmla="*/ 9474 w 10000"/>
                  <a:gd name="connsiteY384" fmla="*/ 6604 h 10323"/>
                  <a:gd name="connsiteX385" fmla="*/ 9450 w 10000"/>
                  <a:gd name="connsiteY385" fmla="*/ 6528 h 10323"/>
                  <a:gd name="connsiteX386" fmla="*/ 9438 w 10000"/>
                  <a:gd name="connsiteY386" fmla="*/ 6465 h 10323"/>
                  <a:gd name="connsiteX387" fmla="*/ 9414 w 10000"/>
                  <a:gd name="connsiteY387" fmla="*/ 6376 h 10323"/>
                  <a:gd name="connsiteX388" fmla="*/ 9402 w 10000"/>
                  <a:gd name="connsiteY388" fmla="*/ 6313 h 10323"/>
                  <a:gd name="connsiteX389" fmla="*/ 9378 w 10000"/>
                  <a:gd name="connsiteY389" fmla="*/ 6243 h 10323"/>
                  <a:gd name="connsiteX390" fmla="*/ 9366 w 10000"/>
                  <a:gd name="connsiteY390" fmla="*/ 6167 h 10323"/>
                  <a:gd name="connsiteX391" fmla="*/ 9354 w 10000"/>
                  <a:gd name="connsiteY391" fmla="*/ 6079 h 10323"/>
                  <a:gd name="connsiteX392" fmla="*/ 9330 w 10000"/>
                  <a:gd name="connsiteY392" fmla="*/ 6003 h 10323"/>
                  <a:gd name="connsiteX393" fmla="*/ 9318 w 10000"/>
                  <a:gd name="connsiteY393" fmla="*/ 5933 h 10323"/>
                  <a:gd name="connsiteX394" fmla="*/ 9294 w 10000"/>
                  <a:gd name="connsiteY394" fmla="*/ 5845 h 10323"/>
                  <a:gd name="connsiteX395" fmla="*/ 9270 w 10000"/>
                  <a:gd name="connsiteY395" fmla="*/ 5769 h 10323"/>
                  <a:gd name="connsiteX396" fmla="*/ 9258 w 10000"/>
                  <a:gd name="connsiteY396" fmla="*/ 5693 h 10323"/>
                  <a:gd name="connsiteX397" fmla="*/ 9246 w 10000"/>
                  <a:gd name="connsiteY397" fmla="*/ 5611 h 10323"/>
                  <a:gd name="connsiteX398" fmla="*/ 9240 w 10000"/>
                  <a:gd name="connsiteY398" fmla="*/ 5535 h 10323"/>
                  <a:gd name="connsiteX399" fmla="*/ 9228 w 10000"/>
                  <a:gd name="connsiteY399" fmla="*/ 5446 h 10323"/>
                  <a:gd name="connsiteX400" fmla="*/ 9217 w 10000"/>
                  <a:gd name="connsiteY400" fmla="*/ 5370 h 10323"/>
                  <a:gd name="connsiteX401" fmla="*/ 9205 w 10000"/>
                  <a:gd name="connsiteY401" fmla="*/ 5295 h 10323"/>
                  <a:gd name="connsiteX402" fmla="*/ 9193 w 10000"/>
                  <a:gd name="connsiteY402" fmla="*/ 5225 h 10323"/>
                  <a:gd name="connsiteX403" fmla="*/ 9169 w 10000"/>
                  <a:gd name="connsiteY403" fmla="*/ 5136 h 10323"/>
                  <a:gd name="connsiteX404" fmla="*/ 9169 w 10000"/>
                  <a:gd name="connsiteY404" fmla="*/ 5061 h 10323"/>
                  <a:gd name="connsiteX405" fmla="*/ 9157 w 10000"/>
                  <a:gd name="connsiteY405" fmla="*/ 4985 h 10323"/>
                  <a:gd name="connsiteX406" fmla="*/ 9145 w 10000"/>
                  <a:gd name="connsiteY406" fmla="*/ 4902 h 10323"/>
                  <a:gd name="connsiteX407" fmla="*/ 9121 w 10000"/>
                  <a:gd name="connsiteY407" fmla="*/ 4826 h 10323"/>
                  <a:gd name="connsiteX408" fmla="*/ 9121 w 10000"/>
                  <a:gd name="connsiteY408" fmla="*/ 4738 h 10323"/>
                  <a:gd name="connsiteX409" fmla="*/ 9097 w 10000"/>
                  <a:gd name="connsiteY409" fmla="*/ 4662 h 10323"/>
                  <a:gd name="connsiteX410" fmla="*/ 9097 w 10000"/>
                  <a:gd name="connsiteY410" fmla="*/ 4592 h 10323"/>
                  <a:gd name="connsiteX411" fmla="*/ 9085 w 10000"/>
                  <a:gd name="connsiteY411" fmla="*/ 4504 h 10323"/>
                  <a:gd name="connsiteX412" fmla="*/ 9073 w 10000"/>
                  <a:gd name="connsiteY412" fmla="*/ 4428 h 10323"/>
                  <a:gd name="connsiteX413" fmla="*/ 9061 w 10000"/>
                  <a:gd name="connsiteY413" fmla="*/ 4352 h 10323"/>
                  <a:gd name="connsiteX414" fmla="*/ 9061 w 10000"/>
                  <a:gd name="connsiteY414" fmla="*/ 4295 h 10323"/>
                  <a:gd name="connsiteX415" fmla="*/ 9037 w 10000"/>
                  <a:gd name="connsiteY415" fmla="*/ 4207 h 10323"/>
                  <a:gd name="connsiteX416" fmla="*/ 9037 w 10000"/>
                  <a:gd name="connsiteY416" fmla="*/ 4131 h 10323"/>
                  <a:gd name="connsiteX417" fmla="*/ 9013 w 10000"/>
                  <a:gd name="connsiteY417" fmla="*/ 4055 h 10323"/>
                  <a:gd name="connsiteX418" fmla="*/ 9013 w 10000"/>
                  <a:gd name="connsiteY418" fmla="*/ 3979 h 10323"/>
                  <a:gd name="connsiteX419" fmla="*/ 9001 w 10000"/>
                  <a:gd name="connsiteY419" fmla="*/ 3909 h 10323"/>
                  <a:gd name="connsiteX420" fmla="*/ 8989 w 10000"/>
                  <a:gd name="connsiteY420" fmla="*/ 3846 h 10323"/>
                  <a:gd name="connsiteX421" fmla="*/ 8977 w 10000"/>
                  <a:gd name="connsiteY421" fmla="*/ 3770 h 10323"/>
                  <a:gd name="connsiteX422" fmla="*/ 8977 w 10000"/>
                  <a:gd name="connsiteY422" fmla="*/ 3707 h 10323"/>
                  <a:gd name="connsiteX423" fmla="*/ 8953 w 10000"/>
                  <a:gd name="connsiteY423" fmla="*/ 3631 h 10323"/>
                  <a:gd name="connsiteX424" fmla="*/ 8953 w 10000"/>
                  <a:gd name="connsiteY424" fmla="*/ 3561 h 10323"/>
                  <a:gd name="connsiteX425" fmla="*/ 8941 w 10000"/>
                  <a:gd name="connsiteY425" fmla="*/ 3498 h 10323"/>
                  <a:gd name="connsiteX426" fmla="*/ 8929 w 10000"/>
                  <a:gd name="connsiteY426" fmla="*/ 3422 h 10323"/>
                  <a:gd name="connsiteX427" fmla="*/ 8923 w 10000"/>
                  <a:gd name="connsiteY427" fmla="*/ 3359 h 10323"/>
                  <a:gd name="connsiteX428" fmla="*/ 8923 w 10000"/>
                  <a:gd name="connsiteY428" fmla="*/ 3302 h 10323"/>
                  <a:gd name="connsiteX429" fmla="*/ 8911 w 10000"/>
                  <a:gd name="connsiteY429" fmla="*/ 3239 h 10323"/>
                  <a:gd name="connsiteX430" fmla="*/ 8900 w 10000"/>
                  <a:gd name="connsiteY430" fmla="*/ 3176 h 10323"/>
                  <a:gd name="connsiteX431" fmla="*/ 8888 w 10000"/>
                  <a:gd name="connsiteY431" fmla="*/ 3112 h 10323"/>
                  <a:gd name="connsiteX432" fmla="*/ 8876 w 10000"/>
                  <a:gd name="connsiteY432" fmla="*/ 3049 h 10323"/>
                  <a:gd name="connsiteX433" fmla="*/ 8864 w 10000"/>
                  <a:gd name="connsiteY433" fmla="*/ 2986 h 10323"/>
                  <a:gd name="connsiteX434" fmla="*/ 8864 w 10000"/>
                  <a:gd name="connsiteY434" fmla="*/ 2942 h 10323"/>
                  <a:gd name="connsiteX435" fmla="*/ 8852 w 10000"/>
                  <a:gd name="connsiteY435" fmla="*/ 2878 h 10323"/>
                  <a:gd name="connsiteX436" fmla="*/ 8852 w 10000"/>
                  <a:gd name="connsiteY436" fmla="*/ 2815 h 10323"/>
                  <a:gd name="connsiteX437" fmla="*/ 8840 w 10000"/>
                  <a:gd name="connsiteY437" fmla="*/ 2764 h 10323"/>
                  <a:gd name="connsiteX438" fmla="*/ 8840 w 10000"/>
                  <a:gd name="connsiteY438" fmla="*/ 2714 h 10323"/>
                  <a:gd name="connsiteX439" fmla="*/ 8828 w 10000"/>
                  <a:gd name="connsiteY439" fmla="*/ 2651 h 10323"/>
                  <a:gd name="connsiteX440" fmla="*/ 8816 w 10000"/>
                  <a:gd name="connsiteY440" fmla="*/ 2606 h 10323"/>
                  <a:gd name="connsiteX441" fmla="*/ 8804 w 10000"/>
                  <a:gd name="connsiteY441" fmla="*/ 2556 h 10323"/>
                  <a:gd name="connsiteX442" fmla="*/ 8804 w 10000"/>
                  <a:gd name="connsiteY442" fmla="*/ 2505 h 10323"/>
                  <a:gd name="connsiteX443" fmla="*/ 8792 w 10000"/>
                  <a:gd name="connsiteY443" fmla="*/ 2455 h 10323"/>
                  <a:gd name="connsiteX444" fmla="*/ 8792 w 10000"/>
                  <a:gd name="connsiteY444" fmla="*/ 2404 h 10323"/>
                  <a:gd name="connsiteX445" fmla="*/ 8780 w 10000"/>
                  <a:gd name="connsiteY445" fmla="*/ 2353 h 10323"/>
                  <a:gd name="connsiteX446" fmla="*/ 8780 w 10000"/>
                  <a:gd name="connsiteY446" fmla="*/ 2315 h 10323"/>
                  <a:gd name="connsiteX447" fmla="*/ 8768 w 10000"/>
                  <a:gd name="connsiteY447" fmla="*/ 2284 h 10323"/>
                  <a:gd name="connsiteX448" fmla="*/ 8756 w 10000"/>
                  <a:gd name="connsiteY448" fmla="*/ 2233 h 10323"/>
                  <a:gd name="connsiteX449" fmla="*/ 8744 w 10000"/>
                  <a:gd name="connsiteY449" fmla="*/ 2195 h 10323"/>
                  <a:gd name="connsiteX450" fmla="*/ 8744 w 10000"/>
                  <a:gd name="connsiteY450" fmla="*/ 2157 h 10323"/>
                  <a:gd name="connsiteX451" fmla="*/ 8744 w 10000"/>
                  <a:gd name="connsiteY451" fmla="*/ 2119 h 10323"/>
                  <a:gd name="connsiteX452" fmla="*/ 8732 w 10000"/>
                  <a:gd name="connsiteY452" fmla="*/ 2081 h 10323"/>
                  <a:gd name="connsiteX453" fmla="*/ 8732 w 10000"/>
                  <a:gd name="connsiteY453" fmla="*/ 2056 h 10323"/>
                  <a:gd name="connsiteX454" fmla="*/ 8732 w 10000"/>
                  <a:gd name="connsiteY454" fmla="*/ 2031 h 10323"/>
                  <a:gd name="connsiteX455" fmla="*/ 8720 w 10000"/>
                  <a:gd name="connsiteY455" fmla="*/ 1974 h 10323"/>
                  <a:gd name="connsiteX456" fmla="*/ 8708 w 10000"/>
                  <a:gd name="connsiteY456" fmla="*/ 1923 h 10323"/>
                  <a:gd name="connsiteX457" fmla="*/ 8696 w 10000"/>
                  <a:gd name="connsiteY457" fmla="*/ 1873 h 10323"/>
                  <a:gd name="connsiteX458" fmla="*/ 8696 w 10000"/>
                  <a:gd name="connsiteY458" fmla="*/ 1847 h 10323"/>
                  <a:gd name="connsiteX459" fmla="*/ 8696 w 10000"/>
                  <a:gd name="connsiteY459" fmla="*/ 1797 h 10323"/>
                  <a:gd name="connsiteX460" fmla="*/ 8453 w 10000"/>
                  <a:gd name="connsiteY460" fmla="*/ 394 h 10323"/>
                  <a:gd name="connsiteX461" fmla="*/ 8086 w 10000"/>
                  <a:gd name="connsiteY461" fmla="*/ 387 h 10323"/>
                  <a:gd name="connsiteX462" fmla="*/ 8069 w 10000"/>
                  <a:gd name="connsiteY462" fmla="*/ 336 h 10323"/>
                  <a:gd name="connsiteX463" fmla="*/ 8295 w 10000"/>
                  <a:gd name="connsiteY463" fmla="*/ 2404 h 10323"/>
                  <a:gd name="connsiteX464" fmla="*/ 8295 w 10000"/>
                  <a:gd name="connsiteY464" fmla="*/ 2417 h 10323"/>
                  <a:gd name="connsiteX465" fmla="*/ 8295 w 10000"/>
                  <a:gd name="connsiteY465" fmla="*/ 2467 h 10323"/>
                  <a:gd name="connsiteX466" fmla="*/ 8295 w 10000"/>
                  <a:gd name="connsiteY466" fmla="*/ 2493 h 10323"/>
                  <a:gd name="connsiteX467" fmla="*/ 8307 w 10000"/>
                  <a:gd name="connsiteY467" fmla="*/ 2543 h 10323"/>
                  <a:gd name="connsiteX468" fmla="*/ 8319 w 10000"/>
                  <a:gd name="connsiteY468" fmla="*/ 2581 h 10323"/>
                  <a:gd name="connsiteX469" fmla="*/ 8331 w 10000"/>
                  <a:gd name="connsiteY469" fmla="*/ 2638 h 10323"/>
                  <a:gd name="connsiteX470" fmla="*/ 8331 w 10000"/>
                  <a:gd name="connsiteY470" fmla="*/ 2701 h 10323"/>
                  <a:gd name="connsiteX471" fmla="*/ 8343 w 10000"/>
                  <a:gd name="connsiteY471" fmla="*/ 2764 h 10323"/>
                  <a:gd name="connsiteX472" fmla="*/ 8343 w 10000"/>
                  <a:gd name="connsiteY472" fmla="*/ 2802 h 10323"/>
                  <a:gd name="connsiteX473" fmla="*/ 8355 w 10000"/>
                  <a:gd name="connsiteY473" fmla="*/ 2840 h 10323"/>
                  <a:gd name="connsiteX474" fmla="*/ 8355 w 10000"/>
                  <a:gd name="connsiteY474" fmla="*/ 2878 h 10323"/>
                  <a:gd name="connsiteX475" fmla="*/ 8367 w 10000"/>
                  <a:gd name="connsiteY475" fmla="*/ 2916 h 10323"/>
                  <a:gd name="connsiteX476" fmla="*/ 8367 w 10000"/>
                  <a:gd name="connsiteY476" fmla="*/ 2967 h 10323"/>
                  <a:gd name="connsiteX477" fmla="*/ 8391 w 10000"/>
                  <a:gd name="connsiteY477" fmla="*/ 2999 h 10323"/>
                  <a:gd name="connsiteX478" fmla="*/ 8391 w 10000"/>
                  <a:gd name="connsiteY478" fmla="*/ 3036 h 10323"/>
                  <a:gd name="connsiteX479" fmla="*/ 8403 w 10000"/>
                  <a:gd name="connsiteY479" fmla="*/ 3087 h 10323"/>
                  <a:gd name="connsiteX480" fmla="*/ 8403 w 10000"/>
                  <a:gd name="connsiteY480" fmla="*/ 3125 h 10323"/>
                  <a:gd name="connsiteX481" fmla="*/ 8415 w 10000"/>
                  <a:gd name="connsiteY481" fmla="*/ 3176 h 10323"/>
                  <a:gd name="connsiteX482" fmla="*/ 8427 w 10000"/>
                  <a:gd name="connsiteY482" fmla="*/ 3226 h 10323"/>
                  <a:gd name="connsiteX483" fmla="*/ 8439 w 10000"/>
                  <a:gd name="connsiteY483" fmla="*/ 3289 h 10323"/>
                  <a:gd name="connsiteX484" fmla="*/ 8439 w 10000"/>
                  <a:gd name="connsiteY484" fmla="*/ 3334 h 10323"/>
                  <a:gd name="connsiteX485" fmla="*/ 8451 w 10000"/>
                  <a:gd name="connsiteY485" fmla="*/ 3384 h 10323"/>
                  <a:gd name="connsiteX486" fmla="*/ 8451 w 10000"/>
                  <a:gd name="connsiteY486" fmla="*/ 3422 h 10323"/>
                  <a:gd name="connsiteX487" fmla="*/ 8463 w 10000"/>
                  <a:gd name="connsiteY487" fmla="*/ 3486 h 10323"/>
                  <a:gd name="connsiteX488" fmla="*/ 8463 w 10000"/>
                  <a:gd name="connsiteY488" fmla="*/ 3536 h 10323"/>
                  <a:gd name="connsiteX489" fmla="*/ 8475 w 10000"/>
                  <a:gd name="connsiteY489" fmla="*/ 3599 h 10323"/>
                  <a:gd name="connsiteX490" fmla="*/ 8475 w 10000"/>
                  <a:gd name="connsiteY490" fmla="*/ 3656 h 10323"/>
                  <a:gd name="connsiteX491" fmla="*/ 8487 w 10000"/>
                  <a:gd name="connsiteY491" fmla="*/ 3707 h 10323"/>
                  <a:gd name="connsiteX492" fmla="*/ 8499 w 10000"/>
                  <a:gd name="connsiteY492" fmla="*/ 3770 h 10323"/>
                  <a:gd name="connsiteX493" fmla="*/ 8511 w 10000"/>
                  <a:gd name="connsiteY493" fmla="*/ 3833 h 10323"/>
                  <a:gd name="connsiteX494" fmla="*/ 8523 w 10000"/>
                  <a:gd name="connsiteY494" fmla="*/ 3897 h 10323"/>
                  <a:gd name="connsiteX495" fmla="*/ 8535 w 10000"/>
                  <a:gd name="connsiteY495" fmla="*/ 3947 h 10323"/>
                  <a:gd name="connsiteX496" fmla="*/ 8535 w 10000"/>
                  <a:gd name="connsiteY496" fmla="*/ 4004 h 10323"/>
                  <a:gd name="connsiteX497" fmla="*/ 8547 w 10000"/>
                  <a:gd name="connsiteY497" fmla="*/ 4067 h 10323"/>
                  <a:gd name="connsiteX498" fmla="*/ 8559 w 10000"/>
                  <a:gd name="connsiteY498" fmla="*/ 4143 h 10323"/>
                  <a:gd name="connsiteX499" fmla="*/ 8571 w 10000"/>
                  <a:gd name="connsiteY499" fmla="*/ 4207 h 10323"/>
                  <a:gd name="connsiteX500" fmla="*/ 8571 w 10000"/>
                  <a:gd name="connsiteY500" fmla="*/ 4270 h 10323"/>
                  <a:gd name="connsiteX501" fmla="*/ 8583 w 10000"/>
                  <a:gd name="connsiteY501" fmla="*/ 4327 h 10323"/>
                  <a:gd name="connsiteX502" fmla="*/ 8583 w 10000"/>
                  <a:gd name="connsiteY502" fmla="*/ 4390 h 10323"/>
                  <a:gd name="connsiteX503" fmla="*/ 8594 w 10000"/>
                  <a:gd name="connsiteY503" fmla="*/ 4466 h 10323"/>
                  <a:gd name="connsiteX504" fmla="*/ 8594 w 10000"/>
                  <a:gd name="connsiteY504" fmla="*/ 4542 h 10323"/>
                  <a:gd name="connsiteX505" fmla="*/ 8606 w 10000"/>
                  <a:gd name="connsiteY505" fmla="*/ 4605 h 10323"/>
                  <a:gd name="connsiteX506" fmla="*/ 8612 w 10000"/>
                  <a:gd name="connsiteY506" fmla="*/ 4675 h 10323"/>
                  <a:gd name="connsiteX507" fmla="*/ 8624 w 10000"/>
                  <a:gd name="connsiteY507" fmla="*/ 4738 h 10323"/>
                  <a:gd name="connsiteX508" fmla="*/ 8636 w 10000"/>
                  <a:gd name="connsiteY508" fmla="*/ 4814 h 10323"/>
                  <a:gd name="connsiteX509" fmla="*/ 8636 w 10000"/>
                  <a:gd name="connsiteY509" fmla="*/ 4877 h 10323"/>
                  <a:gd name="connsiteX510" fmla="*/ 8648 w 10000"/>
                  <a:gd name="connsiteY510" fmla="*/ 4953 h 10323"/>
                  <a:gd name="connsiteX511" fmla="*/ 8660 w 10000"/>
                  <a:gd name="connsiteY511" fmla="*/ 5023 h 10323"/>
                  <a:gd name="connsiteX512" fmla="*/ 8660 w 10000"/>
                  <a:gd name="connsiteY512" fmla="*/ 5098 h 10323"/>
                  <a:gd name="connsiteX513" fmla="*/ 8672 w 10000"/>
                  <a:gd name="connsiteY513" fmla="*/ 5162 h 10323"/>
                  <a:gd name="connsiteX514" fmla="*/ 8684 w 10000"/>
                  <a:gd name="connsiteY514" fmla="*/ 5238 h 10323"/>
                  <a:gd name="connsiteX515" fmla="*/ 8696 w 10000"/>
                  <a:gd name="connsiteY515" fmla="*/ 5307 h 10323"/>
                  <a:gd name="connsiteX516" fmla="*/ 8696 w 10000"/>
                  <a:gd name="connsiteY516" fmla="*/ 5383 h 10323"/>
                  <a:gd name="connsiteX517" fmla="*/ 8696 w 10000"/>
                  <a:gd name="connsiteY517" fmla="*/ 5446 h 10323"/>
                  <a:gd name="connsiteX518" fmla="*/ 8708 w 10000"/>
                  <a:gd name="connsiteY518" fmla="*/ 5522 h 10323"/>
                  <a:gd name="connsiteX519" fmla="*/ 8720 w 10000"/>
                  <a:gd name="connsiteY519" fmla="*/ 5598 h 10323"/>
                  <a:gd name="connsiteX520" fmla="*/ 8720 w 10000"/>
                  <a:gd name="connsiteY520" fmla="*/ 5655 h 10323"/>
                  <a:gd name="connsiteX521" fmla="*/ 8732 w 10000"/>
                  <a:gd name="connsiteY521" fmla="*/ 5731 h 10323"/>
                  <a:gd name="connsiteX522" fmla="*/ 8744 w 10000"/>
                  <a:gd name="connsiteY522" fmla="*/ 5807 h 10323"/>
                  <a:gd name="connsiteX523" fmla="*/ 8756 w 10000"/>
                  <a:gd name="connsiteY523" fmla="*/ 5883 h 10323"/>
                  <a:gd name="connsiteX524" fmla="*/ 8768 w 10000"/>
                  <a:gd name="connsiteY524" fmla="*/ 5933 h 10323"/>
                  <a:gd name="connsiteX525" fmla="*/ 8780 w 10000"/>
                  <a:gd name="connsiteY525" fmla="*/ 6003 h 10323"/>
                  <a:gd name="connsiteX526" fmla="*/ 8780 w 10000"/>
                  <a:gd name="connsiteY526" fmla="*/ 6066 h 10323"/>
                  <a:gd name="connsiteX527" fmla="*/ 8792 w 10000"/>
                  <a:gd name="connsiteY527" fmla="*/ 6142 h 10323"/>
                  <a:gd name="connsiteX528" fmla="*/ 8804 w 10000"/>
                  <a:gd name="connsiteY528" fmla="*/ 6193 h 10323"/>
                  <a:gd name="connsiteX529" fmla="*/ 8816 w 10000"/>
                  <a:gd name="connsiteY529" fmla="*/ 6269 h 10323"/>
                  <a:gd name="connsiteX530" fmla="*/ 8816 w 10000"/>
                  <a:gd name="connsiteY530" fmla="*/ 6326 h 10323"/>
                  <a:gd name="connsiteX531" fmla="*/ 8840 w 10000"/>
                  <a:gd name="connsiteY531" fmla="*/ 6389 h 10323"/>
                  <a:gd name="connsiteX532" fmla="*/ 8840 w 10000"/>
                  <a:gd name="connsiteY532" fmla="*/ 6452 h 10323"/>
                  <a:gd name="connsiteX533" fmla="*/ 8852 w 10000"/>
                  <a:gd name="connsiteY533" fmla="*/ 6515 h 10323"/>
                  <a:gd name="connsiteX534" fmla="*/ 8864 w 10000"/>
                  <a:gd name="connsiteY534" fmla="*/ 6579 h 10323"/>
                  <a:gd name="connsiteX535" fmla="*/ 8876 w 10000"/>
                  <a:gd name="connsiteY535" fmla="*/ 6635 h 10323"/>
                  <a:gd name="connsiteX536" fmla="*/ 8888 w 10000"/>
                  <a:gd name="connsiteY536" fmla="*/ 6699 h 10323"/>
                  <a:gd name="connsiteX537" fmla="*/ 8911 w 10000"/>
                  <a:gd name="connsiteY537" fmla="*/ 6749 h 10323"/>
                  <a:gd name="connsiteX538" fmla="*/ 8911 w 10000"/>
                  <a:gd name="connsiteY538" fmla="*/ 6813 h 10323"/>
                  <a:gd name="connsiteX539" fmla="*/ 8929 w 10000"/>
                  <a:gd name="connsiteY539" fmla="*/ 6876 h 10323"/>
                  <a:gd name="connsiteX540" fmla="*/ 8929 w 10000"/>
                  <a:gd name="connsiteY540" fmla="*/ 6926 h 10323"/>
                  <a:gd name="connsiteX541" fmla="*/ 8953 w 10000"/>
                  <a:gd name="connsiteY541" fmla="*/ 6971 h 10323"/>
                  <a:gd name="connsiteX542" fmla="*/ 8953 w 10000"/>
                  <a:gd name="connsiteY542" fmla="*/ 7021 h 10323"/>
                  <a:gd name="connsiteX543" fmla="*/ 8977 w 10000"/>
                  <a:gd name="connsiteY543" fmla="*/ 7085 h 10323"/>
                  <a:gd name="connsiteX544" fmla="*/ 8989 w 10000"/>
                  <a:gd name="connsiteY544" fmla="*/ 7135 h 10323"/>
                  <a:gd name="connsiteX545" fmla="*/ 9001 w 10000"/>
                  <a:gd name="connsiteY545" fmla="*/ 7186 h 10323"/>
                  <a:gd name="connsiteX546" fmla="*/ 9013 w 10000"/>
                  <a:gd name="connsiteY546" fmla="*/ 7236 h 10323"/>
                  <a:gd name="connsiteX547" fmla="*/ 9037 w 10000"/>
                  <a:gd name="connsiteY547" fmla="*/ 7281 h 10323"/>
                  <a:gd name="connsiteX548" fmla="*/ 9037 w 10000"/>
                  <a:gd name="connsiteY548" fmla="*/ 7319 h 10323"/>
                  <a:gd name="connsiteX549" fmla="*/ 9049 w 10000"/>
                  <a:gd name="connsiteY549" fmla="*/ 7369 h 10323"/>
                  <a:gd name="connsiteX550" fmla="*/ 9061 w 10000"/>
                  <a:gd name="connsiteY550" fmla="*/ 7420 h 10323"/>
                  <a:gd name="connsiteX551" fmla="*/ 9073 w 10000"/>
                  <a:gd name="connsiteY551" fmla="*/ 7458 h 10323"/>
                  <a:gd name="connsiteX552" fmla="*/ 9085 w 10000"/>
                  <a:gd name="connsiteY552" fmla="*/ 7508 h 10323"/>
                  <a:gd name="connsiteX553" fmla="*/ 9097 w 10000"/>
                  <a:gd name="connsiteY553" fmla="*/ 7546 h 10323"/>
                  <a:gd name="connsiteX554" fmla="*/ 9097 w 10000"/>
                  <a:gd name="connsiteY554" fmla="*/ 7584 h 10323"/>
                  <a:gd name="connsiteX555" fmla="*/ 9121 w 10000"/>
                  <a:gd name="connsiteY555" fmla="*/ 7629 h 10323"/>
                  <a:gd name="connsiteX556" fmla="*/ 9133 w 10000"/>
                  <a:gd name="connsiteY556" fmla="*/ 7692 h 10323"/>
                  <a:gd name="connsiteX557" fmla="*/ 9157 w 10000"/>
                  <a:gd name="connsiteY557" fmla="*/ 7768 h 10323"/>
                  <a:gd name="connsiteX558" fmla="*/ 9181 w 10000"/>
                  <a:gd name="connsiteY558" fmla="*/ 7818 h 10323"/>
                  <a:gd name="connsiteX559" fmla="*/ 9193 w 10000"/>
                  <a:gd name="connsiteY559" fmla="*/ 7882 h 10323"/>
                  <a:gd name="connsiteX560" fmla="*/ 9205 w 10000"/>
                  <a:gd name="connsiteY560" fmla="*/ 7932 h 10323"/>
                  <a:gd name="connsiteX561" fmla="*/ 9217 w 10000"/>
                  <a:gd name="connsiteY561" fmla="*/ 7976 h 10323"/>
                  <a:gd name="connsiteX562" fmla="*/ 9228 w 10000"/>
                  <a:gd name="connsiteY562" fmla="*/ 8002 h 10323"/>
                  <a:gd name="connsiteX563" fmla="*/ 9240 w 10000"/>
                  <a:gd name="connsiteY563" fmla="*/ 8052 h 10323"/>
                  <a:gd name="connsiteX564" fmla="*/ 9246 w 10000"/>
                  <a:gd name="connsiteY564" fmla="*/ 8090 h 10323"/>
                  <a:gd name="connsiteX565" fmla="*/ 9258 w 10000"/>
                  <a:gd name="connsiteY565" fmla="*/ 8103 h 10323"/>
                  <a:gd name="connsiteX566" fmla="*/ 9246 w 10000"/>
                  <a:gd name="connsiteY566" fmla="*/ 8103 h 10323"/>
                  <a:gd name="connsiteX567" fmla="*/ 9240 w 10000"/>
                  <a:gd name="connsiteY567" fmla="*/ 8103 h 10323"/>
                  <a:gd name="connsiteX568" fmla="*/ 9217 w 10000"/>
                  <a:gd name="connsiteY568" fmla="*/ 8116 h 10323"/>
                  <a:gd name="connsiteX569" fmla="*/ 9193 w 10000"/>
                  <a:gd name="connsiteY569" fmla="*/ 8128 h 10323"/>
                  <a:gd name="connsiteX570" fmla="*/ 9145 w 10000"/>
                  <a:gd name="connsiteY570" fmla="*/ 8128 h 10323"/>
                  <a:gd name="connsiteX571" fmla="*/ 9097 w 10000"/>
                  <a:gd name="connsiteY571" fmla="*/ 8153 h 10323"/>
                  <a:gd name="connsiteX572" fmla="*/ 9037 w 10000"/>
                  <a:gd name="connsiteY572" fmla="*/ 8179 h 10323"/>
                  <a:gd name="connsiteX573" fmla="*/ 8977 w 10000"/>
                  <a:gd name="connsiteY573" fmla="*/ 8191 h 10323"/>
                  <a:gd name="connsiteX574" fmla="*/ 8941 w 10000"/>
                  <a:gd name="connsiteY574" fmla="*/ 8204 h 10323"/>
                  <a:gd name="connsiteX575" fmla="*/ 8911 w 10000"/>
                  <a:gd name="connsiteY575" fmla="*/ 8217 h 10323"/>
                  <a:gd name="connsiteX576" fmla="*/ 8864 w 10000"/>
                  <a:gd name="connsiteY576" fmla="*/ 8217 h 10323"/>
                  <a:gd name="connsiteX577" fmla="*/ 8828 w 10000"/>
                  <a:gd name="connsiteY577" fmla="*/ 8229 h 10323"/>
                  <a:gd name="connsiteX578" fmla="*/ 8792 w 10000"/>
                  <a:gd name="connsiteY578" fmla="*/ 8242 h 10323"/>
                  <a:gd name="connsiteX579" fmla="*/ 8744 w 10000"/>
                  <a:gd name="connsiteY579" fmla="*/ 8255 h 10323"/>
                  <a:gd name="connsiteX580" fmla="*/ 8696 w 10000"/>
                  <a:gd name="connsiteY580" fmla="*/ 8267 h 10323"/>
                  <a:gd name="connsiteX581" fmla="*/ 8660 w 10000"/>
                  <a:gd name="connsiteY581" fmla="*/ 8286 h 10323"/>
                  <a:gd name="connsiteX582" fmla="*/ 8606 w 10000"/>
                  <a:gd name="connsiteY582" fmla="*/ 8299 h 10323"/>
                  <a:gd name="connsiteX583" fmla="*/ 8559 w 10000"/>
                  <a:gd name="connsiteY583" fmla="*/ 8312 h 10323"/>
                  <a:gd name="connsiteX584" fmla="*/ 8511 w 10000"/>
                  <a:gd name="connsiteY584" fmla="*/ 8324 h 10323"/>
                  <a:gd name="connsiteX585" fmla="*/ 8463 w 10000"/>
                  <a:gd name="connsiteY585" fmla="*/ 8350 h 10323"/>
                  <a:gd name="connsiteX586" fmla="*/ 8403 w 10000"/>
                  <a:gd name="connsiteY586" fmla="*/ 8362 h 10323"/>
                  <a:gd name="connsiteX587" fmla="*/ 8343 w 10000"/>
                  <a:gd name="connsiteY587" fmla="*/ 8375 h 10323"/>
                  <a:gd name="connsiteX588" fmla="*/ 8295 w 10000"/>
                  <a:gd name="connsiteY588" fmla="*/ 8388 h 10323"/>
                  <a:gd name="connsiteX589" fmla="*/ 8254 w 10000"/>
                  <a:gd name="connsiteY589" fmla="*/ 8413 h 10323"/>
                  <a:gd name="connsiteX590" fmla="*/ 8182 w 10000"/>
                  <a:gd name="connsiteY590" fmla="*/ 8425 h 10323"/>
                  <a:gd name="connsiteX591" fmla="*/ 8122 w 10000"/>
                  <a:gd name="connsiteY591" fmla="*/ 8438 h 10323"/>
                  <a:gd name="connsiteX592" fmla="*/ 8062 w 10000"/>
                  <a:gd name="connsiteY592" fmla="*/ 8451 h 10323"/>
                  <a:gd name="connsiteX593" fmla="*/ 8002 w 10000"/>
                  <a:gd name="connsiteY593" fmla="*/ 8476 h 10323"/>
                  <a:gd name="connsiteX594" fmla="*/ 7949 w 10000"/>
                  <a:gd name="connsiteY594" fmla="*/ 8489 h 10323"/>
                  <a:gd name="connsiteX595" fmla="*/ 7889 w 10000"/>
                  <a:gd name="connsiteY595" fmla="*/ 8501 h 10323"/>
                  <a:gd name="connsiteX596" fmla="*/ 7817 w 10000"/>
                  <a:gd name="connsiteY596" fmla="*/ 8527 h 10323"/>
                  <a:gd name="connsiteX597" fmla="*/ 7757 w 10000"/>
                  <a:gd name="connsiteY597" fmla="*/ 8539 h 10323"/>
                  <a:gd name="connsiteX598" fmla="*/ 7685 w 10000"/>
                  <a:gd name="connsiteY598" fmla="*/ 8552 h 10323"/>
                  <a:gd name="connsiteX599" fmla="*/ 7632 w 10000"/>
                  <a:gd name="connsiteY599" fmla="*/ 8577 h 10323"/>
                  <a:gd name="connsiteX600" fmla="*/ 7560 w 10000"/>
                  <a:gd name="connsiteY600" fmla="*/ 8590 h 10323"/>
                  <a:gd name="connsiteX601" fmla="*/ 7488 w 10000"/>
                  <a:gd name="connsiteY601" fmla="*/ 8596 h 10323"/>
                  <a:gd name="connsiteX602" fmla="*/ 7416 w 10000"/>
                  <a:gd name="connsiteY602" fmla="*/ 8609 h 10323"/>
                  <a:gd name="connsiteX603" fmla="*/ 7356 w 10000"/>
                  <a:gd name="connsiteY603" fmla="*/ 8634 h 10323"/>
                  <a:gd name="connsiteX604" fmla="*/ 7291 w 10000"/>
                  <a:gd name="connsiteY604" fmla="*/ 8647 h 10323"/>
                  <a:gd name="connsiteX605" fmla="*/ 7219 w 10000"/>
                  <a:gd name="connsiteY605" fmla="*/ 8672 h 10323"/>
                  <a:gd name="connsiteX606" fmla="*/ 7147 w 10000"/>
                  <a:gd name="connsiteY606" fmla="*/ 8685 h 10323"/>
                  <a:gd name="connsiteX607" fmla="*/ 7075 w 10000"/>
                  <a:gd name="connsiteY607" fmla="*/ 8697 h 10323"/>
                  <a:gd name="connsiteX608" fmla="*/ 7010 w 10000"/>
                  <a:gd name="connsiteY608" fmla="*/ 8710 h 10323"/>
                  <a:gd name="connsiteX609" fmla="*/ 6938 w 10000"/>
                  <a:gd name="connsiteY609" fmla="*/ 8735 h 10323"/>
                  <a:gd name="connsiteX610" fmla="*/ 6866 w 10000"/>
                  <a:gd name="connsiteY610" fmla="*/ 8748 h 10323"/>
                  <a:gd name="connsiteX611" fmla="*/ 6782 w 10000"/>
                  <a:gd name="connsiteY611" fmla="*/ 8761 h 10323"/>
                  <a:gd name="connsiteX612" fmla="*/ 6711 w 10000"/>
                  <a:gd name="connsiteY612" fmla="*/ 8773 h 10323"/>
                  <a:gd name="connsiteX613" fmla="*/ 6645 w 10000"/>
                  <a:gd name="connsiteY613" fmla="*/ 8786 h 10323"/>
                  <a:gd name="connsiteX614" fmla="*/ 6573 w 10000"/>
                  <a:gd name="connsiteY614" fmla="*/ 8799 h 10323"/>
                  <a:gd name="connsiteX615" fmla="*/ 6501 w 10000"/>
                  <a:gd name="connsiteY615" fmla="*/ 8811 h 10323"/>
                  <a:gd name="connsiteX616" fmla="*/ 6429 w 10000"/>
                  <a:gd name="connsiteY616" fmla="*/ 8837 h 10323"/>
                  <a:gd name="connsiteX617" fmla="*/ 6364 w 10000"/>
                  <a:gd name="connsiteY617" fmla="*/ 8849 h 10323"/>
                  <a:gd name="connsiteX618" fmla="*/ 6292 w 10000"/>
                  <a:gd name="connsiteY618" fmla="*/ 8862 h 10323"/>
                  <a:gd name="connsiteX619" fmla="*/ 6208 w 10000"/>
                  <a:gd name="connsiteY619" fmla="*/ 8875 h 10323"/>
                  <a:gd name="connsiteX620" fmla="*/ 6136 w 10000"/>
                  <a:gd name="connsiteY620" fmla="*/ 8887 h 10323"/>
                  <a:gd name="connsiteX621" fmla="*/ 6065 w 10000"/>
                  <a:gd name="connsiteY621" fmla="*/ 8900 h 10323"/>
                  <a:gd name="connsiteX622" fmla="*/ 5999 w 10000"/>
                  <a:gd name="connsiteY622" fmla="*/ 8913 h 10323"/>
                  <a:gd name="connsiteX623" fmla="*/ 5927 w 10000"/>
                  <a:gd name="connsiteY623" fmla="*/ 8925 h 10323"/>
                  <a:gd name="connsiteX624" fmla="*/ 5843 w 10000"/>
                  <a:gd name="connsiteY624" fmla="*/ 8925 h 10323"/>
                  <a:gd name="connsiteX625" fmla="*/ 5772 w 10000"/>
                  <a:gd name="connsiteY625" fmla="*/ 8931 h 10323"/>
                  <a:gd name="connsiteX626" fmla="*/ 5706 w 10000"/>
                  <a:gd name="connsiteY626" fmla="*/ 8944 h 10323"/>
                  <a:gd name="connsiteX627" fmla="*/ 5634 w 10000"/>
                  <a:gd name="connsiteY627" fmla="*/ 8957 h 10323"/>
                  <a:gd name="connsiteX628" fmla="*/ 5550 w 10000"/>
                  <a:gd name="connsiteY628" fmla="*/ 8969 h 10323"/>
                  <a:gd name="connsiteX629" fmla="*/ 5478 w 10000"/>
                  <a:gd name="connsiteY629" fmla="*/ 8995 h 10323"/>
                  <a:gd name="connsiteX630" fmla="*/ 5413 w 10000"/>
                  <a:gd name="connsiteY630" fmla="*/ 9007 h 10323"/>
                  <a:gd name="connsiteX631" fmla="*/ 5329 w 10000"/>
                  <a:gd name="connsiteY631" fmla="*/ 9020 h 10323"/>
                  <a:gd name="connsiteX632" fmla="*/ 5257 w 10000"/>
                  <a:gd name="connsiteY632" fmla="*/ 9033 h 10323"/>
                  <a:gd name="connsiteX633" fmla="*/ 5185 w 10000"/>
                  <a:gd name="connsiteY633" fmla="*/ 9045 h 10323"/>
                  <a:gd name="connsiteX634" fmla="*/ 5114 w 10000"/>
                  <a:gd name="connsiteY634" fmla="*/ 9058 h 10323"/>
                  <a:gd name="connsiteX635" fmla="*/ 5036 w 10000"/>
                  <a:gd name="connsiteY635" fmla="*/ 9071 h 10323"/>
                  <a:gd name="connsiteX636" fmla="*/ 4964 w 10000"/>
                  <a:gd name="connsiteY636" fmla="*/ 9083 h 10323"/>
                  <a:gd name="connsiteX637" fmla="*/ 4892 w 10000"/>
                  <a:gd name="connsiteY637" fmla="*/ 9109 h 10323"/>
                  <a:gd name="connsiteX638" fmla="*/ 4821 w 10000"/>
                  <a:gd name="connsiteY638" fmla="*/ 9121 h 10323"/>
                  <a:gd name="connsiteX639" fmla="*/ 4755 w 10000"/>
                  <a:gd name="connsiteY639" fmla="*/ 9134 h 10323"/>
                  <a:gd name="connsiteX640" fmla="*/ 4671 w 10000"/>
                  <a:gd name="connsiteY640" fmla="*/ 9147 h 10323"/>
                  <a:gd name="connsiteX641" fmla="*/ 4599 w 10000"/>
                  <a:gd name="connsiteY641" fmla="*/ 9159 h 10323"/>
                  <a:gd name="connsiteX642" fmla="*/ 4528 w 10000"/>
                  <a:gd name="connsiteY642" fmla="*/ 9172 h 10323"/>
                  <a:gd name="connsiteX643" fmla="*/ 4462 w 10000"/>
                  <a:gd name="connsiteY643" fmla="*/ 9184 h 10323"/>
                  <a:gd name="connsiteX644" fmla="*/ 4390 w 10000"/>
                  <a:gd name="connsiteY644" fmla="*/ 9197 h 10323"/>
                  <a:gd name="connsiteX645" fmla="*/ 4330 w 10000"/>
                  <a:gd name="connsiteY645" fmla="*/ 9222 h 10323"/>
                  <a:gd name="connsiteX646" fmla="*/ 4258 w 10000"/>
                  <a:gd name="connsiteY646" fmla="*/ 9235 h 10323"/>
                  <a:gd name="connsiteX647" fmla="*/ 4187 w 10000"/>
                  <a:gd name="connsiteY647" fmla="*/ 9248 h 10323"/>
                  <a:gd name="connsiteX648" fmla="*/ 4121 w 10000"/>
                  <a:gd name="connsiteY648" fmla="*/ 9260 h 10323"/>
                  <a:gd name="connsiteX649" fmla="*/ 4061 w 10000"/>
                  <a:gd name="connsiteY649" fmla="*/ 9279 h 10323"/>
                  <a:gd name="connsiteX650" fmla="*/ 3989 w 10000"/>
                  <a:gd name="connsiteY650" fmla="*/ 9292 h 10323"/>
                  <a:gd name="connsiteX651" fmla="*/ 3929 w 10000"/>
                  <a:gd name="connsiteY651" fmla="*/ 9305 h 10323"/>
                  <a:gd name="connsiteX652" fmla="*/ 3870 w 10000"/>
                  <a:gd name="connsiteY652" fmla="*/ 9317 h 10323"/>
                  <a:gd name="connsiteX653" fmla="*/ 3816 w 10000"/>
                  <a:gd name="connsiteY653" fmla="*/ 9330 h 10323"/>
                  <a:gd name="connsiteX654" fmla="*/ 3744 w 10000"/>
                  <a:gd name="connsiteY654" fmla="*/ 9343 h 10323"/>
                  <a:gd name="connsiteX655" fmla="*/ 3684 w 10000"/>
                  <a:gd name="connsiteY655" fmla="*/ 9355 h 10323"/>
                  <a:gd name="connsiteX656" fmla="*/ 3624 w 10000"/>
                  <a:gd name="connsiteY656" fmla="*/ 9368 h 10323"/>
                  <a:gd name="connsiteX657" fmla="*/ 3577 w 10000"/>
                  <a:gd name="connsiteY657" fmla="*/ 9381 h 10323"/>
                  <a:gd name="connsiteX658" fmla="*/ 3523 w 10000"/>
                  <a:gd name="connsiteY658" fmla="*/ 9393 h 10323"/>
                  <a:gd name="connsiteX659" fmla="*/ 3463 w 10000"/>
                  <a:gd name="connsiteY659" fmla="*/ 9406 h 10323"/>
                  <a:gd name="connsiteX660" fmla="*/ 3415 w 10000"/>
                  <a:gd name="connsiteY660" fmla="*/ 9419 h 10323"/>
                  <a:gd name="connsiteX661" fmla="*/ 3367 w 10000"/>
                  <a:gd name="connsiteY661" fmla="*/ 9431 h 10323"/>
                  <a:gd name="connsiteX662" fmla="*/ 3307 w 10000"/>
                  <a:gd name="connsiteY662" fmla="*/ 9444 h 10323"/>
                  <a:gd name="connsiteX663" fmla="*/ 3260 w 10000"/>
                  <a:gd name="connsiteY663" fmla="*/ 9456 h 10323"/>
                  <a:gd name="connsiteX664" fmla="*/ 3212 w 10000"/>
                  <a:gd name="connsiteY664" fmla="*/ 9456 h 10323"/>
                  <a:gd name="connsiteX665" fmla="*/ 3182 w 10000"/>
                  <a:gd name="connsiteY665" fmla="*/ 9469 h 10323"/>
                  <a:gd name="connsiteX666" fmla="*/ 3134 w 10000"/>
                  <a:gd name="connsiteY666" fmla="*/ 9482 h 10323"/>
                  <a:gd name="connsiteX667" fmla="*/ 3086 w 10000"/>
                  <a:gd name="connsiteY667" fmla="*/ 9494 h 10323"/>
                  <a:gd name="connsiteX668" fmla="*/ 3050 w 10000"/>
                  <a:gd name="connsiteY668" fmla="*/ 9507 h 10323"/>
                  <a:gd name="connsiteX669" fmla="*/ 3014 w 10000"/>
                  <a:gd name="connsiteY669" fmla="*/ 9520 h 10323"/>
                  <a:gd name="connsiteX670" fmla="*/ 2978 w 10000"/>
                  <a:gd name="connsiteY670" fmla="*/ 9520 h 10323"/>
                  <a:gd name="connsiteX671" fmla="*/ 2943 w 10000"/>
                  <a:gd name="connsiteY671" fmla="*/ 9532 h 10323"/>
                  <a:gd name="connsiteX672" fmla="*/ 2907 w 10000"/>
                  <a:gd name="connsiteY672" fmla="*/ 9532 h 10323"/>
                  <a:gd name="connsiteX673" fmla="*/ 2889 w 10000"/>
                  <a:gd name="connsiteY673" fmla="*/ 9545 h 10323"/>
                  <a:gd name="connsiteX674" fmla="*/ 2829 w 10000"/>
                  <a:gd name="connsiteY674" fmla="*/ 9558 h 10323"/>
                  <a:gd name="connsiteX675" fmla="*/ 2793 w 10000"/>
                  <a:gd name="connsiteY675" fmla="*/ 9570 h 10323"/>
                  <a:gd name="connsiteX676" fmla="*/ 2757 w 10000"/>
                  <a:gd name="connsiteY676" fmla="*/ 9583 h 10323"/>
                  <a:gd name="connsiteX677" fmla="*/ 2733 w 10000"/>
                  <a:gd name="connsiteY677" fmla="*/ 9583 h 10323"/>
                  <a:gd name="connsiteX678" fmla="*/ 2709 w 10000"/>
                  <a:gd name="connsiteY678" fmla="*/ 9589 h 10323"/>
                  <a:gd name="connsiteX679" fmla="*/ 2709 w 10000"/>
                  <a:gd name="connsiteY679" fmla="*/ 9589 h 10323"/>
                  <a:gd name="connsiteX680" fmla="*/ 2709 w 10000"/>
                  <a:gd name="connsiteY680" fmla="*/ 9583 h 10323"/>
                  <a:gd name="connsiteX681" fmla="*/ 2697 w 10000"/>
                  <a:gd name="connsiteY681" fmla="*/ 9545 h 10323"/>
                  <a:gd name="connsiteX682" fmla="*/ 2697 w 10000"/>
                  <a:gd name="connsiteY682" fmla="*/ 9494 h 10323"/>
                  <a:gd name="connsiteX683" fmla="*/ 2685 w 10000"/>
                  <a:gd name="connsiteY683" fmla="*/ 9469 h 10323"/>
                  <a:gd name="connsiteX684" fmla="*/ 2685 w 10000"/>
                  <a:gd name="connsiteY684" fmla="*/ 9419 h 10323"/>
                  <a:gd name="connsiteX685" fmla="*/ 2685 w 10000"/>
                  <a:gd name="connsiteY685" fmla="*/ 9381 h 10323"/>
                  <a:gd name="connsiteX686" fmla="*/ 2673 w 10000"/>
                  <a:gd name="connsiteY686" fmla="*/ 9305 h 10323"/>
                  <a:gd name="connsiteX687" fmla="*/ 2661 w 10000"/>
                  <a:gd name="connsiteY687" fmla="*/ 9260 h 10323"/>
                  <a:gd name="connsiteX688" fmla="*/ 2661 w 10000"/>
                  <a:gd name="connsiteY688" fmla="*/ 9210 h 10323"/>
                  <a:gd name="connsiteX689" fmla="*/ 2650 w 10000"/>
                  <a:gd name="connsiteY689" fmla="*/ 9184 h 10323"/>
                  <a:gd name="connsiteX690" fmla="*/ 2650 w 10000"/>
                  <a:gd name="connsiteY690" fmla="*/ 9147 h 10323"/>
                  <a:gd name="connsiteX691" fmla="*/ 2650 w 10000"/>
                  <a:gd name="connsiteY691" fmla="*/ 9109 h 10323"/>
                  <a:gd name="connsiteX692" fmla="*/ 2638 w 10000"/>
                  <a:gd name="connsiteY692" fmla="*/ 9058 h 10323"/>
                  <a:gd name="connsiteX693" fmla="*/ 2626 w 10000"/>
                  <a:gd name="connsiteY693" fmla="*/ 9020 h 10323"/>
                  <a:gd name="connsiteX694" fmla="*/ 2626 w 10000"/>
                  <a:gd name="connsiteY694" fmla="*/ 8982 h 10323"/>
                  <a:gd name="connsiteX695" fmla="*/ 2614 w 10000"/>
                  <a:gd name="connsiteY695" fmla="*/ 8944 h 10323"/>
                  <a:gd name="connsiteX696" fmla="*/ 2602 w 10000"/>
                  <a:gd name="connsiteY696" fmla="*/ 8900 h 10323"/>
                  <a:gd name="connsiteX697" fmla="*/ 2602 w 10000"/>
                  <a:gd name="connsiteY697" fmla="*/ 8862 h 10323"/>
                  <a:gd name="connsiteX698" fmla="*/ 2590 w 10000"/>
                  <a:gd name="connsiteY698" fmla="*/ 8811 h 10323"/>
                  <a:gd name="connsiteX699" fmla="*/ 2590 w 10000"/>
                  <a:gd name="connsiteY699" fmla="*/ 8761 h 10323"/>
                  <a:gd name="connsiteX700" fmla="*/ 2578 w 10000"/>
                  <a:gd name="connsiteY700" fmla="*/ 8697 h 10323"/>
                  <a:gd name="connsiteX701" fmla="*/ 2572 w 10000"/>
                  <a:gd name="connsiteY701" fmla="*/ 8647 h 10323"/>
                  <a:gd name="connsiteX702" fmla="*/ 2560 w 10000"/>
                  <a:gd name="connsiteY702" fmla="*/ 8596 h 10323"/>
                  <a:gd name="connsiteX703" fmla="*/ 2548 w 10000"/>
                  <a:gd name="connsiteY703" fmla="*/ 8552 h 10323"/>
                  <a:gd name="connsiteX704" fmla="*/ 2536 w 10000"/>
                  <a:gd name="connsiteY704" fmla="*/ 8489 h 10323"/>
                  <a:gd name="connsiteX705" fmla="*/ 2536 w 10000"/>
                  <a:gd name="connsiteY705" fmla="*/ 8438 h 10323"/>
                  <a:gd name="connsiteX706" fmla="*/ 2524 w 10000"/>
                  <a:gd name="connsiteY706" fmla="*/ 8375 h 10323"/>
                  <a:gd name="connsiteX707" fmla="*/ 2512 w 10000"/>
                  <a:gd name="connsiteY707" fmla="*/ 8324 h 10323"/>
                  <a:gd name="connsiteX708" fmla="*/ 2488 w 10000"/>
                  <a:gd name="connsiteY708" fmla="*/ 8255 h 10323"/>
                  <a:gd name="connsiteX709" fmla="*/ 2476 w 10000"/>
                  <a:gd name="connsiteY709" fmla="*/ 8204 h 10323"/>
                  <a:gd name="connsiteX710" fmla="*/ 2464 w 10000"/>
                  <a:gd name="connsiteY710" fmla="*/ 8128 h 10323"/>
                  <a:gd name="connsiteX711" fmla="*/ 2452 w 10000"/>
                  <a:gd name="connsiteY711" fmla="*/ 8078 h 10323"/>
                  <a:gd name="connsiteX712" fmla="*/ 2440 w 10000"/>
                  <a:gd name="connsiteY712" fmla="*/ 8002 h 10323"/>
                  <a:gd name="connsiteX713" fmla="*/ 2428 w 10000"/>
                  <a:gd name="connsiteY713" fmla="*/ 7938 h 10323"/>
                  <a:gd name="connsiteX714" fmla="*/ 2416 w 10000"/>
                  <a:gd name="connsiteY714" fmla="*/ 7869 h 10323"/>
                  <a:gd name="connsiteX715" fmla="*/ 2404 w 10000"/>
                  <a:gd name="connsiteY715" fmla="*/ 7806 h 10323"/>
                  <a:gd name="connsiteX716" fmla="*/ 2380 w 10000"/>
                  <a:gd name="connsiteY716" fmla="*/ 7730 h 10323"/>
                  <a:gd name="connsiteX717" fmla="*/ 2356 w 10000"/>
                  <a:gd name="connsiteY717" fmla="*/ 7666 h 10323"/>
                  <a:gd name="connsiteX718" fmla="*/ 2344 w 10000"/>
                  <a:gd name="connsiteY718" fmla="*/ 7597 h 10323"/>
                  <a:gd name="connsiteX719" fmla="*/ 2333 w 10000"/>
                  <a:gd name="connsiteY719" fmla="*/ 7521 h 10323"/>
                  <a:gd name="connsiteX720" fmla="*/ 2309 w 10000"/>
                  <a:gd name="connsiteY720" fmla="*/ 7445 h 10323"/>
                  <a:gd name="connsiteX721" fmla="*/ 2297 w 10000"/>
                  <a:gd name="connsiteY721" fmla="*/ 7369 h 10323"/>
                  <a:gd name="connsiteX722" fmla="*/ 2273 w 10000"/>
                  <a:gd name="connsiteY722" fmla="*/ 7293 h 10323"/>
                  <a:gd name="connsiteX723" fmla="*/ 2261 w 10000"/>
                  <a:gd name="connsiteY723" fmla="*/ 7224 h 10323"/>
                  <a:gd name="connsiteX724" fmla="*/ 2243 w 10000"/>
                  <a:gd name="connsiteY724" fmla="*/ 7148 h 10323"/>
                  <a:gd name="connsiteX725" fmla="*/ 2219 w 10000"/>
                  <a:gd name="connsiteY725" fmla="*/ 7059 h 10323"/>
                  <a:gd name="connsiteX726" fmla="*/ 2195 w 10000"/>
                  <a:gd name="connsiteY726" fmla="*/ 6983 h 10323"/>
                  <a:gd name="connsiteX727" fmla="*/ 2171 w 10000"/>
                  <a:gd name="connsiteY727" fmla="*/ 6914 h 10323"/>
                  <a:gd name="connsiteX728" fmla="*/ 2147 w 10000"/>
                  <a:gd name="connsiteY728" fmla="*/ 6825 h 10323"/>
                  <a:gd name="connsiteX729" fmla="*/ 2135 w 10000"/>
                  <a:gd name="connsiteY729" fmla="*/ 6749 h 10323"/>
                  <a:gd name="connsiteX730" fmla="*/ 2111 w 10000"/>
                  <a:gd name="connsiteY730" fmla="*/ 6661 h 10323"/>
                  <a:gd name="connsiteX731" fmla="*/ 2087 w 10000"/>
                  <a:gd name="connsiteY731" fmla="*/ 6591 h 10323"/>
                  <a:gd name="connsiteX732" fmla="*/ 2051 w 10000"/>
                  <a:gd name="connsiteY732" fmla="*/ 6490 h 10323"/>
                  <a:gd name="connsiteX733" fmla="*/ 2028 w 10000"/>
                  <a:gd name="connsiteY733" fmla="*/ 6401 h 10323"/>
                  <a:gd name="connsiteX734" fmla="*/ 2004 w 10000"/>
                  <a:gd name="connsiteY734" fmla="*/ 6313 h 10323"/>
                  <a:gd name="connsiteX735" fmla="*/ 1980 w 10000"/>
                  <a:gd name="connsiteY735" fmla="*/ 6231 h 10323"/>
                  <a:gd name="connsiteX736" fmla="*/ 1944 w 10000"/>
                  <a:gd name="connsiteY736" fmla="*/ 6129 h 10323"/>
                  <a:gd name="connsiteX737" fmla="*/ 1926 w 10000"/>
                  <a:gd name="connsiteY737" fmla="*/ 6041 h 10323"/>
                  <a:gd name="connsiteX738" fmla="*/ 1902 w 10000"/>
                  <a:gd name="connsiteY738" fmla="*/ 5946 h 10323"/>
                  <a:gd name="connsiteX739" fmla="*/ 1878 w 10000"/>
                  <a:gd name="connsiteY739" fmla="*/ 5857 h 10323"/>
                  <a:gd name="connsiteX740" fmla="*/ 1854 w 10000"/>
                  <a:gd name="connsiteY740" fmla="*/ 5756 h 10323"/>
                  <a:gd name="connsiteX741" fmla="*/ 1818 w 10000"/>
                  <a:gd name="connsiteY741" fmla="*/ 5655 h 10323"/>
                  <a:gd name="connsiteX742" fmla="*/ 1794 w 10000"/>
                  <a:gd name="connsiteY742" fmla="*/ 5560 h 10323"/>
                  <a:gd name="connsiteX743" fmla="*/ 1770 w 10000"/>
                  <a:gd name="connsiteY743" fmla="*/ 5459 h 10323"/>
                  <a:gd name="connsiteX744" fmla="*/ 1734 w 10000"/>
                  <a:gd name="connsiteY744" fmla="*/ 5358 h 10323"/>
                  <a:gd name="connsiteX745" fmla="*/ 1711 w 10000"/>
                  <a:gd name="connsiteY745" fmla="*/ 5263 h 10323"/>
                  <a:gd name="connsiteX746" fmla="*/ 1675 w 10000"/>
                  <a:gd name="connsiteY746" fmla="*/ 5162 h 10323"/>
                  <a:gd name="connsiteX747" fmla="*/ 1651 w 10000"/>
                  <a:gd name="connsiteY747" fmla="*/ 5061 h 10323"/>
                  <a:gd name="connsiteX748" fmla="*/ 1615 w 10000"/>
                  <a:gd name="connsiteY748" fmla="*/ 4959 h 10323"/>
                  <a:gd name="connsiteX749" fmla="*/ 1597 w 10000"/>
                  <a:gd name="connsiteY749" fmla="*/ 4852 h 10323"/>
                  <a:gd name="connsiteX750" fmla="*/ 1561 w 10000"/>
                  <a:gd name="connsiteY750" fmla="*/ 4751 h 10323"/>
                  <a:gd name="connsiteX751" fmla="*/ 1537 w 10000"/>
                  <a:gd name="connsiteY751" fmla="*/ 4649 h 10323"/>
                  <a:gd name="connsiteX752" fmla="*/ 1501 w 10000"/>
                  <a:gd name="connsiteY752" fmla="*/ 4554 h 10323"/>
                  <a:gd name="connsiteX753" fmla="*/ 1477 w 10000"/>
                  <a:gd name="connsiteY753" fmla="*/ 4441 h 10323"/>
                  <a:gd name="connsiteX754" fmla="*/ 1441 w 10000"/>
                  <a:gd name="connsiteY754" fmla="*/ 4339 h 10323"/>
                  <a:gd name="connsiteX755" fmla="*/ 1417 w 10000"/>
                  <a:gd name="connsiteY755" fmla="*/ 4245 h 10323"/>
                  <a:gd name="connsiteX756" fmla="*/ 1394 w 10000"/>
                  <a:gd name="connsiteY756" fmla="*/ 4143 h 10323"/>
                  <a:gd name="connsiteX757" fmla="*/ 1370 w 10000"/>
                  <a:gd name="connsiteY757" fmla="*/ 4042 h 10323"/>
                  <a:gd name="connsiteX758" fmla="*/ 1334 w 10000"/>
                  <a:gd name="connsiteY758" fmla="*/ 3947 h 10323"/>
                  <a:gd name="connsiteX759" fmla="*/ 1310 w 10000"/>
                  <a:gd name="connsiteY759" fmla="*/ 3846 h 10323"/>
                  <a:gd name="connsiteX760" fmla="*/ 1280 w 10000"/>
                  <a:gd name="connsiteY760" fmla="*/ 3745 h 10323"/>
                  <a:gd name="connsiteX761" fmla="*/ 1256 w 10000"/>
                  <a:gd name="connsiteY761" fmla="*/ 3644 h 10323"/>
                  <a:gd name="connsiteX762" fmla="*/ 1232 w 10000"/>
                  <a:gd name="connsiteY762" fmla="*/ 3561 h 10323"/>
                  <a:gd name="connsiteX763" fmla="*/ 1208 w 10000"/>
                  <a:gd name="connsiteY763" fmla="*/ 3473 h 10323"/>
                  <a:gd name="connsiteX764" fmla="*/ 1172 w 10000"/>
                  <a:gd name="connsiteY764" fmla="*/ 3372 h 10323"/>
                  <a:gd name="connsiteX765" fmla="*/ 1148 w 10000"/>
                  <a:gd name="connsiteY765" fmla="*/ 3277 h 10323"/>
                  <a:gd name="connsiteX766" fmla="*/ 1124 w 10000"/>
                  <a:gd name="connsiteY766" fmla="*/ 3176 h 10323"/>
                  <a:gd name="connsiteX767" fmla="*/ 1100 w 10000"/>
                  <a:gd name="connsiteY767" fmla="*/ 3100 h 10323"/>
                  <a:gd name="connsiteX768" fmla="*/ 1077 w 10000"/>
                  <a:gd name="connsiteY768" fmla="*/ 2999 h 10323"/>
                  <a:gd name="connsiteX769" fmla="*/ 1041 w 10000"/>
                  <a:gd name="connsiteY769" fmla="*/ 2916 h 10323"/>
                  <a:gd name="connsiteX770" fmla="*/ 1029 w 10000"/>
                  <a:gd name="connsiteY770" fmla="*/ 2840 h 10323"/>
                  <a:gd name="connsiteX771" fmla="*/ 1005 w 10000"/>
                  <a:gd name="connsiteY771" fmla="*/ 2764 h 10323"/>
                  <a:gd name="connsiteX772" fmla="*/ 981 w 10000"/>
                  <a:gd name="connsiteY772" fmla="*/ 2689 h 10323"/>
                  <a:gd name="connsiteX773" fmla="*/ 963 w 10000"/>
                  <a:gd name="connsiteY773" fmla="*/ 2606 h 10323"/>
                  <a:gd name="connsiteX774" fmla="*/ 951 w 10000"/>
                  <a:gd name="connsiteY774" fmla="*/ 2530 h 10323"/>
                  <a:gd name="connsiteX775" fmla="*/ 927 w 10000"/>
                  <a:gd name="connsiteY775" fmla="*/ 2467 h 10323"/>
                  <a:gd name="connsiteX776" fmla="*/ 903 w 10000"/>
                  <a:gd name="connsiteY776" fmla="*/ 2391 h 10323"/>
                  <a:gd name="connsiteX777" fmla="*/ 891 w 10000"/>
                  <a:gd name="connsiteY777" fmla="*/ 2328 h 10323"/>
                  <a:gd name="connsiteX778" fmla="*/ 867 w 10000"/>
                  <a:gd name="connsiteY778" fmla="*/ 2271 h 10323"/>
                  <a:gd name="connsiteX779" fmla="*/ 855 w 10000"/>
                  <a:gd name="connsiteY779" fmla="*/ 2208 h 10323"/>
                  <a:gd name="connsiteX780" fmla="*/ 843 w 10000"/>
                  <a:gd name="connsiteY780" fmla="*/ 2145 h 10323"/>
                  <a:gd name="connsiteX781" fmla="*/ 819 w 10000"/>
                  <a:gd name="connsiteY781" fmla="*/ 2081 h 10323"/>
                  <a:gd name="connsiteX782" fmla="*/ 807 w 10000"/>
                  <a:gd name="connsiteY782" fmla="*/ 2031 h 10323"/>
                  <a:gd name="connsiteX783" fmla="*/ 783 w 10000"/>
                  <a:gd name="connsiteY783" fmla="*/ 1993 h 10323"/>
                  <a:gd name="connsiteX784" fmla="*/ 772 w 10000"/>
                  <a:gd name="connsiteY784" fmla="*/ 1949 h 10323"/>
                  <a:gd name="connsiteX785" fmla="*/ 760 w 10000"/>
                  <a:gd name="connsiteY785" fmla="*/ 1911 h 10323"/>
                  <a:gd name="connsiteX786" fmla="*/ 748 w 10000"/>
                  <a:gd name="connsiteY786" fmla="*/ 1873 h 10323"/>
                  <a:gd name="connsiteX787" fmla="*/ 748 w 10000"/>
                  <a:gd name="connsiteY787" fmla="*/ 1835 h 10323"/>
                  <a:gd name="connsiteX788" fmla="*/ 724 w 10000"/>
                  <a:gd name="connsiteY788" fmla="*/ 1771 h 10323"/>
                  <a:gd name="connsiteX789" fmla="*/ 724 w 10000"/>
                  <a:gd name="connsiteY789" fmla="*/ 1733 h 10323"/>
                  <a:gd name="connsiteX790" fmla="*/ 712 w 10000"/>
                  <a:gd name="connsiteY790" fmla="*/ 1708 h 10323"/>
                  <a:gd name="connsiteX791" fmla="*/ 712 w 10000"/>
                  <a:gd name="connsiteY791" fmla="*/ 1696 h 10323"/>
                  <a:gd name="connsiteX792" fmla="*/ 724 w 10000"/>
                  <a:gd name="connsiteY792" fmla="*/ 1696 h 10323"/>
                  <a:gd name="connsiteX793" fmla="*/ 783 w 10000"/>
                  <a:gd name="connsiteY793" fmla="*/ 1683 h 10323"/>
                  <a:gd name="connsiteX794" fmla="*/ 819 w 10000"/>
                  <a:gd name="connsiteY794" fmla="*/ 1670 h 10323"/>
                  <a:gd name="connsiteX795" fmla="*/ 867 w 10000"/>
                  <a:gd name="connsiteY795" fmla="*/ 1670 h 10323"/>
                  <a:gd name="connsiteX796" fmla="*/ 891 w 10000"/>
                  <a:gd name="connsiteY796" fmla="*/ 1658 h 10323"/>
                  <a:gd name="connsiteX797" fmla="*/ 927 w 10000"/>
                  <a:gd name="connsiteY797" fmla="*/ 1658 h 10323"/>
                  <a:gd name="connsiteX798" fmla="*/ 963 w 10000"/>
                  <a:gd name="connsiteY798" fmla="*/ 1658 h 10323"/>
                  <a:gd name="connsiteX799" fmla="*/ 993 w 10000"/>
                  <a:gd name="connsiteY799" fmla="*/ 1658 h 10323"/>
                  <a:gd name="connsiteX800" fmla="*/ 1017 w 10000"/>
                  <a:gd name="connsiteY800" fmla="*/ 1645 h 10323"/>
                  <a:gd name="connsiteX801" fmla="*/ 1053 w 10000"/>
                  <a:gd name="connsiteY801" fmla="*/ 1645 h 10323"/>
                  <a:gd name="connsiteX802" fmla="*/ 1100 w 10000"/>
                  <a:gd name="connsiteY802" fmla="*/ 1639 h 10323"/>
                  <a:gd name="connsiteX803" fmla="*/ 1136 w 10000"/>
                  <a:gd name="connsiteY803" fmla="*/ 1639 h 10323"/>
                  <a:gd name="connsiteX804" fmla="*/ 1172 w 10000"/>
                  <a:gd name="connsiteY804" fmla="*/ 1626 h 10323"/>
                  <a:gd name="connsiteX805" fmla="*/ 1220 w 10000"/>
                  <a:gd name="connsiteY805" fmla="*/ 1626 h 10323"/>
                  <a:gd name="connsiteX806" fmla="*/ 1268 w 10000"/>
                  <a:gd name="connsiteY806" fmla="*/ 1613 h 10323"/>
                  <a:gd name="connsiteX807" fmla="*/ 1310 w 10000"/>
                  <a:gd name="connsiteY807" fmla="*/ 1613 h 10323"/>
                  <a:gd name="connsiteX808" fmla="*/ 1358 w 10000"/>
                  <a:gd name="connsiteY808" fmla="*/ 1601 h 10323"/>
                  <a:gd name="connsiteX809" fmla="*/ 1406 w 10000"/>
                  <a:gd name="connsiteY809" fmla="*/ 1601 h 10323"/>
                  <a:gd name="connsiteX810" fmla="*/ 1465 w 10000"/>
                  <a:gd name="connsiteY810" fmla="*/ 1588 h 10323"/>
                  <a:gd name="connsiteX811" fmla="*/ 1513 w 10000"/>
                  <a:gd name="connsiteY811" fmla="*/ 1588 h 10323"/>
                  <a:gd name="connsiteX812" fmla="*/ 1561 w 10000"/>
                  <a:gd name="connsiteY812" fmla="*/ 1575 h 10323"/>
                  <a:gd name="connsiteX813" fmla="*/ 1615 w 10000"/>
                  <a:gd name="connsiteY813" fmla="*/ 1575 h 10323"/>
                  <a:gd name="connsiteX814" fmla="*/ 1675 w 10000"/>
                  <a:gd name="connsiteY814" fmla="*/ 1563 h 10323"/>
                  <a:gd name="connsiteX815" fmla="*/ 1746 w 10000"/>
                  <a:gd name="connsiteY815" fmla="*/ 1563 h 10323"/>
                  <a:gd name="connsiteX816" fmla="*/ 1794 w 10000"/>
                  <a:gd name="connsiteY816" fmla="*/ 1550 h 10323"/>
                  <a:gd name="connsiteX817" fmla="*/ 1854 w 10000"/>
                  <a:gd name="connsiteY817" fmla="*/ 1537 h 10323"/>
                  <a:gd name="connsiteX818" fmla="*/ 1914 w 10000"/>
                  <a:gd name="connsiteY818" fmla="*/ 1525 h 10323"/>
                  <a:gd name="connsiteX819" fmla="*/ 1980 w 10000"/>
                  <a:gd name="connsiteY819" fmla="*/ 1525 h 10323"/>
                  <a:gd name="connsiteX820" fmla="*/ 2039 w 10000"/>
                  <a:gd name="connsiteY820" fmla="*/ 1512 h 10323"/>
                  <a:gd name="connsiteX821" fmla="*/ 2111 w 10000"/>
                  <a:gd name="connsiteY821" fmla="*/ 1499 h 10323"/>
                  <a:gd name="connsiteX822" fmla="*/ 2171 w 10000"/>
                  <a:gd name="connsiteY822" fmla="*/ 1499 h 10323"/>
                  <a:gd name="connsiteX823" fmla="*/ 2243 w 10000"/>
                  <a:gd name="connsiteY823" fmla="*/ 1487 h 10323"/>
                  <a:gd name="connsiteX824" fmla="*/ 2297 w 10000"/>
                  <a:gd name="connsiteY824" fmla="*/ 1474 h 10323"/>
                  <a:gd name="connsiteX825" fmla="*/ 2368 w 10000"/>
                  <a:gd name="connsiteY825" fmla="*/ 1474 h 10323"/>
                  <a:gd name="connsiteX826" fmla="*/ 2440 w 10000"/>
                  <a:gd name="connsiteY826" fmla="*/ 1462 h 10323"/>
                  <a:gd name="connsiteX827" fmla="*/ 2512 w 10000"/>
                  <a:gd name="connsiteY827" fmla="*/ 1449 h 10323"/>
                  <a:gd name="connsiteX828" fmla="*/ 2578 w 10000"/>
                  <a:gd name="connsiteY828" fmla="*/ 1436 h 10323"/>
                  <a:gd name="connsiteX829" fmla="*/ 2661 w 10000"/>
                  <a:gd name="connsiteY829" fmla="*/ 1424 h 10323"/>
                  <a:gd name="connsiteX830" fmla="*/ 2733 w 10000"/>
                  <a:gd name="connsiteY830" fmla="*/ 1411 h 10323"/>
                  <a:gd name="connsiteX831" fmla="*/ 2805 w 10000"/>
                  <a:gd name="connsiteY831" fmla="*/ 1411 h 10323"/>
                  <a:gd name="connsiteX832" fmla="*/ 2877 w 10000"/>
                  <a:gd name="connsiteY832" fmla="*/ 1398 h 10323"/>
                  <a:gd name="connsiteX833" fmla="*/ 2955 w 10000"/>
                  <a:gd name="connsiteY833" fmla="*/ 1386 h 10323"/>
                  <a:gd name="connsiteX834" fmla="*/ 3026 w 10000"/>
                  <a:gd name="connsiteY834" fmla="*/ 1373 h 10323"/>
                  <a:gd name="connsiteX835" fmla="*/ 3098 w 10000"/>
                  <a:gd name="connsiteY835" fmla="*/ 1360 h 10323"/>
                  <a:gd name="connsiteX836" fmla="*/ 3182 w 10000"/>
                  <a:gd name="connsiteY836" fmla="*/ 1348 h 10323"/>
                  <a:gd name="connsiteX837" fmla="*/ 3248 w 10000"/>
                  <a:gd name="connsiteY837" fmla="*/ 1348 h 10323"/>
                  <a:gd name="connsiteX838" fmla="*/ 3331 w 10000"/>
                  <a:gd name="connsiteY838" fmla="*/ 1335 h 10323"/>
                  <a:gd name="connsiteX839" fmla="*/ 3415 w 10000"/>
                  <a:gd name="connsiteY839" fmla="*/ 1322 h 10323"/>
                  <a:gd name="connsiteX840" fmla="*/ 3487 w 10000"/>
                  <a:gd name="connsiteY840" fmla="*/ 1316 h 10323"/>
                  <a:gd name="connsiteX841" fmla="*/ 3565 w 10000"/>
                  <a:gd name="connsiteY841" fmla="*/ 1316 h 10323"/>
                  <a:gd name="connsiteX842" fmla="*/ 3648 w 10000"/>
                  <a:gd name="connsiteY842" fmla="*/ 1291 h 10323"/>
                  <a:gd name="connsiteX843" fmla="*/ 3732 w 10000"/>
                  <a:gd name="connsiteY843" fmla="*/ 1291 h 10323"/>
                  <a:gd name="connsiteX844" fmla="*/ 3816 w 10000"/>
                  <a:gd name="connsiteY844" fmla="*/ 1278 h 10323"/>
                  <a:gd name="connsiteX845" fmla="*/ 3882 w 10000"/>
                  <a:gd name="connsiteY845" fmla="*/ 1265 h 10323"/>
                  <a:gd name="connsiteX846" fmla="*/ 3965 w 10000"/>
                  <a:gd name="connsiteY846" fmla="*/ 1253 h 10323"/>
                  <a:gd name="connsiteX847" fmla="*/ 4049 w 10000"/>
                  <a:gd name="connsiteY847" fmla="*/ 1253 h 10323"/>
                  <a:gd name="connsiteX848" fmla="*/ 4133 w 10000"/>
                  <a:gd name="connsiteY848" fmla="*/ 1227 h 10323"/>
                  <a:gd name="connsiteX849" fmla="*/ 4211 w 10000"/>
                  <a:gd name="connsiteY849" fmla="*/ 1227 h 10323"/>
                  <a:gd name="connsiteX850" fmla="*/ 4282 w 10000"/>
                  <a:gd name="connsiteY850" fmla="*/ 1202 h 10323"/>
                  <a:gd name="connsiteX851" fmla="*/ 4366 w 10000"/>
                  <a:gd name="connsiteY851" fmla="*/ 1202 h 10323"/>
                  <a:gd name="connsiteX852" fmla="*/ 4450 w 10000"/>
                  <a:gd name="connsiteY852" fmla="*/ 1190 h 10323"/>
                  <a:gd name="connsiteX853" fmla="*/ 4528 w 10000"/>
                  <a:gd name="connsiteY853" fmla="*/ 1177 h 10323"/>
                  <a:gd name="connsiteX854" fmla="*/ 4611 w 10000"/>
                  <a:gd name="connsiteY854" fmla="*/ 1164 h 10323"/>
                  <a:gd name="connsiteX855" fmla="*/ 4695 w 10000"/>
                  <a:gd name="connsiteY855" fmla="*/ 1164 h 10323"/>
                  <a:gd name="connsiteX856" fmla="*/ 4767 w 10000"/>
                  <a:gd name="connsiteY856" fmla="*/ 1139 h 10323"/>
                  <a:gd name="connsiteX857" fmla="*/ 4856 w 10000"/>
                  <a:gd name="connsiteY857" fmla="*/ 1139 h 10323"/>
                  <a:gd name="connsiteX858" fmla="*/ 4928 w 10000"/>
                  <a:gd name="connsiteY858" fmla="*/ 1126 h 10323"/>
                  <a:gd name="connsiteX859" fmla="*/ 5012 w 10000"/>
                  <a:gd name="connsiteY859" fmla="*/ 1114 h 10323"/>
                  <a:gd name="connsiteX860" fmla="*/ 5084 w 10000"/>
                  <a:gd name="connsiteY860" fmla="*/ 1101 h 10323"/>
                  <a:gd name="connsiteX861" fmla="*/ 5173 w 10000"/>
                  <a:gd name="connsiteY861" fmla="*/ 1101 h 10323"/>
                  <a:gd name="connsiteX862" fmla="*/ 5245 w 10000"/>
                  <a:gd name="connsiteY862" fmla="*/ 1088 h 10323"/>
                  <a:gd name="connsiteX863" fmla="*/ 5329 w 10000"/>
                  <a:gd name="connsiteY863" fmla="*/ 1088 h 10323"/>
                  <a:gd name="connsiteX864" fmla="*/ 5413 w 10000"/>
                  <a:gd name="connsiteY864" fmla="*/ 1076 h 10323"/>
                  <a:gd name="connsiteX865" fmla="*/ 5478 w 10000"/>
                  <a:gd name="connsiteY865" fmla="*/ 1063 h 10323"/>
                  <a:gd name="connsiteX866" fmla="*/ 5562 w 10000"/>
                  <a:gd name="connsiteY866" fmla="*/ 1050 h 10323"/>
                  <a:gd name="connsiteX867" fmla="*/ 5646 w 10000"/>
                  <a:gd name="connsiteY867" fmla="*/ 1050 h 10323"/>
                  <a:gd name="connsiteX868" fmla="*/ 5718 w 10000"/>
                  <a:gd name="connsiteY868" fmla="*/ 1025 h 10323"/>
                  <a:gd name="connsiteX869" fmla="*/ 5795 w 10000"/>
                  <a:gd name="connsiteY869" fmla="*/ 1025 h 10323"/>
                  <a:gd name="connsiteX870" fmla="*/ 5867 w 10000"/>
                  <a:gd name="connsiteY870" fmla="*/ 1012 h 10323"/>
                  <a:gd name="connsiteX871" fmla="*/ 5951 w 10000"/>
                  <a:gd name="connsiteY871" fmla="*/ 1012 h 10323"/>
                  <a:gd name="connsiteX872" fmla="*/ 6023 w 10000"/>
                  <a:gd name="connsiteY872" fmla="*/ 1000 h 10323"/>
                  <a:gd name="connsiteX873" fmla="*/ 6089 w 10000"/>
                  <a:gd name="connsiteY873" fmla="*/ 1000 h 10323"/>
                  <a:gd name="connsiteX874" fmla="*/ 6172 w 10000"/>
                  <a:gd name="connsiteY874" fmla="*/ 987 h 10323"/>
                  <a:gd name="connsiteX875" fmla="*/ 6244 w 10000"/>
                  <a:gd name="connsiteY875" fmla="*/ 987 h 10323"/>
                  <a:gd name="connsiteX876" fmla="*/ 6316 w 10000"/>
                  <a:gd name="connsiteY876" fmla="*/ 981 h 10323"/>
                  <a:gd name="connsiteX877" fmla="*/ 6388 w 10000"/>
                  <a:gd name="connsiteY877" fmla="*/ 981 h 10323"/>
                  <a:gd name="connsiteX878" fmla="*/ 6453 w 10000"/>
                  <a:gd name="connsiteY878" fmla="*/ 968 h 10323"/>
                  <a:gd name="connsiteX879" fmla="*/ 6525 w 10000"/>
                  <a:gd name="connsiteY879" fmla="*/ 968 h 10323"/>
                  <a:gd name="connsiteX880" fmla="*/ 6585 w 10000"/>
                  <a:gd name="connsiteY880" fmla="*/ 956 h 10323"/>
                  <a:gd name="connsiteX881" fmla="*/ 6645 w 10000"/>
                  <a:gd name="connsiteY881" fmla="*/ 956 h 10323"/>
                  <a:gd name="connsiteX882" fmla="*/ 6711 w 10000"/>
                  <a:gd name="connsiteY882" fmla="*/ 943 h 10323"/>
                  <a:gd name="connsiteX883" fmla="*/ 6770 w 10000"/>
                  <a:gd name="connsiteY883" fmla="*/ 943 h 10323"/>
                  <a:gd name="connsiteX884" fmla="*/ 6830 w 10000"/>
                  <a:gd name="connsiteY884" fmla="*/ 943 h 10323"/>
                  <a:gd name="connsiteX885" fmla="*/ 6890 w 10000"/>
                  <a:gd name="connsiteY885" fmla="*/ 930 h 10323"/>
                  <a:gd name="connsiteX886" fmla="*/ 6938 w 10000"/>
                  <a:gd name="connsiteY886" fmla="*/ 930 h 10323"/>
                  <a:gd name="connsiteX887" fmla="*/ 7010 w 10000"/>
                  <a:gd name="connsiteY887" fmla="*/ 930 h 10323"/>
                  <a:gd name="connsiteX888" fmla="*/ 7051 w 10000"/>
                  <a:gd name="connsiteY888" fmla="*/ 918 h 10323"/>
                  <a:gd name="connsiteX889" fmla="*/ 7111 w 10000"/>
                  <a:gd name="connsiteY889" fmla="*/ 918 h 10323"/>
                  <a:gd name="connsiteX890" fmla="*/ 7159 w 10000"/>
                  <a:gd name="connsiteY890" fmla="*/ 918 h 10323"/>
                  <a:gd name="connsiteX891" fmla="*/ 7207 w 10000"/>
                  <a:gd name="connsiteY891" fmla="*/ 918 h 10323"/>
                  <a:gd name="connsiteX892" fmla="*/ 7255 w 10000"/>
                  <a:gd name="connsiteY892" fmla="*/ 905 h 10323"/>
                  <a:gd name="connsiteX893" fmla="*/ 7303 w 10000"/>
                  <a:gd name="connsiteY893" fmla="*/ 905 h 10323"/>
                  <a:gd name="connsiteX894" fmla="*/ 7344 w 10000"/>
                  <a:gd name="connsiteY894" fmla="*/ 905 h 10323"/>
                  <a:gd name="connsiteX895" fmla="*/ 7392 w 10000"/>
                  <a:gd name="connsiteY895" fmla="*/ 905 h 10323"/>
                  <a:gd name="connsiteX896" fmla="*/ 7416 w 10000"/>
                  <a:gd name="connsiteY896" fmla="*/ 892 h 10323"/>
                  <a:gd name="connsiteX897" fmla="*/ 7452 w 10000"/>
                  <a:gd name="connsiteY897" fmla="*/ 892 h 10323"/>
                  <a:gd name="connsiteX898" fmla="*/ 7500 w 10000"/>
                  <a:gd name="connsiteY898" fmla="*/ 880 h 10323"/>
                  <a:gd name="connsiteX899" fmla="*/ 7536 w 10000"/>
                  <a:gd name="connsiteY899" fmla="*/ 880 h 10323"/>
                  <a:gd name="connsiteX900" fmla="*/ 7596 w 10000"/>
                  <a:gd name="connsiteY900" fmla="*/ 880 h 10323"/>
                  <a:gd name="connsiteX901" fmla="*/ 7644 w 10000"/>
                  <a:gd name="connsiteY901" fmla="*/ 880 h 10323"/>
                  <a:gd name="connsiteX902" fmla="*/ 7673 w 10000"/>
                  <a:gd name="connsiteY902" fmla="*/ 880 h 10323"/>
                  <a:gd name="connsiteX903" fmla="*/ 7697 w 10000"/>
                  <a:gd name="connsiteY903" fmla="*/ 880 h 10323"/>
                  <a:gd name="connsiteX904" fmla="*/ 7721 w 10000"/>
                  <a:gd name="connsiteY904" fmla="*/ 880 h 10323"/>
                  <a:gd name="connsiteX905" fmla="*/ 7733 w 10000"/>
                  <a:gd name="connsiteY905" fmla="*/ 880 h 10323"/>
                  <a:gd name="connsiteX906" fmla="*/ 7738 w 10000"/>
                  <a:gd name="connsiteY906" fmla="*/ 901 h 10323"/>
                  <a:gd name="connsiteX907" fmla="*/ 8134 w 10000"/>
                  <a:gd name="connsiteY907" fmla="*/ 323 h 10323"/>
                  <a:gd name="connsiteX908" fmla="*/ 8488 w 10000"/>
                  <a:gd name="connsiteY908" fmla="*/ 642 h 10323"/>
                  <a:gd name="connsiteX0" fmla="*/ 8488 w 10000"/>
                  <a:gd name="connsiteY0" fmla="*/ 642 h 10323"/>
                  <a:gd name="connsiteX1" fmla="*/ 8122 w 10000"/>
                  <a:gd name="connsiteY1" fmla="*/ 323 h 10323"/>
                  <a:gd name="connsiteX2" fmla="*/ 8110 w 10000"/>
                  <a:gd name="connsiteY2" fmla="*/ 323 h 10323"/>
                  <a:gd name="connsiteX3" fmla="*/ 8062 w 10000"/>
                  <a:gd name="connsiteY3" fmla="*/ 323 h 10323"/>
                  <a:gd name="connsiteX4" fmla="*/ 8014 w 10000"/>
                  <a:gd name="connsiteY4" fmla="*/ 329 h 10323"/>
                  <a:gd name="connsiteX5" fmla="*/ 7978 w 10000"/>
                  <a:gd name="connsiteY5" fmla="*/ 329 h 10323"/>
                  <a:gd name="connsiteX6" fmla="*/ 7949 w 10000"/>
                  <a:gd name="connsiteY6" fmla="*/ 329 h 10323"/>
                  <a:gd name="connsiteX7" fmla="*/ 7913 w 10000"/>
                  <a:gd name="connsiteY7" fmla="*/ 329 h 10323"/>
                  <a:gd name="connsiteX8" fmla="*/ 7889 w 10000"/>
                  <a:gd name="connsiteY8" fmla="*/ 342 h 10323"/>
                  <a:gd name="connsiteX9" fmla="*/ 7841 w 10000"/>
                  <a:gd name="connsiteY9" fmla="*/ 342 h 10323"/>
                  <a:gd name="connsiteX10" fmla="*/ 7793 w 10000"/>
                  <a:gd name="connsiteY10" fmla="*/ 355 h 10323"/>
                  <a:gd name="connsiteX11" fmla="*/ 7745 w 10000"/>
                  <a:gd name="connsiteY11" fmla="*/ 355 h 10323"/>
                  <a:gd name="connsiteX12" fmla="*/ 7697 w 10000"/>
                  <a:gd name="connsiteY12" fmla="*/ 367 h 10323"/>
                  <a:gd name="connsiteX13" fmla="*/ 7656 w 10000"/>
                  <a:gd name="connsiteY13" fmla="*/ 367 h 10323"/>
                  <a:gd name="connsiteX14" fmla="*/ 7596 w 10000"/>
                  <a:gd name="connsiteY14" fmla="*/ 367 h 10323"/>
                  <a:gd name="connsiteX15" fmla="*/ 7536 w 10000"/>
                  <a:gd name="connsiteY15" fmla="*/ 380 h 10323"/>
                  <a:gd name="connsiteX16" fmla="*/ 7476 w 10000"/>
                  <a:gd name="connsiteY16" fmla="*/ 380 h 10323"/>
                  <a:gd name="connsiteX17" fmla="*/ 7404 w 10000"/>
                  <a:gd name="connsiteY17" fmla="*/ 380 h 10323"/>
                  <a:gd name="connsiteX18" fmla="*/ 7344 w 10000"/>
                  <a:gd name="connsiteY18" fmla="*/ 393 h 10323"/>
                  <a:gd name="connsiteX19" fmla="*/ 7291 w 10000"/>
                  <a:gd name="connsiteY19" fmla="*/ 393 h 10323"/>
                  <a:gd name="connsiteX20" fmla="*/ 7231 w 10000"/>
                  <a:gd name="connsiteY20" fmla="*/ 405 h 10323"/>
                  <a:gd name="connsiteX21" fmla="*/ 7147 w 10000"/>
                  <a:gd name="connsiteY21" fmla="*/ 405 h 10323"/>
                  <a:gd name="connsiteX22" fmla="*/ 7075 w 10000"/>
                  <a:gd name="connsiteY22" fmla="*/ 418 h 10323"/>
                  <a:gd name="connsiteX23" fmla="*/ 7010 w 10000"/>
                  <a:gd name="connsiteY23" fmla="*/ 418 h 10323"/>
                  <a:gd name="connsiteX24" fmla="*/ 6926 w 10000"/>
                  <a:gd name="connsiteY24" fmla="*/ 431 h 10323"/>
                  <a:gd name="connsiteX25" fmla="*/ 6854 w 10000"/>
                  <a:gd name="connsiteY25" fmla="*/ 443 h 10323"/>
                  <a:gd name="connsiteX26" fmla="*/ 6770 w 10000"/>
                  <a:gd name="connsiteY26" fmla="*/ 456 h 10323"/>
                  <a:gd name="connsiteX27" fmla="*/ 6705 w 10000"/>
                  <a:gd name="connsiteY27" fmla="*/ 456 h 10323"/>
                  <a:gd name="connsiteX28" fmla="*/ 6621 w 10000"/>
                  <a:gd name="connsiteY28" fmla="*/ 468 h 10323"/>
                  <a:gd name="connsiteX29" fmla="*/ 6537 w 10000"/>
                  <a:gd name="connsiteY29" fmla="*/ 468 h 10323"/>
                  <a:gd name="connsiteX30" fmla="*/ 6453 w 10000"/>
                  <a:gd name="connsiteY30" fmla="*/ 481 h 10323"/>
                  <a:gd name="connsiteX31" fmla="*/ 6364 w 10000"/>
                  <a:gd name="connsiteY31" fmla="*/ 494 h 10323"/>
                  <a:gd name="connsiteX32" fmla="*/ 6280 w 10000"/>
                  <a:gd name="connsiteY32" fmla="*/ 506 h 10323"/>
                  <a:gd name="connsiteX33" fmla="*/ 6184 w 10000"/>
                  <a:gd name="connsiteY33" fmla="*/ 519 h 10323"/>
                  <a:gd name="connsiteX34" fmla="*/ 6100 w 10000"/>
                  <a:gd name="connsiteY34" fmla="*/ 532 h 10323"/>
                  <a:gd name="connsiteX35" fmla="*/ 6011 w 10000"/>
                  <a:gd name="connsiteY35" fmla="*/ 532 h 10323"/>
                  <a:gd name="connsiteX36" fmla="*/ 5927 w 10000"/>
                  <a:gd name="connsiteY36" fmla="*/ 544 h 10323"/>
                  <a:gd name="connsiteX37" fmla="*/ 5831 w 10000"/>
                  <a:gd name="connsiteY37" fmla="*/ 557 h 10323"/>
                  <a:gd name="connsiteX38" fmla="*/ 5742 w 10000"/>
                  <a:gd name="connsiteY38" fmla="*/ 570 h 10323"/>
                  <a:gd name="connsiteX39" fmla="*/ 5658 w 10000"/>
                  <a:gd name="connsiteY39" fmla="*/ 570 h 10323"/>
                  <a:gd name="connsiteX40" fmla="*/ 5562 w 10000"/>
                  <a:gd name="connsiteY40" fmla="*/ 582 h 10323"/>
                  <a:gd name="connsiteX41" fmla="*/ 5467 w 10000"/>
                  <a:gd name="connsiteY41" fmla="*/ 595 h 10323"/>
                  <a:gd name="connsiteX42" fmla="*/ 5377 w 10000"/>
                  <a:gd name="connsiteY42" fmla="*/ 608 h 10323"/>
                  <a:gd name="connsiteX43" fmla="*/ 5281 w 10000"/>
                  <a:gd name="connsiteY43" fmla="*/ 608 h 10323"/>
                  <a:gd name="connsiteX44" fmla="*/ 5185 w 10000"/>
                  <a:gd name="connsiteY44" fmla="*/ 633 h 10323"/>
                  <a:gd name="connsiteX45" fmla="*/ 5096 w 10000"/>
                  <a:gd name="connsiteY45" fmla="*/ 646 h 10323"/>
                  <a:gd name="connsiteX46" fmla="*/ 5000 w 10000"/>
                  <a:gd name="connsiteY46" fmla="*/ 652 h 10323"/>
                  <a:gd name="connsiteX47" fmla="*/ 4904 w 10000"/>
                  <a:gd name="connsiteY47" fmla="*/ 652 h 10323"/>
                  <a:gd name="connsiteX48" fmla="*/ 4809 w 10000"/>
                  <a:gd name="connsiteY48" fmla="*/ 665 h 10323"/>
                  <a:gd name="connsiteX49" fmla="*/ 4719 w 10000"/>
                  <a:gd name="connsiteY49" fmla="*/ 677 h 10323"/>
                  <a:gd name="connsiteX50" fmla="*/ 4623 w 10000"/>
                  <a:gd name="connsiteY50" fmla="*/ 690 h 10323"/>
                  <a:gd name="connsiteX51" fmla="*/ 4528 w 10000"/>
                  <a:gd name="connsiteY51" fmla="*/ 703 h 10323"/>
                  <a:gd name="connsiteX52" fmla="*/ 4438 w 10000"/>
                  <a:gd name="connsiteY52" fmla="*/ 715 h 10323"/>
                  <a:gd name="connsiteX53" fmla="*/ 4354 w 10000"/>
                  <a:gd name="connsiteY53" fmla="*/ 728 h 10323"/>
                  <a:gd name="connsiteX54" fmla="*/ 4258 w 10000"/>
                  <a:gd name="connsiteY54" fmla="*/ 740 h 10323"/>
                  <a:gd name="connsiteX55" fmla="*/ 4163 w 10000"/>
                  <a:gd name="connsiteY55" fmla="*/ 753 h 10323"/>
                  <a:gd name="connsiteX56" fmla="*/ 4073 w 10000"/>
                  <a:gd name="connsiteY56" fmla="*/ 766 h 10323"/>
                  <a:gd name="connsiteX57" fmla="*/ 3977 w 10000"/>
                  <a:gd name="connsiteY57" fmla="*/ 778 h 10323"/>
                  <a:gd name="connsiteX58" fmla="*/ 3882 w 10000"/>
                  <a:gd name="connsiteY58" fmla="*/ 791 h 10323"/>
                  <a:gd name="connsiteX59" fmla="*/ 3804 w 10000"/>
                  <a:gd name="connsiteY59" fmla="*/ 804 h 10323"/>
                  <a:gd name="connsiteX60" fmla="*/ 3720 w 10000"/>
                  <a:gd name="connsiteY60" fmla="*/ 816 h 10323"/>
                  <a:gd name="connsiteX61" fmla="*/ 3624 w 10000"/>
                  <a:gd name="connsiteY61" fmla="*/ 829 h 10323"/>
                  <a:gd name="connsiteX62" fmla="*/ 3541 w 10000"/>
                  <a:gd name="connsiteY62" fmla="*/ 842 h 10323"/>
                  <a:gd name="connsiteX63" fmla="*/ 3463 w 10000"/>
                  <a:gd name="connsiteY63" fmla="*/ 854 h 10323"/>
                  <a:gd name="connsiteX64" fmla="*/ 3367 w 10000"/>
                  <a:gd name="connsiteY64" fmla="*/ 867 h 10323"/>
                  <a:gd name="connsiteX65" fmla="*/ 3283 w 10000"/>
                  <a:gd name="connsiteY65" fmla="*/ 867 h 10323"/>
                  <a:gd name="connsiteX66" fmla="*/ 3194 w 10000"/>
                  <a:gd name="connsiteY66" fmla="*/ 880 h 10323"/>
                  <a:gd name="connsiteX67" fmla="*/ 3110 w 10000"/>
                  <a:gd name="connsiteY67" fmla="*/ 905 h 10323"/>
                  <a:gd name="connsiteX68" fmla="*/ 3014 w 10000"/>
                  <a:gd name="connsiteY68" fmla="*/ 918 h 10323"/>
                  <a:gd name="connsiteX69" fmla="*/ 2931 w 10000"/>
                  <a:gd name="connsiteY69" fmla="*/ 918 h 10323"/>
                  <a:gd name="connsiteX70" fmla="*/ 2853 w 10000"/>
                  <a:gd name="connsiteY70" fmla="*/ 930 h 10323"/>
                  <a:gd name="connsiteX71" fmla="*/ 2757 w 10000"/>
                  <a:gd name="connsiteY71" fmla="*/ 943 h 10323"/>
                  <a:gd name="connsiteX72" fmla="*/ 2673 w 10000"/>
                  <a:gd name="connsiteY72" fmla="*/ 956 h 10323"/>
                  <a:gd name="connsiteX73" fmla="*/ 2590 w 10000"/>
                  <a:gd name="connsiteY73" fmla="*/ 968 h 10323"/>
                  <a:gd name="connsiteX74" fmla="*/ 2512 w 10000"/>
                  <a:gd name="connsiteY74" fmla="*/ 981 h 10323"/>
                  <a:gd name="connsiteX75" fmla="*/ 2428 w 10000"/>
                  <a:gd name="connsiteY75" fmla="*/ 987 h 10323"/>
                  <a:gd name="connsiteX76" fmla="*/ 2344 w 10000"/>
                  <a:gd name="connsiteY76" fmla="*/ 1000 h 10323"/>
                  <a:gd name="connsiteX77" fmla="*/ 2261 w 10000"/>
                  <a:gd name="connsiteY77" fmla="*/ 1012 h 10323"/>
                  <a:gd name="connsiteX78" fmla="*/ 2183 w 10000"/>
                  <a:gd name="connsiteY78" fmla="*/ 1025 h 10323"/>
                  <a:gd name="connsiteX79" fmla="*/ 2099 w 10000"/>
                  <a:gd name="connsiteY79" fmla="*/ 1025 h 10323"/>
                  <a:gd name="connsiteX80" fmla="*/ 2028 w 10000"/>
                  <a:gd name="connsiteY80" fmla="*/ 1050 h 10323"/>
                  <a:gd name="connsiteX81" fmla="*/ 1944 w 10000"/>
                  <a:gd name="connsiteY81" fmla="*/ 1063 h 10323"/>
                  <a:gd name="connsiteX82" fmla="*/ 1866 w 10000"/>
                  <a:gd name="connsiteY82" fmla="*/ 1076 h 10323"/>
                  <a:gd name="connsiteX83" fmla="*/ 1794 w 10000"/>
                  <a:gd name="connsiteY83" fmla="*/ 1076 h 10323"/>
                  <a:gd name="connsiteX84" fmla="*/ 1722 w 10000"/>
                  <a:gd name="connsiteY84" fmla="*/ 1101 h 10323"/>
                  <a:gd name="connsiteX85" fmla="*/ 1639 w 10000"/>
                  <a:gd name="connsiteY85" fmla="*/ 1101 h 10323"/>
                  <a:gd name="connsiteX86" fmla="*/ 1573 w 10000"/>
                  <a:gd name="connsiteY86" fmla="*/ 1114 h 10323"/>
                  <a:gd name="connsiteX87" fmla="*/ 1501 w 10000"/>
                  <a:gd name="connsiteY87" fmla="*/ 1126 h 10323"/>
                  <a:gd name="connsiteX88" fmla="*/ 1429 w 10000"/>
                  <a:gd name="connsiteY88" fmla="*/ 1139 h 10323"/>
                  <a:gd name="connsiteX89" fmla="*/ 1358 w 10000"/>
                  <a:gd name="connsiteY89" fmla="*/ 1139 h 10323"/>
                  <a:gd name="connsiteX90" fmla="*/ 1292 w 10000"/>
                  <a:gd name="connsiteY90" fmla="*/ 1164 h 10323"/>
                  <a:gd name="connsiteX91" fmla="*/ 1232 w 10000"/>
                  <a:gd name="connsiteY91" fmla="*/ 1177 h 10323"/>
                  <a:gd name="connsiteX92" fmla="*/ 1160 w 10000"/>
                  <a:gd name="connsiteY92" fmla="*/ 1190 h 10323"/>
                  <a:gd name="connsiteX93" fmla="*/ 1089 w 10000"/>
                  <a:gd name="connsiteY93" fmla="*/ 1190 h 10323"/>
                  <a:gd name="connsiteX94" fmla="*/ 1029 w 10000"/>
                  <a:gd name="connsiteY94" fmla="*/ 1202 h 10323"/>
                  <a:gd name="connsiteX95" fmla="*/ 963 w 10000"/>
                  <a:gd name="connsiteY95" fmla="*/ 1202 h 10323"/>
                  <a:gd name="connsiteX96" fmla="*/ 903 w 10000"/>
                  <a:gd name="connsiteY96" fmla="*/ 1215 h 10323"/>
                  <a:gd name="connsiteX97" fmla="*/ 843 w 10000"/>
                  <a:gd name="connsiteY97" fmla="*/ 1215 h 10323"/>
                  <a:gd name="connsiteX98" fmla="*/ 783 w 10000"/>
                  <a:gd name="connsiteY98" fmla="*/ 1227 h 10323"/>
                  <a:gd name="connsiteX99" fmla="*/ 736 w 10000"/>
                  <a:gd name="connsiteY99" fmla="*/ 1240 h 10323"/>
                  <a:gd name="connsiteX100" fmla="*/ 688 w 10000"/>
                  <a:gd name="connsiteY100" fmla="*/ 1253 h 10323"/>
                  <a:gd name="connsiteX101" fmla="*/ 634 w 10000"/>
                  <a:gd name="connsiteY101" fmla="*/ 1253 h 10323"/>
                  <a:gd name="connsiteX102" fmla="*/ 574 w 10000"/>
                  <a:gd name="connsiteY102" fmla="*/ 1265 h 10323"/>
                  <a:gd name="connsiteX103" fmla="*/ 526 w 10000"/>
                  <a:gd name="connsiteY103" fmla="*/ 1265 h 10323"/>
                  <a:gd name="connsiteX104" fmla="*/ 478 w 10000"/>
                  <a:gd name="connsiteY104" fmla="*/ 1278 h 10323"/>
                  <a:gd name="connsiteX105" fmla="*/ 431 w 10000"/>
                  <a:gd name="connsiteY105" fmla="*/ 1278 h 10323"/>
                  <a:gd name="connsiteX106" fmla="*/ 383 w 10000"/>
                  <a:gd name="connsiteY106" fmla="*/ 1291 h 10323"/>
                  <a:gd name="connsiteX107" fmla="*/ 347 w 10000"/>
                  <a:gd name="connsiteY107" fmla="*/ 1291 h 10323"/>
                  <a:gd name="connsiteX108" fmla="*/ 317 w 10000"/>
                  <a:gd name="connsiteY108" fmla="*/ 1303 h 10323"/>
                  <a:gd name="connsiteX109" fmla="*/ 281 w 10000"/>
                  <a:gd name="connsiteY109" fmla="*/ 1303 h 10323"/>
                  <a:gd name="connsiteX110" fmla="*/ 233 w 10000"/>
                  <a:gd name="connsiteY110" fmla="*/ 1316 h 10323"/>
                  <a:gd name="connsiteX111" fmla="*/ 209 w 10000"/>
                  <a:gd name="connsiteY111" fmla="*/ 1316 h 10323"/>
                  <a:gd name="connsiteX112" fmla="*/ 173 w 10000"/>
                  <a:gd name="connsiteY112" fmla="*/ 1316 h 10323"/>
                  <a:gd name="connsiteX113" fmla="*/ 114 w 10000"/>
                  <a:gd name="connsiteY113" fmla="*/ 1322 h 10323"/>
                  <a:gd name="connsiteX114" fmla="*/ 78 w 10000"/>
                  <a:gd name="connsiteY114" fmla="*/ 1335 h 10323"/>
                  <a:gd name="connsiteX115" fmla="*/ 42 w 10000"/>
                  <a:gd name="connsiteY115" fmla="*/ 1335 h 10323"/>
                  <a:gd name="connsiteX116" fmla="*/ 24 w 10000"/>
                  <a:gd name="connsiteY116" fmla="*/ 1348 h 10323"/>
                  <a:gd name="connsiteX117" fmla="*/ 0 w 10000"/>
                  <a:gd name="connsiteY117" fmla="*/ 1348 h 10323"/>
                  <a:gd name="connsiteX118" fmla="*/ 0 w 10000"/>
                  <a:gd name="connsiteY118" fmla="*/ 1348 h 10323"/>
                  <a:gd name="connsiteX119" fmla="*/ 0 w 10000"/>
                  <a:gd name="connsiteY119" fmla="*/ 1360 h 10323"/>
                  <a:gd name="connsiteX120" fmla="*/ 12 w 10000"/>
                  <a:gd name="connsiteY120" fmla="*/ 1386 h 10323"/>
                  <a:gd name="connsiteX121" fmla="*/ 12 w 10000"/>
                  <a:gd name="connsiteY121" fmla="*/ 1411 h 10323"/>
                  <a:gd name="connsiteX122" fmla="*/ 24 w 10000"/>
                  <a:gd name="connsiteY122" fmla="*/ 1436 h 10323"/>
                  <a:gd name="connsiteX123" fmla="*/ 30 w 10000"/>
                  <a:gd name="connsiteY123" fmla="*/ 1474 h 10323"/>
                  <a:gd name="connsiteX124" fmla="*/ 42 w 10000"/>
                  <a:gd name="connsiteY124" fmla="*/ 1512 h 10323"/>
                  <a:gd name="connsiteX125" fmla="*/ 54 w 10000"/>
                  <a:gd name="connsiteY125" fmla="*/ 1537 h 10323"/>
                  <a:gd name="connsiteX126" fmla="*/ 66 w 10000"/>
                  <a:gd name="connsiteY126" fmla="*/ 1588 h 10323"/>
                  <a:gd name="connsiteX127" fmla="*/ 78 w 10000"/>
                  <a:gd name="connsiteY127" fmla="*/ 1639 h 10323"/>
                  <a:gd name="connsiteX128" fmla="*/ 90 w 10000"/>
                  <a:gd name="connsiteY128" fmla="*/ 1683 h 10323"/>
                  <a:gd name="connsiteX129" fmla="*/ 102 w 10000"/>
                  <a:gd name="connsiteY129" fmla="*/ 1746 h 10323"/>
                  <a:gd name="connsiteX130" fmla="*/ 126 w 10000"/>
                  <a:gd name="connsiteY130" fmla="*/ 1809 h 10323"/>
                  <a:gd name="connsiteX131" fmla="*/ 150 w 10000"/>
                  <a:gd name="connsiteY131" fmla="*/ 1873 h 10323"/>
                  <a:gd name="connsiteX132" fmla="*/ 173 w 10000"/>
                  <a:gd name="connsiteY132" fmla="*/ 1949 h 10323"/>
                  <a:gd name="connsiteX133" fmla="*/ 185 w 10000"/>
                  <a:gd name="connsiteY133" fmla="*/ 2005 h 10323"/>
                  <a:gd name="connsiteX134" fmla="*/ 209 w 10000"/>
                  <a:gd name="connsiteY134" fmla="*/ 2081 h 10323"/>
                  <a:gd name="connsiteX135" fmla="*/ 221 w 10000"/>
                  <a:gd name="connsiteY135" fmla="*/ 2157 h 10323"/>
                  <a:gd name="connsiteX136" fmla="*/ 245 w 10000"/>
                  <a:gd name="connsiteY136" fmla="*/ 2246 h 10323"/>
                  <a:gd name="connsiteX137" fmla="*/ 269 w 10000"/>
                  <a:gd name="connsiteY137" fmla="*/ 2315 h 10323"/>
                  <a:gd name="connsiteX138" fmla="*/ 305 w 10000"/>
                  <a:gd name="connsiteY138" fmla="*/ 2417 h 10323"/>
                  <a:gd name="connsiteX139" fmla="*/ 329 w 10000"/>
                  <a:gd name="connsiteY139" fmla="*/ 2493 h 10323"/>
                  <a:gd name="connsiteX140" fmla="*/ 347 w 10000"/>
                  <a:gd name="connsiteY140" fmla="*/ 2594 h 10323"/>
                  <a:gd name="connsiteX141" fmla="*/ 371 w 10000"/>
                  <a:gd name="connsiteY141" fmla="*/ 2689 h 10323"/>
                  <a:gd name="connsiteX142" fmla="*/ 395 w 10000"/>
                  <a:gd name="connsiteY142" fmla="*/ 2790 h 10323"/>
                  <a:gd name="connsiteX143" fmla="*/ 431 w 10000"/>
                  <a:gd name="connsiteY143" fmla="*/ 2878 h 10323"/>
                  <a:gd name="connsiteX144" fmla="*/ 455 w 10000"/>
                  <a:gd name="connsiteY144" fmla="*/ 2973 h 10323"/>
                  <a:gd name="connsiteX145" fmla="*/ 490 w 10000"/>
                  <a:gd name="connsiteY145" fmla="*/ 3074 h 10323"/>
                  <a:gd name="connsiteX146" fmla="*/ 514 w 10000"/>
                  <a:gd name="connsiteY146" fmla="*/ 3188 h 10323"/>
                  <a:gd name="connsiteX147" fmla="*/ 550 w 10000"/>
                  <a:gd name="connsiteY147" fmla="*/ 3289 h 10323"/>
                  <a:gd name="connsiteX148" fmla="*/ 586 w 10000"/>
                  <a:gd name="connsiteY148" fmla="*/ 3410 h 10323"/>
                  <a:gd name="connsiteX149" fmla="*/ 610 w 10000"/>
                  <a:gd name="connsiteY149" fmla="*/ 3511 h 10323"/>
                  <a:gd name="connsiteX150" fmla="*/ 646 w 10000"/>
                  <a:gd name="connsiteY150" fmla="*/ 3625 h 10323"/>
                  <a:gd name="connsiteX151" fmla="*/ 676 w 10000"/>
                  <a:gd name="connsiteY151" fmla="*/ 3720 h 10323"/>
                  <a:gd name="connsiteX152" fmla="*/ 712 w 10000"/>
                  <a:gd name="connsiteY152" fmla="*/ 3846 h 10323"/>
                  <a:gd name="connsiteX153" fmla="*/ 736 w 10000"/>
                  <a:gd name="connsiteY153" fmla="*/ 3960 h 10323"/>
                  <a:gd name="connsiteX154" fmla="*/ 772 w 10000"/>
                  <a:gd name="connsiteY154" fmla="*/ 4067 h 10323"/>
                  <a:gd name="connsiteX155" fmla="*/ 807 w 10000"/>
                  <a:gd name="connsiteY155" fmla="*/ 4194 h 10323"/>
                  <a:gd name="connsiteX156" fmla="*/ 843 w 10000"/>
                  <a:gd name="connsiteY156" fmla="*/ 4301 h 10323"/>
                  <a:gd name="connsiteX157" fmla="*/ 867 w 10000"/>
                  <a:gd name="connsiteY157" fmla="*/ 4415 h 10323"/>
                  <a:gd name="connsiteX158" fmla="*/ 903 w 10000"/>
                  <a:gd name="connsiteY158" fmla="*/ 4542 h 10323"/>
                  <a:gd name="connsiteX159" fmla="*/ 927 w 10000"/>
                  <a:gd name="connsiteY159" fmla="*/ 4649 h 10323"/>
                  <a:gd name="connsiteX160" fmla="*/ 975 w 10000"/>
                  <a:gd name="connsiteY160" fmla="*/ 4763 h 10323"/>
                  <a:gd name="connsiteX161" fmla="*/ 993 w 10000"/>
                  <a:gd name="connsiteY161" fmla="*/ 4890 h 10323"/>
                  <a:gd name="connsiteX162" fmla="*/ 1029 w 10000"/>
                  <a:gd name="connsiteY162" fmla="*/ 4997 h 10323"/>
                  <a:gd name="connsiteX163" fmla="*/ 1065 w 10000"/>
                  <a:gd name="connsiteY163" fmla="*/ 5124 h 10323"/>
                  <a:gd name="connsiteX164" fmla="*/ 1100 w 10000"/>
                  <a:gd name="connsiteY164" fmla="*/ 5250 h 10323"/>
                  <a:gd name="connsiteX165" fmla="*/ 1136 w 10000"/>
                  <a:gd name="connsiteY165" fmla="*/ 5358 h 10323"/>
                  <a:gd name="connsiteX166" fmla="*/ 1160 w 10000"/>
                  <a:gd name="connsiteY166" fmla="*/ 5472 h 10323"/>
                  <a:gd name="connsiteX167" fmla="*/ 1196 w 10000"/>
                  <a:gd name="connsiteY167" fmla="*/ 5585 h 10323"/>
                  <a:gd name="connsiteX168" fmla="*/ 1232 w 10000"/>
                  <a:gd name="connsiteY168" fmla="*/ 5693 h 10323"/>
                  <a:gd name="connsiteX169" fmla="*/ 1256 w 10000"/>
                  <a:gd name="connsiteY169" fmla="*/ 5807 h 10323"/>
                  <a:gd name="connsiteX170" fmla="*/ 1292 w 10000"/>
                  <a:gd name="connsiteY170" fmla="*/ 5921 h 10323"/>
                  <a:gd name="connsiteX171" fmla="*/ 1322 w 10000"/>
                  <a:gd name="connsiteY171" fmla="*/ 6028 h 10323"/>
                  <a:gd name="connsiteX172" fmla="*/ 1358 w 10000"/>
                  <a:gd name="connsiteY172" fmla="*/ 6155 h 10323"/>
                  <a:gd name="connsiteX173" fmla="*/ 1382 w 10000"/>
                  <a:gd name="connsiteY173" fmla="*/ 6256 h 10323"/>
                  <a:gd name="connsiteX174" fmla="*/ 1406 w 10000"/>
                  <a:gd name="connsiteY174" fmla="*/ 6351 h 10323"/>
                  <a:gd name="connsiteX175" fmla="*/ 1441 w 10000"/>
                  <a:gd name="connsiteY175" fmla="*/ 6465 h 10323"/>
                  <a:gd name="connsiteX176" fmla="*/ 1477 w 10000"/>
                  <a:gd name="connsiteY176" fmla="*/ 6579 h 10323"/>
                  <a:gd name="connsiteX177" fmla="*/ 1501 w 10000"/>
                  <a:gd name="connsiteY177" fmla="*/ 6661 h 10323"/>
                  <a:gd name="connsiteX178" fmla="*/ 1525 w 10000"/>
                  <a:gd name="connsiteY178" fmla="*/ 6762 h 10323"/>
                  <a:gd name="connsiteX179" fmla="*/ 1549 w 10000"/>
                  <a:gd name="connsiteY179" fmla="*/ 6863 h 10323"/>
                  <a:gd name="connsiteX180" fmla="*/ 1585 w 10000"/>
                  <a:gd name="connsiteY180" fmla="*/ 6971 h 10323"/>
                  <a:gd name="connsiteX181" fmla="*/ 1609 w 10000"/>
                  <a:gd name="connsiteY181" fmla="*/ 7047 h 10323"/>
                  <a:gd name="connsiteX182" fmla="*/ 1627 w 10000"/>
                  <a:gd name="connsiteY182" fmla="*/ 7148 h 10323"/>
                  <a:gd name="connsiteX183" fmla="*/ 1651 w 10000"/>
                  <a:gd name="connsiteY183" fmla="*/ 7236 h 10323"/>
                  <a:gd name="connsiteX184" fmla="*/ 1675 w 10000"/>
                  <a:gd name="connsiteY184" fmla="*/ 7331 h 10323"/>
                  <a:gd name="connsiteX185" fmla="*/ 1687 w 10000"/>
                  <a:gd name="connsiteY185" fmla="*/ 7420 h 10323"/>
                  <a:gd name="connsiteX186" fmla="*/ 1722 w 10000"/>
                  <a:gd name="connsiteY186" fmla="*/ 7508 h 10323"/>
                  <a:gd name="connsiteX187" fmla="*/ 1746 w 10000"/>
                  <a:gd name="connsiteY187" fmla="*/ 7597 h 10323"/>
                  <a:gd name="connsiteX188" fmla="*/ 1770 w 10000"/>
                  <a:gd name="connsiteY188" fmla="*/ 7679 h 10323"/>
                  <a:gd name="connsiteX189" fmla="*/ 1782 w 10000"/>
                  <a:gd name="connsiteY189" fmla="*/ 7768 h 10323"/>
                  <a:gd name="connsiteX190" fmla="*/ 1806 w 10000"/>
                  <a:gd name="connsiteY190" fmla="*/ 7844 h 10323"/>
                  <a:gd name="connsiteX191" fmla="*/ 1818 w 10000"/>
                  <a:gd name="connsiteY191" fmla="*/ 7932 h 10323"/>
                  <a:gd name="connsiteX192" fmla="*/ 1854 w 10000"/>
                  <a:gd name="connsiteY192" fmla="*/ 8014 h 10323"/>
                  <a:gd name="connsiteX193" fmla="*/ 1866 w 10000"/>
                  <a:gd name="connsiteY193" fmla="*/ 8090 h 10323"/>
                  <a:gd name="connsiteX194" fmla="*/ 1890 w 10000"/>
                  <a:gd name="connsiteY194" fmla="*/ 8179 h 10323"/>
                  <a:gd name="connsiteX195" fmla="*/ 1902 w 10000"/>
                  <a:gd name="connsiteY195" fmla="*/ 8255 h 10323"/>
                  <a:gd name="connsiteX196" fmla="*/ 1926 w 10000"/>
                  <a:gd name="connsiteY196" fmla="*/ 8337 h 10323"/>
                  <a:gd name="connsiteX197" fmla="*/ 1938 w 10000"/>
                  <a:gd name="connsiteY197" fmla="*/ 8400 h 10323"/>
                  <a:gd name="connsiteX198" fmla="*/ 1956 w 10000"/>
                  <a:gd name="connsiteY198" fmla="*/ 8476 h 10323"/>
                  <a:gd name="connsiteX199" fmla="*/ 1968 w 10000"/>
                  <a:gd name="connsiteY199" fmla="*/ 8552 h 10323"/>
                  <a:gd name="connsiteX200" fmla="*/ 1992 w 10000"/>
                  <a:gd name="connsiteY200" fmla="*/ 8622 h 10323"/>
                  <a:gd name="connsiteX201" fmla="*/ 2004 w 10000"/>
                  <a:gd name="connsiteY201" fmla="*/ 8685 h 10323"/>
                  <a:gd name="connsiteX202" fmla="*/ 2016 w 10000"/>
                  <a:gd name="connsiteY202" fmla="*/ 8761 h 10323"/>
                  <a:gd name="connsiteX203" fmla="*/ 2028 w 10000"/>
                  <a:gd name="connsiteY203" fmla="*/ 8837 h 10323"/>
                  <a:gd name="connsiteX204" fmla="*/ 2051 w 10000"/>
                  <a:gd name="connsiteY204" fmla="*/ 8900 h 10323"/>
                  <a:gd name="connsiteX205" fmla="*/ 2051 w 10000"/>
                  <a:gd name="connsiteY205" fmla="*/ 8957 h 10323"/>
                  <a:gd name="connsiteX206" fmla="*/ 2075 w 10000"/>
                  <a:gd name="connsiteY206" fmla="*/ 9020 h 10323"/>
                  <a:gd name="connsiteX207" fmla="*/ 2075 w 10000"/>
                  <a:gd name="connsiteY207" fmla="*/ 9083 h 10323"/>
                  <a:gd name="connsiteX208" fmla="*/ 2099 w 10000"/>
                  <a:gd name="connsiteY208" fmla="*/ 9159 h 10323"/>
                  <a:gd name="connsiteX209" fmla="*/ 2111 w 10000"/>
                  <a:gd name="connsiteY209" fmla="*/ 9210 h 10323"/>
                  <a:gd name="connsiteX210" fmla="*/ 2123 w 10000"/>
                  <a:gd name="connsiteY210" fmla="*/ 9267 h 10323"/>
                  <a:gd name="connsiteX211" fmla="*/ 2135 w 10000"/>
                  <a:gd name="connsiteY211" fmla="*/ 9330 h 10323"/>
                  <a:gd name="connsiteX212" fmla="*/ 2147 w 10000"/>
                  <a:gd name="connsiteY212" fmla="*/ 9393 h 10323"/>
                  <a:gd name="connsiteX213" fmla="*/ 2159 w 10000"/>
                  <a:gd name="connsiteY213" fmla="*/ 9444 h 10323"/>
                  <a:gd name="connsiteX214" fmla="*/ 2159 w 10000"/>
                  <a:gd name="connsiteY214" fmla="*/ 9494 h 10323"/>
                  <a:gd name="connsiteX215" fmla="*/ 2171 w 10000"/>
                  <a:gd name="connsiteY215" fmla="*/ 9545 h 10323"/>
                  <a:gd name="connsiteX216" fmla="*/ 2183 w 10000"/>
                  <a:gd name="connsiteY216" fmla="*/ 9589 h 10323"/>
                  <a:gd name="connsiteX217" fmla="*/ 2183 w 10000"/>
                  <a:gd name="connsiteY217" fmla="*/ 9640 h 10323"/>
                  <a:gd name="connsiteX218" fmla="*/ 2195 w 10000"/>
                  <a:gd name="connsiteY218" fmla="*/ 9690 h 10323"/>
                  <a:gd name="connsiteX219" fmla="*/ 2195 w 10000"/>
                  <a:gd name="connsiteY219" fmla="*/ 9728 h 10323"/>
                  <a:gd name="connsiteX220" fmla="*/ 2207 w 10000"/>
                  <a:gd name="connsiteY220" fmla="*/ 9779 h 10323"/>
                  <a:gd name="connsiteX221" fmla="*/ 2207 w 10000"/>
                  <a:gd name="connsiteY221" fmla="*/ 9817 h 10323"/>
                  <a:gd name="connsiteX222" fmla="*/ 2219 w 10000"/>
                  <a:gd name="connsiteY222" fmla="*/ 9855 h 10323"/>
                  <a:gd name="connsiteX223" fmla="*/ 2219 w 10000"/>
                  <a:gd name="connsiteY223" fmla="*/ 9893 h 10323"/>
                  <a:gd name="connsiteX224" fmla="*/ 2243 w 10000"/>
                  <a:gd name="connsiteY224" fmla="*/ 9937 h 10323"/>
                  <a:gd name="connsiteX225" fmla="*/ 2243 w 10000"/>
                  <a:gd name="connsiteY225" fmla="*/ 9962 h 10323"/>
                  <a:gd name="connsiteX226" fmla="*/ 2255 w 10000"/>
                  <a:gd name="connsiteY226" fmla="*/ 10000 h 10323"/>
                  <a:gd name="connsiteX227" fmla="*/ 2255 w 10000"/>
                  <a:gd name="connsiteY227" fmla="*/ 10038 h 10323"/>
                  <a:gd name="connsiteX228" fmla="*/ 2261 w 10000"/>
                  <a:gd name="connsiteY228" fmla="*/ 10076 h 10323"/>
                  <a:gd name="connsiteX229" fmla="*/ 2261 w 10000"/>
                  <a:gd name="connsiteY229" fmla="*/ 10127 h 10323"/>
                  <a:gd name="connsiteX230" fmla="*/ 2273 w 10000"/>
                  <a:gd name="connsiteY230" fmla="*/ 10178 h 10323"/>
                  <a:gd name="connsiteX231" fmla="*/ 2273 w 10000"/>
                  <a:gd name="connsiteY231" fmla="*/ 10215 h 10323"/>
                  <a:gd name="connsiteX232" fmla="*/ 2285 w 10000"/>
                  <a:gd name="connsiteY232" fmla="*/ 10253 h 10323"/>
                  <a:gd name="connsiteX233" fmla="*/ 2285 w 10000"/>
                  <a:gd name="connsiteY233" fmla="*/ 10298 h 10323"/>
                  <a:gd name="connsiteX234" fmla="*/ 2297 w 10000"/>
                  <a:gd name="connsiteY234" fmla="*/ 10323 h 10323"/>
                  <a:gd name="connsiteX235" fmla="*/ 2297 w 10000"/>
                  <a:gd name="connsiteY235" fmla="*/ 10310 h 10323"/>
                  <a:gd name="connsiteX236" fmla="*/ 2309 w 10000"/>
                  <a:gd name="connsiteY236" fmla="*/ 10298 h 10323"/>
                  <a:gd name="connsiteX237" fmla="*/ 2333 w 10000"/>
                  <a:gd name="connsiteY237" fmla="*/ 10285 h 10323"/>
                  <a:gd name="connsiteX238" fmla="*/ 2380 w 10000"/>
                  <a:gd name="connsiteY238" fmla="*/ 10285 h 10323"/>
                  <a:gd name="connsiteX239" fmla="*/ 2416 w 10000"/>
                  <a:gd name="connsiteY239" fmla="*/ 10260 h 10323"/>
                  <a:gd name="connsiteX240" fmla="*/ 2476 w 10000"/>
                  <a:gd name="connsiteY240" fmla="*/ 10253 h 10323"/>
                  <a:gd name="connsiteX241" fmla="*/ 2500 w 10000"/>
                  <a:gd name="connsiteY241" fmla="*/ 10241 h 10323"/>
                  <a:gd name="connsiteX242" fmla="*/ 2548 w 10000"/>
                  <a:gd name="connsiteY242" fmla="*/ 10241 h 10323"/>
                  <a:gd name="connsiteX243" fmla="*/ 2578 w 10000"/>
                  <a:gd name="connsiteY243" fmla="*/ 10228 h 10323"/>
                  <a:gd name="connsiteX244" fmla="*/ 2626 w 10000"/>
                  <a:gd name="connsiteY244" fmla="*/ 10215 h 10323"/>
                  <a:gd name="connsiteX245" fmla="*/ 2661 w 10000"/>
                  <a:gd name="connsiteY245" fmla="*/ 10203 h 10323"/>
                  <a:gd name="connsiteX246" fmla="*/ 2697 w 10000"/>
                  <a:gd name="connsiteY246" fmla="*/ 10178 h 10323"/>
                  <a:gd name="connsiteX247" fmla="*/ 2745 w 10000"/>
                  <a:gd name="connsiteY247" fmla="*/ 10165 h 10323"/>
                  <a:gd name="connsiteX248" fmla="*/ 2793 w 10000"/>
                  <a:gd name="connsiteY248" fmla="*/ 10152 h 10323"/>
                  <a:gd name="connsiteX249" fmla="*/ 2841 w 10000"/>
                  <a:gd name="connsiteY249" fmla="*/ 10140 h 10323"/>
                  <a:gd name="connsiteX250" fmla="*/ 2889 w 10000"/>
                  <a:gd name="connsiteY250" fmla="*/ 10127 h 10323"/>
                  <a:gd name="connsiteX251" fmla="*/ 2943 w 10000"/>
                  <a:gd name="connsiteY251" fmla="*/ 10114 h 10323"/>
                  <a:gd name="connsiteX252" fmla="*/ 2990 w 10000"/>
                  <a:gd name="connsiteY252" fmla="*/ 10102 h 10323"/>
                  <a:gd name="connsiteX253" fmla="*/ 3050 w 10000"/>
                  <a:gd name="connsiteY253" fmla="*/ 10076 h 10323"/>
                  <a:gd name="connsiteX254" fmla="*/ 3110 w 10000"/>
                  <a:gd name="connsiteY254" fmla="*/ 10064 h 10323"/>
                  <a:gd name="connsiteX255" fmla="*/ 3170 w 10000"/>
                  <a:gd name="connsiteY255" fmla="*/ 10051 h 10323"/>
                  <a:gd name="connsiteX256" fmla="*/ 3224 w 10000"/>
                  <a:gd name="connsiteY256" fmla="*/ 10026 h 10323"/>
                  <a:gd name="connsiteX257" fmla="*/ 3283 w 10000"/>
                  <a:gd name="connsiteY257" fmla="*/ 10013 h 10323"/>
                  <a:gd name="connsiteX258" fmla="*/ 3355 w 10000"/>
                  <a:gd name="connsiteY258" fmla="*/ 10000 h 10323"/>
                  <a:gd name="connsiteX259" fmla="*/ 3415 w 10000"/>
                  <a:gd name="connsiteY259" fmla="*/ 9975 h 10323"/>
                  <a:gd name="connsiteX260" fmla="*/ 3487 w 10000"/>
                  <a:gd name="connsiteY260" fmla="*/ 9962 h 10323"/>
                  <a:gd name="connsiteX261" fmla="*/ 3553 w 10000"/>
                  <a:gd name="connsiteY261" fmla="*/ 9950 h 10323"/>
                  <a:gd name="connsiteX262" fmla="*/ 3612 w 10000"/>
                  <a:gd name="connsiteY262" fmla="*/ 9925 h 10323"/>
                  <a:gd name="connsiteX263" fmla="*/ 3696 w 10000"/>
                  <a:gd name="connsiteY263" fmla="*/ 9906 h 10323"/>
                  <a:gd name="connsiteX264" fmla="*/ 3768 w 10000"/>
                  <a:gd name="connsiteY264" fmla="*/ 9893 h 10323"/>
                  <a:gd name="connsiteX265" fmla="*/ 3840 w 10000"/>
                  <a:gd name="connsiteY265" fmla="*/ 9868 h 10323"/>
                  <a:gd name="connsiteX266" fmla="*/ 3906 w 10000"/>
                  <a:gd name="connsiteY266" fmla="*/ 9855 h 10323"/>
                  <a:gd name="connsiteX267" fmla="*/ 3977 w 10000"/>
                  <a:gd name="connsiteY267" fmla="*/ 9830 h 10323"/>
                  <a:gd name="connsiteX268" fmla="*/ 4061 w 10000"/>
                  <a:gd name="connsiteY268" fmla="*/ 9817 h 10323"/>
                  <a:gd name="connsiteX269" fmla="*/ 4133 w 10000"/>
                  <a:gd name="connsiteY269" fmla="*/ 9792 h 10323"/>
                  <a:gd name="connsiteX270" fmla="*/ 4211 w 10000"/>
                  <a:gd name="connsiteY270" fmla="*/ 9766 h 10323"/>
                  <a:gd name="connsiteX271" fmla="*/ 4282 w 10000"/>
                  <a:gd name="connsiteY271" fmla="*/ 9754 h 10323"/>
                  <a:gd name="connsiteX272" fmla="*/ 4366 w 10000"/>
                  <a:gd name="connsiteY272" fmla="*/ 9728 h 10323"/>
                  <a:gd name="connsiteX273" fmla="*/ 4438 w 10000"/>
                  <a:gd name="connsiteY273" fmla="*/ 9716 h 10323"/>
                  <a:gd name="connsiteX274" fmla="*/ 4516 w 10000"/>
                  <a:gd name="connsiteY274" fmla="*/ 9690 h 10323"/>
                  <a:gd name="connsiteX275" fmla="*/ 4599 w 10000"/>
                  <a:gd name="connsiteY275" fmla="*/ 9678 h 10323"/>
                  <a:gd name="connsiteX276" fmla="*/ 4683 w 10000"/>
                  <a:gd name="connsiteY276" fmla="*/ 9665 h 10323"/>
                  <a:gd name="connsiteX277" fmla="*/ 4767 w 10000"/>
                  <a:gd name="connsiteY277" fmla="*/ 9640 h 10323"/>
                  <a:gd name="connsiteX278" fmla="*/ 4844 w 10000"/>
                  <a:gd name="connsiteY278" fmla="*/ 9615 h 10323"/>
                  <a:gd name="connsiteX279" fmla="*/ 4928 w 10000"/>
                  <a:gd name="connsiteY279" fmla="*/ 9602 h 10323"/>
                  <a:gd name="connsiteX280" fmla="*/ 5012 w 10000"/>
                  <a:gd name="connsiteY280" fmla="*/ 9583 h 10323"/>
                  <a:gd name="connsiteX281" fmla="*/ 5096 w 10000"/>
                  <a:gd name="connsiteY281" fmla="*/ 9570 h 10323"/>
                  <a:gd name="connsiteX282" fmla="*/ 5173 w 10000"/>
                  <a:gd name="connsiteY282" fmla="*/ 9558 h 10323"/>
                  <a:gd name="connsiteX283" fmla="*/ 5269 w 10000"/>
                  <a:gd name="connsiteY283" fmla="*/ 9532 h 10323"/>
                  <a:gd name="connsiteX284" fmla="*/ 5353 w 10000"/>
                  <a:gd name="connsiteY284" fmla="*/ 9520 h 10323"/>
                  <a:gd name="connsiteX285" fmla="*/ 5431 w 10000"/>
                  <a:gd name="connsiteY285" fmla="*/ 9494 h 10323"/>
                  <a:gd name="connsiteX286" fmla="*/ 5514 w 10000"/>
                  <a:gd name="connsiteY286" fmla="*/ 9482 h 10323"/>
                  <a:gd name="connsiteX287" fmla="*/ 5598 w 10000"/>
                  <a:gd name="connsiteY287" fmla="*/ 9456 h 10323"/>
                  <a:gd name="connsiteX288" fmla="*/ 5694 w 10000"/>
                  <a:gd name="connsiteY288" fmla="*/ 9444 h 10323"/>
                  <a:gd name="connsiteX289" fmla="*/ 5772 w 10000"/>
                  <a:gd name="connsiteY289" fmla="*/ 9431 h 10323"/>
                  <a:gd name="connsiteX290" fmla="*/ 5855 w 10000"/>
                  <a:gd name="connsiteY290" fmla="*/ 9419 h 10323"/>
                  <a:gd name="connsiteX291" fmla="*/ 5939 w 10000"/>
                  <a:gd name="connsiteY291" fmla="*/ 9406 h 10323"/>
                  <a:gd name="connsiteX292" fmla="*/ 6035 w 10000"/>
                  <a:gd name="connsiteY292" fmla="*/ 9393 h 10323"/>
                  <a:gd name="connsiteX293" fmla="*/ 6112 w 10000"/>
                  <a:gd name="connsiteY293" fmla="*/ 9381 h 10323"/>
                  <a:gd name="connsiteX294" fmla="*/ 6196 w 10000"/>
                  <a:gd name="connsiteY294" fmla="*/ 9355 h 10323"/>
                  <a:gd name="connsiteX295" fmla="*/ 6280 w 10000"/>
                  <a:gd name="connsiteY295" fmla="*/ 9343 h 10323"/>
                  <a:gd name="connsiteX296" fmla="*/ 6364 w 10000"/>
                  <a:gd name="connsiteY296" fmla="*/ 9330 h 10323"/>
                  <a:gd name="connsiteX297" fmla="*/ 6441 w 10000"/>
                  <a:gd name="connsiteY297" fmla="*/ 9305 h 10323"/>
                  <a:gd name="connsiteX298" fmla="*/ 6537 w 10000"/>
                  <a:gd name="connsiteY298" fmla="*/ 9292 h 10323"/>
                  <a:gd name="connsiteX299" fmla="*/ 6621 w 10000"/>
                  <a:gd name="connsiteY299" fmla="*/ 9279 h 10323"/>
                  <a:gd name="connsiteX300" fmla="*/ 6711 w 10000"/>
                  <a:gd name="connsiteY300" fmla="*/ 9267 h 10323"/>
                  <a:gd name="connsiteX301" fmla="*/ 6782 w 10000"/>
                  <a:gd name="connsiteY301" fmla="*/ 9248 h 10323"/>
                  <a:gd name="connsiteX302" fmla="*/ 6878 w 10000"/>
                  <a:gd name="connsiteY302" fmla="*/ 9235 h 10323"/>
                  <a:gd name="connsiteX303" fmla="*/ 6962 w 10000"/>
                  <a:gd name="connsiteY303" fmla="*/ 9210 h 10323"/>
                  <a:gd name="connsiteX304" fmla="*/ 7051 w 10000"/>
                  <a:gd name="connsiteY304" fmla="*/ 9197 h 10323"/>
                  <a:gd name="connsiteX305" fmla="*/ 7135 w 10000"/>
                  <a:gd name="connsiteY305" fmla="*/ 9172 h 10323"/>
                  <a:gd name="connsiteX306" fmla="*/ 7219 w 10000"/>
                  <a:gd name="connsiteY306" fmla="*/ 9159 h 10323"/>
                  <a:gd name="connsiteX307" fmla="*/ 7303 w 10000"/>
                  <a:gd name="connsiteY307" fmla="*/ 9134 h 10323"/>
                  <a:gd name="connsiteX308" fmla="*/ 7392 w 10000"/>
                  <a:gd name="connsiteY308" fmla="*/ 9121 h 10323"/>
                  <a:gd name="connsiteX309" fmla="*/ 7476 w 10000"/>
                  <a:gd name="connsiteY309" fmla="*/ 9096 h 10323"/>
                  <a:gd name="connsiteX310" fmla="*/ 7560 w 10000"/>
                  <a:gd name="connsiteY310" fmla="*/ 9071 h 10323"/>
                  <a:gd name="connsiteX311" fmla="*/ 7644 w 10000"/>
                  <a:gd name="connsiteY311" fmla="*/ 9058 h 10323"/>
                  <a:gd name="connsiteX312" fmla="*/ 7733 w 10000"/>
                  <a:gd name="connsiteY312" fmla="*/ 9033 h 10323"/>
                  <a:gd name="connsiteX313" fmla="*/ 7805 w 10000"/>
                  <a:gd name="connsiteY313" fmla="*/ 9020 h 10323"/>
                  <a:gd name="connsiteX314" fmla="*/ 7901 w 10000"/>
                  <a:gd name="connsiteY314" fmla="*/ 8995 h 10323"/>
                  <a:gd name="connsiteX315" fmla="*/ 7972 w 10000"/>
                  <a:gd name="connsiteY315" fmla="*/ 8982 h 10323"/>
                  <a:gd name="connsiteX316" fmla="*/ 8062 w 10000"/>
                  <a:gd name="connsiteY316" fmla="*/ 8957 h 10323"/>
                  <a:gd name="connsiteX317" fmla="*/ 8134 w 10000"/>
                  <a:gd name="connsiteY317" fmla="*/ 8931 h 10323"/>
                  <a:gd name="connsiteX318" fmla="*/ 8218 w 10000"/>
                  <a:gd name="connsiteY318" fmla="*/ 8925 h 10323"/>
                  <a:gd name="connsiteX319" fmla="*/ 8295 w 10000"/>
                  <a:gd name="connsiteY319" fmla="*/ 8900 h 10323"/>
                  <a:gd name="connsiteX320" fmla="*/ 8367 w 10000"/>
                  <a:gd name="connsiteY320" fmla="*/ 8887 h 10323"/>
                  <a:gd name="connsiteX321" fmla="*/ 8451 w 10000"/>
                  <a:gd name="connsiteY321" fmla="*/ 8862 h 10323"/>
                  <a:gd name="connsiteX322" fmla="*/ 8523 w 10000"/>
                  <a:gd name="connsiteY322" fmla="*/ 8849 h 10323"/>
                  <a:gd name="connsiteX323" fmla="*/ 8594 w 10000"/>
                  <a:gd name="connsiteY323" fmla="*/ 8824 h 10323"/>
                  <a:gd name="connsiteX324" fmla="*/ 8672 w 10000"/>
                  <a:gd name="connsiteY324" fmla="*/ 8799 h 10323"/>
                  <a:gd name="connsiteX325" fmla="*/ 8744 w 10000"/>
                  <a:gd name="connsiteY325" fmla="*/ 8786 h 10323"/>
                  <a:gd name="connsiteX326" fmla="*/ 8816 w 10000"/>
                  <a:gd name="connsiteY326" fmla="*/ 8761 h 10323"/>
                  <a:gd name="connsiteX327" fmla="*/ 8876 w 10000"/>
                  <a:gd name="connsiteY327" fmla="*/ 8748 h 10323"/>
                  <a:gd name="connsiteX328" fmla="*/ 8941 w 10000"/>
                  <a:gd name="connsiteY328" fmla="*/ 8723 h 10323"/>
                  <a:gd name="connsiteX329" fmla="*/ 9001 w 10000"/>
                  <a:gd name="connsiteY329" fmla="*/ 8697 h 10323"/>
                  <a:gd name="connsiteX330" fmla="*/ 9073 w 10000"/>
                  <a:gd name="connsiteY330" fmla="*/ 8685 h 10323"/>
                  <a:gd name="connsiteX331" fmla="*/ 9133 w 10000"/>
                  <a:gd name="connsiteY331" fmla="*/ 8659 h 10323"/>
                  <a:gd name="connsiteX332" fmla="*/ 9205 w 10000"/>
                  <a:gd name="connsiteY332" fmla="*/ 8647 h 10323"/>
                  <a:gd name="connsiteX333" fmla="*/ 9258 w 10000"/>
                  <a:gd name="connsiteY333" fmla="*/ 8634 h 10323"/>
                  <a:gd name="connsiteX334" fmla="*/ 9318 w 10000"/>
                  <a:gd name="connsiteY334" fmla="*/ 8609 h 10323"/>
                  <a:gd name="connsiteX335" fmla="*/ 9366 w 10000"/>
                  <a:gd name="connsiteY335" fmla="*/ 8596 h 10323"/>
                  <a:gd name="connsiteX336" fmla="*/ 9426 w 10000"/>
                  <a:gd name="connsiteY336" fmla="*/ 8590 h 10323"/>
                  <a:gd name="connsiteX337" fmla="*/ 9474 w 10000"/>
                  <a:gd name="connsiteY337" fmla="*/ 8565 h 10323"/>
                  <a:gd name="connsiteX338" fmla="*/ 9522 w 10000"/>
                  <a:gd name="connsiteY338" fmla="*/ 8552 h 10323"/>
                  <a:gd name="connsiteX339" fmla="*/ 9575 w 10000"/>
                  <a:gd name="connsiteY339" fmla="*/ 8539 h 10323"/>
                  <a:gd name="connsiteX340" fmla="*/ 9623 w 10000"/>
                  <a:gd name="connsiteY340" fmla="*/ 8527 h 10323"/>
                  <a:gd name="connsiteX341" fmla="*/ 9659 w 10000"/>
                  <a:gd name="connsiteY341" fmla="*/ 8514 h 10323"/>
                  <a:gd name="connsiteX342" fmla="*/ 9707 w 10000"/>
                  <a:gd name="connsiteY342" fmla="*/ 8501 h 10323"/>
                  <a:gd name="connsiteX343" fmla="*/ 9743 w 10000"/>
                  <a:gd name="connsiteY343" fmla="*/ 8489 h 10323"/>
                  <a:gd name="connsiteX344" fmla="*/ 9779 w 10000"/>
                  <a:gd name="connsiteY344" fmla="*/ 8476 h 10323"/>
                  <a:gd name="connsiteX345" fmla="*/ 9839 w 10000"/>
                  <a:gd name="connsiteY345" fmla="*/ 8463 h 10323"/>
                  <a:gd name="connsiteX346" fmla="*/ 9892 w 10000"/>
                  <a:gd name="connsiteY346" fmla="*/ 8451 h 10323"/>
                  <a:gd name="connsiteX347" fmla="*/ 9928 w 10000"/>
                  <a:gd name="connsiteY347" fmla="*/ 8425 h 10323"/>
                  <a:gd name="connsiteX348" fmla="*/ 9964 w 10000"/>
                  <a:gd name="connsiteY348" fmla="*/ 8413 h 10323"/>
                  <a:gd name="connsiteX349" fmla="*/ 9988 w 10000"/>
                  <a:gd name="connsiteY349" fmla="*/ 8413 h 10323"/>
                  <a:gd name="connsiteX350" fmla="*/ 10000 w 10000"/>
                  <a:gd name="connsiteY350" fmla="*/ 8413 h 10323"/>
                  <a:gd name="connsiteX351" fmla="*/ 9988 w 10000"/>
                  <a:gd name="connsiteY351" fmla="*/ 8400 h 10323"/>
                  <a:gd name="connsiteX352" fmla="*/ 9988 w 10000"/>
                  <a:gd name="connsiteY352" fmla="*/ 8388 h 10323"/>
                  <a:gd name="connsiteX353" fmla="*/ 9976 w 10000"/>
                  <a:gd name="connsiteY353" fmla="*/ 8362 h 10323"/>
                  <a:gd name="connsiteX354" fmla="*/ 9964 w 10000"/>
                  <a:gd name="connsiteY354" fmla="*/ 8337 h 10323"/>
                  <a:gd name="connsiteX355" fmla="*/ 9952 w 10000"/>
                  <a:gd name="connsiteY355" fmla="*/ 8286 h 10323"/>
                  <a:gd name="connsiteX356" fmla="*/ 9928 w 10000"/>
                  <a:gd name="connsiteY356" fmla="*/ 8242 h 10323"/>
                  <a:gd name="connsiteX357" fmla="*/ 9904 w 10000"/>
                  <a:gd name="connsiteY357" fmla="*/ 8179 h 10323"/>
                  <a:gd name="connsiteX358" fmla="*/ 9892 w 10000"/>
                  <a:gd name="connsiteY358" fmla="*/ 8103 h 10323"/>
                  <a:gd name="connsiteX359" fmla="*/ 9874 w 10000"/>
                  <a:gd name="connsiteY359" fmla="*/ 8065 h 10323"/>
                  <a:gd name="connsiteX360" fmla="*/ 9862 w 10000"/>
                  <a:gd name="connsiteY360" fmla="*/ 8014 h 10323"/>
                  <a:gd name="connsiteX361" fmla="*/ 9850 w 10000"/>
                  <a:gd name="connsiteY361" fmla="*/ 7976 h 10323"/>
                  <a:gd name="connsiteX362" fmla="*/ 9839 w 10000"/>
                  <a:gd name="connsiteY362" fmla="*/ 7938 h 10323"/>
                  <a:gd name="connsiteX363" fmla="*/ 9827 w 10000"/>
                  <a:gd name="connsiteY363" fmla="*/ 7882 h 10323"/>
                  <a:gd name="connsiteX364" fmla="*/ 9803 w 10000"/>
                  <a:gd name="connsiteY364" fmla="*/ 7844 h 10323"/>
                  <a:gd name="connsiteX365" fmla="*/ 9791 w 10000"/>
                  <a:gd name="connsiteY365" fmla="*/ 7793 h 10323"/>
                  <a:gd name="connsiteX366" fmla="*/ 9779 w 10000"/>
                  <a:gd name="connsiteY366" fmla="*/ 7742 h 10323"/>
                  <a:gd name="connsiteX367" fmla="*/ 9767 w 10000"/>
                  <a:gd name="connsiteY367" fmla="*/ 7692 h 10323"/>
                  <a:gd name="connsiteX368" fmla="*/ 9743 w 10000"/>
                  <a:gd name="connsiteY368" fmla="*/ 7641 h 10323"/>
                  <a:gd name="connsiteX369" fmla="*/ 9731 w 10000"/>
                  <a:gd name="connsiteY369" fmla="*/ 7584 h 10323"/>
                  <a:gd name="connsiteX370" fmla="*/ 9719 w 10000"/>
                  <a:gd name="connsiteY370" fmla="*/ 7534 h 10323"/>
                  <a:gd name="connsiteX371" fmla="*/ 9695 w 10000"/>
                  <a:gd name="connsiteY371" fmla="*/ 7470 h 10323"/>
                  <a:gd name="connsiteX372" fmla="*/ 9683 w 10000"/>
                  <a:gd name="connsiteY372" fmla="*/ 7407 h 10323"/>
                  <a:gd name="connsiteX373" fmla="*/ 9659 w 10000"/>
                  <a:gd name="connsiteY373" fmla="*/ 7357 h 10323"/>
                  <a:gd name="connsiteX374" fmla="*/ 9647 w 10000"/>
                  <a:gd name="connsiteY374" fmla="*/ 7293 h 10323"/>
                  <a:gd name="connsiteX375" fmla="*/ 9635 w 10000"/>
                  <a:gd name="connsiteY375" fmla="*/ 7224 h 10323"/>
                  <a:gd name="connsiteX376" fmla="*/ 9611 w 10000"/>
                  <a:gd name="connsiteY376" fmla="*/ 7160 h 10323"/>
                  <a:gd name="connsiteX377" fmla="*/ 9599 w 10000"/>
                  <a:gd name="connsiteY377" fmla="*/ 7097 h 10323"/>
                  <a:gd name="connsiteX378" fmla="*/ 9575 w 10000"/>
                  <a:gd name="connsiteY378" fmla="*/ 7021 h 10323"/>
                  <a:gd name="connsiteX379" fmla="*/ 9563 w 10000"/>
                  <a:gd name="connsiteY379" fmla="*/ 6958 h 10323"/>
                  <a:gd name="connsiteX380" fmla="*/ 9545 w 10000"/>
                  <a:gd name="connsiteY380" fmla="*/ 6888 h 10323"/>
                  <a:gd name="connsiteX381" fmla="*/ 9522 w 10000"/>
                  <a:gd name="connsiteY381" fmla="*/ 6813 h 10323"/>
                  <a:gd name="connsiteX382" fmla="*/ 9510 w 10000"/>
                  <a:gd name="connsiteY382" fmla="*/ 6749 h 10323"/>
                  <a:gd name="connsiteX383" fmla="*/ 9486 w 10000"/>
                  <a:gd name="connsiteY383" fmla="*/ 6673 h 10323"/>
                  <a:gd name="connsiteX384" fmla="*/ 9474 w 10000"/>
                  <a:gd name="connsiteY384" fmla="*/ 6604 h 10323"/>
                  <a:gd name="connsiteX385" fmla="*/ 9450 w 10000"/>
                  <a:gd name="connsiteY385" fmla="*/ 6528 h 10323"/>
                  <a:gd name="connsiteX386" fmla="*/ 9438 w 10000"/>
                  <a:gd name="connsiteY386" fmla="*/ 6465 h 10323"/>
                  <a:gd name="connsiteX387" fmla="*/ 9414 w 10000"/>
                  <a:gd name="connsiteY387" fmla="*/ 6376 h 10323"/>
                  <a:gd name="connsiteX388" fmla="*/ 9402 w 10000"/>
                  <a:gd name="connsiteY388" fmla="*/ 6313 h 10323"/>
                  <a:gd name="connsiteX389" fmla="*/ 9378 w 10000"/>
                  <a:gd name="connsiteY389" fmla="*/ 6243 h 10323"/>
                  <a:gd name="connsiteX390" fmla="*/ 9366 w 10000"/>
                  <a:gd name="connsiteY390" fmla="*/ 6167 h 10323"/>
                  <a:gd name="connsiteX391" fmla="*/ 9354 w 10000"/>
                  <a:gd name="connsiteY391" fmla="*/ 6079 h 10323"/>
                  <a:gd name="connsiteX392" fmla="*/ 9330 w 10000"/>
                  <a:gd name="connsiteY392" fmla="*/ 6003 h 10323"/>
                  <a:gd name="connsiteX393" fmla="*/ 9318 w 10000"/>
                  <a:gd name="connsiteY393" fmla="*/ 5933 h 10323"/>
                  <a:gd name="connsiteX394" fmla="*/ 9294 w 10000"/>
                  <a:gd name="connsiteY394" fmla="*/ 5845 h 10323"/>
                  <a:gd name="connsiteX395" fmla="*/ 9270 w 10000"/>
                  <a:gd name="connsiteY395" fmla="*/ 5769 h 10323"/>
                  <a:gd name="connsiteX396" fmla="*/ 9258 w 10000"/>
                  <a:gd name="connsiteY396" fmla="*/ 5693 h 10323"/>
                  <a:gd name="connsiteX397" fmla="*/ 9246 w 10000"/>
                  <a:gd name="connsiteY397" fmla="*/ 5611 h 10323"/>
                  <a:gd name="connsiteX398" fmla="*/ 9240 w 10000"/>
                  <a:gd name="connsiteY398" fmla="*/ 5535 h 10323"/>
                  <a:gd name="connsiteX399" fmla="*/ 9228 w 10000"/>
                  <a:gd name="connsiteY399" fmla="*/ 5446 h 10323"/>
                  <a:gd name="connsiteX400" fmla="*/ 9217 w 10000"/>
                  <a:gd name="connsiteY400" fmla="*/ 5370 h 10323"/>
                  <a:gd name="connsiteX401" fmla="*/ 9205 w 10000"/>
                  <a:gd name="connsiteY401" fmla="*/ 5295 h 10323"/>
                  <a:gd name="connsiteX402" fmla="*/ 9193 w 10000"/>
                  <a:gd name="connsiteY402" fmla="*/ 5225 h 10323"/>
                  <a:gd name="connsiteX403" fmla="*/ 9169 w 10000"/>
                  <a:gd name="connsiteY403" fmla="*/ 5136 h 10323"/>
                  <a:gd name="connsiteX404" fmla="*/ 9169 w 10000"/>
                  <a:gd name="connsiteY404" fmla="*/ 5061 h 10323"/>
                  <a:gd name="connsiteX405" fmla="*/ 9157 w 10000"/>
                  <a:gd name="connsiteY405" fmla="*/ 4985 h 10323"/>
                  <a:gd name="connsiteX406" fmla="*/ 9145 w 10000"/>
                  <a:gd name="connsiteY406" fmla="*/ 4902 h 10323"/>
                  <a:gd name="connsiteX407" fmla="*/ 9121 w 10000"/>
                  <a:gd name="connsiteY407" fmla="*/ 4826 h 10323"/>
                  <a:gd name="connsiteX408" fmla="*/ 9121 w 10000"/>
                  <a:gd name="connsiteY408" fmla="*/ 4738 h 10323"/>
                  <a:gd name="connsiteX409" fmla="*/ 9097 w 10000"/>
                  <a:gd name="connsiteY409" fmla="*/ 4662 h 10323"/>
                  <a:gd name="connsiteX410" fmla="*/ 9097 w 10000"/>
                  <a:gd name="connsiteY410" fmla="*/ 4592 h 10323"/>
                  <a:gd name="connsiteX411" fmla="*/ 9085 w 10000"/>
                  <a:gd name="connsiteY411" fmla="*/ 4504 h 10323"/>
                  <a:gd name="connsiteX412" fmla="*/ 9073 w 10000"/>
                  <a:gd name="connsiteY412" fmla="*/ 4428 h 10323"/>
                  <a:gd name="connsiteX413" fmla="*/ 9061 w 10000"/>
                  <a:gd name="connsiteY413" fmla="*/ 4352 h 10323"/>
                  <a:gd name="connsiteX414" fmla="*/ 9061 w 10000"/>
                  <a:gd name="connsiteY414" fmla="*/ 4295 h 10323"/>
                  <a:gd name="connsiteX415" fmla="*/ 9037 w 10000"/>
                  <a:gd name="connsiteY415" fmla="*/ 4207 h 10323"/>
                  <a:gd name="connsiteX416" fmla="*/ 9037 w 10000"/>
                  <a:gd name="connsiteY416" fmla="*/ 4131 h 10323"/>
                  <a:gd name="connsiteX417" fmla="*/ 9013 w 10000"/>
                  <a:gd name="connsiteY417" fmla="*/ 4055 h 10323"/>
                  <a:gd name="connsiteX418" fmla="*/ 9013 w 10000"/>
                  <a:gd name="connsiteY418" fmla="*/ 3979 h 10323"/>
                  <a:gd name="connsiteX419" fmla="*/ 9001 w 10000"/>
                  <a:gd name="connsiteY419" fmla="*/ 3909 h 10323"/>
                  <a:gd name="connsiteX420" fmla="*/ 8989 w 10000"/>
                  <a:gd name="connsiteY420" fmla="*/ 3846 h 10323"/>
                  <a:gd name="connsiteX421" fmla="*/ 8977 w 10000"/>
                  <a:gd name="connsiteY421" fmla="*/ 3770 h 10323"/>
                  <a:gd name="connsiteX422" fmla="*/ 8977 w 10000"/>
                  <a:gd name="connsiteY422" fmla="*/ 3707 h 10323"/>
                  <a:gd name="connsiteX423" fmla="*/ 8953 w 10000"/>
                  <a:gd name="connsiteY423" fmla="*/ 3631 h 10323"/>
                  <a:gd name="connsiteX424" fmla="*/ 8953 w 10000"/>
                  <a:gd name="connsiteY424" fmla="*/ 3561 h 10323"/>
                  <a:gd name="connsiteX425" fmla="*/ 8941 w 10000"/>
                  <a:gd name="connsiteY425" fmla="*/ 3498 h 10323"/>
                  <a:gd name="connsiteX426" fmla="*/ 8929 w 10000"/>
                  <a:gd name="connsiteY426" fmla="*/ 3422 h 10323"/>
                  <a:gd name="connsiteX427" fmla="*/ 8923 w 10000"/>
                  <a:gd name="connsiteY427" fmla="*/ 3359 h 10323"/>
                  <a:gd name="connsiteX428" fmla="*/ 8923 w 10000"/>
                  <a:gd name="connsiteY428" fmla="*/ 3302 h 10323"/>
                  <a:gd name="connsiteX429" fmla="*/ 8911 w 10000"/>
                  <a:gd name="connsiteY429" fmla="*/ 3239 h 10323"/>
                  <a:gd name="connsiteX430" fmla="*/ 8900 w 10000"/>
                  <a:gd name="connsiteY430" fmla="*/ 3176 h 10323"/>
                  <a:gd name="connsiteX431" fmla="*/ 8888 w 10000"/>
                  <a:gd name="connsiteY431" fmla="*/ 3112 h 10323"/>
                  <a:gd name="connsiteX432" fmla="*/ 8876 w 10000"/>
                  <a:gd name="connsiteY432" fmla="*/ 3049 h 10323"/>
                  <a:gd name="connsiteX433" fmla="*/ 8864 w 10000"/>
                  <a:gd name="connsiteY433" fmla="*/ 2986 h 10323"/>
                  <a:gd name="connsiteX434" fmla="*/ 8864 w 10000"/>
                  <a:gd name="connsiteY434" fmla="*/ 2942 h 10323"/>
                  <a:gd name="connsiteX435" fmla="*/ 8852 w 10000"/>
                  <a:gd name="connsiteY435" fmla="*/ 2878 h 10323"/>
                  <a:gd name="connsiteX436" fmla="*/ 8852 w 10000"/>
                  <a:gd name="connsiteY436" fmla="*/ 2815 h 10323"/>
                  <a:gd name="connsiteX437" fmla="*/ 8840 w 10000"/>
                  <a:gd name="connsiteY437" fmla="*/ 2764 h 10323"/>
                  <a:gd name="connsiteX438" fmla="*/ 8840 w 10000"/>
                  <a:gd name="connsiteY438" fmla="*/ 2714 h 10323"/>
                  <a:gd name="connsiteX439" fmla="*/ 8828 w 10000"/>
                  <a:gd name="connsiteY439" fmla="*/ 2651 h 10323"/>
                  <a:gd name="connsiteX440" fmla="*/ 8816 w 10000"/>
                  <a:gd name="connsiteY440" fmla="*/ 2606 h 10323"/>
                  <a:gd name="connsiteX441" fmla="*/ 8804 w 10000"/>
                  <a:gd name="connsiteY441" fmla="*/ 2556 h 10323"/>
                  <a:gd name="connsiteX442" fmla="*/ 8804 w 10000"/>
                  <a:gd name="connsiteY442" fmla="*/ 2505 h 10323"/>
                  <a:gd name="connsiteX443" fmla="*/ 8792 w 10000"/>
                  <a:gd name="connsiteY443" fmla="*/ 2455 h 10323"/>
                  <a:gd name="connsiteX444" fmla="*/ 8792 w 10000"/>
                  <a:gd name="connsiteY444" fmla="*/ 2404 h 10323"/>
                  <a:gd name="connsiteX445" fmla="*/ 8780 w 10000"/>
                  <a:gd name="connsiteY445" fmla="*/ 2353 h 10323"/>
                  <a:gd name="connsiteX446" fmla="*/ 8780 w 10000"/>
                  <a:gd name="connsiteY446" fmla="*/ 2315 h 10323"/>
                  <a:gd name="connsiteX447" fmla="*/ 8768 w 10000"/>
                  <a:gd name="connsiteY447" fmla="*/ 2284 h 10323"/>
                  <a:gd name="connsiteX448" fmla="*/ 8756 w 10000"/>
                  <a:gd name="connsiteY448" fmla="*/ 2233 h 10323"/>
                  <a:gd name="connsiteX449" fmla="*/ 8744 w 10000"/>
                  <a:gd name="connsiteY449" fmla="*/ 2195 h 10323"/>
                  <a:gd name="connsiteX450" fmla="*/ 8744 w 10000"/>
                  <a:gd name="connsiteY450" fmla="*/ 2157 h 10323"/>
                  <a:gd name="connsiteX451" fmla="*/ 8744 w 10000"/>
                  <a:gd name="connsiteY451" fmla="*/ 2119 h 10323"/>
                  <a:gd name="connsiteX452" fmla="*/ 8732 w 10000"/>
                  <a:gd name="connsiteY452" fmla="*/ 2081 h 10323"/>
                  <a:gd name="connsiteX453" fmla="*/ 8732 w 10000"/>
                  <a:gd name="connsiteY453" fmla="*/ 2056 h 10323"/>
                  <a:gd name="connsiteX454" fmla="*/ 8732 w 10000"/>
                  <a:gd name="connsiteY454" fmla="*/ 2031 h 10323"/>
                  <a:gd name="connsiteX455" fmla="*/ 8720 w 10000"/>
                  <a:gd name="connsiteY455" fmla="*/ 1974 h 10323"/>
                  <a:gd name="connsiteX456" fmla="*/ 8708 w 10000"/>
                  <a:gd name="connsiteY456" fmla="*/ 1923 h 10323"/>
                  <a:gd name="connsiteX457" fmla="*/ 8696 w 10000"/>
                  <a:gd name="connsiteY457" fmla="*/ 1873 h 10323"/>
                  <a:gd name="connsiteX458" fmla="*/ 8696 w 10000"/>
                  <a:gd name="connsiteY458" fmla="*/ 1847 h 10323"/>
                  <a:gd name="connsiteX459" fmla="*/ 8696 w 10000"/>
                  <a:gd name="connsiteY459" fmla="*/ 1797 h 10323"/>
                  <a:gd name="connsiteX460" fmla="*/ 8086 w 10000"/>
                  <a:gd name="connsiteY460" fmla="*/ 387 h 10323"/>
                  <a:gd name="connsiteX461" fmla="*/ 8069 w 10000"/>
                  <a:gd name="connsiteY461" fmla="*/ 336 h 10323"/>
                  <a:gd name="connsiteX462" fmla="*/ 8295 w 10000"/>
                  <a:gd name="connsiteY462" fmla="*/ 2404 h 10323"/>
                  <a:gd name="connsiteX463" fmla="*/ 8295 w 10000"/>
                  <a:gd name="connsiteY463" fmla="*/ 2417 h 10323"/>
                  <a:gd name="connsiteX464" fmla="*/ 8295 w 10000"/>
                  <a:gd name="connsiteY464" fmla="*/ 2467 h 10323"/>
                  <a:gd name="connsiteX465" fmla="*/ 8295 w 10000"/>
                  <a:gd name="connsiteY465" fmla="*/ 2493 h 10323"/>
                  <a:gd name="connsiteX466" fmla="*/ 8307 w 10000"/>
                  <a:gd name="connsiteY466" fmla="*/ 2543 h 10323"/>
                  <a:gd name="connsiteX467" fmla="*/ 8319 w 10000"/>
                  <a:gd name="connsiteY467" fmla="*/ 2581 h 10323"/>
                  <a:gd name="connsiteX468" fmla="*/ 8331 w 10000"/>
                  <a:gd name="connsiteY468" fmla="*/ 2638 h 10323"/>
                  <a:gd name="connsiteX469" fmla="*/ 8331 w 10000"/>
                  <a:gd name="connsiteY469" fmla="*/ 2701 h 10323"/>
                  <a:gd name="connsiteX470" fmla="*/ 8343 w 10000"/>
                  <a:gd name="connsiteY470" fmla="*/ 2764 h 10323"/>
                  <a:gd name="connsiteX471" fmla="*/ 8343 w 10000"/>
                  <a:gd name="connsiteY471" fmla="*/ 2802 h 10323"/>
                  <a:gd name="connsiteX472" fmla="*/ 8355 w 10000"/>
                  <a:gd name="connsiteY472" fmla="*/ 2840 h 10323"/>
                  <a:gd name="connsiteX473" fmla="*/ 8355 w 10000"/>
                  <a:gd name="connsiteY473" fmla="*/ 2878 h 10323"/>
                  <a:gd name="connsiteX474" fmla="*/ 8367 w 10000"/>
                  <a:gd name="connsiteY474" fmla="*/ 2916 h 10323"/>
                  <a:gd name="connsiteX475" fmla="*/ 8367 w 10000"/>
                  <a:gd name="connsiteY475" fmla="*/ 2967 h 10323"/>
                  <a:gd name="connsiteX476" fmla="*/ 8391 w 10000"/>
                  <a:gd name="connsiteY476" fmla="*/ 2999 h 10323"/>
                  <a:gd name="connsiteX477" fmla="*/ 8391 w 10000"/>
                  <a:gd name="connsiteY477" fmla="*/ 3036 h 10323"/>
                  <a:gd name="connsiteX478" fmla="*/ 8403 w 10000"/>
                  <a:gd name="connsiteY478" fmla="*/ 3087 h 10323"/>
                  <a:gd name="connsiteX479" fmla="*/ 8403 w 10000"/>
                  <a:gd name="connsiteY479" fmla="*/ 3125 h 10323"/>
                  <a:gd name="connsiteX480" fmla="*/ 8415 w 10000"/>
                  <a:gd name="connsiteY480" fmla="*/ 3176 h 10323"/>
                  <a:gd name="connsiteX481" fmla="*/ 8427 w 10000"/>
                  <a:gd name="connsiteY481" fmla="*/ 3226 h 10323"/>
                  <a:gd name="connsiteX482" fmla="*/ 8439 w 10000"/>
                  <a:gd name="connsiteY482" fmla="*/ 3289 h 10323"/>
                  <a:gd name="connsiteX483" fmla="*/ 8439 w 10000"/>
                  <a:gd name="connsiteY483" fmla="*/ 3334 h 10323"/>
                  <a:gd name="connsiteX484" fmla="*/ 8451 w 10000"/>
                  <a:gd name="connsiteY484" fmla="*/ 3384 h 10323"/>
                  <a:gd name="connsiteX485" fmla="*/ 8451 w 10000"/>
                  <a:gd name="connsiteY485" fmla="*/ 3422 h 10323"/>
                  <a:gd name="connsiteX486" fmla="*/ 8463 w 10000"/>
                  <a:gd name="connsiteY486" fmla="*/ 3486 h 10323"/>
                  <a:gd name="connsiteX487" fmla="*/ 8463 w 10000"/>
                  <a:gd name="connsiteY487" fmla="*/ 3536 h 10323"/>
                  <a:gd name="connsiteX488" fmla="*/ 8475 w 10000"/>
                  <a:gd name="connsiteY488" fmla="*/ 3599 h 10323"/>
                  <a:gd name="connsiteX489" fmla="*/ 8475 w 10000"/>
                  <a:gd name="connsiteY489" fmla="*/ 3656 h 10323"/>
                  <a:gd name="connsiteX490" fmla="*/ 8487 w 10000"/>
                  <a:gd name="connsiteY490" fmla="*/ 3707 h 10323"/>
                  <a:gd name="connsiteX491" fmla="*/ 8499 w 10000"/>
                  <a:gd name="connsiteY491" fmla="*/ 3770 h 10323"/>
                  <a:gd name="connsiteX492" fmla="*/ 8511 w 10000"/>
                  <a:gd name="connsiteY492" fmla="*/ 3833 h 10323"/>
                  <a:gd name="connsiteX493" fmla="*/ 8523 w 10000"/>
                  <a:gd name="connsiteY493" fmla="*/ 3897 h 10323"/>
                  <a:gd name="connsiteX494" fmla="*/ 8535 w 10000"/>
                  <a:gd name="connsiteY494" fmla="*/ 3947 h 10323"/>
                  <a:gd name="connsiteX495" fmla="*/ 8535 w 10000"/>
                  <a:gd name="connsiteY495" fmla="*/ 4004 h 10323"/>
                  <a:gd name="connsiteX496" fmla="*/ 8547 w 10000"/>
                  <a:gd name="connsiteY496" fmla="*/ 4067 h 10323"/>
                  <a:gd name="connsiteX497" fmla="*/ 8559 w 10000"/>
                  <a:gd name="connsiteY497" fmla="*/ 4143 h 10323"/>
                  <a:gd name="connsiteX498" fmla="*/ 8571 w 10000"/>
                  <a:gd name="connsiteY498" fmla="*/ 4207 h 10323"/>
                  <a:gd name="connsiteX499" fmla="*/ 8571 w 10000"/>
                  <a:gd name="connsiteY499" fmla="*/ 4270 h 10323"/>
                  <a:gd name="connsiteX500" fmla="*/ 8583 w 10000"/>
                  <a:gd name="connsiteY500" fmla="*/ 4327 h 10323"/>
                  <a:gd name="connsiteX501" fmla="*/ 8583 w 10000"/>
                  <a:gd name="connsiteY501" fmla="*/ 4390 h 10323"/>
                  <a:gd name="connsiteX502" fmla="*/ 8594 w 10000"/>
                  <a:gd name="connsiteY502" fmla="*/ 4466 h 10323"/>
                  <a:gd name="connsiteX503" fmla="*/ 8594 w 10000"/>
                  <a:gd name="connsiteY503" fmla="*/ 4542 h 10323"/>
                  <a:gd name="connsiteX504" fmla="*/ 8606 w 10000"/>
                  <a:gd name="connsiteY504" fmla="*/ 4605 h 10323"/>
                  <a:gd name="connsiteX505" fmla="*/ 8612 w 10000"/>
                  <a:gd name="connsiteY505" fmla="*/ 4675 h 10323"/>
                  <a:gd name="connsiteX506" fmla="*/ 8624 w 10000"/>
                  <a:gd name="connsiteY506" fmla="*/ 4738 h 10323"/>
                  <a:gd name="connsiteX507" fmla="*/ 8636 w 10000"/>
                  <a:gd name="connsiteY507" fmla="*/ 4814 h 10323"/>
                  <a:gd name="connsiteX508" fmla="*/ 8636 w 10000"/>
                  <a:gd name="connsiteY508" fmla="*/ 4877 h 10323"/>
                  <a:gd name="connsiteX509" fmla="*/ 8648 w 10000"/>
                  <a:gd name="connsiteY509" fmla="*/ 4953 h 10323"/>
                  <a:gd name="connsiteX510" fmla="*/ 8660 w 10000"/>
                  <a:gd name="connsiteY510" fmla="*/ 5023 h 10323"/>
                  <a:gd name="connsiteX511" fmla="*/ 8660 w 10000"/>
                  <a:gd name="connsiteY511" fmla="*/ 5098 h 10323"/>
                  <a:gd name="connsiteX512" fmla="*/ 8672 w 10000"/>
                  <a:gd name="connsiteY512" fmla="*/ 5162 h 10323"/>
                  <a:gd name="connsiteX513" fmla="*/ 8684 w 10000"/>
                  <a:gd name="connsiteY513" fmla="*/ 5238 h 10323"/>
                  <a:gd name="connsiteX514" fmla="*/ 8696 w 10000"/>
                  <a:gd name="connsiteY514" fmla="*/ 5307 h 10323"/>
                  <a:gd name="connsiteX515" fmla="*/ 8696 w 10000"/>
                  <a:gd name="connsiteY515" fmla="*/ 5383 h 10323"/>
                  <a:gd name="connsiteX516" fmla="*/ 8696 w 10000"/>
                  <a:gd name="connsiteY516" fmla="*/ 5446 h 10323"/>
                  <a:gd name="connsiteX517" fmla="*/ 8708 w 10000"/>
                  <a:gd name="connsiteY517" fmla="*/ 5522 h 10323"/>
                  <a:gd name="connsiteX518" fmla="*/ 8720 w 10000"/>
                  <a:gd name="connsiteY518" fmla="*/ 5598 h 10323"/>
                  <a:gd name="connsiteX519" fmla="*/ 8720 w 10000"/>
                  <a:gd name="connsiteY519" fmla="*/ 5655 h 10323"/>
                  <a:gd name="connsiteX520" fmla="*/ 8732 w 10000"/>
                  <a:gd name="connsiteY520" fmla="*/ 5731 h 10323"/>
                  <a:gd name="connsiteX521" fmla="*/ 8744 w 10000"/>
                  <a:gd name="connsiteY521" fmla="*/ 5807 h 10323"/>
                  <a:gd name="connsiteX522" fmla="*/ 8756 w 10000"/>
                  <a:gd name="connsiteY522" fmla="*/ 5883 h 10323"/>
                  <a:gd name="connsiteX523" fmla="*/ 8768 w 10000"/>
                  <a:gd name="connsiteY523" fmla="*/ 5933 h 10323"/>
                  <a:gd name="connsiteX524" fmla="*/ 8780 w 10000"/>
                  <a:gd name="connsiteY524" fmla="*/ 6003 h 10323"/>
                  <a:gd name="connsiteX525" fmla="*/ 8780 w 10000"/>
                  <a:gd name="connsiteY525" fmla="*/ 6066 h 10323"/>
                  <a:gd name="connsiteX526" fmla="*/ 8792 w 10000"/>
                  <a:gd name="connsiteY526" fmla="*/ 6142 h 10323"/>
                  <a:gd name="connsiteX527" fmla="*/ 8804 w 10000"/>
                  <a:gd name="connsiteY527" fmla="*/ 6193 h 10323"/>
                  <a:gd name="connsiteX528" fmla="*/ 8816 w 10000"/>
                  <a:gd name="connsiteY528" fmla="*/ 6269 h 10323"/>
                  <a:gd name="connsiteX529" fmla="*/ 8816 w 10000"/>
                  <a:gd name="connsiteY529" fmla="*/ 6326 h 10323"/>
                  <a:gd name="connsiteX530" fmla="*/ 8840 w 10000"/>
                  <a:gd name="connsiteY530" fmla="*/ 6389 h 10323"/>
                  <a:gd name="connsiteX531" fmla="*/ 8840 w 10000"/>
                  <a:gd name="connsiteY531" fmla="*/ 6452 h 10323"/>
                  <a:gd name="connsiteX532" fmla="*/ 8852 w 10000"/>
                  <a:gd name="connsiteY532" fmla="*/ 6515 h 10323"/>
                  <a:gd name="connsiteX533" fmla="*/ 8864 w 10000"/>
                  <a:gd name="connsiteY533" fmla="*/ 6579 h 10323"/>
                  <a:gd name="connsiteX534" fmla="*/ 8876 w 10000"/>
                  <a:gd name="connsiteY534" fmla="*/ 6635 h 10323"/>
                  <a:gd name="connsiteX535" fmla="*/ 8888 w 10000"/>
                  <a:gd name="connsiteY535" fmla="*/ 6699 h 10323"/>
                  <a:gd name="connsiteX536" fmla="*/ 8911 w 10000"/>
                  <a:gd name="connsiteY536" fmla="*/ 6749 h 10323"/>
                  <a:gd name="connsiteX537" fmla="*/ 8911 w 10000"/>
                  <a:gd name="connsiteY537" fmla="*/ 6813 h 10323"/>
                  <a:gd name="connsiteX538" fmla="*/ 8929 w 10000"/>
                  <a:gd name="connsiteY538" fmla="*/ 6876 h 10323"/>
                  <a:gd name="connsiteX539" fmla="*/ 8929 w 10000"/>
                  <a:gd name="connsiteY539" fmla="*/ 6926 h 10323"/>
                  <a:gd name="connsiteX540" fmla="*/ 8953 w 10000"/>
                  <a:gd name="connsiteY540" fmla="*/ 6971 h 10323"/>
                  <a:gd name="connsiteX541" fmla="*/ 8953 w 10000"/>
                  <a:gd name="connsiteY541" fmla="*/ 7021 h 10323"/>
                  <a:gd name="connsiteX542" fmla="*/ 8977 w 10000"/>
                  <a:gd name="connsiteY542" fmla="*/ 7085 h 10323"/>
                  <a:gd name="connsiteX543" fmla="*/ 8989 w 10000"/>
                  <a:gd name="connsiteY543" fmla="*/ 7135 h 10323"/>
                  <a:gd name="connsiteX544" fmla="*/ 9001 w 10000"/>
                  <a:gd name="connsiteY544" fmla="*/ 7186 h 10323"/>
                  <a:gd name="connsiteX545" fmla="*/ 9013 w 10000"/>
                  <a:gd name="connsiteY545" fmla="*/ 7236 h 10323"/>
                  <a:gd name="connsiteX546" fmla="*/ 9037 w 10000"/>
                  <a:gd name="connsiteY546" fmla="*/ 7281 h 10323"/>
                  <a:gd name="connsiteX547" fmla="*/ 9037 w 10000"/>
                  <a:gd name="connsiteY547" fmla="*/ 7319 h 10323"/>
                  <a:gd name="connsiteX548" fmla="*/ 9049 w 10000"/>
                  <a:gd name="connsiteY548" fmla="*/ 7369 h 10323"/>
                  <a:gd name="connsiteX549" fmla="*/ 9061 w 10000"/>
                  <a:gd name="connsiteY549" fmla="*/ 7420 h 10323"/>
                  <a:gd name="connsiteX550" fmla="*/ 9073 w 10000"/>
                  <a:gd name="connsiteY550" fmla="*/ 7458 h 10323"/>
                  <a:gd name="connsiteX551" fmla="*/ 9085 w 10000"/>
                  <a:gd name="connsiteY551" fmla="*/ 7508 h 10323"/>
                  <a:gd name="connsiteX552" fmla="*/ 9097 w 10000"/>
                  <a:gd name="connsiteY552" fmla="*/ 7546 h 10323"/>
                  <a:gd name="connsiteX553" fmla="*/ 9097 w 10000"/>
                  <a:gd name="connsiteY553" fmla="*/ 7584 h 10323"/>
                  <a:gd name="connsiteX554" fmla="*/ 9121 w 10000"/>
                  <a:gd name="connsiteY554" fmla="*/ 7629 h 10323"/>
                  <a:gd name="connsiteX555" fmla="*/ 9133 w 10000"/>
                  <a:gd name="connsiteY555" fmla="*/ 7692 h 10323"/>
                  <a:gd name="connsiteX556" fmla="*/ 9157 w 10000"/>
                  <a:gd name="connsiteY556" fmla="*/ 7768 h 10323"/>
                  <a:gd name="connsiteX557" fmla="*/ 9181 w 10000"/>
                  <a:gd name="connsiteY557" fmla="*/ 7818 h 10323"/>
                  <a:gd name="connsiteX558" fmla="*/ 9193 w 10000"/>
                  <a:gd name="connsiteY558" fmla="*/ 7882 h 10323"/>
                  <a:gd name="connsiteX559" fmla="*/ 9205 w 10000"/>
                  <a:gd name="connsiteY559" fmla="*/ 7932 h 10323"/>
                  <a:gd name="connsiteX560" fmla="*/ 9217 w 10000"/>
                  <a:gd name="connsiteY560" fmla="*/ 7976 h 10323"/>
                  <a:gd name="connsiteX561" fmla="*/ 9228 w 10000"/>
                  <a:gd name="connsiteY561" fmla="*/ 8002 h 10323"/>
                  <a:gd name="connsiteX562" fmla="*/ 9240 w 10000"/>
                  <a:gd name="connsiteY562" fmla="*/ 8052 h 10323"/>
                  <a:gd name="connsiteX563" fmla="*/ 9246 w 10000"/>
                  <a:gd name="connsiteY563" fmla="*/ 8090 h 10323"/>
                  <a:gd name="connsiteX564" fmla="*/ 9258 w 10000"/>
                  <a:gd name="connsiteY564" fmla="*/ 8103 h 10323"/>
                  <a:gd name="connsiteX565" fmla="*/ 9246 w 10000"/>
                  <a:gd name="connsiteY565" fmla="*/ 8103 h 10323"/>
                  <a:gd name="connsiteX566" fmla="*/ 9240 w 10000"/>
                  <a:gd name="connsiteY566" fmla="*/ 8103 h 10323"/>
                  <a:gd name="connsiteX567" fmla="*/ 9217 w 10000"/>
                  <a:gd name="connsiteY567" fmla="*/ 8116 h 10323"/>
                  <a:gd name="connsiteX568" fmla="*/ 9193 w 10000"/>
                  <a:gd name="connsiteY568" fmla="*/ 8128 h 10323"/>
                  <a:gd name="connsiteX569" fmla="*/ 9145 w 10000"/>
                  <a:gd name="connsiteY569" fmla="*/ 8128 h 10323"/>
                  <a:gd name="connsiteX570" fmla="*/ 9097 w 10000"/>
                  <a:gd name="connsiteY570" fmla="*/ 8153 h 10323"/>
                  <a:gd name="connsiteX571" fmla="*/ 9037 w 10000"/>
                  <a:gd name="connsiteY571" fmla="*/ 8179 h 10323"/>
                  <a:gd name="connsiteX572" fmla="*/ 8977 w 10000"/>
                  <a:gd name="connsiteY572" fmla="*/ 8191 h 10323"/>
                  <a:gd name="connsiteX573" fmla="*/ 8941 w 10000"/>
                  <a:gd name="connsiteY573" fmla="*/ 8204 h 10323"/>
                  <a:gd name="connsiteX574" fmla="*/ 8911 w 10000"/>
                  <a:gd name="connsiteY574" fmla="*/ 8217 h 10323"/>
                  <a:gd name="connsiteX575" fmla="*/ 8864 w 10000"/>
                  <a:gd name="connsiteY575" fmla="*/ 8217 h 10323"/>
                  <a:gd name="connsiteX576" fmla="*/ 8828 w 10000"/>
                  <a:gd name="connsiteY576" fmla="*/ 8229 h 10323"/>
                  <a:gd name="connsiteX577" fmla="*/ 8792 w 10000"/>
                  <a:gd name="connsiteY577" fmla="*/ 8242 h 10323"/>
                  <a:gd name="connsiteX578" fmla="*/ 8744 w 10000"/>
                  <a:gd name="connsiteY578" fmla="*/ 8255 h 10323"/>
                  <a:gd name="connsiteX579" fmla="*/ 8696 w 10000"/>
                  <a:gd name="connsiteY579" fmla="*/ 8267 h 10323"/>
                  <a:gd name="connsiteX580" fmla="*/ 8660 w 10000"/>
                  <a:gd name="connsiteY580" fmla="*/ 8286 h 10323"/>
                  <a:gd name="connsiteX581" fmla="*/ 8606 w 10000"/>
                  <a:gd name="connsiteY581" fmla="*/ 8299 h 10323"/>
                  <a:gd name="connsiteX582" fmla="*/ 8559 w 10000"/>
                  <a:gd name="connsiteY582" fmla="*/ 8312 h 10323"/>
                  <a:gd name="connsiteX583" fmla="*/ 8511 w 10000"/>
                  <a:gd name="connsiteY583" fmla="*/ 8324 h 10323"/>
                  <a:gd name="connsiteX584" fmla="*/ 8463 w 10000"/>
                  <a:gd name="connsiteY584" fmla="*/ 8350 h 10323"/>
                  <a:gd name="connsiteX585" fmla="*/ 8403 w 10000"/>
                  <a:gd name="connsiteY585" fmla="*/ 8362 h 10323"/>
                  <a:gd name="connsiteX586" fmla="*/ 8343 w 10000"/>
                  <a:gd name="connsiteY586" fmla="*/ 8375 h 10323"/>
                  <a:gd name="connsiteX587" fmla="*/ 8295 w 10000"/>
                  <a:gd name="connsiteY587" fmla="*/ 8388 h 10323"/>
                  <a:gd name="connsiteX588" fmla="*/ 8254 w 10000"/>
                  <a:gd name="connsiteY588" fmla="*/ 8413 h 10323"/>
                  <a:gd name="connsiteX589" fmla="*/ 8182 w 10000"/>
                  <a:gd name="connsiteY589" fmla="*/ 8425 h 10323"/>
                  <a:gd name="connsiteX590" fmla="*/ 8122 w 10000"/>
                  <a:gd name="connsiteY590" fmla="*/ 8438 h 10323"/>
                  <a:gd name="connsiteX591" fmla="*/ 8062 w 10000"/>
                  <a:gd name="connsiteY591" fmla="*/ 8451 h 10323"/>
                  <a:gd name="connsiteX592" fmla="*/ 8002 w 10000"/>
                  <a:gd name="connsiteY592" fmla="*/ 8476 h 10323"/>
                  <a:gd name="connsiteX593" fmla="*/ 7949 w 10000"/>
                  <a:gd name="connsiteY593" fmla="*/ 8489 h 10323"/>
                  <a:gd name="connsiteX594" fmla="*/ 7889 w 10000"/>
                  <a:gd name="connsiteY594" fmla="*/ 8501 h 10323"/>
                  <a:gd name="connsiteX595" fmla="*/ 7817 w 10000"/>
                  <a:gd name="connsiteY595" fmla="*/ 8527 h 10323"/>
                  <a:gd name="connsiteX596" fmla="*/ 7757 w 10000"/>
                  <a:gd name="connsiteY596" fmla="*/ 8539 h 10323"/>
                  <a:gd name="connsiteX597" fmla="*/ 7685 w 10000"/>
                  <a:gd name="connsiteY597" fmla="*/ 8552 h 10323"/>
                  <a:gd name="connsiteX598" fmla="*/ 7632 w 10000"/>
                  <a:gd name="connsiteY598" fmla="*/ 8577 h 10323"/>
                  <a:gd name="connsiteX599" fmla="*/ 7560 w 10000"/>
                  <a:gd name="connsiteY599" fmla="*/ 8590 h 10323"/>
                  <a:gd name="connsiteX600" fmla="*/ 7488 w 10000"/>
                  <a:gd name="connsiteY600" fmla="*/ 8596 h 10323"/>
                  <a:gd name="connsiteX601" fmla="*/ 7416 w 10000"/>
                  <a:gd name="connsiteY601" fmla="*/ 8609 h 10323"/>
                  <a:gd name="connsiteX602" fmla="*/ 7356 w 10000"/>
                  <a:gd name="connsiteY602" fmla="*/ 8634 h 10323"/>
                  <a:gd name="connsiteX603" fmla="*/ 7291 w 10000"/>
                  <a:gd name="connsiteY603" fmla="*/ 8647 h 10323"/>
                  <a:gd name="connsiteX604" fmla="*/ 7219 w 10000"/>
                  <a:gd name="connsiteY604" fmla="*/ 8672 h 10323"/>
                  <a:gd name="connsiteX605" fmla="*/ 7147 w 10000"/>
                  <a:gd name="connsiteY605" fmla="*/ 8685 h 10323"/>
                  <a:gd name="connsiteX606" fmla="*/ 7075 w 10000"/>
                  <a:gd name="connsiteY606" fmla="*/ 8697 h 10323"/>
                  <a:gd name="connsiteX607" fmla="*/ 7010 w 10000"/>
                  <a:gd name="connsiteY607" fmla="*/ 8710 h 10323"/>
                  <a:gd name="connsiteX608" fmla="*/ 6938 w 10000"/>
                  <a:gd name="connsiteY608" fmla="*/ 8735 h 10323"/>
                  <a:gd name="connsiteX609" fmla="*/ 6866 w 10000"/>
                  <a:gd name="connsiteY609" fmla="*/ 8748 h 10323"/>
                  <a:gd name="connsiteX610" fmla="*/ 6782 w 10000"/>
                  <a:gd name="connsiteY610" fmla="*/ 8761 h 10323"/>
                  <a:gd name="connsiteX611" fmla="*/ 6711 w 10000"/>
                  <a:gd name="connsiteY611" fmla="*/ 8773 h 10323"/>
                  <a:gd name="connsiteX612" fmla="*/ 6645 w 10000"/>
                  <a:gd name="connsiteY612" fmla="*/ 8786 h 10323"/>
                  <a:gd name="connsiteX613" fmla="*/ 6573 w 10000"/>
                  <a:gd name="connsiteY613" fmla="*/ 8799 h 10323"/>
                  <a:gd name="connsiteX614" fmla="*/ 6501 w 10000"/>
                  <a:gd name="connsiteY614" fmla="*/ 8811 h 10323"/>
                  <a:gd name="connsiteX615" fmla="*/ 6429 w 10000"/>
                  <a:gd name="connsiteY615" fmla="*/ 8837 h 10323"/>
                  <a:gd name="connsiteX616" fmla="*/ 6364 w 10000"/>
                  <a:gd name="connsiteY616" fmla="*/ 8849 h 10323"/>
                  <a:gd name="connsiteX617" fmla="*/ 6292 w 10000"/>
                  <a:gd name="connsiteY617" fmla="*/ 8862 h 10323"/>
                  <a:gd name="connsiteX618" fmla="*/ 6208 w 10000"/>
                  <a:gd name="connsiteY618" fmla="*/ 8875 h 10323"/>
                  <a:gd name="connsiteX619" fmla="*/ 6136 w 10000"/>
                  <a:gd name="connsiteY619" fmla="*/ 8887 h 10323"/>
                  <a:gd name="connsiteX620" fmla="*/ 6065 w 10000"/>
                  <a:gd name="connsiteY620" fmla="*/ 8900 h 10323"/>
                  <a:gd name="connsiteX621" fmla="*/ 5999 w 10000"/>
                  <a:gd name="connsiteY621" fmla="*/ 8913 h 10323"/>
                  <a:gd name="connsiteX622" fmla="*/ 5927 w 10000"/>
                  <a:gd name="connsiteY622" fmla="*/ 8925 h 10323"/>
                  <a:gd name="connsiteX623" fmla="*/ 5843 w 10000"/>
                  <a:gd name="connsiteY623" fmla="*/ 8925 h 10323"/>
                  <a:gd name="connsiteX624" fmla="*/ 5772 w 10000"/>
                  <a:gd name="connsiteY624" fmla="*/ 8931 h 10323"/>
                  <a:gd name="connsiteX625" fmla="*/ 5706 w 10000"/>
                  <a:gd name="connsiteY625" fmla="*/ 8944 h 10323"/>
                  <a:gd name="connsiteX626" fmla="*/ 5634 w 10000"/>
                  <a:gd name="connsiteY626" fmla="*/ 8957 h 10323"/>
                  <a:gd name="connsiteX627" fmla="*/ 5550 w 10000"/>
                  <a:gd name="connsiteY627" fmla="*/ 8969 h 10323"/>
                  <a:gd name="connsiteX628" fmla="*/ 5478 w 10000"/>
                  <a:gd name="connsiteY628" fmla="*/ 8995 h 10323"/>
                  <a:gd name="connsiteX629" fmla="*/ 5413 w 10000"/>
                  <a:gd name="connsiteY629" fmla="*/ 9007 h 10323"/>
                  <a:gd name="connsiteX630" fmla="*/ 5329 w 10000"/>
                  <a:gd name="connsiteY630" fmla="*/ 9020 h 10323"/>
                  <a:gd name="connsiteX631" fmla="*/ 5257 w 10000"/>
                  <a:gd name="connsiteY631" fmla="*/ 9033 h 10323"/>
                  <a:gd name="connsiteX632" fmla="*/ 5185 w 10000"/>
                  <a:gd name="connsiteY632" fmla="*/ 9045 h 10323"/>
                  <a:gd name="connsiteX633" fmla="*/ 5114 w 10000"/>
                  <a:gd name="connsiteY633" fmla="*/ 9058 h 10323"/>
                  <a:gd name="connsiteX634" fmla="*/ 5036 w 10000"/>
                  <a:gd name="connsiteY634" fmla="*/ 9071 h 10323"/>
                  <a:gd name="connsiteX635" fmla="*/ 4964 w 10000"/>
                  <a:gd name="connsiteY635" fmla="*/ 9083 h 10323"/>
                  <a:gd name="connsiteX636" fmla="*/ 4892 w 10000"/>
                  <a:gd name="connsiteY636" fmla="*/ 9109 h 10323"/>
                  <a:gd name="connsiteX637" fmla="*/ 4821 w 10000"/>
                  <a:gd name="connsiteY637" fmla="*/ 9121 h 10323"/>
                  <a:gd name="connsiteX638" fmla="*/ 4755 w 10000"/>
                  <a:gd name="connsiteY638" fmla="*/ 9134 h 10323"/>
                  <a:gd name="connsiteX639" fmla="*/ 4671 w 10000"/>
                  <a:gd name="connsiteY639" fmla="*/ 9147 h 10323"/>
                  <a:gd name="connsiteX640" fmla="*/ 4599 w 10000"/>
                  <a:gd name="connsiteY640" fmla="*/ 9159 h 10323"/>
                  <a:gd name="connsiteX641" fmla="*/ 4528 w 10000"/>
                  <a:gd name="connsiteY641" fmla="*/ 9172 h 10323"/>
                  <a:gd name="connsiteX642" fmla="*/ 4462 w 10000"/>
                  <a:gd name="connsiteY642" fmla="*/ 9184 h 10323"/>
                  <a:gd name="connsiteX643" fmla="*/ 4390 w 10000"/>
                  <a:gd name="connsiteY643" fmla="*/ 9197 h 10323"/>
                  <a:gd name="connsiteX644" fmla="*/ 4330 w 10000"/>
                  <a:gd name="connsiteY644" fmla="*/ 9222 h 10323"/>
                  <a:gd name="connsiteX645" fmla="*/ 4258 w 10000"/>
                  <a:gd name="connsiteY645" fmla="*/ 9235 h 10323"/>
                  <a:gd name="connsiteX646" fmla="*/ 4187 w 10000"/>
                  <a:gd name="connsiteY646" fmla="*/ 9248 h 10323"/>
                  <a:gd name="connsiteX647" fmla="*/ 4121 w 10000"/>
                  <a:gd name="connsiteY647" fmla="*/ 9260 h 10323"/>
                  <a:gd name="connsiteX648" fmla="*/ 4061 w 10000"/>
                  <a:gd name="connsiteY648" fmla="*/ 9279 h 10323"/>
                  <a:gd name="connsiteX649" fmla="*/ 3989 w 10000"/>
                  <a:gd name="connsiteY649" fmla="*/ 9292 h 10323"/>
                  <a:gd name="connsiteX650" fmla="*/ 3929 w 10000"/>
                  <a:gd name="connsiteY650" fmla="*/ 9305 h 10323"/>
                  <a:gd name="connsiteX651" fmla="*/ 3870 w 10000"/>
                  <a:gd name="connsiteY651" fmla="*/ 9317 h 10323"/>
                  <a:gd name="connsiteX652" fmla="*/ 3816 w 10000"/>
                  <a:gd name="connsiteY652" fmla="*/ 9330 h 10323"/>
                  <a:gd name="connsiteX653" fmla="*/ 3744 w 10000"/>
                  <a:gd name="connsiteY653" fmla="*/ 9343 h 10323"/>
                  <a:gd name="connsiteX654" fmla="*/ 3684 w 10000"/>
                  <a:gd name="connsiteY654" fmla="*/ 9355 h 10323"/>
                  <a:gd name="connsiteX655" fmla="*/ 3624 w 10000"/>
                  <a:gd name="connsiteY655" fmla="*/ 9368 h 10323"/>
                  <a:gd name="connsiteX656" fmla="*/ 3577 w 10000"/>
                  <a:gd name="connsiteY656" fmla="*/ 9381 h 10323"/>
                  <a:gd name="connsiteX657" fmla="*/ 3523 w 10000"/>
                  <a:gd name="connsiteY657" fmla="*/ 9393 h 10323"/>
                  <a:gd name="connsiteX658" fmla="*/ 3463 w 10000"/>
                  <a:gd name="connsiteY658" fmla="*/ 9406 h 10323"/>
                  <a:gd name="connsiteX659" fmla="*/ 3415 w 10000"/>
                  <a:gd name="connsiteY659" fmla="*/ 9419 h 10323"/>
                  <a:gd name="connsiteX660" fmla="*/ 3367 w 10000"/>
                  <a:gd name="connsiteY660" fmla="*/ 9431 h 10323"/>
                  <a:gd name="connsiteX661" fmla="*/ 3307 w 10000"/>
                  <a:gd name="connsiteY661" fmla="*/ 9444 h 10323"/>
                  <a:gd name="connsiteX662" fmla="*/ 3260 w 10000"/>
                  <a:gd name="connsiteY662" fmla="*/ 9456 h 10323"/>
                  <a:gd name="connsiteX663" fmla="*/ 3212 w 10000"/>
                  <a:gd name="connsiteY663" fmla="*/ 9456 h 10323"/>
                  <a:gd name="connsiteX664" fmla="*/ 3182 w 10000"/>
                  <a:gd name="connsiteY664" fmla="*/ 9469 h 10323"/>
                  <a:gd name="connsiteX665" fmla="*/ 3134 w 10000"/>
                  <a:gd name="connsiteY665" fmla="*/ 9482 h 10323"/>
                  <a:gd name="connsiteX666" fmla="*/ 3086 w 10000"/>
                  <a:gd name="connsiteY666" fmla="*/ 9494 h 10323"/>
                  <a:gd name="connsiteX667" fmla="*/ 3050 w 10000"/>
                  <a:gd name="connsiteY667" fmla="*/ 9507 h 10323"/>
                  <a:gd name="connsiteX668" fmla="*/ 3014 w 10000"/>
                  <a:gd name="connsiteY668" fmla="*/ 9520 h 10323"/>
                  <a:gd name="connsiteX669" fmla="*/ 2978 w 10000"/>
                  <a:gd name="connsiteY669" fmla="*/ 9520 h 10323"/>
                  <a:gd name="connsiteX670" fmla="*/ 2943 w 10000"/>
                  <a:gd name="connsiteY670" fmla="*/ 9532 h 10323"/>
                  <a:gd name="connsiteX671" fmla="*/ 2907 w 10000"/>
                  <a:gd name="connsiteY671" fmla="*/ 9532 h 10323"/>
                  <a:gd name="connsiteX672" fmla="*/ 2889 w 10000"/>
                  <a:gd name="connsiteY672" fmla="*/ 9545 h 10323"/>
                  <a:gd name="connsiteX673" fmla="*/ 2829 w 10000"/>
                  <a:gd name="connsiteY673" fmla="*/ 9558 h 10323"/>
                  <a:gd name="connsiteX674" fmla="*/ 2793 w 10000"/>
                  <a:gd name="connsiteY674" fmla="*/ 9570 h 10323"/>
                  <a:gd name="connsiteX675" fmla="*/ 2757 w 10000"/>
                  <a:gd name="connsiteY675" fmla="*/ 9583 h 10323"/>
                  <a:gd name="connsiteX676" fmla="*/ 2733 w 10000"/>
                  <a:gd name="connsiteY676" fmla="*/ 9583 h 10323"/>
                  <a:gd name="connsiteX677" fmla="*/ 2709 w 10000"/>
                  <a:gd name="connsiteY677" fmla="*/ 9589 h 10323"/>
                  <a:gd name="connsiteX678" fmla="*/ 2709 w 10000"/>
                  <a:gd name="connsiteY678" fmla="*/ 9589 h 10323"/>
                  <a:gd name="connsiteX679" fmla="*/ 2709 w 10000"/>
                  <a:gd name="connsiteY679" fmla="*/ 9583 h 10323"/>
                  <a:gd name="connsiteX680" fmla="*/ 2697 w 10000"/>
                  <a:gd name="connsiteY680" fmla="*/ 9545 h 10323"/>
                  <a:gd name="connsiteX681" fmla="*/ 2697 w 10000"/>
                  <a:gd name="connsiteY681" fmla="*/ 9494 h 10323"/>
                  <a:gd name="connsiteX682" fmla="*/ 2685 w 10000"/>
                  <a:gd name="connsiteY682" fmla="*/ 9469 h 10323"/>
                  <a:gd name="connsiteX683" fmla="*/ 2685 w 10000"/>
                  <a:gd name="connsiteY683" fmla="*/ 9419 h 10323"/>
                  <a:gd name="connsiteX684" fmla="*/ 2685 w 10000"/>
                  <a:gd name="connsiteY684" fmla="*/ 9381 h 10323"/>
                  <a:gd name="connsiteX685" fmla="*/ 2673 w 10000"/>
                  <a:gd name="connsiteY685" fmla="*/ 9305 h 10323"/>
                  <a:gd name="connsiteX686" fmla="*/ 2661 w 10000"/>
                  <a:gd name="connsiteY686" fmla="*/ 9260 h 10323"/>
                  <a:gd name="connsiteX687" fmla="*/ 2661 w 10000"/>
                  <a:gd name="connsiteY687" fmla="*/ 9210 h 10323"/>
                  <a:gd name="connsiteX688" fmla="*/ 2650 w 10000"/>
                  <a:gd name="connsiteY688" fmla="*/ 9184 h 10323"/>
                  <a:gd name="connsiteX689" fmla="*/ 2650 w 10000"/>
                  <a:gd name="connsiteY689" fmla="*/ 9147 h 10323"/>
                  <a:gd name="connsiteX690" fmla="*/ 2650 w 10000"/>
                  <a:gd name="connsiteY690" fmla="*/ 9109 h 10323"/>
                  <a:gd name="connsiteX691" fmla="*/ 2638 w 10000"/>
                  <a:gd name="connsiteY691" fmla="*/ 9058 h 10323"/>
                  <a:gd name="connsiteX692" fmla="*/ 2626 w 10000"/>
                  <a:gd name="connsiteY692" fmla="*/ 9020 h 10323"/>
                  <a:gd name="connsiteX693" fmla="*/ 2626 w 10000"/>
                  <a:gd name="connsiteY693" fmla="*/ 8982 h 10323"/>
                  <a:gd name="connsiteX694" fmla="*/ 2614 w 10000"/>
                  <a:gd name="connsiteY694" fmla="*/ 8944 h 10323"/>
                  <a:gd name="connsiteX695" fmla="*/ 2602 w 10000"/>
                  <a:gd name="connsiteY695" fmla="*/ 8900 h 10323"/>
                  <a:gd name="connsiteX696" fmla="*/ 2602 w 10000"/>
                  <a:gd name="connsiteY696" fmla="*/ 8862 h 10323"/>
                  <a:gd name="connsiteX697" fmla="*/ 2590 w 10000"/>
                  <a:gd name="connsiteY697" fmla="*/ 8811 h 10323"/>
                  <a:gd name="connsiteX698" fmla="*/ 2590 w 10000"/>
                  <a:gd name="connsiteY698" fmla="*/ 8761 h 10323"/>
                  <a:gd name="connsiteX699" fmla="*/ 2578 w 10000"/>
                  <a:gd name="connsiteY699" fmla="*/ 8697 h 10323"/>
                  <a:gd name="connsiteX700" fmla="*/ 2572 w 10000"/>
                  <a:gd name="connsiteY700" fmla="*/ 8647 h 10323"/>
                  <a:gd name="connsiteX701" fmla="*/ 2560 w 10000"/>
                  <a:gd name="connsiteY701" fmla="*/ 8596 h 10323"/>
                  <a:gd name="connsiteX702" fmla="*/ 2548 w 10000"/>
                  <a:gd name="connsiteY702" fmla="*/ 8552 h 10323"/>
                  <a:gd name="connsiteX703" fmla="*/ 2536 w 10000"/>
                  <a:gd name="connsiteY703" fmla="*/ 8489 h 10323"/>
                  <a:gd name="connsiteX704" fmla="*/ 2536 w 10000"/>
                  <a:gd name="connsiteY704" fmla="*/ 8438 h 10323"/>
                  <a:gd name="connsiteX705" fmla="*/ 2524 w 10000"/>
                  <a:gd name="connsiteY705" fmla="*/ 8375 h 10323"/>
                  <a:gd name="connsiteX706" fmla="*/ 2512 w 10000"/>
                  <a:gd name="connsiteY706" fmla="*/ 8324 h 10323"/>
                  <a:gd name="connsiteX707" fmla="*/ 2488 w 10000"/>
                  <a:gd name="connsiteY707" fmla="*/ 8255 h 10323"/>
                  <a:gd name="connsiteX708" fmla="*/ 2476 w 10000"/>
                  <a:gd name="connsiteY708" fmla="*/ 8204 h 10323"/>
                  <a:gd name="connsiteX709" fmla="*/ 2464 w 10000"/>
                  <a:gd name="connsiteY709" fmla="*/ 8128 h 10323"/>
                  <a:gd name="connsiteX710" fmla="*/ 2452 w 10000"/>
                  <a:gd name="connsiteY710" fmla="*/ 8078 h 10323"/>
                  <a:gd name="connsiteX711" fmla="*/ 2440 w 10000"/>
                  <a:gd name="connsiteY711" fmla="*/ 8002 h 10323"/>
                  <a:gd name="connsiteX712" fmla="*/ 2428 w 10000"/>
                  <a:gd name="connsiteY712" fmla="*/ 7938 h 10323"/>
                  <a:gd name="connsiteX713" fmla="*/ 2416 w 10000"/>
                  <a:gd name="connsiteY713" fmla="*/ 7869 h 10323"/>
                  <a:gd name="connsiteX714" fmla="*/ 2404 w 10000"/>
                  <a:gd name="connsiteY714" fmla="*/ 7806 h 10323"/>
                  <a:gd name="connsiteX715" fmla="*/ 2380 w 10000"/>
                  <a:gd name="connsiteY715" fmla="*/ 7730 h 10323"/>
                  <a:gd name="connsiteX716" fmla="*/ 2356 w 10000"/>
                  <a:gd name="connsiteY716" fmla="*/ 7666 h 10323"/>
                  <a:gd name="connsiteX717" fmla="*/ 2344 w 10000"/>
                  <a:gd name="connsiteY717" fmla="*/ 7597 h 10323"/>
                  <a:gd name="connsiteX718" fmla="*/ 2333 w 10000"/>
                  <a:gd name="connsiteY718" fmla="*/ 7521 h 10323"/>
                  <a:gd name="connsiteX719" fmla="*/ 2309 w 10000"/>
                  <a:gd name="connsiteY719" fmla="*/ 7445 h 10323"/>
                  <a:gd name="connsiteX720" fmla="*/ 2297 w 10000"/>
                  <a:gd name="connsiteY720" fmla="*/ 7369 h 10323"/>
                  <a:gd name="connsiteX721" fmla="*/ 2273 w 10000"/>
                  <a:gd name="connsiteY721" fmla="*/ 7293 h 10323"/>
                  <a:gd name="connsiteX722" fmla="*/ 2261 w 10000"/>
                  <a:gd name="connsiteY722" fmla="*/ 7224 h 10323"/>
                  <a:gd name="connsiteX723" fmla="*/ 2243 w 10000"/>
                  <a:gd name="connsiteY723" fmla="*/ 7148 h 10323"/>
                  <a:gd name="connsiteX724" fmla="*/ 2219 w 10000"/>
                  <a:gd name="connsiteY724" fmla="*/ 7059 h 10323"/>
                  <a:gd name="connsiteX725" fmla="*/ 2195 w 10000"/>
                  <a:gd name="connsiteY725" fmla="*/ 6983 h 10323"/>
                  <a:gd name="connsiteX726" fmla="*/ 2171 w 10000"/>
                  <a:gd name="connsiteY726" fmla="*/ 6914 h 10323"/>
                  <a:gd name="connsiteX727" fmla="*/ 2147 w 10000"/>
                  <a:gd name="connsiteY727" fmla="*/ 6825 h 10323"/>
                  <a:gd name="connsiteX728" fmla="*/ 2135 w 10000"/>
                  <a:gd name="connsiteY728" fmla="*/ 6749 h 10323"/>
                  <a:gd name="connsiteX729" fmla="*/ 2111 w 10000"/>
                  <a:gd name="connsiteY729" fmla="*/ 6661 h 10323"/>
                  <a:gd name="connsiteX730" fmla="*/ 2087 w 10000"/>
                  <a:gd name="connsiteY730" fmla="*/ 6591 h 10323"/>
                  <a:gd name="connsiteX731" fmla="*/ 2051 w 10000"/>
                  <a:gd name="connsiteY731" fmla="*/ 6490 h 10323"/>
                  <a:gd name="connsiteX732" fmla="*/ 2028 w 10000"/>
                  <a:gd name="connsiteY732" fmla="*/ 6401 h 10323"/>
                  <a:gd name="connsiteX733" fmla="*/ 2004 w 10000"/>
                  <a:gd name="connsiteY733" fmla="*/ 6313 h 10323"/>
                  <a:gd name="connsiteX734" fmla="*/ 1980 w 10000"/>
                  <a:gd name="connsiteY734" fmla="*/ 6231 h 10323"/>
                  <a:gd name="connsiteX735" fmla="*/ 1944 w 10000"/>
                  <a:gd name="connsiteY735" fmla="*/ 6129 h 10323"/>
                  <a:gd name="connsiteX736" fmla="*/ 1926 w 10000"/>
                  <a:gd name="connsiteY736" fmla="*/ 6041 h 10323"/>
                  <a:gd name="connsiteX737" fmla="*/ 1902 w 10000"/>
                  <a:gd name="connsiteY737" fmla="*/ 5946 h 10323"/>
                  <a:gd name="connsiteX738" fmla="*/ 1878 w 10000"/>
                  <a:gd name="connsiteY738" fmla="*/ 5857 h 10323"/>
                  <a:gd name="connsiteX739" fmla="*/ 1854 w 10000"/>
                  <a:gd name="connsiteY739" fmla="*/ 5756 h 10323"/>
                  <a:gd name="connsiteX740" fmla="*/ 1818 w 10000"/>
                  <a:gd name="connsiteY740" fmla="*/ 5655 h 10323"/>
                  <a:gd name="connsiteX741" fmla="*/ 1794 w 10000"/>
                  <a:gd name="connsiteY741" fmla="*/ 5560 h 10323"/>
                  <a:gd name="connsiteX742" fmla="*/ 1770 w 10000"/>
                  <a:gd name="connsiteY742" fmla="*/ 5459 h 10323"/>
                  <a:gd name="connsiteX743" fmla="*/ 1734 w 10000"/>
                  <a:gd name="connsiteY743" fmla="*/ 5358 h 10323"/>
                  <a:gd name="connsiteX744" fmla="*/ 1711 w 10000"/>
                  <a:gd name="connsiteY744" fmla="*/ 5263 h 10323"/>
                  <a:gd name="connsiteX745" fmla="*/ 1675 w 10000"/>
                  <a:gd name="connsiteY745" fmla="*/ 5162 h 10323"/>
                  <a:gd name="connsiteX746" fmla="*/ 1651 w 10000"/>
                  <a:gd name="connsiteY746" fmla="*/ 5061 h 10323"/>
                  <a:gd name="connsiteX747" fmla="*/ 1615 w 10000"/>
                  <a:gd name="connsiteY747" fmla="*/ 4959 h 10323"/>
                  <a:gd name="connsiteX748" fmla="*/ 1597 w 10000"/>
                  <a:gd name="connsiteY748" fmla="*/ 4852 h 10323"/>
                  <a:gd name="connsiteX749" fmla="*/ 1561 w 10000"/>
                  <a:gd name="connsiteY749" fmla="*/ 4751 h 10323"/>
                  <a:gd name="connsiteX750" fmla="*/ 1537 w 10000"/>
                  <a:gd name="connsiteY750" fmla="*/ 4649 h 10323"/>
                  <a:gd name="connsiteX751" fmla="*/ 1501 w 10000"/>
                  <a:gd name="connsiteY751" fmla="*/ 4554 h 10323"/>
                  <a:gd name="connsiteX752" fmla="*/ 1477 w 10000"/>
                  <a:gd name="connsiteY752" fmla="*/ 4441 h 10323"/>
                  <a:gd name="connsiteX753" fmla="*/ 1441 w 10000"/>
                  <a:gd name="connsiteY753" fmla="*/ 4339 h 10323"/>
                  <a:gd name="connsiteX754" fmla="*/ 1417 w 10000"/>
                  <a:gd name="connsiteY754" fmla="*/ 4245 h 10323"/>
                  <a:gd name="connsiteX755" fmla="*/ 1394 w 10000"/>
                  <a:gd name="connsiteY755" fmla="*/ 4143 h 10323"/>
                  <a:gd name="connsiteX756" fmla="*/ 1370 w 10000"/>
                  <a:gd name="connsiteY756" fmla="*/ 4042 h 10323"/>
                  <a:gd name="connsiteX757" fmla="*/ 1334 w 10000"/>
                  <a:gd name="connsiteY757" fmla="*/ 3947 h 10323"/>
                  <a:gd name="connsiteX758" fmla="*/ 1310 w 10000"/>
                  <a:gd name="connsiteY758" fmla="*/ 3846 h 10323"/>
                  <a:gd name="connsiteX759" fmla="*/ 1280 w 10000"/>
                  <a:gd name="connsiteY759" fmla="*/ 3745 h 10323"/>
                  <a:gd name="connsiteX760" fmla="*/ 1256 w 10000"/>
                  <a:gd name="connsiteY760" fmla="*/ 3644 h 10323"/>
                  <a:gd name="connsiteX761" fmla="*/ 1232 w 10000"/>
                  <a:gd name="connsiteY761" fmla="*/ 3561 h 10323"/>
                  <a:gd name="connsiteX762" fmla="*/ 1208 w 10000"/>
                  <a:gd name="connsiteY762" fmla="*/ 3473 h 10323"/>
                  <a:gd name="connsiteX763" fmla="*/ 1172 w 10000"/>
                  <a:gd name="connsiteY763" fmla="*/ 3372 h 10323"/>
                  <a:gd name="connsiteX764" fmla="*/ 1148 w 10000"/>
                  <a:gd name="connsiteY764" fmla="*/ 3277 h 10323"/>
                  <a:gd name="connsiteX765" fmla="*/ 1124 w 10000"/>
                  <a:gd name="connsiteY765" fmla="*/ 3176 h 10323"/>
                  <a:gd name="connsiteX766" fmla="*/ 1100 w 10000"/>
                  <a:gd name="connsiteY766" fmla="*/ 3100 h 10323"/>
                  <a:gd name="connsiteX767" fmla="*/ 1077 w 10000"/>
                  <a:gd name="connsiteY767" fmla="*/ 2999 h 10323"/>
                  <a:gd name="connsiteX768" fmla="*/ 1041 w 10000"/>
                  <a:gd name="connsiteY768" fmla="*/ 2916 h 10323"/>
                  <a:gd name="connsiteX769" fmla="*/ 1029 w 10000"/>
                  <a:gd name="connsiteY769" fmla="*/ 2840 h 10323"/>
                  <a:gd name="connsiteX770" fmla="*/ 1005 w 10000"/>
                  <a:gd name="connsiteY770" fmla="*/ 2764 h 10323"/>
                  <a:gd name="connsiteX771" fmla="*/ 981 w 10000"/>
                  <a:gd name="connsiteY771" fmla="*/ 2689 h 10323"/>
                  <a:gd name="connsiteX772" fmla="*/ 963 w 10000"/>
                  <a:gd name="connsiteY772" fmla="*/ 2606 h 10323"/>
                  <a:gd name="connsiteX773" fmla="*/ 951 w 10000"/>
                  <a:gd name="connsiteY773" fmla="*/ 2530 h 10323"/>
                  <a:gd name="connsiteX774" fmla="*/ 927 w 10000"/>
                  <a:gd name="connsiteY774" fmla="*/ 2467 h 10323"/>
                  <a:gd name="connsiteX775" fmla="*/ 903 w 10000"/>
                  <a:gd name="connsiteY775" fmla="*/ 2391 h 10323"/>
                  <a:gd name="connsiteX776" fmla="*/ 891 w 10000"/>
                  <a:gd name="connsiteY776" fmla="*/ 2328 h 10323"/>
                  <a:gd name="connsiteX777" fmla="*/ 867 w 10000"/>
                  <a:gd name="connsiteY777" fmla="*/ 2271 h 10323"/>
                  <a:gd name="connsiteX778" fmla="*/ 855 w 10000"/>
                  <a:gd name="connsiteY778" fmla="*/ 2208 h 10323"/>
                  <a:gd name="connsiteX779" fmla="*/ 843 w 10000"/>
                  <a:gd name="connsiteY779" fmla="*/ 2145 h 10323"/>
                  <a:gd name="connsiteX780" fmla="*/ 819 w 10000"/>
                  <a:gd name="connsiteY780" fmla="*/ 2081 h 10323"/>
                  <a:gd name="connsiteX781" fmla="*/ 807 w 10000"/>
                  <a:gd name="connsiteY781" fmla="*/ 2031 h 10323"/>
                  <a:gd name="connsiteX782" fmla="*/ 783 w 10000"/>
                  <a:gd name="connsiteY782" fmla="*/ 1993 h 10323"/>
                  <a:gd name="connsiteX783" fmla="*/ 772 w 10000"/>
                  <a:gd name="connsiteY783" fmla="*/ 1949 h 10323"/>
                  <a:gd name="connsiteX784" fmla="*/ 760 w 10000"/>
                  <a:gd name="connsiteY784" fmla="*/ 1911 h 10323"/>
                  <a:gd name="connsiteX785" fmla="*/ 748 w 10000"/>
                  <a:gd name="connsiteY785" fmla="*/ 1873 h 10323"/>
                  <a:gd name="connsiteX786" fmla="*/ 748 w 10000"/>
                  <a:gd name="connsiteY786" fmla="*/ 1835 h 10323"/>
                  <a:gd name="connsiteX787" fmla="*/ 724 w 10000"/>
                  <a:gd name="connsiteY787" fmla="*/ 1771 h 10323"/>
                  <a:gd name="connsiteX788" fmla="*/ 724 w 10000"/>
                  <a:gd name="connsiteY788" fmla="*/ 1733 h 10323"/>
                  <a:gd name="connsiteX789" fmla="*/ 712 w 10000"/>
                  <a:gd name="connsiteY789" fmla="*/ 1708 h 10323"/>
                  <a:gd name="connsiteX790" fmla="*/ 712 w 10000"/>
                  <a:gd name="connsiteY790" fmla="*/ 1696 h 10323"/>
                  <a:gd name="connsiteX791" fmla="*/ 724 w 10000"/>
                  <a:gd name="connsiteY791" fmla="*/ 1696 h 10323"/>
                  <a:gd name="connsiteX792" fmla="*/ 783 w 10000"/>
                  <a:gd name="connsiteY792" fmla="*/ 1683 h 10323"/>
                  <a:gd name="connsiteX793" fmla="*/ 819 w 10000"/>
                  <a:gd name="connsiteY793" fmla="*/ 1670 h 10323"/>
                  <a:gd name="connsiteX794" fmla="*/ 867 w 10000"/>
                  <a:gd name="connsiteY794" fmla="*/ 1670 h 10323"/>
                  <a:gd name="connsiteX795" fmla="*/ 891 w 10000"/>
                  <a:gd name="connsiteY795" fmla="*/ 1658 h 10323"/>
                  <a:gd name="connsiteX796" fmla="*/ 927 w 10000"/>
                  <a:gd name="connsiteY796" fmla="*/ 1658 h 10323"/>
                  <a:gd name="connsiteX797" fmla="*/ 963 w 10000"/>
                  <a:gd name="connsiteY797" fmla="*/ 1658 h 10323"/>
                  <a:gd name="connsiteX798" fmla="*/ 993 w 10000"/>
                  <a:gd name="connsiteY798" fmla="*/ 1658 h 10323"/>
                  <a:gd name="connsiteX799" fmla="*/ 1017 w 10000"/>
                  <a:gd name="connsiteY799" fmla="*/ 1645 h 10323"/>
                  <a:gd name="connsiteX800" fmla="*/ 1053 w 10000"/>
                  <a:gd name="connsiteY800" fmla="*/ 1645 h 10323"/>
                  <a:gd name="connsiteX801" fmla="*/ 1100 w 10000"/>
                  <a:gd name="connsiteY801" fmla="*/ 1639 h 10323"/>
                  <a:gd name="connsiteX802" fmla="*/ 1136 w 10000"/>
                  <a:gd name="connsiteY802" fmla="*/ 1639 h 10323"/>
                  <a:gd name="connsiteX803" fmla="*/ 1172 w 10000"/>
                  <a:gd name="connsiteY803" fmla="*/ 1626 h 10323"/>
                  <a:gd name="connsiteX804" fmla="*/ 1220 w 10000"/>
                  <a:gd name="connsiteY804" fmla="*/ 1626 h 10323"/>
                  <a:gd name="connsiteX805" fmla="*/ 1268 w 10000"/>
                  <a:gd name="connsiteY805" fmla="*/ 1613 h 10323"/>
                  <a:gd name="connsiteX806" fmla="*/ 1310 w 10000"/>
                  <a:gd name="connsiteY806" fmla="*/ 1613 h 10323"/>
                  <a:gd name="connsiteX807" fmla="*/ 1358 w 10000"/>
                  <a:gd name="connsiteY807" fmla="*/ 1601 h 10323"/>
                  <a:gd name="connsiteX808" fmla="*/ 1406 w 10000"/>
                  <a:gd name="connsiteY808" fmla="*/ 1601 h 10323"/>
                  <a:gd name="connsiteX809" fmla="*/ 1465 w 10000"/>
                  <a:gd name="connsiteY809" fmla="*/ 1588 h 10323"/>
                  <a:gd name="connsiteX810" fmla="*/ 1513 w 10000"/>
                  <a:gd name="connsiteY810" fmla="*/ 1588 h 10323"/>
                  <a:gd name="connsiteX811" fmla="*/ 1561 w 10000"/>
                  <a:gd name="connsiteY811" fmla="*/ 1575 h 10323"/>
                  <a:gd name="connsiteX812" fmla="*/ 1615 w 10000"/>
                  <a:gd name="connsiteY812" fmla="*/ 1575 h 10323"/>
                  <a:gd name="connsiteX813" fmla="*/ 1675 w 10000"/>
                  <a:gd name="connsiteY813" fmla="*/ 1563 h 10323"/>
                  <a:gd name="connsiteX814" fmla="*/ 1746 w 10000"/>
                  <a:gd name="connsiteY814" fmla="*/ 1563 h 10323"/>
                  <a:gd name="connsiteX815" fmla="*/ 1794 w 10000"/>
                  <a:gd name="connsiteY815" fmla="*/ 1550 h 10323"/>
                  <a:gd name="connsiteX816" fmla="*/ 1854 w 10000"/>
                  <a:gd name="connsiteY816" fmla="*/ 1537 h 10323"/>
                  <a:gd name="connsiteX817" fmla="*/ 1914 w 10000"/>
                  <a:gd name="connsiteY817" fmla="*/ 1525 h 10323"/>
                  <a:gd name="connsiteX818" fmla="*/ 1980 w 10000"/>
                  <a:gd name="connsiteY818" fmla="*/ 1525 h 10323"/>
                  <a:gd name="connsiteX819" fmla="*/ 2039 w 10000"/>
                  <a:gd name="connsiteY819" fmla="*/ 1512 h 10323"/>
                  <a:gd name="connsiteX820" fmla="*/ 2111 w 10000"/>
                  <a:gd name="connsiteY820" fmla="*/ 1499 h 10323"/>
                  <a:gd name="connsiteX821" fmla="*/ 2171 w 10000"/>
                  <a:gd name="connsiteY821" fmla="*/ 1499 h 10323"/>
                  <a:gd name="connsiteX822" fmla="*/ 2243 w 10000"/>
                  <a:gd name="connsiteY822" fmla="*/ 1487 h 10323"/>
                  <a:gd name="connsiteX823" fmla="*/ 2297 w 10000"/>
                  <a:gd name="connsiteY823" fmla="*/ 1474 h 10323"/>
                  <a:gd name="connsiteX824" fmla="*/ 2368 w 10000"/>
                  <a:gd name="connsiteY824" fmla="*/ 1474 h 10323"/>
                  <a:gd name="connsiteX825" fmla="*/ 2440 w 10000"/>
                  <a:gd name="connsiteY825" fmla="*/ 1462 h 10323"/>
                  <a:gd name="connsiteX826" fmla="*/ 2512 w 10000"/>
                  <a:gd name="connsiteY826" fmla="*/ 1449 h 10323"/>
                  <a:gd name="connsiteX827" fmla="*/ 2578 w 10000"/>
                  <a:gd name="connsiteY827" fmla="*/ 1436 h 10323"/>
                  <a:gd name="connsiteX828" fmla="*/ 2661 w 10000"/>
                  <a:gd name="connsiteY828" fmla="*/ 1424 h 10323"/>
                  <a:gd name="connsiteX829" fmla="*/ 2733 w 10000"/>
                  <a:gd name="connsiteY829" fmla="*/ 1411 h 10323"/>
                  <a:gd name="connsiteX830" fmla="*/ 2805 w 10000"/>
                  <a:gd name="connsiteY830" fmla="*/ 1411 h 10323"/>
                  <a:gd name="connsiteX831" fmla="*/ 2877 w 10000"/>
                  <a:gd name="connsiteY831" fmla="*/ 1398 h 10323"/>
                  <a:gd name="connsiteX832" fmla="*/ 2955 w 10000"/>
                  <a:gd name="connsiteY832" fmla="*/ 1386 h 10323"/>
                  <a:gd name="connsiteX833" fmla="*/ 3026 w 10000"/>
                  <a:gd name="connsiteY833" fmla="*/ 1373 h 10323"/>
                  <a:gd name="connsiteX834" fmla="*/ 3098 w 10000"/>
                  <a:gd name="connsiteY834" fmla="*/ 1360 h 10323"/>
                  <a:gd name="connsiteX835" fmla="*/ 3182 w 10000"/>
                  <a:gd name="connsiteY835" fmla="*/ 1348 h 10323"/>
                  <a:gd name="connsiteX836" fmla="*/ 3248 w 10000"/>
                  <a:gd name="connsiteY836" fmla="*/ 1348 h 10323"/>
                  <a:gd name="connsiteX837" fmla="*/ 3331 w 10000"/>
                  <a:gd name="connsiteY837" fmla="*/ 1335 h 10323"/>
                  <a:gd name="connsiteX838" fmla="*/ 3415 w 10000"/>
                  <a:gd name="connsiteY838" fmla="*/ 1322 h 10323"/>
                  <a:gd name="connsiteX839" fmla="*/ 3487 w 10000"/>
                  <a:gd name="connsiteY839" fmla="*/ 1316 h 10323"/>
                  <a:gd name="connsiteX840" fmla="*/ 3565 w 10000"/>
                  <a:gd name="connsiteY840" fmla="*/ 1316 h 10323"/>
                  <a:gd name="connsiteX841" fmla="*/ 3648 w 10000"/>
                  <a:gd name="connsiteY841" fmla="*/ 1291 h 10323"/>
                  <a:gd name="connsiteX842" fmla="*/ 3732 w 10000"/>
                  <a:gd name="connsiteY842" fmla="*/ 1291 h 10323"/>
                  <a:gd name="connsiteX843" fmla="*/ 3816 w 10000"/>
                  <a:gd name="connsiteY843" fmla="*/ 1278 h 10323"/>
                  <a:gd name="connsiteX844" fmla="*/ 3882 w 10000"/>
                  <a:gd name="connsiteY844" fmla="*/ 1265 h 10323"/>
                  <a:gd name="connsiteX845" fmla="*/ 3965 w 10000"/>
                  <a:gd name="connsiteY845" fmla="*/ 1253 h 10323"/>
                  <a:gd name="connsiteX846" fmla="*/ 4049 w 10000"/>
                  <a:gd name="connsiteY846" fmla="*/ 1253 h 10323"/>
                  <a:gd name="connsiteX847" fmla="*/ 4133 w 10000"/>
                  <a:gd name="connsiteY847" fmla="*/ 1227 h 10323"/>
                  <a:gd name="connsiteX848" fmla="*/ 4211 w 10000"/>
                  <a:gd name="connsiteY848" fmla="*/ 1227 h 10323"/>
                  <a:gd name="connsiteX849" fmla="*/ 4282 w 10000"/>
                  <a:gd name="connsiteY849" fmla="*/ 1202 h 10323"/>
                  <a:gd name="connsiteX850" fmla="*/ 4366 w 10000"/>
                  <a:gd name="connsiteY850" fmla="*/ 1202 h 10323"/>
                  <a:gd name="connsiteX851" fmla="*/ 4450 w 10000"/>
                  <a:gd name="connsiteY851" fmla="*/ 1190 h 10323"/>
                  <a:gd name="connsiteX852" fmla="*/ 4528 w 10000"/>
                  <a:gd name="connsiteY852" fmla="*/ 1177 h 10323"/>
                  <a:gd name="connsiteX853" fmla="*/ 4611 w 10000"/>
                  <a:gd name="connsiteY853" fmla="*/ 1164 h 10323"/>
                  <a:gd name="connsiteX854" fmla="*/ 4695 w 10000"/>
                  <a:gd name="connsiteY854" fmla="*/ 1164 h 10323"/>
                  <a:gd name="connsiteX855" fmla="*/ 4767 w 10000"/>
                  <a:gd name="connsiteY855" fmla="*/ 1139 h 10323"/>
                  <a:gd name="connsiteX856" fmla="*/ 4856 w 10000"/>
                  <a:gd name="connsiteY856" fmla="*/ 1139 h 10323"/>
                  <a:gd name="connsiteX857" fmla="*/ 4928 w 10000"/>
                  <a:gd name="connsiteY857" fmla="*/ 1126 h 10323"/>
                  <a:gd name="connsiteX858" fmla="*/ 5012 w 10000"/>
                  <a:gd name="connsiteY858" fmla="*/ 1114 h 10323"/>
                  <a:gd name="connsiteX859" fmla="*/ 5084 w 10000"/>
                  <a:gd name="connsiteY859" fmla="*/ 1101 h 10323"/>
                  <a:gd name="connsiteX860" fmla="*/ 5173 w 10000"/>
                  <a:gd name="connsiteY860" fmla="*/ 1101 h 10323"/>
                  <a:gd name="connsiteX861" fmla="*/ 5245 w 10000"/>
                  <a:gd name="connsiteY861" fmla="*/ 1088 h 10323"/>
                  <a:gd name="connsiteX862" fmla="*/ 5329 w 10000"/>
                  <a:gd name="connsiteY862" fmla="*/ 1088 h 10323"/>
                  <a:gd name="connsiteX863" fmla="*/ 5413 w 10000"/>
                  <a:gd name="connsiteY863" fmla="*/ 1076 h 10323"/>
                  <a:gd name="connsiteX864" fmla="*/ 5478 w 10000"/>
                  <a:gd name="connsiteY864" fmla="*/ 1063 h 10323"/>
                  <a:gd name="connsiteX865" fmla="*/ 5562 w 10000"/>
                  <a:gd name="connsiteY865" fmla="*/ 1050 h 10323"/>
                  <a:gd name="connsiteX866" fmla="*/ 5646 w 10000"/>
                  <a:gd name="connsiteY866" fmla="*/ 1050 h 10323"/>
                  <a:gd name="connsiteX867" fmla="*/ 5718 w 10000"/>
                  <a:gd name="connsiteY867" fmla="*/ 1025 h 10323"/>
                  <a:gd name="connsiteX868" fmla="*/ 5795 w 10000"/>
                  <a:gd name="connsiteY868" fmla="*/ 1025 h 10323"/>
                  <a:gd name="connsiteX869" fmla="*/ 5867 w 10000"/>
                  <a:gd name="connsiteY869" fmla="*/ 1012 h 10323"/>
                  <a:gd name="connsiteX870" fmla="*/ 5951 w 10000"/>
                  <a:gd name="connsiteY870" fmla="*/ 1012 h 10323"/>
                  <a:gd name="connsiteX871" fmla="*/ 6023 w 10000"/>
                  <a:gd name="connsiteY871" fmla="*/ 1000 h 10323"/>
                  <a:gd name="connsiteX872" fmla="*/ 6089 w 10000"/>
                  <a:gd name="connsiteY872" fmla="*/ 1000 h 10323"/>
                  <a:gd name="connsiteX873" fmla="*/ 6172 w 10000"/>
                  <a:gd name="connsiteY873" fmla="*/ 987 h 10323"/>
                  <a:gd name="connsiteX874" fmla="*/ 6244 w 10000"/>
                  <a:gd name="connsiteY874" fmla="*/ 987 h 10323"/>
                  <a:gd name="connsiteX875" fmla="*/ 6316 w 10000"/>
                  <a:gd name="connsiteY875" fmla="*/ 981 h 10323"/>
                  <a:gd name="connsiteX876" fmla="*/ 6388 w 10000"/>
                  <a:gd name="connsiteY876" fmla="*/ 981 h 10323"/>
                  <a:gd name="connsiteX877" fmla="*/ 6453 w 10000"/>
                  <a:gd name="connsiteY877" fmla="*/ 968 h 10323"/>
                  <a:gd name="connsiteX878" fmla="*/ 6525 w 10000"/>
                  <a:gd name="connsiteY878" fmla="*/ 968 h 10323"/>
                  <a:gd name="connsiteX879" fmla="*/ 6585 w 10000"/>
                  <a:gd name="connsiteY879" fmla="*/ 956 h 10323"/>
                  <a:gd name="connsiteX880" fmla="*/ 6645 w 10000"/>
                  <a:gd name="connsiteY880" fmla="*/ 956 h 10323"/>
                  <a:gd name="connsiteX881" fmla="*/ 6711 w 10000"/>
                  <a:gd name="connsiteY881" fmla="*/ 943 h 10323"/>
                  <a:gd name="connsiteX882" fmla="*/ 6770 w 10000"/>
                  <a:gd name="connsiteY882" fmla="*/ 943 h 10323"/>
                  <a:gd name="connsiteX883" fmla="*/ 6830 w 10000"/>
                  <a:gd name="connsiteY883" fmla="*/ 943 h 10323"/>
                  <a:gd name="connsiteX884" fmla="*/ 6890 w 10000"/>
                  <a:gd name="connsiteY884" fmla="*/ 930 h 10323"/>
                  <a:gd name="connsiteX885" fmla="*/ 6938 w 10000"/>
                  <a:gd name="connsiteY885" fmla="*/ 930 h 10323"/>
                  <a:gd name="connsiteX886" fmla="*/ 7010 w 10000"/>
                  <a:gd name="connsiteY886" fmla="*/ 930 h 10323"/>
                  <a:gd name="connsiteX887" fmla="*/ 7051 w 10000"/>
                  <a:gd name="connsiteY887" fmla="*/ 918 h 10323"/>
                  <a:gd name="connsiteX888" fmla="*/ 7111 w 10000"/>
                  <a:gd name="connsiteY888" fmla="*/ 918 h 10323"/>
                  <a:gd name="connsiteX889" fmla="*/ 7159 w 10000"/>
                  <a:gd name="connsiteY889" fmla="*/ 918 h 10323"/>
                  <a:gd name="connsiteX890" fmla="*/ 7207 w 10000"/>
                  <a:gd name="connsiteY890" fmla="*/ 918 h 10323"/>
                  <a:gd name="connsiteX891" fmla="*/ 7255 w 10000"/>
                  <a:gd name="connsiteY891" fmla="*/ 905 h 10323"/>
                  <a:gd name="connsiteX892" fmla="*/ 7303 w 10000"/>
                  <a:gd name="connsiteY892" fmla="*/ 905 h 10323"/>
                  <a:gd name="connsiteX893" fmla="*/ 7344 w 10000"/>
                  <a:gd name="connsiteY893" fmla="*/ 905 h 10323"/>
                  <a:gd name="connsiteX894" fmla="*/ 7392 w 10000"/>
                  <a:gd name="connsiteY894" fmla="*/ 905 h 10323"/>
                  <a:gd name="connsiteX895" fmla="*/ 7416 w 10000"/>
                  <a:gd name="connsiteY895" fmla="*/ 892 h 10323"/>
                  <a:gd name="connsiteX896" fmla="*/ 7452 w 10000"/>
                  <a:gd name="connsiteY896" fmla="*/ 892 h 10323"/>
                  <a:gd name="connsiteX897" fmla="*/ 7500 w 10000"/>
                  <a:gd name="connsiteY897" fmla="*/ 880 h 10323"/>
                  <a:gd name="connsiteX898" fmla="*/ 7536 w 10000"/>
                  <a:gd name="connsiteY898" fmla="*/ 880 h 10323"/>
                  <a:gd name="connsiteX899" fmla="*/ 7596 w 10000"/>
                  <a:gd name="connsiteY899" fmla="*/ 880 h 10323"/>
                  <a:gd name="connsiteX900" fmla="*/ 7644 w 10000"/>
                  <a:gd name="connsiteY900" fmla="*/ 880 h 10323"/>
                  <a:gd name="connsiteX901" fmla="*/ 7673 w 10000"/>
                  <a:gd name="connsiteY901" fmla="*/ 880 h 10323"/>
                  <a:gd name="connsiteX902" fmla="*/ 7697 w 10000"/>
                  <a:gd name="connsiteY902" fmla="*/ 880 h 10323"/>
                  <a:gd name="connsiteX903" fmla="*/ 7721 w 10000"/>
                  <a:gd name="connsiteY903" fmla="*/ 880 h 10323"/>
                  <a:gd name="connsiteX904" fmla="*/ 7733 w 10000"/>
                  <a:gd name="connsiteY904" fmla="*/ 880 h 10323"/>
                  <a:gd name="connsiteX905" fmla="*/ 7738 w 10000"/>
                  <a:gd name="connsiteY905" fmla="*/ 901 h 10323"/>
                  <a:gd name="connsiteX906" fmla="*/ 8134 w 10000"/>
                  <a:gd name="connsiteY906" fmla="*/ 323 h 10323"/>
                  <a:gd name="connsiteX907" fmla="*/ 8488 w 10000"/>
                  <a:gd name="connsiteY907" fmla="*/ 642 h 10323"/>
                  <a:gd name="connsiteX0" fmla="*/ 8488 w 10000"/>
                  <a:gd name="connsiteY0" fmla="*/ 460 h 10141"/>
                  <a:gd name="connsiteX1" fmla="*/ 8122 w 10000"/>
                  <a:gd name="connsiteY1" fmla="*/ 141 h 10141"/>
                  <a:gd name="connsiteX2" fmla="*/ 8110 w 10000"/>
                  <a:gd name="connsiteY2" fmla="*/ 141 h 10141"/>
                  <a:gd name="connsiteX3" fmla="*/ 8062 w 10000"/>
                  <a:gd name="connsiteY3" fmla="*/ 141 h 10141"/>
                  <a:gd name="connsiteX4" fmla="*/ 8014 w 10000"/>
                  <a:gd name="connsiteY4" fmla="*/ 147 h 10141"/>
                  <a:gd name="connsiteX5" fmla="*/ 7978 w 10000"/>
                  <a:gd name="connsiteY5" fmla="*/ 147 h 10141"/>
                  <a:gd name="connsiteX6" fmla="*/ 7949 w 10000"/>
                  <a:gd name="connsiteY6" fmla="*/ 147 h 10141"/>
                  <a:gd name="connsiteX7" fmla="*/ 7913 w 10000"/>
                  <a:gd name="connsiteY7" fmla="*/ 147 h 10141"/>
                  <a:gd name="connsiteX8" fmla="*/ 7889 w 10000"/>
                  <a:gd name="connsiteY8" fmla="*/ 160 h 10141"/>
                  <a:gd name="connsiteX9" fmla="*/ 7841 w 10000"/>
                  <a:gd name="connsiteY9" fmla="*/ 160 h 10141"/>
                  <a:gd name="connsiteX10" fmla="*/ 7793 w 10000"/>
                  <a:gd name="connsiteY10" fmla="*/ 173 h 10141"/>
                  <a:gd name="connsiteX11" fmla="*/ 7745 w 10000"/>
                  <a:gd name="connsiteY11" fmla="*/ 173 h 10141"/>
                  <a:gd name="connsiteX12" fmla="*/ 7697 w 10000"/>
                  <a:gd name="connsiteY12" fmla="*/ 185 h 10141"/>
                  <a:gd name="connsiteX13" fmla="*/ 7656 w 10000"/>
                  <a:gd name="connsiteY13" fmla="*/ 185 h 10141"/>
                  <a:gd name="connsiteX14" fmla="*/ 7596 w 10000"/>
                  <a:gd name="connsiteY14" fmla="*/ 185 h 10141"/>
                  <a:gd name="connsiteX15" fmla="*/ 7536 w 10000"/>
                  <a:gd name="connsiteY15" fmla="*/ 198 h 10141"/>
                  <a:gd name="connsiteX16" fmla="*/ 7476 w 10000"/>
                  <a:gd name="connsiteY16" fmla="*/ 198 h 10141"/>
                  <a:gd name="connsiteX17" fmla="*/ 7404 w 10000"/>
                  <a:gd name="connsiteY17" fmla="*/ 198 h 10141"/>
                  <a:gd name="connsiteX18" fmla="*/ 7344 w 10000"/>
                  <a:gd name="connsiteY18" fmla="*/ 211 h 10141"/>
                  <a:gd name="connsiteX19" fmla="*/ 7291 w 10000"/>
                  <a:gd name="connsiteY19" fmla="*/ 211 h 10141"/>
                  <a:gd name="connsiteX20" fmla="*/ 7231 w 10000"/>
                  <a:gd name="connsiteY20" fmla="*/ 223 h 10141"/>
                  <a:gd name="connsiteX21" fmla="*/ 7147 w 10000"/>
                  <a:gd name="connsiteY21" fmla="*/ 223 h 10141"/>
                  <a:gd name="connsiteX22" fmla="*/ 7075 w 10000"/>
                  <a:gd name="connsiteY22" fmla="*/ 236 h 10141"/>
                  <a:gd name="connsiteX23" fmla="*/ 7010 w 10000"/>
                  <a:gd name="connsiteY23" fmla="*/ 236 h 10141"/>
                  <a:gd name="connsiteX24" fmla="*/ 6926 w 10000"/>
                  <a:gd name="connsiteY24" fmla="*/ 249 h 10141"/>
                  <a:gd name="connsiteX25" fmla="*/ 6854 w 10000"/>
                  <a:gd name="connsiteY25" fmla="*/ 261 h 10141"/>
                  <a:gd name="connsiteX26" fmla="*/ 6770 w 10000"/>
                  <a:gd name="connsiteY26" fmla="*/ 274 h 10141"/>
                  <a:gd name="connsiteX27" fmla="*/ 6705 w 10000"/>
                  <a:gd name="connsiteY27" fmla="*/ 274 h 10141"/>
                  <a:gd name="connsiteX28" fmla="*/ 6621 w 10000"/>
                  <a:gd name="connsiteY28" fmla="*/ 286 h 10141"/>
                  <a:gd name="connsiteX29" fmla="*/ 6537 w 10000"/>
                  <a:gd name="connsiteY29" fmla="*/ 286 h 10141"/>
                  <a:gd name="connsiteX30" fmla="*/ 6453 w 10000"/>
                  <a:gd name="connsiteY30" fmla="*/ 299 h 10141"/>
                  <a:gd name="connsiteX31" fmla="*/ 6364 w 10000"/>
                  <a:gd name="connsiteY31" fmla="*/ 312 h 10141"/>
                  <a:gd name="connsiteX32" fmla="*/ 6280 w 10000"/>
                  <a:gd name="connsiteY32" fmla="*/ 324 h 10141"/>
                  <a:gd name="connsiteX33" fmla="*/ 6184 w 10000"/>
                  <a:gd name="connsiteY33" fmla="*/ 337 h 10141"/>
                  <a:gd name="connsiteX34" fmla="*/ 6100 w 10000"/>
                  <a:gd name="connsiteY34" fmla="*/ 350 h 10141"/>
                  <a:gd name="connsiteX35" fmla="*/ 6011 w 10000"/>
                  <a:gd name="connsiteY35" fmla="*/ 350 h 10141"/>
                  <a:gd name="connsiteX36" fmla="*/ 5927 w 10000"/>
                  <a:gd name="connsiteY36" fmla="*/ 362 h 10141"/>
                  <a:gd name="connsiteX37" fmla="*/ 5831 w 10000"/>
                  <a:gd name="connsiteY37" fmla="*/ 375 h 10141"/>
                  <a:gd name="connsiteX38" fmla="*/ 5742 w 10000"/>
                  <a:gd name="connsiteY38" fmla="*/ 388 h 10141"/>
                  <a:gd name="connsiteX39" fmla="*/ 5658 w 10000"/>
                  <a:gd name="connsiteY39" fmla="*/ 388 h 10141"/>
                  <a:gd name="connsiteX40" fmla="*/ 5562 w 10000"/>
                  <a:gd name="connsiteY40" fmla="*/ 400 h 10141"/>
                  <a:gd name="connsiteX41" fmla="*/ 5467 w 10000"/>
                  <a:gd name="connsiteY41" fmla="*/ 413 h 10141"/>
                  <a:gd name="connsiteX42" fmla="*/ 5377 w 10000"/>
                  <a:gd name="connsiteY42" fmla="*/ 426 h 10141"/>
                  <a:gd name="connsiteX43" fmla="*/ 5281 w 10000"/>
                  <a:gd name="connsiteY43" fmla="*/ 426 h 10141"/>
                  <a:gd name="connsiteX44" fmla="*/ 5185 w 10000"/>
                  <a:gd name="connsiteY44" fmla="*/ 451 h 10141"/>
                  <a:gd name="connsiteX45" fmla="*/ 5096 w 10000"/>
                  <a:gd name="connsiteY45" fmla="*/ 464 h 10141"/>
                  <a:gd name="connsiteX46" fmla="*/ 5000 w 10000"/>
                  <a:gd name="connsiteY46" fmla="*/ 470 h 10141"/>
                  <a:gd name="connsiteX47" fmla="*/ 4904 w 10000"/>
                  <a:gd name="connsiteY47" fmla="*/ 470 h 10141"/>
                  <a:gd name="connsiteX48" fmla="*/ 4809 w 10000"/>
                  <a:gd name="connsiteY48" fmla="*/ 483 h 10141"/>
                  <a:gd name="connsiteX49" fmla="*/ 4719 w 10000"/>
                  <a:gd name="connsiteY49" fmla="*/ 495 h 10141"/>
                  <a:gd name="connsiteX50" fmla="*/ 4623 w 10000"/>
                  <a:gd name="connsiteY50" fmla="*/ 508 h 10141"/>
                  <a:gd name="connsiteX51" fmla="*/ 4528 w 10000"/>
                  <a:gd name="connsiteY51" fmla="*/ 521 h 10141"/>
                  <a:gd name="connsiteX52" fmla="*/ 4438 w 10000"/>
                  <a:gd name="connsiteY52" fmla="*/ 533 h 10141"/>
                  <a:gd name="connsiteX53" fmla="*/ 4354 w 10000"/>
                  <a:gd name="connsiteY53" fmla="*/ 546 h 10141"/>
                  <a:gd name="connsiteX54" fmla="*/ 4258 w 10000"/>
                  <a:gd name="connsiteY54" fmla="*/ 558 h 10141"/>
                  <a:gd name="connsiteX55" fmla="*/ 4163 w 10000"/>
                  <a:gd name="connsiteY55" fmla="*/ 571 h 10141"/>
                  <a:gd name="connsiteX56" fmla="*/ 4073 w 10000"/>
                  <a:gd name="connsiteY56" fmla="*/ 584 h 10141"/>
                  <a:gd name="connsiteX57" fmla="*/ 3977 w 10000"/>
                  <a:gd name="connsiteY57" fmla="*/ 596 h 10141"/>
                  <a:gd name="connsiteX58" fmla="*/ 3882 w 10000"/>
                  <a:gd name="connsiteY58" fmla="*/ 609 h 10141"/>
                  <a:gd name="connsiteX59" fmla="*/ 3804 w 10000"/>
                  <a:gd name="connsiteY59" fmla="*/ 622 h 10141"/>
                  <a:gd name="connsiteX60" fmla="*/ 3720 w 10000"/>
                  <a:gd name="connsiteY60" fmla="*/ 634 h 10141"/>
                  <a:gd name="connsiteX61" fmla="*/ 3624 w 10000"/>
                  <a:gd name="connsiteY61" fmla="*/ 647 h 10141"/>
                  <a:gd name="connsiteX62" fmla="*/ 3541 w 10000"/>
                  <a:gd name="connsiteY62" fmla="*/ 660 h 10141"/>
                  <a:gd name="connsiteX63" fmla="*/ 3463 w 10000"/>
                  <a:gd name="connsiteY63" fmla="*/ 672 h 10141"/>
                  <a:gd name="connsiteX64" fmla="*/ 3367 w 10000"/>
                  <a:gd name="connsiteY64" fmla="*/ 685 h 10141"/>
                  <a:gd name="connsiteX65" fmla="*/ 3283 w 10000"/>
                  <a:gd name="connsiteY65" fmla="*/ 685 h 10141"/>
                  <a:gd name="connsiteX66" fmla="*/ 3194 w 10000"/>
                  <a:gd name="connsiteY66" fmla="*/ 698 h 10141"/>
                  <a:gd name="connsiteX67" fmla="*/ 3110 w 10000"/>
                  <a:gd name="connsiteY67" fmla="*/ 723 h 10141"/>
                  <a:gd name="connsiteX68" fmla="*/ 3014 w 10000"/>
                  <a:gd name="connsiteY68" fmla="*/ 736 h 10141"/>
                  <a:gd name="connsiteX69" fmla="*/ 2931 w 10000"/>
                  <a:gd name="connsiteY69" fmla="*/ 736 h 10141"/>
                  <a:gd name="connsiteX70" fmla="*/ 2853 w 10000"/>
                  <a:gd name="connsiteY70" fmla="*/ 748 h 10141"/>
                  <a:gd name="connsiteX71" fmla="*/ 2757 w 10000"/>
                  <a:gd name="connsiteY71" fmla="*/ 761 h 10141"/>
                  <a:gd name="connsiteX72" fmla="*/ 2673 w 10000"/>
                  <a:gd name="connsiteY72" fmla="*/ 774 h 10141"/>
                  <a:gd name="connsiteX73" fmla="*/ 2590 w 10000"/>
                  <a:gd name="connsiteY73" fmla="*/ 786 h 10141"/>
                  <a:gd name="connsiteX74" fmla="*/ 2512 w 10000"/>
                  <a:gd name="connsiteY74" fmla="*/ 799 h 10141"/>
                  <a:gd name="connsiteX75" fmla="*/ 2428 w 10000"/>
                  <a:gd name="connsiteY75" fmla="*/ 805 h 10141"/>
                  <a:gd name="connsiteX76" fmla="*/ 2344 w 10000"/>
                  <a:gd name="connsiteY76" fmla="*/ 818 h 10141"/>
                  <a:gd name="connsiteX77" fmla="*/ 2261 w 10000"/>
                  <a:gd name="connsiteY77" fmla="*/ 830 h 10141"/>
                  <a:gd name="connsiteX78" fmla="*/ 2183 w 10000"/>
                  <a:gd name="connsiteY78" fmla="*/ 843 h 10141"/>
                  <a:gd name="connsiteX79" fmla="*/ 2099 w 10000"/>
                  <a:gd name="connsiteY79" fmla="*/ 843 h 10141"/>
                  <a:gd name="connsiteX80" fmla="*/ 2028 w 10000"/>
                  <a:gd name="connsiteY80" fmla="*/ 868 h 10141"/>
                  <a:gd name="connsiteX81" fmla="*/ 1944 w 10000"/>
                  <a:gd name="connsiteY81" fmla="*/ 881 h 10141"/>
                  <a:gd name="connsiteX82" fmla="*/ 1866 w 10000"/>
                  <a:gd name="connsiteY82" fmla="*/ 894 h 10141"/>
                  <a:gd name="connsiteX83" fmla="*/ 1794 w 10000"/>
                  <a:gd name="connsiteY83" fmla="*/ 894 h 10141"/>
                  <a:gd name="connsiteX84" fmla="*/ 1722 w 10000"/>
                  <a:gd name="connsiteY84" fmla="*/ 919 h 10141"/>
                  <a:gd name="connsiteX85" fmla="*/ 1639 w 10000"/>
                  <a:gd name="connsiteY85" fmla="*/ 919 h 10141"/>
                  <a:gd name="connsiteX86" fmla="*/ 1573 w 10000"/>
                  <a:gd name="connsiteY86" fmla="*/ 932 h 10141"/>
                  <a:gd name="connsiteX87" fmla="*/ 1501 w 10000"/>
                  <a:gd name="connsiteY87" fmla="*/ 944 h 10141"/>
                  <a:gd name="connsiteX88" fmla="*/ 1429 w 10000"/>
                  <a:gd name="connsiteY88" fmla="*/ 957 h 10141"/>
                  <a:gd name="connsiteX89" fmla="*/ 1358 w 10000"/>
                  <a:gd name="connsiteY89" fmla="*/ 957 h 10141"/>
                  <a:gd name="connsiteX90" fmla="*/ 1292 w 10000"/>
                  <a:gd name="connsiteY90" fmla="*/ 982 h 10141"/>
                  <a:gd name="connsiteX91" fmla="*/ 1232 w 10000"/>
                  <a:gd name="connsiteY91" fmla="*/ 995 h 10141"/>
                  <a:gd name="connsiteX92" fmla="*/ 1160 w 10000"/>
                  <a:gd name="connsiteY92" fmla="*/ 1008 h 10141"/>
                  <a:gd name="connsiteX93" fmla="*/ 1089 w 10000"/>
                  <a:gd name="connsiteY93" fmla="*/ 1008 h 10141"/>
                  <a:gd name="connsiteX94" fmla="*/ 1029 w 10000"/>
                  <a:gd name="connsiteY94" fmla="*/ 1020 h 10141"/>
                  <a:gd name="connsiteX95" fmla="*/ 963 w 10000"/>
                  <a:gd name="connsiteY95" fmla="*/ 1020 h 10141"/>
                  <a:gd name="connsiteX96" fmla="*/ 903 w 10000"/>
                  <a:gd name="connsiteY96" fmla="*/ 1033 h 10141"/>
                  <a:gd name="connsiteX97" fmla="*/ 843 w 10000"/>
                  <a:gd name="connsiteY97" fmla="*/ 1033 h 10141"/>
                  <a:gd name="connsiteX98" fmla="*/ 783 w 10000"/>
                  <a:gd name="connsiteY98" fmla="*/ 1045 h 10141"/>
                  <a:gd name="connsiteX99" fmla="*/ 736 w 10000"/>
                  <a:gd name="connsiteY99" fmla="*/ 1058 h 10141"/>
                  <a:gd name="connsiteX100" fmla="*/ 688 w 10000"/>
                  <a:gd name="connsiteY100" fmla="*/ 1071 h 10141"/>
                  <a:gd name="connsiteX101" fmla="*/ 634 w 10000"/>
                  <a:gd name="connsiteY101" fmla="*/ 1071 h 10141"/>
                  <a:gd name="connsiteX102" fmla="*/ 574 w 10000"/>
                  <a:gd name="connsiteY102" fmla="*/ 1083 h 10141"/>
                  <a:gd name="connsiteX103" fmla="*/ 526 w 10000"/>
                  <a:gd name="connsiteY103" fmla="*/ 1083 h 10141"/>
                  <a:gd name="connsiteX104" fmla="*/ 478 w 10000"/>
                  <a:gd name="connsiteY104" fmla="*/ 1096 h 10141"/>
                  <a:gd name="connsiteX105" fmla="*/ 431 w 10000"/>
                  <a:gd name="connsiteY105" fmla="*/ 1096 h 10141"/>
                  <a:gd name="connsiteX106" fmla="*/ 383 w 10000"/>
                  <a:gd name="connsiteY106" fmla="*/ 1109 h 10141"/>
                  <a:gd name="connsiteX107" fmla="*/ 347 w 10000"/>
                  <a:gd name="connsiteY107" fmla="*/ 1109 h 10141"/>
                  <a:gd name="connsiteX108" fmla="*/ 317 w 10000"/>
                  <a:gd name="connsiteY108" fmla="*/ 1121 h 10141"/>
                  <a:gd name="connsiteX109" fmla="*/ 281 w 10000"/>
                  <a:gd name="connsiteY109" fmla="*/ 1121 h 10141"/>
                  <a:gd name="connsiteX110" fmla="*/ 233 w 10000"/>
                  <a:gd name="connsiteY110" fmla="*/ 1134 h 10141"/>
                  <a:gd name="connsiteX111" fmla="*/ 209 w 10000"/>
                  <a:gd name="connsiteY111" fmla="*/ 1134 h 10141"/>
                  <a:gd name="connsiteX112" fmla="*/ 173 w 10000"/>
                  <a:gd name="connsiteY112" fmla="*/ 1134 h 10141"/>
                  <a:gd name="connsiteX113" fmla="*/ 114 w 10000"/>
                  <a:gd name="connsiteY113" fmla="*/ 1140 h 10141"/>
                  <a:gd name="connsiteX114" fmla="*/ 78 w 10000"/>
                  <a:gd name="connsiteY114" fmla="*/ 1153 h 10141"/>
                  <a:gd name="connsiteX115" fmla="*/ 42 w 10000"/>
                  <a:gd name="connsiteY115" fmla="*/ 1153 h 10141"/>
                  <a:gd name="connsiteX116" fmla="*/ 24 w 10000"/>
                  <a:gd name="connsiteY116" fmla="*/ 1166 h 10141"/>
                  <a:gd name="connsiteX117" fmla="*/ 0 w 10000"/>
                  <a:gd name="connsiteY117" fmla="*/ 1166 h 10141"/>
                  <a:gd name="connsiteX118" fmla="*/ 0 w 10000"/>
                  <a:gd name="connsiteY118" fmla="*/ 1166 h 10141"/>
                  <a:gd name="connsiteX119" fmla="*/ 0 w 10000"/>
                  <a:gd name="connsiteY119" fmla="*/ 1178 h 10141"/>
                  <a:gd name="connsiteX120" fmla="*/ 12 w 10000"/>
                  <a:gd name="connsiteY120" fmla="*/ 1204 h 10141"/>
                  <a:gd name="connsiteX121" fmla="*/ 12 w 10000"/>
                  <a:gd name="connsiteY121" fmla="*/ 1229 h 10141"/>
                  <a:gd name="connsiteX122" fmla="*/ 24 w 10000"/>
                  <a:gd name="connsiteY122" fmla="*/ 1254 h 10141"/>
                  <a:gd name="connsiteX123" fmla="*/ 30 w 10000"/>
                  <a:gd name="connsiteY123" fmla="*/ 1292 h 10141"/>
                  <a:gd name="connsiteX124" fmla="*/ 42 w 10000"/>
                  <a:gd name="connsiteY124" fmla="*/ 1330 h 10141"/>
                  <a:gd name="connsiteX125" fmla="*/ 54 w 10000"/>
                  <a:gd name="connsiteY125" fmla="*/ 1355 h 10141"/>
                  <a:gd name="connsiteX126" fmla="*/ 66 w 10000"/>
                  <a:gd name="connsiteY126" fmla="*/ 1406 h 10141"/>
                  <a:gd name="connsiteX127" fmla="*/ 78 w 10000"/>
                  <a:gd name="connsiteY127" fmla="*/ 1457 h 10141"/>
                  <a:gd name="connsiteX128" fmla="*/ 90 w 10000"/>
                  <a:gd name="connsiteY128" fmla="*/ 1501 h 10141"/>
                  <a:gd name="connsiteX129" fmla="*/ 102 w 10000"/>
                  <a:gd name="connsiteY129" fmla="*/ 1564 h 10141"/>
                  <a:gd name="connsiteX130" fmla="*/ 126 w 10000"/>
                  <a:gd name="connsiteY130" fmla="*/ 1627 h 10141"/>
                  <a:gd name="connsiteX131" fmla="*/ 150 w 10000"/>
                  <a:gd name="connsiteY131" fmla="*/ 1691 h 10141"/>
                  <a:gd name="connsiteX132" fmla="*/ 173 w 10000"/>
                  <a:gd name="connsiteY132" fmla="*/ 1767 h 10141"/>
                  <a:gd name="connsiteX133" fmla="*/ 185 w 10000"/>
                  <a:gd name="connsiteY133" fmla="*/ 1823 h 10141"/>
                  <a:gd name="connsiteX134" fmla="*/ 209 w 10000"/>
                  <a:gd name="connsiteY134" fmla="*/ 1899 h 10141"/>
                  <a:gd name="connsiteX135" fmla="*/ 221 w 10000"/>
                  <a:gd name="connsiteY135" fmla="*/ 1975 h 10141"/>
                  <a:gd name="connsiteX136" fmla="*/ 245 w 10000"/>
                  <a:gd name="connsiteY136" fmla="*/ 2064 h 10141"/>
                  <a:gd name="connsiteX137" fmla="*/ 269 w 10000"/>
                  <a:gd name="connsiteY137" fmla="*/ 2133 h 10141"/>
                  <a:gd name="connsiteX138" fmla="*/ 305 w 10000"/>
                  <a:gd name="connsiteY138" fmla="*/ 2235 h 10141"/>
                  <a:gd name="connsiteX139" fmla="*/ 329 w 10000"/>
                  <a:gd name="connsiteY139" fmla="*/ 2311 h 10141"/>
                  <a:gd name="connsiteX140" fmla="*/ 347 w 10000"/>
                  <a:gd name="connsiteY140" fmla="*/ 2412 h 10141"/>
                  <a:gd name="connsiteX141" fmla="*/ 371 w 10000"/>
                  <a:gd name="connsiteY141" fmla="*/ 2507 h 10141"/>
                  <a:gd name="connsiteX142" fmla="*/ 395 w 10000"/>
                  <a:gd name="connsiteY142" fmla="*/ 2608 h 10141"/>
                  <a:gd name="connsiteX143" fmla="*/ 431 w 10000"/>
                  <a:gd name="connsiteY143" fmla="*/ 2696 h 10141"/>
                  <a:gd name="connsiteX144" fmla="*/ 455 w 10000"/>
                  <a:gd name="connsiteY144" fmla="*/ 2791 h 10141"/>
                  <a:gd name="connsiteX145" fmla="*/ 490 w 10000"/>
                  <a:gd name="connsiteY145" fmla="*/ 2892 h 10141"/>
                  <a:gd name="connsiteX146" fmla="*/ 514 w 10000"/>
                  <a:gd name="connsiteY146" fmla="*/ 3006 h 10141"/>
                  <a:gd name="connsiteX147" fmla="*/ 550 w 10000"/>
                  <a:gd name="connsiteY147" fmla="*/ 3107 h 10141"/>
                  <a:gd name="connsiteX148" fmla="*/ 586 w 10000"/>
                  <a:gd name="connsiteY148" fmla="*/ 3228 h 10141"/>
                  <a:gd name="connsiteX149" fmla="*/ 610 w 10000"/>
                  <a:gd name="connsiteY149" fmla="*/ 3329 h 10141"/>
                  <a:gd name="connsiteX150" fmla="*/ 646 w 10000"/>
                  <a:gd name="connsiteY150" fmla="*/ 3443 h 10141"/>
                  <a:gd name="connsiteX151" fmla="*/ 676 w 10000"/>
                  <a:gd name="connsiteY151" fmla="*/ 3538 h 10141"/>
                  <a:gd name="connsiteX152" fmla="*/ 712 w 10000"/>
                  <a:gd name="connsiteY152" fmla="*/ 3664 h 10141"/>
                  <a:gd name="connsiteX153" fmla="*/ 736 w 10000"/>
                  <a:gd name="connsiteY153" fmla="*/ 3778 h 10141"/>
                  <a:gd name="connsiteX154" fmla="*/ 772 w 10000"/>
                  <a:gd name="connsiteY154" fmla="*/ 3885 h 10141"/>
                  <a:gd name="connsiteX155" fmla="*/ 807 w 10000"/>
                  <a:gd name="connsiteY155" fmla="*/ 4012 h 10141"/>
                  <a:gd name="connsiteX156" fmla="*/ 843 w 10000"/>
                  <a:gd name="connsiteY156" fmla="*/ 4119 h 10141"/>
                  <a:gd name="connsiteX157" fmla="*/ 867 w 10000"/>
                  <a:gd name="connsiteY157" fmla="*/ 4233 h 10141"/>
                  <a:gd name="connsiteX158" fmla="*/ 903 w 10000"/>
                  <a:gd name="connsiteY158" fmla="*/ 4360 h 10141"/>
                  <a:gd name="connsiteX159" fmla="*/ 927 w 10000"/>
                  <a:gd name="connsiteY159" fmla="*/ 4467 h 10141"/>
                  <a:gd name="connsiteX160" fmla="*/ 975 w 10000"/>
                  <a:gd name="connsiteY160" fmla="*/ 4581 h 10141"/>
                  <a:gd name="connsiteX161" fmla="*/ 993 w 10000"/>
                  <a:gd name="connsiteY161" fmla="*/ 4708 h 10141"/>
                  <a:gd name="connsiteX162" fmla="*/ 1029 w 10000"/>
                  <a:gd name="connsiteY162" fmla="*/ 4815 h 10141"/>
                  <a:gd name="connsiteX163" fmla="*/ 1065 w 10000"/>
                  <a:gd name="connsiteY163" fmla="*/ 4942 h 10141"/>
                  <a:gd name="connsiteX164" fmla="*/ 1100 w 10000"/>
                  <a:gd name="connsiteY164" fmla="*/ 5068 h 10141"/>
                  <a:gd name="connsiteX165" fmla="*/ 1136 w 10000"/>
                  <a:gd name="connsiteY165" fmla="*/ 5176 h 10141"/>
                  <a:gd name="connsiteX166" fmla="*/ 1160 w 10000"/>
                  <a:gd name="connsiteY166" fmla="*/ 5290 h 10141"/>
                  <a:gd name="connsiteX167" fmla="*/ 1196 w 10000"/>
                  <a:gd name="connsiteY167" fmla="*/ 5403 h 10141"/>
                  <a:gd name="connsiteX168" fmla="*/ 1232 w 10000"/>
                  <a:gd name="connsiteY168" fmla="*/ 5511 h 10141"/>
                  <a:gd name="connsiteX169" fmla="*/ 1256 w 10000"/>
                  <a:gd name="connsiteY169" fmla="*/ 5625 h 10141"/>
                  <a:gd name="connsiteX170" fmla="*/ 1292 w 10000"/>
                  <a:gd name="connsiteY170" fmla="*/ 5739 h 10141"/>
                  <a:gd name="connsiteX171" fmla="*/ 1322 w 10000"/>
                  <a:gd name="connsiteY171" fmla="*/ 5846 h 10141"/>
                  <a:gd name="connsiteX172" fmla="*/ 1358 w 10000"/>
                  <a:gd name="connsiteY172" fmla="*/ 5973 h 10141"/>
                  <a:gd name="connsiteX173" fmla="*/ 1382 w 10000"/>
                  <a:gd name="connsiteY173" fmla="*/ 6074 h 10141"/>
                  <a:gd name="connsiteX174" fmla="*/ 1406 w 10000"/>
                  <a:gd name="connsiteY174" fmla="*/ 6169 h 10141"/>
                  <a:gd name="connsiteX175" fmla="*/ 1441 w 10000"/>
                  <a:gd name="connsiteY175" fmla="*/ 6283 h 10141"/>
                  <a:gd name="connsiteX176" fmla="*/ 1477 w 10000"/>
                  <a:gd name="connsiteY176" fmla="*/ 6397 h 10141"/>
                  <a:gd name="connsiteX177" fmla="*/ 1501 w 10000"/>
                  <a:gd name="connsiteY177" fmla="*/ 6479 h 10141"/>
                  <a:gd name="connsiteX178" fmla="*/ 1525 w 10000"/>
                  <a:gd name="connsiteY178" fmla="*/ 6580 h 10141"/>
                  <a:gd name="connsiteX179" fmla="*/ 1549 w 10000"/>
                  <a:gd name="connsiteY179" fmla="*/ 6681 h 10141"/>
                  <a:gd name="connsiteX180" fmla="*/ 1585 w 10000"/>
                  <a:gd name="connsiteY180" fmla="*/ 6789 h 10141"/>
                  <a:gd name="connsiteX181" fmla="*/ 1609 w 10000"/>
                  <a:gd name="connsiteY181" fmla="*/ 6865 h 10141"/>
                  <a:gd name="connsiteX182" fmla="*/ 1627 w 10000"/>
                  <a:gd name="connsiteY182" fmla="*/ 6966 h 10141"/>
                  <a:gd name="connsiteX183" fmla="*/ 1651 w 10000"/>
                  <a:gd name="connsiteY183" fmla="*/ 7054 h 10141"/>
                  <a:gd name="connsiteX184" fmla="*/ 1675 w 10000"/>
                  <a:gd name="connsiteY184" fmla="*/ 7149 h 10141"/>
                  <a:gd name="connsiteX185" fmla="*/ 1687 w 10000"/>
                  <a:gd name="connsiteY185" fmla="*/ 7238 h 10141"/>
                  <a:gd name="connsiteX186" fmla="*/ 1722 w 10000"/>
                  <a:gd name="connsiteY186" fmla="*/ 7326 h 10141"/>
                  <a:gd name="connsiteX187" fmla="*/ 1746 w 10000"/>
                  <a:gd name="connsiteY187" fmla="*/ 7415 h 10141"/>
                  <a:gd name="connsiteX188" fmla="*/ 1770 w 10000"/>
                  <a:gd name="connsiteY188" fmla="*/ 7497 h 10141"/>
                  <a:gd name="connsiteX189" fmla="*/ 1782 w 10000"/>
                  <a:gd name="connsiteY189" fmla="*/ 7586 h 10141"/>
                  <a:gd name="connsiteX190" fmla="*/ 1806 w 10000"/>
                  <a:gd name="connsiteY190" fmla="*/ 7662 h 10141"/>
                  <a:gd name="connsiteX191" fmla="*/ 1818 w 10000"/>
                  <a:gd name="connsiteY191" fmla="*/ 7750 h 10141"/>
                  <a:gd name="connsiteX192" fmla="*/ 1854 w 10000"/>
                  <a:gd name="connsiteY192" fmla="*/ 7832 h 10141"/>
                  <a:gd name="connsiteX193" fmla="*/ 1866 w 10000"/>
                  <a:gd name="connsiteY193" fmla="*/ 7908 h 10141"/>
                  <a:gd name="connsiteX194" fmla="*/ 1890 w 10000"/>
                  <a:gd name="connsiteY194" fmla="*/ 7997 h 10141"/>
                  <a:gd name="connsiteX195" fmla="*/ 1902 w 10000"/>
                  <a:gd name="connsiteY195" fmla="*/ 8073 h 10141"/>
                  <a:gd name="connsiteX196" fmla="*/ 1926 w 10000"/>
                  <a:gd name="connsiteY196" fmla="*/ 8155 h 10141"/>
                  <a:gd name="connsiteX197" fmla="*/ 1938 w 10000"/>
                  <a:gd name="connsiteY197" fmla="*/ 8218 h 10141"/>
                  <a:gd name="connsiteX198" fmla="*/ 1956 w 10000"/>
                  <a:gd name="connsiteY198" fmla="*/ 8294 h 10141"/>
                  <a:gd name="connsiteX199" fmla="*/ 1968 w 10000"/>
                  <a:gd name="connsiteY199" fmla="*/ 8370 h 10141"/>
                  <a:gd name="connsiteX200" fmla="*/ 1992 w 10000"/>
                  <a:gd name="connsiteY200" fmla="*/ 8440 h 10141"/>
                  <a:gd name="connsiteX201" fmla="*/ 2004 w 10000"/>
                  <a:gd name="connsiteY201" fmla="*/ 8503 h 10141"/>
                  <a:gd name="connsiteX202" fmla="*/ 2016 w 10000"/>
                  <a:gd name="connsiteY202" fmla="*/ 8579 h 10141"/>
                  <a:gd name="connsiteX203" fmla="*/ 2028 w 10000"/>
                  <a:gd name="connsiteY203" fmla="*/ 8655 h 10141"/>
                  <a:gd name="connsiteX204" fmla="*/ 2051 w 10000"/>
                  <a:gd name="connsiteY204" fmla="*/ 8718 h 10141"/>
                  <a:gd name="connsiteX205" fmla="*/ 2051 w 10000"/>
                  <a:gd name="connsiteY205" fmla="*/ 8775 h 10141"/>
                  <a:gd name="connsiteX206" fmla="*/ 2075 w 10000"/>
                  <a:gd name="connsiteY206" fmla="*/ 8838 h 10141"/>
                  <a:gd name="connsiteX207" fmla="*/ 2075 w 10000"/>
                  <a:gd name="connsiteY207" fmla="*/ 8901 h 10141"/>
                  <a:gd name="connsiteX208" fmla="*/ 2099 w 10000"/>
                  <a:gd name="connsiteY208" fmla="*/ 8977 h 10141"/>
                  <a:gd name="connsiteX209" fmla="*/ 2111 w 10000"/>
                  <a:gd name="connsiteY209" fmla="*/ 9028 h 10141"/>
                  <a:gd name="connsiteX210" fmla="*/ 2123 w 10000"/>
                  <a:gd name="connsiteY210" fmla="*/ 9085 h 10141"/>
                  <a:gd name="connsiteX211" fmla="*/ 2135 w 10000"/>
                  <a:gd name="connsiteY211" fmla="*/ 9148 h 10141"/>
                  <a:gd name="connsiteX212" fmla="*/ 2147 w 10000"/>
                  <a:gd name="connsiteY212" fmla="*/ 9211 h 10141"/>
                  <a:gd name="connsiteX213" fmla="*/ 2159 w 10000"/>
                  <a:gd name="connsiteY213" fmla="*/ 9262 h 10141"/>
                  <a:gd name="connsiteX214" fmla="*/ 2159 w 10000"/>
                  <a:gd name="connsiteY214" fmla="*/ 9312 h 10141"/>
                  <a:gd name="connsiteX215" fmla="*/ 2171 w 10000"/>
                  <a:gd name="connsiteY215" fmla="*/ 9363 h 10141"/>
                  <a:gd name="connsiteX216" fmla="*/ 2183 w 10000"/>
                  <a:gd name="connsiteY216" fmla="*/ 9407 h 10141"/>
                  <a:gd name="connsiteX217" fmla="*/ 2183 w 10000"/>
                  <a:gd name="connsiteY217" fmla="*/ 9458 h 10141"/>
                  <a:gd name="connsiteX218" fmla="*/ 2195 w 10000"/>
                  <a:gd name="connsiteY218" fmla="*/ 9508 h 10141"/>
                  <a:gd name="connsiteX219" fmla="*/ 2195 w 10000"/>
                  <a:gd name="connsiteY219" fmla="*/ 9546 h 10141"/>
                  <a:gd name="connsiteX220" fmla="*/ 2207 w 10000"/>
                  <a:gd name="connsiteY220" fmla="*/ 9597 h 10141"/>
                  <a:gd name="connsiteX221" fmla="*/ 2207 w 10000"/>
                  <a:gd name="connsiteY221" fmla="*/ 9635 h 10141"/>
                  <a:gd name="connsiteX222" fmla="*/ 2219 w 10000"/>
                  <a:gd name="connsiteY222" fmla="*/ 9673 h 10141"/>
                  <a:gd name="connsiteX223" fmla="*/ 2219 w 10000"/>
                  <a:gd name="connsiteY223" fmla="*/ 9711 h 10141"/>
                  <a:gd name="connsiteX224" fmla="*/ 2243 w 10000"/>
                  <a:gd name="connsiteY224" fmla="*/ 9755 h 10141"/>
                  <a:gd name="connsiteX225" fmla="*/ 2243 w 10000"/>
                  <a:gd name="connsiteY225" fmla="*/ 9780 h 10141"/>
                  <a:gd name="connsiteX226" fmla="*/ 2255 w 10000"/>
                  <a:gd name="connsiteY226" fmla="*/ 9818 h 10141"/>
                  <a:gd name="connsiteX227" fmla="*/ 2255 w 10000"/>
                  <a:gd name="connsiteY227" fmla="*/ 9856 h 10141"/>
                  <a:gd name="connsiteX228" fmla="*/ 2261 w 10000"/>
                  <a:gd name="connsiteY228" fmla="*/ 9894 h 10141"/>
                  <a:gd name="connsiteX229" fmla="*/ 2261 w 10000"/>
                  <a:gd name="connsiteY229" fmla="*/ 9945 h 10141"/>
                  <a:gd name="connsiteX230" fmla="*/ 2273 w 10000"/>
                  <a:gd name="connsiteY230" fmla="*/ 9996 h 10141"/>
                  <a:gd name="connsiteX231" fmla="*/ 2273 w 10000"/>
                  <a:gd name="connsiteY231" fmla="*/ 10033 h 10141"/>
                  <a:gd name="connsiteX232" fmla="*/ 2285 w 10000"/>
                  <a:gd name="connsiteY232" fmla="*/ 10071 h 10141"/>
                  <a:gd name="connsiteX233" fmla="*/ 2285 w 10000"/>
                  <a:gd name="connsiteY233" fmla="*/ 10116 h 10141"/>
                  <a:gd name="connsiteX234" fmla="*/ 2297 w 10000"/>
                  <a:gd name="connsiteY234" fmla="*/ 10141 h 10141"/>
                  <a:gd name="connsiteX235" fmla="*/ 2297 w 10000"/>
                  <a:gd name="connsiteY235" fmla="*/ 10128 h 10141"/>
                  <a:gd name="connsiteX236" fmla="*/ 2309 w 10000"/>
                  <a:gd name="connsiteY236" fmla="*/ 10116 h 10141"/>
                  <a:gd name="connsiteX237" fmla="*/ 2333 w 10000"/>
                  <a:gd name="connsiteY237" fmla="*/ 10103 h 10141"/>
                  <a:gd name="connsiteX238" fmla="*/ 2380 w 10000"/>
                  <a:gd name="connsiteY238" fmla="*/ 10103 h 10141"/>
                  <a:gd name="connsiteX239" fmla="*/ 2416 w 10000"/>
                  <a:gd name="connsiteY239" fmla="*/ 10078 h 10141"/>
                  <a:gd name="connsiteX240" fmla="*/ 2476 w 10000"/>
                  <a:gd name="connsiteY240" fmla="*/ 10071 h 10141"/>
                  <a:gd name="connsiteX241" fmla="*/ 2500 w 10000"/>
                  <a:gd name="connsiteY241" fmla="*/ 10059 h 10141"/>
                  <a:gd name="connsiteX242" fmla="*/ 2548 w 10000"/>
                  <a:gd name="connsiteY242" fmla="*/ 10059 h 10141"/>
                  <a:gd name="connsiteX243" fmla="*/ 2578 w 10000"/>
                  <a:gd name="connsiteY243" fmla="*/ 10046 h 10141"/>
                  <a:gd name="connsiteX244" fmla="*/ 2626 w 10000"/>
                  <a:gd name="connsiteY244" fmla="*/ 10033 h 10141"/>
                  <a:gd name="connsiteX245" fmla="*/ 2661 w 10000"/>
                  <a:gd name="connsiteY245" fmla="*/ 10021 h 10141"/>
                  <a:gd name="connsiteX246" fmla="*/ 2697 w 10000"/>
                  <a:gd name="connsiteY246" fmla="*/ 9996 h 10141"/>
                  <a:gd name="connsiteX247" fmla="*/ 2745 w 10000"/>
                  <a:gd name="connsiteY247" fmla="*/ 9983 h 10141"/>
                  <a:gd name="connsiteX248" fmla="*/ 2793 w 10000"/>
                  <a:gd name="connsiteY248" fmla="*/ 9970 h 10141"/>
                  <a:gd name="connsiteX249" fmla="*/ 2841 w 10000"/>
                  <a:gd name="connsiteY249" fmla="*/ 9958 h 10141"/>
                  <a:gd name="connsiteX250" fmla="*/ 2889 w 10000"/>
                  <a:gd name="connsiteY250" fmla="*/ 9945 h 10141"/>
                  <a:gd name="connsiteX251" fmla="*/ 2943 w 10000"/>
                  <a:gd name="connsiteY251" fmla="*/ 9932 h 10141"/>
                  <a:gd name="connsiteX252" fmla="*/ 2990 w 10000"/>
                  <a:gd name="connsiteY252" fmla="*/ 9920 h 10141"/>
                  <a:gd name="connsiteX253" fmla="*/ 3050 w 10000"/>
                  <a:gd name="connsiteY253" fmla="*/ 9894 h 10141"/>
                  <a:gd name="connsiteX254" fmla="*/ 3110 w 10000"/>
                  <a:gd name="connsiteY254" fmla="*/ 9882 h 10141"/>
                  <a:gd name="connsiteX255" fmla="*/ 3170 w 10000"/>
                  <a:gd name="connsiteY255" fmla="*/ 9869 h 10141"/>
                  <a:gd name="connsiteX256" fmla="*/ 3224 w 10000"/>
                  <a:gd name="connsiteY256" fmla="*/ 9844 h 10141"/>
                  <a:gd name="connsiteX257" fmla="*/ 3283 w 10000"/>
                  <a:gd name="connsiteY257" fmla="*/ 9831 h 10141"/>
                  <a:gd name="connsiteX258" fmla="*/ 3355 w 10000"/>
                  <a:gd name="connsiteY258" fmla="*/ 9818 h 10141"/>
                  <a:gd name="connsiteX259" fmla="*/ 3415 w 10000"/>
                  <a:gd name="connsiteY259" fmla="*/ 9793 h 10141"/>
                  <a:gd name="connsiteX260" fmla="*/ 3487 w 10000"/>
                  <a:gd name="connsiteY260" fmla="*/ 9780 h 10141"/>
                  <a:gd name="connsiteX261" fmla="*/ 3553 w 10000"/>
                  <a:gd name="connsiteY261" fmla="*/ 9768 h 10141"/>
                  <a:gd name="connsiteX262" fmla="*/ 3612 w 10000"/>
                  <a:gd name="connsiteY262" fmla="*/ 9743 h 10141"/>
                  <a:gd name="connsiteX263" fmla="*/ 3696 w 10000"/>
                  <a:gd name="connsiteY263" fmla="*/ 9724 h 10141"/>
                  <a:gd name="connsiteX264" fmla="*/ 3768 w 10000"/>
                  <a:gd name="connsiteY264" fmla="*/ 9711 h 10141"/>
                  <a:gd name="connsiteX265" fmla="*/ 3840 w 10000"/>
                  <a:gd name="connsiteY265" fmla="*/ 9686 h 10141"/>
                  <a:gd name="connsiteX266" fmla="*/ 3906 w 10000"/>
                  <a:gd name="connsiteY266" fmla="*/ 9673 h 10141"/>
                  <a:gd name="connsiteX267" fmla="*/ 3977 w 10000"/>
                  <a:gd name="connsiteY267" fmla="*/ 9648 h 10141"/>
                  <a:gd name="connsiteX268" fmla="*/ 4061 w 10000"/>
                  <a:gd name="connsiteY268" fmla="*/ 9635 h 10141"/>
                  <a:gd name="connsiteX269" fmla="*/ 4133 w 10000"/>
                  <a:gd name="connsiteY269" fmla="*/ 9610 h 10141"/>
                  <a:gd name="connsiteX270" fmla="*/ 4211 w 10000"/>
                  <a:gd name="connsiteY270" fmla="*/ 9584 h 10141"/>
                  <a:gd name="connsiteX271" fmla="*/ 4282 w 10000"/>
                  <a:gd name="connsiteY271" fmla="*/ 9572 h 10141"/>
                  <a:gd name="connsiteX272" fmla="*/ 4366 w 10000"/>
                  <a:gd name="connsiteY272" fmla="*/ 9546 h 10141"/>
                  <a:gd name="connsiteX273" fmla="*/ 4438 w 10000"/>
                  <a:gd name="connsiteY273" fmla="*/ 9534 h 10141"/>
                  <a:gd name="connsiteX274" fmla="*/ 4516 w 10000"/>
                  <a:gd name="connsiteY274" fmla="*/ 9508 h 10141"/>
                  <a:gd name="connsiteX275" fmla="*/ 4599 w 10000"/>
                  <a:gd name="connsiteY275" fmla="*/ 9496 h 10141"/>
                  <a:gd name="connsiteX276" fmla="*/ 4683 w 10000"/>
                  <a:gd name="connsiteY276" fmla="*/ 9483 h 10141"/>
                  <a:gd name="connsiteX277" fmla="*/ 4767 w 10000"/>
                  <a:gd name="connsiteY277" fmla="*/ 9458 h 10141"/>
                  <a:gd name="connsiteX278" fmla="*/ 4844 w 10000"/>
                  <a:gd name="connsiteY278" fmla="*/ 9433 h 10141"/>
                  <a:gd name="connsiteX279" fmla="*/ 4928 w 10000"/>
                  <a:gd name="connsiteY279" fmla="*/ 9420 h 10141"/>
                  <a:gd name="connsiteX280" fmla="*/ 5012 w 10000"/>
                  <a:gd name="connsiteY280" fmla="*/ 9401 h 10141"/>
                  <a:gd name="connsiteX281" fmla="*/ 5096 w 10000"/>
                  <a:gd name="connsiteY281" fmla="*/ 9388 h 10141"/>
                  <a:gd name="connsiteX282" fmla="*/ 5173 w 10000"/>
                  <a:gd name="connsiteY282" fmla="*/ 9376 h 10141"/>
                  <a:gd name="connsiteX283" fmla="*/ 5269 w 10000"/>
                  <a:gd name="connsiteY283" fmla="*/ 9350 h 10141"/>
                  <a:gd name="connsiteX284" fmla="*/ 5353 w 10000"/>
                  <a:gd name="connsiteY284" fmla="*/ 9338 h 10141"/>
                  <a:gd name="connsiteX285" fmla="*/ 5431 w 10000"/>
                  <a:gd name="connsiteY285" fmla="*/ 9312 h 10141"/>
                  <a:gd name="connsiteX286" fmla="*/ 5514 w 10000"/>
                  <a:gd name="connsiteY286" fmla="*/ 9300 h 10141"/>
                  <a:gd name="connsiteX287" fmla="*/ 5598 w 10000"/>
                  <a:gd name="connsiteY287" fmla="*/ 9274 h 10141"/>
                  <a:gd name="connsiteX288" fmla="*/ 5694 w 10000"/>
                  <a:gd name="connsiteY288" fmla="*/ 9262 h 10141"/>
                  <a:gd name="connsiteX289" fmla="*/ 5772 w 10000"/>
                  <a:gd name="connsiteY289" fmla="*/ 9249 h 10141"/>
                  <a:gd name="connsiteX290" fmla="*/ 5855 w 10000"/>
                  <a:gd name="connsiteY290" fmla="*/ 9237 h 10141"/>
                  <a:gd name="connsiteX291" fmla="*/ 5939 w 10000"/>
                  <a:gd name="connsiteY291" fmla="*/ 9224 h 10141"/>
                  <a:gd name="connsiteX292" fmla="*/ 6035 w 10000"/>
                  <a:gd name="connsiteY292" fmla="*/ 9211 h 10141"/>
                  <a:gd name="connsiteX293" fmla="*/ 6112 w 10000"/>
                  <a:gd name="connsiteY293" fmla="*/ 9199 h 10141"/>
                  <a:gd name="connsiteX294" fmla="*/ 6196 w 10000"/>
                  <a:gd name="connsiteY294" fmla="*/ 9173 h 10141"/>
                  <a:gd name="connsiteX295" fmla="*/ 6280 w 10000"/>
                  <a:gd name="connsiteY295" fmla="*/ 9161 h 10141"/>
                  <a:gd name="connsiteX296" fmla="*/ 6364 w 10000"/>
                  <a:gd name="connsiteY296" fmla="*/ 9148 h 10141"/>
                  <a:gd name="connsiteX297" fmla="*/ 6441 w 10000"/>
                  <a:gd name="connsiteY297" fmla="*/ 9123 h 10141"/>
                  <a:gd name="connsiteX298" fmla="*/ 6537 w 10000"/>
                  <a:gd name="connsiteY298" fmla="*/ 9110 h 10141"/>
                  <a:gd name="connsiteX299" fmla="*/ 6621 w 10000"/>
                  <a:gd name="connsiteY299" fmla="*/ 9097 h 10141"/>
                  <a:gd name="connsiteX300" fmla="*/ 6711 w 10000"/>
                  <a:gd name="connsiteY300" fmla="*/ 9085 h 10141"/>
                  <a:gd name="connsiteX301" fmla="*/ 6782 w 10000"/>
                  <a:gd name="connsiteY301" fmla="*/ 9066 h 10141"/>
                  <a:gd name="connsiteX302" fmla="*/ 6878 w 10000"/>
                  <a:gd name="connsiteY302" fmla="*/ 9053 h 10141"/>
                  <a:gd name="connsiteX303" fmla="*/ 6962 w 10000"/>
                  <a:gd name="connsiteY303" fmla="*/ 9028 h 10141"/>
                  <a:gd name="connsiteX304" fmla="*/ 7051 w 10000"/>
                  <a:gd name="connsiteY304" fmla="*/ 9015 h 10141"/>
                  <a:gd name="connsiteX305" fmla="*/ 7135 w 10000"/>
                  <a:gd name="connsiteY305" fmla="*/ 8990 h 10141"/>
                  <a:gd name="connsiteX306" fmla="*/ 7219 w 10000"/>
                  <a:gd name="connsiteY306" fmla="*/ 8977 h 10141"/>
                  <a:gd name="connsiteX307" fmla="*/ 7303 w 10000"/>
                  <a:gd name="connsiteY307" fmla="*/ 8952 h 10141"/>
                  <a:gd name="connsiteX308" fmla="*/ 7392 w 10000"/>
                  <a:gd name="connsiteY308" fmla="*/ 8939 h 10141"/>
                  <a:gd name="connsiteX309" fmla="*/ 7476 w 10000"/>
                  <a:gd name="connsiteY309" fmla="*/ 8914 h 10141"/>
                  <a:gd name="connsiteX310" fmla="*/ 7560 w 10000"/>
                  <a:gd name="connsiteY310" fmla="*/ 8889 h 10141"/>
                  <a:gd name="connsiteX311" fmla="*/ 7644 w 10000"/>
                  <a:gd name="connsiteY311" fmla="*/ 8876 h 10141"/>
                  <a:gd name="connsiteX312" fmla="*/ 7733 w 10000"/>
                  <a:gd name="connsiteY312" fmla="*/ 8851 h 10141"/>
                  <a:gd name="connsiteX313" fmla="*/ 7805 w 10000"/>
                  <a:gd name="connsiteY313" fmla="*/ 8838 h 10141"/>
                  <a:gd name="connsiteX314" fmla="*/ 7901 w 10000"/>
                  <a:gd name="connsiteY314" fmla="*/ 8813 h 10141"/>
                  <a:gd name="connsiteX315" fmla="*/ 7972 w 10000"/>
                  <a:gd name="connsiteY315" fmla="*/ 8800 h 10141"/>
                  <a:gd name="connsiteX316" fmla="*/ 8062 w 10000"/>
                  <a:gd name="connsiteY316" fmla="*/ 8775 h 10141"/>
                  <a:gd name="connsiteX317" fmla="*/ 8134 w 10000"/>
                  <a:gd name="connsiteY317" fmla="*/ 8749 h 10141"/>
                  <a:gd name="connsiteX318" fmla="*/ 8218 w 10000"/>
                  <a:gd name="connsiteY318" fmla="*/ 8743 h 10141"/>
                  <a:gd name="connsiteX319" fmla="*/ 8295 w 10000"/>
                  <a:gd name="connsiteY319" fmla="*/ 8718 h 10141"/>
                  <a:gd name="connsiteX320" fmla="*/ 8367 w 10000"/>
                  <a:gd name="connsiteY320" fmla="*/ 8705 h 10141"/>
                  <a:gd name="connsiteX321" fmla="*/ 8451 w 10000"/>
                  <a:gd name="connsiteY321" fmla="*/ 8680 h 10141"/>
                  <a:gd name="connsiteX322" fmla="*/ 8523 w 10000"/>
                  <a:gd name="connsiteY322" fmla="*/ 8667 h 10141"/>
                  <a:gd name="connsiteX323" fmla="*/ 8594 w 10000"/>
                  <a:gd name="connsiteY323" fmla="*/ 8642 h 10141"/>
                  <a:gd name="connsiteX324" fmla="*/ 8672 w 10000"/>
                  <a:gd name="connsiteY324" fmla="*/ 8617 h 10141"/>
                  <a:gd name="connsiteX325" fmla="*/ 8744 w 10000"/>
                  <a:gd name="connsiteY325" fmla="*/ 8604 h 10141"/>
                  <a:gd name="connsiteX326" fmla="*/ 8816 w 10000"/>
                  <a:gd name="connsiteY326" fmla="*/ 8579 h 10141"/>
                  <a:gd name="connsiteX327" fmla="*/ 8876 w 10000"/>
                  <a:gd name="connsiteY327" fmla="*/ 8566 h 10141"/>
                  <a:gd name="connsiteX328" fmla="*/ 8941 w 10000"/>
                  <a:gd name="connsiteY328" fmla="*/ 8541 h 10141"/>
                  <a:gd name="connsiteX329" fmla="*/ 9001 w 10000"/>
                  <a:gd name="connsiteY329" fmla="*/ 8515 h 10141"/>
                  <a:gd name="connsiteX330" fmla="*/ 9073 w 10000"/>
                  <a:gd name="connsiteY330" fmla="*/ 8503 h 10141"/>
                  <a:gd name="connsiteX331" fmla="*/ 9133 w 10000"/>
                  <a:gd name="connsiteY331" fmla="*/ 8477 h 10141"/>
                  <a:gd name="connsiteX332" fmla="*/ 9205 w 10000"/>
                  <a:gd name="connsiteY332" fmla="*/ 8465 h 10141"/>
                  <a:gd name="connsiteX333" fmla="*/ 9258 w 10000"/>
                  <a:gd name="connsiteY333" fmla="*/ 8452 h 10141"/>
                  <a:gd name="connsiteX334" fmla="*/ 9318 w 10000"/>
                  <a:gd name="connsiteY334" fmla="*/ 8427 h 10141"/>
                  <a:gd name="connsiteX335" fmla="*/ 9366 w 10000"/>
                  <a:gd name="connsiteY335" fmla="*/ 8414 h 10141"/>
                  <a:gd name="connsiteX336" fmla="*/ 9426 w 10000"/>
                  <a:gd name="connsiteY336" fmla="*/ 8408 h 10141"/>
                  <a:gd name="connsiteX337" fmla="*/ 9474 w 10000"/>
                  <a:gd name="connsiteY337" fmla="*/ 8383 h 10141"/>
                  <a:gd name="connsiteX338" fmla="*/ 9522 w 10000"/>
                  <a:gd name="connsiteY338" fmla="*/ 8370 h 10141"/>
                  <a:gd name="connsiteX339" fmla="*/ 9575 w 10000"/>
                  <a:gd name="connsiteY339" fmla="*/ 8357 h 10141"/>
                  <a:gd name="connsiteX340" fmla="*/ 9623 w 10000"/>
                  <a:gd name="connsiteY340" fmla="*/ 8345 h 10141"/>
                  <a:gd name="connsiteX341" fmla="*/ 9659 w 10000"/>
                  <a:gd name="connsiteY341" fmla="*/ 8332 h 10141"/>
                  <a:gd name="connsiteX342" fmla="*/ 9707 w 10000"/>
                  <a:gd name="connsiteY342" fmla="*/ 8319 h 10141"/>
                  <a:gd name="connsiteX343" fmla="*/ 9743 w 10000"/>
                  <a:gd name="connsiteY343" fmla="*/ 8307 h 10141"/>
                  <a:gd name="connsiteX344" fmla="*/ 9779 w 10000"/>
                  <a:gd name="connsiteY344" fmla="*/ 8294 h 10141"/>
                  <a:gd name="connsiteX345" fmla="*/ 9839 w 10000"/>
                  <a:gd name="connsiteY345" fmla="*/ 8281 h 10141"/>
                  <a:gd name="connsiteX346" fmla="*/ 9892 w 10000"/>
                  <a:gd name="connsiteY346" fmla="*/ 8269 h 10141"/>
                  <a:gd name="connsiteX347" fmla="*/ 9928 w 10000"/>
                  <a:gd name="connsiteY347" fmla="*/ 8243 h 10141"/>
                  <a:gd name="connsiteX348" fmla="*/ 9964 w 10000"/>
                  <a:gd name="connsiteY348" fmla="*/ 8231 h 10141"/>
                  <a:gd name="connsiteX349" fmla="*/ 9988 w 10000"/>
                  <a:gd name="connsiteY349" fmla="*/ 8231 h 10141"/>
                  <a:gd name="connsiteX350" fmla="*/ 10000 w 10000"/>
                  <a:gd name="connsiteY350" fmla="*/ 8231 h 10141"/>
                  <a:gd name="connsiteX351" fmla="*/ 9988 w 10000"/>
                  <a:gd name="connsiteY351" fmla="*/ 8218 h 10141"/>
                  <a:gd name="connsiteX352" fmla="*/ 9988 w 10000"/>
                  <a:gd name="connsiteY352" fmla="*/ 8206 h 10141"/>
                  <a:gd name="connsiteX353" fmla="*/ 9976 w 10000"/>
                  <a:gd name="connsiteY353" fmla="*/ 8180 h 10141"/>
                  <a:gd name="connsiteX354" fmla="*/ 9964 w 10000"/>
                  <a:gd name="connsiteY354" fmla="*/ 8155 h 10141"/>
                  <a:gd name="connsiteX355" fmla="*/ 9952 w 10000"/>
                  <a:gd name="connsiteY355" fmla="*/ 8104 h 10141"/>
                  <a:gd name="connsiteX356" fmla="*/ 9928 w 10000"/>
                  <a:gd name="connsiteY356" fmla="*/ 8060 h 10141"/>
                  <a:gd name="connsiteX357" fmla="*/ 9904 w 10000"/>
                  <a:gd name="connsiteY357" fmla="*/ 7997 h 10141"/>
                  <a:gd name="connsiteX358" fmla="*/ 9892 w 10000"/>
                  <a:gd name="connsiteY358" fmla="*/ 7921 h 10141"/>
                  <a:gd name="connsiteX359" fmla="*/ 9874 w 10000"/>
                  <a:gd name="connsiteY359" fmla="*/ 7883 h 10141"/>
                  <a:gd name="connsiteX360" fmla="*/ 9862 w 10000"/>
                  <a:gd name="connsiteY360" fmla="*/ 7832 h 10141"/>
                  <a:gd name="connsiteX361" fmla="*/ 9850 w 10000"/>
                  <a:gd name="connsiteY361" fmla="*/ 7794 h 10141"/>
                  <a:gd name="connsiteX362" fmla="*/ 9839 w 10000"/>
                  <a:gd name="connsiteY362" fmla="*/ 7756 h 10141"/>
                  <a:gd name="connsiteX363" fmla="*/ 9827 w 10000"/>
                  <a:gd name="connsiteY363" fmla="*/ 7700 h 10141"/>
                  <a:gd name="connsiteX364" fmla="*/ 9803 w 10000"/>
                  <a:gd name="connsiteY364" fmla="*/ 7662 h 10141"/>
                  <a:gd name="connsiteX365" fmla="*/ 9791 w 10000"/>
                  <a:gd name="connsiteY365" fmla="*/ 7611 h 10141"/>
                  <a:gd name="connsiteX366" fmla="*/ 9779 w 10000"/>
                  <a:gd name="connsiteY366" fmla="*/ 7560 h 10141"/>
                  <a:gd name="connsiteX367" fmla="*/ 9767 w 10000"/>
                  <a:gd name="connsiteY367" fmla="*/ 7510 h 10141"/>
                  <a:gd name="connsiteX368" fmla="*/ 9743 w 10000"/>
                  <a:gd name="connsiteY368" fmla="*/ 7459 h 10141"/>
                  <a:gd name="connsiteX369" fmla="*/ 9731 w 10000"/>
                  <a:gd name="connsiteY369" fmla="*/ 7402 h 10141"/>
                  <a:gd name="connsiteX370" fmla="*/ 9719 w 10000"/>
                  <a:gd name="connsiteY370" fmla="*/ 7352 h 10141"/>
                  <a:gd name="connsiteX371" fmla="*/ 9695 w 10000"/>
                  <a:gd name="connsiteY371" fmla="*/ 7288 h 10141"/>
                  <a:gd name="connsiteX372" fmla="*/ 9683 w 10000"/>
                  <a:gd name="connsiteY372" fmla="*/ 7225 h 10141"/>
                  <a:gd name="connsiteX373" fmla="*/ 9659 w 10000"/>
                  <a:gd name="connsiteY373" fmla="*/ 7175 h 10141"/>
                  <a:gd name="connsiteX374" fmla="*/ 9647 w 10000"/>
                  <a:gd name="connsiteY374" fmla="*/ 7111 h 10141"/>
                  <a:gd name="connsiteX375" fmla="*/ 9635 w 10000"/>
                  <a:gd name="connsiteY375" fmla="*/ 7042 h 10141"/>
                  <a:gd name="connsiteX376" fmla="*/ 9611 w 10000"/>
                  <a:gd name="connsiteY376" fmla="*/ 6978 h 10141"/>
                  <a:gd name="connsiteX377" fmla="*/ 9599 w 10000"/>
                  <a:gd name="connsiteY377" fmla="*/ 6915 h 10141"/>
                  <a:gd name="connsiteX378" fmla="*/ 9575 w 10000"/>
                  <a:gd name="connsiteY378" fmla="*/ 6839 h 10141"/>
                  <a:gd name="connsiteX379" fmla="*/ 9563 w 10000"/>
                  <a:gd name="connsiteY379" fmla="*/ 6776 h 10141"/>
                  <a:gd name="connsiteX380" fmla="*/ 9545 w 10000"/>
                  <a:gd name="connsiteY380" fmla="*/ 6706 h 10141"/>
                  <a:gd name="connsiteX381" fmla="*/ 9522 w 10000"/>
                  <a:gd name="connsiteY381" fmla="*/ 6631 h 10141"/>
                  <a:gd name="connsiteX382" fmla="*/ 9510 w 10000"/>
                  <a:gd name="connsiteY382" fmla="*/ 6567 h 10141"/>
                  <a:gd name="connsiteX383" fmla="*/ 9486 w 10000"/>
                  <a:gd name="connsiteY383" fmla="*/ 6491 h 10141"/>
                  <a:gd name="connsiteX384" fmla="*/ 9474 w 10000"/>
                  <a:gd name="connsiteY384" fmla="*/ 6422 h 10141"/>
                  <a:gd name="connsiteX385" fmla="*/ 9450 w 10000"/>
                  <a:gd name="connsiteY385" fmla="*/ 6346 h 10141"/>
                  <a:gd name="connsiteX386" fmla="*/ 9438 w 10000"/>
                  <a:gd name="connsiteY386" fmla="*/ 6283 h 10141"/>
                  <a:gd name="connsiteX387" fmla="*/ 9414 w 10000"/>
                  <a:gd name="connsiteY387" fmla="*/ 6194 h 10141"/>
                  <a:gd name="connsiteX388" fmla="*/ 9402 w 10000"/>
                  <a:gd name="connsiteY388" fmla="*/ 6131 h 10141"/>
                  <a:gd name="connsiteX389" fmla="*/ 9378 w 10000"/>
                  <a:gd name="connsiteY389" fmla="*/ 6061 h 10141"/>
                  <a:gd name="connsiteX390" fmla="*/ 9366 w 10000"/>
                  <a:gd name="connsiteY390" fmla="*/ 5985 h 10141"/>
                  <a:gd name="connsiteX391" fmla="*/ 9354 w 10000"/>
                  <a:gd name="connsiteY391" fmla="*/ 5897 h 10141"/>
                  <a:gd name="connsiteX392" fmla="*/ 9330 w 10000"/>
                  <a:gd name="connsiteY392" fmla="*/ 5821 h 10141"/>
                  <a:gd name="connsiteX393" fmla="*/ 9318 w 10000"/>
                  <a:gd name="connsiteY393" fmla="*/ 5751 h 10141"/>
                  <a:gd name="connsiteX394" fmla="*/ 9294 w 10000"/>
                  <a:gd name="connsiteY394" fmla="*/ 5663 h 10141"/>
                  <a:gd name="connsiteX395" fmla="*/ 9270 w 10000"/>
                  <a:gd name="connsiteY395" fmla="*/ 5587 h 10141"/>
                  <a:gd name="connsiteX396" fmla="*/ 9258 w 10000"/>
                  <a:gd name="connsiteY396" fmla="*/ 5511 h 10141"/>
                  <a:gd name="connsiteX397" fmla="*/ 9246 w 10000"/>
                  <a:gd name="connsiteY397" fmla="*/ 5429 h 10141"/>
                  <a:gd name="connsiteX398" fmla="*/ 9240 w 10000"/>
                  <a:gd name="connsiteY398" fmla="*/ 5353 h 10141"/>
                  <a:gd name="connsiteX399" fmla="*/ 9228 w 10000"/>
                  <a:gd name="connsiteY399" fmla="*/ 5264 h 10141"/>
                  <a:gd name="connsiteX400" fmla="*/ 9217 w 10000"/>
                  <a:gd name="connsiteY400" fmla="*/ 5188 h 10141"/>
                  <a:gd name="connsiteX401" fmla="*/ 9205 w 10000"/>
                  <a:gd name="connsiteY401" fmla="*/ 5113 h 10141"/>
                  <a:gd name="connsiteX402" fmla="*/ 9193 w 10000"/>
                  <a:gd name="connsiteY402" fmla="*/ 5043 h 10141"/>
                  <a:gd name="connsiteX403" fmla="*/ 9169 w 10000"/>
                  <a:gd name="connsiteY403" fmla="*/ 4954 h 10141"/>
                  <a:gd name="connsiteX404" fmla="*/ 9169 w 10000"/>
                  <a:gd name="connsiteY404" fmla="*/ 4879 h 10141"/>
                  <a:gd name="connsiteX405" fmla="*/ 9157 w 10000"/>
                  <a:gd name="connsiteY405" fmla="*/ 4803 h 10141"/>
                  <a:gd name="connsiteX406" fmla="*/ 9145 w 10000"/>
                  <a:gd name="connsiteY406" fmla="*/ 4720 h 10141"/>
                  <a:gd name="connsiteX407" fmla="*/ 9121 w 10000"/>
                  <a:gd name="connsiteY407" fmla="*/ 4644 h 10141"/>
                  <a:gd name="connsiteX408" fmla="*/ 9121 w 10000"/>
                  <a:gd name="connsiteY408" fmla="*/ 4556 h 10141"/>
                  <a:gd name="connsiteX409" fmla="*/ 9097 w 10000"/>
                  <a:gd name="connsiteY409" fmla="*/ 4480 h 10141"/>
                  <a:gd name="connsiteX410" fmla="*/ 9097 w 10000"/>
                  <a:gd name="connsiteY410" fmla="*/ 4410 h 10141"/>
                  <a:gd name="connsiteX411" fmla="*/ 9085 w 10000"/>
                  <a:gd name="connsiteY411" fmla="*/ 4322 h 10141"/>
                  <a:gd name="connsiteX412" fmla="*/ 9073 w 10000"/>
                  <a:gd name="connsiteY412" fmla="*/ 4246 h 10141"/>
                  <a:gd name="connsiteX413" fmla="*/ 9061 w 10000"/>
                  <a:gd name="connsiteY413" fmla="*/ 4170 h 10141"/>
                  <a:gd name="connsiteX414" fmla="*/ 9061 w 10000"/>
                  <a:gd name="connsiteY414" fmla="*/ 4113 h 10141"/>
                  <a:gd name="connsiteX415" fmla="*/ 9037 w 10000"/>
                  <a:gd name="connsiteY415" fmla="*/ 4025 h 10141"/>
                  <a:gd name="connsiteX416" fmla="*/ 9037 w 10000"/>
                  <a:gd name="connsiteY416" fmla="*/ 3949 h 10141"/>
                  <a:gd name="connsiteX417" fmla="*/ 9013 w 10000"/>
                  <a:gd name="connsiteY417" fmla="*/ 3873 h 10141"/>
                  <a:gd name="connsiteX418" fmla="*/ 9013 w 10000"/>
                  <a:gd name="connsiteY418" fmla="*/ 3797 h 10141"/>
                  <a:gd name="connsiteX419" fmla="*/ 9001 w 10000"/>
                  <a:gd name="connsiteY419" fmla="*/ 3727 h 10141"/>
                  <a:gd name="connsiteX420" fmla="*/ 8989 w 10000"/>
                  <a:gd name="connsiteY420" fmla="*/ 3664 h 10141"/>
                  <a:gd name="connsiteX421" fmla="*/ 8977 w 10000"/>
                  <a:gd name="connsiteY421" fmla="*/ 3588 h 10141"/>
                  <a:gd name="connsiteX422" fmla="*/ 8977 w 10000"/>
                  <a:gd name="connsiteY422" fmla="*/ 3525 h 10141"/>
                  <a:gd name="connsiteX423" fmla="*/ 8953 w 10000"/>
                  <a:gd name="connsiteY423" fmla="*/ 3449 h 10141"/>
                  <a:gd name="connsiteX424" fmla="*/ 8953 w 10000"/>
                  <a:gd name="connsiteY424" fmla="*/ 3379 h 10141"/>
                  <a:gd name="connsiteX425" fmla="*/ 8941 w 10000"/>
                  <a:gd name="connsiteY425" fmla="*/ 3316 h 10141"/>
                  <a:gd name="connsiteX426" fmla="*/ 8929 w 10000"/>
                  <a:gd name="connsiteY426" fmla="*/ 3240 h 10141"/>
                  <a:gd name="connsiteX427" fmla="*/ 8923 w 10000"/>
                  <a:gd name="connsiteY427" fmla="*/ 3177 h 10141"/>
                  <a:gd name="connsiteX428" fmla="*/ 8923 w 10000"/>
                  <a:gd name="connsiteY428" fmla="*/ 3120 h 10141"/>
                  <a:gd name="connsiteX429" fmla="*/ 8911 w 10000"/>
                  <a:gd name="connsiteY429" fmla="*/ 3057 h 10141"/>
                  <a:gd name="connsiteX430" fmla="*/ 8900 w 10000"/>
                  <a:gd name="connsiteY430" fmla="*/ 2994 h 10141"/>
                  <a:gd name="connsiteX431" fmla="*/ 8888 w 10000"/>
                  <a:gd name="connsiteY431" fmla="*/ 2930 h 10141"/>
                  <a:gd name="connsiteX432" fmla="*/ 8876 w 10000"/>
                  <a:gd name="connsiteY432" fmla="*/ 2867 h 10141"/>
                  <a:gd name="connsiteX433" fmla="*/ 8864 w 10000"/>
                  <a:gd name="connsiteY433" fmla="*/ 2804 h 10141"/>
                  <a:gd name="connsiteX434" fmla="*/ 8864 w 10000"/>
                  <a:gd name="connsiteY434" fmla="*/ 2760 h 10141"/>
                  <a:gd name="connsiteX435" fmla="*/ 8852 w 10000"/>
                  <a:gd name="connsiteY435" fmla="*/ 2696 h 10141"/>
                  <a:gd name="connsiteX436" fmla="*/ 8852 w 10000"/>
                  <a:gd name="connsiteY436" fmla="*/ 2633 h 10141"/>
                  <a:gd name="connsiteX437" fmla="*/ 8840 w 10000"/>
                  <a:gd name="connsiteY437" fmla="*/ 2582 h 10141"/>
                  <a:gd name="connsiteX438" fmla="*/ 8840 w 10000"/>
                  <a:gd name="connsiteY438" fmla="*/ 2532 h 10141"/>
                  <a:gd name="connsiteX439" fmla="*/ 8828 w 10000"/>
                  <a:gd name="connsiteY439" fmla="*/ 2469 h 10141"/>
                  <a:gd name="connsiteX440" fmla="*/ 8816 w 10000"/>
                  <a:gd name="connsiteY440" fmla="*/ 2424 h 10141"/>
                  <a:gd name="connsiteX441" fmla="*/ 8804 w 10000"/>
                  <a:gd name="connsiteY441" fmla="*/ 2374 h 10141"/>
                  <a:gd name="connsiteX442" fmla="*/ 8804 w 10000"/>
                  <a:gd name="connsiteY442" fmla="*/ 2323 h 10141"/>
                  <a:gd name="connsiteX443" fmla="*/ 8792 w 10000"/>
                  <a:gd name="connsiteY443" fmla="*/ 2273 h 10141"/>
                  <a:gd name="connsiteX444" fmla="*/ 8792 w 10000"/>
                  <a:gd name="connsiteY444" fmla="*/ 2222 h 10141"/>
                  <a:gd name="connsiteX445" fmla="*/ 8780 w 10000"/>
                  <a:gd name="connsiteY445" fmla="*/ 2171 h 10141"/>
                  <a:gd name="connsiteX446" fmla="*/ 8780 w 10000"/>
                  <a:gd name="connsiteY446" fmla="*/ 2133 h 10141"/>
                  <a:gd name="connsiteX447" fmla="*/ 8768 w 10000"/>
                  <a:gd name="connsiteY447" fmla="*/ 2102 h 10141"/>
                  <a:gd name="connsiteX448" fmla="*/ 8756 w 10000"/>
                  <a:gd name="connsiteY448" fmla="*/ 2051 h 10141"/>
                  <a:gd name="connsiteX449" fmla="*/ 8744 w 10000"/>
                  <a:gd name="connsiteY449" fmla="*/ 2013 h 10141"/>
                  <a:gd name="connsiteX450" fmla="*/ 8744 w 10000"/>
                  <a:gd name="connsiteY450" fmla="*/ 1975 h 10141"/>
                  <a:gd name="connsiteX451" fmla="*/ 8744 w 10000"/>
                  <a:gd name="connsiteY451" fmla="*/ 1937 h 10141"/>
                  <a:gd name="connsiteX452" fmla="*/ 8732 w 10000"/>
                  <a:gd name="connsiteY452" fmla="*/ 1899 h 10141"/>
                  <a:gd name="connsiteX453" fmla="*/ 8732 w 10000"/>
                  <a:gd name="connsiteY453" fmla="*/ 1874 h 10141"/>
                  <a:gd name="connsiteX454" fmla="*/ 8732 w 10000"/>
                  <a:gd name="connsiteY454" fmla="*/ 1849 h 10141"/>
                  <a:gd name="connsiteX455" fmla="*/ 8720 w 10000"/>
                  <a:gd name="connsiteY455" fmla="*/ 1792 h 10141"/>
                  <a:gd name="connsiteX456" fmla="*/ 8708 w 10000"/>
                  <a:gd name="connsiteY456" fmla="*/ 1741 h 10141"/>
                  <a:gd name="connsiteX457" fmla="*/ 8696 w 10000"/>
                  <a:gd name="connsiteY457" fmla="*/ 1691 h 10141"/>
                  <a:gd name="connsiteX458" fmla="*/ 8696 w 10000"/>
                  <a:gd name="connsiteY458" fmla="*/ 1665 h 10141"/>
                  <a:gd name="connsiteX459" fmla="*/ 8696 w 10000"/>
                  <a:gd name="connsiteY459" fmla="*/ 1615 h 10141"/>
                  <a:gd name="connsiteX460" fmla="*/ 8086 w 10000"/>
                  <a:gd name="connsiteY460" fmla="*/ 205 h 10141"/>
                  <a:gd name="connsiteX461" fmla="*/ 8295 w 10000"/>
                  <a:gd name="connsiteY461" fmla="*/ 2222 h 10141"/>
                  <a:gd name="connsiteX462" fmla="*/ 8295 w 10000"/>
                  <a:gd name="connsiteY462" fmla="*/ 2235 h 10141"/>
                  <a:gd name="connsiteX463" fmla="*/ 8295 w 10000"/>
                  <a:gd name="connsiteY463" fmla="*/ 2285 h 10141"/>
                  <a:gd name="connsiteX464" fmla="*/ 8295 w 10000"/>
                  <a:gd name="connsiteY464" fmla="*/ 2311 h 10141"/>
                  <a:gd name="connsiteX465" fmla="*/ 8307 w 10000"/>
                  <a:gd name="connsiteY465" fmla="*/ 2361 h 10141"/>
                  <a:gd name="connsiteX466" fmla="*/ 8319 w 10000"/>
                  <a:gd name="connsiteY466" fmla="*/ 2399 h 10141"/>
                  <a:gd name="connsiteX467" fmla="*/ 8331 w 10000"/>
                  <a:gd name="connsiteY467" fmla="*/ 2456 h 10141"/>
                  <a:gd name="connsiteX468" fmla="*/ 8331 w 10000"/>
                  <a:gd name="connsiteY468" fmla="*/ 2519 h 10141"/>
                  <a:gd name="connsiteX469" fmla="*/ 8343 w 10000"/>
                  <a:gd name="connsiteY469" fmla="*/ 2582 h 10141"/>
                  <a:gd name="connsiteX470" fmla="*/ 8343 w 10000"/>
                  <a:gd name="connsiteY470" fmla="*/ 2620 h 10141"/>
                  <a:gd name="connsiteX471" fmla="*/ 8355 w 10000"/>
                  <a:gd name="connsiteY471" fmla="*/ 2658 h 10141"/>
                  <a:gd name="connsiteX472" fmla="*/ 8355 w 10000"/>
                  <a:gd name="connsiteY472" fmla="*/ 2696 h 10141"/>
                  <a:gd name="connsiteX473" fmla="*/ 8367 w 10000"/>
                  <a:gd name="connsiteY473" fmla="*/ 2734 h 10141"/>
                  <a:gd name="connsiteX474" fmla="*/ 8367 w 10000"/>
                  <a:gd name="connsiteY474" fmla="*/ 2785 h 10141"/>
                  <a:gd name="connsiteX475" fmla="*/ 8391 w 10000"/>
                  <a:gd name="connsiteY475" fmla="*/ 2817 h 10141"/>
                  <a:gd name="connsiteX476" fmla="*/ 8391 w 10000"/>
                  <a:gd name="connsiteY476" fmla="*/ 2854 h 10141"/>
                  <a:gd name="connsiteX477" fmla="*/ 8403 w 10000"/>
                  <a:gd name="connsiteY477" fmla="*/ 2905 h 10141"/>
                  <a:gd name="connsiteX478" fmla="*/ 8403 w 10000"/>
                  <a:gd name="connsiteY478" fmla="*/ 2943 h 10141"/>
                  <a:gd name="connsiteX479" fmla="*/ 8415 w 10000"/>
                  <a:gd name="connsiteY479" fmla="*/ 2994 h 10141"/>
                  <a:gd name="connsiteX480" fmla="*/ 8427 w 10000"/>
                  <a:gd name="connsiteY480" fmla="*/ 3044 h 10141"/>
                  <a:gd name="connsiteX481" fmla="*/ 8439 w 10000"/>
                  <a:gd name="connsiteY481" fmla="*/ 3107 h 10141"/>
                  <a:gd name="connsiteX482" fmla="*/ 8439 w 10000"/>
                  <a:gd name="connsiteY482" fmla="*/ 3152 h 10141"/>
                  <a:gd name="connsiteX483" fmla="*/ 8451 w 10000"/>
                  <a:gd name="connsiteY483" fmla="*/ 3202 h 10141"/>
                  <a:gd name="connsiteX484" fmla="*/ 8451 w 10000"/>
                  <a:gd name="connsiteY484" fmla="*/ 3240 h 10141"/>
                  <a:gd name="connsiteX485" fmla="*/ 8463 w 10000"/>
                  <a:gd name="connsiteY485" fmla="*/ 3304 h 10141"/>
                  <a:gd name="connsiteX486" fmla="*/ 8463 w 10000"/>
                  <a:gd name="connsiteY486" fmla="*/ 3354 h 10141"/>
                  <a:gd name="connsiteX487" fmla="*/ 8475 w 10000"/>
                  <a:gd name="connsiteY487" fmla="*/ 3417 h 10141"/>
                  <a:gd name="connsiteX488" fmla="*/ 8475 w 10000"/>
                  <a:gd name="connsiteY488" fmla="*/ 3474 h 10141"/>
                  <a:gd name="connsiteX489" fmla="*/ 8487 w 10000"/>
                  <a:gd name="connsiteY489" fmla="*/ 3525 h 10141"/>
                  <a:gd name="connsiteX490" fmla="*/ 8499 w 10000"/>
                  <a:gd name="connsiteY490" fmla="*/ 3588 h 10141"/>
                  <a:gd name="connsiteX491" fmla="*/ 8511 w 10000"/>
                  <a:gd name="connsiteY491" fmla="*/ 3651 h 10141"/>
                  <a:gd name="connsiteX492" fmla="*/ 8523 w 10000"/>
                  <a:gd name="connsiteY492" fmla="*/ 3715 h 10141"/>
                  <a:gd name="connsiteX493" fmla="*/ 8535 w 10000"/>
                  <a:gd name="connsiteY493" fmla="*/ 3765 h 10141"/>
                  <a:gd name="connsiteX494" fmla="*/ 8535 w 10000"/>
                  <a:gd name="connsiteY494" fmla="*/ 3822 h 10141"/>
                  <a:gd name="connsiteX495" fmla="*/ 8547 w 10000"/>
                  <a:gd name="connsiteY495" fmla="*/ 3885 h 10141"/>
                  <a:gd name="connsiteX496" fmla="*/ 8559 w 10000"/>
                  <a:gd name="connsiteY496" fmla="*/ 3961 h 10141"/>
                  <a:gd name="connsiteX497" fmla="*/ 8571 w 10000"/>
                  <a:gd name="connsiteY497" fmla="*/ 4025 h 10141"/>
                  <a:gd name="connsiteX498" fmla="*/ 8571 w 10000"/>
                  <a:gd name="connsiteY498" fmla="*/ 4088 h 10141"/>
                  <a:gd name="connsiteX499" fmla="*/ 8583 w 10000"/>
                  <a:gd name="connsiteY499" fmla="*/ 4145 h 10141"/>
                  <a:gd name="connsiteX500" fmla="*/ 8583 w 10000"/>
                  <a:gd name="connsiteY500" fmla="*/ 4208 h 10141"/>
                  <a:gd name="connsiteX501" fmla="*/ 8594 w 10000"/>
                  <a:gd name="connsiteY501" fmla="*/ 4284 h 10141"/>
                  <a:gd name="connsiteX502" fmla="*/ 8594 w 10000"/>
                  <a:gd name="connsiteY502" fmla="*/ 4360 h 10141"/>
                  <a:gd name="connsiteX503" fmla="*/ 8606 w 10000"/>
                  <a:gd name="connsiteY503" fmla="*/ 4423 h 10141"/>
                  <a:gd name="connsiteX504" fmla="*/ 8612 w 10000"/>
                  <a:gd name="connsiteY504" fmla="*/ 4493 h 10141"/>
                  <a:gd name="connsiteX505" fmla="*/ 8624 w 10000"/>
                  <a:gd name="connsiteY505" fmla="*/ 4556 h 10141"/>
                  <a:gd name="connsiteX506" fmla="*/ 8636 w 10000"/>
                  <a:gd name="connsiteY506" fmla="*/ 4632 h 10141"/>
                  <a:gd name="connsiteX507" fmla="*/ 8636 w 10000"/>
                  <a:gd name="connsiteY507" fmla="*/ 4695 h 10141"/>
                  <a:gd name="connsiteX508" fmla="*/ 8648 w 10000"/>
                  <a:gd name="connsiteY508" fmla="*/ 4771 h 10141"/>
                  <a:gd name="connsiteX509" fmla="*/ 8660 w 10000"/>
                  <a:gd name="connsiteY509" fmla="*/ 4841 h 10141"/>
                  <a:gd name="connsiteX510" fmla="*/ 8660 w 10000"/>
                  <a:gd name="connsiteY510" fmla="*/ 4916 h 10141"/>
                  <a:gd name="connsiteX511" fmla="*/ 8672 w 10000"/>
                  <a:gd name="connsiteY511" fmla="*/ 4980 h 10141"/>
                  <a:gd name="connsiteX512" fmla="*/ 8684 w 10000"/>
                  <a:gd name="connsiteY512" fmla="*/ 5056 h 10141"/>
                  <a:gd name="connsiteX513" fmla="*/ 8696 w 10000"/>
                  <a:gd name="connsiteY513" fmla="*/ 5125 h 10141"/>
                  <a:gd name="connsiteX514" fmla="*/ 8696 w 10000"/>
                  <a:gd name="connsiteY514" fmla="*/ 5201 h 10141"/>
                  <a:gd name="connsiteX515" fmla="*/ 8696 w 10000"/>
                  <a:gd name="connsiteY515" fmla="*/ 5264 h 10141"/>
                  <a:gd name="connsiteX516" fmla="*/ 8708 w 10000"/>
                  <a:gd name="connsiteY516" fmla="*/ 5340 h 10141"/>
                  <a:gd name="connsiteX517" fmla="*/ 8720 w 10000"/>
                  <a:gd name="connsiteY517" fmla="*/ 5416 h 10141"/>
                  <a:gd name="connsiteX518" fmla="*/ 8720 w 10000"/>
                  <a:gd name="connsiteY518" fmla="*/ 5473 h 10141"/>
                  <a:gd name="connsiteX519" fmla="*/ 8732 w 10000"/>
                  <a:gd name="connsiteY519" fmla="*/ 5549 h 10141"/>
                  <a:gd name="connsiteX520" fmla="*/ 8744 w 10000"/>
                  <a:gd name="connsiteY520" fmla="*/ 5625 h 10141"/>
                  <a:gd name="connsiteX521" fmla="*/ 8756 w 10000"/>
                  <a:gd name="connsiteY521" fmla="*/ 5701 h 10141"/>
                  <a:gd name="connsiteX522" fmla="*/ 8768 w 10000"/>
                  <a:gd name="connsiteY522" fmla="*/ 5751 h 10141"/>
                  <a:gd name="connsiteX523" fmla="*/ 8780 w 10000"/>
                  <a:gd name="connsiteY523" fmla="*/ 5821 h 10141"/>
                  <a:gd name="connsiteX524" fmla="*/ 8780 w 10000"/>
                  <a:gd name="connsiteY524" fmla="*/ 5884 h 10141"/>
                  <a:gd name="connsiteX525" fmla="*/ 8792 w 10000"/>
                  <a:gd name="connsiteY525" fmla="*/ 5960 h 10141"/>
                  <a:gd name="connsiteX526" fmla="*/ 8804 w 10000"/>
                  <a:gd name="connsiteY526" fmla="*/ 6011 h 10141"/>
                  <a:gd name="connsiteX527" fmla="*/ 8816 w 10000"/>
                  <a:gd name="connsiteY527" fmla="*/ 6087 h 10141"/>
                  <a:gd name="connsiteX528" fmla="*/ 8816 w 10000"/>
                  <a:gd name="connsiteY528" fmla="*/ 6144 h 10141"/>
                  <a:gd name="connsiteX529" fmla="*/ 8840 w 10000"/>
                  <a:gd name="connsiteY529" fmla="*/ 6207 h 10141"/>
                  <a:gd name="connsiteX530" fmla="*/ 8840 w 10000"/>
                  <a:gd name="connsiteY530" fmla="*/ 6270 h 10141"/>
                  <a:gd name="connsiteX531" fmla="*/ 8852 w 10000"/>
                  <a:gd name="connsiteY531" fmla="*/ 6333 h 10141"/>
                  <a:gd name="connsiteX532" fmla="*/ 8864 w 10000"/>
                  <a:gd name="connsiteY532" fmla="*/ 6397 h 10141"/>
                  <a:gd name="connsiteX533" fmla="*/ 8876 w 10000"/>
                  <a:gd name="connsiteY533" fmla="*/ 6453 h 10141"/>
                  <a:gd name="connsiteX534" fmla="*/ 8888 w 10000"/>
                  <a:gd name="connsiteY534" fmla="*/ 6517 h 10141"/>
                  <a:gd name="connsiteX535" fmla="*/ 8911 w 10000"/>
                  <a:gd name="connsiteY535" fmla="*/ 6567 h 10141"/>
                  <a:gd name="connsiteX536" fmla="*/ 8911 w 10000"/>
                  <a:gd name="connsiteY536" fmla="*/ 6631 h 10141"/>
                  <a:gd name="connsiteX537" fmla="*/ 8929 w 10000"/>
                  <a:gd name="connsiteY537" fmla="*/ 6694 h 10141"/>
                  <a:gd name="connsiteX538" fmla="*/ 8929 w 10000"/>
                  <a:gd name="connsiteY538" fmla="*/ 6744 h 10141"/>
                  <a:gd name="connsiteX539" fmla="*/ 8953 w 10000"/>
                  <a:gd name="connsiteY539" fmla="*/ 6789 h 10141"/>
                  <a:gd name="connsiteX540" fmla="*/ 8953 w 10000"/>
                  <a:gd name="connsiteY540" fmla="*/ 6839 h 10141"/>
                  <a:gd name="connsiteX541" fmla="*/ 8977 w 10000"/>
                  <a:gd name="connsiteY541" fmla="*/ 6903 h 10141"/>
                  <a:gd name="connsiteX542" fmla="*/ 8989 w 10000"/>
                  <a:gd name="connsiteY542" fmla="*/ 6953 h 10141"/>
                  <a:gd name="connsiteX543" fmla="*/ 9001 w 10000"/>
                  <a:gd name="connsiteY543" fmla="*/ 7004 h 10141"/>
                  <a:gd name="connsiteX544" fmla="*/ 9013 w 10000"/>
                  <a:gd name="connsiteY544" fmla="*/ 7054 h 10141"/>
                  <a:gd name="connsiteX545" fmla="*/ 9037 w 10000"/>
                  <a:gd name="connsiteY545" fmla="*/ 7099 h 10141"/>
                  <a:gd name="connsiteX546" fmla="*/ 9037 w 10000"/>
                  <a:gd name="connsiteY546" fmla="*/ 7137 h 10141"/>
                  <a:gd name="connsiteX547" fmla="*/ 9049 w 10000"/>
                  <a:gd name="connsiteY547" fmla="*/ 7187 h 10141"/>
                  <a:gd name="connsiteX548" fmla="*/ 9061 w 10000"/>
                  <a:gd name="connsiteY548" fmla="*/ 7238 h 10141"/>
                  <a:gd name="connsiteX549" fmla="*/ 9073 w 10000"/>
                  <a:gd name="connsiteY549" fmla="*/ 7276 h 10141"/>
                  <a:gd name="connsiteX550" fmla="*/ 9085 w 10000"/>
                  <a:gd name="connsiteY550" fmla="*/ 7326 h 10141"/>
                  <a:gd name="connsiteX551" fmla="*/ 9097 w 10000"/>
                  <a:gd name="connsiteY551" fmla="*/ 7364 h 10141"/>
                  <a:gd name="connsiteX552" fmla="*/ 9097 w 10000"/>
                  <a:gd name="connsiteY552" fmla="*/ 7402 h 10141"/>
                  <a:gd name="connsiteX553" fmla="*/ 9121 w 10000"/>
                  <a:gd name="connsiteY553" fmla="*/ 7447 h 10141"/>
                  <a:gd name="connsiteX554" fmla="*/ 9133 w 10000"/>
                  <a:gd name="connsiteY554" fmla="*/ 7510 h 10141"/>
                  <a:gd name="connsiteX555" fmla="*/ 9157 w 10000"/>
                  <a:gd name="connsiteY555" fmla="*/ 7586 h 10141"/>
                  <a:gd name="connsiteX556" fmla="*/ 9181 w 10000"/>
                  <a:gd name="connsiteY556" fmla="*/ 7636 h 10141"/>
                  <a:gd name="connsiteX557" fmla="*/ 9193 w 10000"/>
                  <a:gd name="connsiteY557" fmla="*/ 7700 h 10141"/>
                  <a:gd name="connsiteX558" fmla="*/ 9205 w 10000"/>
                  <a:gd name="connsiteY558" fmla="*/ 7750 h 10141"/>
                  <a:gd name="connsiteX559" fmla="*/ 9217 w 10000"/>
                  <a:gd name="connsiteY559" fmla="*/ 7794 h 10141"/>
                  <a:gd name="connsiteX560" fmla="*/ 9228 w 10000"/>
                  <a:gd name="connsiteY560" fmla="*/ 7820 h 10141"/>
                  <a:gd name="connsiteX561" fmla="*/ 9240 w 10000"/>
                  <a:gd name="connsiteY561" fmla="*/ 7870 h 10141"/>
                  <a:gd name="connsiteX562" fmla="*/ 9246 w 10000"/>
                  <a:gd name="connsiteY562" fmla="*/ 7908 h 10141"/>
                  <a:gd name="connsiteX563" fmla="*/ 9258 w 10000"/>
                  <a:gd name="connsiteY563" fmla="*/ 7921 h 10141"/>
                  <a:gd name="connsiteX564" fmla="*/ 9246 w 10000"/>
                  <a:gd name="connsiteY564" fmla="*/ 7921 h 10141"/>
                  <a:gd name="connsiteX565" fmla="*/ 9240 w 10000"/>
                  <a:gd name="connsiteY565" fmla="*/ 7921 h 10141"/>
                  <a:gd name="connsiteX566" fmla="*/ 9217 w 10000"/>
                  <a:gd name="connsiteY566" fmla="*/ 7934 h 10141"/>
                  <a:gd name="connsiteX567" fmla="*/ 9193 w 10000"/>
                  <a:gd name="connsiteY567" fmla="*/ 7946 h 10141"/>
                  <a:gd name="connsiteX568" fmla="*/ 9145 w 10000"/>
                  <a:gd name="connsiteY568" fmla="*/ 7946 h 10141"/>
                  <a:gd name="connsiteX569" fmla="*/ 9097 w 10000"/>
                  <a:gd name="connsiteY569" fmla="*/ 7971 h 10141"/>
                  <a:gd name="connsiteX570" fmla="*/ 9037 w 10000"/>
                  <a:gd name="connsiteY570" fmla="*/ 7997 h 10141"/>
                  <a:gd name="connsiteX571" fmla="*/ 8977 w 10000"/>
                  <a:gd name="connsiteY571" fmla="*/ 8009 h 10141"/>
                  <a:gd name="connsiteX572" fmla="*/ 8941 w 10000"/>
                  <a:gd name="connsiteY572" fmla="*/ 8022 h 10141"/>
                  <a:gd name="connsiteX573" fmla="*/ 8911 w 10000"/>
                  <a:gd name="connsiteY573" fmla="*/ 8035 h 10141"/>
                  <a:gd name="connsiteX574" fmla="*/ 8864 w 10000"/>
                  <a:gd name="connsiteY574" fmla="*/ 8035 h 10141"/>
                  <a:gd name="connsiteX575" fmla="*/ 8828 w 10000"/>
                  <a:gd name="connsiteY575" fmla="*/ 8047 h 10141"/>
                  <a:gd name="connsiteX576" fmla="*/ 8792 w 10000"/>
                  <a:gd name="connsiteY576" fmla="*/ 8060 h 10141"/>
                  <a:gd name="connsiteX577" fmla="*/ 8744 w 10000"/>
                  <a:gd name="connsiteY577" fmla="*/ 8073 h 10141"/>
                  <a:gd name="connsiteX578" fmla="*/ 8696 w 10000"/>
                  <a:gd name="connsiteY578" fmla="*/ 8085 h 10141"/>
                  <a:gd name="connsiteX579" fmla="*/ 8660 w 10000"/>
                  <a:gd name="connsiteY579" fmla="*/ 8104 h 10141"/>
                  <a:gd name="connsiteX580" fmla="*/ 8606 w 10000"/>
                  <a:gd name="connsiteY580" fmla="*/ 8117 h 10141"/>
                  <a:gd name="connsiteX581" fmla="*/ 8559 w 10000"/>
                  <a:gd name="connsiteY581" fmla="*/ 8130 h 10141"/>
                  <a:gd name="connsiteX582" fmla="*/ 8511 w 10000"/>
                  <a:gd name="connsiteY582" fmla="*/ 8142 h 10141"/>
                  <a:gd name="connsiteX583" fmla="*/ 8463 w 10000"/>
                  <a:gd name="connsiteY583" fmla="*/ 8168 h 10141"/>
                  <a:gd name="connsiteX584" fmla="*/ 8403 w 10000"/>
                  <a:gd name="connsiteY584" fmla="*/ 8180 h 10141"/>
                  <a:gd name="connsiteX585" fmla="*/ 8343 w 10000"/>
                  <a:gd name="connsiteY585" fmla="*/ 8193 h 10141"/>
                  <a:gd name="connsiteX586" fmla="*/ 8295 w 10000"/>
                  <a:gd name="connsiteY586" fmla="*/ 8206 h 10141"/>
                  <a:gd name="connsiteX587" fmla="*/ 8254 w 10000"/>
                  <a:gd name="connsiteY587" fmla="*/ 8231 h 10141"/>
                  <a:gd name="connsiteX588" fmla="*/ 8182 w 10000"/>
                  <a:gd name="connsiteY588" fmla="*/ 8243 h 10141"/>
                  <a:gd name="connsiteX589" fmla="*/ 8122 w 10000"/>
                  <a:gd name="connsiteY589" fmla="*/ 8256 h 10141"/>
                  <a:gd name="connsiteX590" fmla="*/ 8062 w 10000"/>
                  <a:gd name="connsiteY590" fmla="*/ 8269 h 10141"/>
                  <a:gd name="connsiteX591" fmla="*/ 8002 w 10000"/>
                  <a:gd name="connsiteY591" fmla="*/ 8294 h 10141"/>
                  <a:gd name="connsiteX592" fmla="*/ 7949 w 10000"/>
                  <a:gd name="connsiteY592" fmla="*/ 8307 h 10141"/>
                  <a:gd name="connsiteX593" fmla="*/ 7889 w 10000"/>
                  <a:gd name="connsiteY593" fmla="*/ 8319 h 10141"/>
                  <a:gd name="connsiteX594" fmla="*/ 7817 w 10000"/>
                  <a:gd name="connsiteY594" fmla="*/ 8345 h 10141"/>
                  <a:gd name="connsiteX595" fmla="*/ 7757 w 10000"/>
                  <a:gd name="connsiteY595" fmla="*/ 8357 h 10141"/>
                  <a:gd name="connsiteX596" fmla="*/ 7685 w 10000"/>
                  <a:gd name="connsiteY596" fmla="*/ 8370 h 10141"/>
                  <a:gd name="connsiteX597" fmla="*/ 7632 w 10000"/>
                  <a:gd name="connsiteY597" fmla="*/ 8395 h 10141"/>
                  <a:gd name="connsiteX598" fmla="*/ 7560 w 10000"/>
                  <a:gd name="connsiteY598" fmla="*/ 8408 h 10141"/>
                  <a:gd name="connsiteX599" fmla="*/ 7488 w 10000"/>
                  <a:gd name="connsiteY599" fmla="*/ 8414 h 10141"/>
                  <a:gd name="connsiteX600" fmla="*/ 7416 w 10000"/>
                  <a:gd name="connsiteY600" fmla="*/ 8427 h 10141"/>
                  <a:gd name="connsiteX601" fmla="*/ 7356 w 10000"/>
                  <a:gd name="connsiteY601" fmla="*/ 8452 h 10141"/>
                  <a:gd name="connsiteX602" fmla="*/ 7291 w 10000"/>
                  <a:gd name="connsiteY602" fmla="*/ 8465 h 10141"/>
                  <a:gd name="connsiteX603" fmla="*/ 7219 w 10000"/>
                  <a:gd name="connsiteY603" fmla="*/ 8490 h 10141"/>
                  <a:gd name="connsiteX604" fmla="*/ 7147 w 10000"/>
                  <a:gd name="connsiteY604" fmla="*/ 8503 h 10141"/>
                  <a:gd name="connsiteX605" fmla="*/ 7075 w 10000"/>
                  <a:gd name="connsiteY605" fmla="*/ 8515 h 10141"/>
                  <a:gd name="connsiteX606" fmla="*/ 7010 w 10000"/>
                  <a:gd name="connsiteY606" fmla="*/ 8528 h 10141"/>
                  <a:gd name="connsiteX607" fmla="*/ 6938 w 10000"/>
                  <a:gd name="connsiteY607" fmla="*/ 8553 h 10141"/>
                  <a:gd name="connsiteX608" fmla="*/ 6866 w 10000"/>
                  <a:gd name="connsiteY608" fmla="*/ 8566 h 10141"/>
                  <a:gd name="connsiteX609" fmla="*/ 6782 w 10000"/>
                  <a:gd name="connsiteY609" fmla="*/ 8579 h 10141"/>
                  <a:gd name="connsiteX610" fmla="*/ 6711 w 10000"/>
                  <a:gd name="connsiteY610" fmla="*/ 8591 h 10141"/>
                  <a:gd name="connsiteX611" fmla="*/ 6645 w 10000"/>
                  <a:gd name="connsiteY611" fmla="*/ 8604 h 10141"/>
                  <a:gd name="connsiteX612" fmla="*/ 6573 w 10000"/>
                  <a:gd name="connsiteY612" fmla="*/ 8617 h 10141"/>
                  <a:gd name="connsiteX613" fmla="*/ 6501 w 10000"/>
                  <a:gd name="connsiteY613" fmla="*/ 8629 h 10141"/>
                  <a:gd name="connsiteX614" fmla="*/ 6429 w 10000"/>
                  <a:gd name="connsiteY614" fmla="*/ 8655 h 10141"/>
                  <a:gd name="connsiteX615" fmla="*/ 6364 w 10000"/>
                  <a:gd name="connsiteY615" fmla="*/ 8667 h 10141"/>
                  <a:gd name="connsiteX616" fmla="*/ 6292 w 10000"/>
                  <a:gd name="connsiteY616" fmla="*/ 8680 h 10141"/>
                  <a:gd name="connsiteX617" fmla="*/ 6208 w 10000"/>
                  <a:gd name="connsiteY617" fmla="*/ 8693 h 10141"/>
                  <a:gd name="connsiteX618" fmla="*/ 6136 w 10000"/>
                  <a:gd name="connsiteY618" fmla="*/ 8705 h 10141"/>
                  <a:gd name="connsiteX619" fmla="*/ 6065 w 10000"/>
                  <a:gd name="connsiteY619" fmla="*/ 8718 h 10141"/>
                  <a:gd name="connsiteX620" fmla="*/ 5999 w 10000"/>
                  <a:gd name="connsiteY620" fmla="*/ 8731 h 10141"/>
                  <a:gd name="connsiteX621" fmla="*/ 5927 w 10000"/>
                  <a:gd name="connsiteY621" fmla="*/ 8743 h 10141"/>
                  <a:gd name="connsiteX622" fmla="*/ 5843 w 10000"/>
                  <a:gd name="connsiteY622" fmla="*/ 8743 h 10141"/>
                  <a:gd name="connsiteX623" fmla="*/ 5772 w 10000"/>
                  <a:gd name="connsiteY623" fmla="*/ 8749 h 10141"/>
                  <a:gd name="connsiteX624" fmla="*/ 5706 w 10000"/>
                  <a:gd name="connsiteY624" fmla="*/ 8762 h 10141"/>
                  <a:gd name="connsiteX625" fmla="*/ 5634 w 10000"/>
                  <a:gd name="connsiteY625" fmla="*/ 8775 h 10141"/>
                  <a:gd name="connsiteX626" fmla="*/ 5550 w 10000"/>
                  <a:gd name="connsiteY626" fmla="*/ 8787 h 10141"/>
                  <a:gd name="connsiteX627" fmla="*/ 5478 w 10000"/>
                  <a:gd name="connsiteY627" fmla="*/ 8813 h 10141"/>
                  <a:gd name="connsiteX628" fmla="*/ 5413 w 10000"/>
                  <a:gd name="connsiteY628" fmla="*/ 8825 h 10141"/>
                  <a:gd name="connsiteX629" fmla="*/ 5329 w 10000"/>
                  <a:gd name="connsiteY629" fmla="*/ 8838 h 10141"/>
                  <a:gd name="connsiteX630" fmla="*/ 5257 w 10000"/>
                  <a:gd name="connsiteY630" fmla="*/ 8851 h 10141"/>
                  <a:gd name="connsiteX631" fmla="*/ 5185 w 10000"/>
                  <a:gd name="connsiteY631" fmla="*/ 8863 h 10141"/>
                  <a:gd name="connsiteX632" fmla="*/ 5114 w 10000"/>
                  <a:gd name="connsiteY632" fmla="*/ 8876 h 10141"/>
                  <a:gd name="connsiteX633" fmla="*/ 5036 w 10000"/>
                  <a:gd name="connsiteY633" fmla="*/ 8889 h 10141"/>
                  <a:gd name="connsiteX634" fmla="*/ 4964 w 10000"/>
                  <a:gd name="connsiteY634" fmla="*/ 8901 h 10141"/>
                  <a:gd name="connsiteX635" fmla="*/ 4892 w 10000"/>
                  <a:gd name="connsiteY635" fmla="*/ 8927 h 10141"/>
                  <a:gd name="connsiteX636" fmla="*/ 4821 w 10000"/>
                  <a:gd name="connsiteY636" fmla="*/ 8939 h 10141"/>
                  <a:gd name="connsiteX637" fmla="*/ 4755 w 10000"/>
                  <a:gd name="connsiteY637" fmla="*/ 8952 h 10141"/>
                  <a:gd name="connsiteX638" fmla="*/ 4671 w 10000"/>
                  <a:gd name="connsiteY638" fmla="*/ 8965 h 10141"/>
                  <a:gd name="connsiteX639" fmla="*/ 4599 w 10000"/>
                  <a:gd name="connsiteY639" fmla="*/ 8977 h 10141"/>
                  <a:gd name="connsiteX640" fmla="*/ 4528 w 10000"/>
                  <a:gd name="connsiteY640" fmla="*/ 8990 h 10141"/>
                  <a:gd name="connsiteX641" fmla="*/ 4462 w 10000"/>
                  <a:gd name="connsiteY641" fmla="*/ 9002 h 10141"/>
                  <a:gd name="connsiteX642" fmla="*/ 4390 w 10000"/>
                  <a:gd name="connsiteY642" fmla="*/ 9015 h 10141"/>
                  <a:gd name="connsiteX643" fmla="*/ 4330 w 10000"/>
                  <a:gd name="connsiteY643" fmla="*/ 9040 h 10141"/>
                  <a:gd name="connsiteX644" fmla="*/ 4258 w 10000"/>
                  <a:gd name="connsiteY644" fmla="*/ 9053 h 10141"/>
                  <a:gd name="connsiteX645" fmla="*/ 4187 w 10000"/>
                  <a:gd name="connsiteY645" fmla="*/ 9066 h 10141"/>
                  <a:gd name="connsiteX646" fmla="*/ 4121 w 10000"/>
                  <a:gd name="connsiteY646" fmla="*/ 9078 h 10141"/>
                  <a:gd name="connsiteX647" fmla="*/ 4061 w 10000"/>
                  <a:gd name="connsiteY647" fmla="*/ 9097 h 10141"/>
                  <a:gd name="connsiteX648" fmla="*/ 3989 w 10000"/>
                  <a:gd name="connsiteY648" fmla="*/ 9110 h 10141"/>
                  <a:gd name="connsiteX649" fmla="*/ 3929 w 10000"/>
                  <a:gd name="connsiteY649" fmla="*/ 9123 h 10141"/>
                  <a:gd name="connsiteX650" fmla="*/ 3870 w 10000"/>
                  <a:gd name="connsiteY650" fmla="*/ 9135 h 10141"/>
                  <a:gd name="connsiteX651" fmla="*/ 3816 w 10000"/>
                  <a:gd name="connsiteY651" fmla="*/ 9148 h 10141"/>
                  <a:gd name="connsiteX652" fmla="*/ 3744 w 10000"/>
                  <a:gd name="connsiteY652" fmla="*/ 9161 h 10141"/>
                  <a:gd name="connsiteX653" fmla="*/ 3684 w 10000"/>
                  <a:gd name="connsiteY653" fmla="*/ 9173 h 10141"/>
                  <a:gd name="connsiteX654" fmla="*/ 3624 w 10000"/>
                  <a:gd name="connsiteY654" fmla="*/ 9186 h 10141"/>
                  <a:gd name="connsiteX655" fmla="*/ 3577 w 10000"/>
                  <a:gd name="connsiteY655" fmla="*/ 9199 h 10141"/>
                  <a:gd name="connsiteX656" fmla="*/ 3523 w 10000"/>
                  <a:gd name="connsiteY656" fmla="*/ 9211 h 10141"/>
                  <a:gd name="connsiteX657" fmla="*/ 3463 w 10000"/>
                  <a:gd name="connsiteY657" fmla="*/ 9224 h 10141"/>
                  <a:gd name="connsiteX658" fmla="*/ 3415 w 10000"/>
                  <a:gd name="connsiteY658" fmla="*/ 9237 h 10141"/>
                  <a:gd name="connsiteX659" fmla="*/ 3367 w 10000"/>
                  <a:gd name="connsiteY659" fmla="*/ 9249 h 10141"/>
                  <a:gd name="connsiteX660" fmla="*/ 3307 w 10000"/>
                  <a:gd name="connsiteY660" fmla="*/ 9262 h 10141"/>
                  <a:gd name="connsiteX661" fmla="*/ 3260 w 10000"/>
                  <a:gd name="connsiteY661" fmla="*/ 9274 h 10141"/>
                  <a:gd name="connsiteX662" fmla="*/ 3212 w 10000"/>
                  <a:gd name="connsiteY662" fmla="*/ 9274 h 10141"/>
                  <a:gd name="connsiteX663" fmla="*/ 3182 w 10000"/>
                  <a:gd name="connsiteY663" fmla="*/ 9287 h 10141"/>
                  <a:gd name="connsiteX664" fmla="*/ 3134 w 10000"/>
                  <a:gd name="connsiteY664" fmla="*/ 9300 h 10141"/>
                  <a:gd name="connsiteX665" fmla="*/ 3086 w 10000"/>
                  <a:gd name="connsiteY665" fmla="*/ 9312 h 10141"/>
                  <a:gd name="connsiteX666" fmla="*/ 3050 w 10000"/>
                  <a:gd name="connsiteY666" fmla="*/ 9325 h 10141"/>
                  <a:gd name="connsiteX667" fmla="*/ 3014 w 10000"/>
                  <a:gd name="connsiteY667" fmla="*/ 9338 h 10141"/>
                  <a:gd name="connsiteX668" fmla="*/ 2978 w 10000"/>
                  <a:gd name="connsiteY668" fmla="*/ 9338 h 10141"/>
                  <a:gd name="connsiteX669" fmla="*/ 2943 w 10000"/>
                  <a:gd name="connsiteY669" fmla="*/ 9350 h 10141"/>
                  <a:gd name="connsiteX670" fmla="*/ 2907 w 10000"/>
                  <a:gd name="connsiteY670" fmla="*/ 9350 h 10141"/>
                  <a:gd name="connsiteX671" fmla="*/ 2889 w 10000"/>
                  <a:gd name="connsiteY671" fmla="*/ 9363 h 10141"/>
                  <a:gd name="connsiteX672" fmla="*/ 2829 w 10000"/>
                  <a:gd name="connsiteY672" fmla="*/ 9376 h 10141"/>
                  <a:gd name="connsiteX673" fmla="*/ 2793 w 10000"/>
                  <a:gd name="connsiteY673" fmla="*/ 9388 h 10141"/>
                  <a:gd name="connsiteX674" fmla="*/ 2757 w 10000"/>
                  <a:gd name="connsiteY674" fmla="*/ 9401 h 10141"/>
                  <a:gd name="connsiteX675" fmla="*/ 2733 w 10000"/>
                  <a:gd name="connsiteY675" fmla="*/ 9401 h 10141"/>
                  <a:gd name="connsiteX676" fmla="*/ 2709 w 10000"/>
                  <a:gd name="connsiteY676" fmla="*/ 9407 h 10141"/>
                  <a:gd name="connsiteX677" fmla="*/ 2709 w 10000"/>
                  <a:gd name="connsiteY677" fmla="*/ 9407 h 10141"/>
                  <a:gd name="connsiteX678" fmla="*/ 2709 w 10000"/>
                  <a:gd name="connsiteY678" fmla="*/ 9401 h 10141"/>
                  <a:gd name="connsiteX679" fmla="*/ 2697 w 10000"/>
                  <a:gd name="connsiteY679" fmla="*/ 9363 h 10141"/>
                  <a:gd name="connsiteX680" fmla="*/ 2697 w 10000"/>
                  <a:gd name="connsiteY680" fmla="*/ 9312 h 10141"/>
                  <a:gd name="connsiteX681" fmla="*/ 2685 w 10000"/>
                  <a:gd name="connsiteY681" fmla="*/ 9287 h 10141"/>
                  <a:gd name="connsiteX682" fmla="*/ 2685 w 10000"/>
                  <a:gd name="connsiteY682" fmla="*/ 9237 h 10141"/>
                  <a:gd name="connsiteX683" fmla="*/ 2685 w 10000"/>
                  <a:gd name="connsiteY683" fmla="*/ 9199 h 10141"/>
                  <a:gd name="connsiteX684" fmla="*/ 2673 w 10000"/>
                  <a:gd name="connsiteY684" fmla="*/ 9123 h 10141"/>
                  <a:gd name="connsiteX685" fmla="*/ 2661 w 10000"/>
                  <a:gd name="connsiteY685" fmla="*/ 9078 h 10141"/>
                  <a:gd name="connsiteX686" fmla="*/ 2661 w 10000"/>
                  <a:gd name="connsiteY686" fmla="*/ 9028 h 10141"/>
                  <a:gd name="connsiteX687" fmla="*/ 2650 w 10000"/>
                  <a:gd name="connsiteY687" fmla="*/ 9002 h 10141"/>
                  <a:gd name="connsiteX688" fmla="*/ 2650 w 10000"/>
                  <a:gd name="connsiteY688" fmla="*/ 8965 h 10141"/>
                  <a:gd name="connsiteX689" fmla="*/ 2650 w 10000"/>
                  <a:gd name="connsiteY689" fmla="*/ 8927 h 10141"/>
                  <a:gd name="connsiteX690" fmla="*/ 2638 w 10000"/>
                  <a:gd name="connsiteY690" fmla="*/ 8876 h 10141"/>
                  <a:gd name="connsiteX691" fmla="*/ 2626 w 10000"/>
                  <a:gd name="connsiteY691" fmla="*/ 8838 h 10141"/>
                  <a:gd name="connsiteX692" fmla="*/ 2626 w 10000"/>
                  <a:gd name="connsiteY692" fmla="*/ 8800 h 10141"/>
                  <a:gd name="connsiteX693" fmla="*/ 2614 w 10000"/>
                  <a:gd name="connsiteY693" fmla="*/ 8762 h 10141"/>
                  <a:gd name="connsiteX694" fmla="*/ 2602 w 10000"/>
                  <a:gd name="connsiteY694" fmla="*/ 8718 h 10141"/>
                  <a:gd name="connsiteX695" fmla="*/ 2602 w 10000"/>
                  <a:gd name="connsiteY695" fmla="*/ 8680 h 10141"/>
                  <a:gd name="connsiteX696" fmla="*/ 2590 w 10000"/>
                  <a:gd name="connsiteY696" fmla="*/ 8629 h 10141"/>
                  <a:gd name="connsiteX697" fmla="*/ 2590 w 10000"/>
                  <a:gd name="connsiteY697" fmla="*/ 8579 h 10141"/>
                  <a:gd name="connsiteX698" fmla="*/ 2578 w 10000"/>
                  <a:gd name="connsiteY698" fmla="*/ 8515 h 10141"/>
                  <a:gd name="connsiteX699" fmla="*/ 2572 w 10000"/>
                  <a:gd name="connsiteY699" fmla="*/ 8465 h 10141"/>
                  <a:gd name="connsiteX700" fmla="*/ 2560 w 10000"/>
                  <a:gd name="connsiteY700" fmla="*/ 8414 h 10141"/>
                  <a:gd name="connsiteX701" fmla="*/ 2548 w 10000"/>
                  <a:gd name="connsiteY701" fmla="*/ 8370 h 10141"/>
                  <a:gd name="connsiteX702" fmla="*/ 2536 w 10000"/>
                  <a:gd name="connsiteY702" fmla="*/ 8307 h 10141"/>
                  <a:gd name="connsiteX703" fmla="*/ 2536 w 10000"/>
                  <a:gd name="connsiteY703" fmla="*/ 8256 h 10141"/>
                  <a:gd name="connsiteX704" fmla="*/ 2524 w 10000"/>
                  <a:gd name="connsiteY704" fmla="*/ 8193 h 10141"/>
                  <a:gd name="connsiteX705" fmla="*/ 2512 w 10000"/>
                  <a:gd name="connsiteY705" fmla="*/ 8142 h 10141"/>
                  <a:gd name="connsiteX706" fmla="*/ 2488 w 10000"/>
                  <a:gd name="connsiteY706" fmla="*/ 8073 h 10141"/>
                  <a:gd name="connsiteX707" fmla="*/ 2476 w 10000"/>
                  <a:gd name="connsiteY707" fmla="*/ 8022 h 10141"/>
                  <a:gd name="connsiteX708" fmla="*/ 2464 w 10000"/>
                  <a:gd name="connsiteY708" fmla="*/ 7946 h 10141"/>
                  <a:gd name="connsiteX709" fmla="*/ 2452 w 10000"/>
                  <a:gd name="connsiteY709" fmla="*/ 7896 h 10141"/>
                  <a:gd name="connsiteX710" fmla="*/ 2440 w 10000"/>
                  <a:gd name="connsiteY710" fmla="*/ 7820 h 10141"/>
                  <a:gd name="connsiteX711" fmla="*/ 2428 w 10000"/>
                  <a:gd name="connsiteY711" fmla="*/ 7756 h 10141"/>
                  <a:gd name="connsiteX712" fmla="*/ 2416 w 10000"/>
                  <a:gd name="connsiteY712" fmla="*/ 7687 h 10141"/>
                  <a:gd name="connsiteX713" fmla="*/ 2404 w 10000"/>
                  <a:gd name="connsiteY713" fmla="*/ 7624 h 10141"/>
                  <a:gd name="connsiteX714" fmla="*/ 2380 w 10000"/>
                  <a:gd name="connsiteY714" fmla="*/ 7548 h 10141"/>
                  <a:gd name="connsiteX715" fmla="*/ 2356 w 10000"/>
                  <a:gd name="connsiteY715" fmla="*/ 7484 h 10141"/>
                  <a:gd name="connsiteX716" fmla="*/ 2344 w 10000"/>
                  <a:gd name="connsiteY716" fmla="*/ 7415 h 10141"/>
                  <a:gd name="connsiteX717" fmla="*/ 2333 w 10000"/>
                  <a:gd name="connsiteY717" fmla="*/ 7339 h 10141"/>
                  <a:gd name="connsiteX718" fmla="*/ 2309 w 10000"/>
                  <a:gd name="connsiteY718" fmla="*/ 7263 h 10141"/>
                  <a:gd name="connsiteX719" fmla="*/ 2297 w 10000"/>
                  <a:gd name="connsiteY719" fmla="*/ 7187 h 10141"/>
                  <a:gd name="connsiteX720" fmla="*/ 2273 w 10000"/>
                  <a:gd name="connsiteY720" fmla="*/ 7111 h 10141"/>
                  <a:gd name="connsiteX721" fmla="*/ 2261 w 10000"/>
                  <a:gd name="connsiteY721" fmla="*/ 7042 h 10141"/>
                  <a:gd name="connsiteX722" fmla="*/ 2243 w 10000"/>
                  <a:gd name="connsiteY722" fmla="*/ 6966 h 10141"/>
                  <a:gd name="connsiteX723" fmla="*/ 2219 w 10000"/>
                  <a:gd name="connsiteY723" fmla="*/ 6877 h 10141"/>
                  <a:gd name="connsiteX724" fmla="*/ 2195 w 10000"/>
                  <a:gd name="connsiteY724" fmla="*/ 6801 h 10141"/>
                  <a:gd name="connsiteX725" fmla="*/ 2171 w 10000"/>
                  <a:gd name="connsiteY725" fmla="*/ 6732 h 10141"/>
                  <a:gd name="connsiteX726" fmla="*/ 2147 w 10000"/>
                  <a:gd name="connsiteY726" fmla="*/ 6643 h 10141"/>
                  <a:gd name="connsiteX727" fmla="*/ 2135 w 10000"/>
                  <a:gd name="connsiteY727" fmla="*/ 6567 h 10141"/>
                  <a:gd name="connsiteX728" fmla="*/ 2111 w 10000"/>
                  <a:gd name="connsiteY728" fmla="*/ 6479 h 10141"/>
                  <a:gd name="connsiteX729" fmla="*/ 2087 w 10000"/>
                  <a:gd name="connsiteY729" fmla="*/ 6409 h 10141"/>
                  <a:gd name="connsiteX730" fmla="*/ 2051 w 10000"/>
                  <a:gd name="connsiteY730" fmla="*/ 6308 h 10141"/>
                  <a:gd name="connsiteX731" fmla="*/ 2028 w 10000"/>
                  <a:gd name="connsiteY731" fmla="*/ 6219 h 10141"/>
                  <a:gd name="connsiteX732" fmla="*/ 2004 w 10000"/>
                  <a:gd name="connsiteY732" fmla="*/ 6131 h 10141"/>
                  <a:gd name="connsiteX733" fmla="*/ 1980 w 10000"/>
                  <a:gd name="connsiteY733" fmla="*/ 6049 h 10141"/>
                  <a:gd name="connsiteX734" fmla="*/ 1944 w 10000"/>
                  <a:gd name="connsiteY734" fmla="*/ 5947 h 10141"/>
                  <a:gd name="connsiteX735" fmla="*/ 1926 w 10000"/>
                  <a:gd name="connsiteY735" fmla="*/ 5859 h 10141"/>
                  <a:gd name="connsiteX736" fmla="*/ 1902 w 10000"/>
                  <a:gd name="connsiteY736" fmla="*/ 5764 h 10141"/>
                  <a:gd name="connsiteX737" fmla="*/ 1878 w 10000"/>
                  <a:gd name="connsiteY737" fmla="*/ 5675 h 10141"/>
                  <a:gd name="connsiteX738" fmla="*/ 1854 w 10000"/>
                  <a:gd name="connsiteY738" fmla="*/ 5574 h 10141"/>
                  <a:gd name="connsiteX739" fmla="*/ 1818 w 10000"/>
                  <a:gd name="connsiteY739" fmla="*/ 5473 h 10141"/>
                  <a:gd name="connsiteX740" fmla="*/ 1794 w 10000"/>
                  <a:gd name="connsiteY740" fmla="*/ 5378 h 10141"/>
                  <a:gd name="connsiteX741" fmla="*/ 1770 w 10000"/>
                  <a:gd name="connsiteY741" fmla="*/ 5277 h 10141"/>
                  <a:gd name="connsiteX742" fmla="*/ 1734 w 10000"/>
                  <a:gd name="connsiteY742" fmla="*/ 5176 h 10141"/>
                  <a:gd name="connsiteX743" fmla="*/ 1711 w 10000"/>
                  <a:gd name="connsiteY743" fmla="*/ 5081 h 10141"/>
                  <a:gd name="connsiteX744" fmla="*/ 1675 w 10000"/>
                  <a:gd name="connsiteY744" fmla="*/ 4980 h 10141"/>
                  <a:gd name="connsiteX745" fmla="*/ 1651 w 10000"/>
                  <a:gd name="connsiteY745" fmla="*/ 4879 h 10141"/>
                  <a:gd name="connsiteX746" fmla="*/ 1615 w 10000"/>
                  <a:gd name="connsiteY746" fmla="*/ 4777 h 10141"/>
                  <a:gd name="connsiteX747" fmla="*/ 1597 w 10000"/>
                  <a:gd name="connsiteY747" fmla="*/ 4670 h 10141"/>
                  <a:gd name="connsiteX748" fmla="*/ 1561 w 10000"/>
                  <a:gd name="connsiteY748" fmla="*/ 4569 h 10141"/>
                  <a:gd name="connsiteX749" fmla="*/ 1537 w 10000"/>
                  <a:gd name="connsiteY749" fmla="*/ 4467 h 10141"/>
                  <a:gd name="connsiteX750" fmla="*/ 1501 w 10000"/>
                  <a:gd name="connsiteY750" fmla="*/ 4372 h 10141"/>
                  <a:gd name="connsiteX751" fmla="*/ 1477 w 10000"/>
                  <a:gd name="connsiteY751" fmla="*/ 4259 h 10141"/>
                  <a:gd name="connsiteX752" fmla="*/ 1441 w 10000"/>
                  <a:gd name="connsiteY752" fmla="*/ 4157 h 10141"/>
                  <a:gd name="connsiteX753" fmla="*/ 1417 w 10000"/>
                  <a:gd name="connsiteY753" fmla="*/ 4063 h 10141"/>
                  <a:gd name="connsiteX754" fmla="*/ 1394 w 10000"/>
                  <a:gd name="connsiteY754" fmla="*/ 3961 h 10141"/>
                  <a:gd name="connsiteX755" fmla="*/ 1370 w 10000"/>
                  <a:gd name="connsiteY755" fmla="*/ 3860 h 10141"/>
                  <a:gd name="connsiteX756" fmla="*/ 1334 w 10000"/>
                  <a:gd name="connsiteY756" fmla="*/ 3765 h 10141"/>
                  <a:gd name="connsiteX757" fmla="*/ 1310 w 10000"/>
                  <a:gd name="connsiteY757" fmla="*/ 3664 h 10141"/>
                  <a:gd name="connsiteX758" fmla="*/ 1280 w 10000"/>
                  <a:gd name="connsiteY758" fmla="*/ 3563 h 10141"/>
                  <a:gd name="connsiteX759" fmla="*/ 1256 w 10000"/>
                  <a:gd name="connsiteY759" fmla="*/ 3462 h 10141"/>
                  <a:gd name="connsiteX760" fmla="*/ 1232 w 10000"/>
                  <a:gd name="connsiteY760" fmla="*/ 3379 h 10141"/>
                  <a:gd name="connsiteX761" fmla="*/ 1208 w 10000"/>
                  <a:gd name="connsiteY761" fmla="*/ 3291 h 10141"/>
                  <a:gd name="connsiteX762" fmla="*/ 1172 w 10000"/>
                  <a:gd name="connsiteY762" fmla="*/ 3190 h 10141"/>
                  <a:gd name="connsiteX763" fmla="*/ 1148 w 10000"/>
                  <a:gd name="connsiteY763" fmla="*/ 3095 h 10141"/>
                  <a:gd name="connsiteX764" fmla="*/ 1124 w 10000"/>
                  <a:gd name="connsiteY764" fmla="*/ 2994 h 10141"/>
                  <a:gd name="connsiteX765" fmla="*/ 1100 w 10000"/>
                  <a:gd name="connsiteY765" fmla="*/ 2918 h 10141"/>
                  <a:gd name="connsiteX766" fmla="*/ 1077 w 10000"/>
                  <a:gd name="connsiteY766" fmla="*/ 2817 h 10141"/>
                  <a:gd name="connsiteX767" fmla="*/ 1041 w 10000"/>
                  <a:gd name="connsiteY767" fmla="*/ 2734 h 10141"/>
                  <a:gd name="connsiteX768" fmla="*/ 1029 w 10000"/>
                  <a:gd name="connsiteY768" fmla="*/ 2658 h 10141"/>
                  <a:gd name="connsiteX769" fmla="*/ 1005 w 10000"/>
                  <a:gd name="connsiteY769" fmla="*/ 2582 h 10141"/>
                  <a:gd name="connsiteX770" fmla="*/ 981 w 10000"/>
                  <a:gd name="connsiteY770" fmla="*/ 2507 h 10141"/>
                  <a:gd name="connsiteX771" fmla="*/ 963 w 10000"/>
                  <a:gd name="connsiteY771" fmla="*/ 2424 h 10141"/>
                  <a:gd name="connsiteX772" fmla="*/ 951 w 10000"/>
                  <a:gd name="connsiteY772" fmla="*/ 2348 h 10141"/>
                  <a:gd name="connsiteX773" fmla="*/ 927 w 10000"/>
                  <a:gd name="connsiteY773" fmla="*/ 2285 h 10141"/>
                  <a:gd name="connsiteX774" fmla="*/ 903 w 10000"/>
                  <a:gd name="connsiteY774" fmla="*/ 2209 h 10141"/>
                  <a:gd name="connsiteX775" fmla="*/ 891 w 10000"/>
                  <a:gd name="connsiteY775" fmla="*/ 2146 h 10141"/>
                  <a:gd name="connsiteX776" fmla="*/ 867 w 10000"/>
                  <a:gd name="connsiteY776" fmla="*/ 2089 h 10141"/>
                  <a:gd name="connsiteX777" fmla="*/ 855 w 10000"/>
                  <a:gd name="connsiteY777" fmla="*/ 2026 h 10141"/>
                  <a:gd name="connsiteX778" fmla="*/ 843 w 10000"/>
                  <a:gd name="connsiteY778" fmla="*/ 1963 h 10141"/>
                  <a:gd name="connsiteX779" fmla="*/ 819 w 10000"/>
                  <a:gd name="connsiteY779" fmla="*/ 1899 h 10141"/>
                  <a:gd name="connsiteX780" fmla="*/ 807 w 10000"/>
                  <a:gd name="connsiteY780" fmla="*/ 1849 h 10141"/>
                  <a:gd name="connsiteX781" fmla="*/ 783 w 10000"/>
                  <a:gd name="connsiteY781" fmla="*/ 1811 h 10141"/>
                  <a:gd name="connsiteX782" fmla="*/ 772 w 10000"/>
                  <a:gd name="connsiteY782" fmla="*/ 1767 h 10141"/>
                  <a:gd name="connsiteX783" fmla="*/ 760 w 10000"/>
                  <a:gd name="connsiteY783" fmla="*/ 1729 h 10141"/>
                  <a:gd name="connsiteX784" fmla="*/ 748 w 10000"/>
                  <a:gd name="connsiteY784" fmla="*/ 1691 h 10141"/>
                  <a:gd name="connsiteX785" fmla="*/ 748 w 10000"/>
                  <a:gd name="connsiteY785" fmla="*/ 1653 h 10141"/>
                  <a:gd name="connsiteX786" fmla="*/ 724 w 10000"/>
                  <a:gd name="connsiteY786" fmla="*/ 1589 h 10141"/>
                  <a:gd name="connsiteX787" fmla="*/ 724 w 10000"/>
                  <a:gd name="connsiteY787" fmla="*/ 1551 h 10141"/>
                  <a:gd name="connsiteX788" fmla="*/ 712 w 10000"/>
                  <a:gd name="connsiteY788" fmla="*/ 1526 h 10141"/>
                  <a:gd name="connsiteX789" fmla="*/ 712 w 10000"/>
                  <a:gd name="connsiteY789" fmla="*/ 1514 h 10141"/>
                  <a:gd name="connsiteX790" fmla="*/ 724 w 10000"/>
                  <a:gd name="connsiteY790" fmla="*/ 1514 h 10141"/>
                  <a:gd name="connsiteX791" fmla="*/ 783 w 10000"/>
                  <a:gd name="connsiteY791" fmla="*/ 1501 h 10141"/>
                  <a:gd name="connsiteX792" fmla="*/ 819 w 10000"/>
                  <a:gd name="connsiteY792" fmla="*/ 1488 h 10141"/>
                  <a:gd name="connsiteX793" fmla="*/ 867 w 10000"/>
                  <a:gd name="connsiteY793" fmla="*/ 1488 h 10141"/>
                  <a:gd name="connsiteX794" fmla="*/ 891 w 10000"/>
                  <a:gd name="connsiteY794" fmla="*/ 1476 h 10141"/>
                  <a:gd name="connsiteX795" fmla="*/ 927 w 10000"/>
                  <a:gd name="connsiteY795" fmla="*/ 1476 h 10141"/>
                  <a:gd name="connsiteX796" fmla="*/ 963 w 10000"/>
                  <a:gd name="connsiteY796" fmla="*/ 1476 h 10141"/>
                  <a:gd name="connsiteX797" fmla="*/ 993 w 10000"/>
                  <a:gd name="connsiteY797" fmla="*/ 1476 h 10141"/>
                  <a:gd name="connsiteX798" fmla="*/ 1017 w 10000"/>
                  <a:gd name="connsiteY798" fmla="*/ 1463 h 10141"/>
                  <a:gd name="connsiteX799" fmla="*/ 1053 w 10000"/>
                  <a:gd name="connsiteY799" fmla="*/ 1463 h 10141"/>
                  <a:gd name="connsiteX800" fmla="*/ 1100 w 10000"/>
                  <a:gd name="connsiteY800" fmla="*/ 1457 h 10141"/>
                  <a:gd name="connsiteX801" fmla="*/ 1136 w 10000"/>
                  <a:gd name="connsiteY801" fmla="*/ 1457 h 10141"/>
                  <a:gd name="connsiteX802" fmla="*/ 1172 w 10000"/>
                  <a:gd name="connsiteY802" fmla="*/ 1444 h 10141"/>
                  <a:gd name="connsiteX803" fmla="*/ 1220 w 10000"/>
                  <a:gd name="connsiteY803" fmla="*/ 1444 h 10141"/>
                  <a:gd name="connsiteX804" fmla="*/ 1268 w 10000"/>
                  <a:gd name="connsiteY804" fmla="*/ 1431 h 10141"/>
                  <a:gd name="connsiteX805" fmla="*/ 1310 w 10000"/>
                  <a:gd name="connsiteY805" fmla="*/ 1431 h 10141"/>
                  <a:gd name="connsiteX806" fmla="*/ 1358 w 10000"/>
                  <a:gd name="connsiteY806" fmla="*/ 1419 h 10141"/>
                  <a:gd name="connsiteX807" fmla="*/ 1406 w 10000"/>
                  <a:gd name="connsiteY807" fmla="*/ 1419 h 10141"/>
                  <a:gd name="connsiteX808" fmla="*/ 1465 w 10000"/>
                  <a:gd name="connsiteY808" fmla="*/ 1406 h 10141"/>
                  <a:gd name="connsiteX809" fmla="*/ 1513 w 10000"/>
                  <a:gd name="connsiteY809" fmla="*/ 1406 h 10141"/>
                  <a:gd name="connsiteX810" fmla="*/ 1561 w 10000"/>
                  <a:gd name="connsiteY810" fmla="*/ 1393 h 10141"/>
                  <a:gd name="connsiteX811" fmla="*/ 1615 w 10000"/>
                  <a:gd name="connsiteY811" fmla="*/ 1393 h 10141"/>
                  <a:gd name="connsiteX812" fmla="*/ 1675 w 10000"/>
                  <a:gd name="connsiteY812" fmla="*/ 1381 h 10141"/>
                  <a:gd name="connsiteX813" fmla="*/ 1746 w 10000"/>
                  <a:gd name="connsiteY813" fmla="*/ 1381 h 10141"/>
                  <a:gd name="connsiteX814" fmla="*/ 1794 w 10000"/>
                  <a:gd name="connsiteY814" fmla="*/ 1368 h 10141"/>
                  <a:gd name="connsiteX815" fmla="*/ 1854 w 10000"/>
                  <a:gd name="connsiteY815" fmla="*/ 1355 h 10141"/>
                  <a:gd name="connsiteX816" fmla="*/ 1914 w 10000"/>
                  <a:gd name="connsiteY816" fmla="*/ 1343 h 10141"/>
                  <a:gd name="connsiteX817" fmla="*/ 1980 w 10000"/>
                  <a:gd name="connsiteY817" fmla="*/ 1343 h 10141"/>
                  <a:gd name="connsiteX818" fmla="*/ 2039 w 10000"/>
                  <a:gd name="connsiteY818" fmla="*/ 1330 h 10141"/>
                  <a:gd name="connsiteX819" fmla="*/ 2111 w 10000"/>
                  <a:gd name="connsiteY819" fmla="*/ 1317 h 10141"/>
                  <a:gd name="connsiteX820" fmla="*/ 2171 w 10000"/>
                  <a:gd name="connsiteY820" fmla="*/ 1317 h 10141"/>
                  <a:gd name="connsiteX821" fmla="*/ 2243 w 10000"/>
                  <a:gd name="connsiteY821" fmla="*/ 1305 h 10141"/>
                  <a:gd name="connsiteX822" fmla="*/ 2297 w 10000"/>
                  <a:gd name="connsiteY822" fmla="*/ 1292 h 10141"/>
                  <a:gd name="connsiteX823" fmla="*/ 2368 w 10000"/>
                  <a:gd name="connsiteY823" fmla="*/ 1292 h 10141"/>
                  <a:gd name="connsiteX824" fmla="*/ 2440 w 10000"/>
                  <a:gd name="connsiteY824" fmla="*/ 1280 h 10141"/>
                  <a:gd name="connsiteX825" fmla="*/ 2512 w 10000"/>
                  <a:gd name="connsiteY825" fmla="*/ 1267 h 10141"/>
                  <a:gd name="connsiteX826" fmla="*/ 2578 w 10000"/>
                  <a:gd name="connsiteY826" fmla="*/ 1254 h 10141"/>
                  <a:gd name="connsiteX827" fmla="*/ 2661 w 10000"/>
                  <a:gd name="connsiteY827" fmla="*/ 1242 h 10141"/>
                  <a:gd name="connsiteX828" fmla="*/ 2733 w 10000"/>
                  <a:gd name="connsiteY828" fmla="*/ 1229 h 10141"/>
                  <a:gd name="connsiteX829" fmla="*/ 2805 w 10000"/>
                  <a:gd name="connsiteY829" fmla="*/ 1229 h 10141"/>
                  <a:gd name="connsiteX830" fmla="*/ 2877 w 10000"/>
                  <a:gd name="connsiteY830" fmla="*/ 1216 h 10141"/>
                  <a:gd name="connsiteX831" fmla="*/ 2955 w 10000"/>
                  <a:gd name="connsiteY831" fmla="*/ 1204 h 10141"/>
                  <a:gd name="connsiteX832" fmla="*/ 3026 w 10000"/>
                  <a:gd name="connsiteY832" fmla="*/ 1191 h 10141"/>
                  <a:gd name="connsiteX833" fmla="*/ 3098 w 10000"/>
                  <a:gd name="connsiteY833" fmla="*/ 1178 h 10141"/>
                  <a:gd name="connsiteX834" fmla="*/ 3182 w 10000"/>
                  <a:gd name="connsiteY834" fmla="*/ 1166 h 10141"/>
                  <a:gd name="connsiteX835" fmla="*/ 3248 w 10000"/>
                  <a:gd name="connsiteY835" fmla="*/ 1166 h 10141"/>
                  <a:gd name="connsiteX836" fmla="*/ 3331 w 10000"/>
                  <a:gd name="connsiteY836" fmla="*/ 1153 h 10141"/>
                  <a:gd name="connsiteX837" fmla="*/ 3415 w 10000"/>
                  <a:gd name="connsiteY837" fmla="*/ 1140 h 10141"/>
                  <a:gd name="connsiteX838" fmla="*/ 3487 w 10000"/>
                  <a:gd name="connsiteY838" fmla="*/ 1134 h 10141"/>
                  <a:gd name="connsiteX839" fmla="*/ 3565 w 10000"/>
                  <a:gd name="connsiteY839" fmla="*/ 1134 h 10141"/>
                  <a:gd name="connsiteX840" fmla="*/ 3648 w 10000"/>
                  <a:gd name="connsiteY840" fmla="*/ 1109 h 10141"/>
                  <a:gd name="connsiteX841" fmla="*/ 3732 w 10000"/>
                  <a:gd name="connsiteY841" fmla="*/ 1109 h 10141"/>
                  <a:gd name="connsiteX842" fmla="*/ 3816 w 10000"/>
                  <a:gd name="connsiteY842" fmla="*/ 1096 h 10141"/>
                  <a:gd name="connsiteX843" fmla="*/ 3882 w 10000"/>
                  <a:gd name="connsiteY843" fmla="*/ 1083 h 10141"/>
                  <a:gd name="connsiteX844" fmla="*/ 3965 w 10000"/>
                  <a:gd name="connsiteY844" fmla="*/ 1071 h 10141"/>
                  <a:gd name="connsiteX845" fmla="*/ 4049 w 10000"/>
                  <a:gd name="connsiteY845" fmla="*/ 1071 h 10141"/>
                  <a:gd name="connsiteX846" fmla="*/ 4133 w 10000"/>
                  <a:gd name="connsiteY846" fmla="*/ 1045 h 10141"/>
                  <a:gd name="connsiteX847" fmla="*/ 4211 w 10000"/>
                  <a:gd name="connsiteY847" fmla="*/ 1045 h 10141"/>
                  <a:gd name="connsiteX848" fmla="*/ 4282 w 10000"/>
                  <a:gd name="connsiteY848" fmla="*/ 1020 h 10141"/>
                  <a:gd name="connsiteX849" fmla="*/ 4366 w 10000"/>
                  <a:gd name="connsiteY849" fmla="*/ 1020 h 10141"/>
                  <a:gd name="connsiteX850" fmla="*/ 4450 w 10000"/>
                  <a:gd name="connsiteY850" fmla="*/ 1008 h 10141"/>
                  <a:gd name="connsiteX851" fmla="*/ 4528 w 10000"/>
                  <a:gd name="connsiteY851" fmla="*/ 995 h 10141"/>
                  <a:gd name="connsiteX852" fmla="*/ 4611 w 10000"/>
                  <a:gd name="connsiteY852" fmla="*/ 982 h 10141"/>
                  <a:gd name="connsiteX853" fmla="*/ 4695 w 10000"/>
                  <a:gd name="connsiteY853" fmla="*/ 982 h 10141"/>
                  <a:gd name="connsiteX854" fmla="*/ 4767 w 10000"/>
                  <a:gd name="connsiteY854" fmla="*/ 957 h 10141"/>
                  <a:gd name="connsiteX855" fmla="*/ 4856 w 10000"/>
                  <a:gd name="connsiteY855" fmla="*/ 957 h 10141"/>
                  <a:gd name="connsiteX856" fmla="*/ 4928 w 10000"/>
                  <a:gd name="connsiteY856" fmla="*/ 944 h 10141"/>
                  <a:gd name="connsiteX857" fmla="*/ 5012 w 10000"/>
                  <a:gd name="connsiteY857" fmla="*/ 932 h 10141"/>
                  <a:gd name="connsiteX858" fmla="*/ 5084 w 10000"/>
                  <a:gd name="connsiteY858" fmla="*/ 919 h 10141"/>
                  <a:gd name="connsiteX859" fmla="*/ 5173 w 10000"/>
                  <a:gd name="connsiteY859" fmla="*/ 919 h 10141"/>
                  <a:gd name="connsiteX860" fmla="*/ 5245 w 10000"/>
                  <a:gd name="connsiteY860" fmla="*/ 906 h 10141"/>
                  <a:gd name="connsiteX861" fmla="*/ 5329 w 10000"/>
                  <a:gd name="connsiteY861" fmla="*/ 906 h 10141"/>
                  <a:gd name="connsiteX862" fmla="*/ 5413 w 10000"/>
                  <a:gd name="connsiteY862" fmla="*/ 894 h 10141"/>
                  <a:gd name="connsiteX863" fmla="*/ 5478 w 10000"/>
                  <a:gd name="connsiteY863" fmla="*/ 881 h 10141"/>
                  <a:gd name="connsiteX864" fmla="*/ 5562 w 10000"/>
                  <a:gd name="connsiteY864" fmla="*/ 868 h 10141"/>
                  <a:gd name="connsiteX865" fmla="*/ 5646 w 10000"/>
                  <a:gd name="connsiteY865" fmla="*/ 868 h 10141"/>
                  <a:gd name="connsiteX866" fmla="*/ 5718 w 10000"/>
                  <a:gd name="connsiteY866" fmla="*/ 843 h 10141"/>
                  <a:gd name="connsiteX867" fmla="*/ 5795 w 10000"/>
                  <a:gd name="connsiteY867" fmla="*/ 843 h 10141"/>
                  <a:gd name="connsiteX868" fmla="*/ 5867 w 10000"/>
                  <a:gd name="connsiteY868" fmla="*/ 830 h 10141"/>
                  <a:gd name="connsiteX869" fmla="*/ 5951 w 10000"/>
                  <a:gd name="connsiteY869" fmla="*/ 830 h 10141"/>
                  <a:gd name="connsiteX870" fmla="*/ 6023 w 10000"/>
                  <a:gd name="connsiteY870" fmla="*/ 818 h 10141"/>
                  <a:gd name="connsiteX871" fmla="*/ 6089 w 10000"/>
                  <a:gd name="connsiteY871" fmla="*/ 818 h 10141"/>
                  <a:gd name="connsiteX872" fmla="*/ 6172 w 10000"/>
                  <a:gd name="connsiteY872" fmla="*/ 805 h 10141"/>
                  <a:gd name="connsiteX873" fmla="*/ 6244 w 10000"/>
                  <a:gd name="connsiteY873" fmla="*/ 805 h 10141"/>
                  <a:gd name="connsiteX874" fmla="*/ 6316 w 10000"/>
                  <a:gd name="connsiteY874" fmla="*/ 799 h 10141"/>
                  <a:gd name="connsiteX875" fmla="*/ 6388 w 10000"/>
                  <a:gd name="connsiteY875" fmla="*/ 799 h 10141"/>
                  <a:gd name="connsiteX876" fmla="*/ 6453 w 10000"/>
                  <a:gd name="connsiteY876" fmla="*/ 786 h 10141"/>
                  <a:gd name="connsiteX877" fmla="*/ 6525 w 10000"/>
                  <a:gd name="connsiteY877" fmla="*/ 786 h 10141"/>
                  <a:gd name="connsiteX878" fmla="*/ 6585 w 10000"/>
                  <a:gd name="connsiteY878" fmla="*/ 774 h 10141"/>
                  <a:gd name="connsiteX879" fmla="*/ 6645 w 10000"/>
                  <a:gd name="connsiteY879" fmla="*/ 774 h 10141"/>
                  <a:gd name="connsiteX880" fmla="*/ 6711 w 10000"/>
                  <a:gd name="connsiteY880" fmla="*/ 761 h 10141"/>
                  <a:gd name="connsiteX881" fmla="*/ 6770 w 10000"/>
                  <a:gd name="connsiteY881" fmla="*/ 761 h 10141"/>
                  <a:gd name="connsiteX882" fmla="*/ 6830 w 10000"/>
                  <a:gd name="connsiteY882" fmla="*/ 761 h 10141"/>
                  <a:gd name="connsiteX883" fmla="*/ 6890 w 10000"/>
                  <a:gd name="connsiteY883" fmla="*/ 748 h 10141"/>
                  <a:gd name="connsiteX884" fmla="*/ 6938 w 10000"/>
                  <a:gd name="connsiteY884" fmla="*/ 748 h 10141"/>
                  <a:gd name="connsiteX885" fmla="*/ 7010 w 10000"/>
                  <a:gd name="connsiteY885" fmla="*/ 748 h 10141"/>
                  <a:gd name="connsiteX886" fmla="*/ 7051 w 10000"/>
                  <a:gd name="connsiteY886" fmla="*/ 736 h 10141"/>
                  <a:gd name="connsiteX887" fmla="*/ 7111 w 10000"/>
                  <a:gd name="connsiteY887" fmla="*/ 736 h 10141"/>
                  <a:gd name="connsiteX888" fmla="*/ 7159 w 10000"/>
                  <a:gd name="connsiteY888" fmla="*/ 736 h 10141"/>
                  <a:gd name="connsiteX889" fmla="*/ 7207 w 10000"/>
                  <a:gd name="connsiteY889" fmla="*/ 736 h 10141"/>
                  <a:gd name="connsiteX890" fmla="*/ 7255 w 10000"/>
                  <a:gd name="connsiteY890" fmla="*/ 723 h 10141"/>
                  <a:gd name="connsiteX891" fmla="*/ 7303 w 10000"/>
                  <a:gd name="connsiteY891" fmla="*/ 723 h 10141"/>
                  <a:gd name="connsiteX892" fmla="*/ 7344 w 10000"/>
                  <a:gd name="connsiteY892" fmla="*/ 723 h 10141"/>
                  <a:gd name="connsiteX893" fmla="*/ 7392 w 10000"/>
                  <a:gd name="connsiteY893" fmla="*/ 723 h 10141"/>
                  <a:gd name="connsiteX894" fmla="*/ 7416 w 10000"/>
                  <a:gd name="connsiteY894" fmla="*/ 710 h 10141"/>
                  <a:gd name="connsiteX895" fmla="*/ 7452 w 10000"/>
                  <a:gd name="connsiteY895" fmla="*/ 710 h 10141"/>
                  <a:gd name="connsiteX896" fmla="*/ 7500 w 10000"/>
                  <a:gd name="connsiteY896" fmla="*/ 698 h 10141"/>
                  <a:gd name="connsiteX897" fmla="*/ 7536 w 10000"/>
                  <a:gd name="connsiteY897" fmla="*/ 698 h 10141"/>
                  <a:gd name="connsiteX898" fmla="*/ 7596 w 10000"/>
                  <a:gd name="connsiteY898" fmla="*/ 698 h 10141"/>
                  <a:gd name="connsiteX899" fmla="*/ 7644 w 10000"/>
                  <a:gd name="connsiteY899" fmla="*/ 698 h 10141"/>
                  <a:gd name="connsiteX900" fmla="*/ 7673 w 10000"/>
                  <a:gd name="connsiteY900" fmla="*/ 698 h 10141"/>
                  <a:gd name="connsiteX901" fmla="*/ 7697 w 10000"/>
                  <a:gd name="connsiteY901" fmla="*/ 698 h 10141"/>
                  <a:gd name="connsiteX902" fmla="*/ 7721 w 10000"/>
                  <a:gd name="connsiteY902" fmla="*/ 698 h 10141"/>
                  <a:gd name="connsiteX903" fmla="*/ 7733 w 10000"/>
                  <a:gd name="connsiteY903" fmla="*/ 698 h 10141"/>
                  <a:gd name="connsiteX904" fmla="*/ 7738 w 10000"/>
                  <a:gd name="connsiteY904" fmla="*/ 719 h 10141"/>
                  <a:gd name="connsiteX905" fmla="*/ 8134 w 10000"/>
                  <a:gd name="connsiteY905" fmla="*/ 141 h 10141"/>
                  <a:gd name="connsiteX906" fmla="*/ 8488 w 10000"/>
                  <a:gd name="connsiteY906" fmla="*/ 460 h 10141"/>
                  <a:gd name="connsiteX0" fmla="*/ 8488 w 10000"/>
                  <a:gd name="connsiteY0" fmla="*/ 460 h 10141"/>
                  <a:gd name="connsiteX1" fmla="*/ 8122 w 10000"/>
                  <a:gd name="connsiteY1" fmla="*/ 141 h 10141"/>
                  <a:gd name="connsiteX2" fmla="*/ 8110 w 10000"/>
                  <a:gd name="connsiteY2" fmla="*/ 141 h 10141"/>
                  <a:gd name="connsiteX3" fmla="*/ 8062 w 10000"/>
                  <a:gd name="connsiteY3" fmla="*/ 141 h 10141"/>
                  <a:gd name="connsiteX4" fmla="*/ 8014 w 10000"/>
                  <a:gd name="connsiteY4" fmla="*/ 147 h 10141"/>
                  <a:gd name="connsiteX5" fmla="*/ 7978 w 10000"/>
                  <a:gd name="connsiteY5" fmla="*/ 147 h 10141"/>
                  <a:gd name="connsiteX6" fmla="*/ 7949 w 10000"/>
                  <a:gd name="connsiteY6" fmla="*/ 147 h 10141"/>
                  <a:gd name="connsiteX7" fmla="*/ 7913 w 10000"/>
                  <a:gd name="connsiteY7" fmla="*/ 147 h 10141"/>
                  <a:gd name="connsiteX8" fmla="*/ 7889 w 10000"/>
                  <a:gd name="connsiteY8" fmla="*/ 160 h 10141"/>
                  <a:gd name="connsiteX9" fmla="*/ 7841 w 10000"/>
                  <a:gd name="connsiteY9" fmla="*/ 160 h 10141"/>
                  <a:gd name="connsiteX10" fmla="*/ 7793 w 10000"/>
                  <a:gd name="connsiteY10" fmla="*/ 173 h 10141"/>
                  <a:gd name="connsiteX11" fmla="*/ 7745 w 10000"/>
                  <a:gd name="connsiteY11" fmla="*/ 173 h 10141"/>
                  <a:gd name="connsiteX12" fmla="*/ 7697 w 10000"/>
                  <a:gd name="connsiteY12" fmla="*/ 185 h 10141"/>
                  <a:gd name="connsiteX13" fmla="*/ 7656 w 10000"/>
                  <a:gd name="connsiteY13" fmla="*/ 185 h 10141"/>
                  <a:gd name="connsiteX14" fmla="*/ 7596 w 10000"/>
                  <a:gd name="connsiteY14" fmla="*/ 185 h 10141"/>
                  <a:gd name="connsiteX15" fmla="*/ 7536 w 10000"/>
                  <a:gd name="connsiteY15" fmla="*/ 198 h 10141"/>
                  <a:gd name="connsiteX16" fmla="*/ 7476 w 10000"/>
                  <a:gd name="connsiteY16" fmla="*/ 198 h 10141"/>
                  <a:gd name="connsiteX17" fmla="*/ 7404 w 10000"/>
                  <a:gd name="connsiteY17" fmla="*/ 198 h 10141"/>
                  <a:gd name="connsiteX18" fmla="*/ 7344 w 10000"/>
                  <a:gd name="connsiteY18" fmla="*/ 211 h 10141"/>
                  <a:gd name="connsiteX19" fmla="*/ 7291 w 10000"/>
                  <a:gd name="connsiteY19" fmla="*/ 211 h 10141"/>
                  <a:gd name="connsiteX20" fmla="*/ 7231 w 10000"/>
                  <a:gd name="connsiteY20" fmla="*/ 223 h 10141"/>
                  <a:gd name="connsiteX21" fmla="*/ 7147 w 10000"/>
                  <a:gd name="connsiteY21" fmla="*/ 223 h 10141"/>
                  <a:gd name="connsiteX22" fmla="*/ 7075 w 10000"/>
                  <a:gd name="connsiteY22" fmla="*/ 236 h 10141"/>
                  <a:gd name="connsiteX23" fmla="*/ 7010 w 10000"/>
                  <a:gd name="connsiteY23" fmla="*/ 236 h 10141"/>
                  <a:gd name="connsiteX24" fmla="*/ 6926 w 10000"/>
                  <a:gd name="connsiteY24" fmla="*/ 249 h 10141"/>
                  <a:gd name="connsiteX25" fmla="*/ 6854 w 10000"/>
                  <a:gd name="connsiteY25" fmla="*/ 261 h 10141"/>
                  <a:gd name="connsiteX26" fmla="*/ 6770 w 10000"/>
                  <a:gd name="connsiteY26" fmla="*/ 274 h 10141"/>
                  <a:gd name="connsiteX27" fmla="*/ 6705 w 10000"/>
                  <a:gd name="connsiteY27" fmla="*/ 274 h 10141"/>
                  <a:gd name="connsiteX28" fmla="*/ 6621 w 10000"/>
                  <a:gd name="connsiteY28" fmla="*/ 286 h 10141"/>
                  <a:gd name="connsiteX29" fmla="*/ 6537 w 10000"/>
                  <a:gd name="connsiteY29" fmla="*/ 286 h 10141"/>
                  <a:gd name="connsiteX30" fmla="*/ 6453 w 10000"/>
                  <a:gd name="connsiteY30" fmla="*/ 299 h 10141"/>
                  <a:gd name="connsiteX31" fmla="*/ 6364 w 10000"/>
                  <a:gd name="connsiteY31" fmla="*/ 312 h 10141"/>
                  <a:gd name="connsiteX32" fmla="*/ 6280 w 10000"/>
                  <a:gd name="connsiteY32" fmla="*/ 324 h 10141"/>
                  <a:gd name="connsiteX33" fmla="*/ 6184 w 10000"/>
                  <a:gd name="connsiteY33" fmla="*/ 337 h 10141"/>
                  <a:gd name="connsiteX34" fmla="*/ 6100 w 10000"/>
                  <a:gd name="connsiteY34" fmla="*/ 350 h 10141"/>
                  <a:gd name="connsiteX35" fmla="*/ 6011 w 10000"/>
                  <a:gd name="connsiteY35" fmla="*/ 350 h 10141"/>
                  <a:gd name="connsiteX36" fmla="*/ 5927 w 10000"/>
                  <a:gd name="connsiteY36" fmla="*/ 362 h 10141"/>
                  <a:gd name="connsiteX37" fmla="*/ 5831 w 10000"/>
                  <a:gd name="connsiteY37" fmla="*/ 375 h 10141"/>
                  <a:gd name="connsiteX38" fmla="*/ 5742 w 10000"/>
                  <a:gd name="connsiteY38" fmla="*/ 388 h 10141"/>
                  <a:gd name="connsiteX39" fmla="*/ 5658 w 10000"/>
                  <a:gd name="connsiteY39" fmla="*/ 388 h 10141"/>
                  <a:gd name="connsiteX40" fmla="*/ 5562 w 10000"/>
                  <a:gd name="connsiteY40" fmla="*/ 400 h 10141"/>
                  <a:gd name="connsiteX41" fmla="*/ 5467 w 10000"/>
                  <a:gd name="connsiteY41" fmla="*/ 413 h 10141"/>
                  <a:gd name="connsiteX42" fmla="*/ 5377 w 10000"/>
                  <a:gd name="connsiteY42" fmla="*/ 426 h 10141"/>
                  <a:gd name="connsiteX43" fmla="*/ 5281 w 10000"/>
                  <a:gd name="connsiteY43" fmla="*/ 426 h 10141"/>
                  <a:gd name="connsiteX44" fmla="*/ 5185 w 10000"/>
                  <a:gd name="connsiteY44" fmla="*/ 451 h 10141"/>
                  <a:gd name="connsiteX45" fmla="*/ 5096 w 10000"/>
                  <a:gd name="connsiteY45" fmla="*/ 464 h 10141"/>
                  <a:gd name="connsiteX46" fmla="*/ 5000 w 10000"/>
                  <a:gd name="connsiteY46" fmla="*/ 470 h 10141"/>
                  <a:gd name="connsiteX47" fmla="*/ 4904 w 10000"/>
                  <a:gd name="connsiteY47" fmla="*/ 470 h 10141"/>
                  <a:gd name="connsiteX48" fmla="*/ 4809 w 10000"/>
                  <a:gd name="connsiteY48" fmla="*/ 483 h 10141"/>
                  <a:gd name="connsiteX49" fmla="*/ 4719 w 10000"/>
                  <a:gd name="connsiteY49" fmla="*/ 495 h 10141"/>
                  <a:gd name="connsiteX50" fmla="*/ 4623 w 10000"/>
                  <a:gd name="connsiteY50" fmla="*/ 508 h 10141"/>
                  <a:gd name="connsiteX51" fmla="*/ 4528 w 10000"/>
                  <a:gd name="connsiteY51" fmla="*/ 521 h 10141"/>
                  <a:gd name="connsiteX52" fmla="*/ 4438 w 10000"/>
                  <a:gd name="connsiteY52" fmla="*/ 533 h 10141"/>
                  <a:gd name="connsiteX53" fmla="*/ 4354 w 10000"/>
                  <a:gd name="connsiteY53" fmla="*/ 546 h 10141"/>
                  <a:gd name="connsiteX54" fmla="*/ 4258 w 10000"/>
                  <a:gd name="connsiteY54" fmla="*/ 558 h 10141"/>
                  <a:gd name="connsiteX55" fmla="*/ 4163 w 10000"/>
                  <a:gd name="connsiteY55" fmla="*/ 571 h 10141"/>
                  <a:gd name="connsiteX56" fmla="*/ 4073 w 10000"/>
                  <a:gd name="connsiteY56" fmla="*/ 584 h 10141"/>
                  <a:gd name="connsiteX57" fmla="*/ 3977 w 10000"/>
                  <a:gd name="connsiteY57" fmla="*/ 596 h 10141"/>
                  <a:gd name="connsiteX58" fmla="*/ 3882 w 10000"/>
                  <a:gd name="connsiteY58" fmla="*/ 609 h 10141"/>
                  <a:gd name="connsiteX59" fmla="*/ 3804 w 10000"/>
                  <a:gd name="connsiteY59" fmla="*/ 622 h 10141"/>
                  <a:gd name="connsiteX60" fmla="*/ 3720 w 10000"/>
                  <a:gd name="connsiteY60" fmla="*/ 634 h 10141"/>
                  <a:gd name="connsiteX61" fmla="*/ 3624 w 10000"/>
                  <a:gd name="connsiteY61" fmla="*/ 647 h 10141"/>
                  <a:gd name="connsiteX62" fmla="*/ 3541 w 10000"/>
                  <a:gd name="connsiteY62" fmla="*/ 660 h 10141"/>
                  <a:gd name="connsiteX63" fmla="*/ 3463 w 10000"/>
                  <a:gd name="connsiteY63" fmla="*/ 672 h 10141"/>
                  <a:gd name="connsiteX64" fmla="*/ 3367 w 10000"/>
                  <a:gd name="connsiteY64" fmla="*/ 685 h 10141"/>
                  <a:gd name="connsiteX65" fmla="*/ 3283 w 10000"/>
                  <a:gd name="connsiteY65" fmla="*/ 685 h 10141"/>
                  <a:gd name="connsiteX66" fmla="*/ 3194 w 10000"/>
                  <a:gd name="connsiteY66" fmla="*/ 698 h 10141"/>
                  <a:gd name="connsiteX67" fmla="*/ 3110 w 10000"/>
                  <a:gd name="connsiteY67" fmla="*/ 723 h 10141"/>
                  <a:gd name="connsiteX68" fmla="*/ 3014 w 10000"/>
                  <a:gd name="connsiteY68" fmla="*/ 736 h 10141"/>
                  <a:gd name="connsiteX69" fmla="*/ 2931 w 10000"/>
                  <a:gd name="connsiteY69" fmla="*/ 736 h 10141"/>
                  <a:gd name="connsiteX70" fmla="*/ 2853 w 10000"/>
                  <a:gd name="connsiteY70" fmla="*/ 748 h 10141"/>
                  <a:gd name="connsiteX71" fmla="*/ 2757 w 10000"/>
                  <a:gd name="connsiteY71" fmla="*/ 761 h 10141"/>
                  <a:gd name="connsiteX72" fmla="*/ 2673 w 10000"/>
                  <a:gd name="connsiteY72" fmla="*/ 774 h 10141"/>
                  <a:gd name="connsiteX73" fmla="*/ 2590 w 10000"/>
                  <a:gd name="connsiteY73" fmla="*/ 786 h 10141"/>
                  <a:gd name="connsiteX74" fmla="*/ 2512 w 10000"/>
                  <a:gd name="connsiteY74" fmla="*/ 799 h 10141"/>
                  <a:gd name="connsiteX75" fmla="*/ 2428 w 10000"/>
                  <a:gd name="connsiteY75" fmla="*/ 805 h 10141"/>
                  <a:gd name="connsiteX76" fmla="*/ 2344 w 10000"/>
                  <a:gd name="connsiteY76" fmla="*/ 818 h 10141"/>
                  <a:gd name="connsiteX77" fmla="*/ 2261 w 10000"/>
                  <a:gd name="connsiteY77" fmla="*/ 830 h 10141"/>
                  <a:gd name="connsiteX78" fmla="*/ 2183 w 10000"/>
                  <a:gd name="connsiteY78" fmla="*/ 843 h 10141"/>
                  <a:gd name="connsiteX79" fmla="*/ 2099 w 10000"/>
                  <a:gd name="connsiteY79" fmla="*/ 843 h 10141"/>
                  <a:gd name="connsiteX80" fmla="*/ 2028 w 10000"/>
                  <a:gd name="connsiteY80" fmla="*/ 868 h 10141"/>
                  <a:gd name="connsiteX81" fmla="*/ 1944 w 10000"/>
                  <a:gd name="connsiteY81" fmla="*/ 881 h 10141"/>
                  <a:gd name="connsiteX82" fmla="*/ 1866 w 10000"/>
                  <a:gd name="connsiteY82" fmla="*/ 894 h 10141"/>
                  <a:gd name="connsiteX83" fmla="*/ 1794 w 10000"/>
                  <a:gd name="connsiteY83" fmla="*/ 894 h 10141"/>
                  <a:gd name="connsiteX84" fmla="*/ 1722 w 10000"/>
                  <a:gd name="connsiteY84" fmla="*/ 919 h 10141"/>
                  <a:gd name="connsiteX85" fmla="*/ 1639 w 10000"/>
                  <a:gd name="connsiteY85" fmla="*/ 919 h 10141"/>
                  <a:gd name="connsiteX86" fmla="*/ 1573 w 10000"/>
                  <a:gd name="connsiteY86" fmla="*/ 932 h 10141"/>
                  <a:gd name="connsiteX87" fmla="*/ 1501 w 10000"/>
                  <a:gd name="connsiteY87" fmla="*/ 944 h 10141"/>
                  <a:gd name="connsiteX88" fmla="*/ 1429 w 10000"/>
                  <a:gd name="connsiteY88" fmla="*/ 957 h 10141"/>
                  <a:gd name="connsiteX89" fmla="*/ 1358 w 10000"/>
                  <a:gd name="connsiteY89" fmla="*/ 957 h 10141"/>
                  <a:gd name="connsiteX90" fmla="*/ 1292 w 10000"/>
                  <a:gd name="connsiteY90" fmla="*/ 982 h 10141"/>
                  <a:gd name="connsiteX91" fmla="*/ 1232 w 10000"/>
                  <a:gd name="connsiteY91" fmla="*/ 995 h 10141"/>
                  <a:gd name="connsiteX92" fmla="*/ 1160 w 10000"/>
                  <a:gd name="connsiteY92" fmla="*/ 1008 h 10141"/>
                  <a:gd name="connsiteX93" fmla="*/ 1089 w 10000"/>
                  <a:gd name="connsiteY93" fmla="*/ 1008 h 10141"/>
                  <a:gd name="connsiteX94" fmla="*/ 1029 w 10000"/>
                  <a:gd name="connsiteY94" fmla="*/ 1020 h 10141"/>
                  <a:gd name="connsiteX95" fmla="*/ 963 w 10000"/>
                  <a:gd name="connsiteY95" fmla="*/ 1020 h 10141"/>
                  <a:gd name="connsiteX96" fmla="*/ 903 w 10000"/>
                  <a:gd name="connsiteY96" fmla="*/ 1033 h 10141"/>
                  <a:gd name="connsiteX97" fmla="*/ 843 w 10000"/>
                  <a:gd name="connsiteY97" fmla="*/ 1033 h 10141"/>
                  <a:gd name="connsiteX98" fmla="*/ 783 w 10000"/>
                  <a:gd name="connsiteY98" fmla="*/ 1045 h 10141"/>
                  <a:gd name="connsiteX99" fmla="*/ 736 w 10000"/>
                  <a:gd name="connsiteY99" fmla="*/ 1058 h 10141"/>
                  <a:gd name="connsiteX100" fmla="*/ 688 w 10000"/>
                  <a:gd name="connsiteY100" fmla="*/ 1071 h 10141"/>
                  <a:gd name="connsiteX101" fmla="*/ 634 w 10000"/>
                  <a:gd name="connsiteY101" fmla="*/ 1071 h 10141"/>
                  <a:gd name="connsiteX102" fmla="*/ 574 w 10000"/>
                  <a:gd name="connsiteY102" fmla="*/ 1083 h 10141"/>
                  <a:gd name="connsiteX103" fmla="*/ 526 w 10000"/>
                  <a:gd name="connsiteY103" fmla="*/ 1083 h 10141"/>
                  <a:gd name="connsiteX104" fmla="*/ 478 w 10000"/>
                  <a:gd name="connsiteY104" fmla="*/ 1096 h 10141"/>
                  <a:gd name="connsiteX105" fmla="*/ 431 w 10000"/>
                  <a:gd name="connsiteY105" fmla="*/ 1096 h 10141"/>
                  <a:gd name="connsiteX106" fmla="*/ 383 w 10000"/>
                  <a:gd name="connsiteY106" fmla="*/ 1109 h 10141"/>
                  <a:gd name="connsiteX107" fmla="*/ 347 w 10000"/>
                  <a:gd name="connsiteY107" fmla="*/ 1109 h 10141"/>
                  <a:gd name="connsiteX108" fmla="*/ 317 w 10000"/>
                  <a:gd name="connsiteY108" fmla="*/ 1121 h 10141"/>
                  <a:gd name="connsiteX109" fmla="*/ 281 w 10000"/>
                  <a:gd name="connsiteY109" fmla="*/ 1121 h 10141"/>
                  <a:gd name="connsiteX110" fmla="*/ 233 w 10000"/>
                  <a:gd name="connsiteY110" fmla="*/ 1134 h 10141"/>
                  <a:gd name="connsiteX111" fmla="*/ 209 w 10000"/>
                  <a:gd name="connsiteY111" fmla="*/ 1134 h 10141"/>
                  <a:gd name="connsiteX112" fmla="*/ 173 w 10000"/>
                  <a:gd name="connsiteY112" fmla="*/ 1134 h 10141"/>
                  <a:gd name="connsiteX113" fmla="*/ 114 w 10000"/>
                  <a:gd name="connsiteY113" fmla="*/ 1140 h 10141"/>
                  <a:gd name="connsiteX114" fmla="*/ 78 w 10000"/>
                  <a:gd name="connsiteY114" fmla="*/ 1153 h 10141"/>
                  <a:gd name="connsiteX115" fmla="*/ 42 w 10000"/>
                  <a:gd name="connsiteY115" fmla="*/ 1153 h 10141"/>
                  <a:gd name="connsiteX116" fmla="*/ 24 w 10000"/>
                  <a:gd name="connsiteY116" fmla="*/ 1166 h 10141"/>
                  <a:gd name="connsiteX117" fmla="*/ 0 w 10000"/>
                  <a:gd name="connsiteY117" fmla="*/ 1166 h 10141"/>
                  <a:gd name="connsiteX118" fmla="*/ 0 w 10000"/>
                  <a:gd name="connsiteY118" fmla="*/ 1166 h 10141"/>
                  <a:gd name="connsiteX119" fmla="*/ 0 w 10000"/>
                  <a:gd name="connsiteY119" fmla="*/ 1178 h 10141"/>
                  <a:gd name="connsiteX120" fmla="*/ 12 w 10000"/>
                  <a:gd name="connsiteY120" fmla="*/ 1204 h 10141"/>
                  <a:gd name="connsiteX121" fmla="*/ 12 w 10000"/>
                  <a:gd name="connsiteY121" fmla="*/ 1229 h 10141"/>
                  <a:gd name="connsiteX122" fmla="*/ 24 w 10000"/>
                  <a:gd name="connsiteY122" fmla="*/ 1254 h 10141"/>
                  <a:gd name="connsiteX123" fmla="*/ 30 w 10000"/>
                  <a:gd name="connsiteY123" fmla="*/ 1292 h 10141"/>
                  <a:gd name="connsiteX124" fmla="*/ 42 w 10000"/>
                  <a:gd name="connsiteY124" fmla="*/ 1330 h 10141"/>
                  <a:gd name="connsiteX125" fmla="*/ 54 w 10000"/>
                  <a:gd name="connsiteY125" fmla="*/ 1355 h 10141"/>
                  <a:gd name="connsiteX126" fmla="*/ 66 w 10000"/>
                  <a:gd name="connsiteY126" fmla="*/ 1406 h 10141"/>
                  <a:gd name="connsiteX127" fmla="*/ 78 w 10000"/>
                  <a:gd name="connsiteY127" fmla="*/ 1457 h 10141"/>
                  <a:gd name="connsiteX128" fmla="*/ 90 w 10000"/>
                  <a:gd name="connsiteY128" fmla="*/ 1501 h 10141"/>
                  <a:gd name="connsiteX129" fmla="*/ 102 w 10000"/>
                  <a:gd name="connsiteY129" fmla="*/ 1564 h 10141"/>
                  <a:gd name="connsiteX130" fmla="*/ 126 w 10000"/>
                  <a:gd name="connsiteY130" fmla="*/ 1627 h 10141"/>
                  <a:gd name="connsiteX131" fmla="*/ 150 w 10000"/>
                  <a:gd name="connsiteY131" fmla="*/ 1691 h 10141"/>
                  <a:gd name="connsiteX132" fmla="*/ 173 w 10000"/>
                  <a:gd name="connsiteY132" fmla="*/ 1767 h 10141"/>
                  <a:gd name="connsiteX133" fmla="*/ 185 w 10000"/>
                  <a:gd name="connsiteY133" fmla="*/ 1823 h 10141"/>
                  <a:gd name="connsiteX134" fmla="*/ 209 w 10000"/>
                  <a:gd name="connsiteY134" fmla="*/ 1899 h 10141"/>
                  <a:gd name="connsiteX135" fmla="*/ 221 w 10000"/>
                  <a:gd name="connsiteY135" fmla="*/ 1975 h 10141"/>
                  <a:gd name="connsiteX136" fmla="*/ 245 w 10000"/>
                  <a:gd name="connsiteY136" fmla="*/ 2064 h 10141"/>
                  <a:gd name="connsiteX137" fmla="*/ 269 w 10000"/>
                  <a:gd name="connsiteY137" fmla="*/ 2133 h 10141"/>
                  <a:gd name="connsiteX138" fmla="*/ 305 w 10000"/>
                  <a:gd name="connsiteY138" fmla="*/ 2235 h 10141"/>
                  <a:gd name="connsiteX139" fmla="*/ 329 w 10000"/>
                  <a:gd name="connsiteY139" fmla="*/ 2311 h 10141"/>
                  <a:gd name="connsiteX140" fmla="*/ 347 w 10000"/>
                  <a:gd name="connsiteY140" fmla="*/ 2412 h 10141"/>
                  <a:gd name="connsiteX141" fmla="*/ 371 w 10000"/>
                  <a:gd name="connsiteY141" fmla="*/ 2507 h 10141"/>
                  <a:gd name="connsiteX142" fmla="*/ 395 w 10000"/>
                  <a:gd name="connsiteY142" fmla="*/ 2608 h 10141"/>
                  <a:gd name="connsiteX143" fmla="*/ 431 w 10000"/>
                  <a:gd name="connsiteY143" fmla="*/ 2696 h 10141"/>
                  <a:gd name="connsiteX144" fmla="*/ 455 w 10000"/>
                  <a:gd name="connsiteY144" fmla="*/ 2791 h 10141"/>
                  <a:gd name="connsiteX145" fmla="*/ 490 w 10000"/>
                  <a:gd name="connsiteY145" fmla="*/ 2892 h 10141"/>
                  <a:gd name="connsiteX146" fmla="*/ 514 w 10000"/>
                  <a:gd name="connsiteY146" fmla="*/ 3006 h 10141"/>
                  <a:gd name="connsiteX147" fmla="*/ 550 w 10000"/>
                  <a:gd name="connsiteY147" fmla="*/ 3107 h 10141"/>
                  <a:gd name="connsiteX148" fmla="*/ 586 w 10000"/>
                  <a:gd name="connsiteY148" fmla="*/ 3228 h 10141"/>
                  <a:gd name="connsiteX149" fmla="*/ 610 w 10000"/>
                  <a:gd name="connsiteY149" fmla="*/ 3329 h 10141"/>
                  <a:gd name="connsiteX150" fmla="*/ 646 w 10000"/>
                  <a:gd name="connsiteY150" fmla="*/ 3443 h 10141"/>
                  <a:gd name="connsiteX151" fmla="*/ 676 w 10000"/>
                  <a:gd name="connsiteY151" fmla="*/ 3538 h 10141"/>
                  <a:gd name="connsiteX152" fmla="*/ 712 w 10000"/>
                  <a:gd name="connsiteY152" fmla="*/ 3664 h 10141"/>
                  <a:gd name="connsiteX153" fmla="*/ 736 w 10000"/>
                  <a:gd name="connsiteY153" fmla="*/ 3778 h 10141"/>
                  <a:gd name="connsiteX154" fmla="*/ 772 w 10000"/>
                  <a:gd name="connsiteY154" fmla="*/ 3885 h 10141"/>
                  <a:gd name="connsiteX155" fmla="*/ 807 w 10000"/>
                  <a:gd name="connsiteY155" fmla="*/ 4012 h 10141"/>
                  <a:gd name="connsiteX156" fmla="*/ 843 w 10000"/>
                  <a:gd name="connsiteY156" fmla="*/ 4119 h 10141"/>
                  <a:gd name="connsiteX157" fmla="*/ 867 w 10000"/>
                  <a:gd name="connsiteY157" fmla="*/ 4233 h 10141"/>
                  <a:gd name="connsiteX158" fmla="*/ 903 w 10000"/>
                  <a:gd name="connsiteY158" fmla="*/ 4360 h 10141"/>
                  <a:gd name="connsiteX159" fmla="*/ 927 w 10000"/>
                  <a:gd name="connsiteY159" fmla="*/ 4467 h 10141"/>
                  <a:gd name="connsiteX160" fmla="*/ 975 w 10000"/>
                  <a:gd name="connsiteY160" fmla="*/ 4581 h 10141"/>
                  <a:gd name="connsiteX161" fmla="*/ 993 w 10000"/>
                  <a:gd name="connsiteY161" fmla="*/ 4708 h 10141"/>
                  <a:gd name="connsiteX162" fmla="*/ 1029 w 10000"/>
                  <a:gd name="connsiteY162" fmla="*/ 4815 h 10141"/>
                  <a:gd name="connsiteX163" fmla="*/ 1065 w 10000"/>
                  <a:gd name="connsiteY163" fmla="*/ 4942 h 10141"/>
                  <a:gd name="connsiteX164" fmla="*/ 1100 w 10000"/>
                  <a:gd name="connsiteY164" fmla="*/ 5068 h 10141"/>
                  <a:gd name="connsiteX165" fmla="*/ 1136 w 10000"/>
                  <a:gd name="connsiteY165" fmla="*/ 5176 h 10141"/>
                  <a:gd name="connsiteX166" fmla="*/ 1160 w 10000"/>
                  <a:gd name="connsiteY166" fmla="*/ 5290 h 10141"/>
                  <a:gd name="connsiteX167" fmla="*/ 1196 w 10000"/>
                  <a:gd name="connsiteY167" fmla="*/ 5403 h 10141"/>
                  <a:gd name="connsiteX168" fmla="*/ 1232 w 10000"/>
                  <a:gd name="connsiteY168" fmla="*/ 5511 h 10141"/>
                  <a:gd name="connsiteX169" fmla="*/ 1256 w 10000"/>
                  <a:gd name="connsiteY169" fmla="*/ 5625 h 10141"/>
                  <a:gd name="connsiteX170" fmla="*/ 1292 w 10000"/>
                  <a:gd name="connsiteY170" fmla="*/ 5739 h 10141"/>
                  <a:gd name="connsiteX171" fmla="*/ 1322 w 10000"/>
                  <a:gd name="connsiteY171" fmla="*/ 5846 h 10141"/>
                  <a:gd name="connsiteX172" fmla="*/ 1358 w 10000"/>
                  <a:gd name="connsiteY172" fmla="*/ 5973 h 10141"/>
                  <a:gd name="connsiteX173" fmla="*/ 1382 w 10000"/>
                  <a:gd name="connsiteY173" fmla="*/ 6074 h 10141"/>
                  <a:gd name="connsiteX174" fmla="*/ 1406 w 10000"/>
                  <a:gd name="connsiteY174" fmla="*/ 6169 h 10141"/>
                  <a:gd name="connsiteX175" fmla="*/ 1441 w 10000"/>
                  <a:gd name="connsiteY175" fmla="*/ 6283 h 10141"/>
                  <a:gd name="connsiteX176" fmla="*/ 1477 w 10000"/>
                  <a:gd name="connsiteY176" fmla="*/ 6397 h 10141"/>
                  <a:gd name="connsiteX177" fmla="*/ 1501 w 10000"/>
                  <a:gd name="connsiteY177" fmla="*/ 6479 h 10141"/>
                  <a:gd name="connsiteX178" fmla="*/ 1525 w 10000"/>
                  <a:gd name="connsiteY178" fmla="*/ 6580 h 10141"/>
                  <a:gd name="connsiteX179" fmla="*/ 1549 w 10000"/>
                  <a:gd name="connsiteY179" fmla="*/ 6681 h 10141"/>
                  <a:gd name="connsiteX180" fmla="*/ 1585 w 10000"/>
                  <a:gd name="connsiteY180" fmla="*/ 6789 h 10141"/>
                  <a:gd name="connsiteX181" fmla="*/ 1609 w 10000"/>
                  <a:gd name="connsiteY181" fmla="*/ 6865 h 10141"/>
                  <a:gd name="connsiteX182" fmla="*/ 1627 w 10000"/>
                  <a:gd name="connsiteY182" fmla="*/ 6966 h 10141"/>
                  <a:gd name="connsiteX183" fmla="*/ 1651 w 10000"/>
                  <a:gd name="connsiteY183" fmla="*/ 7054 h 10141"/>
                  <a:gd name="connsiteX184" fmla="*/ 1675 w 10000"/>
                  <a:gd name="connsiteY184" fmla="*/ 7149 h 10141"/>
                  <a:gd name="connsiteX185" fmla="*/ 1687 w 10000"/>
                  <a:gd name="connsiteY185" fmla="*/ 7238 h 10141"/>
                  <a:gd name="connsiteX186" fmla="*/ 1722 w 10000"/>
                  <a:gd name="connsiteY186" fmla="*/ 7326 h 10141"/>
                  <a:gd name="connsiteX187" fmla="*/ 1746 w 10000"/>
                  <a:gd name="connsiteY187" fmla="*/ 7415 h 10141"/>
                  <a:gd name="connsiteX188" fmla="*/ 1770 w 10000"/>
                  <a:gd name="connsiteY188" fmla="*/ 7497 h 10141"/>
                  <a:gd name="connsiteX189" fmla="*/ 1782 w 10000"/>
                  <a:gd name="connsiteY189" fmla="*/ 7586 h 10141"/>
                  <a:gd name="connsiteX190" fmla="*/ 1806 w 10000"/>
                  <a:gd name="connsiteY190" fmla="*/ 7662 h 10141"/>
                  <a:gd name="connsiteX191" fmla="*/ 1818 w 10000"/>
                  <a:gd name="connsiteY191" fmla="*/ 7750 h 10141"/>
                  <a:gd name="connsiteX192" fmla="*/ 1854 w 10000"/>
                  <a:gd name="connsiteY192" fmla="*/ 7832 h 10141"/>
                  <a:gd name="connsiteX193" fmla="*/ 1866 w 10000"/>
                  <a:gd name="connsiteY193" fmla="*/ 7908 h 10141"/>
                  <a:gd name="connsiteX194" fmla="*/ 1890 w 10000"/>
                  <a:gd name="connsiteY194" fmla="*/ 7997 h 10141"/>
                  <a:gd name="connsiteX195" fmla="*/ 1902 w 10000"/>
                  <a:gd name="connsiteY195" fmla="*/ 8073 h 10141"/>
                  <a:gd name="connsiteX196" fmla="*/ 1926 w 10000"/>
                  <a:gd name="connsiteY196" fmla="*/ 8155 h 10141"/>
                  <a:gd name="connsiteX197" fmla="*/ 1938 w 10000"/>
                  <a:gd name="connsiteY197" fmla="*/ 8218 h 10141"/>
                  <a:gd name="connsiteX198" fmla="*/ 1956 w 10000"/>
                  <a:gd name="connsiteY198" fmla="*/ 8294 h 10141"/>
                  <a:gd name="connsiteX199" fmla="*/ 1968 w 10000"/>
                  <a:gd name="connsiteY199" fmla="*/ 8370 h 10141"/>
                  <a:gd name="connsiteX200" fmla="*/ 1992 w 10000"/>
                  <a:gd name="connsiteY200" fmla="*/ 8440 h 10141"/>
                  <a:gd name="connsiteX201" fmla="*/ 2004 w 10000"/>
                  <a:gd name="connsiteY201" fmla="*/ 8503 h 10141"/>
                  <a:gd name="connsiteX202" fmla="*/ 2016 w 10000"/>
                  <a:gd name="connsiteY202" fmla="*/ 8579 h 10141"/>
                  <a:gd name="connsiteX203" fmla="*/ 2028 w 10000"/>
                  <a:gd name="connsiteY203" fmla="*/ 8655 h 10141"/>
                  <a:gd name="connsiteX204" fmla="*/ 2051 w 10000"/>
                  <a:gd name="connsiteY204" fmla="*/ 8718 h 10141"/>
                  <a:gd name="connsiteX205" fmla="*/ 2051 w 10000"/>
                  <a:gd name="connsiteY205" fmla="*/ 8775 h 10141"/>
                  <a:gd name="connsiteX206" fmla="*/ 2075 w 10000"/>
                  <a:gd name="connsiteY206" fmla="*/ 8838 h 10141"/>
                  <a:gd name="connsiteX207" fmla="*/ 2075 w 10000"/>
                  <a:gd name="connsiteY207" fmla="*/ 8901 h 10141"/>
                  <a:gd name="connsiteX208" fmla="*/ 2099 w 10000"/>
                  <a:gd name="connsiteY208" fmla="*/ 8977 h 10141"/>
                  <a:gd name="connsiteX209" fmla="*/ 2111 w 10000"/>
                  <a:gd name="connsiteY209" fmla="*/ 9028 h 10141"/>
                  <a:gd name="connsiteX210" fmla="*/ 2123 w 10000"/>
                  <a:gd name="connsiteY210" fmla="*/ 9085 h 10141"/>
                  <a:gd name="connsiteX211" fmla="*/ 2135 w 10000"/>
                  <a:gd name="connsiteY211" fmla="*/ 9148 h 10141"/>
                  <a:gd name="connsiteX212" fmla="*/ 2147 w 10000"/>
                  <a:gd name="connsiteY212" fmla="*/ 9211 h 10141"/>
                  <a:gd name="connsiteX213" fmla="*/ 2159 w 10000"/>
                  <a:gd name="connsiteY213" fmla="*/ 9262 h 10141"/>
                  <a:gd name="connsiteX214" fmla="*/ 2159 w 10000"/>
                  <a:gd name="connsiteY214" fmla="*/ 9312 h 10141"/>
                  <a:gd name="connsiteX215" fmla="*/ 2171 w 10000"/>
                  <a:gd name="connsiteY215" fmla="*/ 9363 h 10141"/>
                  <a:gd name="connsiteX216" fmla="*/ 2183 w 10000"/>
                  <a:gd name="connsiteY216" fmla="*/ 9407 h 10141"/>
                  <a:gd name="connsiteX217" fmla="*/ 2183 w 10000"/>
                  <a:gd name="connsiteY217" fmla="*/ 9458 h 10141"/>
                  <a:gd name="connsiteX218" fmla="*/ 2195 w 10000"/>
                  <a:gd name="connsiteY218" fmla="*/ 9508 h 10141"/>
                  <a:gd name="connsiteX219" fmla="*/ 2195 w 10000"/>
                  <a:gd name="connsiteY219" fmla="*/ 9546 h 10141"/>
                  <a:gd name="connsiteX220" fmla="*/ 2207 w 10000"/>
                  <a:gd name="connsiteY220" fmla="*/ 9597 h 10141"/>
                  <a:gd name="connsiteX221" fmla="*/ 2207 w 10000"/>
                  <a:gd name="connsiteY221" fmla="*/ 9635 h 10141"/>
                  <a:gd name="connsiteX222" fmla="*/ 2219 w 10000"/>
                  <a:gd name="connsiteY222" fmla="*/ 9673 h 10141"/>
                  <a:gd name="connsiteX223" fmla="*/ 2219 w 10000"/>
                  <a:gd name="connsiteY223" fmla="*/ 9711 h 10141"/>
                  <a:gd name="connsiteX224" fmla="*/ 2243 w 10000"/>
                  <a:gd name="connsiteY224" fmla="*/ 9755 h 10141"/>
                  <a:gd name="connsiteX225" fmla="*/ 2243 w 10000"/>
                  <a:gd name="connsiteY225" fmla="*/ 9780 h 10141"/>
                  <a:gd name="connsiteX226" fmla="*/ 2255 w 10000"/>
                  <a:gd name="connsiteY226" fmla="*/ 9818 h 10141"/>
                  <a:gd name="connsiteX227" fmla="*/ 2255 w 10000"/>
                  <a:gd name="connsiteY227" fmla="*/ 9856 h 10141"/>
                  <a:gd name="connsiteX228" fmla="*/ 2261 w 10000"/>
                  <a:gd name="connsiteY228" fmla="*/ 9894 h 10141"/>
                  <a:gd name="connsiteX229" fmla="*/ 2261 w 10000"/>
                  <a:gd name="connsiteY229" fmla="*/ 9945 h 10141"/>
                  <a:gd name="connsiteX230" fmla="*/ 2273 w 10000"/>
                  <a:gd name="connsiteY230" fmla="*/ 9996 h 10141"/>
                  <a:gd name="connsiteX231" fmla="*/ 2273 w 10000"/>
                  <a:gd name="connsiteY231" fmla="*/ 10033 h 10141"/>
                  <a:gd name="connsiteX232" fmla="*/ 2285 w 10000"/>
                  <a:gd name="connsiteY232" fmla="*/ 10071 h 10141"/>
                  <a:gd name="connsiteX233" fmla="*/ 2285 w 10000"/>
                  <a:gd name="connsiteY233" fmla="*/ 10116 h 10141"/>
                  <a:gd name="connsiteX234" fmla="*/ 2297 w 10000"/>
                  <a:gd name="connsiteY234" fmla="*/ 10141 h 10141"/>
                  <a:gd name="connsiteX235" fmla="*/ 2297 w 10000"/>
                  <a:gd name="connsiteY235" fmla="*/ 10128 h 10141"/>
                  <a:gd name="connsiteX236" fmla="*/ 2309 w 10000"/>
                  <a:gd name="connsiteY236" fmla="*/ 10116 h 10141"/>
                  <a:gd name="connsiteX237" fmla="*/ 2333 w 10000"/>
                  <a:gd name="connsiteY237" fmla="*/ 10103 h 10141"/>
                  <a:gd name="connsiteX238" fmla="*/ 2380 w 10000"/>
                  <a:gd name="connsiteY238" fmla="*/ 10103 h 10141"/>
                  <a:gd name="connsiteX239" fmla="*/ 2416 w 10000"/>
                  <a:gd name="connsiteY239" fmla="*/ 10078 h 10141"/>
                  <a:gd name="connsiteX240" fmla="*/ 2476 w 10000"/>
                  <a:gd name="connsiteY240" fmla="*/ 10071 h 10141"/>
                  <a:gd name="connsiteX241" fmla="*/ 2500 w 10000"/>
                  <a:gd name="connsiteY241" fmla="*/ 10059 h 10141"/>
                  <a:gd name="connsiteX242" fmla="*/ 2548 w 10000"/>
                  <a:gd name="connsiteY242" fmla="*/ 10059 h 10141"/>
                  <a:gd name="connsiteX243" fmla="*/ 2578 w 10000"/>
                  <a:gd name="connsiteY243" fmla="*/ 10046 h 10141"/>
                  <a:gd name="connsiteX244" fmla="*/ 2626 w 10000"/>
                  <a:gd name="connsiteY244" fmla="*/ 10033 h 10141"/>
                  <a:gd name="connsiteX245" fmla="*/ 2661 w 10000"/>
                  <a:gd name="connsiteY245" fmla="*/ 10021 h 10141"/>
                  <a:gd name="connsiteX246" fmla="*/ 2697 w 10000"/>
                  <a:gd name="connsiteY246" fmla="*/ 9996 h 10141"/>
                  <a:gd name="connsiteX247" fmla="*/ 2745 w 10000"/>
                  <a:gd name="connsiteY247" fmla="*/ 9983 h 10141"/>
                  <a:gd name="connsiteX248" fmla="*/ 2793 w 10000"/>
                  <a:gd name="connsiteY248" fmla="*/ 9970 h 10141"/>
                  <a:gd name="connsiteX249" fmla="*/ 2841 w 10000"/>
                  <a:gd name="connsiteY249" fmla="*/ 9958 h 10141"/>
                  <a:gd name="connsiteX250" fmla="*/ 2889 w 10000"/>
                  <a:gd name="connsiteY250" fmla="*/ 9945 h 10141"/>
                  <a:gd name="connsiteX251" fmla="*/ 2943 w 10000"/>
                  <a:gd name="connsiteY251" fmla="*/ 9932 h 10141"/>
                  <a:gd name="connsiteX252" fmla="*/ 2990 w 10000"/>
                  <a:gd name="connsiteY252" fmla="*/ 9920 h 10141"/>
                  <a:gd name="connsiteX253" fmla="*/ 3050 w 10000"/>
                  <a:gd name="connsiteY253" fmla="*/ 9894 h 10141"/>
                  <a:gd name="connsiteX254" fmla="*/ 3110 w 10000"/>
                  <a:gd name="connsiteY254" fmla="*/ 9882 h 10141"/>
                  <a:gd name="connsiteX255" fmla="*/ 3170 w 10000"/>
                  <a:gd name="connsiteY255" fmla="*/ 9869 h 10141"/>
                  <a:gd name="connsiteX256" fmla="*/ 3224 w 10000"/>
                  <a:gd name="connsiteY256" fmla="*/ 9844 h 10141"/>
                  <a:gd name="connsiteX257" fmla="*/ 3283 w 10000"/>
                  <a:gd name="connsiteY257" fmla="*/ 9831 h 10141"/>
                  <a:gd name="connsiteX258" fmla="*/ 3355 w 10000"/>
                  <a:gd name="connsiteY258" fmla="*/ 9818 h 10141"/>
                  <a:gd name="connsiteX259" fmla="*/ 3415 w 10000"/>
                  <a:gd name="connsiteY259" fmla="*/ 9793 h 10141"/>
                  <a:gd name="connsiteX260" fmla="*/ 3487 w 10000"/>
                  <a:gd name="connsiteY260" fmla="*/ 9780 h 10141"/>
                  <a:gd name="connsiteX261" fmla="*/ 3553 w 10000"/>
                  <a:gd name="connsiteY261" fmla="*/ 9768 h 10141"/>
                  <a:gd name="connsiteX262" fmla="*/ 3612 w 10000"/>
                  <a:gd name="connsiteY262" fmla="*/ 9743 h 10141"/>
                  <a:gd name="connsiteX263" fmla="*/ 3696 w 10000"/>
                  <a:gd name="connsiteY263" fmla="*/ 9724 h 10141"/>
                  <a:gd name="connsiteX264" fmla="*/ 3768 w 10000"/>
                  <a:gd name="connsiteY264" fmla="*/ 9711 h 10141"/>
                  <a:gd name="connsiteX265" fmla="*/ 3840 w 10000"/>
                  <a:gd name="connsiteY265" fmla="*/ 9686 h 10141"/>
                  <a:gd name="connsiteX266" fmla="*/ 3906 w 10000"/>
                  <a:gd name="connsiteY266" fmla="*/ 9673 h 10141"/>
                  <a:gd name="connsiteX267" fmla="*/ 3977 w 10000"/>
                  <a:gd name="connsiteY267" fmla="*/ 9648 h 10141"/>
                  <a:gd name="connsiteX268" fmla="*/ 4061 w 10000"/>
                  <a:gd name="connsiteY268" fmla="*/ 9635 h 10141"/>
                  <a:gd name="connsiteX269" fmla="*/ 4133 w 10000"/>
                  <a:gd name="connsiteY269" fmla="*/ 9610 h 10141"/>
                  <a:gd name="connsiteX270" fmla="*/ 4211 w 10000"/>
                  <a:gd name="connsiteY270" fmla="*/ 9584 h 10141"/>
                  <a:gd name="connsiteX271" fmla="*/ 4282 w 10000"/>
                  <a:gd name="connsiteY271" fmla="*/ 9572 h 10141"/>
                  <a:gd name="connsiteX272" fmla="*/ 4366 w 10000"/>
                  <a:gd name="connsiteY272" fmla="*/ 9546 h 10141"/>
                  <a:gd name="connsiteX273" fmla="*/ 4438 w 10000"/>
                  <a:gd name="connsiteY273" fmla="*/ 9534 h 10141"/>
                  <a:gd name="connsiteX274" fmla="*/ 4516 w 10000"/>
                  <a:gd name="connsiteY274" fmla="*/ 9508 h 10141"/>
                  <a:gd name="connsiteX275" fmla="*/ 4599 w 10000"/>
                  <a:gd name="connsiteY275" fmla="*/ 9496 h 10141"/>
                  <a:gd name="connsiteX276" fmla="*/ 4683 w 10000"/>
                  <a:gd name="connsiteY276" fmla="*/ 9483 h 10141"/>
                  <a:gd name="connsiteX277" fmla="*/ 4767 w 10000"/>
                  <a:gd name="connsiteY277" fmla="*/ 9458 h 10141"/>
                  <a:gd name="connsiteX278" fmla="*/ 4844 w 10000"/>
                  <a:gd name="connsiteY278" fmla="*/ 9433 h 10141"/>
                  <a:gd name="connsiteX279" fmla="*/ 4928 w 10000"/>
                  <a:gd name="connsiteY279" fmla="*/ 9420 h 10141"/>
                  <a:gd name="connsiteX280" fmla="*/ 5012 w 10000"/>
                  <a:gd name="connsiteY280" fmla="*/ 9401 h 10141"/>
                  <a:gd name="connsiteX281" fmla="*/ 5096 w 10000"/>
                  <a:gd name="connsiteY281" fmla="*/ 9388 h 10141"/>
                  <a:gd name="connsiteX282" fmla="*/ 5173 w 10000"/>
                  <a:gd name="connsiteY282" fmla="*/ 9376 h 10141"/>
                  <a:gd name="connsiteX283" fmla="*/ 5269 w 10000"/>
                  <a:gd name="connsiteY283" fmla="*/ 9350 h 10141"/>
                  <a:gd name="connsiteX284" fmla="*/ 5353 w 10000"/>
                  <a:gd name="connsiteY284" fmla="*/ 9338 h 10141"/>
                  <a:gd name="connsiteX285" fmla="*/ 5431 w 10000"/>
                  <a:gd name="connsiteY285" fmla="*/ 9312 h 10141"/>
                  <a:gd name="connsiteX286" fmla="*/ 5514 w 10000"/>
                  <a:gd name="connsiteY286" fmla="*/ 9300 h 10141"/>
                  <a:gd name="connsiteX287" fmla="*/ 5598 w 10000"/>
                  <a:gd name="connsiteY287" fmla="*/ 9274 h 10141"/>
                  <a:gd name="connsiteX288" fmla="*/ 5694 w 10000"/>
                  <a:gd name="connsiteY288" fmla="*/ 9262 h 10141"/>
                  <a:gd name="connsiteX289" fmla="*/ 5772 w 10000"/>
                  <a:gd name="connsiteY289" fmla="*/ 9249 h 10141"/>
                  <a:gd name="connsiteX290" fmla="*/ 5855 w 10000"/>
                  <a:gd name="connsiteY290" fmla="*/ 9237 h 10141"/>
                  <a:gd name="connsiteX291" fmla="*/ 5939 w 10000"/>
                  <a:gd name="connsiteY291" fmla="*/ 9224 h 10141"/>
                  <a:gd name="connsiteX292" fmla="*/ 6035 w 10000"/>
                  <a:gd name="connsiteY292" fmla="*/ 9211 h 10141"/>
                  <a:gd name="connsiteX293" fmla="*/ 6112 w 10000"/>
                  <a:gd name="connsiteY293" fmla="*/ 9199 h 10141"/>
                  <a:gd name="connsiteX294" fmla="*/ 6196 w 10000"/>
                  <a:gd name="connsiteY294" fmla="*/ 9173 h 10141"/>
                  <a:gd name="connsiteX295" fmla="*/ 6280 w 10000"/>
                  <a:gd name="connsiteY295" fmla="*/ 9161 h 10141"/>
                  <a:gd name="connsiteX296" fmla="*/ 6364 w 10000"/>
                  <a:gd name="connsiteY296" fmla="*/ 9148 h 10141"/>
                  <a:gd name="connsiteX297" fmla="*/ 6441 w 10000"/>
                  <a:gd name="connsiteY297" fmla="*/ 9123 h 10141"/>
                  <a:gd name="connsiteX298" fmla="*/ 6537 w 10000"/>
                  <a:gd name="connsiteY298" fmla="*/ 9110 h 10141"/>
                  <a:gd name="connsiteX299" fmla="*/ 6621 w 10000"/>
                  <a:gd name="connsiteY299" fmla="*/ 9097 h 10141"/>
                  <a:gd name="connsiteX300" fmla="*/ 6711 w 10000"/>
                  <a:gd name="connsiteY300" fmla="*/ 9085 h 10141"/>
                  <a:gd name="connsiteX301" fmla="*/ 6782 w 10000"/>
                  <a:gd name="connsiteY301" fmla="*/ 9066 h 10141"/>
                  <a:gd name="connsiteX302" fmla="*/ 6878 w 10000"/>
                  <a:gd name="connsiteY302" fmla="*/ 9053 h 10141"/>
                  <a:gd name="connsiteX303" fmla="*/ 6962 w 10000"/>
                  <a:gd name="connsiteY303" fmla="*/ 9028 h 10141"/>
                  <a:gd name="connsiteX304" fmla="*/ 7051 w 10000"/>
                  <a:gd name="connsiteY304" fmla="*/ 9015 h 10141"/>
                  <a:gd name="connsiteX305" fmla="*/ 7135 w 10000"/>
                  <a:gd name="connsiteY305" fmla="*/ 8990 h 10141"/>
                  <a:gd name="connsiteX306" fmla="*/ 7219 w 10000"/>
                  <a:gd name="connsiteY306" fmla="*/ 8977 h 10141"/>
                  <a:gd name="connsiteX307" fmla="*/ 7303 w 10000"/>
                  <a:gd name="connsiteY307" fmla="*/ 8952 h 10141"/>
                  <a:gd name="connsiteX308" fmla="*/ 7392 w 10000"/>
                  <a:gd name="connsiteY308" fmla="*/ 8939 h 10141"/>
                  <a:gd name="connsiteX309" fmla="*/ 7476 w 10000"/>
                  <a:gd name="connsiteY309" fmla="*/ 8914 h 10141"/>
                  <a:gd name="connsiteX310" fmla="*/ 7560 w 10000"/>
                  <a:gd name="connsiteY310" fmla="*/ 8889 h 10141"/>
                  <a:gd name="connsiteX311" fmla="*/ 7644 w 10000"/>
                  <a:gd name="connsiteY311" fmla="*/ 8876 h 10141"/>
                  <a:gd name="connsiteX312" fmla="*/ 7733 w 10000"/>
                  <a:gd name="connsiteY312" fmla="*/ 8851 h 10141"/>
                  <a:gd name="connsiteX313" fmla="*/ 7805 w 10000"/>
                  <a:gd name="connsiteY313" fmla="*/ 8838 h 10141"/>
                  <a:gd name="connsiteX314" fmla="*/ 7901 w 10000"/>
                  <a:gd name="connsiteY314" fmla="*/ 8813 h 10141"/>
                  <a:gd name="connsiteX315" fmla="*/ 7972 w 10000"/>
                  <a:gd name="connsiteY315" fmla="*/ 8800 h 10141"/>
                  <a:gd name="connsiteX316" fmla="*/ 8062 w 10000"/>
                  <a:gd name="connsiteY316" fmla="*/ 8775 h 10141"/>
                  <a:gd name="connsiteX317" fmla="*/ 8134 w 10000"/>
                  <a:gd name="connsiteY317" fmla="*/ 8749 h 10141"/>
                  <a:gd name="connsiteX318" fmla="*/ 8218 w 10000"/>
                  <a:gd name="connsiteY318" fmla="*/ 8743 h 10141"/>
                  <a:gd name="connsiteX319" fmla="*/ 8295 w 10000"/>
                  <a:gd name="connsiteY319" fmla="*/ 8718 h 10141"/>
                  <a:gd name="connsiteX320" fmla="*/ 8367 w 10000"/>
                  <a:gd name="connsiteY320" fmla="*/ 8705 h 10141"/>
                  <a:gd name="connsiteX321" fmla="*/ 8451 w 10000"/>
                  <a:gd name="connsiteY321" fmla="*/ 8680 h 10141"/>
                  <a:gd name="connsiteX322" fmla="*/ 8523 w 10000"/>
                  <a:gd name="connsiteY322" fmla="*/ 8667 h 10141"/>
                  <a:gd name="connsiteX323" fmla="*/ 8594 w 10000"/>
                  <a:gd name="connsiteY323" fmla="*/ 8642 h 10141"/>
                  <a:gd name="connsiteX324" fmla="*/ 8672 w 10000"/>
                  <a:gd name="connsiteY324" fmla="*/ 8617 h 10141"/>
                  <a:gd name="connsiteX325" fmla="*/ 8744 w 10000"/>
                  <a:gd name="connsiteY325" fmla="*/ 8604 h 10141"/>
                  <a:gd name="connsiteX326" fmla="*/ 8816 w 10000"/>
                  <a:gd name="connsiteY326" fmla="*/ 8579 h 10141"/>
                  <a:gd name="connsiteX327" fmla="*/ 8876 w 10000"/>
                  <a:gd name="connsiteY327" fmla="*/ 8566 h 10141"/>
                  <a:gd name="connsiteX328" fmla="*/ 8941 w 10000"/>
                  <a:gd name="connsiteY328" fmla="*/ 8541 h 10141"/>
                  <a:gd name="connsiteX329" fmla="*/ 9001 w 10000"/>
                  <a:gd name="connsiteY329" fmla="*/ 8515 h 10141"/>
                  <a:gd name="connsiteX330" fmla="*/ 9073 w 10000"/>
                  <a:gd name="connsiteY330" fmla="*/ 8503 h 10141"/>
                  <a:gd name="connsiteX331" fmla="*/ 9133 w 10000"/>
                  <a:gd name="connsiteY331" fmla="*/ 8477 h 10141"/>
                  <a:gd name="connsiteX332" fmla="*/ 9205 w 10000"/>
                  <a:gd name="connsiteY332" fmla="*/ 8465 h 10141"/>
                  <a:gd name="connsiteX333" fmla="*/ 9258 w 10000"/>
                  <a:gd name="connsiteY333" fmla="*/ 8452 h 10141"/>
                  <a:gd name="connsiteX334" fmla="*/ 9318 w 10000"/>
                  <a:gd name="connsiteY334" fmla="*/ 8427 h 10141"/>
                  <a:gd name="connsiteX335" fmla="*/ 9366 w 10000"/>
                  <a:gd name="connsiteY335" fmla="*/ 8414 h 10141"/>
                  <a:gd name="connsiteX336" fmla="*/ 9426 w 10000"/>
                  <a:gd name="connsiteY336" fmla="*/ 8408 h 10141"/>
                  <a:gd name="connsiteX337" fmla="*/ 9474 w 10000"/>
                  <a:gd name="connsiteY337" fmla="*/ 8383 h 10141"/>
                  <a:gd name="connsiteX338" fmla="*/ 9522 w 10000"/>
                  <a:gd name="connsiteY338" fmla="*/ 8370 h 10141"/>
                  <a:gd name="connsiteX339" fmla="*/ 9575 w 10000"/>
                  <a:gd name="connsiteY339" fmla="*/ 8357 h 10141"/>
                  <a:gd name="connsiteX340" fmla="*/ 9623 w 10000"/>
                  <a:gd name="connsiteY340" fmla="*/ 8345 h 10141"/>
                  <a:gd name="connsiteX341" fmla="*/ 9659 w 10000"/>
                  <a:gd name="connsiteY341" fmla="*/ 8332 h 10141"/>
                  <a:gd name="connsiteX342" fmla="*/ 9707 w 10000"/>
                  <a:gd name="connsiteY342" fmla="*/ 8319 h 10141"/>
                  <a:gd name="connsiteX343" fmla="*/ 9743 w 10000"/>
                  <a:gd name="connsiteY343" fmla="*/ 8307 h 10141"/>
                  <a:gd name="connsiteX344" fmla="*/ 9779 w 10000"/>
                  <a:gd name="connsiteY344" fmla="*/ 8294 h 10141"/>
                  <a:gd name="connsiteX345" fmla="*/ 9839 w 10000"/>
                  <a:gd name="connsiteY345" fmla="*/ 8281 h 10141"/>
                  <a:gd name="connsiteX346" fmla="*/ 9892 w 10000"/>
                  <a:gd name="connsiteY346" fmla="*/ 8269 h 10141"/>
                  <a:gd name="connsiteX347" fmla="*/ 9928 w 10000"/>
                  <a:gd name="connsiteY347" fmla="*/ 8243 h 10141"/>
                  <a:gd name="connsiteX348" fmla="*/ 9964 w 10000"/>
                  <a:gd name="connsiteY348" fmla="*/ 8231 h 10141"/>
                  <a:gd name="connsiteX349" fmla="*/ 9988 w 10000"/>
                  <a:gd name="connsiteY349" fmla="*/ 8231 h 10141"/>
                  <a:gd name="connsiteX350" fmla="*/ 10000 w 10000"/>
                  <a:gd name="connsiteY350" fmla="*/ 8231 h 10141"/>
                  <a:gd name="connsiteX351" fmla="*/ 9988 w 10000"/>
                  <a:gd name="connsiteY351" fmla="*/ 8218 h 10141"/>
                  <a:gd name="connsiteX352" fmla="*/ 9988 w 10000"/>
                  <a:gd name="connsiteY352" fmla="*/ 8206 h 10141"/>
                  <a:gd name="connsiteX353" fmla="*/ 9976 w 10000"/>
                  <a:gd name="connsiteY353" fmla="*/ 8180 h 10141"/>
                  <a:gd name="connsiteX354" fmla="*/ 9964 w 10000"/>
                  <a:gd name="connsiteY354" fmla="*/ 8155 h 10141"/>
                  <a:gd name="connsiteX355" fmla="*/ 9952 w 10000"/>
                  <a:gd name="connsiteY355" fmla="*/ 8104 h 10141"/>
                  <a:gd name="connsiteX356" fmla="*/ 9928 w 10000"/>
                  <a:gd name="connsiteY356" fmla="*/ 8060 h 10141"/>
                  <a:gd name="connsiteX357" fmla="*/ 9904 w 10000"/>
                  <a:gd name="connsiteY357" fmla="*/ 7997 h 10141"/>
                  <a:gd name="connsiteX358" fmla="*/ 9892 w 10000"/>
                  <a:gd name="connsiteY358" fmla="*/ 7921 h 10141"/>
                  <a:gd name="connsiteX359" fmla="*/ 9874 w 10000"/>
                  <a:gd name="connsiteY359" fmla="*/ 7883 h 10141"/>
                  <a:gd name="connsiteX360" fmla="*/ 9862 w 10000"/>
                  <a:gd name="connsiteY360" fmla="*/ 7832 h 10141"/>
                  <a:gd name="connsiteX361" fmla="*/ 9850 w 10000"/>
                  <a:gd name="connsiteY361" fmla="*/ 7794 h 10141"/>
                  <a:gd name="connsiteX362" fmla="*/ 9839 w 10000"/>
                  <a:gd name="connsiteY362" fmla="*/ 7756 h 10141"/>
                  <a:gd name="connsiteX363" fmla="*/ 9827 w 10000"/>
                  <a:gd name="connsiteY363" fmla="*/ 7700 h 10141"/>
                  <a:gd name="connsiteX364" fmla="*/ 9803 w 10000"/>
                  <a:gd name="connsiteY364" fmla="*/ 7662 h 10141"/>
                  <a:gd name="connsiteX365" fmla="*/ 9791 w 10000"/>
                  <a:gd name="connsiteY365" fmla="*/ 7611 h 10141"/>
                  <a:gd name="connsiteX366" fmla="*/ 9779 w 10000"/>
                  <a:gd name="connsiteY366" fmla="*/ 7560 h 10141"/>
                  <a:gd name="connsiteX367" fmla="*/ 9767 w 10000"/>
                  <a:gd name="connsiteY367" fmla="*/ 7510 h 10141"/>
                  <a:gd name="connsiteX368" fmla="*/ 9743 w 10000"/>
                  <a:gd name="connsiteY368" fmla="*/ 7459 h 10141"/>
                  <a:gd name="connsiteX369" fmla="*/ 9731 w 10000"/>
                  <a:gd name="connsiteY369" fmla="*/ 7402 h 10141"/>
                  <a:gd name="connsiteX370" fmla="*/ 9719 w 10000"/>
                  <a:gd name="connsiteY370" fmla="*/ 7352 h 10141"/>
                  <a:gd name="connsiteX371" fmla="*/ 9695 w 10000"/>
                  <a:gd name="connsiteY371" fmla="*/ 7288 h 10141"/>
                  <a:gd name="connsiteX372" fmla="*/ 9683 w 10000"/>
                  <a:gd name="connsiteY372" fmla="*/ 7225 h 10141"/>
                  <a:gd name="connsiteX373" fmla="*/ 9659 w 10000"/>
                  <a:gd name="connsiteY373" fmla="*/ 7175 h 10141"/>
                  <a:gd name="connsiteX374" fmla="*/ 9647 w 10000"/>
                  <a:gd name="connsiteY374" fmla="*/ 7111 h 10141"/>
                  <a:gd name="connsiteX375" fmla="*/ 9635 w 10000"/>
                  <a:gd name="connsiteY375" fmla="*/ 7042 h 10141"/>
                  <a:gd name="connsiteX376" fmla="*/ 9611 w 10000"/>
                  <a:gd name="connsiteY376" fmla="*/ 6978 h 10141"/>
                  <a:gd name="connsiteX377" fmla="*/ 9599 w 10000"/>
                  <a:gd name="connsiteY377" fmla="*/ 6915 h 10141"/>
                  <a:gd name="connsiteX378" fmla="*/ 9575 w 10000"/>
                  <a:gd name="connsiteY378" fmla="*/ 6839 h 10141"/>
                  <a:gd name="connsiteX379" fmla="*/ 9563 w 10000"/>
                  <a:gd name="connsiteY379" fmla="*/ 6776 h 10141"/>
                  <a:gd name="connsiteX380" fmla="*/ 9545 w 10000"/>
                  <a:gd name="connsiteY380" fmla="*/ 6706 h 10141"/>
                  <a:gd name="connsiteX381" fmla="*/ 9522 w 10000"/>
                  <a:gd name="connsiteY381" fmla="*/ 6631 h 10141"/>
                  <a:gd name="connsiteX382" fmla="*/ 9510 w 10000"/>
                  <a:gd name="connsiteY382" fmla="*/ 6567 h 10141"/>
                  <a:gd name="connsiteX383" fmla="*/ 9486 w 10000"/>
                  <a:gd name="connsiteY383" fmla="*/ 6491 h 10141"/>
                  <a:gd name="connsiteX384" fmla="*/ 9474 w 10000"/>
                  <a:gd name="connsiteY384" fmla="*/ 6422 h 10141"/>
                  <a:gd name="connsiteX385" fmla="*/ 9450 w 10000"/>
                  <a:gd name="connsiteY385" fmla="*/ 6346 h 10141"/>
                  <a:gd name="connsiteX386" fmla="*/ 9438 w 10000"/>
                  <a:gd name="connsiteY386" fmla="*/ 6283 h 10141"/>
                  <a:gd name="connsiteX387" fmla="*/ 9414 w 10000"/>
                  <a:gd name="connsiteY387" fmla="*/ 6194 h 10141"/>
                  <a:gd name="connsiteX388" fmla="*/ 9402 w 10000"/>
                  <a:gd name="connsiteY388" fmla="*/ 6131 h 10141"/>
                  <a:gd name="connsiteX389" fmla="*/ 9378 w 10000"/>
                  <a:gd name="connsiteY389" fmla="*/ 6061 h 10141"/>
                  <a:gd name="connsiteX390" fmla="*/ 9366 w 10000"/>
                  <a:gd name="connsiteY390" fmla="*/ 5985 h 10141"/>
                  <a:gd name="connsiteX391" fmla="*/ 9354 w 10000"/>
                  <a:gd name="connsiteY391" fmla="*/ 5897 h 10141"/>
                  <a:gd name="connsiteX392" fmla="*/ 9330 w 10000"/>
                  <a:gd name="connsiteY392" fmla="*/ 5821 h 10141"/>
                  <a:gd name="connsiteX393" fmla="*/ 9318 w 10000"/>
                  <a:gd name="connsiteY393" fmla="*/ 5751 h 10141"/>
                  <a:gd name="connsiteX394" fmla="*/ 9294 w 10000"/>
                  <a:gd name="connsiteY394" fmla="*/ 5663 h 10141"/>
                  <a:gd name="connsiteX395" fmla="*/ 9270 w 10000"/>
                  <a:gd name="connsiteY395" fmla="*/ 5587 h 10141"/>
                  <a:gd name="connsiteX396" fmla="*/ 9258 w 10000"/>
                  <a:gd name="connsiteY396" fmla="*/ 5511 h 10141"/>
                  <a:gd name="connsiteX397" fmla="*/ 9246 w 10000"/>
                  <a:gd name="connsiteY397" fmla="*/ 5429 h 10141"/>
                  <a:gd name="connsiteX398" fmla="*/ 9240 w 10000"/>
                  <a:gd name="connsiteY398" fmla="*/ 5353 h 10141"/>
                  <a:gd name="connsiteX399" fmla="*/ 9228 w 10000"/>
                  <a:gd name="connsiteY399" fmla="*/ 5264 h 10141"/>
                  <a:gd name="connsiteX400" fmla="*/ 9217 w 10000"/>
                  <a:gd name="connsiteY400" fmla="*/ 5188 h 10141"/>
                  <a:gd name="connsiteX401" fmla="*/ 9205 w 10000"/>
                  <a:gd name="connsiteY401" fmla="*/ 5113 h 10141"/>
                  <a:gd name="connsiteX402" fmla="*/ 9193 w 10000"/>
                  <a:gd name="connsiteY402" fmla="*/ 5043 h 10141"/>
                  <a:gd name="connsiteX403" fmla="*/ 9169 w 10000"/>
                  <a:gd name="connsiteY403" fmla="*/ 4954 h 10141"/>
                  <a:gd name="connsiteX404" fmla="*/ 9169 w 10000"/>
                  <a:gd name="connsiteY404" fmla="*/ 4879 h 10141"/>
                  <a:gd name="connsiteX405" fmla="*/ 9157 w 10000"/>
                  <a:gd name="connsiteY405" fmla="*/ 4803 h 10141"/>
                  <a:gd name="connsiteX406" fmla="*/ 9145 w 10000"/>
                  <a:gd name="connsiteY406" fmla="*/ 4720 h 10141"/>
                  <a:gd name="connsiteX407" fmla="*/ 9121 w 10000"/>
                  <a:gd name="connsiteY407" fmla="*/ 4644 h 10141"/>
                  <a:gd name="connsiteX408" fmla="*/ 9121 w 10000"/>
                  <a:gd name="connsiteY408" fmla="*/ 4556 h 10141"/>
                  <a:gd name="connsiteX409" fmla="*/ 9097 w 10000"/>
                  <a:gd name="connsiteY409" fmla="*/ 4480 h 10141"/>
                  <a:gd name="connsiteX410" fmla="*/ 9097 w 10000"/>
                  <a:gd name="connsiteY410" fmla="*/ 4410 h 10141"/>
                  <a:gd name="connsiteX411" fmla="*/ 9085 w 10000"/>
                  <a:gd name="connsiteY411" fmla="*/ 4322 h 10141"/>
                  <a:gd name="connsiteX412" fmla="*/ 9073 w 10000"/>
                  <a:gd name="connsiteY412" fmla="*/ 4246 h 10141"/>
                  <a:gd name="connsiteX413" fmla="*/ 9061 w 10000"/>
                  <a:gd name="connsiteY413" fmla="*/ 4170 h 10141"/>
                  <a:gd name="connsiteX414" fmla="*/ 9061 w 10000"/>
                  <a:gd name="connsiteY414" fmla="*/ 4113 h 10141"/>
                  <a:gd name="connsiteX415" fmla="*/ 9037 w 10000"/>
                  <a:gd name="connsiteY415" fmla="*/ 4025 h 10141"/>
                  <a:gd name="connsiteX416" fmla="*/ 9037 w 10000"/>
                  <a:gd name="connsiteY416" fmla="*/ 3949 h 10141"/>
                  <a:gd name="connsiteX417" fmla="*/ 9013 w 10000"/>
                  <a:gd name="connsiteY417" fmla="*/ 3873 h 10141"/>
                  <a:gd name="connsiteX418" fmla="*/ 9013 w 10000"/>
                  <a:gd name="connsiteY418" fmla="*/ 3797 h 10141"/>
                  <a:gd name="connsiteX419" fmla="*/ 9001 w 10000"/>
                  <a:gd name="connsiteY419" fmla="*/ 3727 h 10141"/>
                  <a:gd name="connsiteX420" fmla="*/ 8989 w 10000"/>
                  <a:gd name="connsiteY420" fmla="*/ 3664 h 10141"/>
                  <a:gd name="connsiteX421" fmla="*/ 8977 w 10000"/>
                  <a:gd name="connsiteY421" fmla="*/ 3588 h 10141"/>
                  <a:gd name="connsiteX422" fmla="*/ 8977 w 10000"/>
                  <a:gd name="connsiteY422" fmla="*/ 3525 h 10141"/>
                  <a:gd name="connsiteX423" fmla="*/ 8953 w 10000"/>
                  <a:gd name="connsiteY423" fmla="*/ 3449 h 10141"/>
                  <a:gd name="connsiteX424" fmla="*/ 8953 w 10000"/>
                  <a:gd name="connsiteY424" fmla="*/ 3379 h 10141"/>
                  <a:gd name="connsiteX425" fmla="*/ 8941 w 10000"/>
                  <a:gd name="connsiteY425" fmla="*/ 3316 h 10141"/>
                  <a:gd name="connsiteX426" fmla="*/ 8929 w 10000"/>
                  <a:gd name="connsiteY426" fmla="*/ 3240 h 10141"/>
                  <a:gd name="connsiteX427" fmla="*/ 8923 w 10000"/>
                  <a:gd name="connsiteY427" fmla="*/ 3177 h 10141"/>
                  <a:gd name="connsiteX428" fmla="*/ 8923 w 10000"/>
                  <a:gd name="connsiteY428" fmla="*/ 3120 h 10141"/>
                  <a:gd name="connsiteX429" fmla="*/ 8911 w 10000"/>
                  <a:gd name="connsiteY429" fmla="*/ 3057 h 10141"/>
                  <a:gd name="connsiteX430" fmla="*/ 8900 w 10000"/>
                  <a:gd name="connsiteY430" fmla="*/ 2994 h 10141"/>
                  <a:gd name="connsiteX431" fmla="*/ 8888 w 10000"/>
                  <a:gd name="connsiteY431" fmla="*/ 2930 h 10141"/>
                  <a:gd name="connsiteX432" fmla="*/ 8876 w 10000"/>
                  <a:gd name="connsiteY432" fmla="*/ 2867 h 10141"/>
                  <a:gd name="connsiteX433" fmla="*/ 8864 w 10000"/>
                  <a:gd name="connsiteY433" fmla="*/ 2804 h 10141"/>
                  <a:gd name="connsiteX434" fmla="*/ 8864 w 10000"/>
                  <a:gd name="connsiteY434" fmla="*/ 2760 h 10141"/>
                  <a:gd name="connsiteX435" fmla="*/ 8852 w 10000"/>
                  <a:gd name="connsiteY435" fmla="*/ 2696 h 10141"/>
                  <a:gd name="connsiteX436" fmla="*/ 8852 w 10000"/>
                  <a:gd name="connsiteY436" fmla="*/ 2633 h 10141"/>
                  <a:gd name="connsiteX437" fmla="*/ 8840 w 10000"/>
                  <a:gd name="connsiteY437" fmla="*/ 2582 h 10141"/>
                  <a:gd name="connsiteX438" fmla="*/ 8840 w 10000"/>
                  <a:gd name="connsiteY438" fmla="*/ 2532 h 10141"/>
                  <a:gd name="connsiteX439" fmla="*/ 8828 w 10000"/>
                  <a:gd name="connsiteY439" fmla="*/ 2469 h 10141"/>
                  <a:gd name="connsiteX440" fmla="*/ 8816 w 10000"/>
                  <a:gd name="connsiteY440" fmla="*/ 2424 h 10141"/>
                  <a:gd name="connsiteX441" fmla="*/ 8804 w 10000"/>
                  <a:gd name="connsiteY441" fmla="*/ 2374 h 10141"/>
                  <a:gd name="connsiteX442" fmla="*/ 8804 w 10000"/>
                  <a:gd name="connsiteY442" fmla="*/ 2323 h 10141"/>
                  <a:gd name="connsiteX443" fmla="*/ 8792 w 10000"/>
                  <a:gd name="connsiteY443" fmla="*/ 2273 h 10141"/>
                  <a:gd name="connsiteX444" fmla="*/ 8792 w 10000"/>
                  <a:gd name="connsiteY444" fmla="*/ 2222 h 10141"/>
                  <a:gd name="connsiteX445" fmla="*/ 8780 w 10000"/>
                  <a:gd name="connsiteY445" fmla="*/ 2171 h 10141"/>
                  <a:gd name="connsiteX446" fmla="*/ 8780 w 10000"/>
                  <a:gd name="connsiteY446" fmla="*/ 2133 h 10141"/>
                  <a:gd name="connsiteX447" fmla="*/ 8768 w 10000"/>
                  <a:gd name="connsiteY447" fmla="*/ 2102 h 10141"/>
                  <a:gd name="connsiteX448" fmla="*/ 8756 w 10000"/>
                  <a:gd name="connsiteY448" fmla="*/ 2051 h 10141"/>
                  <a:gd name="connsiteX449" fmla="*/ 8744 w 10000"/>
                  <a:gd name="connsiteY449" fmla="*/ 2013 h 10141"/>
                  <a:gd name="connsiteX450" fmla="*/ 8744 w 10000"/>
                  <a:gd name="connsiteY450" fmla="*/ 1975 h 10141"/>
                  <a:gd name="connsiteX451" fmla="*/ 8744 w 10000"/>
                  <a:gd name="connsiteY451" fmla="*/ 1937 h 10141"/>
                  <a:gd name="connsiteX452" fmla="*/ 8732 w 10000"/>
                  <a:gd name="connsiteY452" fmla="*/ 1899 h 10141"/>
                  <a:gd name="connsiteX453" fmla="*/ 8732 w 10000"/>
                  <a:gd name="connsiteY453" fmla="*/ 1874 h 10141"/>
                  <a:gd name="connsiteX454" fmla="*/ 8732 w 10000"/>
                  <a:gd name="connsiteY454" fmla="*/ 1849 h 10141"/>
                  <a:gd name="connsiteX455" fmla="*/ 8720 w 10000"/>
                  <a:gd name="connsiteY455" fmla="*/ 1792 h 10141"/>
                  <a:gd name="connsiteX456" fmla="*/ 8708 w 10000"/>
                  <a:gd name="connsiteY456" fmla="*/ 1741 h 10141"/>
                  <a:gd name="connsiteX457" fmla="*/ 8696 w 10000"/>
                  <a:gd name="connsiteY457" fmla="*/ 1691 h 10141"/>
                  <a:gd name="connsiteX458" fmla="*/ 8696 w 10000"/>
                  <a:gd name="connsiteY458" fmla="*/ 1665 h 10141"/>
                  <a:gd name="connsiteX459" fmla="*/ 8696 w 10000"/>
                  <a:gd name="connsiteY459" fmla="*/ 1615 h 10141"/>
                  <a:gd name="connsiteX460" fmla="*/ 8086 w 10000"/>
                  <a:gd name="connsiteY460" fmla="*/ 205 h 10141"/>
                  <a:gd name="connsiteX461" fmla="*/ 8295 w 10000"/>
                  <a:gd name="connsiteY461" fmla="*/ 2222 h 10141"/>
                  <a:gd name="connsiteX462" fmla="*/ 8295 w 10000"/>
                  <a:gd name="connsiteY462" fmla="*/ 2235 h 10141"/>
                  <a:gd name="connsiteX463" fmla="*/ 8295 w 10000"/>
                  <a:gd name="connsiteY463" fmla="*/ 2285 h 10141"/>
                  <a:gd name="connsiteX464" fmla="*/ 8295 w 10000"/>
                  <a:gd name="connsiteY464" fmla="*/ 2311 h 10141"/>
                  <a:gd name="connsiteX465" fmla="*/ 8307 w 10000"/>
                  <a:gd name="connsiteY465" fmla="*/ 2361 h 10141"/>
                  <a:gd name="connsiteX466" fmla="*/ 8319 w 10000"/>
                  <a:gd name="connsiteY466" fmla="*/ 2399 h 10141"/>
                  <a:gd name="connsiteX467" fmla="*/ 8331 w 10000"/>
                  <a:gd name="connsiteY467" fmla="*/ 2456 h 10141"/>
                  <a:gd name="connsiteX468" fmla="*/ 8331 w 10000"/>
                  <a:gd name="connsiteY468" fmla="*/ 2519 h 10141"/>
                  <a:gd name="connsiteX469" fmla="*/ 8343 w 10000"/>
                  <a:gd name="connsiteY469" fmla="*/ 2582 h 10141"/>
                  <a:gd name="connsiteX470" fmla="*/ 8343 w 10000"/>
                  <a:gd name="connsiteY470" fmla="*/ 2620 h 10141"/>
                  <a:gd name="connsiteX471" fmla="*/ 8355 w 10000"/>
                  <a:gd name="connsiteY471" fmla="*/ 2658 h 10141"/>
                  <a:gd name="connsiteX472" fmla="*/ 8355 w 10000"/>
                  <a:gd name="connsiteY472" fmla="*/ 2696 h 10141"/>
                  <a:gd name="connsiteX473" fmla="*/ 8367 w 10000"/>
                  <a:gd name="connsiteY473" fmla="*/ 2734 h 10141"/>
                  <a:gd name="connsiteX474" fmla="*/ 8367 w 10000"/>
                  <a:gd name="connsiteY474" fmla="*/ 2785 h 10141"/>
                  <a:gd name="connsiteX475" fmla="*/ 8391 w 10000"/>
                  <a:gd name="connsiteY475" fmla="*/ 2817 h 10141"/>
                  <a:gd name="connsiteX476" fmla="*/ 8391 w 10000"/>
                  <a:gd name="connsiteY476" fmla="*/ 2854 h 10141"/>
                  <a:gd name="connsiteX477" fmla="*/ 8403 w 10000"/>
                  <a:gd name="connsiteY477" fmla="*/ 2905 h 10141"/>
                  <a:gd name="connsiteX478" fmla="*/ 8403 w 10000"/>
                  <a:gd name="connsiteY478" fmla="*/ 2943 h 10141"/>
                  <a:gd name="connsiteX479" fmla="*/ 8415 w 10000"/>
                  <a:gd name="connsiteY479" fmla="*/ 2994 h 10141"/>
                  <a:gd name="connsiteX480" fmla="*/ 8427 w 10000"/>
                  <a:gd name="connsiteY480" fmla="*/ 3044 h 10141"/>
                  <a:gd name="connsiteX481" fmla="*/ 8439 w 10000"/>
                  <a:gd name="connsiteY481" fmla="*/ 3107 h 10141"/>
                  <a:gd name="connsiteX482" fmla="*/ 8439 w 10000"/>
                  <a:gd name="connsiteY482" fmla="*/ 3152 h 10141"/>
                  <a:gd name="connsiteX483" fmla="*/ 8451 w 10000"/>
                  <a:gd name="connsiteY483" fmla="*/ 3202 h 10141"/>
                  <a:gd name="connsiteX484" fmla="*/ 8451 w 10000"/>
                  <a:gd name="connsiteY484" fmla="*/ 3240 h 10141"/>
                  <a:gd name="connsiteX485" fmla="*/ 8463 w 10000"/>
                  <a:gd name="connsiteY485" fmla="*/ 3304 h 10141"/>
                  <a:gd name="connsiteX486" fmla="*/ 8463 w 10000"/>
                  <a:gd name="connsiteY486" fmla="*/ 3354 h 10141"/>
                  <a:gd name="connsiteX487" fmla="*/ 8475 w 10000"/>
                  <a:gd name="connsiteY487" fmla="*/ 3417 h 10141"/>
                  <a:gd name="connsiteX488" fmla="*/ 8475 w 10000"/>
                  <a:gd name="connsiteY488" fmla="*/ 3474 h 10141"/>
                  <a:gd name="connsiteX489" fmla="*/ 8487 w 10000"/>
                  <a:gd name="connsiteY489" fmla="*/ 3525 h 10141"/>
                  <a:gd name="connsiteX490" fmla="*/ 8499 w 10000"/>
                  <a:gd name="connsiteY490" fmla="*/ 3588 h 10141"/>
                  <a:gd name="connsiteX491" fmla="*/ 8511 w 10000"/>
                  <a:gd name="connsiteY491" fmla="*/ 3651 h 10141"/>
                  <a:gd name="connsiteX492" fmla="*/ 8523 w 10000"/>
                  <a:gd name="connsiteY492" fmla="*/ 3715 h 10141"/>
                  <a:gd name="connsiteX493" fmla="*/ 8535 w 10000"/>
                  <a:gd name="connsiteY493" fmla="*/ 3765 h 10141"/>
                  <a:gd name="connsiteX494" fmla="*/ 8535 w 10000"/>
                  <a:gd name="connsiteY494" fmla="*/ 3822 h 10141"/>
                  <a:gd name="connsiteX495" fmla="*/ 8547 w 10000"/>
                  <a:gd name="connsiteY495" fmla="*/ 3885 h 10141"/>
                  <a:gd name="connsiteX496" fmla="*/ 8559 w 10000"/>
                  <a:gd name="connsiteY496" fmla="*/ 3961 h 10141"/>
                  <a:gd name="connsiteX497" fmla="*/ 8571 w 10000"/>
                  <a:gd name="connsiteY497" fmla="*/ 4025 h 10141"/>
                  <a:gd name="connsiteX498" fmla="*/ 8571 w 10000"/>
                  <a:gd name="connsiteY498" fmla="*/ 4088 h 10141"/>
                  <a:gd name="connsiteX499" fmla="*/ 8583 w 10000"/>
                  <a:gd name="connsiteY499" fmla="*/ 4145 h 10141"/>
                  <a:gd name="connsiteX500" fmla="*/ 8583 w 10000"/>
                  <a:gd name="connsiteY500" fmla="*/ 4208 h 10141"/>
                  <a:gd name="connsiteX501" fmla="*/ 8594 w 10000"/>
                  <a:gd name="connsiteY501" fmla="*/ 4284 h 10141"/>
                  <a:gd name="connsiteX502" fmla="*/ 8594 w 10000"/>
                  <a:gd name="connsiteY502" fmla="*/ 4360 h 10141"/>
                  <a:gd name="connsiteX503" fmla="*/ 8606 w 10000"/>
                  <a:gd name="connsiteY503" fmla="*/ 4423 h 10141"/>
                  <a:gd name="connsiteX504" fmla="*/ 8612 w 10000"/>
                  <a:gd name="connsiteY504" fmla="*/ 4493 h 10141"/>
                  <a:gd name="connsiteX505" fmla="*/ 8624 w 10000"/>
                  <a:gd name="connsiteY505" fmla="*/ 4556 h 10141"/>
                  <a:gd name="connsiteX506" fmla="*/ 8636 w 10000"/>
                  <a:gd name="connsiteY506" fmla="*/ 4632 h 10141"/>
                  <a:gd name="connsiteX507" fmla="*/ 8636 w 10000"/>
                  <a:gd name="connsiteY507" fmla="*/ 4695 h 10141"/>
                  <a:gd name="connsiteX508" fmla="*/ 8648 w 10000"/>
                  <a:gd name="connsiteY508" fmla="*/ 4771 h 10141"/>
                  <a:gd name="connsiteX509" fmla="*/ 8660 w 10000"/>
                  <a:gd name="connsiteY509" fmla="*/ 4841 h 10141"/>
                  <a:gd name="connsiteX510" fmla="*/ 8660 w 10000"/>
                  <a:gd name="connsiteY510" fmla="*/ 4916 h 10141"/>
                  <a:gd name="connsiteX511" fmla="*/ 8672 w 10000"/>
                  <a:gd name="connsiteY511" fmla="*/ 4980 h 10141"/>
                  <a:gd name="connsiteX512" fmla="*/ 8684 w 10000"/>
                  <a:gd name="connsiteY512" fmla="*/ 5056 h 10141"/>
                  <a:gd name="connsiteX513" fmla="*/ 8696 w 10000"/>
                  <a:gd name="connsiteY513" fmla="*/ 5125 h 10141"/>
                  <a:gd name="connsiteX514" fmla="*/ 8696 w 10000"/>
                  <a:gd name="connsiteY514" fmla="*/ 5201 h 10141"/>
                  <a:gd name="connsiteX515" fmla="*/ 8696 w 10000"/>
                  <a:gd name="connsiteY515" fmla="*/ 5264 h 10141"/>
                  <a:gd name="connsiteX516" fmla="*/ 8708 w 10000"/>
                  <a:gd name="connsiteY516" fmla="*/ 5340 h 10141"/>
                  <a:gd name="connsiteX517" fmla="*/ 8720 w 10000"/>
                  <a:gd name="connsiteY517" fmla="*/ 5416 h 10141"/>
                  <a:gd name="connsiteX518" fmla="*/ 8720 w 10000"/>
                  <a:gd name="connsiteY518" fmla="*/ 5473 h 10141"/>
                  <a:gd name="connsiteX519" fmla="*/ 8732 w 10000"/>
                  <a:gd name="connsiteY519" fmla="*/ 5549 h 10141"/>
                  <a:gd name="connsiteX520" fmla="*/ 8744 w 10000"/>
                  <a:gd name="connsiteY520" fmla="*/ 5625 h 10141"/>
                  <a:gd name="connsiteX521" fmla="*/ 8756 w 10000"/>
                  <a:gd name="connsiteY521" fmla="*/ 5701 h 10141"/>
                  <a:gd name="connsiteX522" fmla="*/ 8768 w 10000"/>
                  <a:gd name="connsiteY522" fmla="*/ 5751 h 10141"/>
                  <a:gd name="connsiteX523" fmla="*/ 8780 w 10000"/>
                  <a:gd name="connsiteY523" fmla="*/ 5821 h 10141"/>
                  <a:gd name="connsiteX524" fmla="*/ 8780 w 10000"/>
                  <a:gd name="connsiteY524" fmla="*/ 5884 h 10141"/>
                  <a:gd name="connsiteX525" fmla="*/ 8792 w 10000"/>
                  <a:gd name="connsiteY525" fmla="*/ 5960 h 10141"/>
                  <a:gd name="connsiteX526" fmla="*/ 8804 w 10000"/>
                  <a:gd name="connsiteY526" fmla="*/ 6011 h 10141"/>
                  <a:gd name="connsiteX527" fmla="*/ 8816 w 10000"/>
                  <a:gd name="connsiteY527" fmla="*/ 6087 h 10141"/>
                  <a:gd name="connsiteX528" fmla="*/ 8816 w 10000"/>
                  <a:gd name="connsiteY528" fmla="*/ 6144 h 10141"/>
                  <a:gd name="connsiteX529" fmla="*/ 8840 w 10000"/>
                  <a:gd name="connsiteY529" fmla="*/ 6207 h 10141"/>
                  <a:gd name="connsiteX530" fmla="*/ 8840 w 10000"/>
                  <a:gd name="connsiteY530" fmla="*/ 6270 h 10141"/>
                  <a:gd name="connsiteX531" fmla="*/ 8852 w 10000"/>
                  <a:gd name="connsiteY531" fmla="*/ 6333 h 10141"/>
                  <a:gd name="connsiteX532" fmla="*/ 8864 w 10000"/>
                  <a:gd name="connsiteY532" fmla="*/ 6397 h 10141"/>
                  <a:gd name="connsiteX533" fmla="*/ 8876 w 10000"/>
                  <a:gd name="connsiteY533" fmla="*/ 6453 h 10141"/>
                  <a:gd name="connsiteX534" fmla="*/ 8888 w 10000"/>
                  <a:gd name="connsiteY534" fmla="*/ 6517 h 10141"/>
                  <a:gd name="connsiteX535" fmla="*/ 8911 w 10000"/>
                  <a:gd name="connsiteY535" fmla="*/ 6567 h 10141"/>
                  <a:gd name="connsiteX536" fmla="*/ 8911 w 10000"/>
                  <a:gd name="connsiteY536" fmla="*/ 6631 h 10141"/>
                  <a:gd name="connsiteX537" fmla="*/ 8929 w 10000"/>
                  <a:gd name="connsiteY537" fmla="*/ 6694 h 10141"/>
                  <a:gd name="connsiteX538" fmla="*/ 8929 w 10000"/>
                  <a:gd name="connsiteY538" fmla="*/ 6744 h 10141"/>
                  <a:gd name="connsiteX539" fmla="*/ 8953 w 10000"/>
                  <a:gd name="connsiteY539" fmla="*/ 6789 h 10141"/>
                  <a:gd name="connsiteX540" fmla="*/ 8953 w 10000"/>
                  <a:gd name="connsiteY540" fmla="*/ 6839 h 10141"/>
                  <a:gd name="connsiteX541" fmla="*/ 8977 w 10000"/>
                  <a:gd name="connsiteY541" fmla="*/ 6903 h 10141"/>
                  <a:gd name="connsiteX542" fmla="*/ 8989 w 10000"/>
                  <a:gd name="connsiteY542" fmla="*/ 6953 h 10141"/>
                  <a:gd name="connsiteX543" fmla="*/ 9001 w 10000"/>
                  <a:gd name="connsiteY543" fmla="*/ 7004 h 10141"/>
                  <a:gd name="connsiteX544" fmla="*/ 9013 w 10000"/>
                  <a:gd name="connsiteY544" fmla="*/ 7054 h 10141"/>
                  <a:gd name="connsiteX545" fmla="*/ 9037 w 10000"/>
                  <a:gd name="connsiteY545" fmla="*/ 7099 h 10141"/>
                  <a:gd name="connsiteX546" fmla="*/ 9037 w 10000"/>
                  <a:gd name="connsiteY546" fmla="*/ 7137 h 10141"/>
                  <a:gd name="connsiteX547" fmla="*/ 9049 w 10000"/>
                  <a:gd name="connsiteY547" fmla="*/ 7187 h 10141"/>
                  <a:gd name="connsiteX548" fmla="*/ 9061 w 10000"/>
                  <a:gd name="connsiteY548" fmla="*/ 7238 h 10141"/>
                  <a:gd name="connsiteX549" fmla="*/ 9073 w 10000"/>
                  <a:gd name="connsiteY549" fmla="*/ 7276 h 10141"/>
                  <a:gd name="connsiteX550" fmla="*/ 9085 w 10000"/>
                  <a:gd name="connsiteY550" fmla="*/ 7326 h 10141"/>
                  <a:gd name="connsiteX551" fmla="*/ 9097 w 10000"/>
                  <a:gd name="connsiteY551" fmla="*/ 7364 h 10141"/>
                  <a:gd name="connsiteX552" fmla="*/ 9097 w 10000"/>
                  <a:gd name="connsiteY552" fmla="*/ 7402 h 10141"/>
                  <a:gd name="connsiteX553" fmla="*/ 9121 w 10000"/>
                  <a:gd name="connsiteY553" fmla="*/ 7447 h 10141"/>
                  <a:gd name="connsiteX554" fmla="*/ 9133 w 10000"/>
                  <a:gd name="connsiteY554" fmla="*/ 7510 h 10141"/>
                  <a:gd name="connsiteX555" fmla="*/ 9157 w 10000"/>
                  <a:gd name="connsiteY555" fmla="*/ 7586 h 10141"/>
                  <a:gd name="connsiteX556" fmla="*/ 9181 w 10000"/>
                  <a:gd name="connsiteY556" fmla="*/ 7636 h 10141"/>
                  <a:gd name="connsiteX557" fmla="*/ 9193 w 10000"/>
                  <a:gd name="connsiteY557" fmla="*/ 7700 h 10141"/>
                  <a:gd name="connsiteX558" fmla="*/ 9205 w 10000"/>
                  <a:gd name="connsiteY558" fmla="*/ 7750 h 10141"/>
                  <a:gd name="connsiteX559" fmla="*/ 9217 w 10000"/>
                  <a:gd name="connsiteY559" fmla="*/ 7794 h 10141"/>
                  <a:gd name="connsiteX560" fmla="*/ 9228 w 10000"/>
                  <a:gd name="connsiteY560" fmla="*/ 7820 h 10141"/>
                  <a:gd name="connsiteX561" fmla="*/ 9240 w 10000"/>
                  <a:gd name="connsiteY561" fmla="*/ 7870 h 10141"/>
                  <a:gd name="connsiteX562" fmla="*/ 9246 w 10000"/>
                  <a:gd name="connsiteY562" fmla="*/ 7908 h 10141"/>
                  <a:gd name="connsiteX563" fmla="*/ 9258 w 10000"/>
                  <a:gd name="connsiteY563" fmla="*/ 7921 h 10141"/>
                  <a:gd name="connsiteX564" fmla="*/ 9246 w 10000"/>
                  <a:gd name="connsiteY564" fmla="*/ 7921 h 10141"/>
                  <a:gd name="connsiteX565" fmla="*/ 9240 w 10000"/>
                  <a:gd name="connsiteY565" fmla="*/ 7921 h 10141"/>
                  <a:gd name="connsiteX566" fmla="*/ 9217 w 10000"/>
                  <a:gd name="connsiteY566" fmla="*/ 7934 h 10141"/>
                  <a:gd name="connsiteX567" fmla="*/ 9193 w 10000"/>
                  <a:gd name="connsiteY567" fmla="*/ 7946 h 10141"/>
                  <a:gd name="connsiteX568" fmla="*/ 9145 w 10000"/>
                  <a:gd name="connsiteY568" fmla="*/ 7946 h 10141"/>
                  <a:gd name="connsiteX569" fmla="*/ 9097 w 10000"/>
                  <a:gd name="connsiteY569" fmla="*/ 7971 h 10141"/>
                  <a:gd name="connsiteX570" fmla="*/ 9037 w 10000"/>
                  <a:gd name="connsiteY570" fmla="*/ 7997 h 10141"/>
                  <a:gd name="connsiteX571" fmla="*/ 8977 w 10000"/>
                  <a:gd name="connsiteY571" fmla="*/ 8009 h 10141"/>
                  <a:gd name="connsiteX572" fmla="*/ 8941 w 10000"/>
                  <a:gd name="connsiteY572" fmla="*/ 8022 h 10141"/>
                  <a:gd name="connsiteX573" fmla="*/ 8911 w 10000"/>
                  <a:gd name="connsiteY573" fmla="*/ 8035 h 10141"/>
                  <a:gd name="connsiteX574" fmla="*/ 8864 w 10000"/>
                  <a:gd name="connsiteY574" fmla="*/ 8035 h 10141"/>
                  <a:gd name="connsiteX575" fmla="*/ 8828 w 10000"/>
                  <a:gd name="connsiteY575" fmla="*/ 8047 h 10141"/>
                  <a:gd name="connsiteX576" fmla="*/ 8792 w 10000"/>
                  <a:gd name="connsiteY576" fmla="*/ 8060 h 10141"/>
                  <a:gd name="connsiteX577" fmla="*/ 8744 w 10000"/>
                  <a:gd name="connsiteY577" fmla="*/ 8073 h 10141"/>
                  <a:gd name="connsiteX578" fmla="*/ 8696 w 10000"/>
                  <a:gd name="connsiteY578" fmla="*/ 8085 h 10141"/>
                  <a:gd name="connsiteX579" fmla="*/ 8660 w 10000"/>
                  <a:gd name="connsiteY579" fmla="*/ 8104 h 10141"/>
                  <a:gd name="connsiteX580" fmla="*/ 8606 w 10000"/>
                  <a:gd name="connsiteY580" fmla="*/ 8117 h 10141"/>
                  <a:gd name="connsiteX581" fmla="*/ 8559 w 10000"/>
                  <a:gd name="connsiteY581" fmla="*/ 8130 h 10141"/>
                  <a:gd name="connsiteX582" fmla="*/ 8511 w 10000"/>
                  <a:gd name="connsiteY582" fmla="*/ 8142 h 10141"/>
                  <a:gd name="connsiteX583" fmla="*/ 8463 w 10000"/>
                  <a:gd name="connsiteY583" fmla="*/ 8168 h 10141"/>
                  <a:gd name="connsiteX584" fmla="*/ 8403 w 10000"/>
                  <a:gd name="connsiteY584" fmla="*/ 8180 h 10141"/>
                  <a:gd name="connsiteX585" fmla="*/ 8343 w 10000"/>
                  <a:gd name="connsiteY585" fmla="*/ 8193 h 10141"/>
                  <a:gd name="connsiteX586" fmla="*/ 8295 w 10000"/>
                  <a:gd name="connsiteY586" fmla="*/ 8206 h 10141"/>
                  <a:gd name="connsiteX587" fmla="*/ 8254 w 10000"/>
                  <a:gd name="connsiteY587" fmla="*/ 8231 h 10141"/>
                  <a:gd name="connsiteX588" fmla="*/ 8182 w 10000"/>
                  <a:gd name="connsiteY588" fmla="*/ 8243 h 10141"/>
                  <a:gd name="connsiteX589" fmla="*/ 8122 w 10000"/>
                  <a:gd name="connsiteY589" fmla="*/ 8256 h 10141"/>
                  <a:gd name="connsiteX590" fmla="*/ 8062 w 10000"/>
                  <a:gd name="connsiteY590" fmla="*/ 8269 h 10141"/>
                  <a:gd name="connsiteX591" fmla="*/ 8002 w 10000"/>
                  <a:gd name="connsiteY591" fmla="*/ 8294 h 10141"/>
                  <a:gd name="connsiteX592" fmla="*/ 7949 w 10000"/>
                  <a:gd name="connsiteY592" fmla="*/ 8307 h 10141"/>
                  <a:gd name="connsiteX593" fmla="*/ 7889 w 10000"/>
                  <a:gd name="connsiteY593" fmla="*/ 8319 h 10141"/>
                  <a:gd name="connsiteX594" fmla="*/ 7817 w 10000"/>
                  <a:gd name="connsiteY594" fmla="*/ 8345 h 10141"/>
                  <a:gd name="connsiteX595" fmla="*/ 7757 w 10000"/>
                  <a:gd name="connsiteY595" fmla="*/ 8357 h 10141"/>
                  <a:gd name="connsiteX596" fmla="*/ 7685 w 10000"/>
                  <a:gd name="connsiteY596" fmla="*/ 8370 h 10141"/>
                  <a:gd name="connsiteX597" fmla="*/ 7632 w 10000"/>
                  <a:gd name="connsiteY597" fmla="*/ 8395 h 10141"/>
                  <a:gd name="connsiteX598" fmla="*/ 7560 w 10000"/>
                  <a:gd name="connsiteY598" fmla="*/ 8408 h 10141"/>
                  <a:gd name="connsiteX599" fmla="*/ 7488 w 10000"/>
                  <a:gd name="connsiteY599" fmla="*/ 8414 h 10141"/>
                  <a:gd name="connsiteX600" fmla="*/ 7416 w 10000"/>
                  <a:gd name="connsiteY600" fmla="*/ 8427 h 10141"/>
                  <a:gd name="connsiteX601" fmla="*/ 7356 w 10000"/>
                  <a:gd name="connsiteY601" fmla="*/ 8452 h 10141"/>
                  <a:gd name="connsiteX602" fmla="*/ 7291 w 10000"/>
                  <a:gd name="connsiteY602" fmla="*/ 8465 h 10141"/>
                  <a:gd name="connsiteX603" fmla="*/ 7219 w 10000"/>
                  <a:gd name="connsiteY603" fmla="*/ 8490 h 10141"/>
                  <a:gd name="connsiteX604" fmla="*/ 7147 w 10000"/>
                  <a:gd name="connsiteY604" fmla="*/ 8503 h 10141"/>
                  <a:gd name="connsiteX605" fmla="*/ 7075 w 10000"/>
                  <a:gd name="connsiteY605" fmla="*/ 8515 h 10141"/>
                  <a:gd name="connsiteX606" fmla="*/ 7010 w 10000"/>
                  <a:gd name="connsiteY606" fmla="*/ 8528 h 10141"/>
                  <a:gd name="connsiteX607" fmla="*/ 6938 w 10000"/>
                  <a:gd name="connsiteY607" fmla="*/ 8553 h 10141"/>
                  <a:gd name="connsiteX608" fmla="*/ 6866 w 10000"/>
                  <a:gd name="connsiteY608" fmla="*/ 8566 h 10141"/>
                  <a:gd name="connsiteX609" fmla="*/ 6782 w 10000"/>
                  <a:gd name="connsiteY609" fmla="*/ 8579 h 10141"/>
                  <a:gd name="connsiteX610" fmla="*/ 6711 w 10000"/>
                  <a:gd name="connsiteY610" fmla="*/ 8591 h 10141"/>
                  <a:gd name="connsiteX611" fmla="*/ 6645 w 10000"/>
                  <a:gd name="connsiteY611" fmla="*/ 8604 h 10141"/>
                  <a:gd name="connsiteX612" fmla="*/ 6573 w 10000"/>
                  <a:gd name="connsiteY612" fmla="*/ 8617 h 10141"/>
                  <a:gd name="connsiteX613" fmla="*/ 6501 w 10000"/>
                  <a:gd name="connsiteY613" fmla="*/ 8629 h 10141"/>
                  <a:gd name="connsiteX614" fmla="*/ 6429 w 10000"/>
                  <a:gd name="connsiteY614" fmla="*/ 8655 h 10141"/>
                  <a:gd name="connsiteX615" fmla="*/ 6364 w 10000"/>
                  <a:gd name="connsiteY615" fmla="*/ 8667 h 10141"/>
                  <a:gd name="connsiteX616" fmla="*/ 6292 w 10000"/>
                  <a:gd name="connsiteY616" fmla="*/ 8680 h 10141"/>
                  <a:gd name="connsiteX617" fmla="*/ 6208 w 10000"/>
                  <a:gd name="connsiteY617" fmla="*/ 8693 h 10141"/>
                  <a:gd name="connsiteX618" fmla="*/ 6136 w 10000"/>
                  <a:gd name="connsiteY618" fmla="*/ 8705 h 10141"/>
                  <a:gd name="connsiteX619" fmla="*/ 6065 w 10000"/>
                  <a:gd name="connsiteY619" fmla="*/ 8718 h 10141"/>
                  <a:gd name="connsiteX620" fmla="*/ 5999 w 10000"/>
                  <a:gd name="connsiteY620" fmla="*/ 8731 h 10141"/>
                  <a:gd name="connsiteX621" fmla="*/ 5927 w 10000"/>
                  <a:gd name="connsiteY621" fmla="*/ 8743 h 10141"/>
                  <a:gd name="connsiteX622" fmla="*/ 5843 w 10000"/>
                  <a:gd name="connsiteY622" fmla="*/ 8743 h 10141"/>
                  <a:gd name="connsiteX623" fmla="*/ 5772 w 10000"/>
                  <a:gd name="connsiteY623" fmla="*/ 8749 h 10141"/>
                  <a:gd name="connsiteX624" fmla="*/ 5706 w 10000"/>
                  <a:gd name="connsiteY624" fmla="*/ 8762 h 10141"/>
                  <a:gd name="connsiteX625" fmla="*/ 5634 w 10000"/>
                  <a:gd name="connsiteY625" fmla="*/ 8775 h 10141"/>
                  <a:gd name="connsiteX626" fmla="*/ 5550 w 10000"/>
                  <a:gd name="connsiteY626" fmla="*/ 8787 h 10141"/>
                  <a:gd name="connsiteX627" fmla="*/ 5478 w 10000"/>
                  <a:gd name="connsiteY627" fmla="*/ 8813 h 10141"/>
                  <a:gd name="connsiteX628" fmla="*/ 5413 w 10000"/>
                  <a:gd name="connsiteY628" fmla="*/ 8825 h 10141"/>
                  <a:gd name="connsiteX629" fmla="*/ 5329 w 10000"/>
                  <a:gd name="connsiteY629" fmla="*/ 8838 h 10141"/>
                  <a:gd name="connsiteX630" fmla="*/ 5257 w 10000"/>
                  <a:gd name="connsiteY630" fmla="*/ 8851 h 10141"/>
                  <a:gd name="connsiteX631" fmla="*/ 5185 w 10000"/>
                  <a:gd name="connsiteY631" fmla="*/ 8863 h 10141"/>
                  <a:gd name="connsiteX632" fmla="*/ 5114 w 10000"/>
                  <a:gd name="connsiteY632" fmla="*/ 8876 h 10141"/>
                  <a:gd name="connsiteX633" fmla="*/ 5036 w 10000"/>
                  <a:gd name="connsiteY633" fmla="*/ 8889 h 10141"/>
                  <a:gd name="connsiteX634" fmla="*/ 4964 w 10000"/>
                  <a:gd name="connsiteY634" fmla="*/ 8901 h 10141"/>
                  <a:gd name="connsiteX635" fmla="*/ 4892 w 10000"/>
                  <a:gd name="connsiteY635" fmla="*/ 8927 h 10141"/>
                  <a:gd name="connsiteX636" fmla="*/ 4821 w 10000"/>
                  <a:gd name="connsiteY636" fmla="*/ 8939 h 10141"/>
                  <a:gd name="connsiteX637" fmla="*/ 4755 w 10000"/>
                  <a:gd name="connsiteY637" fmla="*/ 8952 h 10141"/>
                  <a:gd name="connsiteX638" fmla="*/ 4671 w 10000"/>
                  <a:gd name="connsiteY638" fmla="*/ 8965 h 10141"/>
                  <a:gd name="connsiteX639" fmla="*/ 4599 w 10000"/>
                  <a:gd name="connsiteY639" fmla="*/ 8977 h 10141"/>
                  <a:gd name="connsiteX640" fmla="*/ 4528 w 10000"/>
                  <a:gd name="connsiteY640" fmla="*/ 8990 h 10141"/>
                  <a:gd name="connsiteX641" fmla="*/ 4462 w 10000"/>
                  <a:gd name="connsiteY641" fmla="*/ 9002 h 10141"/>
                  <a:gd name="connsiteX642" fmla="*/ 4390 w 10000"/>
                  <a:gd name="connsiteY642" fmla="*/ 9015 h 10141"/>
                  <a:gd name="connsiteX643" fmla="*/ 4330 w 10000"/>
                  <a:gd name="connsiteY643" fmla="*/ 9040 h 10141"/>
                  <a:gd name="connsiteX644" fmla="*/ 4258 w 10000"/>
                  <a:gd name="connsiteY644" fmla="*/ 9053 h 10141"/>
                  <a:gd name="connsiteX645" fmla="*/ 4187 w 10000"/>
                  <a:gd name="connsiteY645" fmla="*/ 9066 h 10141"/>
                  <a:gd name="connsiteX646" fmla="*/ 4121 w 10000"/>
                  <a:gd name="connsiteY646" fmla="*/ 9078 h 10141"/>
                  <a:gd name="connsiteX647" fmla="*/ 4061 w 10000"/>
                  <a:gd name="connsiteY647" fmla="*/ 9097 h 10141"/>
                  <a:gd name="connsiteX648" fmla="*/ 3989 w 10000"/>
                  <a:gd name="connsiteY648" fmla="*/ 9110 h 10141"/>
                  <a:gd name="connsiteX649" fmla="*/ 3929 w 10000"/>
                  <a:gd name="connsiteY649" fmla="*/ 9123 h 10141"/>
                  <a:gd name="connsiteX650" fmla="*/ 3870 w 10000"/>
                  <a:gd name="connsiteY650" fmla="*/ 9135 h 10141"/>
                  <a:gd name="connsiteX651" fmla="*/ 3816 w 10000"/>
                  <a:gd name="connsiteY651" fmla="*/ 9148 h 10141"/>
                  <a:gd name="connsiteX652" fmla="*/ 3744 w 10000"/>
                  <a:gd name="connsiteY652" fmla="*/ 9161 h 10141"/>
                  <a:gd name="connsiteX653" fmla="*/ 3684 w 10000"/>
                  <a:gd name="connsiteY653" fmla="*/ 9173 h 10141"/>
                  <a:gd name="connsiteX654" fmla="*/ 3624 w 10000"/>
                  <a:gd name="connsiteY654" fmla="*/ 9186 h 10141"/>
                  <a:gd name="connsiteX655" fmla="*/ 3577 w 10000"/>
                  <a:gd name="connsiteY655" fmla="*/ 9199 h 10141"/>
                  <a:gd name="connsiteX656" fmla="*/ 3523 w 10000"/>
                  <a:gd name="connsiteY656" fmla="*/ 9211 h 10141"/>
                  <a:gd name="connsiteX657" fmla="*/ 3463 w 10000"/>
                  <a:gd name="connsiteY657" fmla="*/ 9224 h 10141"/>
                  <a:gd name="connsiteX658" fmla="*/ 3415 w 10000"/>
                  <a:gd name="connsiteY658" fmla="*/ 9237 h 10141"/>
                  <a:gd name="connsiteX659" fmla="*/ 3367 w 10000"/>
                  <a:gd name="connsiteY659" fmla="*/ 9249 h 10141"/>
                  <a:gd name="connsiteX660" fmla="*/ 3307 w 10000"/>
                  <a:gd name="connsiteY660" fmla="*/ 9262 h 10141"/>
                  <a:gd name="connsiteX661" fmla="*/ 3260 w 10000"/>
                  <a:gd name="connsiteY661" fmla="*/ 9274 h 10141"/>
                  <a:gd name="connsiteX662" fmla="*/ 3212 w 10000"/>
                  <a:gd name="connsiteY662" fmla="*/ 9274 h 10141"/>
                  <a:gd name="connsiteX663" fmla="*/ 3182 w 10000"/>
                  <a:gd name="connsiteY663" fmla="*/ 9287 h 10141"/>
                  <a:gd name="connsiteX664" fmla="*/ 3134 w 10000"/>
                  <a:gd name="connsiteY664" fmla="*/ 9300 h 10141"/>
                  <a:gd name="connsiteX665" fmla="*/ 3086 w 10000"/>
                  <a:gd name="connsiteY665" fmla="*/ 9312 h 10141"/>
                  <a:gd name="connsiteX666" fmla="*/ 3050 w 10000"/>
                  <a:gd name="connsiteY666" fmla="*/ 9325 h 10141"/>
                  <a:gd name="connsiteX667" fmla="*/ 3014 w 10000"/>
                  <a:gd name="connsiteY667" fmla="*/ 9338 h 10141"/>
                  <a:gd name="connsiteX668" fmla="*/ 2978 w 10000"/>
                  <a:gd name="connsiteY668" fmla="*/ 9338 h 10141"/>
                  <a:gd name="connsiteX669" fmla="*/ 2943 w 10000"/>
                  <a:gd name="connsiteY669" fmla="*/ 9350 h 10141"/>
                  <a:gd name="connsiteX670" fmla="*/ 2907 w 10000"/>
                  <a:gd name="connsiteY670" fmla="*/ 9350 h 10141"/>
                  <a:gd name="connsiteX671" fmla="*/ 2889 w 10000"/>
                  <a:gd name="connsiteY671" fmla="*/ 9363 h 10141"/>
                  <a:gd name="connsiteX672" fmla="*/ 2829 w 10000"/>
                  <a:gd name="connsiteY672" fmla="*/ 9376 h 10141"/>
                  <a:gd name="connsiteX673" fmla="*/ 2793 w 10000"/>
                  <a:gd name="connsiteY673" fmla="*/ 9388 h 10141"/>
                  <a:gd name="connsiteX674" fmla="*/ 2757 w 10000"/>
                  <a:gd name="connsiteY674" fmla="*/ 9401 h 10141"/>
                  <a:gd name="connsiteX675" fmla="*/ 2733 w 10000"/>
                  <a:gd name="connsiteY675" fmla="*/ 9401 h 10141"/>
                  <a:gd name="connsiteX676" fmla="*/ 2709 w 10000"/>
                  <a:gd name="connsiteY676" fmla="*/ 9407 h 10141"/>
                  <a:gd name="connsiteX677" fmla="*/ 2709 w 10000"/>
                  <a:gd name="connsiteY677" fmla="*/ 9407 h 10141"/>
                  <a:gd name="connsiteX678" fmla="*/ 2709 w 10000"/>
                  <a:gd name="connsiteY678" fmla="*/ 9401 h 10141"/>
                  <a:gd name="connsiteX679" fmla="*/ 2697 w 10000"/>
                  <a:gd name="connsiteY679" fmla="*/ 9363 h 10141"/>
                  <a:gd name="connsiteX680" fmla="*/ 2697 w 10000"/>
                  <a:gd name="connsiteY680" fmla="*/ 9312 h 10141"/>
                  <a:gd name="connsiteX681" fmla="*/ 2685 w 10000"/>
                  <a:gd name="connsiteY681" fmla="*/ 9287 h 10141"/>
                  <a:gd name="connsiteX682" fmla="*/ 2685 w 10000"/>
                  <a:gd name="connsiteY682" fmla="*/ 9237 h 10141"/>
                  <a:gd name="connsiteX683" fmla="*/ 2685 w 10000"/>
                  <a:gd name="connsiteY683" fmla="*/ 9199 h 10141"/>
                  <a:gd name="connsiteX684" fmla="*/ 2673 w 10000"/>
                  <a:gd name="connsiteY684" fmla="*/ 9123 h 10141"/>
                  <a:gd name="connsiteX685" fmla="*/ 2661 w 10000"/>
                  <a:gd name="connsiteY685" fmla="*/ 9078 h 10141"/>
                  <a:gd name="connsiteX686" fmla="*/ 2661 w 10000"/>
                  <a:gd name="connsiteY686" fmla="*/ 9028 h 10141"/>
                  <a:gd name="connsiteX687" fmla="*/ 2650 w 10000"/>
                  <a:gd name="connsiteY687" fmla="*/ 9002 h 10141"/>
                  <a:gd name="connsiteX688" fmla="*/ 2650 w 10000"/>
                  <a:gd name="connsiteY688" fmla="*/ 8965 h 10141"/>
                  <a:gd name="connsiteX689" fmla="*/ 2650 w 10000"/>
                  <a:gd name="connsiteY689" fmla="*/ 8927 h 10141"/>
                  <a:gd name="connsiteX690" fmla="*/ 2638 w 10000"/>
                  <a:gd name="connsiteY690" fmla="*/ 8876 h 10141"/>
                  <a:gd name="connsiteX691" fmla="*/ 2626 w 10000"/>
                  <a:gd name="connsiteY691" fmla="*/ 8838 h 10141"/>
                  <a:gd name="connsiteX692" fmla="*/ 2626 w 10000"/>
                  <a:gd name="connsiteY692" fmla="*/ 8800 h 10141"/>
                  <a:gd name="connsiteX693" fmla="*/ 2614 w 10000"/>
                  <a:gd name="connsiteY693" fmla="*/ 8762 h 10141"/>
                  <a:gd name="connsiteX694" fmla="*/ 2602 w 10000"/>
                  <a:gd name="connsiteY694" fmla="*/ 8718 h 10141"/>
                  <a:gd name="connsiteX695" fmla="*/ 2602 w 10000"/>
                  <a:gd name="connsiteY695" fmla="*/ 8680 h 10141"/>
                  <a:gd name="connsiteX696" fmla="*/ 2590 w 10000"/>
                  <a:gd name="connsiteY696" fmla="*/ 8629 h 10141"/>
                  <a:gd name="connsiteX697" fmla="*/ 2590 w 10000"/>
                  <a:gd name="connsiteY697" fmla="*/ 8579 h 10141"/>
                  <a:gd name="connsiteX698" fmla="*/ 2578 w 10000"/>
                  <a:gd name="connsiteY698" fmla="*/ 8515 h 10141"/>
                  <a:gd name="connsiteX699" fmla="*/ 2572 w 10000"/>
                  <a:gd name="connsiteY699" fmla="*/ 8465 h 10141"/>
                  <a:gd name="connsiteX700" fmla="*/ 2560 w 10000"/>
                  <a:gd name="connsiteY700" fmla="*/ 8414 h 10141"/>
                  <a:gd name="connsiteX701" fmla="*/ 2548 w 10000"/>
                  <a:gd name="connsiteY701" fmla="*/ 8370 h 10141"/>
                  <a:gd name="connsiteX702" fmla="*/ 2536 w 10000"/>
                  <a:gd name="connsiteY702" fmla="*/ 8307 h 10141"/>
                  <a:gd name="connsiteX703" fmla="*/ 2536 w 10000"/>
                  <a:gd name="connsiteY703" fmla="*/ 8256 h 10141"/>
                  <a:gd name="connsiteX704" fmla="*/ 2524 w 10000"/>
                  <a:gd name="connsiteY704" fmla="*/ 8193 h 10141"/>
                  <a:gd name="connsiteX705" fmla="*/ 2512 w 10000"/>
                  <a:gd name="connsiteY705" fmla="*/ 8142 h 10141"/>
                  <a:gd name="connsiteX706" fmla="*/ 2488 w 10000"/>
                  <a:gd name="connsiteY706" fmla="*/ 8073 h 10141"/>
                  <a:gd name="connsiteX707" fmla="*/ 2476 w 10000"/>
                  <a:gd name="connsiteY707" fmla="*/ 8022 h 10141"/>
                  <a:gd name="connsiteX708" fmla="*/ 2464 w 10000"/>
                  <a:gd name="connsiteY708" fmla="*/ 7946 h 10141"/>
                  <a:gd name="connsiteX709" fmla="*/ 2452 w 10000"/>
                  <a:gd name="connsiteY709" fmla="*/ 7896 h 10141"/>
                  <a:gd name="connsiteX710" fmla="*/ 2440 w 10000"/>
                  <a:gd name="connsiteY710" fmla="*/ 7820 h 10141"/>
                  <a:gd name="connsiteX711" fmla="*/ 2428 w 10000"/>
                  <a:gd name="connsiteY711" fmla="*/ 7756 h 10141"/>
                  <a:gd name="connsiteX712" fmla="*/ 2416 w 10000"/>
                  <a:gd name="connsiteY712" fmla="*/ 7687 h 10141"/>
                  <a:gd name="connsiteX713" fmla="*/ 2404 w 10000"/>
                  <a:gd name="connsiteY713" fmla="*/ 7624 h 10141"/>
                  <a:gd name="connsiteX714" fmla="*/ 2380 w 10000"/>
                  <a:gd name="connsiteY714" fmla="*/ 7548 h 10141"/>
                  <a:gd name="connsiteX715" fmla="*/ 2356 w 10000"/>
                  <a:gd name="connsiteY715" fmla="*/ 7484 h 10141"/>
                  <a:gd name="connsiteX716" fmla="*/ 2344 w 10000"/>
                  <a:gd name="connsiteY716" fmla="*/ 7415 h 10141"/>
                  <a:gd name="connsiteX717" fmla="*/ 2333 w 10000"/>
                  <a:gd name="connsiteY717" fmla="*/ 7339 h 10141"/>
                  <a:gd name="connsiteX718" fmla="*/ 2309 w 10000"/>
                  <a:gd name="connsiteY718" fmla="*/ 7263 h 10141"/>
                  <a:gd name="connsiteX719" fmla="*/ 2297 w 10000"/>
                  <a:gd name="connsiteY719" fmla="*/ 7187 h 10141"/>
                  <a:gd name="connsiteX720" fmla="*/ 2273 w 10000"/>
                  <a:gd name="connsiteY720" fmla="*/ 7111 h 10141"/>
                  <a:gd name="connsiteX721" fmla="*/ 2261 w 10000"/>
                  <a:gd name="connsiteY721" fmla="*/ 7042 h 10141"/>
                  <a:gd name="connsiteX722" fmla="*/ 2243 w 10000"/>
                  <a:gd name="connsiteY722" fmla="*/ 6966 h 10141"/>
                  <a:gd name="connsiteX723" fmla="*/ 2219 w 10000"/>
                  <a:gd name="connsiteY723" fmla="*/ 6877 h 10141"/>
                  <a:gd name="connsiteX724" fmla="*/ 2195 w 10000"/>
                  <a:gd name="connsiteY724" fmla="*/ 6801 h 10141"/>
                  <a:gd name="connsiteX725" fmla="*/ 2171 w 10000"/>
                  <a:gd name="connsiteY725" fmla="*/ 6732 h 10141"/>
                  <a:gd name="connsiteX726" fmla="*/ 2147 w 10000"/>
                  <a:gd name="connsiteY726" fmla="*/ 6643 h 10141"/>
                  <a:gd name="connsiteX727" fmla="*/ 2135 w 10000"/>
                  <a:gd name="connsiteY727" fmla="*/ 6567 h 10141"/>
                  <a:gd name="connsiteX728" fmla="*/ 2111 w 10000"/>
                  <a:gd name="connsiteY728" fmla="*/ 6479 h 10141"/>
                  <a:gd name="connsiteX729" fmla="*/ 2087 w 10000"/>
                  <a:gd name="connsiteY729" fmla="*/ 6409 h 10141"/>
                  <a:gd name="connsiteX730" fmla="*/ 2051 w 10000"/>
                  <a:gd name="connsiteY730" fmla="*/ 6308 h 10141"/>
                  <a:gd name="connsiteX731" fmla="*/ 2028 w 10000"/>
                  <a:gd name="connsiteY731" fmla="*/ 6219 h 10141"/>
                  <a:gd name="connsiteX732" fmla="*/ 2004 w 10000"/>
                  <a:gd name="connsiteY732" fmla="*/ 6131 h 10141"/>
                  <a:gd name="connsiteX733" fmla="*/ 1980 w 10000"/>
                  <a:gd name="connsiteY733" fmla="*/ 6049 h 10141"/>
                  <a:gd name="connsiteX734" fmla="*/ 1944 w 10000"/>
                  <a:gd name="connsiteY734" fmla="*/ 5947 h 10141"/>
                  <a:gd name="connsiteX735" fmla="*/ 1926 w 10000"/>
                  <a:gd name="connsiteY735" fmla="*/ 5859 h 10141"/>
                  <a:gd name="connsiteX736" fmla="*/ 1902 w 10000"/>
                  <a:gd name="connsiteY736" fmla="*/ 5764 h 10141"/>
                  <a:gd name="connsiteX737" fmla="*/ 1878 w 10000"/>
                  <a:gd name="connsiteY737" fmla="*/ 5675 h 10141"/>
                  <a:gd name="connsiteX738" fmla="*/ 1854 w 10000"/>
                  <a:gd name="connsiteY738" fmla="*/ 5574 h 10141"/>
                  <a:gd name="connsiteX739" fmla="*/ 1818 w 10000"/>
                  <a:gd name="connsiteY739" fmla="*/ 5473 h 10141"/>
                  <a:gd name="connsiteX740" fmla="*/ 1794 w 10000"/>
                  <a:gd name="connsiteY740" fmla="*/ 5378 h 10141"/>
                  <a:gd name="connsiteX741" fmla="*/ 1770 w 10000"/>
                  <a:gd name="connsiteY741" fmla="*/ 5277 h 10141"/>
                  <a:gd name="connsiteX742" fmla="*/ 1734 w 10000"/>
                  <a:gd name="connsiteY742" fmla="*/ 5176 h 10141"/>
                  <a:gd name="connsiteX743" fmla="*/ 1711 w 10000"/>
                  <a:gd name="connsiteY743" fmla="*/ 5081 h 10141"/>
                  <a:gd name="connsiteX744" fmla="*/ 1675 w 10000"/>
                  <a:gd name="connsiteY744" fmla="*/ 4980 h 10141"/>
                  <a:gd name="connsiteX745" fmla="*/ 1651 w 10000"/>
                  <a:gd name="connsiteY745" fmla="*/ 4879 h 10141"/>
                  <a:gd name="connsiteX746" fmla="*/ 1615 w 10000"/>
                  <a:gd name="connsiteY746" fmla="*/ 4777 h 10141"/>
                  <a:gd name="connsiteX747" fmla="*/ 1597 w 10000"/>
                  <a:gd name="connsiteY747" fmla="*/ 4670 h 10141"/>
                  <a:gd name="connsiteX748" fmla="*/ 1561 w 10000"/>
                  <a:gd name="connsiteY748" fmla="*/ 4569 h 10141"/>
                  <a:gd name="connsiteX749" fmla="*/ 1537 w 10000"/>
                  <a:gd name="connsiteY749" fmla="*/ 4467 h 10141"/>
                  <a:gd name="connsiteX750" fmla="*/ 1501 w 10000"/>
                  <a:gd name="connsiteY750" fmla="*/ 4372 h 10141"/>
                  <a:gd name="connsiteX751" fmla="*/ 1477 w 10000"/>
                  <a:gd name="connsiteY751" fmla="*/ 4259 h 10141"/>
                  <a:gd name="connsiteX752" fmla="*/ 1441 w 10000"/>
                  <a:gd name="connsiteY752" fmla="*/ 4157 h 10141"/>
                  <a:gd name="connsiteX753" fmla="*/ 1417 w 10000"/>
                  <a:gd name="connsiteY753" fmla="*/ 4063 h 10141"/>
                  <a:gd name="connsiteX754" fmla="*/ 1394 w 10000"/>
                  <a:gd name="connsiteY754" fmla="*/ 3961 h 10141"/>
                  <a:gd name="connsiteX755" fmla="*/ 1370 w 10000"/>
                  <a:gd name="connsiteY755" fmla="*/ 3860 h 10141"/>
                  <a:gd name="connsiteX756" fmla="*/ 1334 w 10000"/>
                  <a:gd name="connsiteY756" fmla="*/ 3765 h 10141"/>
                  <a:gd name="connsiteX757" fmla="*/ 1310 w 10000"/>
                  <a:gd name="connsiteY757" fmla="*/ 3664 h 10141"/>
                  <a:gd name="connsiteX758" fmla="*/ 1280 w 10000"/>
                  <a:gd name="connsiteY758" fmla="*/ 3563 h 10141"/>
                  <a:gd name="connsiteX759" fmla="*/ 1256 w 10000"/>
                  <a:gd name="connsiteY759" fmla="*/ 3462 h 10141"/>
                  <a:gd name="connsiteX760" fmla="*/ 1232 w 10000"/>
                  <a:gd name="connsiteY760" fmla="*/ 3379 h 10141"/>
                  <a:gd name="connsiteX761" fmla="*/ 1208 w 10000"/>
                  <a:gd name="connsiteY761" fmla="*/ 3291 h 10141"/>
                  <a:gd name="connsiteX762" fmla="*/ 1172 w 10000"/>
                  <a:gd name="connsiteY762" fmla="*/ 3190 h 10141"/>
                  <a:gd name="connsiteX763" fmla="*/ 1148 w 10000"/>
                  <a:gd name="connsiteY763" fmla="*/ 3095 h 10141"/>
                  <a:gd name="connsiteX764" fmla="*/ 1124 w 10000"/>
                  <a:gd name="connsiteY764" fmla="*/ 2994 h 10141"/>
                  <a:gd name="connsiteX765" fmla="*/ 1100 w 10000"/>
                  <a:gd name="connsiteY765" fmla="*/ 2918 h 10141"/>
                  <a:gd name="connsiteX766" fmla="*/ 1077 w 10000"/>
                  <a:gd name="connsiteY766" fmla="*/ 2817 h 10141"/>
                  <a:gd name="connsiteX767" fmla="*/ 1041 w 10000"/>
                  <a:gd name="connsiteY767" fmla="*/ 2734 h 10141"/>
                  <a:gd name="connsiteX768" fmla="*/ 1029 w 10000"/>
                  <a:gd name="connsiteY768" fmla="*/ 2658 h 10141"/>
                  <a:gd name="connsiteX769" fmla="*/ 1005 w 10000"/>
                  <a:gd name="connsiteY769" fmla="*/ 2582 h 10141"/>
                  <a:gd name="connsiteX770" fmla="*/ 981 w 10000"/>
                  <a:gd name="connsiteY770" fmla="*/ 2507 h 10141"/>
                  <a:gd name="connsiteX771" fmla="*/ 963 w 10000"/>
                  <a:gd name="connsiteY771" fmla="*/ 2424 h 10141"/>
                  <a:gd name="connsiteX772" fmla="*/ 951 w 10000"/>
                  <a:gd name="connsiteY772" fmla="*/ 2348 h 10141"/>
                  <a:gd name="connsiteX773" fmla="*/ 927 w 10000"/>
                  <a:gd name="connsiteY773" fmla="*/ 2285 h 10141"/>
                  <a:gd name="connsiteX774" fmla="*/ 903 w 10000"/>
                  <a:gd name="connsiteY774" fmla="*/ 2209 h 10141"/>
                  <a:gd name="connsiteX775" fmla="*/ 891 w 10000"/>
                  <a:gd name="connsiteY775" fmla="*/ 2146 h 10141"/>
                  <a:gd name="connsiteX776" fmla="*/ 867 w 10000"/>
                  <a:gd name="connsiteY776" fmla="*/ 2089 h 10141"/>
                  <a:gd name="connsiteX777" fmla="*/ 855 w 10000"/>
                  <a:gd name="connsiteY777" fmla="*/ 2026 h 10141"/>
                  <a:gd name="connsiteX778" fmla="*/ 843 w 10000"/>
                  <a:gd name="connsiteY778" fmla="*/ 1963 h 10141"/>
                  <a:gd name="connsiteX779" fmla="*/ 819 w 10000"/>
                  <a:gd name="connsiteY779" fmla="*/ 1899 h 10141"/>
                  <a:gd name="connsiteX780" fmla="*/ 807 w 10000"/>
                  <a:gd name="connsiteY780" fmla="*/ 1849 h 10141"/>
                  <a:gd name="connsiteX781" fmla="*/ 783 w 10000"/>
                  <a:gd name="connsiteY781" fmla="*/ 1811 h 10141"/>
                  <a:gd name="connsiteX782" fmla="*/ 772 w 10000"/>
                  <a:gd name="connsiteY782" fmla="*/ 1767 h 10141"/>
                  <a:gd name="connsiteX783" fmla="*/ 760 w 10000"/>
                  <a:gd name="connsiteY783" fmla="*/ 1729 h 10141"/>
                  <a:gd name="connsiteX784" fmla="*/ 748 w 10000"/>
                  <a:gd name="connsiteY784" fmla="*/ 1691 h 10141"/>
                  <a:gd name="connsiteX785" fmla="*/ 748 w 10000"/>
                  <a:gd name="connsiteY785" fmla="*/ 1653 h 10141"/>
                  <a:gd name="connsiteX786" fmla="*/ 724 w 10000"/>
                  <a:gd name="connsiteY786" fmla="*/ 1589 h 10141"/>
                  <a:gd name="connsiteX787" fmla="*/ 724 w 10000"/>
                  <a:gd name="connsiteY787" fmla="*/ 1551 h 10141"/>
                  <a:gd name="connsiteX788" fmla="*/ 712 w 10000"/>
                  <a:gd name="connsiteY788" fmla="*/ 1526 h 10141"/>
                  <a:gd name="connsiteX789" fmla="*/ 712 w 10000"/>
                  <a:gd name="connsiteY789" fmla="*/ 1514 h 10141"/>
                  <a:gd name="connsiteX790" fmla="*/ 724 w 10000"/>
                  <a:gd name="connsiteY790" fmla="*/ 1514 h 10141"/>
                  <a:gd name="connsiteX791" fmla="*/ 783 w 10000"/>
                  <a:gd name="connsiteY791" fmla="*/ 1501 h 10141"/>
                  <a:gd name="connsiteX792" fmla="*/ 819 w 10000"/>
                  <a:gd name="connsiteY792" fmla="*/ 1488 h 10141"/>
                  <a:gd name="connsiteX793" fmla="*/ 867 w 10000"/>
                  <a:gd name="connsiteY793" fmla="*/ 1488 h 10141"/>
                  <a:gd name="connsiteX794" fmla="*/ 891 w 10000"/>
                  <a:gd name="connsiteY794" fmla="*/ 1476 h 10141"/>
                  <a:gd name="connsiteX795" fmla="*/ 927 w 10000"/>
                  <a:gd name="connsiteY795" fmla="*/ 1476 h 10141"/>
                  <a:gd name="connsiteX796" fmla="*/ 963 w 10000"/>
                  <a:gd name="connsiteY796" fmla="*/ 1476 h 10141"/>
                  <a:gd name="connsiteX797" fmla="*/ 993 w 10000"/>
                  <a:gd name="connsiteY797" fmla="*/ 1476 h 10141"/>
                  <a:gd name="connsiteX798" fmla="*/ 1017 w 10000"/>
                  <a:gd name="connsiteY798" fmla="*/ 1463 h 10141"/>
                  <a:gd name="connsiteX799" fmla="*/ 1053 w 10000"/>
                  <a:gd name="connsiteY799" fmla="*/ 1463 h 10141"/>
                  <a:gd name="connsiteX800" fmla="*/ 1100 w 10000"/>
                  <a:gd name="connsiteY800" fmla="*/ 1457 h 10141"/>
                  <a:gd name="connsiteX801" fmla="*/ 1136 w 10000"/>
                  <a:gd name="connsiteY801" fmla="*/ 1457 h 10141"/>
                  <a:gd name="connsiteX802" fmla="*/ 1172 w 10000"/>
                  <a:gd name="connsiteY802" fmla="*/ 1444 h 10141"/>
                  <a:gd name="connsiteX803" fmla="*/ 1220 w 10000"/>
                  <a:gd name="connsiteY803" fmla="*/ 1444 h 10141"/>
                  <a:gd name="connsiteX804" fmla="*/ 1268 w 10000"/>
                  <a:gd name="connsiteY804" fmla="*/ 1431 h 10141"/>
                  <a:gd name="connsiteX805" fmla="*/ 1310 w 10000"/>
                  <a:gd name="connsiteY805" fmla="*/ 1431 h 10141"/>
                  <a:gd name="connsiteX806" fmla="*/ 1358 w 10000"/>
                  <a:gd name="connsiteY806" fmla="*/ 1419 h 10141"/>
                  <a:gd name="connsiteX807" fmla="*/ 1406 w 10000"/>
                  <a:gd name="connsiteY807" fmla="*/ 1419 h 10141"/>
                  <a:gd name="connsiteX808" fmla="*/ 1465 w 10000"/>
                  <a:gd name="connsiteY808" fmla="*/ 1406 h 10141"/>
                  <a:gd name="connsiteX809" fmla="*/ 1513 w 10000"/>
                  <a:gd name="connsiteY809" fmla="*/ 1406 h 10141"/>
                  <a:gd name="connsiteX810" fmla="*/ 1561 w 10000"/>
                  <a:gd name="connsiteY810" fmla="*/ 1393 h 10141"/>
                  <a:gd name="connsiteX811" fmla="*/ 1615 w 10000"/>
                  <a:gd name="connsiteY811" fmla="*/ 1393 h 10141"/>
                  <a:gd name="connsiteX812" fmla="*/ 1675 w 10000"/>
                  <a:gd name="connsiteY812" fmla="*/ 1381 h 10141"/>
                  <a:gd name="connsiteX813" fmla="*/ 1746 w 10000"/>
                  <a:gd name="connsiteY813" fmla="*/ 1381 h 10141"/>
                  <a:gd name="connsiteX814" fmla="*/ 1794 w 10000"/>
                  <a:gd name="connsiteY814" fmla="*/ 1368 h 10141"/>
                  <a:gd name="connsiteX815" fmla="*/ 1854 w 10000"/>
                  <a:gd name="connsiteY815" fmla="*/ 1355 h 10141"/>
                  <a:gd name="connsiteX816" fmla="*/ 1914 w 10000"/>
                  <a:gd name="connsiteY816" fmla="*/ 1343 h 10141"/>
                  <a:gd name="connsiteX817" fmla="*/ 1980 w 10000"/>
                  <a:gd name="connsiteY817" fmla="*/ 1343 h 10141"/>
                  <a:gd name="connsiteX818" fmla="*/ 2039 w 10000"/>
                  <a:gd name="connsiteY818" fmla="*/ 1330 h 10141"/>
                  <a:gd name="connsiteX819" fmla="*/ 2111 w 10000"/>
                  <a:gd name="connsiteY819" fmla="*/ 1317 h 10141"/>
                  <a:gd name="connsiteX820" fmla="*/ 2171 w 10000"/>
                  <a:gd name="connsiteY820" fmla="*/ 1317 h 10141"/>
                  <a:gd name="connsiteX821" fmla="*/ 2243 w 10000"/>
                  <a:gd name="connsiteY821" fmla="*/ 1305 h 10141"/>
                  <a:gd name="connsiteX822" fmla="*/ 2297 w 10000"/>
                  <a:gd name="connsiteY822" fmla="*/ 1292 h 10141"/>
                  <a:gd name="connsiteX823" fmla="*/ 2368 w 10000"/>
                  <a:gd name="connsiteY823" fmla="*/ 1292 h 10141"/>
                  <a:gd name="connsiteX824" fmla="*/ 2440 w 10000"/>
                  <a:gd name="connsiteY824" fmla="*/ 1280 h 10141"/>
                  <a:gd name="connsiteX825" fmla="*/ 2512 w 10000"/>
                  <a:gd name="connsiteY825" fmla="*/ 1267 h 10141"/>
                  <a:gd name="connsiteX826" fmla="*/ 2578 w 10000"/>
                  <a:gd name="connsiteY826" fmla="*/ 1254 h 10141"/>
                  <a:gd name="connsiteX827" fmla="*/ 2661 w 10000"/>
                  <a:gd name="connsiteY827" fmla="*/ 1242 h 10141"/>
                  <a:gd name="connsiteX828" fmla="*/ 2733 w 10000"/>
                  <a:gd name="connsiteY828" fmla="*/ 1229 h 10141"/>
                  <a:gd name="connsiteX829" fmla="*/ 2805 w 10000"/>
                  <a:gd name="connsiteY829" fmla="*/ 1229 h 10141"/>
                  <a:gd name="connsiteX830" fmla="*/ 2877 w 10000"/>
                  <a:gd name="connsiteY830" fmla="*/ 1216 h 10141"/>
                  <a:gd name="connsiteX831" fmla="*/ 2955 w 10000"/>
                  <a:gd name="connsiteY831" fmla="*/ 1204 h 10141"/>
                  <a:gd name="connsiteX832" fmla="*/ 3026 w 10000"/>
                  <a:gd name="connsiteY832" fmla="*/ 1191 h 10141"/>
                  <a:gd name="connsiteX833" fmla="*/ 3098 w 10000"/>
                  <a:gd name="connsiteY833" fmla="*/ 1178 h 10141"/>
                  <a:gd name="connsiteX834" fmla="*/ 3182 w 10000"/>
                  <a:gd name="connsiteY834" fmla="*/ 1166 h 10141"/>
                  <a:gd name="connsiteX835" fmla="*/ 3248 w 10000"/>
                  <a:gd name="connsiteY835" fmla="*/ 1166 h 10141"/>
                  <a:gd name="connsiteX836" fmla="*/ 3331 w 10000"/>
                  <a:gd name="connsiteY836" fmla="*/ 1153 h 10141"/>
                  <a:gd name="connsiteX837" fmla="*/ 3415 w 10000"/>
                  <a:gd name="connsiteY837" fmla="*/ 1140 h 10141"/>
                  <a:gd name="connsiteX838" fmla="*/ 3487 w 10000"/>
                  <a:gd name="connsiteY838" fmla="*/ 1134 h 10141"/>
                  <a:gd name="connsiteX839" fmla="*/ 3565 w 10000"/>
                  <a:gd name="connsiteY839" fmla="*/ 1134 h 10141"/>
                  <a:gd name="connsiteX840" fmla="*/ 3648 w 10000"/>
                  <a:gd name="connsiteY840" fmla="*/ 1109 h 10141"/>
                  <a:gd name="connsiteX841" fmla="*/ 3732 w 10000"/>
                  <a:gd name="connsiteY841" fmla="*/ 1109 h 10141"/>
                  <a:gd name="connsiteX842" fmla="*/ 3816 w 10000"/>
                  <a:gd name="connsiteY842" fmla="*/ 1096 h 10141"/>
                  <a:gd name="connsiteX843" fmla="*/ 3882 w 10000"/>
                  <a:gd name="connsiteY843" fmla="*/ 1083 h 10141"/>
                  <a:gd name="connsiteX844" fmla="*/ 3965 w 10000"/>
                  <a:gd name="connsiteY844" fmla="*/ 1071 h 10141"/>
                  <a:gd name="connsiteX845" fmla="*/ 4049 w 10000"/>
                  <a:gd name="connsiteY845" fmla="*/ 1071 h 10141"/>
                  <a:gd name="connsiteX846" fmla="*/ 4133 w 10000"/>
                  <a:gd name="connsiteY846" fmla="*/ 1045 h 10141"/>
                  <a:gd name="connsiteX847" fmla="*/ 4211 w 10000"/>
                  <a:gd name="connsiteY847" fmla="*/ 1045 h 10141"/>
                  <a:gd name="connsiteX848" fmla="*/ 4282 w 10000"/>
                  <a:gd name="connsiteY848" fmla="*/ 1020 h 10141"/>
                  <a:gd name="connsiteX849" fmla="*/ 4366 w 10000"/>
                  <a:gd name="connsiteY849" fmla="*/ 1020 h 10141"/>
                  <a:gd name="connsiteX850" fmla="*/ 4450 w 10000"/>
                  <a:gd name="connsiteY850" fmla="*/ 1008 h 10141"/>
                  <a:gd name="connsiteX851" fmla="*/ 4528 w 10000"/>
                  <a:gd name="connsiteY851" fmla="*/ 995 h 10141"/>
                  <a:gd name="connsiteX852" fmla="*/ 4611 w 10000"/>
                  <a:gd name="connsiteY852" fmla="*/ 982 h 10141"/>
                  <a:gd name="connsiteX853" fmla="*/ 4695 w 10000"/>
                  <a:gd name="connsiteY853" fmla="*/ 982 h 10141"/>
                  <a:gd name="connsiteX854" fmla="*/ 4767 w 10000"/>
                  <a:gd name="connsiteY854" fmla="*/ 957 h 10141"/>
                  <a:gd name="connsiteX855" fmla="*/ 4856 w 10000"/>
                  <a:gd name="connsiteY855" fmla="*/ 957 h 10141"/>
                  <a:gd name="connsiteX856" fmla="*/ 4928 w 10000"/>
                  <a:gd name="connsiteY856" fmla="*/ 944 h 10141"/>
                  <a:gd name="connsiteX857" fmla="*/ 5012 w 10000"/>
                  <a:gd name="connsiteY857" fmla="*/ 932 h 10141"/>
                  <a:gd name="connsiteX858" fmla="*/ 5084 w 10000"/>
                  <a:gd name="connsiteY858" fmla="*/ 919 h 10141"/>
                  <a:gd name="connsiteX859" fmla="*/ 5173 w 10000"/>
                  <a:gd name="connsiteY859" fmla="*/ 919 h 10141"/>
                  <a:gd name="connsiteX860" fmla="*/ 5245 w 10000"/>
                  <a:gd name="connsiteY860" fmla="*/ 906 h 10141"/>
                  <a:gd name="connsiteX861" fmla="*/ 5329 w 10000"/>
                  <a:gd name="connsiteY861" fmla="*/ 906 h 10141"/>
                  <a:gd name="connsiteX862" fmla="*/ 5413 w 10000"/>
                  <a:gd name="connsiteY862" fmla="*/ 894 h 10141"/>
                  <a:gd name="connsiteX863" fmla="*/ 5478 w 10000"/>
                  <a:gd name="connsiteY863" fmla="*/ 881 h 10141"/>
                  <a:gd name="connsiteX864" fmla="*/ 5562 w 10000"/>
                  <a:gd name="connsiteY864" fmla="*/ 868 h 10141"/>
                  <a:gd name="connsiteX865" fmla="*/ 5646 w 10000"/>
                  <a:gd name="connsiteY865" fmla="*/ 868 h 10141"/>
                  <a:gd name="connsiteX866" fmla="*/ 5718 w 10000"/>
                  <a:gd name="connsiteY866" fmla="*/ 843 h 10141"/>
                  <a:gd name="connsiteX867" fmla="*/ 5795 w 10000"/>
                  <a:gd name="connsiteY867" fmla="*/ 843 h 10141"/>
                  <a:gd name="connsiteX868" fmla="*/ 5867 w 10000"/>
                  <a:gd name="connsiteY868" fmla="*/ 830 h 10141"/>
                  <a:gd name="connsiteX869" fmla="*/ 5951 w 10000"/>
                  <a:gd name="connsiteY869" fmla="*/ 830 h 10141"/>
                  <a:gd name="connsiteX870" fmla="*/ 6023 w 10000"/>
                  <a:gd name="connsiteY870" fmla="*/ 818 h 10141"/>
                  <a:gd name="connsiteX871" fmla="*/ 6089 w 10000"/>
                  <a:gd name="connsiteY871" fmla="*/ 818 h 10141"/>
                  <a:gd name="connsiteX872" fmla="*/ 6172 w 10000"/>
                  <a:gd name="connsiteY872" fmla="*/ 805 h 10141"/>
                  <a:gd name="connsiteX873" fmla="*/ 6244 w 10000"/>
                  <a:gd name="connsiteY873" fmla="*/ 805 h 10141"/>
                  <a:gd name="connsiteX874" fmla="*/ 6316 w 10000"/>
                  <a:gd name="connsiteY874" fmla="*/ 799 h 10141"/>
                  <a:gd name="connsiteX875" fmla="*/ 6388 w 10000"/>
                  <a:gd name="connsiteY875" fmla="*/ 799 h 10141"/>
                  <a:gd name="connsiteX876" fmla="*/ 6453 w 10000"/>
                  <a:gd name="connsiteY876" fmla="*/ 786 h 10141"/>
                  <a:gd name="connsiteX877" fmla="*/ 6525 w 10000"/>
                  <a:gd name="connsiteY877" fmla="*/ 786 h 10141"/>
                  <a:gd name="connsiteX878" fmla="*/ 6585 w 10000"/>
                  <a:gd name="connsiteY878" fmla="*/ 774 h 10141"/>
                  <a:gd name="connsiteX879" fmla="*/ 6645 w 10000"/>
                  <a:gd name="connsiteY879" fmla="*/ 774 h 10141"/>
                  <a:gd name="connsiteX880" fmla="*/ 6711 w 10000"/>
                  <a:gd name="connsiteY880" fmla="*/ 761 h 10141"/>
                  <a:gd name="connsiteX881" fmla="*/ 6770 w 10000"/>
                  <a:gd name="connsiteY881" fmla="*/ 761 h 10141"/>
                  <a:gd name="connsiteX882" fmla="*/ 6830 w 10000"/>
                  <a:gd name="connsiteY882" fmla="*/ 761 h 10141"/>
                  <a:gd name="connsiteX883" fmla="*/ 6890 w 10000"/>
                  <a:gd name="connsiteY883" fmla="*/ 748 h 10141"/>
                  <a:gd name="connsiteX884" fmla="*/ 6938 w 10000"/>
                  <a:gd name="connsiteY884" fmla="*/ 748 h 10141"/>
                  <a:gd name="connsiteX885" fmla="*/ 7010 w 10000"/>
                  <a:gd name="connsiteY885" fmla="*/ 748 h 10141"/>
                  <a:gd name="connsiteX886" fmla="*/ 7051 w 10000"/>
                  <a:gd name="connsiteY886" fmla="*/ 736 h 10141"/>
                  <a:gd name="connsiteX887" fmla="*/ 7111 w 10000"/>
                  <a:gd name="connsiteY887" fmla="*/ 736 h 10141"/>
                  <a:gd name="connsiteX888" fmla="*/ 7159 w 10000"/>
                  <a:gd name="connsiteY888" fmla="*/ 736 h 10141"/>
                  <a:gd name="connsiteX889" fmla="*/ 7207 w 10000"/>
                  <a:gd name="connsiteY889" fmla="*/ 736 h 10141"/>
                  <a:gd name="connsiteX890" fmla="*/ 7255 w 10000"/>
                  <a:gd name="connsiteY890" fmla="*/ 723 h 10141"/>
                  <a:gd name="connsiteX891" fmla="*/ 7303 w 10000"/>
                  <a:gd name="connsiteY891" fmla="*/ 723 h 10141"/>
                  <a:gd name="connsiteX892" fmla="*/ 7344 w 10000"/>
                  <a:gd name="connsiteY892" fmla="*/ 723 h 10141"/>
                  <a:gd name="connsiteX893" fmla="*/ 7392 w 10000"/>
                  <a:gd name="connsiteY893" fmla="*/ 723 h 10141"/>
                  <a:gd name="connsiteX894" fmla="*/ 7416 w 10000"/>
                  <a:gd name="connsiteY894" fmla="*/ 710 h 10141"/>
                  <a:gd name="connsiteX895" fmla="*/ 7452 w 10000"/>
                  <a:gd name="connsiteY895" fmla="*/ 710 h 10141"/>
                  <a:gd name="connsiteX896" fmla="*/ 7500 w 10000"/>
                  <a:gd name="connsiteY896" fmla="*/ 698 h 10141"/>
                  <a:gd name="connsiteX897" fmla="*/ 7536 w 10000"/>
                  <a:gd name="connsiteY897" fmla="*/ 698 h 10141"/>
                  <a:gd name="connsiteX898" fmla="*/ 7596 w 10000"/>
                  <a:gd name="connsiteY898" fmla="*/ 698 h 10141"/>
                  <a:gd name="connsiteX899" fmla="*/ 7644 w 10000"/>
                  <a:gd name="connsiteY899" fmla="*/ 698 h 10141"/>
                  <a:gd name="connsiteX900" fmla="*/ 7673 w 10000"/>
                  <a:gd name="connsiteY900" fmla="*/ 698 h 10141"/>
                  <a:gd name="connsiteX901" fmla="*/ 7697 w 10000"/>
                  <a:gd name="connsiteY901" fmla="*/ 698 h 10141"/>
                  <a:gd name="connsiteX902" fmla="*/ 7721 w 10000"/>
                  <a:gd name="connsiteY902" fmla="*/ 698 h 10141"/>
                  <a:gd name="connsiteX903" fmla="*/ 7733 w 10000"/>
                  <a:gd name="connsiteY903" fmla="*/ 698 h 10141"/>
                  <a:gd name="connsiteX904" fmla="*/ 7738 w 10000"/>
                  <a:gd name="connsiteY904" fmla="*/ 719 h 10141"/>
                  <a:gd name="connsiteX905" fmla="*/ 8488 w 10000"/>
                  <a:gd name="connsiteY905" fmla="*/ 460 h 10141"/>
                  <a:gd name="connsiteX0" fmla="*/ 7738 w 10000"/>
                  <a:gd name="connsiteY0" fmla="*/ 719 h 10141"/>
                  <a:gd name="connsiteX1" fmla="*/ 8122 w 10000"/>
                  <a:gd name="connsiteY1" fmla="*/ 141 h 10141"/>
                  <a:gd name="connsiteX2" fmla="*/ 8110 w 10000"/>
                  <a:gd name="connsiteY2" fmla="*/ 141 h 10141"/>
                  <a:gd name="connsiteX3" fmla="*/ 8062 w 10000"/>
                  <a:gd name="connsiteY3" fmla="*/ 141 h 10141"/>
                  <a:gd name="connsiteX4" fmla="*/ 8014 w 10000"/>
                  <a:gd name="connsiteY4" fmla="*/ 147 h 10141"/>
                  <a:gd name="connsiteX5" fmla="*/ 7978 w 10000"/>
                  <a:gd name="connsiteY5" fmla="*/ 147 h 10141"/>
                  <a:gd name="connsiteX6" fmla="*/ 7949 w 10000"/>
                  <a:gd name="connsiteY6" fmla="*/ 147 h 10141"/>
                  <a:gd name="connsiteX7" fmla="*/ 7913 w 10000"/>
                  <a:gd name="connsiteY7" fmla="*/ 147 h 10141"/>
                  <a:gd name="connsiteX8" fmla="*/ 7889 w 10000"/>
                  <a:gd name="connsiteY8" fmla="*/ 160 h 10141"/>
                  <a:gd name="connsiteX9" fmla="*/ 7841 w 10000"/>
                  <a:gd name="connsiteY9" fmla="*/ 160 h 10141"/>
                  <a:gd name="connsiteX10" fmla="*/ 7793 w 10000"/>
                  <a:gd name="connsiteY10" fmla="*/ 173 h 10141"/>
                  <a:gd name="connsiteX11" fmla="*/ 7745 w 10000"/>
                  <a:gd name="connsiteY11" fmla="*/ 173 h 10141"/>
                  <a:gd name="connsiteX12" fmla="*/ 7697 w 10000"/>
                  <a:gd name="connsiteY12" fmla="*/ 185 h 10141"/>
                  <a:gd name="connsiteX13" fmla="*/ 7656 w 10000"/>
                  <a:gd name="connsiteY13" fmla="*/ 185 h 10141"/>
                  <a:gd name="connsiteX14" fmla="*/ 7596 w 10000"/>
                  <a:gd name="connsiteY14" fmla="*/ 185 h 10141"/>
                  <a:gd name="connsiteX15" fmla="*/ 7536 w 10000"/>
                  <a:gd name="connsiteY15" fmla="*/ 198 h 10141"/>
                  <a:gd name="connsiteX16" fmla="*/ 7476 w 10000"/>
                  <a:gd name="connsiteY16" fmla="*/ 198 h 10141"/>
                  <a:gd name="connsiteX17" fmla="*/ 7404 w 10000"/>
                  <a:gd name="connsiteY17" fmla="*/ 198 h 10141"/>
                  <a:gd name="connsiteX18" fmla="*/ 7344 w 10000"/>
                  <a:gd name="connsiteY18" fmla="*/ 211 h 10141"/>
                  <a:gd name="connsiteX19" fmla="*/ 7291 w 10000"/>
                  <a:gd name="connsiteY19" fmla="*/ 211 h 10141"/>
                  <a:gd name="connsiteX20" fmla="*/ 7231 w 10000"/>
                  <a:gd name="connsiteY20" fmla="*/ 223 h 10141"/>
                  <a:gd name="connsiteX21" fmla="*/ 7147 w 10000"/>
                  <a:gd name="connsiteY21" fmla="*/ 223 h 10141"/>
                  <a:gd name="connsiteX22" fmla="*/ 7075 w 10000"/>
                  <a:gd name="connsiteY22" fmla="*/ 236 h 10141"/>
                  <a:gd name="connsiteX23" fmla="*/ 7010 w 10000"/>
                  <a:gd name="connsiteY23" fmla="*/ 236 h 10141"/>
                  <a:gd name="connsiteX24" fmla="*/ 6926 w 10000"/>
                  <a:gd name="connsiteY24" fmla="*/ 249 h 10141"/>
                  <a:gd name="connsiteX25" fmla="*/ 6854 w 10000"/>
                  <a:gd name="connsiteY25" fmla="*/ 261 h 10141"/>
                  <a:gd name="connsiteX26" fmla="*/ 6770 w 10000"/>
                  <a:gd name="connsiteY26" fmla="*/ 274 h 10141"/>
                  <a:gd name="connsiteX27" fmla="*/ 6705 w 10000"/>
                  <a:gd name="connsiteY27" fmla="*/ 274 h 10141"/>
                  <a:gd name="connsiteX28" fmla="*/ 6621 w 10000"/>
                  <a:gd name="connsiteY28" fmla="*/ 286 h 10141"/>
                  <a:gd name="connsiteX29" fmla="*/ 6537 w 10000"/>
                  <a:gd name="connsiteY29" fmla="*/ 286 h 10141"/>
                  <a:gd name="connsiteX30" fmla="*/ 6453 w 10000"/>
                  <a:gd name="connsiteY30" fmla="*/ 299 h 10141"/>
                  <a:gd name="connsiteX31" fmla="*/ 6364 w 10000"/>
                  <a:gd name="connsiteY31" fmla="*/ 312 h 10141"/>
                  <a:gd name="connsiteX32" fmla="*/ 6280 w 10000"/>
                  <a:gd name="connsiteY32" fmla="*/ 324 h 10141"/>
                  <a:gd name="connsiteX33" fmla="*/ 6184 w 10000"/>
                  <a:gd name="connsiteY33" fmla="*/ 337 h 10141"/>
                  <a:gd name="connsiteX34" fmla="*/ 6100 w 10000"/>
                  <a:gd name="connsiteY34" fmla="*/ 350 h 10141"/>
                  <a:gd name="connsiteX35" fmla="*/ 6011 w 10000"/>
                  <a:gd name="connsiteY35" fmla="*/ 350 h 10141"/>
                  <a:gd name="connsiteX36" fmla="*/ 5927 w 10000"/>
                  <a:gd name="connsiteY36" fmla="*/ 362 h 10141"/>
                  <a:gd name="connsiteX37" fmla="*/ 5831 w 10000"/>
                  <a:gd name="connsiteY37" fmla="*/ 375 h 10141"/>
                  <a:gd name="connsiteX38" fmla="*/ 5742 w 10000"/>
                  <a:gd name="connsiteY38" fmla="*/ 388 h 10141"/>
                  <a:gd name="connsiteX39" fmla="*/ 5658 w 10000"/>
                  <a:gd name="connsiteY39" fmla="*/ 388 h 10141"/>
                  <a:gd name="connsiteX40" fmla="*/ 5562 w 10000"/>
                  <a:gd name="connsiteY40" fmla="*/ 400 h 10141"/>
                  <a:gd name="connsiteX41" fmla="*/ 5467 w 10000"/>
                  <a:gd name="connsiteY41" fmla="*/ 413 h 10141"/>
                  <a:gd name="connsiteX42" fmla="*/ 5377 w 10000"/>
                  <a:gd name="connsiteY42" fmla="*/ 426 h 10141"/>
                  <a:gd name="connsiteX43" fmla="*/ 5281 w 10000"/>
                  <a:gd name="connsiteY43" fmla="*/ 426 h 10141"/>
                  <a:gd name="connsiteX44" fmla="*/ 5185 w 10000"/>
                  <a:gd name="connsiteY44" fmla="*/ 451 h 10141"/>
                  <a:gd name="connsiteX45" fmla="*/ 5096 w 10000"/>
                  <a:gd name="connsiteY45" fmla="*/ 464 h 10141"/>
                  <a:gd name="connsiteX46" fmla="*/ 5000 w 10000"/>
                  <a:gd name="connsiteY46" fmla="*/ 470 h 10141"/>
                  <a:gd name="connsiteX47" fmla="*/ 4904 w 10000"/>
                  <a:gd name="connsiteY47" fmla="*/ 470 h 10141"/>
                  <a:gd name="connsiteX48" fmla="*/ 4809 w 10000"/>
                  <a:gd name="connsiteY48" fmla="*/ 483 h 10141"/>
                  <a:gd name="connsiteX49" fmla="*/ 4719 w 10000"/>
                  <a:gd name="connsiteY49" fmla="*/ 495 h 10141"/>
                  <a:gd name="connsiteX50" fmla="*/ 4623 w 10000"/>
                  <a:gd name="connsiteY50" fmla="*/ 508 h 10141"/>
                  <a:gd name="connsiteX51" fmla="*/ 4528 w 10000"/>
                  <a:gd name="connsiteY51" fmla="*/ 521 h 10141"/>
                  <a:gd name="connsiteX52" fmla="*/ 4438 w 10000"/>
                  <a:gd name="connsiteY52" fmla="*/ 533 h 10141"/>
                  <a:gd name="connsiteX53" fmla="*/ 4354 w 10000"/>
                  <a:gd name="connsiteY53" fmla="*/ 546 h 10141"/>
                  <a:gd name="connsiteX54" fmla="*/ 4258 w 10000"/>
                  <a:gd name="connsiteY54" fmla="*/ 558 h 10141"/>
                  <a:gd name="connsiteX55" fmla="*/ 4163 w 10000"/>
                  <a:gd name="connsiteY55" fmla="*/ 571 h 10141"/>
                  <a:gd name="connsiteX56" fmla="*/ 4073 w 10000"/>
                  <a:gd name="connsiteY56" fmla="*/ 584 h 10141"/>
                  <a:gd name="connsiteX57" fmla="*/ 3977 w 10000"/>
                  <a:gd name="connsiteY57" fmla="*/ 596 h 10141"/>
                  <a:gd name="connsiteX58" fmla="*/ 3882 w 10000"/>
                  <a:gd name="connsiteY58" fmla="*/ 609 h 10141"/>
                  <a:gd name="connsiteX59" fmla="*/ 3804 w 10000"/>
                  <a:gd name="connsiteY59" fmla="*/ 622 h 10141"/>
                  <a:gd name="connsiteX60" fmla="*/ 3720 w 10000"/>
                  <a:gd name="connsiteY60" fmla="*/ 634 h 10141"/>
                  <a:gd name="connsiteX61" fmla="*/ 3624 w 10000"/>
                  <a:gd name="connsiteY61" fmla="*/ 647 h 10141"/>
                  <a:gd name="connsiteX62" fmla="*/ 3541 w 10000"/>
                  <a:gd name="connsiteY62" fmla="*/ 660 h 10141"/>
                  <a:gd name="connsiteX63" fmla="*/ 3463 w 10000"/>
                  <a:gd name="connsiteY63" fmla="*/ 672 h 10141"/>
                  <a:gd name="connsiteX64" fmla="*/ 3367 w 10000"/>
                  <a:gd name="connsiteY64" fmla="*/ 685 h 10141"/>
                  <a:gd name="connsiteX65" fmla="*/ 3283 w 10000"/>
                  <a:gd name="connsiteY65" fmla="*/ 685 h 10141"/>
                  <a:gd name="connsiteX66" fmla="*/ 3194 w 10000"/>
                  <a:gd name="connsiteY66" fmla="*/ 698 h 10141"/>
                  <a:gd name="connsiteX67" fmla="*/ 3110 w 10000"/>
                  <a:gd name="connsiteY67" fmla="*/ 723 h 10141"/>
                  <a:gd name="connsiteX68" fmla="*/ 3014 w 10000"/>
                  <a:gd name="connsiteY68" fmla="*/ 736 h 10141"/>
                  <a:gd name="connsiteX69" fmla="*/ 2931 w 10000"/>
                  <a:gd name="connsiteY69" fmla="*/ 736 h 10141"/>
                  <a:gd name="connsiteX70" fmla="*/ 2853 w 10000"/>
                  <a:gd name="connsiteY70" fmla="*/ 748 h 10141"/>
                  <a:gd name="connsiteX71" fmla="*/ 2757 w 10000"/>
                  <a:gd name="connsiteY71" fmla="*/ 761 h 10141"/>
                  <a:gd name="connsiteX72" fmla="*/ 2673 w 10000"/>
                  <a:gd name="connsiteY72" fmla="*/ 774 h 10141"/>
                  <a:gd name="connsiteX73" fmla="*/ 2590 w 10000"/>
                  <a:gd name="connsiteY73" fmla="*/ 786 h 10141"/>
                  <a:gd name="connsiteX74" fmla="*/ 2512 w 10000"/>
                  <a:gd name="connsiteY74" fmla="*/ 799 h 10141"/>
                  <a:gd name="connsiteX75" fmla="*/ 2428 w 10000"/>
                  <a:gd name="connsiteY75" fmla="*/ 805 h 10141"/>
                  <a:gd name="connsiteX76" fmla="*/ 2344 w 10000"/>
                  <a:gd name="connsiteY76" fmla="*/ 818 h 10141"/>
                  <a:gd name="connsiteX77" fmla="*/ 2261 w 10000"/>
                  <a:gd name="connsiteY77" fmla="*/ 830 h 10141"/>
                  <a:gd name="connsiteX78" fmla="*/ 2183 w 10000"/>
                  <a:gd name="connsiteY78" fmla="*/ 843 h 10141"/>
                  <a:gd name="connsiteX79" fmla="*/ 2099 w 10000"/>
                  <a:gd name="connsiteY79" fmla="*/ 843 h 10141"/>
                  <a:gd name="connsiteX80" fmla="*/ 2028 w 10000"/>
                  <a:gd name="connsiteY80" fmla="*/ 868 h 10141"/>
                  <a:gd name="connsiteX81" fmla="*/ 1944 w 10000"/>
                  <a:gd name="connsiteY81" fmla="*/ 881 h 10141"/>
                  <a:gd name="connsiteX82" fmla="*/ 1866 w 10000"/>
                  <a:gd name="connsiteY82" fmla="*/ 894 h 10141"/>
                  <a:gd name="connsiteX83" fmla="*/ 1794 w 10000"/>
                  <a:gd name="connsiteY83" fmla="*/ 894 h 10141"/>
                  <a:gd name="connsiteX84" fmla="*/ 1722 w 10000"/>
                  <a:gd name="connsiteY84" fmla="*/ 919 h 10141"/>
                  <a:gd name="connsiteX85" fmla="*/ 1639 w 10000"/>
                  <a:gd name="connsiteY85" fmla="*/ 919 h 10141"/>
                  <a:gd name="connsiteX86" fmla="*/ 1573 w 10000"/>
                  <a:gd name="connsiteY86" fmla="*/ 932 h 10141"/>
                  <a:gd name="connsiteX87" fmla="*/ 1501 w 10000"/>
                  <a:gd name="connsiteY87" fmla="*/ 944 h 10141"/>
                  <a:gd name="connsiteX88" fmla="*/ 1429 w 10000"/>
                  <a:gd name="connsiteY88" fmla="*/ 957 h 10141"/>
                  <a:gd name="connsiteX89" fmla="*/ 1358 w 10000"/>
                  <a:gd name="connsiteY89" fmla="*/ 957 h 10141"/>
                  <a:gd name="connsiteX90" fmla="*/ 1292 w 10000"/>
                  <a:gd name="connsiteY90" fmla="*/ 982 h 10141"/>
                  <a:gd name="connsiteX91" fmla="*/ 1232 w 10000"/>
                  <a:gd name="connsiteY91" fmla="*/ 995 h 10141"/>
                  <a:gd name="connsiteX92" fmla="*/ 1160 w 10000"/>
                  <a:gd name="connsiteY92" fmla="*/ 1008 h 10141"/>
                  <a:gd name="connsiteX93" fmla="*/ 1089 w 10000"/>
                  <a:gd name="connsiteY93" fmla="*/ 1008 h 10141"/>
                  <a:gd name="connsiteX94" fmla="*/ 1029 w 10000"/>
                  <a:gd name="connsiteY94" fmla="*/ 1020 h 10141"/>
                  <a:gd name="connsiteX95" fmla="*/ 963 w 10000"/>
                  <a:gd name="connsiteY95" fmla="*/ 1020 h 10141"/>
                  <a:gd name="connsiteX96" fmla="*/ 903 w 10000"/>
                  <a:gd name="connsiteY96" fmla="*/ 1033 h 10141"/>
                  <a:gd name="connsiteX97" fmla="*/ 843 w 10000"/>
                  <a:gd name="connsiteY97" fmla="*/ 1033 h 10141"/>
                  <a:gd name="connsiteX98" fmla="*/ 783 w 10000"/>
                  <a:gd name="connsiteY98" fmla="*/ 1045 h 10141"/>
                  <a:gd name="connsiteX99" fmla="*/ 736 w 10000"/>
                  <a:gd name="connsiteY99" fmla="*/ 1058 h 10141"/>
                  <a:gd name="connsiteX100" fmla="*/ 688 w 10000"/>
                  <a:gd name="connsiteY100" fmla="*/ 1071 h 10141"/>
                  <a:gd name="connsiteX101" fmla="*/ 634 w 10000"/>
                  <a:gd name="connsiteY101" fmla="*/ 1071 h 10141"/>
                  <a:gd name="connsiteX102" fmla="*/ 574 w 10000"/>
                  <a:gd name="connsiteY102" fmla="*/ 1083 h 10141"/>
                  <a:gd name="connsiteX103" fmla="*/ 526 w 10000"/>
                  <a:gd name="connsiteY103" fmla="*/ 1083 h 10141"/>
                  <a:gd name="connsiteX104" fmla="*/ 478 w 10000"/>
                  <a:gd name="connsiteY104" fmla="*/ 1096 h 10141"/>
                  <a:gd name="connsiteX105" fmla="*/ 431 w 10000"/>
                  <a:gd name="connsiteY105" fmla="*/ 1096 h 10141"/>
                  <a:gd name="connsiteX106" fmla="*/ 383 w 10000"/>
                  <a:gd name="connsiteY106" fmla="*/ 1109 h 10141"/>
                  <a:gd name="connsiteX107" fmla="*/ 347 w 10000"/>
                  <a:gd name="connsiteY107" fmla="*/ 1109 h 10141"/>
                  <a:gd name="connsiteX108" fmla="*/ 317 w 10000"/>
                  <a:gd name="connsiteY108" fmla="*/ 1121 h 10141"/>
                  <a:gd name="connsiteX109" fmla="*/ 281 w 10000"/>
                  <a:gd name="connsiteY109" fmla="*/ 1121 h 10141"/>
                  <a:gd name="connsiteX110" fmla="*/ 233 w 10000"/>
                  <a:gd name="connsiteY110" fmla="*/ 1134 h 10141"/>
                  <a:gd name="connsiteX111" fmla="*/ 209 w 10000"/>
                  <a:gd name="connsiteY111" fmla="*/ 1134 h 10141"/>
                  <a:gd name="connsiteX112" fmla="*/ 173 w 10000"/>
                  <a:gd name="connsiteY112" fmla="*/ 1134 h 10141"/>
                  <a:gd name="connsiteX113" fmla="*/ 114 w 10000"/>
                  <a:gd name="connsiteY113" fmla="*/ 1140 h 10141"/>
                  <a:gd name="connsiteX114" fmla="*/ 78 w 10000"/>
                  <a:gd name="connsiteY114" fmla="*/ 1153 h 10141"/>
                  <a:gd name="connsiteX115" fmla="*/ 42 w 10000"/>
                  <a:gd name="connsiteY115" fmla="*/ 1153 h 10141"/>
                  <a:gd name="connsiteX116" fmla="*/ 24 w 10000"/>
                  <a:gd name="connsiteY116" fmla="*/ 1166 h 10141"/>
                  <a:gd name="connsiteX117" fmla="*/ 0 w 10000"/>
                  <a:gd name="connsiteY117" fmla="*/ 1166 h 10141"/>
                  <a:gd name="connsiteX118" fmla="*/ 0 w 10000"/>
                  <a:gd name="connsiteY118" fmla="*/ 1166 h 10141"/>
                  <a:gd name="connsiteX119" fmla="*/ 0 w 10000"/>
                  <a:gd name="connsiteY119" fmla="*/ 1178 h 10141"/>
                  <a:gd name="connsiteX120" fmla="*/ 12 w 10000"/>
                  <a:gd name="connsiteY120" fmla="*/ 1204 h 10141"/>
                  <a:gd name="connsiteX121" fmla="*/ 12 w 10000"/>
                  <a:gd name="connsiteY121" fmla="*/ 1229 h 10141"/>
                  <a:gd name="connsiteX122" fmla="*/ 24 w 10000"/>
                  <a:gd name="connsiteY122" fmla="*/ 1254 h 10141"/>
                  <a:gd name="connsiteX123" fmla="*/ 30 w 10000"/>
                  <a:gd name="connsiteY123" fmla="*/ 1292 h 10141"/>
                  <a:gd name="connsiteX124" fmla="*/ 42 w 10000"/>
                  <a:gd name="connsiteY124" fmla="*/ 1330 h 10141"/>
                  <a:gd name="connsiteX125" fmla="*/ 54 w 10000"/>
                  <a:gd name="connsiteY125" fmla="*/ 1355 h 10141"/>
                  <a:gd name="connsiteX126" fmla="*/ 66 w 10000"/>
                  <a:gd name="connsiteY126" fmla="*/ 1406 h 10141"/>
                  <a:gd name="connsiteX127" fmla="*/ 78 w 10000"/>
                  <a:gd name="connsiteY127" fmla="*/ 1457 h 10141"/>
                  <a:gd name="connsiteX128" fmla="*/ 90 w 10000"/>
                  <a:gd name="connsiteY128" fmla="*/ 1501 h 10141"/>
                  <a:gd name="connsiteX129" fmla="*/ 102 w 10000"/>
                  <a:gd name="connsiteY129" fmla="*/ 1564 h 10141"/>
                  <a:gd name="connsiteX130" fmla="*/ 126 w 10000"/>
                  <a:gd name="connsiteY130" fmla="*/ 1627 h 10141"/>
                  <a:gd name="connsiteX131" fmla="*/ 150 w 10000"/>
                  <a:gd name="connsiteY131" fmla="*/ 1691 h 10141"/>
                  <a:gd name="connsiteX132" fmla="*/ 173 w 10000"/>
                  <a:gd name="connsiteY132" fmla="*/ 1767 h 10141"/>
                  <a:gd name="connsiteX133" fmla="*/ 185 w 10000"/>
                  <a:gd name="connsiteY133" fmla="*/ 1823 h 10141"/>
                  <a:gd name="connsiteX134" fmla="*/ 209 w 10000"/>
                  <a:gd name="connsiteY134" fmla="*/ 1899 h 10141"/>
                  <a:gd name="connsiteX135" fmla="*/ 221 w 10000"/>
                  <a:gd name="connsiteY135" fmla="*/ 1975 h 10141"/>
                  <a:gd name="connsiteX136" fmla="*/ 245 w 10000"/>
                  <a:gd name="connsiteY136" fmla="*/ 2064 h 10141"/>
                  <a:gd name="connsiteX137" fmla="*/ 269 w 10000"/>
                  <a:gd name="connsiteY137" fmla="*/ 2133 h 10141"/>
                  <a:gd name="connsiteX138" fmla="*/ 305 w 10000"/>
                  <a:gd name="connsiteY138" fmla="*/ 2235 h 10141"/>
                  <a:gd name="connsiteX139" fmla="*/ 329 w 10000"/>
                  <a:gd name="connsiteY139" fmla="*/ 2311 h 10141"/>
                  <a:gd name="connsiteX140" fmla="*/ 347 w 10000"/>
                  <a:gd name="connsiteY140" fmla="*/ 2412 h 10141"/>
                  <a:gd name="connsiteX141" fmla="*/ 371 w 10000"/>
                  <a:gd name="connsiteY141" fmla="*/ 2507 h 10141"/>
                  <a:gd name="connsiteX142" fmla="*/ 395 w 10000"/>
                  <a:gd name="connsiteY142" fmla="*/ 2608 h 10141"/>
                  <a:gd name="connsiteX143" fmla="*/ 431 w 10000"/>
                  <a:gd name="connsiteY143" fmla="*/ 2696 h 10141"/>
                  <a:gd name="connsiteX144" fmla="*/ 455 w 10000"/>
                  <a:gd name="connsiteY144" fmla="*/ 2791 h 10141"/>
                  <a:gd name="connsiteX145" fmla="*/ 490 w 10000"/>
                  <a:gd name="connsiteY145" fmla="*/ 2892 h 10141"/>
                  <a:gd name="connsiteX146" fmla="*/ 514 w 10000"/>
                  <a:gd name="connsiteY146" fmla="*/ 3006 h 10141"/>
                  <a:gd name="connsiteX147" fmla="*/ 550 w 10000"/>
                  <a:gd name="connsiteY147" fmla="*/ 3107 h 10141"/>
                  <a:gd name="connsiteX148" fmla="*/ 586 w 10000"/>
                  <a:gd name="connsiteY148" fmla="*/ 3228 h 10141"/>
                  <a:gd name="connsiteX149" fmla="*/ 610 w 10000"/>
                  <a:gd name="connsiteY149" fmla="*/ 3329 h 10141"/>
                  <a:gd name="connsiteX150" fmla="*/ 646 w 10000"/>
                  <a:gd name="connsiteY150" fmla="*/ 3443 h 10141"/>
                  <a:gd name="connsiteX151" fmla="*/ 676 w 10000"/>
                  <a:gd name="connsiteY151" fmla="*/ 3538 h 10141"/>
                  <a:gd name="connsiteX152" fmla="*/ 712 w 10000"/>
                  <a:gd name="connsiteY152" fmla="*/ 3664 h 10141"/>
                  <a:gd name="connsiteX153" fmla="*/ 736 w 10000"/>
                  <a:gd name="connsiteY153" fmla="*/ 3778 h 10141"/>
                  <a:gd name="connsiteX154" fmla="*/ 772 w 10000"/>
                  <a:gd name="connsiteY154" fmla="*/ 3885 h 10141"/>
                  <a:gd name="connsiteX155" fmla="*/ 807 w 10000"/>
                  <a:gd name="connsiteY155" fmla="*/ 4012 h 10141"/>
                  <a:gd name="connsiteX156" fmla="*/ 843 w 10000"/>
                  <a:gd name="connsiteY156" fmla="*/ 4119 h 10141"/>
                  <a:gd name="connsiteX157" fmla="*/ 867 w 10000"/>
                  <a:gd name="connsiteY157" fmla="*/ 4233 h 10141"/>
                  <a:gd name="connsiteX158" fmla="*/ 903 w 10000"/>
                  <a:gd name="connsiteY158" fmla="*/ 4360 h 10141"/>
                  <a:gd name="connsiteX159" fmla="*/ 927 w 10000"/>
                  <a:gd name="connsiteY159" fmla="*/ 4467 h 10141"/>
                  <a:gd name="connsiteX160" fmla="*/ 975 w 10000"/>
                  <a:gd name="connsiteY160" fmla="*/ 4581 h 10141"/>
                  <a:gd name="connsiteX161" fmla="*/ 993 w 10000"/>
                  <a:gd name="connsiteY161" fmla="*/ 4708 h 10141"/>
                  <a:gd name="connsiteX162" fmla="*/ 1029 w 10000"/>
                  <a:gd name="connsiteY162" fmla="*/ 4815 h 10141"/>
                  <a:gd name="connsiteX163" fmla="*/ 1065 w 10000"/>
                  <a:gd name="connsiteY163" fmla="*/ 4942 h 10141"/>
                  <a:gd name="connsiteX164" fmla="*/ 1100 w 10000"/>
                  <a:gd name="connsiteY164" fmla="*/ 5068 h 10141"/>
                  <a:gd name="connsiteX165" fmla="*/ 1136 w 10000"/>
                  <a:gd name="connsiteY165" fmla="*/ 5176 h 10141"/>
                  <a:gd name="connsiteX166" fmla="*/ 1160 w 10000"/>
                  <a:gd name="connsiteY166" fmla="*/ 5290 h 10141"/>
                  <a:gd name="connsiteX167" fmla="*/ 1196 w 10000"/>
                  <a:gd name="connsiteY167" fmla="*/ 5403 h 10141"/>
                  <a:gd name="connsiteX168" fmla="*/ 1232 w 10000"/>
                  <a:gd name="connsiteY168" fmla="*/ 5511 h 10141"/>
                  <a:gd name="connsiteX169" fmla="*/ 1256 w 10000"/>
                  <a:gd name="connsiteY169" fmla="*/ 5625 h 10141"/>
                  <a:gd name="connsiteX170" fmla="*/ 1292 w 10000"/>
                  <a:gd name="connsiteY170" fmla="*/ 5739 h 10141"/>
                  <a:gd name="connsiteX171" fmla="*/ 1322 w 10000"/>
                  <a:gd name="connsiteY171" fmla="*/ 5846 h 10141"/>
                  <a:gd name="connsiteX172" fmla="*/ 1358 w 10000"/>
                  <a:gd name="connsiteY172" fmla="*/ 5973 h 10141"/>
                  <a:gd name="connsiteX173" fmla="*/ 1382 w 10000"/>
                  <a:gd name="connsiteY173" fmla="*/ 6074 h 10141"/>
                  <a:gd name="connsiteX174" fmla="*/ 1406 w 10000"/>
                  <a:gd name="connsiteY174" fmla="*/ 6169 h 10141"/>
                  <a:gd name="connsiteX175" fmla="*/ 1441 w 10000"/>
                  <a:gd name="connsiteY175" fmla="*/ 6283 h 10141"/>
                  <a:gd name="connsiteX176" fmla="*/ 1477 w 10000"/>
                  <a:gd name="connsiteY176" fmla="*/ 6397 h 10141"/>
                  <a:gd name="connsiteX177" fmla="*/ 1501 w 10000"/>
                  <a:gd name="connsiteY177" fmla="*/ 6479 h 10141"/>
                  <a:gd name="connsiteX178" fmla="*/ 1525 w 10000"/>
                  <a:gd name="connsiteY178" fmla="*/ 6580 h 10141"/>
                  <a:gd name="connsiteX179" fmla="*/ 1549 w 10000"/>
                  <a:gd name="connsiteY179" fmla="*/ 6681 h 10141"/>
                  <a:gd name="connsiteX180" fmla="*/ 1585 w 10000"/>
                  <a:gd name="connsiteY180" fmla="*/ 6789 h 10141"/>
                  <a:gd name="connsiteX181" fmla="*/ 1609 w 10000"/>
                  <a:gd name="connsiteY181" fmla="*/ 6865 h 10141"/>
                  <a:gd name="connsiteX182" fmla="*/ 1627 w 10000"/>
                  <a:gd name="connsiteY182" fmla="*/ 6966 h 10141"/>
                  <a:gd name="connsiteX183" fmla="*/ 1651 w 10000"/>
                  <a:gd name="connsiteY183" fmla="*/ 7054 h 10141"/>
                  <a:gd name="connsiteX184" fmla="*/ 1675 w 10000"/>
                  <a:gd name="connsiteY184" fmla="*/ 7149 h 10141"/>
                  <a:gd name="connsiteX185" fmla="*/ 1687 w 10000"/>
                  <a:gd name="connsiteY185" fmla="*/ 7238 h 10141"/>
                  <a:gd name="connsiteX186" fmla="*/ 1722 w 10000"/>
                  <a:gd name="connsiteY186" fmla="*/ 7326 h 10141"/>
                  <a:gd name="connsiteX187" fmla="*/ 1746 w 10000"/>
                  <a:gd name="connsiteY187" fmla="*/ 7415 h 10141"/>
                  <a:gd name="connsiteX188" fmla="*/ 1770 w 10000"/>
                  <a:gd name="connsiteY188" fmla="*/ 7497 h 10141"/>
                  <a:gd name="connsiteX189" fmla="*/ 1782 w 10000"/>
                  <a:gd name="connsiteY189" fmla="*/ 7586 h 10141"/>
                  <a:gd name="connsiteX190" fmla="*/ 1806 w 10000"/>
                  <a:gd name="connsiteY190" fmla="*/ 7662 h 10141"/>
                  <a:gd name="connsiteX191" fmla="*/ 1818 w 10000"/>
                  <a:gd name="connsiteY191" fmla="*/ 7750 h 10141"/>
                  <a:gd name="connsiteX192" fmla="*/ 1854 w 10000"/>
                  <a:gd name="connsiteY192" fmla="*/ 7832 h 10141"/>
                  <a:gd name="connsiteX193" fmla="*/ 1866 w 10000"/>
                  <a:gd name="connsiteY193" fmla="*/ 7908 h 10141"/>
                  <a:gd name="connsiteX194" fmla="*/ 1890 w 10000"/>
                  <a:gd name="connsiteY194" fmla="*/ 7997 h 10141"/>
                  <a:gd name="connsiteX195" fmla="*/ 1902 w 10000"/>
                  <a:gd name="connsiteY195" fmla="*/ 8073 h 10141"/>
                  <a:gd name="connsiteX196" fmla="*/ 1926 w 10000"/>
                  <a:gd name="connsiteY196" fmla="*/ 8155 h 10141"/>
                  <a:gd name="connsiteX197" fmla="*/ 1938 w 10000"/>
                  <a:gd name="connsiteY197" fmla="*/ 8218 h 10141"/>
                  <a:gd name="connsiteX198" fmla="*/ 1956 w 10000"/>
                  <a:gd name="connsiteY198" fmla="*/ 8294 h 10141"/>
                  <a:gd name="connsiteX199" fmla="*/ 1968 w 10000"/>
                  <a:gd name="connsiteY199" fmla="*/ 8370 h 10141"/>
                  <a:gd name="connsiteX200" fmla="*/ 1992 w 10000"/>
                  <a:gd name="connsiteY200" fmla="*/ 8440 h 10141"/>
                  <a:gd name="connsiteX201" fmla="*/ 2004 w 10000"/>
                  <a:gd name="connsiteY201" fmla="*/ 8503 h 10141"/>
                  <a:gd name="connsiteX202" fmla="*/ 2016 w 10000"/>
                  <a:gd name="connsiteY202" fmla="*/ 8579 h 10141"/>
                  <a:gd name="connsiteX203" fmla="*/ 2028 w 10000"/>
                  <a:gd name="connsiteY203" fmla="*/ 8655 h 10141"/>
                  <a:gd name="connsiteX204" fmla="*/ 2051 w 10000"/>
                  <a:gd name="connsiteY204" fmla="*/ 8718 h 10141"/>
                  <a:gd name="connsiteX205" fmla="*/ 2051 w 10000"/>
                  <a:gd name="connsiteY205" fmla="*/ 8775 h 10141"/>
                  <a:gd name="connsiteX206" fmla="*/ 2075 w 10000"/>
                  <a:gd name="connsiteY206" fmla="*/ 8838 h 10141"/>
                  <a:gd name="connsiteX207" fmla="*/ 2075 w 10000"/>
                  <a:gd name="connsiteY207" fmla="*/ 8901 h 10141"/>
                  <a:gd name="connsiteX208" fmla="*/ 2099 w 10000"/>
                  <a:gd name="connsiteY208" fmla="*/ 8977 h 10141"/>
                  <a:gd name="connsiteX209" fmla="*/ 2111 w 10000"/>
                  <a:gd name="connsiteY209" fmla="*/ 9028 h 10141"/>
                  <a:gd name="connsiteX210" fmla="*/ 2123 w 10000"/>
                  <a:gd name="connsiteY210" fmla="*/ 9085 h 10141"/>
                  <a:gd name="connsiteX211" fmla="*/ 2135 w 10000"/>
                  <a:gd name="connsiteY211" fmla="*/ 9148 h 10141"/>
                  <a:gd name="connsiteX212" fmla="*/ 2147 w 10000"/>
                  <a:gd name="connsiteY212" fmla="*/ 9211 h 10141"/>
                  <a:gd name="connsiteX213" fmla="*/ 2159 w 10000"/>
                  <a:gd name="connsiteY213" fmla="*/ 9262 h 10141"/>
                  <a:gd name="connsiteX214" fmla="*/ 2159 w 10000"/>
                  <a:gd name="connsiteY214" fmla="*/ 9312 h 10141"/>
                  <a:gd name="connsiteX215" fmla="*/ 2171 w 10000"/>
                  <a:gd name="connsiteY215" fmla="*/ 9363 h 10141"/>
                  <a:gd name="connsiteX216" fmla="*/ 2183 w 10000"/>
                  <a:gd name="connsiteY216" fmla="*/ 9407 h 10141"/>
                  <a:gd name="connsiteX217" fmla="*/ 2183 w 10000"/>
                  <a:gd name="connsiteY217" fmla="*/ 9458 h 10141"/>
                  <a:gd name="connsiteX218" fmla="*/ 2195 w 10000"/>
                  <a:gd name="connsiteY218" fmla="*/ 9508 h 10141"/>
                  <a:gd name="connsiteX219" fmla="*/ 2195 w 10000"/>
                  <a:gd name="connsiteY219" fmla="*/ 9546 h 10141"/>
                  <a:gd name="connsiteX220" fmla="*/ 2207 w 10000"/>
                  <a:gd name="connsiteY220" fmla="*/ 9597 h 10141"/>
                  <a:gd name="connsiteX221" fmla="*/ 2207 w 10000"/>
                  <a:gd name="connsiteY221" fmla="*/ 9635 h 10141"/>
                  <a:gd name="connsiteX222" fmla="*/ 2219 w 10000"/>
                  <a:gd name="connsiteY222" fmla="*/ 9673 h 10141"/>
                  <a:gd name="connsiteX223" fmla="*/ 2219 w 10000"/>
                  <a:gd name="connsiteY223" fmla="*/ 9711 h 10141"/>
                  <a:gd name="connsiteX224" fmla="*/ 2243 w 10000"/>
                  <a:gd name="connsiteY224" fmla="*/ 9755 h 10141"/>
                  <a:gd name="connsiteX225" fmla="*/ 2243 w 10000"/>
                  <a:gd name="connsiteY225" fmla="*/ 9780 h 10141"/>
                  <a:gd name="connsiteX226" fmla="*/ 2255 w 10000"/>
                  <a:gd name="connsiteY226" fmla="*/ 9818 h 10141"/>
                  <a:gd name="connsiteX227" fmla="*/ 2255 w 10000"/>
                  <a:gd name="connsiteY227" fmla="*/ 9856 h 10141"/>
                  <a:gd name="connsiteX228" fmla="*/ 2261 w 10000"/>
                  <a:gd name="connsiteY228" fmla="*/ 9894 h 10141"/>
                  <a:gd name="connsiteX229" fmla="*/ 2261 w 10000"/>
                  <a:gd name="connsiteY229" fmla="*/ 9945 h 10141"/>
                  <a:gd name="connsiteX230" fmla="*/ 2273 w 10000"/>
                  <a:gd name="connsiteY230" fmla="*/ 9996 h 10141"/>
                  <a:gd name="connsiteX231" fmla="*/ 2273 w 10000"/>
                  <a:gd name="connsiteY231" fmla="*/ 10033 h 10141"/>
                  <a:gd name="connsiteX232" fmla="*/ 2285 w 10000"/>
                  <a:gd name="connsiteY232" fmla="*/ 10071 h 10141"/>
                  <a:gd name="connsiteX233" fmla="*/ 2285 w 10000"/>
                  <a:gd name="connsiteY233" fmla="*/ 10116 h 10141"/>
                  <a:gd name="connsiteX234" fmla="*/ 2297 w 10000"/>
                  <a:gd name="connsiteY234" fmla="*/ 10141 h 10141"/>
                  <a:gd name="connsiteX235" fmla="*/ 2297 w 10000"/>
                  <a:gd name="connsiteY235" fmla="*/ 10128 h 10141"/>
                  <a:gd name="connsiteX236" fmla="*/ 2309 w 10000"/>
                  <a:gd name="connsiteY236" fmla="*/ 10116 h 10141"/>
                  <a:gd name="connsiteX237" fmla="*/ 2333 w 10000"/>
                  <a:gd name="connsiteY237" fmla="*/ 10103 h 10141"/>
                  <a:gd name="connsiteX238" fmla="*/ 2380 w 10000"/>
                  <a:gd name="connsiteY238" fmla="*/ 10103 h 10141"/>
                  <a:gd name="connsiteX239" fmla="*/ 2416 w 10000"/>
                  <a:gd name="connsiteY239" fmla="*/ 10078 h 10141"/>
                  <a:gd name="connsiteX240" fmla="*/ 2476 w 10000"/>
                  <a:gd name="connsiteY240" fmla="*/ 10071 h 10141"/>
                  <a:gd name="connsiteX241" fmla="*/ 2500 w 10000"/>
                  <a:gd name="connsiteY241" fmla="*/ 10059 h 10141"/>
                  <a:gd name="connsiteX242" fmla="*/ 2548 w 10000"/>
                  <a:gd name="connsiteY242" fmla="*/ 10059 h 10141"/>
                  <a:gd name="connsiteX243" fmla="*/ 2578 w 10000"/>
                  <a:gd name="connsiteY243" fmla="*/ 10046 h 10141"/>
                  <a:gd name="connsiteX244" fmla="*/ 2626 w 10000"/>
                  <a:gd name="connsiteY244" fmla="*/ 10033 h 10141"/>
                  <a:gd name="connsiteX245" fmla="*/ 2661 w 10000"/>
                  <a:gd name="connsiteY245" fmla="*/ 10021 h 10141"/>
                  <a:gd name="connsiteX246" fmla="*/ 2697 w 10000"/>
                  <a:gd name="connsiteY246" fmla="*/ 9996 h 10141"/>
                  <a:gd name="connsiteX247" fmla="*/ 2745 w 10000"/>
                  <a:gd name="connsiteY247" fmla="*/ 9983 h 10141"/>
                  <a:gd name="connsiteX248" fmla="*/ 2793 w 10000"/>
                  <a:gd name="connsiteY248" fmla="*/ 9970 h 10141"/>
                  <a:gd name="connsiteX249" fmla="*/ 2841 w 10000"/>
                  <a:gd name="connsiteY249" fmla="*/ 9958 h 10141"/>
                  <a:gd name="connsiteX250" fmla="*/ 2889 w 10000"/>
                  <a:gd name="connsiteY250" fmla="*/ 9945 h 10141"/>
                  <a:gd name="connsiteX251" fmla="*/ 2943 w 10000"/>
                  <a:gd name="connsiteY251" fmla="*/ 9932 h 10141"/>
                  <a:gd name="connsiteX252" fmla="*/ 2990 w 10000"/>
                  <a:gd name="connsiteY252" fmla="*/ 9920 h 10141"/>
                  <a:gd name="connsiteX253" fmla="*/ 3050 w 10000"/>
                  <a:gd name="connsiteY253" fmla="*/ 9894 h 10141"/>
                  <a:gd name="connsiteX254" fmla="*/ 3110 w 10000"/>
                  <a:gd name="connsiteY254" fmla="*/ 9882 h 10141"/>
                  <a:gd name="connsiteX255" fmla="*/ 3170 w 10000"/>
                  <a:gd name="connsiteY255" fmla="*/ 9869 h 10141"/>
                  <a:gd name="connsiteX256" fmla="*/ 3224 w 10000"/>
                  <a:gd name="connsiteY256" fmla="*/ 9844 h 10141"/>
                  <a:gd name="connsiteX257" fmla="*/ 3283 w 10000"/>
                  <a:gd name="connsiteY257" fmla="*/ 9831 h 10141"/>
                  <a:gd name="connsiteX258" fmla="*/ 3355 w 10000"/>
                  <a:gd name="connsiteY258" fmla="*/ 9818 h 10141"/>
                  <a:gd name="connsiteX259" fmla="*/ 3415 w 10000"/>
                  <a:gd name="connsiteY259" fmla="*/ 9793 h 10141"/>
                  <a:gd name="connsiteX260" fmla="*/ 3487 w 10000"/>
                  <a:gd name="connsiteY260" fmla="*/ 9780 h 10141"/>
                  <a:gd name="connsiteX261" fmla="*/ 3553 w 10000"/>
                  <a:gd name="connsiteY261" fmla="*/ 9768 h 10141"/>
                  <a:gd name="connsiteX262" fmla="*/ 3612 w 10000"/>
                  <a:gd name="connsiteY262" fmla="*/ 9743 h 10141"/>
                  <a:gd name="connsiteX263" fmla="*/ 3696 w 10000"/>
                  <a:gd name="connsiteY263" fmla="*/ 9724 h 10141"/>
                  <a:gd name="connsiteX264" fmla="*/ 3768 w 10000"/>
                  <a:gd name="connsiteY264" fmla="*/ 9711 h 10141"/>
                  <a:gd name="connsiteX265" fmla="*/ 3840 w 10000"/>
                  <a:gd name="connsiteY265" fmla="*/ 9686 h 10141"/>
                  <a:gd name="connsiteX266" fmla="*/ 3906 w 10000"/>
                  <a:gd name="connsiteY266" fmla="*/ 9673 h 10141"/>
                  <a:gd name="connsiteX267" fmla="*/ 3977 w 10000"/>
                  <a:gd name="connsiteY267" fmla="*/ 9648 h 10141"/>
                  <a:gd name="connsiteX268" fmla="*/ 4061 w 10000"/>
                  <a:gd name="connsiteY268" fmla="*/ 9635 h 10141"/>
                  <a:gd name="connsiteX269" fmla="*/ 4133 w 10000"/>
                  <a:gd name="connsiteY269" fmla="*/ 9610 h 10141"/>
                  <a:gd name="connsiteX270" fmla="*/ 4211 w 10000"/>
                  <a:gd name="connsiteY270" fmla="*/ 9584 h 10141"/>
                  <a:gd name="connsiteX271" fmla="*/ 4282 w 10000"/>
                  <a:gd name="connsiteY271" fmla="*/ 9572 h 10141"/>
                  <a:gd name="connsiteX272" fmla="*/ 4366 w 10000"/>
                  <a:gd name="connsiteY272" fmla="*/ 9546 h 10141"/>
                  <a:gd name="connsiteX273" fmla="*/ 4438 w 10000"/>
                  <a:gd name="connsiteY273" fmla="*/ 9534 h 10141"/>
                  <a:gd name="connsiteX274" fmla="*/ 4516 w 10000"/>
                  <a:gd name="connsiteY274" fmla="*/ 9508 h 10141"/>
                  <a:gd name="connsiteX275" fmla="*/ 4599 w 10000"/>
                  <a:gd name="connsiteY275" fmla="*/ 9496 h 10141"/>
                  <a:gd name="connsiteX276" fmla="*/ 4683 w 10000"/>
                  <a:gd name="connsiteY276" fmla="*/ 9483 h 10141"/>
                  <a:gd name="connsiteX277" fmla="*/ 4767 w 10000"/>
                  <a:gd name="connsiteY277" fmla="*/ 9458 h 10141"/>
                  <a:gd name="connsiteX278" fmla="*/ 4844 w 10000"/>
                  <a:gd name="connsiteY278" fmla="*/ 9433 h 10141"/>
                  <a:gd name="connsiteX279" fmla="*/ 4928 w 10000"/>
                  <a:gd name="connsiteY279" fmla="*/ 9420 h 10141"/>
                  <a:gd name="connsiteX280" fmla="*/ 5012 w 10000"/>
                  <a:gd name="connsiteY280" fmla="*/ 9401 h 10141"/>
                  <a:gd name="connsiteX281" fmla="*/ 5096 w 10000"/>
                  <a:gd name="connsiteY281" fmla="*/ 9388 h 10141"/>
                  <a:gd name="connsiteX282" fmla="*/ 5173 w 10000"/>
                  <a:gd name="connsiteY282" fmla="*/ 9376 h 10141"/>
                  <a:gd name="connsiteX283" fmla="*/ 5269 w 10000"/>
                  <a:gd name="connsiteY283" fmla="*/ 9350 h 10141"/>
                  <a:gd name="connsiteX284" fmla="*/ 5353 w 10000"/>
                  <a:gd name="connsiteY284" fmla="*/ 9338 h 10141"/>
                  <a:gd name="connsiteX285" fmla="*/ 5431 w 10000"/>
                  <a:gd name="connsiteY285" fmla="*/ 9312 h 10141"/>
                  <a:gd name="connsiteX286" fmla="*/ 5514 w 10000"/>
                  <a:gd name="connsiteY286" fmla="*/ 9300 h 10141"/>
                  <a:gd name="connsiteX287" fmla="*/ 5598 w 10000"/>
                  <a:gd name="connsiteY287" fmla="*/ 9274 h 10141"/>
                  <a:gd name="connsiteX288" fmla="*/ 5694 w 10000"/>
                  <a:gd name="connsiteY288" fmla="*/ 9262 h 10141"/>
                  <a:gd name="connsiteX289" fmla="*/ 5772 w 10000"/>
                  <a:gd name="connsiteY289" fmla="*/ 9249 h 10141"/>
                  <a:gd name="connsiteX290" fmla="*/ 5855 w 10000"/>
                  <a:gd name="connsiteY290" fmla="*/ 9237 h 10141"/>
                  <a:gd name="connsiteX291" fmla="*/ 5939 w 10000"/>
                  <a:gd name="connsiteY291" fmla="*/ 9224 h 10141"/>
                  <a:gd name="connsiteX292" fmla="*/ 6035 w 10000"/>
                  <a:gd name="connsiteY292" fmla="*/ 9211 h 10141"/>
                  <a:gd name="connsiteX293" fmla="*/ 6112 w 10000"/>
                  <a:gd name="connsiteY293" fmla="*/ 9199 h 10141"/>
                  <a:gd name="connsiteX294" fmla="*/ 6196 w 10000"/>
                  <a:gd name="connsiteY294" fmla="*/ 9173 h 10141"/>
                  <a:gd name="connsiteX295" fmla="*/ 6280 w 10000"/>
                  <a:gd name="connsiteY295" fmla="*/ 9161 h 10141"/>
                  <a:gd name="connsiteX296" fmla="*/ 6364 w 10000"/>
                  <a:gd name="connsiteY296" fmla="*/ 9148 h 10141"/>
                  <a:gd name="connsiteX297" fmla="*/ 6441 w 10000"/>
                  <a:gd name="connsiteY297" fmla="*/ 9123 h 10141"/>
                  <a:gd name="connsiteX298" fmla="*/ 6537 w 10000"/>
                  <a:gd name="connsiteY298" fmla="*/ 9110 h 10141"/>
                  <a:gd name="connsiteX299" fmla="*/ 6621 w 10000"/>
                  <a:gd name="connsiteY299" fmla="*/ 9097 h 10141"/>
                  <a:gd name="connsiteX300" fmla="*/ 6711 w 10000"/>
                  <a:gd name="connsiteY300" fmla="*/ 9085 h 10141"/>
                  <a:gd name="connsiteX301" fmla="*/ 6782 w 10000"/>
                  <a:gd name="connsiteY301" fmla="*/ 9066 h 10141"/>
                  <a:gd name="connsiteX302" fmla="*/ 6878 w 10000"/>
                  <a:gd name="connsiteY302" fmla="*/ 9053 h 10141"/>
                  <a:gd name="connsiteX303" fmla="*/ 6962 w 10000"/>
                  <a:gd name="connsiteY303" fmla="*/ 9028 h 10141"/>
                  <a:gd name="connsiteX304" fmla="*/ 7051 w 10000"/>
                  <a:gd name="connsiteY304" fmla="*/ 9015 h 10141"/>
                  <a:gd name="connsiteX305" fmla="*/ 7135 w 10000"/>
                  <a:gd name="connsiteY305" fmla="*/ 8990 h 10141"/>
                  <a:gd name="connsiteX306" fmla="*/ 7219 w 10000"/>
                  <a:gd name="connsiteY306" fmla="*/ 8977 h 10141"/>
                  <a:gd name="connsiteX307" fmla="*/ 7303 w 10000"/>
                  <a:gd name="connsiteY307" fmla="*/ 8952 h 10141"/>
                  <a:gd name="connsiteX308" fmla="*/ 7392 w 10000"/>
                  <a:gd name="connsiteY308" fmla="*/ 8939 h 10141"/>
                  <a:gd name="connsiteX309" fmla="*/ 7476 w 10000"/>
                  <a:gd name="connsiteY309" fmla="*/ 8914 h 10141"/>
                  <a:gd name="connsiteX310" fmla="*/ 7560 w 10000"/>
                  <a:gd name="connsiteY310" fmla="*/ 8889 h 10141"/>
                  <a:gd name="connsiteX311" fmla="*/ 7644 w 10000"/>
                  <a:gd name="connsiteY311" fmla="*/ 8876 h 10141"/>
                  <a:gd name="connsiteX312" fmla="*/ 7733 w 10000"/>
                  <a:gd name="connsiteY312" fmla="*/ 8851 h 10141"/>
                  <a:gd name="connsiteX313" fmla="*/ 7805 w 10000"/>
                  <a:gd name="connsiteY313" fmla="*/ 8838 h 10141"/>
                  <a:gd name="connsiteX314" fmla="*/ 7901 w 10000"/>
                  <a:gd name="connsiteY314" fmla="*/ 8813 h 10141"/>
                  <a:gd name="connsiteX315" fmla="*/ 7972 w 10000"/>
                  <a:gd name="connsiteY315" fmla="*/ 8800 h 10141"/>
                  <a:gd name="connsiteX316" fmla="*/ 8062 w 10000"/>
                  <a:gd name="connsiteY316" fmla="*/ 8775 h 10141"/>
                  <a:gd name="connsiteX317" fmla="*/ 8134 w 10000"/>
                  <a:gd name="connsiteY317" fmla="*/ 8749 h 10141"/>
                  <a:gd name="connsiteX318" fmla="*/ 8218 w 10000"/>
                  <a:gd name="connsiteY318" fmla="*/ 8743 h 10141"/>
                  <a:gd name="connsiteX319" fmla="*/ 8295 w 10000"/>
                  <a:gd name="connsiteY319" fmla="*/ 8718 h 10141"/>
                  <a:gd name="connsiteX320" fmla="*/ 8367 w 10000"/>
                  <a:gd name="connsiteY320" fmla="*/ 8705 h 10141"/>
                  <a:gd name="connsiteX321" fmla="*/ 8451 w 10000"/>
                  <a:gd name="connsiteY321" fmla="*/ 8680 h 10141"/>
                  <a:gd name="connsiteX322" fmla="*/ 8523 w 10000"/>
                  <a:gd name="connsiteY322" fmla="*/ 8667 h 10141"/>
                  <a:gd name="connsiteX323" fmla="*/ 8594 w 10000"/>
                  <a:gd name="connsiteY323" fmla="*/ 8642 h 10141"/>
                  <a:gd name="connsiteX324" fmla="*/ 8672 w 10000"/>
                  <a:gd name="connsiteY324" fmla="*/ 8617 h 10141"/>
                  <a:gd name="connsiteX325" fmla="*/ 8744 w 10000"/>
                  <a:gd name="connsiteY325" fmla="*/ 8604 h 10141"/>
                  <a:gd name="connsiteX326" fmla="*/ 8816 w 10000"/>
                  <a:gd name="connsiteY326" fmla="*/ 8579 h 10141"/>
                  <a:gd name="connsiteX327" fmla="*/ 8876 w 10000"/>
                  <a:gd name="connsiteY327" fmla="*/ 8566 h 10141"/>
                  <a:gd name="connsiteX328" fmla="*/ 8941 w 10000"/>
                  <a:gd name="connsiteY328" fmla="*/ 8541 h 10141"/>
                  <a:gd name="connsiteX329" fmla="*/ 9001 w 10000"/>
                  <a:gd name="connsiteY329" fmla="*/ 8515 h 10141"/>
                  <a:gd name="connsiteX330" fmla="*/ 9073 w 10000"/>
                  <a:gd name="connsiteY330" fmla="*/ 8503 h 10141"/>
                  <a:gd name="connsiteX331" fmla="*/ 9133 w 10000"/>
                  <a:gd name="connsiteY331" fmla="*/ 8477 h 10141"/>
                  <a:gd name="connsiteX332" fmla="*/ 9205 w 10000"/>
                  <a:gd name="connsiteY332" fmla="*/ 8465 h 10141"/>
                  <a:gd name="connsiteX333" fmla="*/ 9258 w 10000"/>
                  <a:gd name="connsiteY333" fmla="*/ 8452 h 10141"/>
                  <a:gd name="connsiteX334" fmla="*/ 9318 w 10000"/>
                  <a:gd name="connsiteY334" fmla="*/ 8427 h 10141"/>
                  <a:gd name="connsiteX335" fmla="*/ 9366 w 10000"/>
                  <a:gd name="connsiteY335" fmla="*/ 8414 h 10141"/>
                  <a:gd name="connsiteX336" fmla="*/ 9426 w 10000"/>
                  <a:gd name="connsiteY336" fmla="*/ 8408 h 10141"/>
                  <a:gd name="connsiteX337" fmla="*/ 9474 w 10000"/>
                  <a:gd name="connsiteY337" fmla="*/ 8383 h 10141"/>
                  <a:gd name="connsiteX338" fmla="*/ 9522 w 10000"/>
                  <a:gd name="connsiteY338" fmla="*/ 8370 h 10141"/>
                  <a:gd name="connsiteX339" fmla="*/ 9575 w 10000"/>
                  <a:gd name="connsiteY339" fmla="*/ 8357 h 10141"/>
                  <a:gd name="connsiteX340" fmla="*/ 9623 w 10000"/>
                  <a:gd name="connsiteY340" fmla="*/ 8345 h 10141"/>
                  <a:gd name="connsiteX341" fmla="*/ 9659 w 10000"/>
                  <a:gd name="connsiteY341" fmla="*/ 8332 h 10141"/>
                  <a:gd name="connsiteX342" fmla="*/ 9707 w 10000"/>
                  <a:gd name="connsiteY342" fmla="*/ 8319 h 10141"/>
                  <a:gd name="connsiteX343" fmla="*/ 9743 w 10000"/>
                  <a:gd name="connsiteY343" fmla="*/ 8307 h 10141"/>
                  <a:gd name="connsiteX344" fmla="*/ 9779 w 10000"/>
                  <a:gd name="connsiteY344" fmla="*/ 8294 h 10141"/>
                  <a:gd name="connsiteX345" fmla="*/ 9839 w 10000"/>
                  <a:gd name="connsiteY345" fmla="*/ 8281 h 10141"/>
                  <a:gd name="connsiteX346" fmla="*/ 9892 w 10000"/>
                  <a:gd name="connsiteY346" fmla="*/ 8269 h 10141"/>
                  <a:gd name="connsiteX347" fmla="*/ 9928 w 10000"/>
                  <a:gd name="connsiteY347" fmla="*/ 8243 h 10141"/>
                  <a:gd name="connsiteX348" fmla="*/ 9964 w 10000"/>
                  <a:gd name="connsiteY348" fmla="*/ 8231 h 10141"/>
                  <a:gd name="connsiteX349" fmla="*/ 9988 w 10000"/>
                  <a:gd name="connsiteY349" fmla="*/ 8231 h 10141"/>
                  <a:gd name="connsiteX350" fmla="*/ 10000 w 10000"/>
                  <a:gd name="connsiteY350" fmla="*/ 8231 h 10141"/>
                  <a:gd name="connsiteX351" fmla="*/ 9988 w 10000"/>
                  <a:gd name="connsiteY351" fmla="*/ 8218 h 10141"/>
                  <a:gd name="connsiteX352" fmla="*/ 9988 w 10000"/>
                  <a:gd name="connsiteY352" fmla="*/ 8206 h 10141"/>
                  <a:gd name="connsiteX353" fmla="*/ 9976 w 10000"/>
                  <a:gd name="connsiteY353" fmla="*/ 8180 h 10141"/>
                  <a:gd name="connsiteX354" fmla="*/ 9964 w 10000"/>
                  <a:gd name="connsiteY354" fmla="*/ 8155 h 10141"/>
                  <a:gd name="connsiteX355" fmla="*/ 9952 w 10000"/>
                  <a:gd name="connsiteY355" fmla="*/ 8104 h 10141"/>
                  <a:gd name="connsiteX356" fmla="*/ 9928 w 10000"/>
                  <a:gd name="connsiteY356" fmla="*/ 8060 h 10141"/>
                  <a:gd name="connsiteX357" fmla="*/ 9904 w 10000"/>
                  <a:gd name="connsiteY357" fmla="*/ 7997 h 10141"/>
                  <a:gd name="connsiteX358" fmla="*/ 9892 w 10000"/>
                  <a:gd name="connsiteY358" fmla="*/ 7921 h 10141"/>
                  <a:gd name="connsiteX359" fmla="*/ 9874 w 10000"/>
                  <a:gd name="connsiteY359" fmla="*/ 7883 h 10141"/>
                  <a:gd name="connsiteX360" fmla="*/ 9862 w 10000"/>
                  <a:gd name="connsiteY360" fmla="*/ 7832 h 10141"/>
                  <a:gd name="connsiteX361" fmla="*/ 9850 w 10000"/>
                  <a:gd name="connsiteY361" fmla="*/ 7794 h 10141"/>
                  <a:gd name="connsiteX362" fmla="*/ 9839 w 10000"/>
                  <a:gd name="connsiteY362" fmla="*/ 7756 h 10141"/>
                  <a:gd name="connsiteX363" fmla="*/ 9827 w 10000"/>
                  <a:gd name="connsiteY363" fmla="*/ 7700 h 10141"/>
                  <a:gd name="connsiteX364" fmla="*/ 9803 w 10000"/>
                  <a:gd name="connsiteY364" fmla="*/ 7662 h 10141"/>
                  <a:gd name="connsiteX365" fmla="*/ 9791 w 10000"/>
                  <a:gd name="connsiteY365" fmla="*/ 7611 h 10141"/>
                  <a:gd name="connsiteX366" fmla="*/ 9779 w 10000"/>
                  <a:gd name="connsiteY366" fmla="*/ 7560 h 10141"/>
                  <a:gd name="connsiteX367" fmla="*/ 9767 w 10000"/>
                  <a:gd name="connsiteY367" fmla="*/ 7510 h 10141"/>
                  <a:gd name="connsiteX368" fmla="*/ 9743 w 10000"/>
                  <a:gd name="connsiteY368" fmla="*/ 7459 h 10141"/>
                  <a:gd name="connsiteX369" fmla="*/ 9731 w 10000"/>
                  <a:gd name="connsiteY369" fmla="*/ 7402 h 10141"/>
                  <a:gd name="connsiteX370" fmla="*/ 9719 w 10000"/>
                  <a:gd name="connsiteY370" fmla="*/ 7352 h 10141"/>
                  <a:gd name="connsiteX371" fmla="*/ 9695 w 10000"/>
                  <a:gd name="connsiteY371" fmla="*/ 7288 h 10141"/>
                  <a:gd name="connsiteX372" fmla="*/ 9683 w 10000"/>
                  <a:gd name="connsiteY372" fmla="*/ 7225 h 10141"/>
                  <a:gd name="connsiteX373" fmla="*/ 9659 w 10000"/>
                  <a:gd name="connsiteY373" fmla="*/ 7175 h 10141"/>
                  <a:gd name="connsiteX374" fmla="*/ 9647 w 10000"/>
                  <a:gd name="connsiteY374" fmla="*/ 7111 h 10141"/>
                  <a:gd name="connsiteX375" fmla="*/ 9635 w 10000"/>
                  <a:gd name="connsiteY375" fmla="*/ 7042 h 10141"/>
                  <a:gd name="connsiteX376" fmla="*/ 9611 w 10000"/>
                  <a:gd name="connsiteY376" fmla="*/ 6978 h 10141"/>
                  <a:gd name="connsiteX377" fmla="*/ 9599 w 10000"/>
                  <a:gd name="connsiteY377" fmla="*/ 6915 h 10141"/>
                  <a:gd name="connsiteX378" fmla="*/ 9575 w 10000"/>
                  <a:gd name="connsiteY378" fmla="*/ 6839 h 10141"/>
                  <a:gd name="connsiteX379" fmla="*/ 9563 w 10000"/>
                  <a:gd name="connsiteY379" fmla="*/ 6776 h 10141"/>
                  <a:gd name="connsiteX380" fmla="*/ 9545 w 10000"/>
                  <a:gd name="connsiteY380" fmla="*/ 6706 h 10141"/>
                  <a:gd name="connsiteX381" fmla="*/ 9522 w 10000"/>
                  <a:gd name="connsiteY381" fmla="*/ 6631 h 10141"/>
                  <a:gd name="connsiteX382" fmla="*/ 9510 w 10000"/>
                  <a:gd name="connsiteY382" fmla="*/ 6567 h 10141"/>
                  <a:gd name="connsiteX383" fmla="*/ 9486 w 10000"/>
                  <a:gd name="connsiteY383" fmla="*/ 6491 h 10141"/>
                  <a:gd name="connsiteX384" fmla="*/ 9474 w 10000"/>
                  <a:gd name="connsiteY384" fmla="*/ 6422 h 10141"/>
                  <a:gd name="connsiteX385" fmla="*/ 9450 w 10000"/>
                  <a:gd name="connsiteY385" fmla="*/ 6346 h 10141"/>
                  <a:gd name="connsiteX386" fmla="*/ 9438 w 10000"/>
                  <a:gd name="connsiteY386" fmla="*/ 6283 h 10141"/>
                  <a:gd name="connsiteX387" fmla="*/ 9414 w 10000"/>
                  <a:gd name="connsiteY387" fmla="*/ 6194 h 10141"/>
                  <a:gd name="connsiteX388" fmla="*/ 9402 w 10000"/>
                  <a:gd name="connsiteY388" fmla="*/ 6131 h 10141"/>
                  <a:gd name="connsiteX389" fmla="*/ 9378 w 10000"/>
                  <a:gd name="connsiteY389" fmla="*/ 6061 h 10141"/>
                  <a:gd name="connsiteX390" fmla="*/ 9366 w 10000"/>
                  <a:gd name="connsiteY390" fmla="*/ 5985 h 10141"/>
                  <a:gd name="connsiteX391" fmla="*/ 9354 w 10000"/>
                  <a:gd name="connsiteY391" fmla="*/ 5897 h 10141"/>
                  <a:gd name="connsiteX392" fmla="*/ 9330 w 10000"/>
                  <a:gd name="connsiteY392" fmla="*/ 5821 h 10141"/>
                  <a:gd name="connsiteX393" fmla="*/ 9318 w 10000"/>
                  <a:gd name="connsiteY393" fmla="*/ 5751 h 10141"/>
                  <a:gd name="connsiteX394" fmla="*/ 9294 w 10000"/>
                  <a:gd name="connsiteY394" fmla="*/ 5663 h 10141"/>
                  <a:gd name="connsiteX395" fmla="*/ 9270 w 10000"/>
                  <a:gd name="connsiteY395" fmla="*/ 5587 h 10141"/>
                  <a:gd name="connsiteX396" fmla="*/ 9258 w 10000"/>
                  <a:gd name="connsiteY396" fmla="*/ 5511 h 10141"/>
                  <a:gd name="connsiteX397" fmla="*/ 9246 w 10000"/>
                  <a:gd name="connsiteY397" fmla="*/ 5429 h 10141"/>
                  <a:gd name="connsiteX398" fmla="*/ 9240 w 10000"/>
                  <a:gd name="connsiteY398" fmla="*/ 5353 h 10141"/>
                  <a:gd name="connsiteX399" fmla="*/ 9228 w 10000"/>
                  <a:gd name="connsiteY399" fmla="*/ 5264 h 10141"/>
                  <a:gd name="connsiteX400" fmla="*/ 9217 w 10000"/>
                  <a:gd name="connsiteY400" fmla="*/ 5188 h 10141"/>
                  <a:gd name="connsiteX401" fmla="*/ 9205 w 10000"/>
                  <a:gd name="connsiteY401" fmla="*/ 5113 h 10141"/>
                  <a:gd name="connsiteX402" fmla="*/ 9193 w 10000"/>
                  <a:gd name="connsiteY402" fmla="*/ 5043 h 10141"/>
                  <a:gd name="connsiteX403" fmla="*/ 9169 w 10000"/>
                  <a:gd name="connsiteY403" fmla="*/ 4954 h 10141"/>
                  <a:gd name="connsiteX404" fmla="*/ 9169 w 10000"/>
                  <a:gd name="connsiteY404" fmla="*/ 4879 h 10141"/>
                  <a:gd name="connsiteX405" fmla="*/ 9157 w 10000"/>
                  <a:gd name="connsiteY405" fmla="*/ 4803 h 10141"/>
                  <a:gd name="connsiteX406" fmla="*/ 9145 w 10000"/>
                  <a:gd name="connsiteY406" fmla="*/ 4720 h 10141"/>
                  <a:gd name="connsiteX407" fmla="*/ 9121 w 10000"/>
                  <a:gd name="connsiteY407" fmla="*/ 4644 h 10141"/>
                  <a:gd name="connsiteX408" fmla="*/ 9121 w 10000"/>
                  <a:gd name="connsiteY408" fmla="*/ 4556 h 10141"/>
                  <a:gd name="connsiteX409" fmla="*/ 9097 w 10000"/>
                  <a:gd name="connsiteY409" fmla="*/ 4480 h 10141"/>
                  <a:gd name="connsiteX410" fmla="*/ 9097 w 10000"/>
                  <a:gd name="connsiteY410" fmla="*/ 4410 h 10141"/>
                  <a:gd name="connsiteX411" fmla="*/ 9085 w 10000"/>
                  <a:gd name="connsiteY411" fmla="*/ 4322 h 10141"/>
                  <a:gd name="connsiteX412" fmla="*/ 9073 w 10000"/>
                  <a:gd name="connsiteY412" fmla="*/ 4246 h 10141"/>
                  <a:gd name="connsiteX413" fmla="*/ 9061 w 10000"/>
                  <a:gd name="connsiteY413" fmla="*/ 4170 h 10141"/>
                  <a:gd name="connsiteX414" fmla="*/ 9061 w 10000"/>
                  <a:gd name="connsiteY414" fmla="*/ 4113 h 10141"/>
                  <a:gd name="connsiteX415" fmla="*/ 9037 w 10000"/>
                  <a:gd name="connsiteY415" fmla="*/ 4025 h 10141"/>
                  <a:gd name="connsiteX416" fmla="*/ 9037 w 10000"/>
                  <a:gd name="connsiteY416" fmla="*/ 3949 h 10141"/>
                  <a:gd name="connsiteX417" fmla="*/ 9013 w 10000"/>
                  <a:gd name="connsiteY417" fmla="*/ 3873 h 10141"/>
                  <a:gd name="connsiteX418" fmla="*/ 9013 w 10000"/>
                  <a:gd name="connsiteY418" fmla="*/ 3797 h 10141"/>
                  <a:gd name="connsiteX419" fmla="*/ 9001 w 10000"/>
                  <a:gd name="connsiteY419" fmla="*/ 3727 h 10141"/>
                  <a:gd name="connsiteX420" fmla="*/ 8989 w 10000"/>
                  <a:gd name="connsiteY420" fmla="*/ 3664 h 10141"/>
                  <a:gd name="connsiteX421" fmla="*/ 8977 w 10000"/>
                  <a:gd name="connsiteY421" fmla="*/ 3588 h 10141"/>
                  <a:gd name="connsiteX422" fmla="*/ 8977 w 10000"/>
                  <a:gd name="connsiteY422" fmla="*/ 3525 h 10141"/>
                  <a:gd name="connsiteX423" fmla="*/ 8953 w 10000"/>
                  <a:gd name="connsiteY423" fmla="*/ 3449 h 10141"/>
                  <a:gd name="connsiteX424" fmla="*/ 8953 w 10000"/>
                  <a:gd name="connsiteY424" fmla="*/ 3379 h 10141"/>
                  <a:gd name="connsiteX425" fmla="*/ 8941 w 10000"/>
                  <a:gd name="connsiteY425" fmla="*/ 3316 h 10141"/>
                  <a:gd name="connsiteX426" fmla="*/ 8929 w 10000"/>
                  <a:gd name="connsiteY426" fmla="*/ 3240 h 10141"/>
                  <a:gd name="connsiteX427" fmla="*/ 8923 w 10000"/>
                  <a:gd name="connsiteY427" fmla="*/ 3177 h 10141"/>
                  <a:gd name="connsiteX428" fmla="*/ 8923 w 10000"/>
                  <a:gd name="connsiteY428" fmla="*/ 3120 h 10141"/>
                  <a:gd name="connsiteX429" fmla="*/ 8911 w 10000"/>
                  <a:gd name="connsiteY429" fmla="*/ 3057 h 10141"/>
                  <a:gd name="connsiteX430" fmla="*/ 8900 w 10000"/>
                  <a:gd name="connsiteY430" fmla="*/ 2994 h 10141"/>
                  <a:gd name="connsiteX431" fmla="*/ 8888 w 10000"/>
                  <a:gd name="connsiteY431" fmla="*/ 2930 h 10141"/>
                  <a:gd name="connsiteX432" fmla="*/ 8876 w 10000"/>
                  <a:gd name="connsiteY432" fmla="*/ 2867 h 10141"/>
                  <a:gd name="connsiteX433" fmla="*/ 8864 w 10000"/>
                  <a:gd name="connsiteY433" fmla="*/ 2804 h 10141"/>
                  <a:gd name="connsiteX434" fmla="*/ 8864 w 10000"/>
                  <a:gd name="connsiteY434" fmla="*/ 2760 h 10141"/>
                  <a:gd name="connsiteX435" fmla="*/ 8852 w 10000"/>
                  <a:gd name="connsiteY435" fmla="*/ 2696 h 10141"/>
                  <a:gd name="connsiteX436" fmla="*/ 8852 w 10000"/>
                  <a:gd name="connsiteY436" fmla="*/ 2633 h 10141"/>
                  <a:gd name="connsiteX437" fmla="*/ 8840 w 10000"/>
                  <a:gd name="connsiteY437" fmla="*/ 2582 h 10141"/>
                  <a:gd name="connsiteX438" fmla="*/ 8840 w 10000"/>
                  <a:gd name="connsiteY438" fmla="*/ 2532 h 10141"/>
                  <a:gd name="connsiteX439" fmla="*/ 8828 w 10000"/>
                  <a:gd name="connsiteY439" fmla="*/ 2469 h 10141"/>
                  <a:gd name="connsiteX440" fmla="*/ 8816 w 10000"/>
                  <a:gd name="connsiteY440" fmla="*/ 2424 h 10141"/>
                  <a:gd name="connsiteX441" fmla="*/ 8804 w 10000"/>
                  <a:gd name="connsiteY441" fmla="*/ 2374 h 10141"/>
                  <a:gd name="connsiteX442" fmla="*/ 8804 w 10000"/>
                  <a:gd name="connsiteY442" fmla="*/ 2323 h 10141"/>
                  <a:gd name="connsiteX443" fmla="*/ 8792 w 10000"/>
                  <a:gd name="connsiteY443" fmla="*/ 2273 h 10141"/>
                  <a:gd name="connsiteX444" fmla="*/ 8792 w 10000"/>
                  <a:gd name="connsiteY444" fmla="*/ 2222 h 10141"/>
                  <a:gd name="connsiteX445" fmla="*/ 8780 w 10000"/>
                  <a:gd name="connsiteY445" fmla="*/ 2171 h 10141"/>
                  <a:gd name="connsiteX446" fmla="*/ 8780 w 10000"/>
                  <a:gd name="connsiteY446" fmla="*/ 2133 h 10141"/>
                  <a:gd name="connsiteX447" fmla="*/ 8768 w 10000"/>
                  <a:gd name="connsiteY447" fmla="*/ 2102 h 10141"/>
                  <a:gd name="connsiteX448" fmla="*/ 8756 w 10000"/>
                  <a:gd name="connsiteY448" fmla="*/ 2051 h 10141"/>
                  <a:gd name="connsiteX449" fmla="*/ 8744 w 10000"/>
                  <a:gd name="connsiteY449" fmla="*/ 2013 h 10141"/>
                  <a:gd name="connsiteX450" fmla="*/ 8744 w 10000"/>
                  <a:gd name="connsiteY450" fmla="*/ 1975 h 10141"/>
                  <a:gd name="connsiteX451" fmla="*/ 8744 w 10000"/>
                  <a:gd name="connsiteY451" fmla="*/ 1937 h 10141"/>
                  <a:gd name="connsiteX452" fmla="*/ 8732 w 10000"/>
                  <a:gd name="connsiteY452" fmla="*/ 1899 h 10141"/>
                  <a:gd name="connsiteX453" fmla="*/ 8732 w 10000"/>
                  <a:gd name="connsiteY453" fmla="*/ 1874 h 10141"/>
                  <a:gd name="connsiteX454" fmla="*/ 8732 w 10000"/>
                  <a:gd name="connsiteY454" fmla="*/ 1849 h 10141"/>
                  <a:gd name="connsiteX455" fmla="*/ 8720 w 10000"/>
                  <a:gd name="connsiteY455" fmla="*/ 1792 h 10141"/>
                  <a:gd name="connsiteX456" fmla="*/ 8708 w 10000"/>
                  <a:gd name="connsiteY456" fmla="*/ 1741 h 10141"/>
                  <a:gd name="connsiteX457" fmla="*/ 8696 w 10000"/>
                  <a:gd name="connsiteY457" fmla="*/ 1691 h 10141"/>
                  <a:gd name="connsiteX458" fmla="*/ 8696 w 10000"/>
                  <a:gd name="connsiteY458" fmla="*/ 1665 h 10141"/>
                  <a:gd name="connsiteX459" fmla="*/ 8696 w 10000"/>
                  <a:gd name="connsiteY459" fmla="*/ 1615 h 10141"/>
                  <a:gd name="connsiteX460" fmla="*/ 8086 w 10000"/>
                  <a:gd name="connsiteY460" fmla="*/ 205 h 10141"/>
                  <a:gd name="connsiteX461" fmla="*/ 8295 w 10000"/>
                  <a:gd name="connsiteY461" fmla="*/ 2222 h 10141"/>
                  <a:gd name="connsiteX462" fmla="*/ 8295 w 10000"/>
                  <a:gd name="connsiteY462" fmla="*/ 2235 h 10141"/>
                  <a:gd name="connsiteX463" fmla="*/ 8295 w 10000"/>
                  <a:gd name="connsiteY463" fmla="*/ 2285 h 10141"/>
                  <a:gd name="connsiteX464" fmla="*/ 8295 w 10000"/>
                  <a:gd name="connsiteY464" fmla="*/ 2311 h 10141"/>
                  <a:gd name="connsiteX465" fmla="*/ 8307 w 10000"/>
                  <a:gd name="connsiteY465" fmla="*/ 2361 h 10141"/>
                  <a:gd name="connsiteX466" fmla="*/ 8319 w 10000"/>
                  <a:gd name="connsiteY466" fmla="*/ 2399 h 10141"/>
                  <a:gd name="connsiteX467" fmla="*/ 8331 w 10000"/>
                  <a:gd name="connsiteY467" fmla="*/ 2456 h 10141"/>
                  <a:gd name="connsiteX468" fmla="*/ 8331 w 10000"/>
                  <a:gd name="connsiteY468" fmla="*/ 2519 h 10141"/>
                  <a:gd name="connsiteX469" fmla="*/ 8343 w 10000"/>
                  <a:gd name="connsiteY469" fmla="*/ 2582 h 10141"/>
                  <a:gd name="connsiteX470" fmla="*/ 8343 w 10000"/>
                  <a:gd name="connsiteY470" fmla="*/ 2620 h 10141"/>
                  <a:gd name="connsiteX471" fmla="*/ 8355 w 10000"/>
                  <a:gd name="connsiteY471" fmla="*/ 2658 h 10141"/>
                  <a:gd name="connsiteX472" fmla="*/ 8355 w 10000"/>
                  <a:gd name="connsiteY472" fmla="*/ 2696 h 10141"/>
                  <a:gd name="connsiteX473" fmla="*/ 8367 w 10000"/>
                  <a:gd name="connsiteY473" fmla="*/ 2734 h 10141"/>
                  <a:gd name="connsiteX474" fmla="*/ 8367 w 10000"/>
                  <a:gd name="connsiteY474" fmla="*/ 2785 h 10141"/>
                  <a:gd name="connsiteX475" fmla="*/ 8391 w 10000"/>
                  <a:gd name="connsiteY475" fmla="*/ 2817 h 10141"/>
                  <a:gd name="connsiteX476" fmla="*/ 8391 w 10000"/>
                  <a:gd name="connsiteY476" fmla="*/ 2854 h 10141"/>
                  <a:gd name="connsiteX477" fmla="*/ 8403 w 10000"/>
                  <a:gd name="connsiteY477" fmla="*/ 2905 h 10141"/>
                  <a:gd name="connsiteX478" fmla="*/ 8403 w 10000"/>
                  <a:gd name="connsiteY478" fmla="*/ 2943 h 10141"/>
                  <a:gd name="connsiteX479" fmla="*/ 8415 w 10000"/>
                  <a:gd name="connsiteY479" fmla="*/ 2994 h 10141"/>
                  <a:gd name="connsiteX480" fmla="*/ 8427 w 10000"/>
                  <a:gd name="connsiteY480" fmla="*/ 3044 h 10141"/>
                  <a:gd name="connsiteX481" fmla="*/ 8439 w 10000"/>
                  <a:gd name="connsiteY481" fmla="*/ 3107 h 10141"/>
                  <a:gd name="connsiteX482" fmla="*/ 8439 w 10000"/>
                  <a:gd name="connsiteY482" fmla="*/ 3152 h 10141"/>
                  <a:gd name="connsiteX483" fmla="*/ 8451 w 10000"/>
                  <a:gd name="connsiteY483" fmla="*/ 3202 h 10141"/>
                  <a:gd name="connsiteX484" fmla="*/ 8451 w 10000"/>
                  <a:gd name="connsiteY484" fmla="*/ 3240 h 10141"/>
                  <a:gd name="connsiteX485" fmla="*/ 8463 w 10000"/>
                  <a:gd name="connsiteY485" fmla="*/ 3304 h 10141"/>
                  <a:gd name="connsiteX486" fmla="*/ 8463 w 10000"/>
                  <a:gd name="connsiteY486" fmla="*/ 3354 h 10141"/>
                  <a:gd name="connsiteX487" fmla="*/ 8475 w 10000"/>
                  <a:gd name="connsiteY487" fmla="*/ 3417 h 10141"/>
                  <a:gd name="connsiteX488" fmla="*/ 8475 w 10000"/>
                  <a:gd name="connsiteY488" fmla="*/ 3474 h 10141"/>
                  <a:gd name="connsiteX489" fmla="*/ 8487 w 10000"/>
                  <a:gd name="connsiteY489" fmla="*/ 3525 h 10141"/>
                  <a:gd name="connsiteX490" fmla="*/ 8499 w 10000"/>
                  <a:gd name="connsiteY490" fmla="*/ 3588 h 10141"/>
                  <a:gd name="connsiteX491" fmla="*/ 8511 w 10000"/>
                  <a:gd name="connsiteY491" fmla="*/ 3651 h 10141"/>
                  <a:gd name="connsiteX492" fmla="*/ 8523 w 10000"/>
                  <a:gd name="connsiteY492" fmla="*/ 3715 h 10141"/>
                  <a:gd name="connsiteX493" fmla="*/ 8535 w 10000"/>
                  <a:gd name="connsiteY493" fmla="*/ 3765 h 10141"/>
                  <a:gd name="connsiteX494" fmla="*/ 8535 w 10000"/>
                  <a:gd name="connsiteY494" fmla="*/ 3822 h 10141"/>
                  <a:gd name="connsiteX495" fmla="*/ 8547 w 10000"/>
                  <a:gd name="connsiteY495" fmla="*/ 3885 h 10141"/>
                  <a:gd name="connsiteX496" fmla="*/ 8559 w 10000"/>
                  <a:gd name="connsiteY496" fmla="*/ 3961 h 10141"/>
                  <a:gd name="connsiteX497" fmla="*/ 8571 w 10000"/>
                  <a:gd name="connsiteY497" fmla="*/ 4025 h 10141"/>
                  <a:gd name="connsiteX498" fmla="*/ 8571 w 10000"/>
                  <a:gd name="connsiteY498" fmla="*/ 4088 h 10141"/>
                  <a:gd name="connsiteX499" fmla="*/ 8583 w 10000"/>
                  <a:gd name="connsiteY499" fmla="*/ 4145 h 10141"/>
                  <a:gd name="connsiteX500" fmla="*/ 8583 w 10000"/>
                  <a:gd name="connsiteY500" fmla="*/ 4208 h 10141"/>
                  <a:gd name="connsiteX501" fmla="*/ 8594 w 10000"/>
                  <a:gd name="connsiteY501" fmla="*/ 4284 h 10141"/>
                  <a:gd name="connsiteX502" fmla="*/ 8594 w 10000"/>
                  <a:gd name="connsiteY502" fmla="*/ 4360 h 10141"/>
                  <a:gd name="connsiteX503" fmla="*/ 8606 w 10000"/>
                  <a:gd name="connsiteY503" fmla="*/ 4423 h 10141"/>
                  <a:gd name="connsiteX504" fmla="*/ 8612 w 10000"/>
                  <a:gd name="connsiteY504" fmla="*/ 4493 h 10141"/>
                  <a:gd name="connsiteX505" fmla="*/ 8624 w 10000"/>
                  <a:gd name="connsiteY505" fmla="*/ 4556 h 10141"/>
                  <a:gd name="connsiteX506" fmla="*/ 8636 w 10000"/>
                  <a:gd name="connsiteY506" fmla="*/ 4632 h 10141"/>
                  <a:gd name="connsiteX507" fmla="*/ 8636 w 10000"/>
                  <a:gd name="connsiteY507" fmla="*/ 4695 h 10141"/>
                  <a:gd name="connsiteX508" fmla="*/ 8648 w 10000"/>
                  <a:gd name="connsiteY508" fmla="*/ 4771 h 10141"/>
                  <a:gd name="connsiteX509" fmla="*/ 8660 w 10000"/>
                  <a:gd name="connsiteY509" fmla="*/ 4841 h 10141"/>
                  <a:gd name="connsiteX510" fmla="*/ 8660 w 10000"/>
                  <a:gd name="connsiteY510" fmla="*/ 4916 h 10141"/>
                  <a:gd name="connsiteX511" fmla="*/ 8672 w 10000"/>
                  <a:gd name="connsiteY511" fmla="*/ 4980 h 10141"/>
                  <a:gd name="connsiteX512" fmla="*/ 8684 w 10000"/>
                  <a:gd name="connsiteY512" fmla="*/ 5056 h 10141"/>
                  <a:gd name="connsiteX513" fmla="*/ 8696 w 10000"/>
                  <a:gd name="connsiteY513" fmla="*/ 5125 h 10141"/>
                  <a:gd name="connsiteX514" fmla="*/ 8696 w 10000"/>
                  <a:gd name="connsiteY514" fmla="*/ 5201 h 10141"/>
                  <a:gd name="connsiteX515" fmla="*/ 8696 w 10000"/>
                  <a:gd name="connsiteY515" fmla="*/ 5264 h 10141"/>
                  <a:gd name="connsiteX516" fmla="*/ 8708 w 10000"/>
                  <a:gd name="connsiteY516" fmla="*/ 5340 h 10141"/>
                  <a:gd name="connsiteX517" fmla="*/ 8720 w 10000"/>
                  <a:gd name="connsiteY517" fmla="*/ 5416 h 10141"/>
                  <a:gd name="connsiteX518" fmla="*/ 8720 w 10000"/>
                  <a:gd name="connsiteY518" fmla="*/ 5473 h 10141"/>
                  <a:gd name="connsiteX519" fmla="*/ 8732 w 10000"/>
                  <a:gd name="connsiteY519" fmla="*/ 5549 h 10141"/>
                  <a:gd name="connsiteX520" fmla="*/ 8744 w 10000"/>
                  <a:gd name="connsiteY520" fmla="*/ 5625 h 10141"/>
                  <a:gd name="connsiteX521" fmla="*/ 8756 w 10000"/>
                  <a:gd name="connsiteY521" fmla="*/ 5701 h 10141"/>
                  <a:gd name="connsiteX522" fmla="*/ 8768 w 10000"/>
                  <a:gd name="connsiteY522" fmla="*/ 5751 h 10141"/>
                  <a:gd name="connsiteX523" fmla="*/ 8780 w 10000"/>
                  <a:gd name="connsiteY523" fmla="*/ 5821 h 10141"/>
                  <a:gd name="connsiteX524" fmla="*/ 8780 w 10000"/>
                  <a:gd name="connsiteY524" fmla="*/ 5884 h 10141"/>
                  <a:gd name="connsiteX525" fmla="*/ 8792 w 10000"/>
                  <a:gd name="connsiteY525" fmla="*/ 5960 h 10141"/>
                  <a:gd name="connsiteX526" fmla="*/ 8804 w 10000"/>
                  <a:gd name="connsiteY526" fmla="*/ 6011 h 10141"/>
                  <a:gd name="connsiteX527" fmla="*/ 8816 w 10000"/>
                  <a:gd name="connsiteY527" fmla="*/ 6087 h 10141"/>
                  <a:gd name="connsiteX528" fmla="*/ 8816 w 10000"/>
                  <a:gd name="connsiteY528" fmla="*/ 6144 h 10141"/>
                  <a:gd name="connsiteX529" fmla="*/ 8840 w 10000"/>
                  <a:gd name="connsiteY529" fmla="*/ 6207 h 10141"/>
                  <a:gd name="connsiteX530" fmla="*/ 8840 w 10000"/>
                  <a:gd name="connsiteY530" fmla="*/ 6270 h 10141"/>
                  <a:gd name="connsiteX531" fmla="*/ 8852 w 10000"/>
                  <a:gd name="connsiteY531" fmla="*/ 6333 h 10141"/>
                  <a:gd name="connsiteX532" fmla="*/ 8864 w 10000"/>
                  <a:gd name="connsiteY532" fmla="*/ 6397 h 10141"/>
                  <a:gd name="connsiteX533" fmla="*/ 8876 w 10000"/>
                  <a:gd name="connsiteY533" fmla="*/ 6453 h 10141"/>
                  <a:gd name="connsiteX534" fmla="*/ 8888 w 10000"/>
                  <a:gd name="connsiteY534" fmla="*/ 6517 h 10141"/>
                  <a:gd name="connsiteX535" fmla="*/ 8911 w 10000"/>
                  <a:gd name="connsiteY535" fmla="*/ 6567 h 10141"/>
                  <a:gd name="connsiteX536" fmla="*/ 8911 w 10000"/>
                  <a:gd name="connsiteY536" fmla="*/ 6631 h 10141"/>
                  <a:gd name="connsiteX537" fmla="*/ 8929 w 10000"/>
                  <a:gd name="connsiteY537" fmla="*/ 6694 h 10141"/>
                  <a:gd name="connsiteX538" fmla="*/ 8929 w 10000"/>
                  <a:gd name="connsiteY538" fmla="*/ 6744 h 10141"/>
                  <a:gd name="connsiteX539" fmla="*/ 8953 w 10000"/>
                  <a:gd name="connsiteY539" fmla="*/ 6789 h 10141"/>
                  <a:gd name="connsiteX540" fmla="*/ 8953 w 10000"/>
                  <a:gd name="connsiteY540" fmla="*/ 6839 h 10141"/>
                  <a:gd name="connsiteX541" fmla="*/ 8977 w 10000"/>
                  <a:gd name="connsiteY541" fmla="*/ 6903 h 10141"/>
                  <a:gd name="connsiteX542" fmla="*/ 8989 w 10000"/>
                  <a:gd name="connsiteY542" fmla="*/ 6953 h 10141"/>
                  <a:gd name="connsiteX543" fmla="*/ 9001 w 10000"/>
                  <a:gd name="connsiteY543" fmla="*/ 7004 h 10141"/>
                  <a:gd name="connsiteX544" fmla="*/ 9013 w 10000"/>
                  <a:gd name="connsiteY544" fmla="*/ 7054 h 10141"/>
                  <a:gd name="connsiteX545" fmla="*/ 9037 w 10000"/>
                  <a:gd name="connsiteY545" fmla="*/ 7099 h 10141"/>
                  <a:gd name="connsiteX546" fmla="*/ 9037 w 10000"/>
                  <a:gd name="connsiteY546" fmla="*/ 7137 h 10141"/>
                  <a:gd name="connsiteX547" fmla="*/ 9049 w 10000"/>
                  <a:gd name="connsiteY547" fmla="*/ 7187 h 10141"/>
                  <a:gd name="connsiteX548" fmla="*/ 9061 w 10000"/>
                  <a:gd name="connsiteY548" fmla="*/ 7238 h 10141"/>
                  <a:gd name="connsiteX549" fmla="*/ 9073 w 10000"/>
                  <a:gd name="connsiteY549" fmla="*/ 7276 h 10141"/>
                  <a:gd name="connsiteX550" fmla="*/ 9085 w 10000"/>
                  <a:gd name="connsiteY550" fmla="*/ 7326 h 10141"/>
                  <a:gd name="connsiteX551" fmla="*/ 9097 w 10000"/>
                  <a:gd name="connsiteY551" fmla="*/ 7364 h 10141"/>
                  <a:gd name="connsiteX552" fmla="*/ 9097 w 10000"/>
                  <a:gd name="connsiteY552" fmla="*/ 7402 h 10141"/>
                  <a:gd name="connsiteX553" fmla="*/ 9121 w 10000"/>
                  <a:gd name="connsiteY553" fmla="*/ 7447 h 10141"/>
                  <a:gd name="connsiteX554" fmla="*/ 9133 w 10000"/>
                  <a:gd name="connsiteY554" fmla="*/ 7510 h 10141"/>
                  <a:gd name="connsiteX555" fmla="*/ 9157 w 10000"/>
                  <a:gd name="connsiteY555" fmla="*/ 7586 h 10141"/>
                  <a:gd name="connsiteX556" fmla="*/ 9181 w 10000"/>
                  <a:gd name="connsiteY556" fmla="*/ 7636 h 10141"/>
                  <a:gd name="connsiteX557" fmla="*/ 9193 w 10000"/>
                  <a:gd name="connsiteY557" fmla="*/ 7700 h 10141"/>
                  <a:gd name="connsiteX558" fmla="*/ 9205 w 10000"/>
                  <a:gd name="connsiteY558" fmla="*/ 7750 h 10141"/>
                  <a:gd name="connsiteX559" fmla="*/ 9217 w 10000"/>
                  <a:gd name="connsiteY559" fmla="*/ 7794 h 10141"/>
                  <a:gd name="connsiteX560" fmla="*/ 9228 w 10000"/>
                  <a:gd name="connsiteY560" fmla="*/ 7820 h 10141"/>
                  <a:gd name="connsiteX561" fmla="*/ 9240 w 10000"/>
                  <a:gd name="connsiteY561" fmla="*/ 7870 h 10141"/>
                  <a:gd name="connsiteX562" fmla="*/ 9246 w 10000"/>
                  <a:gd name="connsiteY562" fmla="*/ 7908 h 10141"/>
                  <a:gd name="connsiteX563" fmla="*/ 9258 w 10000"/>
                  <a:gd name="connsiteY563" fmla="*/ 7921 h 10141"/>
                  <a:gd name="connsiteX564" fmla="*/ 9246 w 10000"/>
                  <a:gd name="connsiteY564" fmla="*/ 7921 h 10141"/>
                  <a:gd name="connsiteX565" fmla="*/ 9240 w 10000"/>
                  <a:gd name="connsiteY565" fmla="*/ 7921 h 10141"/>
                  <a:gd name="connsiteX566" fmla="*/ 9217 w 10000"/>
                  <a:gd name="connsiteY566" fmla="*/ 7934 h 10141"/>
                  <a:gd name="connsiteX567" fmla="*/ 9193 w 10000"/>
                  <a:gd name="connsiteY567" fmla="*/ 7946 h 10141"/>
                  <a:gd name="connsiteX568" fmla="*/ 9145 w 10000"/>
                  <a:gd name="connsiteY568" fmla="*/ 7946 h 10141"/>
                  <a:gd name="connsiteX569" fmla="*/ 9097 w 10000"/>
                  <a:gd name="connsiteY569" fmla="*/ 7971 h 10141"/>
                  <a:gd name="connsiteX570" fmla="*/ 9037 w 10000"/>
                  <a:gd name="connsiteY570" fmla="*/ 7997 h 10141"/>
                  <a:gd name="connsiteX571" fmla="*/ 8977 w 10000"/>
                  <a:gd name="connsiteY571" fmla="*/ 8009 h 10141"/>
                  <a:gd name="connsiteX572" fmla="*/ 8941 w 10000"/>
                  <a:gd name="connsiteY572" fmla="*/ 8022 h 10141"/>
                  <a:gd name="connsiteX573" fmla="*/ 8911 w 10000"/>
                  <a:gd name="connsiteY573" fmla="*/ 8035 h 10141"/>
                  <a:gd name="connsiteX574" fmla="*/ 8864 w 10000"/>
                  <a:gd name="connsiteY574" fmla="*/ 8035 h 10141"/>
                  <a:gd name="connsiteX575" fmla="*/ 8828 w 10000"/>
                  <a:gd name="connsiteY575" fmla="*/ 8047 h 10141"/>
                  <a:gd name="connsiteX576" fmla="*/ 8792 w 10000"/>
                  <a:gd name="connsiteY576" fmla="*/ 8060 h 10141"/>
                  <a:gd name="connsiteX577" fmla="*/ 8744 w 10000"/>
                  <a:gd name="connsiteY577" fmla="*/ 8073 h 10141"/>
                  <a:gd name="connsiteX578" fmla="*/ 8696 w 10000"/>
                  <a:gd name="connsiteY578" fmla="*/ 8085 h 10141"/>
                  <a:gd name="connsiteX579" fmla="*/ 8660 w 10000"/>
                  <a:gd name="connsiteY579" fmla="*/ 8104 h 10141"/>
                  <a:gd name="connsiteX580" fmla="*/ 8606 w 10000"/>
                  <a:gd name="connsiteY580" fmla="*/ 8117 h 10141"/>
                  <a:gd name="connsiteX581" fmla="*/ 8559 w 10000"/>
                  <a:gd name="connsiteY581" fmla="*/ 8130 h 10141"/>
                  <a:gd name="connsiteX582" fmla="*/ 8511 w 10000"/>
                  <a:gd name="connsiteY582" fmla="*/ 8142 h 10141"/>
                  <a:gd name="connsiteX583" fmla="*/ 8463 w 10000"/>
                  <a:gd name="connsiteY583" fmla="*/ 8168 h 10141"/>
                  <a:gd name="connsiteX584" fmla="*/ 8403 w 10000"/>
                  <a:gd name="connsiteY584" fmla="*/ 8180 h 10141"/>
                  <a:gd name="connsiteX585" fmla="*/ 8343 w 10000"/>
                  <a:gd name="connsiteY585" fmla="*/ 8193 h 10141"/>
                  <a:gd name="connsiteX586" fmla="*/ 8295 w 10000"/>
                  <a:gd name="connsiteY586" fmla="*/ 8206 h 10141"/>
                  <a:gd name="connsiteX587" fmla="*/ 8254 w 10000"/>
                  <a:gd name="connsiteY587" fmla="*/ 8231 h 10141"/>
                  <a:gd name="connsiteX588" fmla="*/ 8182 w 10000"/>
                  <a:gd name="connsiteY588" fmla="*/ 8243 h 10141"/>
                  <a:gd name="connsiteX589" fmla="*/ 8122 w 10000"/>
                  <a:gd name="connsiteY589" fmla="*/ 8256 h 10141"/>
                  <a:gd name="connsiteX590" fmla="*/ 8062 w 10000"/>
                  <a:gd name="connsiteY590" fmla="*/ 8269 h 10141"/>
                  <a:gd name="connsiteX591" fmla="*/ 8002 w 10000"/>
                  <a:gd name="connsiteY591" fmla="*/ 8294 h 10141"/>
                  <a:gd name="connsiteX592" fmla="*/ 7949 w 10000"/>
                  <a:gd name="connsiteY592" fmla="*/ 8307 h 10141"/>
                  <a:gd name="connsiteX593" fmla="*/ 7889 w 10000"/>
                  <a:gd name="connsiteY593" fmla="*/ 8319 h 10141"/>
                  <a:gd name="connsiteX594" fmla="*/ 7817 w 10000"/>
                  <a:gd name="connsiteY594" fmla="*/ 8345 h 10141"/>
                  <a:gd name="connsiteX595" fmla="*/ 7757 w 10000"/>
                  <a:gd name="connsiteY595" fmla="*/ 8357 h 10141"/>
                  <a:gd name="connsiteX596" fmla="*/ 7685 w 10000"/>
                  <a:gd name="connsiteY596" fmla="*/ 8370 h 10141"/>
                  <a:gd name="connsiteX597" fmla="*/ 7632 w 10000"/>
                  <a:gd name="connsiteY597" fmla="*/ 8395 h 10141"/>
                  <a:gd name="connsiteX598" fmla="*/ 7560 w 10000"/>
                  <a:gd name="connsiteY598" fmla="*/ 8408 h 10141"/>
                  <a:gd name="connsiteX599" fmla="*/ 7488 w 10000"/>
                  <a:gd name="connsiteY599" fmla="*/ 8414 h 10141"/>
                  <a:gd name="connsiteX600" fmla="*/ 7416 w 10000"/>
                  <a:gd name="connsiteY600" fmla="*/ 8427 h 10141"/>
                  <a:gd name="connsiteX601" fmla="*/ 7356 w 10000"/>
                  <a:gd name="connsiteY601" fmla="*/ 8452 h 10141"/>
                  <a:gd name="connsiteX602" fmla="*/ 7291 w 10000"/>
                  <a:gd name="connsiteY602" fmla="*/ 8465 h 10141"/>
                  <a:gd name="connsiteX603" fmla="*/ 7219 w 10000"/>
                  <a:gd name="connsiteY603" fmla="*/ 8490 h 10141"/>
                  <a:gd name="connsiteX604" fmla="*/ 7147 w 10000"/>
                  <a:gd name="connsiteY604" fmla="*/ 8503 h 10141"/>
                  <a:gd name="connsiteX605" fmla="*/ 7075 w 10000"/>
                  <a:gd name="connsiteY605" fmla="*/ 8515 h 10141"/>
                  <a:gd name="connsiteX606" fmla="*/ 7010 w 10000"/>
                  <a:gd name="connsiteY606" fmla="*/ 8528 h 10141"/>
                  <a:gd name="connsiteX607" fmla="*/ 6938 w 10000"/>
                  <a:gd name="connsiteY607" fmla="*/ 8553 h 10141"/>
                  <a:gd name="connsiteX608" fmla="*/ 6866 w 10000"/>
                  <a:gd name="connsiteY608" fmla="*/ 8566 h 10141"/>
                  <a:gd name="connsiteX609" fmla="*/ 6782 w 10000"/>
                  <a:gd name="connsiteY609" fmla="*/ 8579 h 10141"/>
                  <a:gd name="connsiteX610" fmla="*/ 6711 w 10000"/>
                  <a:gd name="connsiteY610" fmla="*/ 8591 h 10141"/>
                  <a:gd name="connsiteX611" fmla="*/ 6645 w 10000"/>
                  <a:gd name="connsiteY611" fmla="*/ 8604 h 10141"/>
                  <a:gd name="connsiteX612" fmla="*/ 6573 w 10000"/>
                  <a:gd name="connsiteY612" fmla="*/ 8617 h 10141"/>
                  <a:gd name="connsiteX613" fmla="*/ 6501 w 10000"/>
                  <a:gd name="connsiteY613" fmla="*/ 8629 h 10141"/>
                  <a:gd name="connsiteX614" fmla="*/ 6429 w 10000"/>
                  <a:gd name="connsiteY614" fmla="*/ 8655 h 10141"/>
                  <a:gd name="connsiteX615" fmla="*/ 6364 w 10000"/>
                  <a:gd name="connsiteY615" fmla="*/ 8667 h 10141"/>
                  <a:gd name="connsiteX616" fmla="*/ 6292 w 10000"/>
                  <a:gd name="connsiteY616" fmla="*/ 8680 h 10141"/>
                  <a:gd name="connsiteX617" fmla="*/ 6208 w 10000"/>
                  <a:gd name="connsiteY617" fmla="*/ 8693 h 10141"/>
                  <a:gd name="connsiteX618" fmla="*/ 6136 w 10000"/>
                  <a:gd name="connsiteY618" fmla="*/ 8705 h 10141"/>
                  <a:gd name="connsiteX619" fmla="*/ 6065 w 10000"/>
                  <a:gd name="connsiteY619" fmla="*/ 8718 h 10141"/>
                  <a:gd name="connsiteX620" fmla="*/ 5999 w 10000"/>
                  <a:gd name="connsiteY620" fmla="*/ 8731 h 10141"/>
                  <a:gd name="connsiteX621" fmla="*/ 5927 w 10000"/>
                  <a:gd name="connsiteY621" fmla="*/ 8743 h 10141"/>
                  <a:gd name="connsiteX622" fmla="*/ 5843 w 10000"/>
                  <a:gd name="connsiteY622" fmla="*/ 8743 h 10141"/>
                  <a:gd name="connsiteX623" fmla="*/ 5772 w 10000"/>
                  <a:gd name="connsiteY623" fmla="*/ 8749 h 10141"/>
                  <a:gd name="connsiteX624" fmla="*/ 5706 w 10000"/>
                  <a:gd name="connsiteY624" fmla="*/ 8762 h 10141"/>
                  <a:gd name="connsiteX625" fmla="*/ 5634 w 10000"/>
                  <a:gd name="connsiteY625" fmla="*/ 8775 h 10141"/>
                  <a:gd name="connsiteX626" fmla="*/ 5550 w 10000"/>
                  <a:gd name="connsiteY626" fmla="*/ 8787 h 10141"/>
                  <a:gd name="connsiteX627" fmla="*/ 5478 w 10000"/>
                  <a:gd name="connsiteY627" fmla="*/ 8813 h 10141"/>
                  <a:gd name="connsiteX628" fmla="*/ 5413 w 10000"/>
                  <a:gd name="connsiteY628" fmla="*/ 8825 h 10141"/>
                  <a:gd name="connsiteX629" fmla="*/ 5329 w 10000"/>
                  <a:gd name="connsiteY629" fmla="*/ 8838 h 10141"/>
                  <a:gd name="connsiteX630" fmla="*/ 5257 w 10000"/>
                  <a:gd name="connsiteY630" fmla="*/ 8851 h 10141"/>
                  <a:gd name="connsiteX631" fmla="*/ 5185 w 10000"/>
                  <a:gd name="connsiteY631" fmla="*/ 8863 h 10141"/>
                  <a:gd name="connsiteX632" fmla="*/ 5114 w 10000"/>
                  <a:gd name="connsiteY632" fmla="*/ 8876 h 10141"/>
                  <a:gd name="connsiteX633" fmla="*/ 5036 w 10000"/>
                  <a:gd name="connsiteY633" fmla="*/ 8889 h 10141"/>
                  <a:gd name="connsiteX634" fmla="*/ 4964 w 10000"/>
                  <a:gd name="connsiteY634" fmla="*/ 8901 h 10141"/>
                  <a:gd name="connsiteX635" fmla="*/ 4892 w 10000"/>
                  <a:gd name="connsiteY635" fmla="*/ 8927 h 10141"/>
                  <a:gd name="connsiteX636" fmla="*/ 4821 w 10000"/>
                  <a:gd name="connsiteY636" fmla="*/ 8939 h 10141"/>
                  <a:gd name="connsiteX637" fmla="*/ 4755 w 10000"/>
                  <a:gd name="connsiteY637" fmla="*/ 8952 h 10141"/>
                  <a:gd name="connsiteX638" fmla="*/ 4671 w 10000"/>
                  <a:gd name="connsiteY638" fmla="*/ 8965 h 10141"/>
                  <a:gd name="connsiteX639" fmla="*/ 4599 w 10000"/>
                  <a:gd name="connsiteY639" fmla="*/ 8977 h 10141"/>
                  <a:gd name="connsiteX640" fmla="*/ 4528 w 10000"/>
                  <a:gd name="connsiteY640" fmla="*/ 8990 h 10141"/>
                  <a:gd name="connsiteX641" fmla="*/ 4462 w 10000"/>
                  <a:gd name="connsiteY641" fmla="*/ 9002 h 10141"/>
                  <a:gd name="connsiteX642" fmla="*/ 4390 w 10000"/>
                  <a:gd name="connsiteY642" fmla="*/ 9015 h 10141"/>
                  <a:gd name="connsiteX643" fmla="*/ 4330 w 10000"/>
                  <a:gd name="connsiteY643" fmla="*/ 9040 h 10141"/>
                  <a:gd name="connsiteX644" fmla="*/ 4258 w 10000"/>
                  <a:gd name="connsiteY644" fmla="*/ 9053 h 10141"/>
                  <a:gd name="connsiteX645" fmla="*/ 4187 w 10000"/>
                  <a:gd name="connsiteY645" fmla="*/ 9066 h 10141"/>
                  <a:gd name="connsiteX646" fmla="*/ 4121 w 10000"/>
                  <a:gd name="connsiteY646" fmla="*/ 9078 h 10141"/>
                  <a:gd name="connsiteX647" fmla="*/ 4061 w 10000"/>
                  <a:gd name="connsiteY647" fmla="*/ 9097 h 10141"/>
                  <a:gd name="connsiteX648" fmla="*/ 3989 w 10000"/>
                  <a:gd name="connsiteY648" fmla="*/ 9110 h 10141"/>
                  <a:gd name="connsiteX649" fmla="*/ 3929 w 10000"/>
                  <a:gd name="connsiteY649" fmla="*/ 9123 h 10141"/>
                  <a:gd name="connsiteX650" fmla="*/ 3870 w 10000"/>
                  <a:gd name="connsiteY650" fmla="*/ 9135 h 10141"/>
                  <a:gd name="connsiteX651" fmla="*/ 3816 w 10000"/>
                  <a:gd name="connsiteY651" fmla="*/ 9148 h 10141"/>
                  <a:gd name="connsiteX652" fmla="*/ 3744 w 10000"/>
                  <a:gd name="connsiteY652" fmla="*/ 9161 h 10141"/>
                  <a:gd name="connsiteX653" fmla="*/ 3684 w 10000"/>
                  <a:gd name="connsiteY653" fmla="*/ 9173 h 10141"/>
                  <a:gd name="connsiteX654" fmla="*/ 3624 w 10000"/>
                  <a:gd name="connsiteY654" fmla="*/ 9186 h 10141"/>
                  <a:gd name="connsiteX655" fmla="*/ 3577 w 10000"/>
                  <a:gd name="connsiteY655" fmla="*/ 9199 h 10141"/>
                  <a:gd name="connsiteX656" fmla="*/ 3523 w 10000"/>
                  <a:gd name="connsiteY656" fmla="*/ 9211 h 10141"/>
                  <a:gd name="connsiteX657" fmla="*/ 3463 w 10000"/>
                  <a:gd name="connsiteY657" fmla="*/ 9224 h 10141"/>
                  <a:gd name="connsiteX658" fmla="*/ 3415 w 10000"/>
                  <a:gd name="connsiteY658" fmla="*/ 9237 h 10141"/>
                  <a:gd name="connsiteX659" fmla="*/ 3367 w 10000"/>
                  <a:gd name="connsiteY659" fmla="*/ 9249 h 10141"/>
                  <a:gd name="connsiteX660" fmla="*/ 3307 w 10000"/>
                  <a:gd name="connsiteY660" fmla="*/ 9262 h 10141"/>
                  <a:gd name="connsiteX661" fmla="*/ 3260 w 10000"/>
                  <a:gd name="connsiteY661" fmla="*/ 9274 h 10141"/>
                  <a:gd name="connsiteX662" fmla="*/ 3212 w 10000"/>
                  <a:gd name="connsiteY662" fmla="*/ 9274 h 10141"/>
                  <a:gd name="connsiteX663" fmla="*/ 3182 w 10000"/>
                  <a:gd name="connsiteY663" fmla="*/ 9287 h 10141"/>
                  <a:gd name="connsiteX664" fmla="*/ 3134 w 10000"/>
                  <a:gd name="connsiteY664" fmla="*/ 9300 h 10141"/>
                  <a:gd name="connsiteX665" fmla="*/ 3086 w 10000"/>
                  <a:gd name="connsiteY665" fmla="*/ 9312 h 10141"/>
                  <a:gd name="connsiteX666" fmla="*/ 3050 w 10000"/>
                  <a:gd name="connsiteY666" fmla="*/ 9325 h 10141"/>
                  <a:gd name="connsiteX667" fmla="*/ 3014 w 10000"/>
                  <a:gd name="connsiteY667" fmla="*/ 9338 h 10141"/>
                  <a:gd name="connsiteX668" fmla="*/ 2978 w 10000"/>
                  <a:gd name="connsiteY668" fmla="*/ 9338 h 10141"/>
                  <a:gd name="connsiteX669" fmla="*/ 2943 w 10000"/>
                  <a:gd name="connsiteY669" fmla="*/ 9350 h 10141"/>
                  <a:gd name="connsiteX670" fmla="*/ 2907 w 10000"/>
                  <a:gd name="connsiteY670" fmla="*/ 9350 h 10141"/>
                  <a:gd name="connsiteX671" fmla="*/ 2889 w 10000"/>
                  <a:gd name="connsiteY671" fmla="*/ 9363 h 10141"/>
                  <a:gd name="connsiteX672" fmla="*/ 2829 w 10000"/>
                  <a:gd name="connsiteY672" fmla="*/ 9376 h 10141"/>
                  <a:gd name="connsiteX673" fmla="*/ 2793 w 10000"/>
                  <a:gd name="connsiteY673" fmla="*/ 9388 h 10141"/>
                  <a:gd name="connsiteX674" fmla="*/ 2757 w 10000"/>
                  <a:gd name="connsiteY674" fmla="*/ 9401 h 10141"/>
                  <a:gd name="connsiteX675" fmla="*/ 2733 w 10000"/>
                  <a:gd name="connsiteY675" fmla="*/ 9401 h 10141"/>
                  <a:gd name="connsiteX676" fmla="*/ 2709 w 10000"/>
                  <a:gd name="connsiteY676" fmla="*/ 9407 h 10141"/>
                  <a:gd name="connsiteX677" fmla="*/ 2709 w 10000"/>
                  <a:gd name="connsiteY677" fmla="*/ 9407 h 10141"/>
                  <a:gd name="connsiteX678" fmla="*/ 2709 w 10000"/>
                  <a:gd name="connsiteY678" fmla="*/ 9401 h 10141"/>
                  <a:gd name="connsiteX679" fmla="*/ 2697 w 10000"/>
                  <a:gd name="connsiteY679" fmla="*/ 9363 h 10141"/>
                  <a:gd name="connsiteX680" fmla="*/ 2697 w 10000"/>
                  <a:gd name="connsiteY680" fmla="*/ 9312 h 10141"/>
                  <a:gd name="connsiteX681" fmla="*/ 2685 w 10000"/>
                  <a:gd name="connsiteY681" fmla="*/ 9287 h 10141"/>
                  <a:gd name="connsiteX682" fmla="*/ 2685 w 10000"/>
                  <a:gd name="connsiteY682" fmla="*/ 9237 h 10141"/>
                  <a:gd name="connsiteX683" fmla="*/ 2685 w 10000"/>
                  <a:gd name="connsiteY683" fmla="*/ 9199 h 10141"/>
                  <a:gd name="connsiteX684" fmla="*/ 2673 w 10000"/>
                  <a:gd name="connsiteY684" fmla="*/ 9123 h 10141"/>
                  <a:gd name="connsiteX685" fmla="*/ 2661 w 10000"/>
                  <a:gd name="connsiteY685" fmla="*/ 9078 h 10141"/>
                  <a:gd name="connsiteX686" fmla="*/ 2661 w 10000"/>
                  <a:gd name="connsiteY686" fmla="*/ 9028 h 10141"/>
                  <a:gd name="connsiteX687" fmla="*/ 2650 w 10000"/>
                  <a:gd name="connsiteY687" fmla="*/ 9002 h 10141"/>
                  <a:gd name="connsiteX688" fmla="*/ 2650 w 10000"/>
                  <a:gd name="connsiteY688" fmla="*/ 8965 h 10141"/>
                  <a:gd name="connsiteX689" fmla="*/ 2650 w 10000"/>
                  <a:gd name="connsiteY689" fmla="*/ 8927 h 10141"/>
                  <a:gd name="connsiteX690" fmla="*/ 2638 w 10000"/>
                  <a:gd name="connsiteY690" fmla="*/ 8876 h 10141"/>
                  <a:gd name="connsiteX691" fmla="*/ 2626 w 10000"/>
                  <a:gd name="connsiteY691" fmla="*/ 8838 h 10141"/>
                  <a:gd name="connsiteX692" fmla="*/ 2626 w 10000"/>
                  <a:gd name="connsiteY692" fmla="*/ 8800 h 10141"/>
                  <a:gd name="connsiteX693" fmla="*/ 2614 w 10000"/>
                  <a:gd name="connsiteY693" fmla="*/ 8762 h 10141"/>
                  <a:gd name="connsiteX694" fmla="*/ 2602 w 10000"/>
                  <a:gd name="connsiteY694" fmla="*/ 8718 h 10141"/>
                  <a:gd name="connsiteX695" fmla="*/ 2602 w 10000"/>
                  <a:gd name="connsiteY695" fmla="*/ 8680 h 10141"/>
                  <a:gd name="connsiteX696" fmla="*/ 2590 w 10000"/>
                  <a:gd name="connsiteY696" fmla="*/ 8629 h 10141"/>
                  <a:gd name="connsiteX697" fmla="*/ 2590 w 10000"/>
                  <a:gd name="connsiteY697" fmla="*/ 8579 h 10141"/>
                  <a:gd name="connsiteX698" fmla="*/ 2578 w 10000"/>
                  <a:gd name="connsiteY698" fmla="*/ 8515 h 10141"/>
                  <a:gd name="connsiteX699" fmla="*/ 2572 w 10000"/>
                  <a:gd name="connsiteY699" fmla="*/ 8465 h 10141"/>
                  <a:gd name="connsiteX700" fmla="*/ 2560 w 10000"/>
                  <a:gd name="connsiteY700" fmla="*/ 8414 h 10141"/>
                  <a:gd name="connsiteX701" fmla="*/ 2548 w 10000"/>
                  <a:gd name="connsiteY701" fmla="*/ 8370 h 10141"/>
                  <a:gd name="connsiteX702" fmla="*/ 2536 w 10000"/>
                  <a:gd name="connsiteY702" fmla="*/ 8307 h 10141"/>
                  <a:gd name="connsiteX703" fmla="*/ 2536 w 10000"/>
                  <a:gd name="connsiteY703" fmla="*/ 8256 h 10141"/>
                  <a:gd name="connsiteX704" fmla="*/ 2524 w 10000"/>
                  <a:gd name="connsiteY704" fmla="*/ 8193 h 10141"/>
                  <a:gd name="connsiteX705" fmla="*/ 2512 w 10000"/>
                  <a:gd name="connsiteY705" fmla="*/ 8142 h 10141"/>
                  <a:gd name="connsiteX706" fmla="*/ 2488 w 10000"/>
                  <a:gd name="connsiteY706" fmla="*/ 8073 h 10141"/>
                  <a:gd name="connsiteX707" fmla="*/ 2476 w 10000"/>
                  <a:gd name="connsiteY707" fmla="*/ 8022 h 10141"/>
                  <a:gd name="connsiteX708" fmla="*/ 2464 w 10000"/>
                  <a:gd name="connsiteY708" fmla="*/ 7946 h 10141"/>
                  <a:gd name="connsiteX709" fmla="*/ 2452 w 10000"/>
                  <a:gd name="connsiteY709" fmla="*/ 7896 h 10141"/>
                  <a:gd name="connsiteX710" fmla="*/ 2440 w 10000"/>
                  <a:gd name="connsiteY710" fmla="*/ 7820 h 10141"/>
                  <a:gd name="connsiteX711" fmla="*/ 2428 w 10000"/>
                  <a:gd name="connsiteY711" fmla="*/ 7756 h 10141"/>
                  <a:gd name="connsiteX712" fmla="*/ 2416 w 10000"/>
                  <a:gd name="connsiteY712" fmla="*/ 7687 h 10141"/>
                  <a:gd name="connsiteX713" fmla="*/ 2404 w 10000"/>
                  <a:gd name="connsiteY713" fmla="*/ 7624 h 10141"/>
                  <a:gd name="connsiteX714" fmla="*/ 2380 w 10000"/>
                  <a:gd name="connsiteY714" fmla="*/ 7548 h 10141"/>
                  <a:gd name="connsiteX715" fmla="*/ 2356 w 10000"/>
                  <a:gd name="connsiteY715" fmla="*/ 7484 h 10141"/>
                  <a:gd name="connsiteX716" fmla="*/ 2344 w 10000"/>
                  <a:gd name="connsiteY716" fmla="*/ 7415 h 10141"/>
                  <a:gd name="connsiteX717" fmla="*/ 2333 w 10000"/>
                  <a:gd name="connsiteY717" fmla="*/ 7339 h 10141"/>
                  <a:gd name="connsiteX718" fmla="*/ 2309 w 10000"/>
                  <a:gd name="connsiteY718" fmla="*/ 7263 h 10141"/>
                  <a:gd name="connsiteX719" fmla="*/ 2297 w 10000"/>
                  <a:gd name="connsiteY719" fmla="*/ 7187 h 10141"/>
                  <a:gd name="connsiteX720" fmla="*/ 2273 w 10000"/>
                  <a:gd name="connsiteY720" fmla="*/ 7111 h 10141"/>
                  <a:gd name="connsiteX721" fmla="*/ 2261 w 10000"/>
                  <a:gd name="connsiteY721" fmla="*/ 7042 h 10141"/>
                  <a:gd name="connsiteX722" fmla="*/ 2243 w 10000"/>
                  <a:gd name="connsiteY722" fmla="*/ 6966 h 10141"/>
                  <a:gd name="connsiteX723" fmla="*/ 2219 w 10000"/>
                  <a:gd name="connsiteY723" fmla="*/ 6877 h 10141"/>
                  <a:gd name="connsiteX724" fmla="*/ 2195 w 10000"/>
                  <a:gd name="connsiteY724" fmla="*/ 6801 h 10141"/>
                  <a:gd name="connsiteX725" fmla="*/ 2171 w 10000"/>
                  <a:gd name="connsiteY725" fmla="*/ 6732 h 10141"/>
                  <a:gd name="connsiteX726" fmla="*/ 2147 w 10000"/>
                  <a:gd name="connsiteY726" fmla="*/ 6643 h 10141"/>
                  <a:gd name="connsiteX727" fmla="*/ 2135 w 10000"/>
                  <a:gd name="connsiteY727" fmla="*/ 6567 h 10141"/>
                  <a:gd name="connsiteX728" fmla="*/ 2111 w 10000"/>
                  <a:gd name="connsiteY728" fmla="*/ 6479 h 10141"/>
                  <a:gd name="connsiteX729" fmla="*/ 2087 w 10000"/>
                  <a:gd name="connsiteY729" fmla="*/ 6409 h 10141"/>
                  <a:gd name="connsiteX730" fmla="*/ 2051 w 10000"/>
                  <a:gd name="connsiteY730" fmla="*/ 6308 h 10141"/>
                  <a:gd name="connsiteX731" fmla="*/ 2028 w 10000"/>
                  <a:gd name="connsiteY731" fmla="*/ 6219 h 10141"/>
                  <a:gd name="connsiteX732" fmla="*/ 2004 w 10000"/>
                  <a:gd name="connsiteY732" fmla="*/ 6131 h 10141"/>
                  <a:gd name="connsiteX733" fmla="*/ 1980 w 10000"/>
                  <a:gd name="connsiteY733" fmla="*/ 6049 h 10141"/>
                  <a:gd name="connsiteX734" fmla="*/ 1944 w 10000"/>
                  <a:gd name="connsiteY734" fmla="*/ 5947 h 10141"/>
                  <a:gd name="connsiteX735" fmla="*/ 1926 w 10000"/>
                  <a:gd name="connsiteY735" fmla="*/ 5859 h 10141"/>
                  <a:gd name="connsiteX736" fmla="*/ 1902 w 10000"/>
                  <a:gd name="connsiteY736" fmla="*/ 5764 h 10141"/>
                  <a:gd name="connsiteX737" fmla="*/ 1878 w 10000"/>
                  <a:gd name="connsiteY737" fmla="*/ 5675 h 10141"/>
                  <a:gd name="connsiteX738" fmla="*/ 1854 w 10000"/>
                  <a:gd name="connsiteY738" fmla="*/ 5574 h 10141"/>
                  <a:gd name="connsiteX739" fmla="*/ 1818 w 10000"/>
                  <a:gd name="connsiteY739" fmla="*/ 5473 h 10141"/>
                  <a:gd name="connsiteX740" fmla="*/ 1794 w 10000"/>
                  <a:gd name="connsiteY740" fmla="*/ 5378 h 10141"/>
                  <a:gd name="connsiteX741" fmla="*/ 1770 w 10000"/>
                  <a:gd name="connsiteY741" fmla="*/ 5277 h 10141"/>
                  <a:gd name="connsiteX742" fmla="*/ 1734 w 10000"/>
                  <a:gd name="connsiteY742" fmla="*/ 5176 h 10141"/>
                  <a:gd name="connsiteX743" fmla="*/ 1711 w 10000"/>
                  <a:gd name="connsiteY743" fmla="*/ 5081 h 10141"/>
                  <a:gd name="connsiteX744" fmla="*/ 1675 w 10000"/>
                  <a:gd name="connsiteY744" fmla="*/ 4980 h 10141"/>
                  <a:gd name="connsiteX745" fmla="*/ 1651 w 10000"/>
                  <a:gd name="connsiteY745" fmla="*/ 4879 h 10141"/>
                  <a:gd name="connsiteX746" fmla="*/ 1615 w 10000"/>
                  <a:gd name="connsiteY746" fmla="*/ 4777 h 10141"/>
                  <a:gd name="connsiteX747" fmla="*/ 1597 w 10000"/>
                  <a:gd name="connsiteY747" fmla="*/ 4670 h 10141"/>
                  <a:gd name="connsiteX748" fmla="*/ 1561 w 10000"/>
                  <a:gd name="connsiteY748" fmla="*/ 4569 h 10141"/>
                  <a:gd name="connsiteX749" fmla="*/ 1537 w 10000"/>
                  <a:gd name="connsiteY749" fmla="*/ 4467 h 10141"/>
                  <a:gd name="connsiteX750" fmla="*/ 1501 w 10000"/>
                  <a:gd name="connsiteY750" fmla="*/ 4372 h 10141"/>
                  <a:gd name="connsiteX751" fmla="*/ 1477 w 10000"/>
                  <a:gd name="connsiteY751" fmla="*/ 4259 h 10141"/>
                  <a:gd name="connsiteX752" fmla="*/ 1441 w 10000"/>
                  <a:gd name="connsiteY752" fmla="*/ 4157 h 10141"/>
                  <a:gd name="connsiteX753" fmla="*/ 1417 w 10000"/>
                  <a:gd name="connsiteY753" fmla="*/ 4063 h 10141"/>
                  <a:gd name="connsiteX754" fmla="*/ 1394 w 10000"/>
                  <a:gd name="connsiteY754" fmla="*/ 3961 h 10141"/>
                  <a:gd name="connsiteX755" fmla="*/ 1370 w 10000"/>
                  <a:gd name="connsiteY755" fmla="*/ 3860 h 10141"/>
                  <a:gd name="connsiteX756" fmla="*/ 1334 w 10000"/>
                  <a:gd name="connsiteY756" fmla="*/ 3765 h 10141"/>
                  <a:gd name="connsiteX757" fmla="*/ 1310 w 10000"/>
                  <a:gd name="connsiteY757" fmla="*/ 3664 h 10141"/>
                  <a:gd name="connsiteX758" fmla="*/ 1280 w 10000"/>
                  <a:gd name="connsiteY758" fmla="*/ 3563 h 10141"/>
                  <a:gd name="connsiteX759" fmla="*/ 1256 w 10000"/>
                  <a:gd name="connsiteY759" fmla="*/ 3462 h 10141"/>
                  <a:gd name="connsiteX760" fmla="*/ 1232 w 10000"/>
                  <a:gd name="connsiteY760" fmla="*/ 3379 h 10141"/>
                  <a:gd name="connsiteX761" fmla="*/ 1208 w 10000"/>
                  <a:gd name="connsiteY761" fmla="*/ 3291 h 10141"/>
                  <a:gd name="connsiteX762" fmla="*/ 1172 w 10000"/>
                  <a:gd name="connsiteY762" fmla="*/ 3190 h 10141"/>
                  <a:gd name="connsiteX763" fmla="*/ 1148 w 10000"/>
                  <a:gd name="connsiteY763" fmla="*/ 3095 h 10141"/>
                  <a:gd name="connsiteX764" fmla="*/ 1124 w 10000"/>
                  <a:gd name="connsiteY764" fmla="*/ 2994 h 10141"/>
                  <a:gd name="connsiteX765" fmla="*/ 1100 w 10000"/>
                  <a:gd name="connsiteY765" fmla="*/ 2918 h 10141"/>
                  <a:gd name="connsiteX766" fmla="*/ 1077 w 10000"/>
                  <a:gd name="connsiteY766" fmla="*/ 2817 h 10141"/>
                  <a:gd name="connsiteX767" fmla="*/ 1041 w 10000"/>
                  <a:gd name="connsiteY767" fmla="*/ 2734 h 10141"/>
                  <a:gd name="connsiteX768" fmla="*/ 1029 w 10000"/>
                  <a:gd name="connsiteY768" fmla="*/ 2658 h 10141"/>
                  <a:gd name="connsiteX769" fmla="*/ 1005 w 10000"/>
                  <a:gd name="connsiteY769" fmla="*/ 2582 h 10141"/>
                  <a:gd name="connsiteX770" fmla="*/ 981 w 10000"/>
                  <a:gd name="connsiteY770" fmla="*/ 2507 h 10141"/>
                  <a:gd name="connsiteX771" fmla="*/ 963 w 10000"/>
                  <a:gd name="connsiteY771" fmla="*/ 2424 h 10141"/>
                  <a:gd name="connsiteX772" fmla="*/ 951 w 10000"/>
                  <a:gd name="connsiteY772" fmla="*/ 2348 h 10141"/>
                  <a:gd name="connsiteX773" fmla="*/ 927 w 10000"/>
                  <a:gd name="connsiteY773" fmla="*/ 2285 h 10141"/>
                  <a:gd name="connsiteX774" fmla="*/ 903 w 10000"/>
                  <a:gd name="connsiteY774" fmla="*/ 2209 h 10141"/>
                  <a:gd name="connsiteX775" fmla="*/ 891 w 10000"/>
                  <a:gd name="connsiteY775" fmla="*/ 2146 h 10141"/>
                  <a:gd name="connsiteX776" fmla="*/ 867 w 10000"/>
                  <a:gd name="connsiteY776" fmla="*/ 2089 h 10141"/>
                  <a:gd name="connsiteX777" fmla="*/ 855 w 10000"/>
                  <a:gd name="connsiteY777" fmla="*/ 2026 h 10141"/>
                  <a:gd name="connsiteX778" fmla="*/ 843 w 10000"/>
                  <a:gd name="connsiteY778" fmla="*/ 1963 h 10141"/>
                  <a:gd name="connsiteX779" fmla="*/ 819 w 10000"/>
                  <a:gd name="connsiteY779" fmla="*/ 1899 h 10141"/>
                  <a:gd name="connsiteX780" fmla="*/ 807 w 10000"/>
                  <a:gd name="connsiteY780" fmla="*/ 1849 h 10141"/>
                  <a:gd name="connsiteX781" fmla="*/ 783 w 10000"/>
                  <a:gd name="connsiteY781" fmla="*/ 1811 h 10141"/>
                  <a:gd name="connsiteX782" fmla="*/ 772 w 10000"/>
                  <a:gd name="connsiteY782" fmla="*/ 1767 h 10141"/>
                  <a:gd name="connsiteX783" fmla="*/ 760 w 10000"/>
                  <a:gd name="connsiteY783" fmla="*/ 1729 h 10141"/>
                  <a:gd name="connsiteX784" fmla="*/ 748 w 10000"/>
                  <a:gd name="connsiteY784" fmla="*/ 1691 h 10141"/>
                  <a:gd name="connsiteX785" fmla="*/ 748 w 10000"/>
                  <a:gd name="connsiteY785" fmla="*/ 1653 h 10141"/>
                  <a:gd name="connsiteX786" fmla="*/ 724 w 10000"/>
                  <a:gd name="connsiteY786" fmla="*/ 1589 h 10141"/>
                  <a:gd name="connsiteX787" fmla="*/ 724 w 10000"/>
                  <a:gd name="connsiteY787" fmla="*/ 1551 h 10141"/>
                  <a:gd name="connsiteX788" fmla="*/ 712 w 10000"/>
                  <a:gd name="connsiteY788" fmla="*/ 1526 h 10141"/>
                  <a:gd name="connsiteX789" fmla="*/ 712 w 10000"/>
                  <a:gd name="connsiteY789" fmla="*/ 1514 h 10141"/>
                  <a:gd name="connsiteX790" fmla="*/ 724 w 10000"/>
                  <a:gd name="connsiteY790" fmla="*/ 1514 h 10141"/>
                  <a:gd name="connsiteX791" fmla="*/ 783 w 10000"/>
                  <a:gd name="connsiteY791" fmla="*/ 1501 h 10141"/>
                  <a:gd name="connsiteX792" fmla="*/ 819 w 10000"/>
                  <a:gd name="connsiteY792" fmla="*/ 1488 h 10141"/>
                  <a:gd name="connsiteX793" fmla="*/ 867 w 10000"/>
                  <a:gd name="connsiteY793" fmla="*/ 1488 h 10141"/>
                  <a:gd name="connsiteX794" fmla="*/ 891 w 10000"/>
                  <a:gd name="connsiteY794" fmla="*/ 1476 h 10141"/>
                  <a:gd name="connsiteX795" fmla="*/ 927 w 10000"/>
                  <a:gd name="connsiteY795" fmla="*/ 1476 h 10141"/>
                  <a:gd name="connsiteX796" fmla="*/ 963 w 10000"/>
                  <a:gd name="connsiteY796" fmla="*/ 1476 h 10141"/>
                  <a:gd name="connsiteX797" fmla="*/ 993 w 10000"/>
                  <a:gd name="connsiteY797" fmla="*/ 1476 h 10141"/>
                  <a:gd name="connsiteX798" fmla="*/ 1017 w 10000"/>
                  <a:gd name="connsiteY798" fmla="*/ 1463 h 10141"/>
                  <a:gd name="connsiteX799" fmla="*/ 1053 w 10000"/>
                  <a:gd name="connsiteY799" fmla="*/ 1463 h 10141"/>
                  <a:gd name="connsiteX800" fmla="*/ 1100 w 10000"/>
                  <a:gd name="connsiteY800" fmla="*/ 1457 h 10141"/>
                  <a:gd name="connsiteX801" fmla="*/ 1136 w 10000"/>
                  <a:gd name="connsiteY801" fmla="*/ 1457 h 10141"/>
                  <a:gd name="connsiteX802" fmla="*/ 1172 w 10000"/>
                  <a:gd name="connsiteY802" fmla="*/ 1444 h 10141"/>
                  <a:gd name="connsiteX803" fmla="*/ 1220 w 10000"/>
                  <a:gd name="connsiteY803" fmla="*/ 1444 h 10141"/>
                  <a:gd name="connsiteX804" fmla="*/ 1268 w 10000"/>
                  <a:gd name="connsiteY804" fmla="*/ 1431 h 10141"/>
                  <a:gd name="connsiteX805" fmla="*/ 1310 w 10000"/>
                  <a:gd name="connsiteY805" fmla="*/ 1431 h 10141"/>
                  <a:gd name="connsiteX806" fmla="*/ 1358 w 10000"/>
                  <a:gd name="connsiteY806" fmla="*/ 1419 h 10141"/>
                  <a:gd name="connsiteX807" fmla="*/ 1406 w 10000"/>
                  <a:gd name="connsiteY807" fmla="*/ 1419 h 10141"/>
                  <a:gd name="connsiteX808" fmla="*/ 1465 w 10000"/>
                  <a:gd name="connsiteY808" fmla="*/ 1406 h 10141"/>
                  <a:gd name="connsiteX809" fmla="*/ 1513 w 10000"/>
                  <a:gd name="connsiteY809" fmla="*/ 1406 h 10141"/>
                  <a:gd name="connsiteX810" fmla="*/ 1561 w 10000"/>
                  <a:gd name="connsiteY810" fmla="*/ 1393 h 10141"/>
                  <a:gd name="connsiteX811" fmla="*/ 1615 w 10000"/>
                  <a:gd name="connsiteY811" fmla="*/ 1393 h 10141"/>
                  <a:gd name="connsiteX812" fmla="*/ 1675 w 10000"/>
                  <a:gd name="connsiteY812" fmla="*/ 1381 h 10141"/>
                  <a:gd name="connsiteX813" fmla="*/ 1746 w 10000"/>
                  <a:gd name="connsiteY813" fmla="*/ 1381 h 10141"/>
                  <a:gd name="connsiteX814" fmla="*/ 1794 w 10000"/>
                  <a:gd name="connsiteY814" fmla="*/ 1368 h 10141"/>
                  <a:gd name="connsiteX815" fmla="*/ 1854 w 10000"/>
                  <a:gd name="connsiteY815" fmla="*/ 1355 h 10141"/>
                  <a:gd name="connsiteX816" fmla="*/ 1914 w 10000"/>
                  <a:gd name="connsiteY816" fmla="*/ 1343 h 10141"/>
                  <a:gd name="connsiteX817" fmla="*/ 1980 w 10000"/>
                  <a:gd name="connsiteY817" fmla="*/ 1343 h 10141"/>
                  <a:gd name="connsiteX818" fmla="*/ 2039 w 10000"/>
                  <a:gd name="connsiteY818" fmla="*/ 1330 h 10141"/>
                  <a:gd name="connsiteX819" fmla="*/ 2111 w 10000"/>
                  <a:gd name="connsiteY819" fmla="*/ 1317 h 10141"/>
                  <a:gd name="connsiteX820" fmla="*/ 2171 w 10000"/>
                  <a:gd name="connsiteY820" fmla="*/ 1317 h 10141"/>
                  <a:gd name="connsiteX821" fmla="*/ 2243 w 10000"/>
                  <a:gd name="connsiteY821" fmla="*/ 1305 h 10141"/>
                  <a:gd name="connsiteX822" fmla="*/ 2297 w 10000"/>
                  <a:gd name="connsiteY822" fmla="*/ 1292 h 10141"/>
                  <a:gd name="connsiteX823" fmla="*/ 2368 w 10000"/>
                  <a:gd name="connsiteY823" fmla="*/ 1292 h 10141"/>
                  <a:gd name="connsiteX824" fmla="*/ 2440 w 10000"/>
                  <a:gd name="connsiteY824" fmla="*/ 1280 h 10141"/>
                  <a:gd name="connsiteX825" fmla="*/ 2512 w 10000"/>
                  <a:gd name="connsiteY825" fmla="*/ 1267 h 10141"/>
                  <a:gd name="connsiteX826" fmla="*/ 2578 w 10000"/>
                  <a:gd name="connsiteY826" fmla="*/ 1254 h 10141"/>
                  <a:gd name="connsiteX827" fmla="*/ 2661 w 10000"/>
                  <a:gd name="connsiteY827" fmla="*/ 1242 h 10141"/>
                  <a:gd name="connsiteX828" fmla="*/ 2733 w 10000"/>
                  <a:gd name="connsiteY828" fmla="*/ 1229 h 10141"/>
                  <a:gd name="connsiteX829" fmla="*/ 2805 w 10000"/>
                  <a:gd name="connsiteY829" fmla="*/ 1229 h 10141"/>
                  <a:gd name="connsiteX830" fmla="*/ 2877 w 10000"/>
                  <a:gd name="connsiteY830" fmla="*/ 1216 h 10141"/>
                  <a:gd name="connsiteX831" fmla="*/ 2955 w 10000"/>
                  <a:gd name="connsiteY831" fmla="*/ 1204 h 10141"/>
                  <a:gd name="connsiteX832" fmla="*/ 3026 w 10000"/>
                  <a:gd name="connsiteY832" fmla="*/ 1191 h 10141"/>
                  <a:gd name="connsiteX833" fmla="*/ 3098 w 10000"/>
                  <a:gd name="connsiteY833" fmla="*/ 1178 h 10141"/>
                  <a:gd name="connsiteX834" fmla="*/ 3182 w 10000"/>
                  <a:gd name="connsiteY834" fmla="*/ 1166 h 10141"/>
                  <a:gd name="connsiteX835" fmla="*/ 3248 w 10000"/>
                  <a:gd name="connsiteY835" fmla="*/ 1166 h 10141"/>
                  <a:gd name="connsiteX836" fmla="*/ 3331 w 10000"/>
                  <a:gd name="connsiteY836" fmla="*/ 1153 h 10141"/>
                  <a:gd name="connsiteX837" fmla="*/ 3415 w 10000"/>
                  <a:gd name="connsiteY837" fmla="*/ 1140 h 10141"/>
                  <a:gd name="connsiteX838" fmla="*/ 3487 w 10000"/>
                  <a:gd name="connsiteY838" fmla="*/ 1134 h 10141"/>
                  <a:gd name="connsiteX839" fmla="*/ 3565 w 10000"/>
                  <a:gd name="connsiteY839" fmla="*/ 1134 h 10141"/>
                  <a:gd name="connsiteX840" fmla="*/ 3648 w 10000"/>
                  <a:gd name="connsiteY840" fmla="*/ 1109 h 10141"/>
                  <a:gd name="connsiteX841" fmla="*/ 3732 w 10000"/>
                  <a:gd name="connsiteY841" fmla="*/ 1109 h 10141"/>
                  <a:gd name="connsiteX842" fmla="*/ 3816 w 10000"/>
                  <a:gd name="connsiteY842" fmla="*/ 1096 h 10141"/>
                  <a:gd name="connsiteX843" fmla="*/ 3882 w 10000"/>
                  <a:gd name="connsiteY843" fmla="*/ 1083 h 10141"/>
                  <a:gd name="connsiteX844" fmla="*/ 3965 w 10000"/>
                  <a:gd name="connsiteY844" fmla="*/ 1071 h 10141"/>
                  <a:gd name="connsiteX845" fmla="*/ 4049 w 10000"/>
                  <a:gd name="connsiteY845" fmla="*/ 1071 h 10141"/>
                  <a:gd name="connsiteX846" fmla="*/ 4133 w 10000"/>
                  <a:gd name="connsiteY846" fmla="*/ 1045 h 10141"/>
                  <a:gd name="connsiteX847" fmla="*/ 4211 w 10000"/>
                  <a:gd name="connsiteY847" fmla="*/ 1045 h 10141"/>
                  <a:gd name="connsiteX848" fmla="*/ 4282 w 10000"/>
                  <a:gd name="connsiteY848" fmla="*/ 1020 h 10141"/>
                  <a:gd name="connsiteX849" fmla="*/ 4366 w 10000"/>
                  <a:gd name="connsiteY849" fmla="*/ 1020 h 10141"/>
                  <a:gd name="connsiteX850" fmla="*/ 4450 w 10000"/>
                  <a:gd name="connsiteY850" fmla="*/ 1008 h 10141"/>
                  <a:gd name="connsiteX851" fmla="*/ 4528 w 10000"/>
                  <a:gd name="connsiteY851" fmla="*/ 995 h 10141"/>
                  <a:gd name="connsiteX852" fmla="*/ 4611 w 10000"/>
                  <a:gd name="connsiteY852" fmla="*/ 982 h 10141"/>
                  <a:gd name="connsiteX853" fmla="*/ 4695 w 10000"/>
                  <a:gd name="connsiteY853" fmla="*/ 982 h 10141"/>
                  <a:gd name="connsiteX854" fmla="*/ 4767 w 10000"/>
                  <a:gd name="connsiteY854" fmla="*/ 957 h 10141"/>
                  <a:gd name="connsiteX855" fmla="*/ 4856 w 10000"/>
                  <a:gd name="connsiteY855" fmla="*/ 957 h 10141"/>
                  <a:gd name="connsiteX856" fmla="*/ 4928 w 10000"/>
                  <a:gd name="connsiteY856" fmla="*/ 944 h 10141"/>
                  <a:gd name="connsiteX857" fmla="*/ 5012 w 10000"/>
                  <a:gd name="connsiteY857" fmla="*/ 932 h 10141"/>
                  <a:gd name="connsiteX858" fmla="*/ 5084 w 10000"/>
                  <a:gd name="connsiteY858" fmla="*/ 919 h 10141"/>
                  <a:gd name="connsiteX859" fmla="*/ 5173 w 10000"/>
                  <a:gd name="connsiteY859" fmla="*/ 919 h 10141"/>
                  <a:gd name="connsiteX860" fmla="*/ 5245 w 10000"/>
                  <a:gd name="connsiteY860" fmla="*/ 906 h 10141"/>
                  <a:gd name="connsiteX861" fmla="*/ 5329 w 10000"/>
                  <a:gd name="connsiteY861" fmla="*/ 906 h 10141"/>
                  <a:gd name="connsiteX862" fmla="*/ 5413 w 10000"/>
                  <a:gd name="connsiteY862" fmla="*/ 894 h 10141"/>
                  <a:gd name="connsiteX863" fmla="*/ 5478 w 10000"/>
                  <a:gd name="connsiteY863" fmla="*/ 881 h 10141"/>
                  <a:gd name="connsiteX864" fmla="*/ 5562 w 10000"/>
                  <a:gd name="connsiteY864" fmla="*/ 868 h 10141"/>
                  <a:gd name="connsiteX865" fmla="*/ 5646 w 10000"/>
                  <a:gd name="connsiteY865" fmla="*/ 868 h 10141"/>
                  <a:gd name="connsiteX866" fmla="*/ 5718 w 10000"/>
                  <a:gd name="connsiteY866" fmla="*/ 843 h 10141"/>
                  <a:gd name="connsiteX867" fmla="*/ 5795 w 10000"/>
                  <a:gd name="connsiteY867" fmla="*/ 843 h 10141"/>
                  <a:gd name="connsiteX868" fmla="*/ 5867 w 10000"/>
                  <a:gd name="connsiteY868" fmla="*/ 830 h 10141"/>
                  <a:gd name="connsiteX869" fmla="*/ 5951 w 10000"/>
                  <a:gd name="connsiteY869" fmla="*/ 830 h 10141"/>
                  <a:gd name="connsiteX870" fmla="*/ 6023 w 10000"/>
                  <a:gd name="connsiteY870" fmla="*/ 818 h 10141"/>
                  <a:gd name="connsiteX871" fmla="*/ 6089 w 10000"/>
                  <a:gd name="connsiteY871" fmla="*/ 818 h 10141"/>
                  <a:gd name="connsiteX872" fmla="*/ 6172 w 10000"/>
                  <a:gd name="connsiteY872" fmla="*/ 805 h 10141"/>
                  <a:gd name="connsiteX873" fmla="*/ 6244 w 10000"/>
                  <a:gd name="connsiteY873" fmla="*/ 805 h 10141"/>
                  <a:gd name="connsiteX874" fmla="*/ 6316 w 10000"/>
                  <a:gd name="connsiteY874" fmla="*/ 799 h 10141"/>
                  <a:gd name="connsiteX875" fmla="*/ 6388 w 10000"/>
                  <a:gd name="connsiteY875" fmla="*/ 799 h 10141"/>
                  <a:gd name="connsiteX876" fmla="*/ 6453 w 10000"/>
                  <a:gd name="connsiteY876" fmla="*/ 786 h 10141"/>
                  <a:gd name="connsiteX877" fmla="*/ 6525 w 10000"/>
                  <a:gd name="connsiteY877" fmla="*/ 786 h 10141"/>
                  <a:gd name="connsiteX878" fmla="*/ 6585 w 10000"/>
                  <a:gd name="connsiteY878" fmla="*/ 774 h 10141"/>
                  <a:gd name="connsiteX879" fmla="*/ 6645 w 10000"/>
                  <a:gd name="connsiteY879" fmla="*/ 774 h 10141"/>
                  <a:gd name="connsiteX880" fmla="*/ 6711 w 10000"/>
                  <a:gd name="connsiteY880" fmla="*/ 761 h 10141"/>
                  <a:gd name="connsiteX881" fmla="*/ 6770 w 10000"/>
                  <a:gd name="connsiteY881" fmla="*/ 761 h 10141"/>
                  <a:gd name="connsiteX882" fmla="*/ 6830 w 10000"/>
                  <a:gd name="connsiteY882" fmla="*/ 761 h 10141"/>
                  <a:gd name="connsiteX883" fmla="*/ 6890 w 10000"/>
                  <a:gd name="connsiteY883" fmla="*/ 748 h 10141"/>
                  <a:gd name="connsiteX884" fmla="*/ 6938 w 10000"/>
                  <a:gd name="connsiteY884" fmla="*/ 748 h 10141"/>
                  <a:gd name="connsiteX885" fmla="*/ 7010 w 10000"/>
                  <a:gd name="connsiteY885" fmla="*/ 748 h 10141"/>
                  <a:gd name="connsiteX886" fmla="*/ 7051 w 10000"/>
                  <a:gd name="connsiteY886" fmla="*/ 736 h 10141"/>
                  <a:gd name="connsiteX887" fmla="*/ 7111 w 10000"/>
                  <a:gd name="connsiteY887" fmla="*/ 736 h 10141"/>
                  <a:gd name="connsiteX888" fmla="*/ 7159 w 10000"/>
                  <a:gd name="connsiteY888" fmla="*/ 736 h 10141"/>
                  <a:gd name="connsiteX889" fmla="*/ 7207 w 10000"/>
                  <a:gd name="connsiteY889" fmla="*/ 736 h 10141"/>
                  <a:gd name="connsiteX890" fmla="*/ 7255 w 10000"/>
                  <a:gd name="connsiteY890" fmla="*/ 723 h 10141"/>
                  <a:gd name="connsiteX891" fmla="*/ 7303 w 10000"/>
                  <a:gd name="connsiteY891" fmla="*/ 723 h 10141"/>
                  <a:gd name="connsiteX892" fmla="*/ 7344 w 10000"/>
                  <a:gd name="connsiteY892" fmla="*/ 723 h 10141"/>
                  <a:gd name="connsiteX893" fmla="*/ 7392 w 10000"/>
                  <a:gd name="connsiteY893" fmla="*/ 723 h 10141"/>
                  <a:gd name="connsiteX894" fmla="*/ 7416 w 10000"/>
                  <a:gd name="connsiteY894" fmla="*/ 710 h 10141"/>
                  <a:gd name="connsiteX895" fmla="*/ 7452 w 10000"/>
                  <a:gd name="connsiteY895" fmla="*/ 710 h 10141"/>
                  <a:gd name="connsiteX896" fmla="*/ 7500 w 10000"/>
                  <a:gd name="connsiteY896" fmla="*/ 698 h 10141"/>
                  <a:gd name="connsiteX897" fmla="*/ 7536 w 10000"/>
                  <a:gd name="connsiteY897" fmla="*/ 698 h 10141"/>
                  <a:gd name="connsiteX898" fmla="*/ 7596 w 10000"/>
                  <a:gd name="connsiteY898" fmla="*/ 698 h 10141"/>
                  <a:gd name="connsiteX899" fmla="*/ 7644 w 10000"/>
                  <a:gd name="connsiteY899" fmla="*/ 698 h 10141"/>
                  <a:gd name="connsiteX900" fmla="*/ 7673 w 10000"/>
                  <a:gd name="connsiteY900" fmla="*/ 698 h 10141"/>
                  <a:gd name="connsiteX901" fmla="*/ 7697 w 10000"/>
                  <a:gd name="connsiteY901" fmla="*/ 698 h 10141"/>
                  <a:gd name="connsiteX902" fmla="*/ 7721 w 10000"/>
                  <a:gd name="connsiteY902" fmla="*/ 698 h 10141"/>
                  <a:gd name="connsiteX903" fmla="*/ 7733 w 10000"/>
                  <a:gd name="connsiteY903" fmla="*/ 698 h 10141"/>
                  <a:gd name="connsiteX904" fmla="*/ 7738 w 10000"/>
                  <a:gd name="connsiteY904" fmla="*/ 719 h 10141"/>
                  <a:gd name="connsiteX0" fmla="*/ 7738 w 10000"/>
                  <a:gd name="connsiteY0" fmla="*/ 719 h 10141"/>
                  <a:gd name="connsiteX1" fmla="*/ 8122 w 10000"/>
                  <a:gd name="connsiteY1" fmla="*/ 141 h 10141"/>
                  <a:gd name="connsiteX2" fmla="*/ 8110 w 10000"/>
                  <a:gd name="connsiteY2" fmla="*/ 141 h 10141"/>
                  <a:gd name="connsiteX3" fmla="*/ 8062 w 10000"/>
                  <a:gd name="connsiteY3" fmla="*/ 141 h 10141"/>
                  <a:gd name="connsiteX4" fmla="*/ 8014 w 10000"/>
                  <a:gd name="connsiteY4" fmla="*/ 147 h 10141"/>
                  <a:gd name="connsiteX5" fmla="*/ 7978 w 10000"/>
                  <a:gd name="connsiteY5" fmla="*/ 147 h 10141"/>
                  <a:gd name="connsiteX6" fmla="*/ 7949 w 10000"/>
                  <a:gd name="connsiteY6" fmla="*/ 147 h 10141"/>
                  <a:gd name="connsiteX7" fmla="*/ 7913 w 10000"/>
                  <a:gd name="connsiteY7" fmla="*/ 147 h 10141"/>
                  <a:gd name="connsiteX8" fmla="*/ 7889 w 10000"/>
                  <a:gd name="connsiteY8" fmla="*/ 160 h 10141"/>
                  <a:gd name="connsiteX9" fmla="*/ 7841 w 10000"/>
                  <a:gd name="connsiteY9" fmla="*/ 160 h 10141"/>
                  <a:gd name="connsiteX10" fmla="*/ 7793 w 10000"/>
                  <a:gd name="connsiteY10" fmla="*/ 173 h 10141"/>
                  <a:gd name="connsiteX11" fmla="*/ 7745 w 10000"/>
                  <a:gd name="connsiteY11" fmla="*/ 173 h 10141"/>
                  <a:gd name="connsiteX12" fmla="*/ 7697 w 10000"/>
                  <a:gd name="connsiteY12" fmla="*/ 185 h 10141"/>
                  <a:gd name="connsiteX13" fmla="*/ 7656 w 10000"/>
                  <a:gd name="connsiteY13" fmla="*/ 185 h 10141"/>
                  <a:gd name="connsiteX14" fmla="*/ 7596 w 10000"/>
                  <a:gd name="connsiteY14" fmla="*/ 185 h 10141"/>
                  <a:gd name="connsiteX15" fmla="*/ 7536 w 10000"/>
                  <a:gd name="connsiteY15" fmla="*/ 198 h 10141"/>
                  <a:gd name="connsiteX16" fmla="*/ 7476 w 10000"/>
                  <a:gd name="connsiteY16" fmla="*/ 198 h 10141"/>
                  <a:gd name="connsiteX17" fmla="*/ 7404 w 10000"/>
                  <a:gd name="connsiteY17" fmla="*/ 198 h 10141"/>
                  <a:gd name="connsiteX18" fmla="*/ 7344 w 10000"/>
                  <a:gd name="connsiteY18" fmla="*/ 211 h 10141"/>
                  <a:gd name="connsiteX19" fmla="*/ 7291 w 10000"/>
                  <a:gd name="connsiteY19" fmla="*/ 211 h 10141"/>
                  <a:gd name="connsiteX20" fmla="*/ 7231 w 10000"/>
                  <a:gd name="connsiteY20" fmla="*/ 223 h 10141"/>
                  <a:gd name="connsiteX21" fmla="*/ 7147 w 10000"/>
                  <a:gd name="connsiteY21" fmla="*/ 223 h 10141"/>
                  <a:gd name="connsiteX22" fmla="*/ 7075 w 10000"/>
                  <a:gd name="connsiteY22" fmla="*/ 236 h 10141"/>
                  <a:gd name="connsiteX23" fmla="*/ 7010 w 10000"/>
                  <a:gd name="connsiteY23" fmla="*/ 236 h 10141"/>
                  <a:gd name="connsiteX24" fmla="*/ 6926 w 10000"/>
                  <a:gd name="connsiteY24" fmla="*/ 249 h 10141"/>
                  <a:gd name="connsiteX25" fmla="*/ 6854 w 10000"/>
                  <a:gd name="connsiteY25" fmla="*/ 261 h 10141"/>
                  <a:gd name="connsiteX26" fmla="*/ 6770 w 10000"/>
                  <a:gd name="connsiteY26" fmla="*/ 274 h 10141"/>
                  <a:gd name="connsiteX27" fmla="*/ 6705 w 10000"/>
                  <a:gd name="connsiteY27" fmla="*/ 274 h 10141"/>
                  <a:gd name="connsiteX28" fmla="*/ 6621 w 10000"/>
                  <a:gd name="connsiteY28" fmla="*/ 286 h 10141"/>
                  <a:gd name="connsiteX29" fmla="*/ 6537 w 10000"/>
                  <a:gd name="connsiteY29" fmla="*/ 286 h 10141"/>
                  <a:gd name="connsiteX30" fmla="*/ 6453 w 10000"/>
                  <a:gd name="connsiteY30" fmla="*/ 299 h 10141"/>
                  <a:gd name="connsiteX31" fmla="*/ 6364 w 10000"/>
                  <a:gd name="connsiteY31" fmla="*/ 312 h 10141"/>
                  <a:gd name="connsiteX32" fmla="*/ 6280 w 10000"/>
                  <a:gd name="connsiteY32" fmla="*/ 324 h 10141"/>
                  <a:gd name="connsiteX33" fmla="*/ 6184 w 10000"/>
                  <a:gd name="connsiteY33" fmla="*/ 337 h 10141"/>
                  <a:gd name="connsiteX34" fmla="*/ 6100 w 10000"/>
                  <a:gd name="connsiteY34" fmla="*/ 350 h 10141"/>
                  <a:gd name="connsiteX35" fmla="*/ 6011 w 10000"/>
                  <a:gd name="connsiteY35" fmla="*/ 350 h 10141"/>
                  <a:gd name="connsiteX36" fmla="*/ 5927 w 10000"/>
                  <a:gd name="connsiteY36" fmla="*/ 362 h 10141"/>
                  <a:gd name="connsiteX37" fmla="*/ 5831 w 10000"/>
                  <a:gd name="connsiteY37" fmla="*/ 375 h 10141"/>
                  <a:gd name="connsiteX38" fmla="*/ 5742 w 10000"/>
                  <a:gd name="connsiteY38" fmla="*/ 388 h 10141"/>
                  <a:gd name="connsiteX39" fmla="*/ 5658 w 10000"/>
                  <a:gd name="connsiteY39" fmla="*/ 388 h 10141"/>
                  <a:gd name="connsiteX40" fmla="*/ 5562 w 10000"/>
                  <a:gd name="connsiteY40" fmla="*/ 400 h 10141"/>
                  <a:gd name="connsiteX41" fmla="*/ 5467 w 10000"/>
                  <a:gd name="connsiteY41" fmla="*/ 413 h 10141"/>
                  <a:gd name="connsiteX42" fmla="*/ 5377 w 10000"/>
                  <a:gd name="connsiteY42" fmla="*/ 426 h 10141"/>
                  <a:gd name="connsiteX43" fmla="*/ 5281 w 10000"/>
                  <a:gd name="connsiteY43" fmla="*/ 426 h 10141"/>
                  <a:gd name="connsiteX44" fmla="*/ 5185 w 10000"/>
                  <a:gd name="connsiteY44" fmla="*/ 451 h 10141"/>
                  <a:gd name="connsiteX45" fmla="*/ 5096 w 10000"/>
                  <a:gd name="connsiteY45" fmla="*/ 464 h 10141"/>
                  <a:gd name="connsiteX46" fmla="*/ 5000 w 10000"/>
                  <a:gd name="connsiteY46" fmla="*/ 470 h 10141"/>
                  <a:gd name="connsiteX47" fmla="*/ 4904 w 10000"/>
                  <a:gd name="connsiteY47" fmla="*/ 470 h 10141"/>
                  <a:gd name="connsiteX48" fmla="*/ 4809 w 10000"/>
                  <a:gd name="connsiteY48" fmla="*/ 483 h 10141"/>
                  <a:gd name="connsiteX49" fmla="*/ 4719 w 10000"/>
                  <a:gd name="connsiteY49" fmla="*/ 495 h 10141"/>
                  <a:gd name="connsiteX50" fmla="*/ 4623 w 10000"/>
                  <a:gd name="connsiteY50" fmla="*/ 508 h 10141"/>
                  <a:gd name="connsiteX51" fmla="*/ 4528 w 10000"/>
                  <a:gd name="connsiteY51" fmla="*/ 521 h 10141"/>
                  <a:gd name="connsiteX52" fmla="*/ 4438 w 10000"/>
                  <a:gd name="connsiteY52" fmla="*/ 533 h 10141"/>
                  <a:gd name="connsiteX53" fmla="*/ 4354 w 10000"/>
                  <a:gd name="connsiteY53" fmla="*/ 546 h 10141"/>
                  <a:gd name="connsiteX54" fmla="*/ 4258 w 10000"/>
                  <a:gd name="connsiteY54" fmla="*/ 558 h 10141"/>
                  <a:gd name="connsiteX55" fmla="*/ 4163 w 10000"/>
                  <a:gd name="connsiteY55" fmla="*/ 571 h 10141"/>
                  <a:gd name="connsiteX56" fmla="*/ 4073 w 10000"/>
                  <a:gd name="connsiteY56" fmla="*/ 584 h 10141"/>
                  <a:gd name="connsiteX57" fmla="*/ 3977 w 10000"/>
                  <a:gd name="connsiteY57" fmla="*/ 596 h 10141"/>
                  <a:gd name="connsiteX58" fmla="*/ 3882 w 10000"/>
                  <a:gd name="connsiteY58" fmla="*/ 609 h 10141"/>
                  <a:gd name="connsiteX59" fmla="*/ 3804 w 10000"/>
                  <a:gd name="connsiteY59" fmla="*/ 622 h 10141"/>
                  <a:gd name="connsiteX60" fmla="*/ 3720 w 10000"/>
                  <a:gd name="connsiteY60" fmla="*/ 634 h 10141"/>
                  <a:gd name="connsiteX61" fmla="*/ 3624 w 10000"/>
                  <a:gd name="connsiteY61" fmla="*/ 647 h 10141"/>
                  <a:gd name="connsiteX62" fmla="*/ 3541 w 10000"/>
                  <a:gd name="connsiteY62" fmla="*/ 660 h 10141"/>
                  <a:gd name="connsiteX63" fmla="*/ 3463 w 10000"/>
                  <a:gd name="connsiteY63" fmla="*/ 672 h 10141"/>
                  <a:gd name="connsiteX64" fmla="*/ 3367 w 10000"/>
                  <a:gd name="connsiteY64" fmla="*/ 685 h 10141"/>
                  <a:gd name="connsiteX65" fmla="*/ 3283 w 10000"/>
                  <a:gd name="connsiteY65" fmla="*/ 685 h 10141"/>
                  <a:gd name="connsiteX66" fmla="*/ 3194 w 10000"/>
                  <a:gd name="connsiteY66" fmla="*/ 698 h 10141"/>
                  <a:gd name="connsiteX67" fmla="*/ 3110 w 10000"/>
                  <a:gd name="connsiteY67" fmla="*/ 723 h 10141"/>
                  <a:gd name="connsiteX68" fmla="*/ 3014 w 10000"/>
                  <a:gd name="connsiteY68" fmla="*/ 736 h 10141"/>
                  <a:gd name="connsiteX69" fmla="*/ 2931 w 10000"/>
                  <a:gd name="connsiteY69" fmla="*/ 736 h 10141"/>
                  <a:gd name="connsiteX70" fmla="*/ 2853 w 10000"/>
                  <a:gd name="connsiteY70" fmla="*/ 748 h 10141"/>
                  <a:gd name="connsiteX71" fmla="*/ 2757 w 10000"/>
                  <a:gd name="connsiteY71" fmla="*/ 761 h 10141"/>
                  <a:gd name="connsiteX72" fmla="*/ 2673 w 10000"/>
                  <a:gd name="connsiteY72" fmla="*/ 774 h 10141"/>
                  <a:gd name="connsiteX73" fmla="*/ 2590 w 10000"/>
                  <a:gd name="connsiteY73" fmla="*/ 786 h 10141"/>
                  <a:gd name="connsiteX74" fmla="*/ 2512 w 10000"/>
                  <a:gd name="connsiteY74" fmla="*/ 799 h 10141"/>
                  <a:gd name="connsiteX75" fmla="*/ 2428 w 10000"/>
                  <a:gd name="connsiteY75" fmla="*/ 805 h 10141"/>
                  <a:gd name="connsiteX76" fmla="*/ 2344 w 10000"/>
                  <a:gd name="connsiteY76" fmla="*/ 818 h 10141"/>
                  <a:gd name="connsiteX77" fmla="*/ 2261 w 10000"/>
                  <a:gd name="connsiteY77" fmla="*/ 830 h 10141"/>
                  <a:gd name="connsiteX78" fmla="*/ 2183 w 10000"/>
                  <a:gd name="connsiteY78" fmla="*/ 843 h 10141"/>
                  <a:gd name="connsiteX79" fmla="*/ 2099 w 10000"/>
                  <a:gd name="connsiteY79" fmla="*/ 843 h 10141"/>
                  <a:gd name="connsiteX80" fmla="*/ 2028 w 10000"/>
                  <a:gd name="connsiteY80" fmla="*/ 868 h 10141"/>
                  <a:gd name="connsiteX81" fmla="*/ 1944 w 10000"/>
                  <a:gd name="connsiteY81" fmla="*/ 881 h 10141"/>
                  <a:gd name="connsiteX82" fmla="*/ 1866 w 10000"/>
                  <a:gd name="connsiteY82" fmla="*/ 894 h 10141"/>
                  <a:gd name="connsiteX83" fmla="*/ 1794 w 10000"/>
                  <a:gd name="connsiteY83" fmla="*/ 894 h 10141"/>
                  <a:gd name="connsiteX84" fmla="*/ 1722 w 10000"/>
                  <a:gd name="connsiteY84" fmla="*/ 919 h 10141"/>
                  <a:gd name="connsiteX85" fmla="*/ 1639 w 10000"/>
                  <a:gd name="connsiteY85" fmla="*/ 919 h 10141"/>
                  <a:gd name="connsiteX86" fmla="*/ 1573 w 10000"/>
                  <a:gd name="connsiteY86" fmla="*/ 932 h 10141"/>
                  <a:gd name="connsiteX87" fmla="*/ 1501 w 10000"/>
                  <a:gd name="connsiteY87" fmla="*/ 944 h 10141"/>
                  <a:gd name="connsiteX88" fmla="*/ 1429 w 10000"/>
                  <a:gd name="connsiteY88" fmla="*/ 957 h 10141"/>
                  <a:gd name="connsiteX89" fmla="*/ 1358 w 10000"/>
                  <a:gd name="connsiteY89" fmla="*/ 957 h 10141"/>
                  <a:gd name="connsiteX90" fmla="*/ 1292 w 10000"/>
                  <a:gd name="connsiteY90" fmla="*/ 982 h 10141"/>
                  <a:gd name="connsiteX91" fmla="*/ 1232 w 10000"/>
                  <a:gd name="connsiteY91" fmla="*/ 995 h 10141"/>
                  <a:gd name="connsiteX92" fmla="*/ 1160 w 10000"/>
                  <a:gd name="connsiteY92" fmla="*/ 1008 h 10141"/>
                  <a:gd name="connsiteX93" fmla="*/ 1089 w 10000"/>
                  <a:gd name="connsiteY93" fmla="*/ 1008 h 10141"/>
                  <a:gd name="connsiteX94" fmla="*/ 1029 w 10000"/>
                  <a:gd name="connsiteY94" fmla="*/ 1020 h 10141"/>
                  <a:gd name="connsiteX95" fmla="*/ 963 w 10000"/>
                  <a:gd name="connsiteY95" fmla="*/ 1020 h 10141"/>
                  <a:gd name="connsiteX96" fmla="*/ 903 w 10000"/>
                  <a:gd name="connsiteY96" fmla="*/ 1033 h 10141"/>
                  <a:gd name="connsiteX97" fmla="*/ 843 w 10000"/>
                  <a:gd name="connsiteY97" fmla="*/ 1033 h 10141"/>
                  <a:gd name="connsiteX98" fmla="*/ 783 w 10000"/>
                  <a:gd name="connsiteY98" fmla="*/ 1045 h 10141"/>
                  <a:gd name="connsiteX99" fmla="*/ 736 w 10000"/>
                  <a:gd name="connsiteY99" fmla="*/ 1058 h 10141"/>
                  <a:gd name="connsiteX100" fmla="*/ 688 w 10000"/>
                  <a:gd name="connsiteY100" fmla="*/ 1071 h 10141"/>
                  <a:gd name="connsiteX101" fmla="*/ 634 w 10000"/>
                  <a:gd name="connsiteY101" fmla="*/ 1071 h 10141"/>
                  <a:gd name="connsiteX102" fmla="*/ 574 w 10000"/>
                  <a:gd name="connsiteY102" fmla="*/ 1083 h 10141"/>
                  <a:gd name="connsiteX103" fmla="*/ 526 w 10000"/>
                  <a:gd name="connsiteY103" fmla="*/ 1083 h 10141"/>
                  <a:gd name="connsiteX104" fmla="*/ 478 w 10000"/>
                  <a:gd name="connsiteY104" fmla="*/ 1096 h 10141"/>
                  <a:gd name="connsiteX105" fmla="*/ 431 w 10000"/>
                  <a:gd name="connsiteY105" fmla="*/ 1096 h 10141"/>
                  <a:gd name="connsiteX106" fmla="*/ 383 w 10000"/>
                  <a:gd name="connsiteY106" fmla="*/ 1109 h 10141"/>
                  <a:gd name="connsiteX107" fmla="*/ 347 w 10000"/>
                  <a:gd name="connsiteY107" fmla="*/ 1109 h 10141"/>
                  <a:gd name="connsiteX108" fmla="*/ 317 w 10000"/>
                  <a:gd name="connsiteY108" fmla="*/ 1121 h 10141"/>
                  <a:gd name="connsiteX109" fmla="*/ 281 w 10000"/>
                  <a:gd name="connsiteY109" fmla="*/ 1121 h 10141"/>
                  <a:gd name="connsiteX110" fmla="*/ 233 w 10000"/>
                  <a:gd name="connsiteY110" fmla="*/ 1134 h 10141"/>
                  <a:gd name="connsiteX111" fmla="*/ 209 w 10000"/>
                  <a:gd name="connsiteY111" fmla="*/ 1134 h 10141"/>
                  <a:gd name="connsiteX112" fmla="*/ 173 w 10000"/>
                  <a:gd name="connsiteY112" fmla="*/ 1134 h 10141"/>
                  <a:gd name="connsiteX113" fmla="*/ 114 w 10000"/>
                  <a:gd name="connsiteY113" fmla="*/ 1140 h 10141"/>
                  <a:gd name="connsiteX114" fmla="*/ 78 w 10000"/>
                  <a:gd name="connsiteY114" fmla="*/ 1153 h 10141"/>
                  <a:gd name="connsiteX115" fmla="*/ 42 w 10000"/>
                  <a:gd name="connsiteY115" fmla="*/ 1153 h 10141"/>
                  <a:gd name="connsiteX116" fmla="*/ 24 w 10000"/>
                  <a:gd name="connsiteY116" fmla="*/ 1166 h 10141"/>
                  <a:gd name="connsiteX117" fmla="*/ 0 w 10000"/>
                  <a:gd name="connsiteY117" fmla="*/ 1166 h 10141"/>
                  <a:gd name="connsiteX118" fmla="*/ 0 w 10000"/>
                  <a:gd name="connsiteY118" fmla="*/ 1166 h 10141"/>
                  <a:gd name="connsiteX119" fmla="*/ 0 w 10000"/>
                  <a:gd name="connsiteY119" fmla="*/ 1178 h 10141"/>
                  <a:gd name="connsiteX120" fmla="*/ 12 w 10000"/>
                  <a:gd name="connsiteY120" fmla="*/ 1204 h 10141"/>
                  <a:gd name="connsiteX121" fmla="*/ 12 w 10000"/>
                  <a:gd name="connsiteY121" fmla="*/ 1229 h 10141"/>
                  <a:gd name="connsiteX122" fmla="*/ 24 w 10000"/>
                  <a:gd name="connsiteY122" fmla="*/ 1254 h 10141"/>
                  <a:gd name="connsiteX123" fmla="*/ 30 w 10000"/>
                  <a:gd name="connsiteY123" fmla="*/ 1292 h 10141"/>
                  <a:gd name="connsiteX124" fmla="*/ 42 w 10000"/>
                  <a:gd name="connsiteY124" fmla="*/ 1330 h 10141"/>
                  <a:gd name="connsiteX125" fmla="*/ 54 w 10000"/>
                  <a:gd name="connsiteY125" fmla="*/ 1355 h 10141"/>
                  <a:gd name="connsiteX126" fmla="*/ 66 w 10000"/>
                  <a:gd name="connsiteY126" fmla="*/ 1406 h 10141"/>
                  <a:gd name="connsiteX127" fmla="*/ 78 w 10000"/>
                  <a:gd name="connsiteY127" fmla="*/ 1457 h 10141"/>
                  <a:gd name="connsiteX128" fmla="*/ 90 w 10000"/>
                  <a:gd name="connsiteY128" fmla="*/ 1501 h 10141"/>
                  <a:gd name="connsiteX129" fmla="*/ 102 w 10000"/>
                  <a:gd name="connsiteY129" fmla="*/ 1564 h 10141"/>
                  <a:gd name="connsiteX130" fmla="*/ 126 w 10000"/>
                  <a:gd name="connsiteY130" fmla="*/ 1627 h 10141"/>
                  <a:gd name="connsiteX131" fmla="*/ 150 w 10000"/>
                  <a:gd name="connsiteY131" fmla="*/ 1691 h 10141"/>
                  <a:gd name="connsiteX132" fmla="*/ 173 w 10000"/>
                  <a:gd name="connsiteY132" fmla="*/ 1767 h 10141"/>
                  <a:gd name="connsiteX133" fmla="*/ 185 w 10000"/>
                  <a:gd name="connsiteY133" fmla="*/ 1823 h 10141"/>
                  <a:gd name="connsiteX134" fmla="*/ 209 w 10000"/>
                  <a:gd name="connsiteY134" fmla="*/ 1899 h 10141"/>
                  <a:gd name="connsiteX135" fmla="*/ 221 w 10000"/>
                  <a:gd name="connsiteY135" fmla="*/ 1975 h 10141"/>
                  <a:gd name="connsiteX136" fmla="*/ 245 w 10000"/>
                  <a:gd name="connsiteY136" fmla="*/ 2064 h 10141"/>
                  <a:gd name="connsiteX137" fmla="*/ 269 w 10000"/>
                  <a:gd name="connsiteY137" fmla="*/ 2133 h 10141"/>
                  <a:gd name="connsiteX138" fmla="*/ 305 w 10000"/>
                  <a:gd name="connsiteY138" fmla="*/ 2235 h 10141"/>
                  <a:gd name="connsiteX139" fmla="*/ 329 w 10000"/>
                  <a:gd name="connsiteY139" fmla="*/ 2311 h 10141"/>
                  <a:gd name="connsiteX140" fmla="*/ 347 w 10000"/>
                  <a:gd name="connsiteY140" fmla="*/ 2412 h 10141"/>
                  <a:gd name="connsiteX141" fmla="*/ 371 w 10000"/>
                  <a:gd name="connsiteY141" fmla="*/ 2507 h 10141"/>
                  <a:gd name="connsiteX142" fmla="*/ 395 w 10000"/>
                  <a:gd name="connsiteY142" fmla="*/ 2608 h 10141"/>
                  <a:gd name="connsiteX143" fmla="*/ 431 w 10000"/>
                  <a:gd name="connsiteY143" fmla="*/ 2696 h 10141"/>
                  <a:gd name="connsiteX144" fmla="*/ 455 w 10000"/>
                  <a:gd name="connsiteY144" fmla="*/ 2791 h 10141"/>
                  <a:gd name="connsiteX145" fmla="*/ 490 w 10000"/>
                  <a:gd name="connsiteY145" fmla="*/ 2892 h 10141"/>
                  <a:gd name="connsiteX146" fmla="*/ 514 w 10000"/>
                  <a:gd name="connsiteY146" fmla="*/ 3006 h 10141"/>
                  <a:gd name="connsiteX147" fmla="*/ 550 w 10000"/>
                  <a:gd name="connsiteY147" fmla="*/ 3107 h 10141"/>
                  <a:gd name="connsiteX148" fmla="*/ 586 w 10000"/>
                  <a:gd name="connsiteY148" fmla="*/ 3228 h 10141"/>
                  <a:gd name="connsiteX149" fmla="*/ 610 w 10000"/>
                  <a:gd name="connsiteY149" fmla="*/ 3329 h 10141"/>
                  <a:gd name="connsiteX150" fmla="*/ 646 w 10000"/>
                  <a:gd name="connsiteY150" fmla="*/ 3443 h 10141"/>
                  <a:gd name="connsiteX151" fmla="*/ 676 w 10000"/>
                  <a:gd name="connsiteY151" fmla="*/ 3538 h 10141"/>
                  <a:gd name="connsiteX152" fmla="*/ 712 w 10000"/>
                  <a:gd name="connsiteY152" fmla="*/ 3664 h 10141"/>
                  <a:gd name="connsiteX153" fmla="*/ 736 w 10000"/>
                  <a:gd name="connsiteY153" fmla="*/ 3778 h 10141"/>
                  <a:gd name="connsiteX154" fmla="*/ 772 w 10000"/>
                  <a:gd name="connsiteY154" fmla="*/ 3885 h 10141"/>
                  <a:gd name="connsiteX155" fmla="*/ 807 w 10000"/>
                  <a:gd name="connsiteY155" fmla="*/ 4012 h 10141"/>
                  <a:gd name="connsiteX156" fmla="*/ 843 w 10000"/>
                  <a:gd name="connsiteY156" fmla="*/ 4119 h 10141"/>
                  <a:gd name="connsiteX157" fmla="*/ 867 w 10000"/>
                  <a:gd name="connsiteY157" fmla="*/ 4233 h 10141"/>
                  <a:gd name="connsiteX158" fmla="*/ 903 w 10000"/>
                  <a:gd name="connsiteY158" fmla="*/ 4360 h 10141"/>
                  <a:gd name="connsiteX159" fmla="*/ 927 w 10000"/>
                  <a:gd name="connsiteY159" fmla="*/ 4467 h 10141"/>
                  <a:gd name="connsiteX160" fmla="*/ 975 w 10000"/>
                  <a:gd name="connsiteY160" fmla="*/ 4581 h 10141"/>
                  <a:gd name="connsiteX161" fmla="*/ 993 w 10000"/>
                  <a:gd name="connsiteY161" fmla="*/ 4708 h 10141"/>
                  <a:gd name="connsiteX162" fmla="*/ 1029 w 10000"/>
                  <a:gd name="connsiteY162" fmla="*/ 4815 h 10141"/>
                  <a:gd name="connsiteX163" fmla="*/ 1065 w 10000"/>
                  <a:gd name="connsiteY163" fmla="*/ 4942 h 10141"/>
                  <a:gd name="connsiteX164" fmla="*/ 1100 w 10000"/>
                  <a:gd name="connsiteY164" fmla="*/ 5068 h 10141"/>
                  <a:gd name="connsiteX165" fmla="*/ 1136 w 10000"/>
                  <a:gd name="connsiteY165" fmla="*/ 5176 h 10141"/>
                  <a:gd name="connsiteX166" fmla="*/ 1160 w 10000"/>
                  <a:gd name="connsiteY166" fmla="*/ 5290 h 10141"/>
                  <a:gd name="connsiteX167" fmla="*/ 1196 w 10000"/>
                  <a:gd name="connsiteY167" fmla="*/ 5403 h 10141"/>
                  <a:gd name="connsiteX168" fmla="*/ 1232 w 10000"/>
                  <a:gd name="connsiteY168" fmla="*/ 5511 h 10141"/>
                  <a:gd name="connsiteX169" fmla="*/ 1256 w 10000"/>
                  <a:gd name="connsiteY169" fmla="*/ 5625 h 10141"/>
                  <a:gd name="connsiteX170" fmla="*/ 1292 w 10000"/>
                  <a:gd name="connsiteY170" fmla="*/ 5739 h 10141"/>
                  <a:gd name="connsiteX171" fmla="*/ 1322 w 10000"/>
                  <a:gd name="connsiteY171" fmla="*/ 5846 h 10141"/>
                  <a:gd name="connsiteX172" fmla="*/ 1358 w 10000"/>
                  <a:gd name="connsiteY172" fmla="*/ 5973 h 10141"/>
                  <a:gd name="connsiteX173" fmla="*/ 1382 w 10000"/>
                  <a:gd name="connsiteY173" fmla="*/ 6074 h 10141"/>
                  <a:gd name="connsiteX174" fmla="*/ 1406 w 10000"/>
                  <a:gd name="connsiteY174" fmla="*/ 6169 h 10141"/>
                  <a:gd name="connsiteX175" fmla="*/ 1441 w 10000"/>
                  <a:gd name="connsiteY175" fmla="*/ 6283 h 10141"/>
                  <a:gd name="connsiteX176" fmla="*/ 1477 w 10000"/>
                  <a:gd name="connsiteY176" fmla="*/ 6397 h 10141"/>
                  <a:gd name="connsiteX177" fmla="*/ 1501 w 10000"/>
                  <a:gd name="connsiteY177" fmla="*/ 6479 h 10141"/>
                  <a:gd name="connsiteX178" fmla="*/ 1525 w 10000"/>
                  <a:gd name="connsiteY178" fmla="*/ 6580 h 10141"/>
                  <a:gd name="connsiteX179" fmla="*/ 1549 w 10000"/>
                  <a:gd name="connsiteY179" fmla="*/ 6681 h 10141"/>
                  <a:gd name="connsiteX180" fmla="*/ 1585 w 10000"/>
                  <a:gd name="connsiteY180" fmla="*/ 6789 h 10141"/>
                  <a:gd name="connsiteX181" fmla="*/ 1609 w 10000"/>
                  <a:gd name="connsiteY181" fmla="*/ 6865 h 10141"/>
                  <a:gd name="connsiteX182" fmla="*/ 1627 w 10000"/>
                  <a:gd name="connsiteY182" fmla="*/ 6966 h 10141"/>
                  <a:gd name="connsiteX183" fmla="*/ 1651 w 10000"/>
                  <a:gd name="connsiteY183" fmla="*/ 7054 h 10141"/>
                  <a:gd name="connsiteX184" fmla="*/ 1675 w 10000"/>
                  <a:gd name="connsiteY184" fmla="*/ 7149 h 10141"/>
                  <a:gd name="connsiteX185" fmla="*/ 1687 w 10000"/>
                  <a:gd name="connsiteY185" fmla="*/ 7238 h 10141"/>
                  <a:gd name="connsiteX186" fmla="*/ 1722 w 10000"/>
                  <a:gd name="connsiteY186" fmla="*/ 7326 h 10141"/>
                  <a:gd name="connsiteX187" fmla="*/ 1746 w 10000"/>
                  <a:gd name="connsiteY187" fmla="*/ 7415 h 10141"/>
                  <a:gd name="connsiteX188" fmla="*/ 1770 w 10000"/>
                  <a:gd name="connsiteY188" fmla="*/ 7497 h 10141"/>
                  <a:gd name="connsiteX189" fmla="*/ 1782 w 10000"/>
                  <a:gd name="connsiteY189" fmla="*/ 7586 h 10141"/>
                  <a:gd name="connsiteX190" fmla="*/ 1806 w 10000"/>
                  <a:gd name="connsiteY190" fmla="*/ 7662 h 10141"/>
                  <a:gd name="connsiteX191" fmla="*/ 1818 w 10000"/>
                  <a:gd name="connsiteY191" fmla="*/ 7750 h 10141"/>
                  <a:gd name="connsiteX192" fmla="*/ 1854 w 10000"/>
                  <a:gd name="connsiteY192" fmla="*/ 7832 h 10141"/>
                  <a:gd name="connsiteX193" fmla="*/ 1866 w 10000"/>
                  <a:gd name="connsiteY193" fmla="*/ 7908 h 10141"/>
                  <a:gd name="connsiteX194" fmla="*/ 1890 w 10000"/>
                  <a:gd name="connsiteY194" fmla="*/ 7997 h 10141"/>
                  <a:gd name="connsiteX195" fmla="*/ 1902 w 10000"/>
                  <a:gd name="connsiteY195" fmla="*/ 8073 h 10141"/>
                  <a:gd name="connsiteX196" fmla="*/ 1926 w 10000"/>
                  <a:gd name="connsiteY196" fmla="*/ 8155 h 10141"/>
                  <a:gd name="connsiteX197" fmla="*/ 1938 w 10000"/>
                  <a:gd name="connsiteY197" fmla="*/ 8218 h 10141"/>
                  <a:gd name="connsiteX198" fmla="*/ 1956 w 10000"/>
                  <a:gd name="connsiteY198" fmla="*/ 8294 h 10141"/>
                  <a:gd name="connsiteX199" fmla="*/ 1968 w 10000"/>
                  <a:gd name="connsiteY199" fmla="*/ 8370 h 10141"/>
                  <a:gd name="connsiteX200" fmla="*/ 1992 w 10000"/>
                  <a:gd name="connsiteY200" fmla="*/ 8440 h 10141"/>
                  <a:gd name="connsiteX201" fmla="*/ 2004 w 10000"/>
                  <a:gd name="connsiteY201" fmla="*/ 8503 h 10141"/>
                  <a:gd name="connsiteX202" fmla="*/ 2016 w 10000"/>
                  <a:gd name="connsiteY202" fmla="*/ 8579 h 10141"/>
                  <a:gd name="connsiteX203" fmla="*/ 2028 w 10000"/>
                  <a:gd name="connsiteY203" fmla="*/ 8655 h 10141"/>
                  <a:gd name="connsiteX204" fmla="*/ 2051 w 10000"/>
                  <a:gd name="connsiteY204" fmla="*/ 8718 h 10141"/>
                  <a:gd name="connsiteX205" fmla="*/ 2051 w 10000"/>
                  <a:gd name="connsiteY205" fmla="*/ 8775 h 10141"/>
                  <a:gd name="connsiteX206" fmla="*/ 2075 w 10000"/>
                  <a:gd name="connsiteY206" fmla="*/ 8838 h 10141"/>
                  <a:gd name="connsiteX207" fmla="*/ 2075 w 10000"/>
                  <a:gd name="connsiteY207" fmla="*/ 8901 h 10141"/>
                  <a:gd name="connsiteX208" fmla="*/ 2099 w 10000"/>
                  <a:gd name="connsiteY208" fmla="*/ 8977 h 10141"/>
                  <a:gd name="connsiteX209" fmla="*/ 2111 w 10000"/>
                  <a:gd name="connsiteY209" fmla="*/ 9028 h 10141"/>
                  <a:gd name="connsiteX210" fmla="*/ 2123 w 10000"/>
                  <a:gd name="connsiteY210" fmla="*/ 9085 h 10141"/>
                  <a:gd name="connsiteX211" fmla="*/ 2135 w 10000"/>
                  <a:gd name="connsiteY211" fmla="*/ 9148 h 10141"/>
                  <a:gd name="connsiteX212" fmla="*/ 2147 w 10000"/>
                  <a:gd name="connsiteY212" fmla="*/ 9211 h 10141"/>
                  <a:gd name="connsiteX213" fmla="*/ 2159 w 10000"/>
                  <a:gd name="connsiteY213" fmla="*/ 9262 h 10141"/>
                  <a:gd name="connsiteX214" fmla="*/ 2159 w 10000"/>
                  <a:gd name="connsiteY214" fmla="*/ 9312 h 10141"/>
                  <a:gd name="connsiteX215" fmla="*/ 2171 w 10000"/>
                  <a:gd name="connsiteY215" fmla="*/ 9363 h 10141"/>
                  <a:gd name="connsiteX216" fmla="*/ 2183 w 10000"/>
                  <a:gd name="connsiteY216" fmla="*/ 9407 h 10141"/>
                  <a:gd name="connsiteX217" fmla="*/ 2183 w 10000"/>
                  <a:gd name="connsiteY217" fmla="*/ 9458 h 10141"/>
                  <a:gd name="connsiteX218" fmla="*/ 2195 w 10000"/>
                  <a:gd name="connsiteY218" fmla="*/ 9508 h 10141"/>
                  <a:gd name="connsiteX219" fmla="*/ 2195 w 10000"/>
                  <a:gd name="connsiteY219" fmla="*/ 9546 h 10141"/>
                  <a:gd name="connsiteX220" fmla="*/ 2207 w 10000"/>
                  <a:gd name="connsiteY220" fmla="*/ 9597 h 10141"/>
                  <a:gd name="connsiteX221" fmla="*/ 2207 w 10000"/>
                  <a:gd name="connsiteY221" fmla="*/ 9635 h 10141"/>
                  <a:gd name="connsiteX222" fmla="*/ 2219 w 10000"/>
                  <a:gd name="connsiteY222" fmla="*/ 9673 h 10141"/>
                  <a:gd name="connsiteX223" fmla="*/ 2219 w 10000"/>
                  <a:gd name="connsiteY223" fmla="*/ 9711 h 10141"/>
                  <a:gd name="connsiteX224" fmla="*/ 2243 w 10000"/>
                  <a:gd name="connsiteY224" fmla="*/ 9755 h 10141"/>
                  <a:gd name="connsiteX225" fmla="*/ 2243 w 10000"/>
                  <a:gd name="connsiteY225" fmla="*/ 9780 h 10141"/>
                  <a:gd name="connsiteX226" fmla="*/ 2255 w 10000"/>
                  <a:gd name="connsiteY226" fmla="*/ 9818 h 10141"/>
                  <a:gd name="connsiteX227" fmla="*/ 2255 w 10000"/>
                  <a:gd name="connsiteY227" fmla="*/ 9856 h 10141"/>
                  <a:gd name="connsiteX228" fmla="*/ 2261 w 10000"/>
                  <a:gd name="connsiteY228" fmla="*/ 9894 h 10141"/>
                  <a:gd name="connsiteX229" fmla="*/ 2261 w 10000"/>
                  <a:gd name="connsiteY229" fmla="*/ 9945 h 10141"/>
                  <a:gd name="connsiteX230" fmla="*/ 2273 w 10000"/>
                  <a:gd name="connsiteY230" fmla="*/ 9996 h 10141"/>
                  <a:gd name="connsiteX231" fmla="*/ 2273 w 10000"/>
                  <a:gd name="connsiteY231" fmla="*/ 10033 h 10141"/>
                  <a:gd name="connsiteX232" fmla="*/ 2285 w 10000"/>
                  <a:gd name="connsiteY232" fmla="*/ 10071 h 10141"/>
                  <a:gd name="connsiteX233" fmla="*/ 2285 w 10000"/>
                  <a:gd name="connsiteY233" fmla="*/ 10116 h 10141"/>
                  <a:gd name="connsiteX234" fmla="*/ 2297 w 10000"/>
                  <a:gd name="connsiteY234" fmla="*/ 10141 h 10141"/>
                  <a:gd name="connsiteX235" fmla="*/ 2297 w 10000"/>
                  <a:gd name="connsiteY235" fmla="*/ 10128 h 10141"/>
                  <a:gd name="connsiteX236" fmla="*/ 2309 w 10000"/>
                  <a:gd name="connsiteY236" fmla="*/ 10116 h 10141"/>
                  <a:gd name="connsiteX237" fmla="*/ 2333 w 10000"/>
                  <a:gd name="connsiteY237" fmla="*/ 10103 h 10141"/>
                  <a:gd name="connsiteX238" fmla="*/ 2380 w 10000"/>
                  <a:gd name="connsiteY238" fmla="*/ 10103 h 10141"/>
                  <a:gd name="connsiteX239" fmla="*/ 2416 w 10000"/>
                  <a:gd name="connsiteY239" fmla="*/ 10078 h 10141"/>
                  <a:gd name="connsiteX240" fmla="*/ 2476 w 10000"/>
                  <a:gd name="connsiteY240" fmla="*/ 10071 h 10141"/>
                  <a:gd name="connsiteX241" fmla="*/ 2500 w 10000"/>
                  <a:gd name="connsiteY241" fmla="*/ 10059 h 10141"/>
                  <a:gd name="connsiteX242" fmla="*/ 2548 w 10000"/>
                  <a:gd name="connsiteY242" fmla="*/ 10059 h 10141"/>
                  <a:gd name="connsiteX243" fmla="*/ 2578 w 10000"/>
                  <a:gd name="connsiteY243" fmla="*/ 10046 h 10141"/>
                  <a:gd name="connsiteX244" fmla="*/ 2626 w 10000"/>
                  <a:gd name="connsiteY244" fmla="*/ 10033 h 10141"/>
                  <a:gd name="connsiteX245" fmla="*/ 2661 w 10000"/>
                  <a:gd name="connsiteY245" fmla="*/ 10021 h 10141"/>
                  <a:gd name="connsiteX246" fmla="*/ 2697 w 10000"/>
                  <a:gd name="connsiteY246" fmla="*/ 9996 h 10141"/>
                  <a:gd name="connsiteX247" fmla="*/ 2745 w 10000"/>
                  <a:gd name="connsiteY247" fmla="*/ 9983 h 10141"/>
                  <a:gd name="connsiteX248" fmla="*/ 2793 w 10000"/>
                  <a:gd name="connsiteY248" fmla="*/ 9970 h 10141"/>
                  <a:gd name="connsiteX249" fmla="*/ 2841 w 10000"/>
                  <a:gd name="connsiteY249" fmla="*/ 9958 h 10141"/>
                  <a:gd name="connsiteX250" fmla="*/ 2889 w 10000"/>
                  <a:gd name="connsiteY250" fmla="*/ 9945 h 10141"/>
                  <a:gd name="connsiteX251" fmla="*/ 2943 w 10000"/>
                  <a:gd name="connsiteY251" fmla="*/ 9932 h 10141"/>
                  <a:gd name="connsiteX252" fmla="*/ 2990 w 10000"/>
                  <a:gd name="connsiteY252" fmla="*/ 9920 h 10141"/>
                  <a:gd name="connsiteX253" fmla="*/ 3050 w 10000"/>
                  <a:gd name="connsiteY253" fmla="*/ 9894 h 10141"/>
                  <a:gd name="connsiteX254" fmla="*/ 3110 w 10000"/>
                  <a:gd name="connsiteY254" fmla="*/ 9882 h 10141"/>
                  <a:gd name="connsiteX255" fmla="*/ 3170 w 10000"/>
                  <a:gd name="connsiteY255" fmla="*/ 9869 h 10141"/>
                  <a:gd name="connsiteX256" fmla="*/ 3224 w 10000"/>
                  <a:gd name="connsiteY256" fmla="*/ 9844 h 10141"/>
                  <a:gd name="connsiteX257" fmla="*/ 3283 w 10000"/>
                  <a:gd name="connsiteY257" fmla="*/ 9831 h 10141"/>
                  <a:gd name="connsiteX258" fmla="*/ 3355 w 10000"/>
                  <a:gd name="connsiteY258" fmla="*/ 9818 h 10141"/>
                  <a:gd name="connsiteX259" fmla="*/ 3415 w 10000"/>
                  <a:gd name="connsiteY259" fmla="*/ 9793 h 10141"/>
                  <a:gd name="connsiteX260" fmla="*/ 3487 w 10000"/>
                  <a:gd name="connsiteY260" fmla="*/ 9780 h 10141"/>
                  <a:gd name="connsiteX261" fmla="*/ 3553 w 10000"/>
                  <a:gd name="connsiteY261" fmla="*/ 9768 h 10141"/>
                  <a:gd name="connsiteX262" fmla="*/ 3612 w 10000"/>
                  <a:gd name="connsiteY262" fmla="*/ 9743 h 10141"/>
                  <a:gd name="connsiteX263" fmla="*/ 3696 w 10000"/>
                  <a:gd name="connsiteY263" fmla="*/ 9724 h 10141"/>
                  <a:gd name="connsiteX264" fmla="*/ 3768 w 10000"/>
                  <a:gd name="connsiteY264" fmla="*/ 9711 h 10141"/>
                  <a:gd name="connsiteX265" fmla="*/ 3840 w 10000"/>
                  <a:gd name="connsiteY265" fmla="*/ 9686 h 10141"/>
                  <a:gd name="connsiteX266" fmla="*/ 3906 w 10000"/>
                  <a:gd name="connsiteY266" fmla="*/ 9673 h 10141"/>
                  <a:gd name="connsiteX267" fmla="*/ 3977 w 10000"/>
                  <a:gd name="connsiteY267" fmla="*/ 9648 h 10141"/>
                  <a:gd name="connsiteX268" fmla="*/ 4061 w 10000"/>
                  <a:gd name="connsiteY268" fmla="*/ 9635 h 10141"/>
                  <a:gd name="connsiteX269" fmla="*/ 4133 w 10000"/>
                  <a:gd name="connsiteY269" fmla="*/ 9610 h 10141"/>
                  <a:gd name="connsiteX270" fmla="*/ 4211 w 10000"/>
                  <a:gd name="connsiteY270" fmla="*/ 9584 h 10141"/>
                  <a:gd name="connsiteX271" fmla="*/ 4282 w 10000"/>
                  <a:gd name="connsiteY271" fmla="*/ 9572 h 10141"/>
                  <a:gd name="connsiteX272" fmla="*/ 4366 w 10000"/>
                  <a:gd name="connsiteY272" fmla="*/ 9546 h 10141"/>
                  <a:gd name="connsiteX273" fmla="*/ 4438 w 10000"/>
                  <a:gd name="connsiteY273" fmla="*/ 9534 h 10141"/>
                  <a:gd name="connsiteX274" fmla="*/ 4516 w 10000"/>
                  <a:gd name="connsiteY274" fmla="*/ 9508 h 10141"/>
                  <a:gd name="connsiteX275" fmla="*/ 4599 w 10000"/>
                  <a:gd name="connsiteY275" fmla="*/ 9496 h 10141"/>
                  <a:gd name="connsiteX276" fmla="*/ 4683 w 10000"/>
                  <a:gd name="connsiteY276" fmla="*/ 9483 h 10141"/>
                  <a:gd name="connsiteX277" fmla="*/ 4767 w 10000"/>
                  <a:gd name="connsiteY277" fmla="*/ 9458 h 10141"/>
                  <a:gd name="connsiteX278" fmla="*/ 4844 w 10000"/>
                  <a:gd name="connsiteY278" fmla="*/ 9433 h 10141"/>
                  <a:gd name="connsiteX279" fmla="*/ 4928 w 10000"/>
                  <a:gd name="connsiteY279" fmla="*/ 9420 h 10141"/>
                  <a:gd name="connsiteX280" fmla="*/ 5012 w 10000"/>
                  <a:gd name="connsiteY280" fmla="*/ 9401 h 10141"/>
                  <a:gd name="connsiteX281" fmla="*/ 5096 w 10000"/>
                  <a:gd name="connsiteY281" fmla="*/ 9388 h 10141"/>
                  <a:gd name="connsiteX282" fmla="*/ 5173 w 10000"/>
                  <a:gd name="connsiteY282" fmla="*/ 9376 h 10141"/>
                  <a:gd name="connsiteX283" fmla="*/ 5269 w 10000"/>
                  <a:gd name="connsiteY283" fmla="*/ 9350 h 10141"/>
                  <a:gd name="connsiteX284" fmla="*/ 5353 w 10000"/>
                  <a:gd name="connsiteY284" fmla="*/ 9338 h 10141"/>
                  <a:gd name="connsiteX285" fmla="*/ 5431 w 10000"/>
                  <a:gd name="connsiteY285" fmla="*/ 9312 h 10141"/>
                  <a:gd name="connsiteX286" fmla="*/ 5514 w 10000"/>
                  <a:gd name="connsiteY286" fmla="*/ 9300 h 10141"/>
                  <a:gd name="connsiteX287" fmla="*/ 5598 w 10000"/>
                  <a:gd name="connsiteY287" fmla="*/ 9274 h 10141"/>
                  <a:gd name="connsiteX288" fmla="*/ 5694 w 10000"/>
                  <a:gd name="connsiteY288" fmla="*/ 9262 h 10141"/>
                  <a:gd name="connsiteX289" fmla="*/ 5772 w 10000"/>
                  <a:gd name="connsiteY289" fmla="*/ 9249 h 10141"/>
                  <a:gd name="connsiteX290" fmla="*/ 5855 w 10000"/>
                  <a:gd name="connsiteY290" fmla="*/ 9237 h 10141"/>
                  <a:gd name="connsiteX291" fmla="*/ 5939 w 10000"/>
                  <a:gd name="connsiteY291" fmla="*/ 9224 h 10141"/>
                  <a:gd name="connsiteX292" fmla="*/ 6035 w 10000"/>
                  <a:gd name="connsiteY292" fmla="*/ 9211 h 10141"/>
                  <a:gd name="connsiteX293" fmla="*/ 6112 w 10000"/>
                  <a:gd name="connsiteY293" fmla="*/ 9199 h 10141"/>
                  <a:gd name="connsiteX294" fmla="*/ 6196 w 10000"/>
                  <a:gd name="connsiteY294" fmla="*/ 9173 h 10141"/>
                  <a:gd name="connsiteX295" fmla="*/ 6280 w 10000"/>
                  <a:gd name="connsiteY295" fmla="*/ 9161 h 10141"/>
                  <a:gd name="connsiteX296" fmla="*/ 6364 w 10000"/>
                  <a:gd name="connsiteY296" fmla="*/ 9148 h 10141"/>
                  <a:gd name="connsiteX297" fmla="*/ 6441 w 10000"/>
                  <a:gd name="connsiteY297" fmla="*/ 9123 h 10141"/>
                  <a:gd name="connsiteX298" fmla="*/ 6537 w 10000"/>
                  <a:gd name="connsiteY298" fmla="*/ 9110 h 10141"/>
                  <a:gd name="connsiteX299" fmla="*/ 6621 w 10000"/>
                  <a:gd name="connsiteY299" fmla="*/ 9097 h 10141"/>
                  <a:gd name="connsiteX300" fmla="*/ 6711 w 10000"/>
                  <a:gd name="connsiteY300" fmla="*/ 9085 h 10141"/>
                  <a:gd name="connsiteX301" fmla="*/ 6782 w 10000"/>
                  <a:gd name="connsiteY301" fmla="*/ 9066 h 10141"/>
                  <a:gd name="connsiteX302" fmla="*/ 6878 w 10000"/>
                  <a:gd name="connsiteY302" fmla="*/ 9053 h 10141"/>
                  <a:gd name="connsiteX303" fmla="*/ 6962 w 10000"/>
                  <a:gd name="connsiteY303" fmla="*/ 9028 h 10141"/>
                  <a:gd name="connsiteX304" fmla="*/ 7051 w 10000"/>
                  <a:gd name="connsiteY304" fmla="*/ 9015 h 10141"/>
                  <a:gd name="connsiteX305" fmla="*/ 7135 w 10000"/>
                  <a:gd name="connsiteY305" fmla="*/ 8990 h 10141"/>
                  <a:gd name="connsiteX306" fmla="*/ 7219 w 10000"/>
                  <a:gd name="connsiteY306" fmla="*/ 8977 h 10141"/>
                  <a:gd name="connsiteX307" fmla="*/ 7303 w 10000"/>
                  <a:gd name="connsiteY307" fmla="*/ 8952 h 10141"/>
                  <a:gd name="connsiteX308" fmla="*/ 7392 w 10000"/>
                  <a:gd name="connsiteY308" fmla="*/ 8939 h 10141"/>
                  <a:gd name="connsiteX309" fmla="*/ 7476 w 10000"/>
                  <a:gd name="connsiteY309" fmla="*/ 8914 h 10141"/>
                  <a:gd name="connsiteX310" fmla="*/ 7560 w 10000"/>
                  <a:gd name="connsiteY310" fmla="*/ 8889 h 10141"/>
                  <a:gd name="connsiteX311" fmla="*/ 7644 w 10000"/>
                  <a:gd name="connsiteY311" fmla="*/ 8876 h 10141"/>
                  <a:gd name="connsiteX312" fmla="*/ 7733 w 10000"/>
                  <a:gd name="connsiteY312" fmla="*/ 8851 h 10141"/>
                  <a:gd name="connsiteX313" fmla="*/ 7805 w 10000"/>
                  <a:gd name="connsiteY313" fmla="*/ 8838 h 10141"/>
                  <a:gd name="connsiteX314" fmla="*/ 7901 w 10000"/>
                  <a:gd name="connsiteY314" fmla="*/ 8813 h 10141"/>
                  <a:gd name="connsiteX315" fmla="*/ 7972 w 10000"/>
                  <a:gd name="connsiteY315" fmla="*/ 8800 h 10141"/>
                  <a:gd name="connsiteX316" fmla="*/ 8062 w 10000"/>
                  <a:gd name="connsiteY316" fmla="*/ 8775 h 10141"/>
                  <a:gd name="connsiteX317" fmla="*/ 8134 w 10000"/>
                  <a:gd name="connsiteY317" fmla="*/ 8749 h 10141"/>
                  <a:gd name="connsiteX318" fmla="*/ 8218 w 10000"/>
                  <a:gd name="connsiteY318" fmla="*/ 8743 h 10141"/>
                  <a:gd name="connsiteX319" fmla="*/ 8295 w 10000"/>
                  <a:gd name="connsiteY319" fmla="*/ 8718 h 10141"/>
                  <a:gd name="connsiteX320" fmla="*/ 8367 w 10000"/>
                  <a:gd name="connsiteY320" fmla="*/ 8705 h 10141"/>
                  <a:gd name="connsiteX321" fmla="*/ 8451 w 10000"/>
                  <a:gd name="connsiteY321" fmla="*/ 8680 h 10141"/>
                  <a:gd name="connsiteX322" fmla="*/ 8523 w 10000"/>
                  <a:gd name="connsiteY322" fmla="*/ 8667 h 10141"/>
                  <a:gd name="connsiteX323" fmla="*/ 8594 w 10000"/>
                  <a:gd name="connsiteY323" fmla="*/ 8642 h 10141"/>
                  <a:gd name="connsiteX324" fmla="*/ 8672 w 10000"/>
                  <a:gd name="connsiteY324" fmla="*/ 8617 h 10141"/>
                  <a:gd name="connsiteX325" fmla="*/ 8744 w 10000"/>
                  <a:gd name="connsiteY325" fmla="*/ 8604 h 10141"/>
                  <a:gd name="connsiteX326" fmla="*/ 8816 w 10000"/>
                  <a:gd name="connsiteY326" fmla="*/ 8579 h 10141"/>
                  <a:gd name="connsiteX327" fmla="*/ 8876 w 10000"/>
                  <a:gd name="connsiteY327" fmla="*/ 8566 h 10141"/>
                  <a:gd name="connsiteX328" fmla="*/ 8941 w 10000"/>
                  <a:gd name="connsiteY328" fmla="*/ 8541 h 10141"/>
                  <a:gd name="connsiteX329" fmla="*/ 9001 w 10000"/>
                  <a:gd name="connsiteY329" fmla="*/ 8515 h 10141"/>
                  <a:gd name="connsiteX330" fmla="*/ 9073 w 10000"/>
                  <a:gd name="connsiteY330" fmla="*/ 8503 h 10141"/>
                  <a:gd name="connsiteX331" fmla="*/ 9133 w 10000"/>
                  <a:gd name="connsiteY331" fmla="*/ 8477 h 10141"/>
                  <a:gd name="connsiteX332" fmla="*/ 9205 w 10000"/>
                  <a:gd name="connsiteY332" fmla="*/ 8465 h 10141"/>
                  <a:gd name="connsiteX333" fmla="*/ 9258 w 10000"/>
                  <a:gd name="connsiteY333" fmla="*/ 8452 h 10141"/>
                  <a:gd name="connsiteX334" fmla="*/ 9318 w 10000"/>
                  <a:gd name="connsiteY334" fmla="*/ 8427 h 10141"/>
                  <a:gd name="connsiteX335" fmla="*/ 9366 w 10000"/>
                  <a:gd name="connsiteY335" fmla="*/ 8414 h 10141"/>
                  <a:gd name="connsiteX336" fmla="*/ 9426 w 10000"/>
                  <a:gd name="connsiteY336" fmla="*/ 8408 h 10141"/>
                  <a:gd name="connsiteX337" fmla="*/ 9474 w 10000"/>
                  <a:gd name="connsiteY337" fmla="*/ 8383 h 10141"/>
                  <a:gd name="connsiteX338" fmla="*/ 9522 w 10000"/>
                  <a:gd name="connsiteY338" fmla="*/ 8370 h 10141"/>
                  <a:gd name="connsiteX339" fmla="*/ 9575 w 10000"/>
                  <a:gd name="connsiteY339" fmla="*/ 8357 h 10141"/>
                  <a:gd name="connsiteX340" fmla="*/ 9623 w 10000"/>
                  <a:gd name="connsiteY340" fmla="*/ 8345 h 10141"/>
                  <a:gd name="connsiteX341" fmla="*/ 9659 w 10000"/>
                  <a:gd name="connsiteY341" fmla="*/ 8332 h 10141"/>
                  <a:gd name="connsiteX342" fmla="*/ 9707 w 10000"/>
                  <a:gd name="connsiteY342" fmla="*/ 8319 h 10141"/>
                  <a:gd name="connsiteX343" fmla="*/ 9743 w 10000"/>
                  <a:gd name="connsiteY343" fmla="*/ 8307 h 10141"/>
                  <a:gd name="connsiteX344" fmla="*/ 9779 w 10000"/>
                  <a:gd name="connsiteY344" fmla="*/ 8294 h 10141"/>
                  <a:gd name="connsiteX345" fmla="*/ 9839 w 10000"/>
                  <a:gd name="connsiteY345" fmla="*/ 8281 h 10141"/>
                  <a:gd name="connsiteX346" fmla="*/ 9892 w 10000"/>
                  <a:gd name="connsiteY346" fmla="*/ 8269 h 10141"/>
                  <a:gd name="connsiteX347" fmla="*/ 9928 w 10000"/>
                  <a:gd name="connsiteY347" fmla="*/ 8243 h 10141"/>
                  <a:gd name="connsiteX348" fmla="*/ 9964 w 10000"/>
                  <a:gd name="connsiteY348" fmla="*/ 8231 h 10141"/>
                  <a:gd name="connsiteX349" fmla="*/ 9988 w 10000"/>
                  <a:gd name="connsiteY349" fmla="*/ 8231 h 10141"/>
                  <a:gd name="connsiteX350" fmla="*/ 10000 w 10000"/>
                  <a:gd name="connsiteY350" fmla="*/ 8231 h 10141"/>
                  <a:gd name="connsiteX351" fmla="*/ 9988 w 10000"/>
                  <a:gd name="connsiteY351" fmla="*/ 8218 h 10141"/>
                  <a:gd name="connsiteX352" fmla="*/ 9988 w 10000"/>
                  <a:gd name="connsiteY352" fmla="*/ 8206 h 10141"/>
                  <a:gd name="connsiteX353" fmla="*/ 9976 w 10000"/>
                  <a:gd name="connsiteY353" fmla="*/ 8180 h 10141"/>
                  <a:gd name="connsiteX354" fmla="*/ 9964 w 10000"/>
                  <a:gd name="connsiteY354" fmla="*/ 8155 h 10141"/>
                  <a:gd name="connsiteX355" fmla="*/ 9952 w 10000"/>
                  <a:gd name="connsiteY355" fmla="*/ 8104 h 10141"/>
                  <a:gd name="connsiteX356" fmla="*/ 9928 w 10000"/>
                  <a:gd name="connsiteY356" fmla="*/ 8060 h 10141"/>
                  <a:gd name="connsiteX357" fmla="*/ 9904 w 10000"/>
                  <a:gd name="connsiteY357" fmla="*/ 7997 h 10141"/>
                  <a:gd name="connsiteX358" fmla="*/ 9892 w 10000"/>
                  <a:gd name="connsiteY358" fmla="*/ 7921 h 10141"/>
                  <a:gd name="connsiteX359" fmla="*/ 9874 w 10000"/>
                  <a:gd name="connsiteY359" fmla="*/ 7883 h 10141"/>
                  <a:gd name="connsiteX360" fmla="*/ 9862 w 10000"/>
                  <a:gd name="connsiteY360" fmla="*/ 7832 h 10141"/>
                  <a:gd name="connsiteX361" fmla="*/ 9850 w 10000"/>
                  <a:gd name="connsiteY361" fmla="*/ 7794 h 10141"/>
                  <a:gd name="connsiteX362" fmla="*/ 9839 w 10000"/>
                  <a:gd name="connsiteY362" fmla="*/ 7756 h 10141"/>
                  <a:gd name="connsiteX363" fmla="*/ 9827 w 10000"/>
                  <a:gd name="connsiteY363" fmla="*/ 7700 h 10141"/>
                  <a:gd name="connsiteX364" fmla="*/ 9803 w 10000"/>
                  <a:gd name="connsiteY364" fmla="*/ 7662 h 10141"/>
                  <a:gd name="connsiteX365" fmla="*/ 9791 w 10000"/>
                  <a:gd name="connsiteY365" fmla="*/ 7611 h 10141"/>
                  <a:gd name="connsiteX366" fmla="*/ 9779 w 10000"/>
                  <a:gd name="connsiteY366" fmla="*/ 7560 h 10141"/>
                  <a:gd name="connsiteX367" fmla="*/ 9767 w 10000"/>
                  <a:gd name="connsiteY367" fmla="*/ 7510 h 10141"/>
                  <a:gd name="connsiteX368" fmla="*/ 9743 w 10000"/>
                  <a:gd name="connsiteY368" fmla="*/ 7459 h 10141"/>
                  <a:gd name="connsiteX369" fmla="*/ 9731 w 10000"/>
                  <a:gd name="connsiteY369" fmla="*/ 7402 h 10141"/>
                  <a:gd name="connsiteX370" fmla="*/ 9719 w 10000"/>
                  <a:gd name="connsiteY370" fmla="*/ 7352 h 10141"/>
                  <a:gd name="connsiteX371" fmla="*/ 9695 w 10000"/>
                  <a:gd name="connsiteY371" fmla="*/ 7288 h 10141"/>
                  <a:gd name="connsiteX372" fmla="*/ 9683 w 10000"/>
                  <a:gd name="connsiteY372" fmla="*/ 7225 h 10141"/>
                  <a:gd name="connsiteX373" fmla="*/ 9659 w 10000"/>
                  <a:gd name="connsiteY373" fmla="*/ 7175 h 10141"/>
                  <a:gd name="connsiteX374" fmla="*/ 9647 w 10000"/>
                  <a:gd name="connsiteY374" fmla="*/ 7111 h 10141"/>
                  <a:gd name="connsiteX375" fmla="*/ 9635 w 10000"/>
                  <a:gd name="connsiteY375" fmla="*/ 7042 h 10141"/>
                  <a:gd name="connsiteX376" fmla="*/ 9611 w 10000"/>
                  <a:gd name="connsiteY376" fmla="*/ 6978 h 10141"/>
                  <a:gd name="connsiteX377" fmla="*/ 9599 w 10000"/>
                  <a:gd name="connsiteY377" fmla="*/ 6915 h 10141"/>
                  <a:gd name="connsiteX378" fmla="*/ 9575 w 10000"/>
                  <a:gd name="connsiteY378" fmla="*/ 6839 h 10141"/>
                  <a:gd name="connsiteX379" fmla="*/ 9563 w 10000"/>
                  <a:gd name="connsiteY379" fmla="*/ 6776 h 10141"/>
                  <a:gd name="connsiteX380" fmla="*/ 9545 w 10000"/>
                  <a:gd name="connsiteY380" fmla="*/ 6706 h 10141"/>
                  <a:gd name="connsiteX381" fmla="*/ 9522 w 10000"/>
                  <a:gd name="connsiteY381" fmla="*/ 6631 h 10141"/>
                  <a:gd name="connsiteX382" fmla="*/ 9510 w 10000"/>
                  <a:gd name="connsiteY382" fmla="*/ 6567 h 10141"/>
                  <a:gd name="connsiteX383" fmla="*/ 9486 w 10000"/>
                  <a:gd name="connsiteY383" fmla="*/ 6491 h 10141"/>
                  <a:gd name="connsiteX384" fmla="*/ 9474 w 10000"/>
                  <a:gd name="connsiteY384" fmla="*/ 6422 h 10141"/>
                  <a:gd name="connsiteX385" fmla="*/ 9450 w 10000"/>
                  <a:gd name="connsiteY385" fmla="*/ 6346 h 10141"/>
                  <a:gd name="connsiteX386" fmla="*/ 9438 w 10000"/>
                  <a:gd name="connsiteY386" fmla="*/ 6283 h 10141"/>
                  <a:gd name="connsiteX387" fmla="*/ 9414 w 10000"/>
                  <a:gd name="connsiteY387" fmla="*/ 6194 h 10141"/>
                  <a:gd name="connsiteX388" fmla="*/ 9402 w 10000"/>
                  <a:gd name="connsiteY388" fmla="*/ 6131 h 10141"/>
                  <a:gd name="connsiteX389" fmla="*/ 9378 w 10000"/>
                  <a:gd name="connsiteY389" fmla="*/ 6061 h 10141"/>
                  <a:gd name="connsiteX390" fmla="*/ 9366 w 10000"/>
                  <a:gd name="connsiteY390" fmla="*/ 5985 h 10141"/>
                  <a:gd name="connsiteX391" fmla="*/ 9354 w 10000"/>
                  <a:gd name="connsiteY391" fmla="*/ 5897 h 10141"/>
                  <a:gd name="connsiteX392" fmla="*/ 9330 w 10000"/>
                  <a:gd name="connsiteY392" fmla="*/ 5821 h 10141"/>
                  <a:gd name="connsiteX393" fmla="*/ 9318 w 10000"/>
                  <a:gd name="connsiteY393" fmla="*/ 5751 h 10141"/>
                  <a:gd name="connsiteX394" fmla="*/ 9294 w 10000"/>
                  <a:gd name="connsiteY394" fmla="*/ 5663 h 10141"/>
                  <a:gd name="connsiteX395" fmla="*/ 9270 w 10000"/>
                  <a:gd name="connsiteY395" fmla="*/ 5587 h 10141"/>
                  <a:gd name="connsiteX396" fmla="*/ 9258 w 10000"/>
                  <a:gd name="connsiteY396" fmla="*/ 5511 h 10141"/>
                  <a:gd name="connsiteX397" fmla="*/ 9246 w 10000"/>
                  <a:gd name="connsiteY397" fmla="*/ 5429 h 10141"/>
                  <a:gd name="connsiteX398" fmla="*/ 9240 w 10000"/>
                  <a:gd name="connsiteY398" fmla="*/ 5353 h 10141"/>
                  <a:gd name="connsiteX399" fmla="*/ 9228 w 10000"/>
                  <a:gd name="connsiteY399" fmla="*/ 5264 h 10141"/>
                  <a:gd name="connsiteX400" fmla="*/ 9217 w 10000"/>
                  <a:gd name="connsiteY400" fmla="*/ 5188 h 10141"/>
                  <a:gd name="connsiteX401" fmla="*/ 9205 w 10000"/>
                  <a:gd name="connsiteY401" fmla="*/ 5113 h 10141"/>
                  <a:gd name="connsiteX402" fmla="*/ 9193 w 10000"/>
                  <a:gd name="connsiteY402" fmla="*/ 5043 h 10141"/>
                  <a:gd name="connsiteX403" fmla="*/ 9169 w 10000"/>
                  <a:gd name="connsiteY403" fmla="*/ 4954 h 10141"/>
                  <a:gd name="connsiteX404" fmla="*/ 9169 w 10000"/>
                  <a:gd name="connsiteY404" fmla="*/ 4879 h 10141"/>
                  <a:gd name="connsiteX405" fmla="*/ 9157 w 10000"/>
                  <a:gd name="connsiteY405" fmla="*/ 4803 h 10141"/>
                  <a:gd name="connsiteX406" fmla="*/ 9145 w 10000"/>
                  <a:gd name="connsiteY406" fmla="*/ 4720 h 10141"/>
                  <a:gd name="connsiteX407" fmla="*/ 9121 w 10000"/>
                  <a:gd name="connsiteY407" fmla="*/ 4644 h 10141"/>
                  <a:gd name="connsiteX408" fmla="*/ 9121 w 10000"/>
                  <a:gd name="connsiteY408" fmla="*/ 4556 h 10141"/>
                  <a:gd name="connsiteX409" fmla="*/ 9097 w 10000"/>
                  <a:gd name="connsiteY409" fmla="*/ 4480 h 10141"/>
                  <a:gd name="connsiteX410" fmla="*/ 9097 w 10000"/>
                  <a:gd name="connsiteY410" fmla="*/ 4410 h 10141"/>
                  <a:gd name="connsiteX411" fmla="*/ 9085 w 10000"/>
                  <a:gd name="connsiteY411" fmla="*/ 4322 h 10141"/>
                  <a:gd name="connsiteX412" fmla="*/ 9073 w 10000"/>
                  <a:gd name="connsiteY412" fmla="*/ 4246 h 10141"/>
                  <a:gd name="connsiteX413" fmla="*/ 9061 w 10000"/>
                  <a:gd name="connsiteY413" fmla="*/ 4170 h 10141"/>
                  <a:gd name="connsiteX414" fmla="*/ 9061 w 10000"/>
                  <a:gd name="connsiteY414" fmla="*/ 4113 h 10141"/>
                  <a:gd name="connsiteX415" fmla="*/ 9037 w 10000"/>
                  <a:gd name="connsiteY415" fmla="*/ 4025 h 10141"/>
                  <a:gd name="connsiteX416" fmla="*/ 9037 w 10000"/>
                  <a:gd name="connsiteY416" fmla="*/ 3949 h 10141"/>
                  <a:gd name="connsiteX417" fmla="*/ 9013 w 10000"/>
                  <a:gd name="connsiteY417" fmla="*/ 3873 h 10141"/>
                  <a:gd name="connsiteX418" fmla="*/ 9013 w 10000"/>
                  <a:gd name="connsiteY418" fmla="*/ 3797 h 10141"/>
                  <a:gd name="connsiteX419" fmla="*/ 9001 w 10000"/>
                  <a:gd name="connsiteY419" fmla="*/ 3727 h 10141"/>
                  <a:gd name="connsiteX420" fmla="*/ 8989 w 10000"/>
                  <a:gd name="connsiteY420" fmla="*/ 3664 h 10141"/>
                  <a:gd name="connsiteX421" fmla="*/ 8977 w 10000"/>
                  <a:gd name="connsiteY421" fmla="*/ 3588 h 10141"/>
                  <a:gd name="connsiteX422" fmla="*/ 8977 w 10000"/>
                  <a:gd name="connsiteY422" fmla="*/ 3525 h 10141"/>
                  <a:gd name="connsiteX423" fmla="*/ 8953 w 10000"/>
                  <a:gd name="connsiteY423" fmla="*/ 3449 h 10141"/>
                  <a:gd name="connsiteX424" fmla="*/ 8953 w 10000"/>
                  <a:gd name="connsiteY424" fmla="*/ 3379 h 10141"/>
                  <a:gd name="connsiteX425" fmla="*/ 8941 w 10000"/>
                  <a:gd name="connsiteY425" fmla="*/ 3316 h 10141"/>
                  <a:gd name="connsiteX426" fmla="*/ 8929 w 10000"/>
                  <a:gd name="connsiteY426" fmla="*/ 3240 h 10141"/>
                  <a:gd name="connsiteX427" fmla="*/ 8923 w 10000"/>
                  <a:gd name="connsiteY427" fmla="*/ 3177 h 10141"/>
                  <a:gd name="connsiteX428" fmla="*/ 8923 w 10000"/>
                  <a:gd name="connsiteY428" fmla="*/ 3120 h 10141"/>
                  <a:gd name="connsiteX429" fmla="*/ 8911 w 10000"/>
                  <a:gd name="connsiteY429" fmla="*/ 3057 h 10141"/>
                  <a:gd name="connsiteX430" fmla="*/ 8900 w 10000"/>
                  <a:gd name="connsiteY430" fmla="*/ 2994 h 10141"/>
                  <a:gd name="connsiteX431" fmla="*/ 8888 w 10000"/>
                  <a:gd name="connsiteY431" fmla="*/ 2930 h 10141"/>
                  <a:gd name="connsiteX432" fmla="*/ 8876 w 10000"/>
                  <a:gd name="connsiteY432" fmla="*/ 2867 h 10141"/>
                  <a:gd name="connsiteX433" fmla="*/ 8864 w 10000"/>
                  <a:gd name="connsiteY433" fmla="*/ 2804 h 10141"/>
                  <a:gd name="connsiteX434" fmla="*/ 8864 w 10000"/>
                  <a:gd name="connsiteY434" fmla="*/ 2760 h 10141"/>
                  <a:gd name="connsiteX435" fmla="*/ 8852 w 10000"/>
                  <a:gd name="connsiteY435" fmla="*/ 2696 h 10141"/>
                  <a:gd name="connsiteX436" fmla="*/ 8852 w 10000"/>
                  <a:gd name="connsiteY436" fmla="*/ 2633 h 10141"/>
                  <a:gd name="connsiteX437" fmla="*/ 8840 w 10000"/>
                  <a:gd name="connsiteY437" fmla="*/ 2582 h 10141"/>
                  <a:gd name="connsiteX438" fmla="*/ 8840 w 10000"/>
                  <a:gd name="connsiteY438" fmla="*/ 2532 h 10141"/>
                  <a:gd name="connsiteX439" fmla="*/ 8828 w 10000"/>
                  <a:gd name="connsiteY439" fmla="*/ 2469 h 10141"/>
                  <a:gd name="connsiteX440" fmla="*/ 8816 w 10000"/>
                  <a:gd name="connsiteY440" fmla="*/ 2424 h 10141"/>
                  <a:gd name="connsiteX441" fmla="*/ 8804 w 10000"/>
                  <a:gd name="connsiteY441" fmla="*/ 2374 h 10141"/>
                  <a:gd name="connsiteX442" fmla="*/ 8804 w 10000"/>
                  <a:gd name="connsiteY442" fmla="*/ 2323 h 10141"/>
                  <a:gd name="connsiteX443" fmla="*/ 8792 w 10000"/>
                  <a:gd name="connsiteY443" fmla="*/ 2273 h 10141"/>
                  <a:gd name="connsiteX444" fmla="*/ 8792 w 10000"/>
                  <a:gd name="connsiteY444" fmla="*/ 2222 h 10141"/>
                  <a:gd name="connsiteX445" fmla="*/ 8780 w 10000"/>
                  <a:gd name="connsiteY445" fmla="*/ 2171 h 10141"/>
                  <a:gd name="connsiteX446" fmla="*/ 8780 w 10000"/>
                  <a:gd name="connsiteY446" fmla="*/ 2133 h 10141"/>
                  <a:gd name="connsiteX447" fmla="*/ 8768 w 10000"/>
                  <a:gd name="connsiteY447" fmla="*/ 2102 h 10141"/>
                  <a:gd name="connsiteX448" fmla="*/ 8756 w 10000"/>
                  <a:gd name="connsiteY448" fmla="*/ 2051 h 10141"/>
                  <a:gd name="connsiteX449" fmla="*/ 8744 w 10000"/>
                  <a:gd name="connsiteY449" fmla="*/ 2013 h 10141"/>
                  <a:gd name="connsiteX450" fmla="*/ 8744 w 10000"/>
                  <a:gd name="connsiteY450" fmla="*/ 1975 h 10141"/>
                  <a:gd name="connsiteX451" fmla="*/ 8744 w 10000"/>
                  <a:gd name="connsiteY451" fmla="*/ 1937 h 10141"/>
                  <a:gd name="connsiteX452" fmla="*/ 8732 w 10000"/>
                  <a:gd name="connsiteY452" fmla="*/ 1899 h 10141"/>
                  <a:gd name="connsiteX453" fmla="*/ 8732 w 10000"/>
                  <a:gd name="connsiteY453" fmla="*/ 1874 h 10141"/>
                  <a:gd name="connsiteX454" fmla="*/ 8732 w 10000"/>
                  <a:gd name="connsiteY454" fmla="*/ 1849 h 10141"/>
                  <a:gd name="connsiteX455" fmla="*/ 8720 w 10000"/>
                  <a:gd name="connsiteY455" fmla="*/ 1792 h 10141"/>
                  <a:gd name="connsiteX456" fmla="*/ 8708 w 10000"/>
                  <a:gd name="connsiteY456" fmla="*/ 1741 h 10141"/>
                  <a:gd name="connsiteX457" fmla="*/ 8696 w 10000"/>
                  <a:gd name="connsiteY457" fmla="*/ 1691 h 10141"/>
                  <a:gd name="connsiteX458" fmla="*/ 8696 w 10000"/>
                  <a:gd name="connsiteY458" fmla="*/ 1665 h 10141"/>
                  <a:gd name="connsiteX459" fmla="*/ 8696 w 10000"/>
                  <a:gd name="connsiteY459" fmla="*/ 1615 h 10141"/>
                  <a:gd name="connsiteX460" fmla="*/ 8393 w 10000"/>
                  <a:gd name="connsiteY460" fmla="*/ 144 h 10141"/>
                  <a:gd name="connsiteX461" fmla="*/ 8295 w 10000"/>
                  <a:gd name="connsiteY461" fmla="*/ 2222 h 10141"/>
                  <a:gd name="connsiteX462" fmla="*/ 8295 w 10000"/>
                  <a:gd name="connsiteY462" fmla="*/ 2235 h 10141"/>
                  <a:gd name="connsiteX463" fmla="*/ 8295 w 10000"/>
                  <a:gd name="connsiteY463" fmla="*/ 2285 h 10141"/>
                  <a:gd name="connsiteX464" fmla="*/ 8295 w 10000"/>
                  <a:gd name="connsiteY464" fmla="*/ 2311 h 10141"/>
                  <a:gd name="connsiteX465" fmla="*/ 8307 w 10000"/>
                  <a:gd name="connsiteY465" fmla="*/ 2361 h 10141"/>
                  <a:gd name="connsiteX466" fmla="*/ 8319 w 10000"/>
                  <a:gd name="connsiteY466" fmla="*/ 2399 h 10141"/>
                  <a:gd name="connsiteX467" fmla="*/ 8331 w 10000"/>
                  <a:gd name="connsiteY467" fmla="*/ 2456 h 10141"/>
                  <a:gd name="connsiteX468" fmla="*/ 8331 w 10000"/>
                  <a:gd name="connsiteY468" fmla="*/ 2519 h 10141"/>
                  <a:gd name="connsiteX469" fmla="*/ 8343 w 10000"/>
                  <a:gd name="connsiteY469" fmla="*/ 2582 h 10141"/>
                  <a:gd name="connsiteX470" fmla="*/ 8343 w 10000"/>
                  <a:gd name="connsiteY470" fmla="*/ 2620 h 10141"/>
                  <a:gd name="connsiteX471" fmla="*/ 8355 w 10000"/>
                  <a:gd name="connsiteY471" fmla="*/ 2658 h 10141"/>
                  <a:gd name="connsiteX472" fmla="*/ 8355 w 10000"/>
                  <a:gd name="connsiteY472" fmla="*/ 2696 h 10141"/>
                  <a:gd name="connsiteX473" fmla="*/ 8367 w 10000"/>
                  <a:gd name="connsiteY473" fmla="*/ 2734 h 10141"/>
                  <a:gd name="connsiteX474" fmla="*/ 8367 w 10000"/>
                  <a:gd name="connsiteY474" fmla="*/ 2785 h 10141"/>
                  <a:gd name="connsiteX475" fmla="*/ 8391 w 10000"/>
                  <a:gd name="connsiteY475" fmla="*/ 2817 h 10141"/>
                  <a:gd name="connsiteX476" fmla="*/ 8391 w 10000"/>
                  <a:gd name="connsiteY476" fmla="*/ 2854 h 10141"/>
                  <a:gd name="connsiteX477" fmla="*/ 8403 w 10000"/>
                  <a:gd name="connsiteY477" fmla="*/ 2905 h 10141"/>
                  <a:gd name="connsiteX478" fmla="*/ 8403 w 10000"/>
                  <a:gd name="connsiteY478" fmla="*/ 2943 h 10141"/>
                  <a:gd name="connsiteX479" fmla="*/ 8415 w 10000"/>
                  <a:gd name="connsiteY479" fmla="*/ 2994 h 10141"/>
                  <a:gd name="connsiteX480" fmla="*/ 8427 w 10000"/>
                  <a:gd name="connsiteY480" fmla="*/ 3044 h 10141"/>
                  <a:gd name="connsiteX481" fmla="*/ 8439 w 10000"/>
                  <a:gd name="connsiteY481" fmla="*/ 3107 h 10141"/>
                  <a:gd name="connsiteX482" fmla="*/ 8439 w 10000"/>
                  <a:gd name="connsiteY482" fmla="*/ 3152 h 10141"/>
                  <a:gd name="connsiteX483" fmla="*/ 8451 w 10000"/>
                  <a:gd name="connsiteY483" fmla="*/ 3202 h 10141"/>
                  <a:gd name="connsiteX484" fmla="*/ 8451 w 10000"/>
                  <a:gd name="connsiteY484" fmla="*/ 3240 h 10141"/>
                  <a:gd name="connsiteX485" fmla="*/ 8463 w 10000"/>
                  <a:gd name="connsiteY485" fmla="*/ 3304 h 10141"/>
                  <a:gd name="connsiteX486" fmla="*/ 8463 w 10000"/>
                  <a:gd name="connsiteY486" fmla="*/ 3354 h 10141"/>
                  <a:gd name="connsiteX487" fmla="*/ 8475 w 10000"/>
                  <a:gd name="connsiteY487" fmla="*/ 3417 h 10141"/>
                  <a:gd name="connsiteX488" fmla="*/ 8475 w 10000"/>
                  <a:gd name="connsiteY488" fmla="*/ 3474 h 10141"/>
                  <a:gd name="connsiteX489" fmla="*/ 8487 w 10000"/>
                  <a:gd name="connsiteY489" fmla="*/ 3525 h 10141"/>
                  <a:gd name="connsiteX490" fmla="*/ 8499 w 10000"/>
                  <a:gd name="connsiteY490" fmla="*/ 3588 h 10141"/>
                  <a:gd name="connsiteX491" fmla="*/ 8511 w 10000"/>
                  <a:gd name="connsiteY491" fmla="*/ 3651 h 10141"/>
                  <a:gd name="connsiteX492" fmla="*/ 8523 w 10000"/>
                  <a:gd name="connsiteY492" fmla="*/ 3715 h 10141"/>
                  <a:gd name="connsiteX493" fmla="*/ 8535 w 10000"/>
                  <a:gd name="connsiteY493" fmla="*/ 3765 h 10141"/>
                  <a:gd name="connsiteX494" fmla="*/ 8535 w 10000"/>
                  <a:gd name="connsiteY494" fmla="*/ 3822 h 10141"/>
                  <a:gd name="connsiteX495" fmla="*/ 8547 w 10000"/>
                  <a:gd name="connsiteY495" fmla="*/ 3885 h 10141"/>
                  <a:gd name="connsiteX496" fmla="*/ 8559 w 10000"/>
                  <a:gd name="connsiteY496" fmla="*/ 3961 h 10141"/>
                  <a:gd name="connsiteX497" fmla="*/ 8571 w 10000"/>
                  <a:gd name="connsiteY497" fmla="*/ 4025 h 10141"/>
                  <a:gd name="connsiteX498" fmla="*/ 8571 w 10000"/>
                  <a:gd name="connsiteY498" fmla="*/ 4088 h 10141"/>
                  <a:gd name="connsiteX499" fmla="*/ 8583 w 10000"/>
                  <a:gd name="connsiteY499" fmla="*/ 4145 h 10141"/>
                  <a:gd name="connsiteX500" fmla="*/ 8583 w 10000"/>
                  <a:gd name="connsiteY500" fmla="*/ 4208 h 10141"/>
                  <a:gd name="connsiteX501" fmla="*/ 8594 w 10000"/>
                  <a:gd name="connsiteY501" fmla="*/ 4284 h 10141"/>
                  <a:gd name="connsiteX502" fmla="*/ 8594 w 10000"/>
                  <a:gd name="connsiteY502" fmla="*/ 4360 h 10141"/>
                  <a:gd name="connsiteX503" fmla="*/ 8606 w 10000"/>
                  <a:gd name="connsiteY503" fmla="*/ 4423 h 10141"/>
                  <a:gd name="connsiteX504" fmla="*/ 8612 w 10000"/>
                  <a:gd name="connsiteY504" fmla="*/ 4493 h 10141"/>
                  <a:gd name="connsiteX505" fmla="*/ 8624 w 10000"/>
                  <a:gd name="connsiteY505" fmla="*/ 4556 h 10141"/>
                  <a:gd name="connsiteX506" fmla="*/ 8636 w 10000"/>
                  <a:gd name="connsiteY506" fmla="*/ 4632 h 10141"/>
                  <a:gd name="connsiteX507" fmla="*/ 8636 w 10000"/>
                  <a:gd name="connsiteY507" fmla="*/ 4695 h 10141"/>
                  <a:gd name="connsiteX508" fmla="*/ 8648 w 10000"/>
                  <a:gd name="connsiteY508" fmla="*/ 4771 h 10141"/>
                  <a:gd name="connsiteX509" fmla="*/ 8660 w 10000"/>
                  <a:gd name="connsiteY509" fmla="*/ 4841 h 10141"/>
                  <a:gd name="connsiteX510" fmla="*/ 8660 w 10000"/>
                  <a:gd name="connsiteY510" fmla="*/ 4916 h 10141"/>
                  <a:gd name="connsiteX511" fmla="*/ 8672 w 10000"/>
                  <a:gd name="connsiteY511" fmla="*/ 4980 h 10141"/>
                  <a:gd name="connsiteX512" fmla="*/ 8684 w 10000"/>
                  <a:gd name="connsiteY512" fmla="*/ 5056 h 10141"/>
                  <a:gd name="connsiteX513" fmla="*/ 8696 w 10000"/>
                  <a:gd name="connsiteY513" fmla="*/ 5125 h 10141"/>
                  <a:gd name="connsiteX514" fmla="*/ 8696 w 10000"/>
                  <a:gd name="connsiteY514" fmla="*/ 5201 h 10141"/>
                  <a:gd name="connsiteX515" fmla="*/ 8696 w 10000"/>
                  <a:gd name="connsiteY515" fmla="*/ 5264 h 10141"/>
                  <a:gd name="connsiteX516" fmla="*/ 8708 w 10000"/>
                  <a:gd name="connsiteY516" fmla="*/ 5340 h 10141"/>
                  <a:gd name="connsiteX517" fmla="*/ 8720 w 10000"/>
                  <a:gd name="connsiteY517" fmla="*/ 5416 h 10141"/>
                  <a:gd name="connsiteX518" fmla="*/ 8720 w 10000"/>
                  <a:gd name="connsiteY518" fmla="*/ 5473 h 10141"/>
                  <a:gd name="connsiteX519" fmla="*/ 8732 w 10000"/>
                  <a:gd name="connsiteY519" fmla="*/ 5549 h 10141"/>
                  <a:gd name="connsiteX520" fmla="*/ 8744 w 10000"/>
                  <a:gd name="connsiteY520" fmla="*/ 5625 h 10141"/>
                  <a:gd name="connsiteX521" fmla="*/ 8756 w 10000"/>
                  <a:gd name="connsiteY521" fmla="*/ 5701 h 10141"/>
                  <a:gd name="connsiteX522" fmla="*/ 8768 w 10000"/>
                  <a:gd name="connsiteY522" fmla="*/ 5751 h 10141"/>
                  <a:gd name="connsiteX523" fmla="*/ 8780 w 10000"/>
                  <a:gd name="connsiteY523" fmla="*/ 5821 h 10141"/>
                  <a:gd name="connsiteX524" fmla="*/ 8780 w 10000"/>
                  <a:gd name="connsiteY524" fmla="*/ 5884 h 10141"/>
                  <a:gd name="connsiteX525" fmla="*/ 8792 w 10000"/>
                  <a:gd name="connsiteY525" fmla="*/ 5960 h 10141"/>
                  <a:gd name="connsiteX526" fmla="*/ 8804 w 10000"/>
                  <a:gd name="connsiteY526" fmla="*/ 6011 h 10141"/>
                  <a:gd name="connsiteX527" fmla="*/ 8816 w 10000"/>
                  <a:gd name="connsiteY527" fmla="*/ 6087 h 10141"/>
                  <a:gd name="connsiteX528" fmla="*/ 8816 w 10000"/>
                  <a:gd name="connsiteY528" fmla="*/ 6144 h 10141"/>
                  <a:gd name="connsiteX529" fmla="*/ 8840 w 10000"/>
                  <a:gd name="connsiteY529" fmla="*/ 6207 h 10141"/>
                  <a:gd name="connsiteX530" fmla="*/ 8840 w 10000"/>
                  <a:gd name="connsiteY530" fmla="*/ 6270 h 10141"/>
                  <a:gd name="connsiteX531" fmla="*/ 8852 w 10000"/>
                  <a:gd name="connsiteY531" fmla="*/ 6333 h 10141"/>
                  <a:gd name="connsiteX532" fmla="*/ 8864 w 10000"/>
                  <a:gd name="connsiteY532" fmla="*/ 6397 h 10141"/>
                  <a:gd name="connsiteX533" fmla="*/ 8876 w 10000"/>
                  <a:gd name="connsiteY533" fmla="*/ 6453 h 10141"/>
                  <a:gd name="connsiteX534" fmla="*/ 8888 w 10000"/>
                  <a:gd name="connsiteY534" fmla="*/ 6517 h 10141"/>
                  <a:gd name="connsiteX535" fmla="*/ 8911 w 10000"/>
                  <a:gd name="connsiteY535" fmla="*/ 6567 h 10141"/>
                  <a:gd name="connsiteX536" fmla="*/ 8911 w 10000"/>
                  <a:gd name="connsiteY536" fmla="*/ 6631 h 10141"/>
                  <a:gd name="connsiteX537" fmla="*/ 8929 w 10000"/>
                  <a:gd name="connsiteY537" fmla="*/ 6694 h 10141"/>
                  <a:gd name="connsiteX538" fmla="*/ 8929 w 10000"/>
                  <a:gd name="connsiteY538" fmla="*/ 6744 h 10141"/>
                  <a:gd name="connsiteX539" fmla="*/ 8953 w 10000"/>
                  <a:gd name="connsiteY539" fmla="*/ 6789 h 10141"/>
                  <a:gd name="connsiteX540" fmla="*/ 8953 w 10000"/>
                  <a:gd name="connsiteY540" fmla="*/ 6839 h 10141"/>
                  <a:gd name="connsiteX541" fmla="*/ 8977 w 10000"/>
                  <a:gd name="connsiteY541" fmla="*/ 6903 h 10141"/>
                  <a:gd name="connsiteX542" fmla="*/ 8989 w 10000"/>
                  <a:gd name="connsiteY542" fmla="*/ 6953 h 10141"/>
                  <a:gd name="connsiteX543" fmla="*/ 9001 w 10000"/>
                  <a:gd name="connsiteY543" fmla="*/ 7004 h 10141"/>
                  <a:gd name="connsiteX544" fmla="*/ 9013 w 10000"/>
                  <a:gd name="connsiteY544" fmla="*/ 7054 h 10141"/>
                  <a:gd name="connsiteX545" fmla="*/ 9037 w 10000"/>
                  <a:gd name="connsiteY545" fmla="*/ 7099 h 10141"/>
                  <a:gd name="connsiteX546" fmla="*/ 9037 w 10000"/>
                  <a:gd name="connsiteY546" fmla="*/ 7137 h 10141"/>
                  <a:gd name="connsiteX547" fmla="*/ 9049 w 10000"/>
                  <a:gd name="connsiteY547" fmla="*/ 7187 h 10141"/>
                  <a:gd name="connsiteX548" fmla="*/ 9061 w 10000"/>
                  <a:gd name="connsiteY548" fmla="*/ 7238 h 10141"/>
                  <a:gd name="connsiteX549" fmla="*/ 9073 w 10000"/>
                  <a:gd name="connsiteY549" fmla="*/ 7276 h 10141"/>
                  <a:gd name="connsiteX550" fmla="*/ 9085 w 10000"/>
                  <a:gd name="connsiteY550" fmla="*/ 7326 h 10141"/>
                  <a:gd name="connsiteX551" fmla="*/ 9097 w 10000"/>
                  <a:gd name="connsiteY551" fmla="*/ 7364 h 10141"/>
                  <a:gd name="connsiteX552" fmla="*/ 9097 w 10000"/>
                  <a:gd name="connsiteY552" fmla="*/ 7402 h 10141"/>
                  <a:gd name="connsiteX553" fmla="*/ 9121 w 10000"/>
                  <a:gd name="connsiteY553" fmla="*/ 7447 h 10141"/>
                  <a:gd name="connsiteX554" fmla="*/ 9133 w 10000"/>
                  <a:gd name="connsiteY554" fmla="*/ 7510 h 10141"/>
                  <a:gd name="connsiteX555" fmla="*/ 9157 w 10000"/>
                  <a:gd name="connsiteY555" fmla="*/ 7586 h 10141"/>
                  <a:gd name="connsiteX556" fmla="*/ 9181 w 10000"/>
                  <a:gd name="connsiteY556" fmla="*/ 7636 h 10141"/>
                  <a:gd name="connsiteX557" fmla="*/ 9193 w 10000"/>
                  <a:gd name="connsiteY557" fmla="*/ 7700 h 10141"/>
                  <a:gd name="connsiteX558" fmla="*/ 9205 w 10000"/>
                  <a:gd name="connsiteY558" fmla="*/ 7750 h 10141"/>
                  <a:gd name="connsiteX559" fmla="*/ 9217 w 10000"/>
                  <a:gd name="connsiteY559" fmla="*/ 7794 h 10141"/>
                  <a:gd name="connsiteX560" fmla="*/ 9228 w 10000"/>
                  <a:gd name="connsiteY560" fmla="*/ 7820 h 10141"/>
                  <a:gd name="connsiteX561" fmla="*/ 9240 w 10000"/>
                  <a:gd name="connsiteY561" fmla="*/ 7870 h 10141"/>
                  <a:gd name="connsiteX562" fmla="*/ 9246 w 10000"/>
                  <a:gd name="connsiteY562" fmla="*/ 7908 h 10141"/>
                  <a:gd name="connsiteX563" fmla="*/ 9258 w 10000"/>
                  <a:gd name="connsiteY563" fmla="*/ 7921 h 10141"/>
                  <a:gd name="connsiteX564" fmla="*/ 9246 w 10000"/>
                  <a:gd name="connsiteY564" fmla="*/ 7921 h 10141"/>
                  <a:gd name="connsiteX565" fmla="*/ 9240 w 10000"/>
                  <a:gd name="connsiteY565" fmla="*/ 7921 h 10141"/>
                  <a:gd name="connsiteX566" fmla="*/ 9217 w 10000"/>
                  <a:gd name="connsiteY566" fmla="*/ 7934 h 10141"/>
                  <a:gd name="connsiteX567" fmla="*/ 9193 w 10000"/>
                  <a:gd name="connsiteY567" fmla="*/ 7946 h 10141"/>
                  <a:gd name="connsiteX568" fmla="*/ 9145 w 10000"/>
                  <a:gd name="connsiteY568" fmla="*/ 7946 h 10141"/>
                  <a:gd name="connsiteX569" fmla="*/ 9097 w 10000"/>
                  <a:gd name="connsiteY569" fmla="*/ 7971 h 10141"/>
                  <a:gd name="connsiteX570" fmla="*/ 9037 w 10000"/>
                  <a:gd name="connsiteY570" fmla="*/ 7997 h 10141"/>
                  <a:gd name="connsiteX571" fmla="*/ 8977 w 10000"/>
                  <a:gd name="connsiteY571" fmla="*/ 8009 h 10141"/>
                  <a:gd name="connsiteX572" fmla="*/ 8941 w 10000"/>
                  <a:gd name="connsiteY572" fmla="*/ 8022 h 10141"/>
                  <a:gd name="connsiteX573" fmla="*/ 8911 w 10000"/>
                  <a:gd name="connsiteY573" fmla="*/ 8035 h 10141"/>
                  <a:gd name="connsiteX574" fmla="*/ 8864 w 10000"/>
                  <a:gd name="connsiteY574" fmla="*/ 8035 h 10141"/>
                  <a:gd name="connsiteX575" fmla="*/ 8828 w 10000"/>
                  <a:gd name="connsiteY575" fmla="*/ 8047 h 10141"/>
                  <a:gd name="connsiteX576" fmla="*/ 8792 w 10000"/>
                  <a:gd name="connsiteY576" fmla="*/ 8060 h 10141"/>
                  <a:gd name="connsiteX577" fmla="*/ 8744 w 10000"/>
                  <a:gd name="connsiteY577" fmla="*/ 8073 h 10141"/>
                  <a:gd name="connsiteX578" fmla="*/ 8696 w 10000"/>
                  <a:gd name="connsiteY578" fmla="*/ 8085 h 10141"/>
                  <a:gd name="connsiteX579" fmla="*/ 8660 w 10000"/>
                  <a:gd name="connsiteY579" fmla="*/ 8104 h 10141"/>
                  <a:gd name="connsiteX580" fmla="*/ 8606 w 10000"/>
                  <a:gd name="connsiteY580" fmla="*/ 8117 h 10141"/>
                  <a:gd name="connsiteX581" fmla="*/ 8559 w 10000"/>
                  <a:gd name="connsiteY581" fmla="*/ 8130 h 10141"/>
                  <a:gd name="connsiteX582" fmla="*/ 8511 w 10000"/>
                  <a:gd name="connsiteY582" fmla="*/ 8142 h 10141"/>
                  <a:gd name="connsiteX583" fmla="*/ 8463 w 10000"/>
                  <a:gd name="connsiteY583" fmla="*/ 8168 h 10141"/>
                  <a:gd name="connsiteX584" fmla="*/ 8403 w 10000"/>
                  <a:gd name="connsiteY584" fmla="*/ 8180 h 10141"/>
                  <a:gd name="connsiteX585" fmla="*/ 8343 w 10000"/>
                  <a:gd name="connsiteY585" fmla="*/ 8193 h 10141"/>
                  <a:gd name="connsiteX586" fmla="*/ 8295 w 10000"/>
                  <a:gd name="connsiteY586" fmla="*/ 8206 h 10141"/>
                  <a:gd name="connsiteX587" fmla="*/ 8254 w 10000"/>
                  <a:gd name="connsiteY587" fmla="*/ 8231 h 10141"/>
                  <a:gd name="connsiteX588" fmla="*/ 8182 w 10000"/>
                  <a:gd name="connsiteY588" fmla="*/ 8243 h 10141"/>
                  <a:gd name="connsiteX589" fmla="*/ 8122 w 10000"/>
                  <a:gd name="connsiteY589" fmla="*/ 8256 h 10141"/>
                  <a:gd name="connsiteX590" fmla="*/ 8062 w 10000"/>
                  <a:gd name="connsiteY590" fmla="*/ 8269 h 10141"/>
                  <a:gd name="connsiteX591" fmla="*/ 8002 w 10000"/>
                  <a:gd name="connsiteY591" fmla="*/ 8294 h 10141"/>
                  <a:gd name="connsiteX592" fmla="*/ 7949 w 10000"/>
                  <a:gd name="connsiteY592" fmla="*/ 8307 h 10141"/>
                  <a:gd name="connsiteX593" fmla="*/ 7889 w 10000"/>
                  <a:gd name="connsiteY593" fmla="*/ 8319 h 10141"/>
                  <a:gd name="connsiteX594" fmla="*/ 7817 w 10000"/>
                  <a:gd name="connsiteY594" fmla="*/ 8345 h 10141"/>
                  <a:gd name="connsiteX595" fmla="*/ 7757 w 10000"/>
                  <a:gd name="connsiteY595" fmla="*/ 8357 h 10141"/>
                  <a:gd name="connsiteX596" fmla="*/ 7685 w 10000"/>
                  <a:gd name="connsiteY596" fmla="*/ 8370 h 10141"/>
                  <a:gd name="connsiteX597" fmla="*/ 7632 w 10000"/>
                  <a:gd name="connsiteY597" fmla="*/ 8395 h 10141"/>
                  <a:gd name="connsiteX598" fmla="*/ 7560 w 10000"/>
                  <a:gd name="connsiteY598" fmla="*/ 8408 h 10141"/>
                  <a:gd name="connsiteX599" fmla="*/ 7488 w 10000"/>
                  <a:gd name="connsiteY599" fmla="*/ 8414 h 10141"/>
                  <a:gd name="connsiteX600" fmla="*/ 7416 w 10000"/>
                  <a:gd name="connsiteY600" fmla="*/ 8427 h 10141"/>
                  <a:gd name="connsiteX601" fmla="*/ 7356 w 10000"/>
                  <a:gd name="connsiteY601" fmla="*/ 8452 h 10141"/>
                  <a:gd name="connsiteX602" fmla="*/ 7291 w 10000"/>
                  <a:gd name="connsiteY602" fmla="*/ 8465 h 10141"/>
                  <a:gd name="connsiteX603" fmla="*/ 7219 w 10000"/>
                  <a:gd name="connsiteY603" fmla="*/ 8490 h 10141"/>
                  <a:gd name="connsiteX604" fmla="*/ 7147 w 10000"/>
                  <a:gd name="connsiteY604" fmla="*/ 8503 h 10141"/>
                  <a:gd name="connsiteX605" fmla="*/ 7075 w 10000"/>
                  <a:gd name="connsiteY605" fmla="*/ 8515 h 10141"/>
                  <a:gd name="connsiteX606" fmla="*/ 7010 w 10000"/>
                  <a:gd name="connsiteY606" fmla="*/ 8528 h 10141"/>
                  <a:gd name="connsiteX607" fmla="*/ 6938 w 10000"/>
                  <a:gd name="connsiteY607" fmla="*/ 8553 h 10141"/>
                  <a:gd name="connsiteX608" fmla="*/ 6866 w 10000"/>
                  <a:gd name="connsiteY608" fmla="*/ 8566 h 10141"/>
                  <a:gd name="connsiteX609" fmla="*/ 6782 w 10000"/>
                  <a:gd name="connsiteY609" fmla="*/ 8579 h 10141"/>
                  <a:gd name="connsiteX610" fmla="*/ 6711 w 10000"/>
                  <a:gd name="connsiteY610" fmla="*/ 8591 h 10141"/>
                  <a:gd name="connsiteX611" fmla="*/ 6645 w 10000"/>
                  <a:gd name="connsiteY611" fmla="*/ 8604 h 10141"/>
                  <a:gd name="connsiteX612" fmla="*/ 6573 w 10000"/>
                  <a:gd name="connsiteY612" fmla="*/ 8617 h 10141"/>
                  <a:gd name="connsiteX613" fmla="*/ 6501 w 10000"/>
                  <a:gd name="connsiteY613" fmla="*/ 8629 h 10141"/>
                  <a:gd name="connsiteX614" fmla="*/ 6429 w 10000"/>
                  <a:gd name="connsiteY614" fmla="*/ 8655 h 10141"/>
                  <a:gd name="connsiteX615" fmla="*/ 6364 w 10000"/>
                  <a:gd name="connsiteY615" fmla="*/ 8667 h 10141"/>
                  <a:gd name="connsiteX616" fmla="*/ 6292 w 10000"/>
                  <a:gd name="connsiteY616" fmla="*/ 8680 h 10141"/>
                  <a:gd name="connsiteX617" fmla="*/ 6208 w 10000"/>
                  <a:gd name="connsiteY617" fmla="*/ 8693 h 10141"/>
                  <a:gd name="connsiteX618" fmla="*/ 6136 w 10000"/>
                  <a:gd name="connsiteY618" fmla="*/ 8705 h 10141"/>
                  <a:gd name="connsiteX619" fmla="*/ 6065 w 10000"/>
                  <a:gd name="connsiteY619" fmla="*/ 8718 h 10141"/>
                  <a:gd name="connsiteX620" fmla="*/ 5999 w 10000"/>
                  <a:gd name="connsiteY620" fmla="*/ 8731 h 10141"/>
                  <a:gd name="connsiteX621" fmla="*/ 5927 w 10000"/>
                  <a:gd name="connsiteY621" fmla="*/ 8743 h 10141"/>
                  <a:gd name="connsiteX622" fmla="*/ 5843 w 10000"/>
                  <a:gd name="connsiteY622" fmla="*/ 8743 h 10141"/>
                  <a:gd name="connsiteX623" fmla="*/ 5772 w 10000"/>
                  <a:gd name="connsiteY623" fmla="*/ 8749 h 10141"/>
                  <a:gd name="connsiteX624" fmla="*/ 5706 w 10000"/>
                  <a:gd name="connsiteY624" fmla="*/ 8762 h 10141"/>
                  <a:gd name="connsiteX625" fmla="*/ 5634 w 10000"/>
                  <a:gd name="connsiteY625" fmla="*/ 8775 h 10141"/>
                  <a:gd name="connsiteX626" fmla="*/ 5550 w 10000"/>
                  <a:gd name="connsiteY626" fmla="*/ 8787 h 10141"/>
                  <a:gd name="connsiteX627" fmla="*/ 5478 w 10000"/>
                  <a:gd name="connsiteY627" fmla="*/ 8813 h 10141"/>
                  <a:gd name="connsiteX628" fmla="*/ 5413 w 10000"/>
                  <a:gd name="connsiteY628" fmla="*/ 8825 h 10141"/>
                  <a:gd name="connsiteX629" fmla="*/ 5329 w 10000"/>
                  <a:gd name="connsiteY629" fmla="*/ 8838 h 10141"/>
                  <a:gd name="connsiteX630" fmla="*/ 5257 w 10000"/>
                  <a:gd name="connsiteY630" fmla="*/ 8851 h 10141"/>
                  <a:gd name="connsiteX631" fmla="*/ 5185 w 10000"/>
                  <a:gd name="connsiteY631" fmla="*/ 8863 h 10141"/>
                  <a:gd name="connsiteX632" fmla="*/ 5114 w 10000"/>
                  <a:gd name="connsiteY632" fmla="*/ 8876 h 10141"/>
                  <a:gd name="connsiteX633" fmla="*/ 5036 w 10000"/>
                  <a:gd name="connsiteY633" fmla="*/ 8889 h 10141"/>
                  <a:gd name="connsiteX634" fmla="*/ 4964 w 10000"/>
                  <a:gd name="connsiteY634" fmla="*/ 8901 h 10141"/>
                  <a:gd name="connsiteX635" fmla="*/ 4892 w 10000"/>
                  <a:gd name="connsiteY635" fmla="*/ 8927 h 10141"/>
                  <a:gd name="connsiteX636" fmla="*/ 4821 w 10000"/>
                  <a:gd name="connsiteY636" fmla="*/ 8939 h 10141"/>
                  <a:gd name="connsiteX637" fmla="*/ 4755 w 10000"/>
                  <a:gd name="connsiteY637" fmla="*/ 8952 h 10141"/>
                  <a:gd name="connsiteX638" fmla="*/ 4671 w 10000"/>
                  <a:gd name="connsiteY638" fmla="*/ 8965 h 10141"/>
                  <a:gd name="connsiteX639" fmla="*/ 4599 w 10000"/>
                  <a:gd name="connsiteY639" fmla="*/ 8977 h 10141"/>
                  <a:gd name="connsiteX640" fmla="*/ 4528 w 10000"/>
                  <a:gd name="connsiteY640" fmla="*/ 8990 h 10141"/>
                  <a:gd name="connsiteX641" fmla="*/ 4462 w 10000"/>
                  <a:gd name="connsiteY641" fmla="*/ 9002 h 10141"/>
                  <a:gd name="connsiteX642" fmla="*/ 4390 w 10000"/>
                  <a:gd name="connsiteY642" fmla="*/ 9015 h 10141"/>
                  <a:gd name="connsiteX643" fmla="*/ 4330 w 10000"/>
                  <a:gd name="connsiteY643" fmla="*/ 9040 h 10141"/>
                  <a:gd name="connsiteX644" fmla="*/ 4258 w 10000"/>
                  <a:gd name="connsiteY644" fmla="*/ 9053 h 10141"/>
                  <a:gd name="connsiteX645" fmla="*/ 4187 w 10000"/>
                  <a:gd name="connsiteY645" fmla="*/ 9066 h 10141"/>
                  <a:gd name="connsiteX646" fmla="*/ 4121 w 10000"/>
                  <a:gd name="connsiteY646" fmla="*/ 9078 h 10141"/>
                  <a:gd name="connsiteX647" fmla="*/ 4061 w 10000"/>
                  <a:gd name="connsiteY647" fmla="*/ 9097 h 10141"/>
                  <a:gd name="connsiteX648" fmla="*/ 3989 w 10000"/>
                  <a:gd name="connsiteY648" fmla="*/ 9110 h 10141"/>
                  <a:gd name="connsiteX649" fmla="*/ 3929 w 10000"/>
                  <a:gd name="connsiteY649" fmla="*/ 9123 h 10141"/>
                  <a:gd name="connsiteX650" fmla="*/ 3870 w 10000"/>
                  <a:gd name="connsiteY650" fmla="*/ 9135 h 10141"/>
                  <a:gd name="connsiteX651" fmla="*/ 3816 w 10000"/>
                  <a:gd name="connsiteY651" fmla="*/ 9148 h 10141"/>
                  <a:gd name="connsiteX652" fmla="*/ 3744 w 10000"/>
                  <a:gd name="connsiteY652" fmla="*/ 9161 h 10141"/>
                  <a:gd name="connsiteX653" fmla="*/ 3684 w 10000"/>
                  <a:gd name="connsiteY653" fmla="*/ 9173 h 10141"/>
                  <a:gd name="connsiteX654" fmla="*/ 3624 w 10000"/>
                  <a:gd name="connsiteY654" fmla="*/ 9186 h 10141"/>
                  <a:gd name="connsiteX655" fmla="*/ 3577 w 10000"/>
                  <a:gd name="connsiteY655" fmla="*/ 9199 h 10141"/>
                  <a:gd name="connsiteX656" fmla="*/ 3523 w 10000"/>
                  <a:gd name="connsiteY656" fmla="*/ 9211 h 10141"/>
                  <a:gd name="connsiteX657" fmla="*/ 3463 w 10000"/>
                  <a:gd name="connsiteY657" fmla="*/ 9224 h 10141"/>
                  <a:gd name="connsiteX658" fmla="*/ 3415 w 10000"/>
                  <a:gd name="connsiteY658" fmla="*/ 9237 h 10141"/>
                  <a:gd name="connsiteX659" fmla="*/ 3367 w 10000"/>
                  <a:gd name="connsiteY659" fmla="*/ 9249 h 10141"/>
                  <a:gd name="connsiteX660" fmla="*/ 3307 w 10000"/>
                  <a:gd name="connsiteY660" fmla="*/ 9262 h 10141"/>
                  <a:gd name="connsiteX661" fmla="*/ 3260 w 10000"/>
                  <a:gd name="connsiteY661" fmla="*/ 9274 h 10141"/>
                  <a:gd name="connsiteX662" fmla="*/ 3212 w 10000"/>
                  <a:gd name="connsiteY662" fmla="*/ 9274 h 10141"/>
                  <a:gd name="connsiteX663" fmla="*/ 3182 w 10000"/>
                  <a:gd name="connsiteY663" fmla="*/ 9287 h 10141"/>
                  <a:gd name="connsiteX664" fmla="*/ 3134 w 10000"/>
                  <a:gd name="connsiteY664" fmla="*/ 9300 h 10141"/>
                  <a:gd name="connsiteX665" fmla="*/ 3086 w 10000"/>
                  <a:gd name="connsiteY665" fmla="*/ 9312 h 10141"/>
                  <a:gd name="connsiteX666" fmla="*/ 3050 w 10000"/>
                  <a:gd name="connsiteY666" fmla="*/ 9325 h 10141"/>
                  <a:gd name="connsiteX667" fmla="*/ 3014 w 10000"/>
                  <a:gd name="connsiteY667" fmla="*/ 9338 h 10141"/>
                  <a:gd name="connsiteX668" fmla="*/ 2978 w 10000"/>
                  <a:gd name="connsiteY668" fmla="*/ 9338 h 10141"/>
                  <a:gd name="connsiteX669" fmla="*/ 2943 w 10000"/>
                  <a:gd name="connsiteY669" fmla="*/ 9350 h 10141"/>
                  <a:gd name="connsiteX670" fmla="*/ 2907 w 10000"/>
                  <a:gd name="connsiteY670" fmla="*/ 9350 h 10141"/>
                  <a:gd name="connsiteX671" fmla="*/ 2889 w 10000"/>
                  <a:gd name="connsiteY671" fmla="*/ 9363 h 10141"/>
                  <a:gd name="connsiteX672" fmla="*/ 2829 w 10000"/>
                  <a:gd name="connsiteY672" fmla="*/ 9376 h 10141"/>
                  <a:gd name="connsiteX673" fmla="*/ 2793 w 10000"/>
                  <a:gd name="connsiteY673" fmla="*/ 9388 h 10141"/>
                  <a:gd name="connsiteX674" fmla="*/ 2757 w 10000"/>
                  <a:gd name="connsiteY674" fmla="*/ 9401 h 10141"/>
                  <a:gd name="connsiteX675" fmla="*/ 2733 w 10000"/>
                  <a:gd name="connsiteY675" fmla="*/ 9401 h 10141"/>
                  <a:gd name="connsiteX676" fmla="*/ 2709 w 10000"/>
                  <a:gd name="connsiteY676" fmla="*/ 9407 h 10141"/>
                  <a:gd name="connsiteX677" fmla="*/ 2709 w 10000"/>
                  <a:gd name="connsiteY677" fmla="*/ 9407 h 10141"/>
                  <a:gd name="connsiteX678" fmla="*/ 2709 w 10000"/>
                  <a:gd name="connsiteY678" fmla="*/ 9401 h 10141"/>
                  <a:gd name="connsiteX679" fmla="*/ 2697 w 10000"/>
                  <a:gd name="connsiteY679" fmla="*/ 9363 h 10141"/>
                  <a:gd name="connsiteX680" fmla="*/ 2697 w 10000"/>
                  <a:gd name="connsiteY680" fmla="*/ 9312 h 10141"/>
                  <a:gd name="connsiteX681" fmla="*/ 2685 w 10000"/>
                  <a:gd name="connsiteY681" fmla="*/ 9287 h 10141"/>
                  <a:gd name="connsiteX682" fmla="*/ 2685 w 10000"/>
                  <a:gd name="connsiteY682" fmla="*/ 9237 h 10141"/>
                  <a:gd name="connsiteX683" fmla="*/ 2685 w 10000"/>
                  <a:gd name="connsiteY683" fmla="*/ 9199 h 10141"/>
                  <a:gd name="connsiteX684" fmla="*/ 2673 w 10000"/>
                  <a:gd name="connsiteY684" fmla="*/ 9123 h 10141"/>
                  <a:gd name="connsiteX685" fmla="*/ 2661 w 10000"/>
                  <a:gd name="connsiteY685" fmla="*/ 9078 h 10141"/>
                  <a:gd name="connsiteX686" fmla="*/ 2661 w 10000"/>
                  <a:gd name="connsiteY686" fmla="*/ 9028 h 10141"/>
                  <a:gd name="connsiteX687" fmla="*/ 2650 w 10000"/>
                  <a:gd name="connsiteY687" fmla="*/ 9002 h 10141"/>
                  <a:gd name="connsiteX688" fmla="*/ 2650 w 10000"/>
                  <a:gd name="connsiteY688" fmla="*/ 8965 h 10141"/>
                  <a:gd name="connsiteX689" fmla="*/ 2650 w 10000"/>
                  <a:gd name="connsiteY689" fmla="*/ 8927 h 10141"/>
                  <a:gd name="connsiteX690" fmla="*/ 2638 w 10000"/>
                  <a:gd name="connsiteY690" fmla="*/ 8876 h 10141"/>
                  <a:gd name="connsiteX691" fmla="*/ 2626 w 10000"/>
                  <a:gd name="connsiteY691" fmla="*/ 8838 h 10141"/>
                  <a:gd name="connsiteX692" fmla="*/ 2626 w 10000"/>
                  <a:gd name="connsiteY692" fmla="*/ 8800 h 10141"/>
                  <a:gd name="connsiteX693" fmla="*/ 2614 w 10000"/>
                  <a:gd name="connsiteY693" fmla="*/ 8762 h 10141"/>
                  <a:gd name="connsiteX694" fmla="*/ 2602 w 10000"/>
                  <a:gd name="connsiteY694" fmla="*/ 8718 h 10141"/>
                  <a:gd name="connsiteX695" fmla="*/ 2602 w 10000"/>
                  <a:gd name="connsiteY695" fmla="*/ 8680 h 10141"/>
                  <a:gd name="connsiteX696" fmla="*/ 2590 w 10000"/>
                  <a:gd name="connsiteY696" fmla="*/ 8629 h 10141"/>
                  <a:gd name="connsiteX697" fmla="*/ 2590 w 10000"/>
                  <a:gd name="connsiteY697" fmla="*/ 8579 h 10141"/>
                  <a:gd name="connsiteX698" fmla="*/ 2578 w 10000"/>
                  <a:gd name="connsiteY698" fmla="*/ 8515 h 10141"/>
                  <a:gd name="connsiteX699" fmla="*/ 2572 w 10000"/>
                  <a:gd name="connsiteY699" fmla="*/ 8465 h 10141"/>
                  <a:gd name="connsiteX700" fmla="*/ 2560 w 10000"/>
                  <a:gd name="connsiteY700" fmla="*/ 8414 h 10141"/>
                  <a:gd name="connsiteX701" fmla="*/ 2548 w 10000"/>
                  <a:gd name="connsiteY701" fmla="*/ 8370 h 10141"/>
                  <a:gd name="connsiteX702" fmla="*/ 2536 w 10000"/>
                  <a:gd name="connsiteY702" fmla="*/ 8307 h 10141"/>
                  <a:gd name="connsiteX703" fmla="*/ 2536 w 10000"/>
                  <a:gd name="connsiteY703" fmla="*/ 8256 h 10141"/>
                  <a:gd name="connsiteX704" fmla="*/ 2524 w 10000"/>
                  <a:gd name="connsiteY704" fmla="*/ 8193 h 10141"/>
                  <a:gd name="connsiteX705" fmla="*/ 2512 w 10000"/>
                  <a:gd name="connsiteY705" fmla="*/ 8142 h 10141"/>
                  <a:gd name="connsiteX706" fmla="*/ 2488 w 10000"/>
                  <a:gd name="connsiteY706" fmla="*/ 8073 h 10141"/>
                  <a:gd name="connsiteX707" fmla="*/ 2476 w 10000"/>
                  <a:gd name="connsiteY707" fmla="*/ 8022 h 10141"/>
                  <a:gd name="connsiteX708" fmla="*/ 2464 w 10000"/>
                  <a:gd name="connsiteY708" fmla="*/ 7946 h 10141"/>
                  <a:gd name="connsiteX709" fmla="*/ 2452 w 10000"/>
                  <a:gd name="connsiteY709" fmla="*/ 7896 h 10141"/>
                  <a:gd name="connsiteX710" fmla="*/ 2440 w 10000"/>
                  <a:gd name="connsiteY710" fmla="*/ 7820 h 10141"/>
                  <a:gd name="connsiteX711" fmla="*/ 2428 w 10000"/>
                  <a:gd name="connsiteY711" fmla="*/ 7756 h 10141"/>
                  <a:gd name="connsiteX712" fmla="*/ 2416 w 10000"/>
                  <a:gd name="connsiteY712" fmla="*/ 7687 h 10141"/>
                  <a:gd name="connsiteX713" fmla="*/ 2404 w 10000"/>
                  <a:gd name="connsiteY713" fmla="*/ 7624 h 10141"/>
                  <a:gd name="connsiteX714" fmla="*/ 2380 w 10000"/>
                  <a:gd name="connsiteY714" fmla="*/ 7548 h 10141"/>
                  <a:gd name="connsiteX715" fmla="*/ 2356 w 10000"/>
                  <a:gd name="connsiteY715" fmla="*/ 7484 h 10141"/>
                  <a:gd name="connsiteX716" fmla="*/ 2344 w 10000"/>
                  <a:gd name="connsiteY716" fmla="*/ 7415 h 10141"/>
                  <a:gd name="connsiteX717" fmla="*/ 2333 w 10000"/>
                  <a:gd name="connsiteY717" fmla="*/ 7339 h 10141"/>
                  <a:gd name="connsiteX718" fmla="*/ 2309 w 10000"/>
                  <a:gd name="connsiteY718" fmla="*/ 7263 h 10141"/>
                  <a:gd name="connsiteX719" fmla="*/ 2297 w 10000"/>
                  <a:gd name="connsiteY719" fmla="*/ 7187 h 10141"/>
                  <a:gd name="connsiteX720" fmla="*/ 2273 w 10000"/>
                  <a:gd name="connsiteY720" fmla="*/ 7111 h 10141"/>
                  <a:gd name="connsiteX721" fmla="*/ 2261 w 10000"/>
                  <a:gd name="connsiteY721" fmla="*/ 7042 h 10141"/>
                  <a:gd name="connsiteX722" fmla="*/ 2243 w 10000"/>
                  <a:gd name="connsiteY722" fmla="*/ 6966 h 10141"/>
                  <a:gd name="connsiteX723" fmla="*/ 2219 w 10000"/>
                  <a:gd name="connsiteY723" fmla="*/ 6877 h 10141"/>
                  <a:gd name="connsiteX724" fmla="*/ 2195 w 10000"/>
                  <a:gd name="connsiteY724" fmla="*/ 6801 h 10141"/>
                  <a:gd name="connsiteX725" fmla="*/ 2171 w 10000"/>
                  <a:gd name="connsiteY725" fmla="*/ 6732 h 10141"/>
                  <a:gd name="connsiteX726" fmla="*/ 2147 w 10000"/>
                  <a:gd name="connsiteY726" fmla="*/ 6643 h 10141"/>
                  <a:gd name="connsiteX727" fmla="*/ 2135 w 10000"/>
                  <a:gd name="connsiteY727" fmla="*/ 6567 h 10141"/>
                  <a:gd name="connsiteX728" fmla="*/ 2111 w 10000"/>
                  <a:gd name="connsiteY728" fmla="*/ 6479 h 10141"/>
                  <a:gd name="connsiteX729" fmla="*/ 2087 w 10000"/>
                  <a:gd name="connsiteY729" fmla="*/ 6409 h 10141"/>
                  <a:gd name="connsiteX730" fmla="*/ 2051 w 10000"/>
                  <a:gd name="connsiteY730" fmla="*/ 6308 h 10141"/>
                  <a:gd name="connsiteX731" fmla="*/ 2028 w 10000"/>
                  <a:gd name="connsiteY731" fmla="*/ 6219 h 10141"/>
                  <a:gd name="connsiteX732" fmla="*/ 2004 w 10000"/>
                  <a:gd name="connsiteY732" fmla="*/ 6131 h 10141"/>
                  <a:gd name="connsiteX733" fmla="*/ 1980 w 10000"/>
                  <a:gd name="connsiteY733" fmla="*/ 6049 h 10141"/>
                  <a:gd name="connsiteX734" fmla="*/ 1944 w 10000"/>
                  <a:gd name="connsiteY734" fmla="*/ 5947 h 10141"/>
                  <a:gd name="connsiteX735" fmla="*/ 1926 w 10000"/>
                  <a:gd name="connsiteY735" fmla="*/ 5859 h 10141"/>
                  <a:gd name="connsiteX736" fmla="*/ 1902 w 10000"/>
                  <a:gd name="connsiteY736" fmla="*/ 5764 h 10141"/>
                  <a:gd name="connsiteX737" fmla="*/ 1878 w 10000"/>
                  <a:gd name="connsiteY737" fmla="*/ 5675 h 10141"/>
                  <a:gd name="connsiteX738" fmla="*/ 1854 w 10000"/>
                  <a:gd name="connsiteY738" fmla="*/ 5574 h 10141"/>
                  <a:gd name="connsiteX739" fmla="*/ 1818 w 10000"/>
                  <a:gd name="connsiteY739" fmla="*/ 5473 h 10141"/>
                  <a:gd name="connsiteX740" fmla="*/ 1794 w 10000"/>
                  <a:gd name="connsiteY740" fmla="*/ 5378 h 10141"/>
                  <a:gd name="connsiteX741" fmla="*/ 1770 w 10000"/>
                  <a:gd name="connsiteY741" fmla="*/ 5277 h 10141"/>
                  <a:gd name="connsiteX742" fmla="*/ 1734 w 10000"/>
                  <a:gd name="connsiteY742" fmla="*/ 5176 h 10141"/>
                  <a:gd name="connsiteX743" fmla="*/ 1711 w 10000"/>
                  <a:gd name="connsiteY743" fmla="*/ 5081 h 10141"/>
                  <a:gd name="connsiteX744" fmla="*/ 1675 w 10000"/>
                  <a:gd name="connsiteY744" fmla="*/ 4980 h 10141"/>
                  <a:gd name="connsiteX745" fmla="*/ 1651 w 10000"/>
                  <a:gd name="connsiteY745" fmla="*/ 4879 h 10141"/>
                  <a:gd name="connsiteX746" fmla="*/ 1615 w 10000"/>
                  <a:gd name="connsiteY746" fmla="*/ 4777 h 10141"/>
                  <a:gd name="connsiteX747" fmla="*/ 1597 w 10000"/>
                  <a:gd name="connsiteY747" fmla="*/ 4670 h 10141"/>
                  <a:gd name="connsiteX748" fmla="*/ 1561 w 10000"/>
                  <a:gd name="connsiteY748" fmla="*/ 4569 h 10141"/>
                  <a:gd name="connsiteX749" fmla="*/ 1537 w 10000"/>
                  <a:gd name="connsiteY749" fmla="*/ 4467 h 10141"/>
                  <a:gd name="connsiteX750" fmla="*/ 1501 w 10000"/>
                  <a:gd name="connsiteY750" fmla="*/ 4372 h 10141"/>
                  <a:gd name="connsiteX751" fmla="*/ 1477 w 10000"/>
                  <a:gd name="connsiteY751" fmla="*/ 4259 h 10141"/>
                  <a:gd name="connsiteX752" fmla="*/ 1441 w 10000"/>
                  <a:gd name="connsiteY752" fmla="*/ 4157 h 10141"/>
                  <a:gd name="connsiteX753" fmla="*/ 1417 w 10000"/>
                  <a:gd name="connsiteY753" fmla="*/ 4063 h 10141"/>
                  <a:gd name="connsiteX754" fmla="*/ 1394 w 10000"/>
                  <a:gd name="connsiteY754" fmla="*/ 3961 h 10141"/>
                  <a:gd name="connsiteX755" fmla="*/ 1370 w 10000"/>
                  <a:gd name="connsiteY755" fmla="*/ 3860 h 10141"/>
                  <a:gd name="connsiteX756" fmla="*/ 1334 w 10000"/>
                  <a:gd name="connsiteY756" fmla="*/ 3765 h 10141"/>
                  <a:gd name="connsiteX757" fmla="*/ 1310 w 10000"/>
                  <a:gd name="connsiteY757" fmla="*/ 3664 h 10141"/>
                  <a:gd name="connsiteX758" fmla="*/ 1280 w 10000"/>
                  <a:gd name="connsiteY758" fmla="*/ 3563 h 10141"/>
                  <a:gd name="connsiteX759" fmla="*/ 1256 w 10000"/>
                  <a:gd name="connsiteY759" fmla="*/ 3462 h 10141"/>
                  <a:gd name="connsiteX760" fmla="*/ 1232 w 10000"/>
                  <a:gd name="connsiteY760" fmla="*/ 3379 h 10141"/>
                  <a:gd name="connsiteX761" fmla="*/ 1208 w 10000"/>
                  <a:gd name="connsiteY761" fmla="*/ 3291 h 10141"/>
                  <a:gd name="connsiteX762" fmla="*/ 1172 w 10000"/>
                  <a:gd name="connsiteY762" fmla="*/ 3190 h 10141"/>
                  <a:gd name="connsiteX763" fmla="*/ 1148 w 10000"/>
                  <a:gd name="connsiteY763" fmla="*/ 3095 h 10141"/>
                  <a:gd name="connsiteX764" fmla="*/ 1124 w 10000"/>
                  <a:gd name="connsiteY764" fmla="*/ 2994 h 10141"/>
                  <a:gd name="connsiteX765" fmla="*/ 1100 w 10000"/>
                  <a:gd name="connsiteY765" fmla="*/ 2918 h 10141"/>
                  <a:gd name="connsiteX766" fmla="*/ 1077 w 10000"/>
                  <a:gd name="connsiteY766" fmla="*/ 2817 h 10141"/>
                  <a:gd name="connsiteX767" fmla="*/ 1041 w 10000"/>
                  <a:gd name="connsiteY767" fmla="*/ 2734 h 10141"/>
                  <a:gd name="connsiteX768" fmla="*/ 1029 w 10000"/>
                  <a:gd name="connsiteY768" fmla="*/ 2658 h 10141"/>
                  <a:gd name="connsiteX769" fmla="*/ 1005 w 10000"/>
                  <a:gd name="connsiteY769" fmla="*/ 2582 h 10141"/>
                  <a:gd name="connsiteX770" fmla="*/ 981 w 10000"/>
                  <a:gd name="connsiteY770" fmla="*/ 2507 h 10141"/>
                  <a:gd name="connsiteX771" fmla="*/ 963 w 10000"/>
                  <a:gd name="connsiteY771" fmla="*/ 2424 h 10141"/>
                  <a:gd name="connsiteX772" fmla="*/ 951 w 10000"/>
                  <a:gd name="connsiteY772" fmla="*/ 2348 h 10141"/>
                  <a:gd name="connsiteX773" fmla="*/ 927 w 10000"/>
                  <a:gd name="connsiteY773" fmla="*/ 2285 h 10141"/>
                  <a:gd name="connsiteX774" fmla="*/ 903 w 10000"/>
                  <a:gd name="connsiteY774" fmla="*/ 2209 h 10141"/>
                  <a:gd name="connsiteX775" fmla="*/ 891 w 10000"/>
                  <a:gd name="connsiteY775" fmla="*/ 2146 h 10141"/>
                  <a:gd name="connsiteX776" fmla="*/ 867 w 10000"/>
                  <a:gd name="connsiteY776" fmla="*/ 2089 h 10141"/>
                  <a:gd name="connsiteX777" fmla="*/ 855 w 10000"/>
                  <a:gd name="connsiteY777" fmla="*/ 2026 h 10141"/>
                  <a:gd name="connsiteX778" fmla="*/ 843 w 10000"/>
                  <a:gd name="connsiteY778" fmla="*/ 1963 h 10141"/>
                  <a:gd name="connsiteX779" fmla="*/ 819 w 10000"/>
                  <a:gd name="connsiteY779" fmla="*/ 1899 h 10141"/>
                  <a:gd name="connsiteX780" fmla="*/ 807 w 10000"/>
                  <a:gd name="connsiteY780" fmla="*/ 1849 h 10141"/>
                  <a:gd name="connsiteX781" fmla="*/ 783 w 10000"/>
                  <a:gd name="connsiteY781" fmla="*/ 1811 h 10141"/>
                  <a:gd name="connsiteX782" fmla="*/ 772 w 10000"/>
                  <a:gd name="connsiteY782" fmla="*/ 1767 h 10141"/>
                  <a:gd name="connsiteX783" fmla="*/ 760 w 10000"/>
                  <a:gd name="connsiteY783" fmla="*/ 1729 h 10141"/>
                  <a:gd name="connsiteX784" fmla="*/ 748 w 10000"/>
                  <a:gd name="connsiteY784" fmla="*/ 1691 h 10141"/>
                  <a:gd name="connsiteX785" fmla="*/ 748 w 10000"/>
                  <a:gd name="connsiteY785" fmla="*/ 1653 h 10141"/>
                  <a:gd name="connsiteX786" fmla="*/ 724 w 10000"/>
                  <a:gd name="connsiteY786" fmla="*/ 1589 h 10141"/>
                  <a:gd name="connsiteX787" fmla="*/ 724 w 10000"/>
                  <a:gd name="connsiteY787" fmla="*/ 1551 h 10141"/>
                  <a:gd name="connsiteX788" fmla="*/ 712 w 10000"/>
                  <a:gd name="connsiteY788" fmla="*/ 1526 h 10141"/>
                  <a:gd name="connsiteX789" fmla="*/ 712 w 10000"/>
                  <a:gd name="connsiteY789" fmla="*/ 1514 h 10141"/>
                  <a:gd name="connsiteX790" fmla="*/ 724 w 10000"/>
                  <a:gd name="connsiteY790" fmla="*/ 1514 h 10141"/>
                  <a:gd name="connsiteX791" fmla="*/ 783 w 10000"/>
                  <a:gd name="connsiteY791" fmla="*/ 1501 h 10141"/>
                  <a:gd name="connsiteX792" fmla="*/ 819 w 10000"/>
                  <a:gd name="connsiteY792" fmla="*/ 1488 h 10141"/>
                  <a:gd name="connsiteX793" fmla="*/ 867 w 10000"/>
                  <a:gd name="connsiteY793" fmla="*/ 1488 h 10141"/>
                  <a:gd name="connsiteX794" fmla="*/ 891 w 10000"/>
                  <a:gd name="connsiteY794" fmla="*/ 1476 h 10141"/>
                  <a:gd name="connsiteX795" fmla="*/ 927 w 10000"/>
                  <a:gd name="connsiteY795" fmla="*/ 1476 h 10141"/>
                  <a:gd name="connsiteX796" fmla="*/ 963 w 10000"/>
                  <a:gd name="connsiteY796" fmla="*/ 1476 h 10141"/>
                  <a:gd name="connsiteX797" fmla="*/ 993 w 10000"/>
                  <a:gd name="connsiteY797" fmla="*/ 1476 h 10141"/>
                  <a:gd name="connsiteX798" fmla="*/ 1017 w 10000"/>
                  <a:gd name="connsiteY798" fmla="*/ 1463 h 10141"/>
                  <a:gd name="connsiteX799" fmla="*/ 1053 w 10000"/>
                  <a:gd name="connsiteY799" fmla="*/ 1463 h 10141"/>
                  <a:gd name="connsiteX800" fmla="*/ 1100 w 10000"/>
                  <a:gd name="connsiteY800" fmla="*/ 1457 h 10141"/>
                  <a:gd name="connsiteX801" fmla="*/ 1136 w 10000"/>
                  <a:gd name="connsiteY801" fmla="*/ 1457 h 10141"/>
                  <a:gd name="connsiteX802" fmla="*/ 1172 w 10000"/>
                  <a:gd name="connsiteY802" fmla="*/ 1444 h 10141"/>
                  <a:gd name="connsiteX803" fmla="*/ 1220 w 10000"/>
                  <a:gd name="connsiteY803" fmla="*/ 1444 h 10141"/>
                  <a:gd name="connsiteX804" fmla="*/ 1268 w 10000"/>
                  <a:gd name="connsiteY804" fmla="*/ 1431 h 10141"/>
                  <a:gd name="connsiteX805" fmla="*/ 1310 w 10000"/>
                  <a:gd name="connsiteY805" fmla="*/ 1431 h 10141"/>
                  <a:gd name="connsiteX806" fmla="*/ 1358 w 10000"/>
                  <a:gd name="connsiteY806" fmla="*/ 1419 h 10141"/>
                  <a:gd name="connsiteX807" fmla="*/ 1406 w 10000"/>
                  <a:gd name="connsiteY807" fmla="*/ 1419 h 10141"/>
                  <a:gd name="connsiteX808" fmla="*/ 1465 w 10000"/>
                  <a:gd name="connsiteY808" fmla="*/ 1406 h 10141"/>
                  <a:gd name="connsiteX809" fmla="*/ 1513 w 10000"/>
                  <a:gd name="connsiteY809" fmla="*/ 1406 h 10141"/>
                  <a:gd name="connsiteX810" fmla="*/ 1561 w 10000"/>
                  <a:gd name="connsiteY810" fmla="*/ 1393 h 10141"/>
                  <a:gd name="connsiteX811" fmla="*/ 1615 w 10000"/>
                  <a:gd name="connsiteY811" fmla="*/ 1393 h 10141"/>
                  <a:gd name="connsiteX812" fmla="*/ 1675 w 10000"/>
                  <a:gd name="connsiteY812" fmla="*/ 1381 h 10141"/>
                  <a:gd name="connsiteX813" fmla="*/ 1746 w 10000"/>
                  <a:gd name="connsiteY813" fmla="*/ 1381 h 10141"/>
                  <a:gd name="connsiteX814" fmla="*/ 1794 w 10000"/>
                  <a:gd name="connsiteY814" fmla="*/ 1368 h 10141"/>
                  <a:gd name="connsiteX815" fmla="*/ 1854 w 10000"/>
                  <a:gd name="connsiteY815" fmla="*/ 1355 h 10141"/>
                  <a:gd name="connsiteX816" fmla="*/ 1914 w 10000"/>
                  <a:gd name="connsiteY816" fmla="*/ 1343 h 10141"/>
                  <a:gd name="connsiteX817" fmla="*/ 1980 w 10000"/>
                  <a:gd name="connsiteY817" fmla="*/ 1343 h 10141"/>
                  <a:gd name="connsiteX818" fmla="*/ 2039 w 10000"/>
                  <a:gd name="connsiteY818" fmla="*/ 1330 h 10141"/>
                  <a:gd name="connsiteX819" fmla="*/ 2111 w 10000"/>
                  <a:gd name="connsiteY819" fmla="*/ 1317 h 10141"/>
                  <a:gd name="connsiteX820" fmla="*/ 2171 w 10000"/>
                  <a:gd name="connsiteY820" fmla="*/ 1317 h 10141"/>
                  <a:gd name="connsiteX821" fmla="*/ 2243 w 10000"/>
                  <a:gd name="connsiteY821" fmla="*/ 1305 h 10141"/>
                  <a:gd name="connsiteX822" fmla="*/ 2297 w 10000"/>
                  <a:gd name="connsiteY822" fmla="*/ 1292 h 10141"/>
                  <a:gd name="connsiteX823" fmla="*/ 2368 w 10000"/>
                  <a:gd name="connsiteY823" fmla="*/ 1292 h 10141"/>
                  <a:gd name="connsiteX824" fmla="*/ 2440 w 10000"/>
                  <a:gd name="connsiteY824" fmla="*/ 1280 h 10141"/>
                  <a:gd name="connsiteX825" fmla="*/ 2512 w 10000"/>
                  <a:gd name="connsiteY825" fmla="*/ 1267 h 10141"/>
                  <a:gd name="connsiteX826" fmla="*/ 2578 w 10000"/>
                  <a:gd name="connsiteY826" fmla="*/ 1254 h 10141"/>
                  <a:gd name="connsiteX827" fmla="*/ 2661 w 10000"/>
                  <a:gd name="connsiteY827" fmla="*/ 1242 h 10141"/>
                  <a:gd name="connsiteX828" fmla="*/ 2733 w 10000"/>
                  <a:gd name="connsiteY828" fmla="*/ 1229 h 10141"/>
                  <a:gd name="connsiteX829" fmla="*/ 2805 w 10000"/>
                  <a:gd name="connsiteY829" fmla="*/ 1229 h 10141"/>
                  <a:gd name="connsiteX830" fmla="*/ 2877 w 10000"/>
                  <a:gd name="connsiteY830" fmla="*/ 1216 h 10141"/>
                  <a:gd name="connsiteX831" fmla="*/ 2955 w 10000"/>
                  <a:gd name="connsiteY831" fmla="*/ 1204 h 10141"/>
                  <a:gd name="connsiteX832" fmla="*/ 3026 w 10000"/>
                  <a:gd name="connsiteY832" fmla="*/ 1191 h 10141"/>
                  <a:gd name="connsiteX833" fmla="*/ 3098 w 10000"/>
                  <a:gd name="connsiteY833" fmla="*/ 1178 h 10141"/>
                  <a:gd name="connsiteX834" fmla="*/ 3182 w 10000"/>
                  <a:gd name="connsiteY834" fmla="*/ 1166 h 10141"/>
                  <a:gd name="connsiteX835" fmla="*/ 3248 w 10000"/>
                  <a:gd name="connsiteY835" fmla="*/ 1166 h 10141"/>
                  <a:gd name="connsiteX836" fmla="*/ 3331 w 10000"/>
                  <a:gd name="connsiteY836" fmla="*/ 1153 h 10141"/>
                  <a:gd name="connsiteX837" fmla="*/ 3415 w 10000"/>
                  <a:gd name="connsiteY837" fmla="*/ 1140 h 10141"/>
                  <a:gd name="connsiteX838" fmla="*/ 3487 w 10000"/>
                  <a:gd name="connsiteY838" fmla="*/ 1134 h 10141"/>
                  <a:gd name="connsiteX839" fmla="*/ 3565 w 10000"/>
                  <a:gd name="connsiteY839" fmla="*/ 1134 h 10141"/>
                  <a:gd name="connsiteX840" fmla="*/ 3648 w 10000"/>
                  <a:gd name="connsiteY840" fmla="*/ 1109 h 10141"/>
                  <a:gd name="connsiteX841" fmla="*/ 3732 w 10000"/>
                  <a:gd name="connsiteY841" fmla="*/ 1109 h 10141"/>
                  <a:gd name="connsiteX842" fmla="*/ 3816 w 10000"/>
                  <a:gd name="connsiteY842" fmla="*/ 1096 h 10141"/>
                  <a:gd name="connsiteX843" fmla="*/ 3882 w 10000"/>
                  <a:gd name="connsiteY843" fmla="*/ 1083 h 10141"/>
                  <a:gd name="connsiteX844" fmla="*/ 3965 w 10000"/>
                  <a:gd name="connsiteY844" fmla="*/ 1071 h 10141"/>
                  <a:gd name="connsiteX845" fmla="*/ 4049 w 10000"/>
                  <a:gd name="connsiteY845" fmla="*/ 1071 h 10141"/>
                  <a:gd name="connsiteX846" fmla="*/ 4133 w 10000"/>
                  <a:gd name="connsiteY846" fmla="*/ 1045 h 10141"/>
                  <a:gd name="connsiteX847" fmla="*/ 4211 w 10000"/>
                  <a:gd name="connsiteY847" fmla="*/ 1045 h 10141"/>
                  <a:gd name="connsiteX848" fmla="*/ 4282 w 10000"/>
                  <a:gd name="connsiteY848" fmla="*/ 1020 h 10141"/>
                  <a:gd name="connsiteX849" fmla="*/ 4366 w 10000"/>
                  <a:gd name="connsiteY849" fmla="*/ 1020 h 10141"/>
                  <a:gd name="connsiteX850" fmla="*/ 4450 w 10000"/>
                  <a:gd name="connsiteY850" fmla="*/ 1008 h 10141"/>
                  <a:gd name="connsiteX851" fmla="*/ 4528 w 10000"/>
                  <a:gd name="connsiteY851" fmla="*/ 995 h 10141"/>
                  <a:gd name="connsiteX852" fmla="*/ 4611 w 10000"/>
                  <a:gd name="connsiteY852" fmla="*/ 982 h 10141"/>
                  <a:gd name="connsiteX853" fmla="*/ 4695 w 10000"/>
                  <a:gd name="connsiteY853" fmla="*/ 982 h 10141"/>
                  <a:gd name="connsiteX854" fmla="*/ 4767 w 10000"/>
                  <a:gd name="connsiteY854" fmla="*/ 957 h 10141"/>
                  <a:gd name="connsiteX855" fmla="*/ 4856 w 10000"/>
                  <a:gd name="connsiteY855" fmla="*/ 957 h 10141"/>
                  <a:gd name="connsiteX856" fmla="*/ 4928 w 10000"/>
                  <a:gd name="connsiteY856" fmla="*/ 944 h 10141"/>
                  <a:gd name="connsiteX857" fmla="*/ 5012 w 10000"/>
                  <a:gd name="connsiteY857" fmla="*/ 932 h 10141"/>
                  <a:gd name="connsiteX858" fmla="*/ 5084 w 10000"/>
                  <a:gd name="connsiteY858" fmla="*/ 919 h 10141"/>
                  <a:gd name="connsiteX859" fmla="*/ 5173 w 10000"/>
                  <a:gd name="connsiteY859" fmla="*/ 919 h 10141"/>
                  <a:gd name="connsiteX860" fmla="*/ 5245 w 10000"/>
                  <a:gd name="connsiteY860" fmla="*/ 906 h 10141"/>
                  <a:gd name="connsiteX861" fmla="*/ 5329 w 10000"/>
                  <a:gd name="connsiteY861" fmla="*/ 906 h 10141"/>
                  <a:gd name="connsiteX862" fmla="*/ 5413 w 10000"/>
                  <a:gd name="connsiteY862" fmla="*/ 894 h 10141"/>
                  <a:gd name="connsiteX863" fmla="*/ 5478 w 10000"/>
                  <a:gd name="connsiteY863" fmla="*/ 881 h 10141"/>
                  <a:gd name="connsiteX864" fmla="*/ 5562 w 10000"/>
                  <a:gd name="connsiteY864" fmla="*/ 868 h 10141"/>
                  <a:gd name="connsiteX865" fmla="*/ 5646 w 10000"/>
                  <a:gd name="connsiteY865" fmla="*/ 868 h 10141"/>
                  <a:gd name="connsiteX866" fmla="*/ 5718 w 10000"/>
                  <a:gd name="connsiteY866" fmla="*/ 843 h 10141"/>
                  <a:gd name="connsiteX867" fmla="*/ 5795 w 10000"/>
                  <a:gd name="connsiteY867" fmla="*/ 843 h 10141"/>
                  <a:gd name="connsiteX868" fmla="*/ 5867 w 10000"/>
                  <a:gd name="connsiteY868" fmla="*/ 830 h 10141"/>
                  <a:gd name="connsiteX869" fmla="*/ 5951 w 10000"/>
                  <a:gd name="connsiteY869" fmla="*/ 830 h 10141"/>
                  <a:gd name="connsiteX870" fmla="*/ 6023 w 10000"/>
                  <a:gd name="connsiteY870" fmla="*/ 818 h 10141"/>
                  <a:gd name="connsiteX871" fmla="*/ 6089 w 10000"/>
                  <a:gd name="connsiteY871" fmla="*/ 818 h 10141"/>
                  <a:gd name="connsiteX872" fmla="*/ 6172 w 10000"/>
                  <a:gd name="connsiteY872" fmla="*/ 805 h 10141"/>
                  <a:gd name="connsiteX873" fmla="*/ 6244 w 10000"/>
                  <a:gd name="connsiteY873" fmla="*/ 805 h 10141"/>
                  <a:gd name="connsiteX874" fmla="*/ 6316 w 10000"/>
                  <a:gd name="connsiteY874" fmla="*/ 799 h 10141"/>
                  <a:gd name="connsiteX875" fmla="*/ 6388 w 10000"/>
                  <a:gd name="connsiteY875" fmla="*/ 799 h 10141"/>
                  <a:gd name="connsiteX876" fmla="*/ 6453 w 10000"/>
                  <a:gd name="connsiteY876" fmla="*/ 786 h 10141"/>
                  <a:gd name="connsiteX877" fmla="*/ 6525 w 10000"/>
                  <a:gd name="connsiteY877" fmla="*/ 786 h 10141"/>
                  <a:gd name="connsiteX878" fmla="*/ 6585 w 10000"/>
                  <a:gd name="connsiteY878" fmla="*/ 774 h 10141"/>
                  <a:gd name="connsiteX879" fmla="*/ 6645 w 10000"/>
                  <a:gd name="connsiteY879" fmla="*/ 774 h 10141"/>
                  <a:gd name="connsiteX880" fmla="*/ 6711 w 10000"/>
                  <a:gd name="connsiteY880" fmla="*/ 761 h 10141"/>
                  <a:gd name="connsiteX881" fmla="*/ 6770 w 10000"/>
                  <a:gd name="connsiteY881" fmla="*/ 761 h 10141"/>
                  <a:gd name="connsiteX882" fmla="*/ 6830 w 10000"/>
                  <a:gd name="connsiteY882" fmla="*/ 761 h 10141"/>
                  <a:gd name="connsiteX883" fmla="*/ 6890 w 10000"/>
                  <a:gd name="connsiteY883" fmla="*/ 748 h 10141"/>
                  <a:gd name="connsiteX884" fmla="*/ 6938 w 10000"/>
                  <a:gd name="connsiteY884" fmla="*/ 748 h 10141"/>
                  <a:gd name="connsiteX885" fmla="*/ 7010 w 10000"/>
                  <a:gd name="connsiteY885" fmla="*/ 748 h 10141"/>
                  <a:gd name="connsiteX886" fmla="*/ 7051 w 10000"/>
                  <a:gd name="connsiteY886" fmla="*/ 736 h 10141"/>
                  <a:gd name="connsiteX887" fmla="*/ 7111 w 10000"/>
                  <a:gd name="connsiteY887" fmla="*/ 736 h 10141"/>
                  <a:gd name="connsiteX888" fmla="*/ 7159 w 10000"/>
                  <a:gd name="connsiteY888" fmla="*/ 736 h 10141"/>
                  <a:gd name="connsiteX889" fmla="*/ 7207 w 10000"/>
                  <a:gd name="connsiteY889" fmla="*/ 736 h 10141"/>
                  <a:gd name="connsiteX890" fmla="*/ 7255 w 10000"/>
                  <a:gd name="connsiteY890" fmla="*/ 723 h 10141"/>
                  <a:gd name="connsiteX891" fmla="*/ 7303 w 10000"/>
                  <a:gd name="connsiteY891" fmla="*/ 723 h 10141"/>
                  <a:gd name="connsiteX892" fmla="*/ 7344 w 10000"/>
                  <a:gd name="connsiteY892" fmla="*/ 723 h 10141"/>
                  <a:gd name="connsiteX893" fmla="*/ 7392 w 10000"/>
                  <a:gd name="connsiteY893" fmla="*/ 723 h 10141"/>
                  <a:gd name="connsiteX894" fmla="*/ 7416 w 10000"/>
                  <a:gd name="connsiteY894" fmla="*/ 710 h 10141"/>
                  <a:gd name="connsiteX895" fmla="*/ 7452 w 10000"/>
                  <a:gd name="connsiteY895" fmla="*/ 710 h 10141"/>
                  <a:gd name="connsiteX896" fmla="*/ 7500 w 10000"/>
                  <a:gd name="connsiteY896" fmla="*/ 698 h 10141"/>
                  <a:gd name="connsiteX897" fmla="*/ 7536 w 10000"/>
                  <a:gd name="connsiteY897" fmla="*/ 698 h 10141"/>
                  <a:gd name="connsiteX898" fmla="*/ 7596 w 10000"/>
                  <a:gd name="connsiteY898" fmla="*/ 698 h 10141"/>
                  <a:gd name="connsiteX899" fmla="*/ 7644 w 10000"/>
                  <a:gd name="connsiteY899" fmla="*/ 698 h 10141"/>
                  <a:gd name="connsiteX900" fmla="*/ 7673 w 10000"/>
                  <a:gd name="connsiteY900" fmla="*/ 698 h 10141"/>
                  <a:gd name="connsiteX901" fmla="*/ 7697 w 10000"/>
                  <a:gd name="connsiteY901" fmla="*/ 698 h 10141"/>
                  <a:gd name="connsiteX902" fmla="*/ 7721 w 10000"/>
                  <a:gd name="connsiteY902" fmla="*/ 698 h 10141"/>
                  <a:gd name="connsiteX903" fmla="*/ 7733 w 10000"/>
                  <a:gd name="connsiteY903" fmla="*/ 698 h 10141"/>
                  <a:gd name="connsiteX904" fmla="*/ 7738 w 10000"/>
                  <a:gd name="connsiteY904" fmla="*/ 719 h 10141"/>
                  <a:gd name="connsiteX0" fmla="*/ 7738 w 10000"/>
                  <a:gd name="connsiteY0" fmla="*/ 719 h 10141"/>
                  <a:gd name="connsiteX1" fmla="*/ 8122 w 10000"/>
                  <a:gd name="connsiteY1" fmla="*/ 141 h 10141"/>
                  <a:gd name="connsiteX2" fmla="*/ 8110 w 10000"/>
                  <a:gd name="connsiteY2" fmla="*/ 141 h 10141"/>
                  <a:gd name="connsiteX3" fmla="*/ 8062 w 10000"/>
                  <a:gd name="connsiteY3" fmla="*/ 141 h 10141"/>
                  <a:gd name="connsiteX4" fmla="*/ 8014 w 10000"/>
                  <a:gd name="connsiteY4" fmla="*/ 147 h 10141"/>
                  <a:gd name="connsiteX5" fmla="*/ 7978 w 10000"/>
                  <a:gd name="connsiteY5" fmla="*/ 147 h 10141"/>
                  <a:gd name="connsiteX6" fmla="*/ 7949 w 10000"/>
                  <a:gd name="connsiteY6" fmla="*/ 147 h 10141"/>
                  <a:gd name="connsiteX7" fmla="*/ 7913 w 10000"/>
                  <a:gd name="connsiteY7" fmla="*/ 147 h 10141"/>
                  <a:gd name="connsiteX8" fmla="*/ 7889 w 10000"/>
                  <a:gd name="connsiteY8" fmla="*/ 160 h 10141"/>
                  <a:gd name="connsiteX9" fmla="*/ 7841 w 10000"/>
                  <a:gd name="connsiteY9" fmla="*/ 160 h 10141"/>
                  <a:gd name="connsiteX10" fmla="*/ 7793 w 10000"/>
                  <a:gd name="connsiteY10" fmla="*/ 173 h 10141"/>
                  <a:gd name="connsiteX11" fmla="*/ 7745 w 10000"/>
                  <a:gd name="connsiteY11" fmla="*/ 173 h 10141"/>
                  <a:gd name="connsiteX12" fmla="*/ 7697 w 10000"/>
                  <a:gd name="connsiteY12" fmla="*/ 185 h 10141"/>
                  <a:gd name="connsiteX13" fmla="*/ 7656 w 10000"/>
                  <a:gd name="connsiteY13" fmla="*/ 185 h 10141"/>
                  <a:gd name="connsiteX14" fmla="*/ 7596 w 10000"/>
                  <a:gd name="connsiteY14" fmla="*/ 185 h 10141"/>
                  <a:gd name="connsiteX15" fmla="*/ 7536 w 10000"/>
                  <a:gd name="connsiteY15" fmla="*/ 198 h 10141"/>
                  <a:gd name="connsiteX16" fmla="*/ 7476 w 10000"/>
                  <a:gd name="connsiteY16" fmla="*/ 198 h 10141"/>
                  <a:gd name="connsiteX17" fmla="*/ 7404 w 10000"/>
                  <a:gd name="connsiteY17" fmla="*/ 198 h 10141"/>
                  <a:gd name="connsiteX18" fmla="*/ 7344 w 10000"/>
                  <a:gd name="connsiteY18" fmla="*/ 211 h 10141"/>
                  <a:gd name="connsiteX19" fmla="*/ 7291 w 10000"/>
                  <a:gd name="connsiteY19" fmla="*/ 211 h 10141"/>
                  <a:gd name="connsiteX20" fmla="*/ 7231 w 10000"/>
                  <a:gd name="connsiteY20" fmla="*/ 223 h 10141"/>
                  <a:gd name="connsiteX21" fmla="*/ 7147 w 10000"/>
                  <a:gd name="connsiteY21" fmla="*/ 223 h 10141"/>
                  <a:gd name="connsiteX22" fmla="*/ 7075 w 10000"/>
                  <a:gd name="connsiteY22" fmla="*/ 236 h 10141"/>
                  <a:gd name="connsiteX23" fmla="*/ 7010 w 10000"/>
                  <a:gd name="connsiteY23" fmla="*/ 236 h 10141"/>
                  <a:gd name="connsiteX24" fmla="*/ 6926 w 10000"/>
                  <a:gd name="connsiteY24" fmla="*/ 249 h 10141"/>
                  <a:gd name="connsiteX25" fmla="*/ 6854 w 10000"/>
                  <a:gd name="connsiteY25" fmla="*/ 261 h 10141"/>
                  <a:gd name="connsiteX26" fmla="*/ 6770 w 10000"/>
                  <a:gd name="connsiteY26" fmla="*/ 274 h 10141"/>
                  <a:gd name="connsiteX27" fmla="*/ 6705 w 10000"/>
                  <a:gd name="connsiteY27" fmla="*/ 274 h 10141"/>
                  <a:gd name="connsiteX28" fmla="*/ 6621 w 10000"/>
                  <a:gd name="connsiteY28" fmla="*/ 286 h 10141"/>
                  <a:gd name="connsiteX29" fmla="*/ 6537 w 10000"/>
                  <a:gd name="connsiteY29" fmla="*/ 286 h 10141"/>
                  <a:gd name="connsiteX30" fmla="*/ 6453 w 10000"/>
                  <a:gd name="connsiteY30" fmla="*/ 299 h 10141"/>
                  <a:gd name="connsiteX31" fmla="*/ 6364 w 10000"/>
                  <a:gd name="connsiteY31" fmla="*/ 312 h 10141"/>
                  <a:gd name="connsiteX32" fmla="*/ 6280 w 10000"/>
                  <a:gd name="connsiteY32" fmla="*/ 324 h 10141"/>
                  <a:gd name="connsiteX33" fmla="*/ 6184 w 10000"/>
                  <a:gd name="connsiteY33" fmla="*/ 337 h 10141"/>
                  <a:gd name="connsiteX34" fmla="*/ 6100 w 10000"/>
                  <a:gd name="connsiteY34" fmla="*/ 350 h 10141"/>
                  <a:gd name="connsiteX35" fmla="*/ 6011 w 10000"/>
                  <a:gd name="connsiteY35" fmla="*/ 350 h 10141"/>
                  <a:gd name="connsiteX36" fmla="*/ 5927 w 10000"/>
                  <a:gd name="connsiteY36" fmla="*/ 362 h 10141"/>
                  <a:gd name="connsiteX37" fmla="*/ 5831 w 10000"/>
                  <a:gd name="connsiteY37" fmla="*/ 375 h 10141"/>
                  <a:gd name="connsiteX38" fmla="*/ 5742 w 10000"/>
                  <a:gd name="connsiteY38" fmla="*/ 388 h 10141"/>
                  <a:gd name="connsiteX39" fmla="*/ 5658 w 10000"/>
                  <a:gd name="connsiteY39" fmla="*/ 388 h 10141"/>
                  <a:gd name="connsiteX40" fmla="*/ 5562 w 10000"/>
                  <a:gd name="connsiteY40" fmla="*/ 400 h 10141"/>
                  <a:gd name="connsiteX41" fmla="*/ 5467 w 10000"/>
                  <a:gd name="connsiteY41" fmla="*/ 413 h 10141"/>
                  <a:gd name="connsiteX42" fmla="*/ 5377 w 10000"/>
                  <a:gd name="connsiteY42" fmla="*/ 426 h 10141"/>
                  <a:gd name="connsiteX43" fmla="*/ 5281 w 10000"/>
                  <a:gd name="connsiteY43" fmla="*/ 426 h 10141"/>
                  <a:gd name="connsiteX44" fmla="*/ 5185 w 10000"/>
                  <a:gd name="connsiteY44" fmla="*/ 451 h 10141"/>
                  <a:gd name="connsiteX45" fmla="*/ 5096 w 10000"/>
                  <a:gd name="connsiteY45" fmla="*/ 464 h 10141"/>
                  <a:gd name="connsiteX46" fmla="*/ 5000 w 10000"/>
                  <a:gd name="connsiteY46" fmla="*/ 470 h 10141"/>
                  <a:gd name="connsiteX47" fmla="*/ 4904 w 10000"/>
                  <a:gd name="connsiteY47" fmla="*/ 470 h 10141"/>
                  <a:gd name="connsiteX48" fmla="*/ 4809 w 10000"/>
                  <a:gd name="connsiteY48" fmla="*/ 483 h 10141"/>
                  <a:gd name="connsiteX49" fmla="*/ 4719 w 10000"/>
                  <a:gd name="connsiteY49" fmla="*/ 495 h 10141"/>
                  <a:gd name="connsiteX50" fmla="*/ 4623 w 10000"/>
                  <a:gd name="connsiteY50" fmla="*/ 508 h 10141"/>
                  <a:gd name="connsiteX51" fmla="*/ 4528 w 10000"/>
                  <a:gd name="connsiteY51" fmla="*/ 521 h 10141"/>
                  <a:gd name="connsiteX52" fmla="*/ 4438 w 10000"/>
                  <a:gd name="connsiteY52" fmla="*/ 533 h 10141"/>
                  <a:gd name="connsiteX53" fmla="*/ 4354 w 10000"/>
                  <a:gd name="connsiteY53" fmla="*/ 546 h 10141"/>
                  <a:gd name="connsiteX54" fmla="*/ 4258 w 10000"/>
                  <a:gd name="connsiteY54" fmla="*/ 558 h 10141"/>
                  <a:gd name="connsiteX55" fmla="*/ 4163 w 10000"/>
                  <a:gd name="connsiteY55" fmla="*/ 571 h 10141"/>
                  <a:gd name="connsiteX56" fmla="*/ 4073 w 10000"/>
                  <a:gd name="connsiteY56" fmla="*/ 584 h 10141"/>
                  <a:gd name="connsiteX57" fmla="*/ 3977 w 10000"/>
                  <a:gd name="connsiteY57" fmla="*/ 596 h 10141"/>
                  <a:gd name="connsiteX58" fmla="*/ 3882 w 10000"/>
                  <a:gd name="connsiteY58" fmla="*/ 609 h 10141"/>
                  <a:gd name="connsiteX59" fmla="*/ 3804 w 10000"/>
                  <a:gd name="connsiteY59" fmla="*/ 622 h 10141"/>
                  <a:gd name="connsiteX60" fmla="*/ 3720 w 10000"/>
                  <a:gd name="connsiteY60" fmla="*/ 634 h 10141"/>
                  <a:gd name="connsiteX61" fmla="*/ 3624 w 10000"/>
                  <a:gd name="connsiteY61" fmla="*/ 647 h 10141"/>
                  <a:gd name="connsiteX62" fmla="*/ 3541 w 10000"/>
                  <a:gd name="connsiteY62" fmla="*/ 660 h 10141"/>
                  <a:gd name="connsiteX63" fmla="*/ 3463 w 10000"/>
                  <a:gd name="connsiteY63" fmla="*/ 672 h 10141"/>
                  <a:gd name="connsiteX64" fmla="*/ 3367 w 10000"/>
                  <a:gd name="connsiteY64" fmla="*/ 685 h 10141"/>
                  <a:gd name="connsiteX65" fmla="*/ 3283 w 10000"/>
                  <a:gd name="connsiteY65" fmla="*/ 685 h 10141"/>
                  <a:gd name="connsiteX66" fmla="*/ 3194 w 10000"/>
                  <a:gd name="connsiteY66" fmla="*/ 698 h 10141"/>
                  <a:gd name="connsiteX67" fmla="*/ 3110 w 10000"/>
                  <a:gd name="connsiteY67" fmla="*/ 723 h 10141"/>
                  <a:gd name="connsiteX68" fmla="*/ 3014 w 10000"/>
                  <a:gd name="connsiteY68" fmla="*/ 736 h 10141"/>
                  <a:gd name="connsiteX69" fmla="*/ 2931 w 10000"/>
                  <a:gd name="connsiteY69" fmla="*/ 736 h 10141"/>
                  <a:gd name="connsiteX70" fmla="*/ 2853 w 10000"/>
                  <a:gd name="connsiteY70" fmla="*/ 748 h 10141"/>
                  <a:gd name="connsiteX71" fmla="*/ 2757 w 10000"/>
                  <a:gd name="connsiteY71" fmla="*/ 761 h 10141"/>
                  <a:gd name="connsiteX72" fmla="*/ 2673 w 10000"/>
                  <a:gd name="connsiteY72" fmla="*/ 774 h 10141"/>
                  <a:gd name="connsiteX73" fmla="*/ 2590 w 10000"/>
                  <a:gd name="connsiteY73" fmla="*/ 786 h 10141"/>
                  <a:gd name="connsiteX74" fmla="*/ 2512 w 10000"/>
                  <a:gd name="connsiteY74" fmla="*/ 799 h 10141"/>
                  <a:gd name="connsiteX75" fmla="*/ 2428 w 10000"/>
                  <a:gd name="connsiteY75" fmla="*/ 805 h 10141"/>
                  <a:gd name="connsiteX76" fmla="*/ 2344 w 10000"/>
                  <a:gd name="connsiteY76" fmla="*/ 818 h 10141"/>
                  <a:gd name="connsiteX77" fmla="*/ 2261 w 10000"/>
                  <a:gd name="connsiteY77" fmla="*/ 830 h 10141"/>
                  <a:gd name="connsiteX78" fmla="*/ 2183 w 10000"/>
                  <a:gd name="connsiteY78" fmla="*/ 843 h 10141"/>
                  <a:gd name="connsiteX79" fmla="*/ 2099 w 10000"/>
                  <a:gd name="connsiteY79" fmla="*/ 843 h 10141"/>
                  <a:gd name="connsiteX80" fmla="*/ 2028 w 10000"/>
                  <a:gd name="connsiteY80" fmla="*/ 868 h 10141"/>
                  <a:gd name="connsiteX81" fmla="*/ 1944 w 10000"/>
                  <a:gd name="connsiteY81" fmla="*/ 881 h 10141"/>
                  <a:gd name="connsiteX82" fmla="*/ 1866 w 10000"/>
                  <a:gd name="connsiteY82" fmla="*/ 894 h 10141"/>
                  <a:gd name="connsiteX83" fmla="*/ 1794 w 10000"/>
                  <a:gd name="connsiteY83" fmla="*/ 894 h 10141"/>
                  <a:gd name="connsiteX84" fmla="*/ 1722 w 10000"/>
                  <a:gd name="connsiteY84" fmla="*/ 919 h 10141"/>
                  <a:gd name="connsiteX85" fmla="*/ 1639 w 10000"/>
                  <a:gd name="connsiteY85" fmla="*/ 919 h 10141"/>
                  <a:gd name="connsiteX86" fmla="*/ 1573 w 10000"/>
                  <a:gd name="connsiteY86" fmla="*/ 932 h 10141"/>
                  <a:gd name="connsiteX87" fmla="*/ 1501 w 10000"/>
                  <a:gd name="connsiteY87" fmla="*/ 944 h 10141"/>
                  <a:gd name="connsiteX88" fmla="*/ 1429 w 10000"/>
                  <a:gd name="connsiteY88" fmla="*/ 957 h 10141"/>
                  <a:gd name="connsiteX89" fmla="*/ 1358 w 10000"/>
                  <a:gd name="connsiteY89" fmla="*/ 957 h 10141"/>
                  <a:gd name="connsiteX90" fmla="*/ 1292 w 10000"/>
                  <a:gd name="connsiteY90" fmla="*/ 982 h 10141"/>
                  <a:gd name="connsiteX91" fmla="*/ 1232 w 10000"/>
                  <a:gd name="connsiteY91" fmla="*/ 995 h 10141"/>
                  <a:gd name="connsiteX92" fmla="*/ 1160 w 10000"/>
                  <a:gd name="connsiteY92" fmla="*/ 1008 h 10141"/>
                  <a:gd name="connsiteX93" fmla="*/ 1089 w 10000"/>
                  <a:gd name="connsiteY93" fmla="*/ 1008 h 10141"/>
                  <a:gd name="connsiteX94" fmla="*/ 1029 w 10000"/>
                  <a:gd name="connsiteY94" fmla="*/ 1020 h 10141"/>
                  <a:gd name="connsiteX95" fmla="*/ 963 w 10000"/>
                  <a:gd name="connsiteY95" fmla="*/ 1020 h 10141"/>
                  <a:gd name="connsiteX96" fmla="*/ 903 w 10000"/>
                  <a:gd name="connsiteY96" fmla="*/ 1033 h 10141"/>
                  <a:gd name="connsiteX97" fmla="*/ 843 w 10000"/>
                  <a:gd name="connsiteY97" fmla="*/ 1033 h 10141"/>
                  <a:gd name="connsiteX98" fmla="*/ 783 w 10000"/>
                  <a:gd name="connsiteY98" fmla="*/ 1045 h 10141"/>
                  <a:gd name="connsiteX99" fmla="*/ 736 w 10000"/>
                  <a:gd name="connsiteY99" fmla="*/ 1058 h 10141"/>
                  <a:gd name="connsiteX100" fmla="*/ 688 w 10000"/>
                  <a:gd name="connsiteY100" fmla="*/ 1071 h 10141"/>
                  <a:gd name="connsiteX101" fmla="*/ 634 w 10000"/>
                  <a:gd name="connsiteY101" fmla="*/ 1071 h 10141"/>
                  <a:gd name="connsiteX102" fmla="*/ 574 w 10000"/>
                  <a:gd name="connsiteY102" fmla="*/ 1083 h 10141"/>
                  <a:gd name="connsiteX103" fmla="*/ 526 w 10000"/>
                  <a:gd name="connsiteY103" fmla="*/ 1083 h 10141"/>
                  <a:gd name="connsiteX104" fmla="*/ 478 w 10000"/>
                  <a:gd name="connsiteY104" fmla="*/ 1096 h 10141"/>
                  <a:gd name="connsiteX105" fmla="*/ 431 w 10000"/>
                  <a:gd name="connsiteY105" fmla="*/ 1096 h 10141"/>
                  <a:gd name="connsiteX106" fmla="*/ 383 w 10000"/>
                  <a:gd name="connsiteY106" fmla="*/ 1109 h 10141"/>
                  <a:gd name="connsiteX107" fmla="*/ 347 w 10000"/>
                  <a:gd name="connsiteY107" fmla="*/ 1109 h 10141"/>
                  <a:gd name="connsiteX108" fmla="*/ 317 w 10000"/>
                  <a:gd name="connsiteY108" fmla="*/ 1121 h 10141"/>
                  <a:gd name="connsiteX109" fmla="*/ 281 w 10000"/>
                  <a:gd name="connsiteY109" fmla="*/ 1121 h 10141"/>
                  <a:gd name="connsiteX110" fmla="*/ 233 w 10000"/>
                  <a:gd name="connsiteY110" fmla="*/ 1134 h 10141"/>
                  <a:gd name="connsiteX111" fmla="*/ 209 w 10000"/>
                  <a:gd name="connsiteY111" fmla="*/ 1134 h 10141"/>
                  <a:gd name="connsiteX112" fmla="*/ 173 w 10000"/>
                  <a:gd name="connsiteY112" fmla="*/ 1134 h 10141"/>
                  <a:gd name="connsiteX113" fmla="*/ 114 w 10000"/>
                  <a:gd name="connsiteY113" fmla="*/ 1140 h 10141"/>
                  <a:gd name="connsiteX114" fmla="*/ 78 w 10000"/>
                  <a:gd name="connsiteY114" fmla="*/ 1153 h 10141"/>
                  <a:gd name="connsiteX115" fmla="*/ 42 w 10000"/>
                  <a:gd name="connsiteY115" fmla="*/ 1153 h 10141"/>
                  <a:gd name="connsiteX116" fmla="*/ 24 w 10000"/>
                  <a:gd name="connsiteY116" fmla="*/ 1166 h 10141"/>
                  <a:gd name="connsiteX117" fmla="*/ 0 w 10000"/>
                  <a:gd name="connsiteY117" fmla="*/ 1166 h 10141"/>
                  <a:gd name="connsiteX118" fmla="*/ 0 w 10000"/>
                  <a:gd name="connsiteY118" fmla="*/ 1166 h 10141"/>
                  <a:gd name="connsiteX119" fmla="*/ 0 w 10000"/>
                  <a:gd name="connsiteY119" fmla="*/ 1178 h 10141"/>
                  <a:gd name="connsiteX120" fmla="*/ 12 w 10000"/>
                  <a:gd name="connsiteY120" fmla="*/ 1204 h 10141"/>
                  <a:gd name="connsiteX121" fmla="*/ 12 w 10000"/>
                  <a:gd name="connsiteY121" fmla="*/ 1229 h 10141"/>
                  <a:gd name="connsiteX122" fmla="*/ 24 w 10000"/>
                  <a:gd name="connsiteY122" fmla="*/ 1254 h 10141"/>
                  <a:gd name="connsiteX123" fmla="*/ 30 w 10000"/>
                  <a:gd name="connsiteY123" fmla="*/ 1292 h 10141"/>
                  <a:gd name="connsiteX124" fmla="*/ 42 w 10000"/>
                  <a:gd name="connsiteY124" fmla="*/ 1330 h 10141"/>
                  <a:gd name="connsiteX125" fmla="*/ 54 w 10000"/>
                  <a:gd name="connsiteY125" fmla="*/ 1355 h 10141"/>
                  <a:gd name="connsiteX126" fmla="*/ 66 w 10000"/>
                  <a:gd name="connsiteY126" fmla="*/ 1406 h 10141"/>
                  <a:gd name="connsiteX127" fmla="*/ 78 w 10000"/>
                  <a:gd name="connsiteY127" fmla="*/ 1457 h 10141"/>
                  <a:gd name="connsiteX128" fmla="*/ 90 w 10000"/>
                  <a:gd name="connsiteY128" fmla="*/ 1501 h 10141"/>
                  <a:gd name="connsiteX129" fmla="*/ 102 w 10000"/>
                  <a:gd name="connsiteY129" fmla="*/ 1564 h 10141"/>
                  <a:gd name="connsiteX130" fmla="*/ 126 w 10000"/>
                  <a:gd name="connsiteY130" fmla="*/ 1627 h 10141"/>
                  <a:gd name="connsiteX131" fmla="*/ 150 w 10000"/>
                  <a:gd name="connsiteY131" fmla="*/ 1691 h 10141"/>
                  <a:gd name="connsiteX132" fmla="*/ 173 w 10000"/>
                  <a:gd name="connsiteY132" fmla="*/ 1767 h 10141"/>
                  <a:gd name="connsiteX133" fmla="*/ 185 w 10000"/>
                  <a:gd name="connsiteY133" fmla="*/ 1823 h 10141"/>
                  <a:gd name="connsiteX134" fmla="*/ 209 w 10000"/>
                  <a:gd name="connsiteY134" fmla="*/ 1899 h 10141"/>
                  <a:gd name="connsiteX135" fmla="*/ 221 w 10000"/>
                  <a:gd name="connsiteY135" fmla="*/ 1975 h 10141"/>
                  <a:gd name="connsiteX136" fmla="*/ 245 w 10000"/>
                  <a:gd name="connsiteY136" fmla="*/ 2064 h 10141"/>
                  <a:gd name="connsiteX137" fmla="*/ 269 w 10000"/>
                  <a:gd name="connsiteY137" fmla="*/ 2133 h 10141"/>
                  <a:gd name="connsiteX138" fmla="*/ 305 w 10000"/>
                  <a:gd name="connsiteY138" fmla="*/ 2235 h 10141"/>
                  <a:gd name="connsiteX139" fmla="*/ 329 w 10000"/>
                  <a:gd name="connsiteY139" fmla="*/ 2311 h 10141"/>
                  <a:gd name="connsiteX140" fmla="*/ 347 w 10000"/>
                  <a:gd name="connsiteY140" fmla="*/ 2412 h 10141"/>
                  <a:gd name="connsiteX141" fmla="*/ 371 w 10000"/>
                  <a:gd name="connsiteY141" fmla="*/ 2507 h 10141"/>
                  <a:gd name="connsiteX142" fmla="*/ 395 w 10000"/>
                  <a:gd name="connsiteY142" fmla="*/ 2608 h 10141"/>
                  <a:gd name="connsiteX143" fmla="*/ 431 w 10000"/>
                  <a:gd name="connsiteY143" fmla="*/ 2696 h 10141"/>
                  <a:gd name="connsiteX144" fmla="*/ 455 w 10000"/>
                  <a:gd name="connsiteY144" fmla="*/ 2791 h 10141"/>
                  <a:gd name="connsiteX145" fmla="*/ 490 w 10000"/>
                  <a:gd name="connsiteY145" fmla="*/ 2892 h 10141"/>
                  <a:gd name="connsiteX146" fmla="*/ 514 w 10000"/>
                  <a:gd name="connsiteY146" fmla="*/ 3006 h 10141"/>
                  <a:gd name="connsiteX147" fmla="*/ 550 w 10000"/>
                  <a:gd name="connsiteY147" fmla="*/ 3107 h 10141"/>
                  <a:gd name="connsiteX148" fmla="*/ 586 w 10000"/>
                  <a:gd name="connsiteY148" fmla="*/ 3228 h 10141"/>
                  <a:gd name="connsiteX149" fmla="*/ 610 w 10000"/>
                  <a:gd name="connsiteY149" fmla="*/ 3329 h 10141"/>
                  <a:gd name="connsiteX150" fmla="*/ 646 w 10000"/>
                  <a:gd name="connsiteY150" fmla="*/ 3443 h 10141"/>
                  <a:gd name="connsiteX151" fmla="*/ 676 w 10000"/>
                  <a:gd name="connsiteY151" fmla="*/ 3538 h 10141"/>
                  <a:gd name="connsiteX152" fmla="*/ 712 w 10000"/>
                  <a:gd name="connsiteY152" fmla="*/ 3664 h 10141"/>
                  <a:gd name="connsiteX153" fmla="*/ 736 w 10000"/>
                  <a:gd name="connsiteY153" fmla="*/ 3778 h 10141"/>
                  <a:gd name="connsiteX154" fmla="*/ 772 w 10000"/>
                  <a:gd name="connsiteY154" fmla="*/ 3885 h 10141"/>
                  <a:gd name="connsiteX155" fmla="*/ 807 w 10000"/>
                  <a:gd name="connsiteY155" fmla="*/ 4012 h 10141"/>
                  <a:gd name="connsiteX156" fmla="*/ 843 w 10000"/>
                  <a:gd name="connsiteY156" fmla="*/ 4119 h 10141"/>
                  <a:gd name="connsiteX157" fmla="*/ 867 w 10000"/>
                  <a:gd name="connsiteY157" fmla="*/ 4233 h 10141"/>
                  <a:gd name="connsiteX158" fmla="*/ 903 w 10000"/>
                  <a:gd name="connsiteY158" fmla="*/ 4360 h 10141"/>
                  <a:gd name="connsiteX159" fmla="*/ 927 w 10000"/>
                  <a:gd name="connsiteY159" fmla="*/ 4467 h 10141"/>
                  <a:gd name="connsiteX160" fmla="*/ 975 w 10000"/>
                  <a:gd name="connsiteY160" fmla="*/ 4581 h 10141"/>
                  <a:gd name="connsiteX161" fmla="*/ 993 w 10000"/>
                  <a:gd name="connsiteY161" fmla="*/ 4708 h 10141"/>
                  <a:gd name="connsiteX162" fmla="*/ 1029 w 10000"/>
                  <a:gd name="connsiteY162" fmla="*/ 4815 h 10141"/>
                  <a:gd name="connsiteX163" fmla="*/ 1065 w 10000"/>
                  <a:gd name="connsiteY163" fmla="*/ 4942 h 10141"/>
                  <a:gd name="connsiteX164" fmla="*/ 1100 w 10000"/>
                  <a:gd name="connsiteY164" fmla="*/ 5068 h 10141"/>
                  <a:gd name="connsiteX165" fmla="*/ 1136 w 10000"/>
                  <a:gd name="connsiteY165" fmla="*/ 5176 h 10141"/>
                  <a:gd name="connsiteX166" fmla="*/ 1160 w 10000"/>
                  <a:gd name="connsiteY166" fmla="*/ 5290 h 10141"/>
                  <a:gd name="connsiteX167" fmla="*/ 1196 w 10000"/>
                  <a:gd name="connsiteY167" fmla="*/ 5403 h 10141"/>
                  <a:gd name="connsiteX168" fmla="*/ 1232 w 10000"/>
                  <a:gd name="connsiteY168" fmla="*/ 5511 h 10141"/>
                  <a:gd name="connsiteX169" fmla="*/ 1256 w 10000"/>
                  <a:gd name="connsiteY169" fmla="*/ 5625 h 10141"/>
                  <a:gd name="connsiteX170" fmla="*/ 1292 w 10000"/>
                  <a:gd name="connsiteY170" fmla="*/ 5739 h 10141"/>
                  <a:gd name="connsiteX171" fmla="*/ 1322 w 10000"/>
                  <a:gd name="connsiteY171" fmla="*/ 5846 h 10141"/>
                  <a:gd name="connsiteX172" fmla="*/ 1358 w 10000"/>
                  <a:gd name="connsiteY172" fmla="*/ 5973 h 10141"/>
                  <a:gd name="connsiteX173" fmla="*/ 1382 w 10000"/>
                  <a:gd name="connsiteY173" fmla="*/ 6074 h 10141"/>
                  <a:gd name="connsiteX174" fmla="*/ 1406 w 10000"/>
                  <a:gd name="connsiteY174" fmla="*/ 6169 h 10141"/>
                  <a:gd name="connsiteX175" fmla="*/ 1441 w 10000"/>
                  <a:gd name="connsiteY175" fmla="*/ 6283 h 10141"/>
                  <a:gd name="connsiteX176" fmla="*/ 1477 w 10000"/>
                  <a:gd name="connsiteY176" fmla="*/ 6397 h 10141"/>
                  <a:gd name="connsiteX177" fmla="*/ 1501 w 10000"/>
                  <a:gd name="connsiteY177" fmla="*/ 6479 h 10141"/>
                  <a:gd name="connsiteX178" fmla="*/ 1525 w 10000"/>
                  <a:gd name="connsiteY178" fmla="*/ 6580 h 10141"/>
                  <a:gd name="connsiteX179" fmla="*/ 1549 w 10000"/>
                  <a:gd name="connsiteY179" fmla="*/ 6681 h 10141"/>
                  <a:gd name="connsiteX180" fmla="*/ 1585 w 10000"/>
                  <a:gd name="connsiteY180" fmla="*/ 6789 h 10141"/>
                  <a:gd name="connsiteX181" fmla="*/ 1609 w 10000"/>
                  <a:gd name="connsiteY181" fmla="*/ 6865 h 10141"/>
                  <a:gd name="connsiteX182" fmla="*/ 1627 w 10000"/>
                  <a:gd name="connsiteY182" fmla="*/ 6966 h 10141"/>
                  <a:gd name="connsiteX183" fmla="*/ 1651 w 10000"/>
                  <a:gd name="connsiteY183" fmla="*/ 7054 h 10141"/>
                  <a:gd name="connsiteX184" fmla="*/ 1675 w 10000"/>
                  <a:gd name="connsiteY184" fmla="*/ 7149 h 10141"/>
                  <a:gd name="connsiteX185" fmla="*/ 1687 w 10000"/>
                  <a:gd name="connsiteY185" fmla="*/ 7238 h 10141"/>
                  <a:gd name="connsiteX186" fmla="*/ 1722 w 10000"/>
                  <a:gd name="connsiteY186" fmla="*/ 7326 h 10141"/>
                  <a:gd name="connsiteX187" fmla="*/ 1746 w 10000"/>
                  <a:gd name="connsiteY187" fmla="*/ 7415 h 10141"/>
                  <a:gd name="connsiteX188" fmla="*/ 1770 w 10000"/>
                  <a:gd name="connsiteY188" fmla="*/ 7497 h 10141"/>
                  <a:gd name="connsiteX189" fmla="*/ 1782 w 10000"/>
                  <a:gd name="connsiteY189" fmla="*/ 7586 h 10141"/>
                  <a:gd name="connsiteX190" fmla="*/ 1806 w 10000"/>
                  <a:gd name="connsiteY190" fmla="*/ 7662 h 10141"/>
                  <a:gd name="connsiteX191" fmla="*/ 1818 w 10000"/>
                  <a:gd name="connsiteY191" fmla="*/ 7750 h 10141"/>
                  <a:gd name="connsiteX192" fmla="*/ 1854 w 10000"/>
                  <a:gd name="connsiteY192" fmla="*/ 7832 h 10141"/>
                  <a:gd name="connsiteX193" fmla="*/ 1866 w 10000"/>
                  <a:gd name="connsiteY193" fmla="*/ 7908 h 10141"/>
                  <a:gd name="connsiteX194" fmla="*/ 1890 w 10000"/>
                  <a:gd name="connsiteY194" fmla="*/ 7997 h 10141"/>
                  <a:gd name="connsiteX195" fmla="*/ 1902 w 10000"/>
                  <a:gd name="connsiteY195" fmla="*/ 8073 h 10141"/>
                  <a:gd name="connsiteX196" fmla="*/ 1926 w 10000"/>
                  <a:gd name="connsiteY196" fmla="*/ 8155 h 10141"/>
                  <a:gd name="connsiteX197" fmla="*/ 1938 w 10000"/>
                  <a:gd name="connsiteY197" fmla="*/ 8218 h 10141"/>
                  <a:gd name="connsiteX198" fmla="*/ 1956 w 10000"/>
                  <a:gd name="connsiteY198" fmla="*/ 8294 h 10141"/>
                  <a:gd name="connsiteX199" fmla="*/ 1968 w 10000"/>
                  <a:gd name="connsiteY199" fmla="*/ 8370 h 10141"/>
                  <a:gd name="connsiteX200" fmla="*/ 1992 w 10000"/>
                  <a:gd name="connsiteY200" fmla="*/ 8440 h 10141"/>
                  <a:gd name="connsiteX201" fmla="*/ 2004 w 10000"/>
                  <a:gd name="connsiteY201" fmla="*/ 8503 h 10141"/>
                  <a:gd name="connsiteX202" fmla="*/ 2016 w 10000"/>
                  <a:gd name="connsiteY202" fmla="*/ 8579 h 10141"/>
                  <a:gd name="connsiteX203" fmla="*/ 2028 w 10000"/>
                  <a:gd name="connsiteY203" fmla="*/ 8655 h 10141"/>
                  <a:gd name="connsiteX204" fmla="*/ 2051 w 10000"/>
                  <a:gd name="connsiteY204" fmla="*/ 8718 h 10141"/>
                  <a:gd name="connsiteX205" fmla="*/ 2051 w 10000"/>
                  <a:gd name="connsiteY205" fmla="*/ 8775 h 10141"/>
                  <a:gd name="connsiteX206" fmla="*/ 2075 w 10000"/>
                  <a:gd name="connsiteY206" fmla="*/ 8838 h 10141"/>
                  <a:gd name="connsiteX207" fmla="*/ 2075 w 10000"/>
                  <a:gd name="connsiteY207" fmla="*/ 8901 h 10141"/>
                  <a:gd name="connsiteX208" fmla="*/ 2099 w 10000"/>
                  <a:gd name="connsiteY208" fmla="*/ 8977 h 10141"/>
                  <a:gd name="connsiteX209" fmla="*/ 2111 w 10000"/>
                  <a:gd name="connsiteY209" fmla="*/ 9028 h 10141"/>
                  <a:gd name="connsiteX210" fmla="*/ 2123 w 10000"/>
                  <a:gd name="connsiteY210" fmla="*/ 9085 h 10141"/>
                  <a:gd name="connsiteX211" fmla="*/ 2135 w 10000"/>
                  <a:gd name="connsiteY211" fmla="*/ 9148 h 10141"/>
                  <a:gd name="connsiteX212" fmla="*/ 2147 w 10000"/>
                  <a:gd name="connsiteY212" fmla="*/ 9211 h 10141"/>
                  <a:gd name="connsiteX213" fmla="*/ 2159 w 10000"/>
                  <a:gd name="connsiteY213" fmla="*/ 9262 h 10141"/>
                  <a:gd name="connsiteX214" fmla="*/ 2159 w 10000"/>
                  <a:gd name="connsiteY214" fmla="*/ 9312 h 10141"/>
                  <a:gd name="connsiteX215" fmla="*/ 2171 w 10000"/>
                  <a:gd name="connsiteY215" fmla="*/ 9363 h 10141"/>
                  <a:gd name="connsiteX216" fmla="*/ 2183 w 10000"/>
                  <a:gd name="connsiteY216" fmla="*/ 9407 h 10141"/>
                  <a:gd name="connsiteX217" fmla="*/ 2183 w 10000"/>
                  <a:gd name="connsiteY217" fmla="*/ 9458 h 10141"/>
                  <a:gd name="connsiteX218" fmla="*/ 2195 w 10000"/>
                  <a:gd name="connsiteY218" fmla="*/ 9508 h 10141"/>
                  <a:gd name="connsiteX219" fmla="*/ 2195 w 10000"/>
                  <a:gd name="connsiteY219" fmla="*/ 9546 h 10141"/>
                  <a:gd name="connsiteX220" fmla="*/ 2207 w 10000"/>
                  <a:gd name="connsiteY220" fmla="*/ 9597 h 10141"/>
                  <a:gd name="connsiteX221" fmla="*/ 2207 w 10000"/>
                  <a:gd name="connsiteY221" fmla="*/ 9635 h 10141"/>
                  <a:gd name="connsiteX222" fmla="*/ 2219 w 10000"/>
                  <a:gd name="connsiteY222" fmla="*/ 9673 h 10141"/>
                  <a:gd name="connsiteX223" fmla="*/ 2219 w 10000"/>
                  <a:gd name="connsiteY223" fmla="*/ 9711 h 10141"/>
                  <a:gd name="connsiteX224" fmla="*/ 2243 w 10000"/>
                  <a:gd name="connsiteY224" fmla="*/ 9755 h 10141"/>
                  <a:gd name="connsiteX225" fmla="*/ 2243 w 10000"/>
                  <a:gd name="connsiteY225" fmla="*/ 9780 h 10141"/>
                  <a:gd name="connsiteX226" fmla="*/ 2255 w 10000"/>
                  <a:gd name="connsiteY226" fmla="*/ 9818 h 10141"/>
                  <a:gd name="connsiteX227" fmla="*/ 2255 w 10000"/>
                  <a:gd name="connsiteY227" fmla="*/ 9856 h 10141"/>
                  <a:gd name="connsiteX228" fmla="*/ 2261 w 10000"/>
                  <a:gd name="connsiteY228" fmla="*/ 9894 h 10141"/>
                  <a:gd name="connsiteX229" fmla="*/ 2261 w 10000"/>
                  <a:gd name="connsiteY229" fmla="*/ 9945 h 10141"/>
                  <a:gd name="connsiteX230" fmla="*/ 2273 w 10000"/>
                  <a:gd name="connsiteY230" fmla="*/ 9996 h 10141"/>
                  <a:gd name="connsiteX231" fmla="*/ 2273 w 10000"/>
                  <a:gd name="connsiteY231" fmla="*/ 10033 h 10141"/>
                  <a:gd name="connsiteX232" fmla="*/ 2285 w 10000"/>
                  <a:gd name="connsiteY232" fmla="*/ 10071 h 10141"/>
                  <a:gd name="connsiteX233" fmla="*/ 2285 w 10000"/>
                  <a:gd name="connsiteY233" fmla="*/ 10116 h 10141"/>
                  <a:gd name="connsiteX234" fmla="*/ 2297 w 10000"/>
                  <a:gd name="connsiteY234" fmla="*/ 10141 h 10141"/>
                  <a:gd name="connsiteX235" fmla="*/ 2297 w 10000"/>
                  <a:gd name="connsiteY235" fmla="*/ 10128 h 10141"/>
                  <a:gd name="connsiteX236" fmla="*/ 2309 w 10000"/>
                  <a:gd name="connsiteY236" fmla="*/ 10116 h 10141"/>
                  <a:gd name="connsiteX237" fmla="*/ 2333 w 10000"/>
                  <a:gd name="connsiteY237" fmla="*/ 10103 h 10141"/>
                  <a:gd name="connsiteX238" fmla="*/ 2380 w 10000"/>
                  <a:gd name="connsiteY238" fmla="*/ 10103 h 10141"/>
                  <a:gd name="connsiteX239" fmla="*/ 2416 w 10000"/>
                  <a:gd name="connsiteY239" fmla="*/ 10078 h 10141"/>
                  <a:gd name="connsiteX240" fmla="*/ 2476 w 10000"/>
                  <a:gd name="connsiteY240" fmla="*/ 10071 h 10141"/>
                  <a:gd name="connsiteX241" fmla="*/ 2500 w 10000"/>
                  <a:gd name="connsiteY241" fmla="*/ 10059 h 10141"/>
                  <a:gd name="connsiteX242" fmla="*/ 2548 w 10000"/>
                  <a:gd name="connsiteY242" fmla="*/ 10059 h 10141"/>
                  <a:gd name="connsiteX243" fmla="*/ 2578 w 10000"/>
                  <a:gd name="connsiteY243" fmla="*/ 10046 h 10141"/>
                  <a:gd name="connsiteX244" fmla="*/ 2626 w 10000"/>
                  <a:gd name="connsiteY244" fmla="*/ 10033 h 10141"/>
                  <a:gd name="connsiteX245" fmla="*/ 2661 w 10000"/>
                  <a:gd name="connsiteY245" fmla="*/ 10021 h 10141"/>
                  <a:gd name="connsiteX246" fmla="*/ 2697 w 10000"/>
                  <a:gd name="connsiteY246" fmla="*/ 9996 h 10141"/>
                  <a:gd name="connsiteX247" fmla="*/ 2745 w 10000"/>
                  <a:gd name="connsiteY247" fmla="*/ 9983 h 10141"/>
                  <a:gd name="connsiteX248" fmla="*/ 2793 w 10000"/>
                  <a:gd name="connsiteY248" fmla="*/ 9970 h 10141"/>
                  <a:gd name="connsiteX249" fmla="*/ 2841 w 10000"/>
                  <a:gd name="connsiteY249" fmla="*/ 9958 h 10141"/>
                  <a:gd name="connsiteX250" fmla="*/ 2889 w 10000"/>
                  <a:gd name="connsiteY250" fmla="*/ 9945 h 10141"/>
                  <a:gd name="connsiteX251" fmla="*/ 2943 w 10000"/>
                  <a:gd name="connsiteY251" fmla="*/ 9932 h 10141"/>
                  <a:gd name="connsiteX252" fmla="*/ 2990 w 10000"/>
                  <a:gd name="connsiteY252" fmla="*/ 9920 h 10141"/>
                  <a:gd name="connsiteX253" fmla="*/ 3050 w 10000"/>
                  <a:gd name="connsiteY253" fmla="*/ 9894 h 10141"/>
                  <a:gd name="connsiteX254" fmla="*/ 3110 w 10000"/>
                  <a:gd name="connsiteY254" fmla="*/ 9882 h 10141"/>
                  <a:gd name="connsiteX255" fmla="*/ 3170 w 10000"/>
                  <a:gd name="connsiteY255" fmla="*/ 9869 h 10141"/>
                  <a:gd name="connsiteX256" fmla="*/ 3224 w 10000"/>
                  <a:gd name="connsiteY256" fmla="*/ 9844 h 10141"/>
                  <a:gd name="connsiteX257" fmla="*/ 3283 w 10000"/>
                  <a:gd name="connsiteY257" fmla="*/ 9831 h 10141"/>
                  <a:gd name="connsiteX258" fmla="*/ 3355 w 10000"/>
                  <a:gd name="connsiteY258" fmla="*/ 9818 h 10141"/>
                  <a:gd name="connsiteX259" fmla="*/ 3415 w 10000"/>
                  <a:gd name="connsiteY259" fmla="*/ 9793 h 10141"/>
                  <a:gd name="connsiteX260" fmla="*/ 3487 w 10000"/>
                  <a:gd name="connsiteY260" fmla="*/ 9780 h 10141"/>
                  <a:gd name="connsiteX261" fmla="*/ 3553 w 10000"/>
                  <a:gd name="connsiteY261" fmla="*/ 9768 h 10141"/>
                  <a:gd name="connsiteX262" fmla="*/ 3612 w 10000"/>
                  <a:gd name="connsiteY262" fmla="*/ 9743 h 10141"/>
                  <a:gd name="connsiteX263" fmla="*/ 3696 w 10000"/>
                  <a:gd name="connsiteY263" fmla="*/ 9724 h 10141"/>
                  <a:gd name="connsiteX264" fmla="*/ 3768 w 10000"/>
                  <a:gd name="connsiteY264" fmla="*/ 9711 h 10141"/>
                  <a:gd name="connsiteX265" fmla="*/ 3840 w 10000"/>
                  <a:gd name="connsiteY265" fmla="*/ 9686 h 10141"/>
                  <a:gd name="connsiteX266" fmla="*/ 3906 w 10000"/>
                  <a:gd name="connsiteY266" fmla="*/ 9673 h 10141"/>
                  <a:gd name="connsiteX267" fmla="*/ 3977 w 10000"/>
                  <a:gd name="connsiteY267" fmla="*/ 9648 h 10141"/>
                  <a:gd name="connsiteX268" fmla="*/ 4061 w 10000"/>
                  <a:gd name="connsiteY268" fmla="*/ 9635 h 10141"/>
                  <a:gd name="connsiteX269" fmla="*/ 4133 w 10000"/>
                  <a:gd name="connsiteY269" fmla="*/ 9610 h 10141"/>
                  <a:gd name="connsiteX270" fmla="*/ 4211 w 10000"/>
                  <a:gd name="connsiteY270" fmla="*/ 9584 h 10141"/>
                  <a:gd name="connsiteX271" fmla="*/ 4282 w 10000"/>
                  <a:gd name="connsiteY271" fmla="*/ 9572 h 10141"/>
                  <a:gd name="connsiteX272" fmla="*/ 4366 w 10000"/>
                  <a:gd name="connsiteY272" fmla="*/ 9546 h 10141"/>
                  <a:gd name="connsiteX273" fmla="*/ 4438 w 10000"/>
                  <a:gd name="connsiteY273" fmla="*/ 9534 h 10141"/>
                  <a:gd name="connsiteX274" fmla="*/ 4516 w 10000"/>
                  <a:gd name="connsiteY274" fmla="*/ 9508 h 10141"/>
                  <a:gd name="connsiteX275" fmla="*/ 4599 w 10000"/>
                  <a:gd name="connsiteY275" fmla="*/ 9496 h 10141"/>
                  <a:gd name="connsiteX276" fmla="*/ 4683 w 10000"/>
                  <a:gd name="connsiteY276" fmla="*/ 9483 h 10141"/>
                  <a:gd name="connsiteX277" fmla="*/ 4767 w 10000"/>
                  <a:gd name="connsiteY277" fmla="*/ 9458 h 10141"/>
                  <a:gd name="connsiteX278" fmla="*/ 4844 w 10000"/>
                  <a:gd name="connsiteY278" fmla="*/ 9433 h 10141"/>
                  <a:gd name="connsiteX279" fmla="*/ 4928 w 10000"/>
                  <a:gd name="connsiteY279" fmla="*/ 9420 h 10141"/>
                  <a:gd name="connsiteX280" fmla="*/ 5012 w 10000"/>
                  <a:gd name="connsiteY280" fmla="*/ 9401 h 10141"/>
                  <a:gd name="connsiteX281" fmla="*/ 5096 w 10000"/>
                  <a:gd name="connsiteY281" fmla="*/ 9388 h 10141"/>
                  <a:gd name="connsiteX282" fmla="*/ 5173 w 10000"/>
                  <a:gd name="connsiteY282" fmla="*/ 9376 h 10141"/>
                  <a:gd name="connsiteX283" fmla="*/ 5269 w 10000"/>
                  <a:gd name="connsiteY283" fmla="*/ 9350 h 10141"/>
                  <a:gd name="connsiteX284" fmla="*/ 5353 w 10000"/>
                  <a:gd name="connsiteY284" fmla="*/ 9338 h 10141"/>
                  <a:gd name="connsiteX285" fmla="*/ 5431 w 10000"/>
                  <a:gd name="connsiteY285" fmla="*/ 9312 h 10141"/>
                  <a:gd name="connsiteX286" fmla="*/ 5514 w 10000"/>
                  <a:gd name="connsiteY286" fmla="*/ 9300 h 10141"/>
                  <a:gd name="connsiteX287" fmla="*/ 5598 w 10000"/>
                  <a:gd name="connsiteY287" fmla="*/ 9274 h 10141"/>
                  <a:gd name="connsiteX288" fmla="*/ 5694 w 10000"/>
                  <a:gd name="connsiteY288" fmla="*/ 9262 h 10141"/>
                  <a:gd name="connsiteX289" fmla="*/ 5772 w 10000"/>
                  <a:gd name="connsiteY289" fmla="*/ 9249 h 10141"/>
                  <a:gd name="connsiteX290" fmla="*/ 5855 w 10000"/>
                  <a:gd name="connsiteY290" fmla="*/ 9237 h 10141"/>
                  <a:gd name="connsiteX291" fmla="*/ 5939 w 10000"/>
                  <a:gd name="connsiteY291" fmla="*/ 9224 h 10141"/>
                  <a:gd name="connsiteX292" fmla="*/ 6035 w 10000"/>
                  <a:gd name="connsiteY292" fmla="*/ 9211 h 10141"/>
                  <a:gd name="connsiteX293" fmla="*/ 6112 w 10000"/>
                  <a:gd name="connsiteY293" fmla="*/ 9199 h 10141"/>
                  <a:gd name="connsiteX294" fmla="*/ 6196 w 10000"/>
                  <a:gd name="connsiteY294" fmla="*/ 9173 h 10141"/>
                  <a:gd name="connsiteX295" fmla="*/ 6280 w 10000"/>
                  <a:gd name="connsiteY295" fmla="*/ 9161 h 10141"/>
                  <a:gd name="connsiteX296" fmla="*/ 6364 w 10000"/>
                  <a:gd name="connsiteY296" fmla="*/ 9148 h 10141"/>
                  <a:gd name="connsiteX297" fmla="*/ 6441 w 10000"/>
                  <a:gd name="connsiteY297" fmla="*/ 9123 h 10141"/>
                  <a:gd name="connsiteX298" fmla="*/ 6537 w 10000"/>
                  <a:gd name="connsiteY298" fmla="*/ 9110 h 10141"/>
                  <a:gd name="connsiteX299" fmla="*/ 6621 w 10000"/>
                  <a:gd name="connsiteY299" fmla="*/ 9097 h 10141"/>
                  <a:gd name="connsiteX300" fmla="*/ 6711 w 10000"/>
                  <a:gd name="connsiteY300" fmla="*/ 9085 h 10141"/>
                  <a:gd name="connsiteX301" fmla="*/ 6782 w 10000"/>
                  <a:gd name="connsiteY301" fmla="*/ 9066 h 10141"/>
                  <a:gd name="connsiteX302" fmla="*/ 6878 w 10000"/>
                  <a:gd name="connsiteY302" fmla="*/ 9053 h 10141"/>
                  <a:gd name="connsiteX303" fmla="*/ 6962 w 10000"/>
                  <a:gd name="connsiteY303" fmla="*/ 9028 h 10141"/>
                  <a:gd name="connsiteX304" fmla="*/ 7051 w 10000"/>
                  <a:gd name="connsiteY304" fmla="*/ 9015 h 10141"/>
                  <a:gd name="connsiteX305" fmla="*/ 7135 w 10000"/>
                  <a:gd name="connsiteY305" fmla="*/ 8990 h 10141"/>
                  <a:gd name="connsiteX306" fmla="*/ 7219 w 10000"/>
                  <a:gd name="connsiteY306" fmla="*/ 8977 h 10141"/>
                  <a:gd name="connsiteX307" fmla="*/ 7303 w 10000"/>
                  <a:gd name="connsiteY307" fmla="*/ 8952 h 10141"/>
                  <a:gd name="connsiteX308" fmla="*/ 7392 w 10000"/>
                  <a:gd name="connsiteY308" fmla="*/ 8939 h 10141"/>
                  <a:gd name="connsiteX309" fmla="*/ 7476 w 10000"/>
                  <a:gd name="connsiteY309" fmla="*/ 8914 h 10141"/>
                  <a:gd name="connsiteX310" fmla="*/ 7560 w 10000"/>
                  <a:gd name="connsiteY310" fmla="*/ 8889 h 10141"/>
                  <a:gd name="connsiteX311" fmla="*/ 7644 w 10000"/>
                  <a:gd name="connsiteY311" fmla="*/ 8876 h 10141"/>
                  <a:gd name="connsiteX312" fmla="*/ 7733 w 10000"/>
                  <a:gd name="connsiteY312" fmla="*/ 8851 h 10141"/>
                  <a:gd name="connsiteX313" fmla="*/ 7805 w 10000"/>
                  <a:gd name="connsiteY313" fmla="*/ 8838 h 10141"/>
                  <a:gd name="connsiteX314" fmla="*/ 7901 w 10000"/>
                  <a:gd name="connsiteY314" fmla="*/ 8813 h 10141"/>
                  <a:gd name="connsiteX315" fmla="*/ 7972 w 10000"/>
                  <a:gd name="connsiteY315" fmla="*/ 8800 h 10141"/>
                  <a:gd name="connsiteX316" fmla="*/ 8062 w 10000"/>
                  <a:gd name="connsiteY316" fmla="*/ 8775 h 10141"/>
                  <a:gd name="connsiteX317" fmla="*/ 8134 w 10000"/>
                  <a:gd name="connsiteY317" fmla="*/ 8749 h 10141"/>
                  <a:gd name="connsiteX318" fmla="*/ 8218 w 10000"/>
                  <a:gd name="connsiteY318" fmla="*/ 8743 h 10141"/>
                  <a:gd name="connsiteX319" fmla="*/ 8295 w 10000"/>
                  <a:gd name="connsiteY319" fmla="*/ 8718 h 10141"/>
                  <a:gd name="connsiteX320" fmla="*/ 8367 w 10000"/>
                  <a:gd name="connsiteY320" fmla="*/ 8705 h 10141"/>
                  <a:gd name="connsiteX321" fmla="*/ 8451 w 10000"/>
                  <a:gd name="connsiteY321" fmla="*/ 8680 h 10141"/>
                  <a:gd name="connsiteX322" fmla="*/ 8523 w 10000"/>
                  <a:gd name="connsiteY322" fmla="*/ 8667 h 10141"/>
                  <a:gd name="connsiteX323" fmla="*/ 8594 w 10000"/>
                  <a:gd name="connsiteY323" fmla="*/ 8642 h 10141"/>
                  <a:gd name="connsiteX324" fmla="*/ 8672 w 10000"/>
                  <a:gd name="connsiteY324" fmla="*/ 8617 h 10141"/>
                  <a:gd name="connsiteX325" fmla="*/ 8744 w 10000"/>
                  <a:gd name="connsiteY325" fmla="*/ 8604 h 10141"/>
                  <a:gd name="connsiteX326" fmla="*/ 8816 w 10000"/>
                  <a:gd name="connsiteY326" fmla="*/ 8579 h 10141"/>
                  <a:gd name="connsiteX327" fmla="*/ 8876 w 10000"/>
                  <a:gd name="connsiteY327" fmla="*/ 8566 h 10141"/>
                  <a:gd name="connsiteX328" fmla="*/ 8941 w 10000"/>
                  <a:gd name="connsiteY328" fmla="*/ 8541 h 10141"/>
                  <a:gd name="connsiteX329" fmla="*/ 9001 w 10000"/>
                  <a:gd name="connsiteY329" fmla="*/ 8515 h 10141"/>
                  <a:gd name="connsiteX330" fmla="*/ 9073 w 10000"/>
                  <a:gd name="connsiteY330" fmla="*/ 8503 h 10141"/>
                  <a:gd name="connsiteX331" fmla="*/ 9133 w 10000"/>
                  <a:gd name="connsiteY331" fmla="*/ 8477 h 10141"/>
                  <a:gd name="connsiteX332" fmla="*/ 9205 w 10000"/>
                  <a:gd name="connsiteY332" fmla="*/ 8465 h 10141"/>
                  <a:gd name="connsiteX333" fmla="*/ 9258 w 10000"/>
                  <a:gd name="connsiteY333" fmla="*/ 8452 h 10141"/>
                  <a:gd name="connsiteX334" fmla="*/ 9318 w 10000"/>
                  <a:gd name="connsiteY334" fmla="*/ 8427 h 10141"/>
                  <a:gd name="connsiteX335" fmla="*/ 9366 w 10000"/>
                  <a:gd name="connsiteY335" fmla="*/ 8414 h 10141"/>
                  <a:gd name="connsiteX336" fmla="*/ 9426 w 10000"/>
                  <a:gd name="connsiteY336" fmla="*/ 8408 h 10141"/>
                  <a:gd name="connsiteX337" fmla="*/ 9474 w 10000"/>
                  <a:gd name="connsiteY337" fmla="*/ 8383 h 10141"/>
                  <a:gd name="connsiteX338" fmla="*/ 9522 w 10000"/>
                  <a:gd name="connsiteY338" fmla="*/ 8370 h 10141"/>
                  <a:gd name="connsiteX339" fmla="*/ 9575 w 10000"/>
                  <a:gd name="connsiteY339" fmla="*/ 8357 h 10141"/>
                  <a:gd name="connsiteX340" fmla="*/ 9623 w 10000"/>
                  <a:gd name="connsiteY340" fmla="*/ 8345 h 10141"/>
                  <a:gd name="connsiteX341" fmla="*/ 9659 w 10000"/>
                  <a:gd name="connsiteY341" fmla="*/ 8332 h 10141"/>
                  <a:gd name="connsiteX342" fmla="*/ 9707 w 10000"/>
                  <a:gd name="connsiteY342" fmla="*/ 8319 h 10141"/>
                  <a:gd name="connsiteX343" fmla="*/ 9743 w 10000"/>
                  <a:gd name="connsiteY343" fmla="*/ 8307 h 10141"/>
                  <a:gd name="connsiteX344" fmla="*/ 9779 w 10000"/>
                  <a:gd name="connsiteY344" fmla="*/ 8294 h 10141"/>
                  <a:gd name="connsiteX345" fmla="*/ 9839 w 10000"/>
                  <a:gd name="connsiteY345" fmla="*/ 8281 h 10141"/>
                  <a:gd name="connsiteX346" fmla="*/ 9892 w 10000"/>
                  <a:gd name="connsiteY346" fmla="*/ 8269 h 10141"/>
                  <a:gd name="connsiteX347" fmla="*/ 9928 w 10000"/>
                  <a:gd name="connsiteY347" fmla="*/ 8243 h 10141"/>
                  <a:gd name="connsiteX348" fmla="*/ 9964 w 10000"/>
                  <a:gd name="connsiteY348" fmla="*/ 8231 h 10141"/>
                  <a:gd name="connsiteX349" fmla="*/ 9988 w 10000"/>
                  <a:gd name="connsiteY349" fmla="*/ 8231 h 10141"/>
                  <a:gd name="connsiteX350" fmla="*/ 10000 w 10000"/>
                  <a:gd name="connsiteY350" fmla="*/ 8231 h 10141"/>
                  <a:gd name="connsiteX351" fmla="*/ 9988 w 10000"/>
                  <a:gd name="connsiteY351" fmla="*/ 8218 h 10141"/>
                  <a:gd name="connsiteX352" fmla="*/ 9988 w 10000"/>
                  <a:gd name="connsiteY352" fmla="*/ 8206 h 10141"/>
                  <a:gd name="connsiteX353" fmla="*/ 9976 w 10000"/>
                  <a:gd name="connsiteY353" fmla="*/ 8180 h 10141"/>
                  <a:gd name="connsiteX354" fmla="*/ 9964 w 10000"/>
                  <a:gd name="connsiteY354" fmla="*/ 8155 h 10141"/>
                  <a:gd name="connsiteX355" fmla="*/ 9952 w 10000"/>
                  <a:gd name="connsiteY355" fmla="*/ 8104 h 10141"/>
                  <a:gd name="connsiteX356" fmla="*/ 9928 w 10000"/>
                  <a:gd name="connsiteY356" fmla="*/ 8060 h 10141"/>
                  <a:gd name="connsiteX357" fmla="*/ 9904 w 10000"/>
                  <a:gd name="connsiteY357" fmla="*/ 7997 h 10141"/>
                  <a:gd name="connsiteX358" fmla="*/ 9892 w 10000"/>
                  <a:gd name="connsiteY358" fmla="*/ 7921 h 10141"/>
                  <a:gd name="connsiteX359" fmla="*/ 9874 w 10000"/>
                  <a:gd name="connsiteY359" fmla="*/ 7883 h 10141"/>
                  <a:gd name="connsiteX360" fmla="*/ 9862 w 10000"/>
                  <a:gd name="connsiteY360" fmla="*/ 7832 h 10141"/>
                  <a:gd name="connsiteX361" fmla="*/ 9850 w 10000"/>
                  <a:gd name="connsiteY361" fmla="*/ 7794 h 10141"/>
                  <a:gd name="connsiteX362" fmla="*/ 9839 w 10000"/>
                  <a:gd name="connsiteY362" fmla="*/ 7756 h 10141"/>
                  <a:gd name="connsiteX363" fmla="*/ 9827 w 10000"/>
                  <a:gd name="connsiteY363" fmla="*/ 7700 h 10141"/>
                  <a:gd name="connsiteX364" fmla="*/ 9803 w 10000"/>
                  <a:gd name="connsiteY364" fmla="*/ 7662 h 10141"/>
                  <a:gd name="connsiteX365" fmla="*/ 9791 w 10000"/>
                  <a:gd name="connsiteY365" fmla="*/ 7611 h 10141"/>
                  <a:gd name="connsiteX366" fmla="*/ 9779 w 10000"/>
                  <a:gd name="connsiteY366" fmla="*/ 7560 h 10141"/>
                  <a:gd name="connsiteX367" fmla="*/ 9767 w 10000"/>
                  <a:gd name="connsiteY367" fmla="*/ 7510 h 10141"/>
                  <a:gd name="connsiteX368" fmla="*/ 9743 w 10000"/>
                  <a:gd name="connsiteY368" fmla="*/ 7459 h 10141"/>
                  <a:gd name="connsiteX369" fmla="*/ 9731 w 10000"/>
                  <a:gd name="connsiteY369" fmla="*/ 7402 h 10141"/>
                  <a:gd name="connsiteX370" fmla="*/ 9719 w 10000"/>
                  <a:gd name="connsiteY370" fmla="*/ 7352 h 10141"/>
                  <a:gd name="connsiteX371" fmla="*/ 9695 w 10000"/>
                  <a:gd name="connsiteY371" fmla="*/ 7288 h 10141"/>
                  <a:gd name="connsiteX372" fmla="*/ 9683 w 10000"/>
                  <a:gd name="connsiteY372" fmla="*/ 7225 h 10141"/>
                  <a:gd name="connsiteX373" fmla="*/ 9659 w 10000"/>
                  <a:gd name="connsiteY373" fmla="*/ 7175 h 10141"/>
                  <a:gd name="connsiteX374" fmla="*/ 9647 w 10000"/>
                  <a:gd name="connsiteY374" fmla="*/ 7111 h 10141"/>
                  <a:gd name="connsiteX375" fmla="*/ 9635 w 10000"/>
                  <a:gd name="connsiteY375" fmla="*/ 7042 h 10141"/>
                  <a:gd name="connsiteX376" fmla="*/ 9611 w 10000"/>
                  <a:gd name="connsiteY376" fmla="*/ 6978 h 10141"/>
                  <a:gd name="connsiteX377" fmla="*/ 9599 w 10000"/>
                  <a:gd name="connsiteY377" fmla="*/ 6915 h 10141"/>
                  <a:gd name="connsiteX378" fmla="*/ 9575 w 10000"/>
                  <a:gd name="connsiteY378" fmla="*/ 6839 h 10141"/>
                  <a:gd name="connsiteX379" fmla="*/ 9563 w 10000"/>
                  <a:gd name="connsiteY379" fmla="*/ 6776 h 10141"/>
                  <a:gd name="connsiteX380" fmla="*/ 9545 w 10000"/>
                  <a:gd name="connsiteY380" fmla="*/ 6706 h 10141"/>
                  <a:gd name="connsiteX381" fmla="*/ 9522 w 10000"/>
                  <a:gd name="connsiteY381" fmla="*/ 6631 h 10141"/>
                  <a:gd name="connsiteX382" fmla="*/ 9510 w 10000"/>
                  <a:gd name="connsiteY382" fmla="*/ 6567 h 10141"/>
                  <a:gd name="connsiteX383" fmla="*/ 9486 w 10000"/>
                  <a:gd name="connsiteY383" fmla="*/ 6491 h 10141"/>
                  <a:gd name="connsiteX384" fmla="*/ 9474 w 10000"/>
                  <a:gd name="connsiteY384" fmla="*/ 6422 h 10141"/>
                  <a:gd name="connsiteX385" fmla="*/ 9450 w 10000"/>
                  <a:gd name="connsiteY385" fmla="*/ 6346 h 10141"/>
                  <a:gd name="connsiteX386" fmla="*/ 9438 w 10000"/>
                  <a:gd name="connsiteY386" fmla="*/ 6283 h 10141"/>
                  <a:gd name="connsiteX387" fmla="*/ 9414 w 10000"/>
                  <a:gd name="connsiteY387" fmla="*/ 6194 h 10141"/>
                  <a:gd name="connsiteX388" fmla="*/ 9402 w 10000"/>
                  <a:gd name="connsiteY388" fmla="*/ 6131 h 10141"/>
                  <a:gd name="connsiteX389" fmla="*/ 9378 w 10000"/>
                  <a:gd name="connsiteY389" fmla="*/ 6061 h 10141"/>
                  <a:gd name="connsiteX390" fmla="*/ 9366 w 10000"/>
                  <a:gd name="connsiteY390" fmla="*/ 5985 h 10141"/>
                  <a:gd name="connsiteX391" fmla="*/ 9354 w 10000"/>
                  <a:gd name="connsiteY391" fmla="*/ 5897 h 10141"/>
                  <a:gd name="connsiteX392" fmla="*/ 9330 w 10000"/>
                  <a:gd name="connsiteY392" fmla="*/ 5821 h 10141"/>
                  <a:gd name="connsiteX393" fmla="*/ 9318 w 10000"/>
                  <a:gd name="connsiteY393" fmla="*/ 5751 h 10141"/>
                  <a:gd name="connsiteX394" fmla="*/ 9294 w 10000"/>
                  <a:gd name="connsiteY394" fmla="*/ 5663 h 10141"/>
                  <a:gd name="connsiteX395" fmla="*/ 9270 w 10000"/>
                  <a:gd name="connsiteY395" fmla="*/ 5587 h 10141"/>
                  <a:gd name="connsiteX396" fmla="*/ 9258 w 10000"/>
                  <a:gd name="connsiteY396" fmla="*/ 5511 h 10141"/>
                  <a:gd name="connsiteX397" fmla="*/ 9246 w 10000"/>
                  <a:gd name="connsiteY397" fmla="*/ 5429 h 10141"/>
                  <a:gd name="connsiteX398" fmla="*/ 9240 w 10000"/>
                  <a:gd name="connsiteY398" fmla="*/ 5353 h 10141"/>
                  <a:gd name="connsiteX399" fmla="*/ 9228 w 10000"/>
                  <a:gd name="connsiteY399" fmla="*/ 5264 h 10141"/>
                  <a:gd name="connsiteX400" fmla="*/ 9217 w 10000"/>
                  <a:gd name="connsiteY400" fmla="*/ 5188 h 10141"/>
                  <a:gd name="connsiteX401" fmla="*/ 9205 w 10000"/>
                  <a:gd name="connsiteY401" fmla="*/ 5113 h 10141"/>
                  <a:gd name="connsiteX402" fmla="*/ 9193 w 10000"/>
                  <a:gd name="connsiteY402" fmla="*/ 5043 h 10141"/>
                  <a:gd name="connsiteX403" fmla="*/ 9169 w 10000"/>
                  <a:gd name="connsiteY403" fmla="*/ 4954 h 10141"/>
                  <a:gd name="connsiteX404" fmla="*/ 9169 w 10000"/>
                  <a:gd name="connsiteY404" fmla="*/ 4879 h 10141"/>
                  <a:gd name="connsiteX405" fmla="*/ 9157 w 10000"/>
                  <a:gd name="connsiteY405" fmla="*/ 4803 h 10141"/>
                  <a:gd name="connsiteX406" fmla="*/ 9145 w 10000"/>
                  <a:gd name="connsiteY406" fmla="*/ 4720 h 10141"/>
                  <a:gd name="connsiteX407" fmla="*/ 9121 w 10000"/>
                  <a:gd name="connsiteY407" fmla="*/ 4644 h 10141"/>
                  <a:gd name="connsiteX408" fmla="*/ 9121 w 10000"/>
                  <a:gd name="connsiteY408" fmla="*/ 4556 h 10141"/>
                  <a:gd name="connsiteX409" fmla="*/ 9097 w 10000"/>
                  <a:gd name="connsiteY409" fmla="*/ 4480 h 10141"/>
                  <a:gd name="connsiteX410" fmla="*/ 9097 w 10000"/>
                  <a:gd name="connsiteY410" fmla="*/ 4410 h 10141"/>
                  <a:gd name="connsiteX411" fmla="*/ 9085 w 10000"/>
                  <a:gd name="connsiteY411" fmla="*/ 4322 h 10141"/>
                  <a:gd name="connsiteX412" fmla="*/ 9073 w 10000"/>
                  <a:gd name="connsiteY412" fmla="*/ 4246 h 10141"/>
                  <a:gd name="connsiteX413" fmla="*/ 9061 w 10000"/>
                  <a:gd name="connsiteY413" fmla="*/ 4170 h 10141"/>
                  <a:gd name="connsiteX414" fmla="*/ 9061 w 10000"/>
                  <a:gd name="connsiteY414" fmla="*/ 4113 h 10141"/>
                  <a:gd name="connsiteX415" fmla="*/ 9037 w 10000"/>
                  <a:gd name="connsiteY415" fmla="*/ 4025 h 10141"/>
                  <a:gd name="connsiteX416" fmla="*/ 9037 w 10000"/>
                  <a:gd name="connsiteY416" fmla="*/ 3949 h 10141"/>
                  <a:gd name="connsiteX417" fmla="*/ 9013 w 10000"/>
                  <a:gd name="connsiteY417" fmla="*/ 3873 h 10141"/>
                  <a:gd name="connsiteX418" fmla="*/ 9013 w 10000"/>
                  <a:gd name="connsiteY418" fmla="*/ 3797 h 10141"/>
                  <a:gd name="connsiteX419" fmla="*/ 9001 w 10000"/>
                  <a:gd name="connsiteY419" fmla="*/ 3727 h 10141"/>
                  <a:gd name="connsiteX420" fmla="*/ 8989 w 10000"/>
                  <a:gd name="connsiteY420" fmla="*/ 3664 h 10141"/>
                  <a:gd name="connsiteX421" fmla="*/ 8977 w 10000"/>
                  <a:gd name="connsiteY421" fmla="*/ 3588 h 10141"/>
                  <a:gd name="connsiteX422" fmla="*/ 8977 w 10000"/>
                  <a:gd name="connsiteY422" fmla="*/ 3525 h 10141"/>
                  <a:gd name="connsiteX423" fmla="*/ 8953 w 10000"/>
                  <a:gd name="connsiteY423" fmla="*/ 3449 h 10141"/>
                  <a:gd name="connsiteX424" fmla="*/ 8953 w 10000"/>
                  <a:gd name="connsiteY424" fmla="*/ 3379 h 10141"/>
                  <a:gd name="connsiteX425" fmla="*/ 8941 w 10000"/>
                  <a:gd name="connsiteY425" fmla="*/ 3316 h 10141"/>
                  <a:gd name="connsiteX426" fmla="*/ 8929 w 10000"/>
                  <a:gd name="connsiteY426" fmla="*/ 3240 h 10141"/>
                  <a:gd name="connsiteX427" fmla="*/ 8923 w 10000"/>
                  <a:gd name="connsiteY427" fmla="*/ 3177 h 10141"/>
                  <a:gd name="connsiteX428" fmla="*/ 8923 w 10000"/>
                  <a:gd name="connsiteY428" fmla="*/ 3120 h 10141"/>
                  <a:gd name="connsiteX429" fmla="*/ 8911 w 10000"/>
                  <a:gd name="connsiteY429" fmla="*/ 3057 h 10141"/>
                  <a:gd name="connsiteX430" fmla="*/ 8900 w 10000"/>
                  <a:gd name="connsiteY430" fmla="*/ 2994 h 10141"/>
                  <a:gd name="connsiteX431" fmla="*/ 8888 w 10000"/>
                  <a:gd name="connsiteY431" fmla="*/ 2930 h 10141"/>
                  <a:gd name="connsiteX432" fmla="*/ 8876 w 10000"/>
                  <a:gd name="connsiteY432" fmla="*/ 2867 h 10141"/>
                  <a:gd name="connsiteX433" fmla="*/ 8864 w 10000"/>
                  <a:gd name="connsiteY433" fmla="*/ 2804 h 10141"/>
                  <a:gd name="connsiteX434" fmla="*/ 8864 w 10000"/>
                  <a:gd name="connsiteY434" fmla="*/ 2760 h 10141"/>
                  <a:gd name="connsiteX435" fmla="*/ 8852 w 10000"/>
                  <a:gd name="connsiteY435" fmla="*/ 2696 h 10141"/>
                  <a:gd name="connsiteX436" fmla="*/ 8852 w 10000"/>
                  <a:gd name="connsiteY436" fmla="*/ 2633 h 10141"/>
                  <a:gd name="connsiteX437" fmla="*/ 8840 w 10000"/>
                  <a:gd name="connsiteY437" fmla="*/ 2582 h 10141"/>
                  <a:gd name="connsiteX438" fmla="*/ 8840 w 10000"/>
                  <a:gd name="connsiteY438" fmla="*/ 2532 h 10141"/>
                  <a:gd name="connsiteX439" fmla="*/ 8828 w 10000"/>
                  <a:gd name="connsiteY439" fmla="*/ 2469 h 10141"/>
                  <a:gd name="connsiteX440" fmla="*/ 8816 w 10000"/>
                  <a:gd name="connsiteY440" fmla="*/ 2424 h 10141"/>
                  <a:gd name="connsiteX441" fmla="*/ 8804 w 10000"/>
                  <a:gd name="connsiteY441" fmla="*/ 2374 h 10141"/>
                  <a:gd name="connsiteX442" fmla="*/ 8804 w 10000"/>
                  <a:gd name="connsiteY442" fmla="*/ 2323 h 10141"/>
                  <a:gd name="connsiteX443" fmla="*/ 8792 w 10000"/>
                  <a:gd name="connsiteY443" fmla="*/ 2273 h 10141"/>
                  <a:gd name="connsiteX444" fmla="*/ 8792 w 10000"/>
                  <a:gd name="connsiteY444" fmla="*/ 2222 h 10141"/>
                  <a:gd name="connsiteX445" fmla="*/ 8780 w 10000"/>
                  <a:gd name="connsiteY445" fmla="*/ 2171 h 10141"/>
                  <a:gd name="connsiteX446" fmla="*/ 8780 w 10000"/>
                  <a:gd name="connsiteY446" fmla="*/ 2133 h 10141"/>
                  <a:gd name="connsiteX447" fmla="*/ 8768 w 10000"/>
                  <a:gd name="connsiteY447" fmla="*/ 2102 h 10141"/>
                  <a:gd name="connsiteX448" fmla="*/ 8756 w 10000"/>
                  <a:gd name="connsiteY448" fmla="*/ 2051 h 10141"/>
                  <a:gd name="connsiteX449" fmla="*/ 8744 w 10000"/>
                  <a:gd name="connsiteY449" fmla="*/ 2013 h 10141"/>
                  <a:gd name="connsiteX450" fmla="*/ 8744 w 10000"/>
                  <a:gd name="connsiteY450" fmla="*/ 1975 h 10141"/>
                  <a:gd name="connsiteX451" fmla="*/ 8744 w 10000"/>
                  <a:gd name="connsiteY451" fmla="*/ 1937 h 10141"/>
                  <a:gd name="connsiteX452" fmla="*/ 8732 w 10000"/>
                  <a:gd name="connsiteY452" fmla="*/ 1899 h 10141"/>
                  <a:gd name="connsiteX453" fmla="*/ 8732 w 10000"/>
                  <a:gd name="connsiteY453" fmla="*/ 1874 h 10141"/>
                  <a:gd name="connsiteX454" fmla="*/ 8732 w 10000"/>
                  <a:gd name="connsiteY454" fmla="*/ 1849 h 10141"/>
                  <a:gd name="connsiteX455" fmla="*/ 8720 w 10000"/>
                  <a:gd name="connsiteY455" fmla="*/ 1792 h 10141"/>
                  <a:gd name="connsiteX456" fmla="*/ 8708 w 10000"/>
                  <a:gd name="connsiteY456" fmla="*/ 1741 h 10141"/>
                  <a:gd name="connsiteX457" fmla="*/ 8696 w 10000"/>
                  <a:gd name="connsiteY457" fmla="*/ 1691 h 10141"/>
                  <a:gd name="connsiteX458" fmla="*/ 8696 w 10000"/>
                  <a:gd name="connsiteY458" fmla="*/ 1665 h 10141"/>
                  <a:gd name="connsiteX459" fmla="*/ 8696 w 10000"/>
                  <a:gd name="connsiteY459" fmla="*/ 1615 h 10141"/>
                  <a:gd name="connsiteX460" fmla="*/ 8393 w 10000"/>
                  <a:gd name="connsiteY460" fmla="*/ 144 h 10141"/>
                  <a:gd name="connsiteX461" fmla="*/ 8333 w 10000"/>
                  <a:gd name="connsiteY461" fmla="*/ 823 h 10141"/>
                  <a:gd name="connsiteX462" fmla="*/ 8295 w 10000"/>
                  <a:gd name="connsiteY462" fmla="*/ 2222 h 10141"/>
                  <a:gd name="connsiteX463" fmla="*/ 8295 w 10000"/>
                  <a:gd name="connsiteY463" fmla="*/ 2235 h 10141"/>
                  <a:gd name="connsiteX464" fmla="*/ 8295 w 10000"/>
                  <a:gd name="connsiteY464" fmla="*/ 2285 h 10141"/>
                  <a:gd name="connsiteX465" fmla="*/ 8295 w 10000"/>
                  <a:gd name="connsiteY465" fmla="*/ 2311 h 10141"/>
                  <a:gd name="connsiteX466" fmla="*/ 8307 w 10000"/>
                  <a:gd name="connsiteY466" fmla="*/ 2361 h 10141"/>
                  <a:gd name="connsiteX467" fmla="*/ 8319 w 10000"/>
                  <a:gd name="connsiteY467" fmla="*/ 2399 h 10141"/>
                  <a:gd name="connsiteX468" fmla="*/ 8331 w 10000"/>
                  <a:gd name="connsiteY468" fmla="*/ 2456 h 10141"/>
                  <a:gd name="connsiteX469" fmla="*/ 8331 w 10000"/>
                  <a:gd name="connsiteY469" fmla="*/ 2519 h 10141"/>
                  <a:gd name="connsiteX470" fmla="*/ 8343 w 10000"/>
                  <a:gd name="connsiteY470" fmla="*/ 2582 h 10141"/>
                  <a:gd name="connsiteX471" fmla="*/ 8343 w 10000"/>
                  <a:gd name="connsiteY471" fmla="*/ 2620 h 10141"/>
                  <a:gd name="connsiteX472" fmla="*/ 8355 w 10000"/>
                  <a:gd name="connsiteY472" fmla="*/ 2658 h 10141"/>
                  <a:gd name="connsiteX473" fmla="*/ 8355 w 10000"/>
                  <a:gd name="connsiteY473" fmla="*/ 2696 h 10141"/>
                  <a:gd name="connsiteX474" fmla="*/ 8367 w 10000"/>
                  <a:gd name="connsiteY474" fmla="*/ 2734 h 10141"/>
                  <a:gd name="connsiteX475" fmla="*/ 8367 w 10000"/>
                  <a:gd name="connsiteY475" fmla="*/ 2785 h 10141"/>
                  <a:gd name="connsiteX476" fmla="*/ 8391 w 10000"/>
                  <a:gd name="connsiteY476" fmla="*/ 2817 h 10141"/>
                  <a:gd name="connsiteX477" fmla="*/ 8391 w 10000"/>
                  <a:gd name="connsiteY477" fmla="*/ 2854 h 10141"/>
                  <a:gd name="connsiteX478" fmla="*/ 8403 w 10000"/>
                  <a:gd name="connsiteY478" fmla="*/ 2905 h 10141"/>
                  <a:gd name="connsiteX479" fmla="*/ 8403 w 10000"/>
                  <a:gd name="connsiteY479" fmla="*/ 2943 h 10141"/>
                  <a:gd name="connsiteX480" fmla="*/ 8415 w 10000"/>
                  <a:gd name="connsiteY480" fmla="*/ 2994 h 10141"/>
                  <a:gd name="connsiteX481" fmla="*/ 8427 w 10000"/>
                  <a:gd name="connsiteY481" fmla="*/ 3044 h 10141"/>
                  <a:gd name="connsiteX482" fmla="*/ 8439 w 10000"/>
                  <a:gd name="connsiteY482" fmla="*/ 3107 h 10141"/>
                  <a:gd name="connsiteX483" fmla="*/ 8439 w 10000"/>
                  <a:gd name="connsiteY483" fmla="*/ 3152 h 10141"/>
                  <a:gd name="connsiteX484" fmla="*/ 8451 w 10000"/>
                  <a:gd name="connsiteY484" fmla="*/ 3202 h 10141"/>
                  <a:gd name="connsiteX485" fmla="*/ 8451 w 10000"/>
                  <a:gd name="connsiteY485" fmla="*/ 3240 h 10141"/>
                  <a:gd name="connsiteX486" fmla="*/ 8463 w 10000"/>
                  <a:gd name="connsiteY486" fmla="*/ 3304 h 10141"/>
                  <a:gd name="connsiteX487" fmla="*/ 8463 w 10000"/>
                  <a:gd name="connsiteY487" fmla="*/ 3354 h 10141"/>
                  <a:gd name="connsiteX488" fmla="*/ 8475 w 10000"/>
                  <a:gd name="connsiteY488" fmla="*/ 3417 h 10141"/>
                  <a:gd name="connsiteX489" fmla="*/ 8475 w 10000"/>
                  <a:gd name="connsiteY489" fmla="*/ 3474 h 10141"/>
                  <a:gd name="connsiteX490" fmla="*/ 8487 w 10000"/>
                  <a:gd name="connsiteY490" fmla="*/ 3525 h 10141"/>
                  <a:gd name="connsiteX491" fmla="*/ 8499 w 10000"/>
                  <a:gd name="connsiteY491" fmla="*/ 3588 h 10141"/>
                  <a:gd name="connsiteX492" fmla="*/ 8511 w 10000"/>
                  <a:gd name="connsiteY492" fmla="*/ 3651 h 10141"/>
                  <a:gd name="connsiteX493" fmla="*/ 8523 w 10000"/>
                  <a:gd name="connsiteY493" fmla="*/ 3715 h 10141"/>
                  <a:gd name="connsiteX494" fmla="*/ 8535 w 10000"/>
                  <a:gd name="connsiteY494" fmla="*/ 3765 h 10141"/>
                  <a:gd name="connsiteX495" fmla="*/ 8535 w 10000"/>
                  <a:gd name="connsiteY495" fmla="*/ 3822 h 10141"/>
                  <a:gd name="connsiteX496" fmla="*/ 8547 w 10000"/>
                  <a:gd name="connsiteY496" fmla="*/ 3885 h 10141"/>
                  <a:gd name="connsiteX497" fmla="*/ 8559 w 10000"/>
                  <a:gd name="connsiteY497" fmla="*/ 3961 h 10141"/>
                  <a:gd name="connsiteX498" fmla="*/ 8571 w 10000"/>
                  <a:gd name="connsiteY498" fmla="*/ 4025 h 10141"/>
                  <a:gd name="connsiteX499" fmla="*/ 8571 w 10000"/>
                  <a:gd name="connsiteY499" fmla="*/ 4088 h 10141"/>
                  <a:gd name="connsiteX500" fmla="*/ 8583 w 10000"/>
                  <a:gd name="connsiteY500" fmla="*/ 4145 h 10141"/>
                  <a:gd name="connsiteX501" fmla="*/ 8583 w 10000"/>
                  <a:gd name="connsiteY501" fmla="*/ 4208 h 10141"/>
                  <a:gd name="connsiteX502" fmla="*/ 8594 w 10000"/>
                  <a:gd name="connsiteY502" fmla="*/ 4284 h 10141"/>
                  <a:gd name="connsiteX503" fmla="*/ 8594 w 10000"/>
                  <a:gd name="connsiteY503" fmla="*/ 4360 h 10141"/>
                  <a:gd name="connsiteX504" fmla="*/ 8606 w 10000"/>
                  <a:gd name="connsiteY504" fmla="*/ 4423 h 10141"/>
                  <a:gd name="connsiteX505" fmla="*/ 8612 w 10000"/>
                  <a:gd name="connsiteY505" fmla="*/ 4493 h 10141"/>
                  <a:gd name="connsiteX506" fmla="*/ 8624 w 10000"/>
                  <a:gd name="connsiteY506" fmla="*/ 4556 h 10141"/>
                  <a:gd name="connsiteX507" fmla="*/ 8636 w 10000"/>
                  <a:gd name="connsiteY507" fmla="*/ 4632 h 10141"/>
                  <a:gd name="connsiteX508" fmla="*/ 8636 w 10000"/>
                  <a:gd name="connsiteY508" fmla="*/ 4695 h 10141"/>
                  <a:gd name="connsiteX509" fmla="*/ 8648 w 10000"/>
                  <a:gd name="connsiteY509" fmla="*/ 4771 h 10141"/>
                  <a:gd name="connsiteX510" fmla="*/ 8660 w 10000"/>
                  <a:gd name="connsiteY510" fmla="*/ 4841 h 10141"/>
                  <a:gd name="connsiteX511" fmla="*/ 8660 w 10000"/>
                  <a:gd name="connsiteY511" fmla="*/ 4916 h 10141"/>
                  <a:gd name="connsiteX512" fmla="*/ 8672 w 10000"/>
                  <a:gd name="connsiteY512" fmla="*/ 4980 h 10141"/>
                  <a:gd name="connsiteX513" fmla="*/ 8684 w 10000"/>
                  <a:gd name="connsiteY513" fmla="*/ 5056 h 10141"/>
                  <a:gd name="connsiteX514" fmla="*/ 8696 w 10000"/>
                  <a:gd name="connsiteY514" fmla="*/ 5125 h 10141"/>
                  <a:gd name="connsiteX515" fmla="*/ 8696 w 10000"/>
                  <a:gd name="connsiteY515" fmla="*/ 5201 h 10141"/>
                  <a:gd name="connsiteX516" fmla="*/ 8696 w 10000"/>
                  <a:gd name="connsiteY516" fmla="*/ 5264 h 10141"/>
                  <a:gd name="connsiteX517" fmla="*/ 8708 w 10000"/>
                  <a:gd name="connsiteY517" fmla="*/ 5340 h 10141"/>
                  <a:gd name="connsiteX518" fmla="*/ 8720 w 10000"/>
                  <a:gd name="connsiteY518" fmla="*/ 5416 h 10141"/>
                  <a:gd name="connsiteX519" fmla="*/ 8720 w 10000"/>
                  <a:gd name="connsiteY519" fmla="*/ 5473 h 10141"/>
                  <a:gd name="connsiteX520" fmla="*/ 8732 w 10000"/>
                  <a:gd name="connsiteY520" fmla="*/ 5549 h 10141"/>
                  <a:gd name="connsiteX521" fmla="*/ 8744 w 10000"/>
                  <a:gd name="connsiteY521" fmla="*/ 5625 h 10141"/>
                  <a:gd name="connsiteX522" fmla="*/ 8756 w 10000"/>
                  <a:gd name="connsiteY522" fmla="*/ 5701 h 10141"/>
                  <a:gd name="connsiteX523" fmla="*/ 8768 w 10000"/>
                  <a:gd name="connsiteY523" fmla="*/ 5751 h 10141"/>
                  <a:gd name="connsiteX524" fmla="*/ 8780 w 10000"/>
                  <a:gd name="connsiteY524" fmla="*/ 5821 h 10141"/>
                  <a:gd name="connsiteX525" fmla="*/ 8780 w 10000"/>
                  <a:gd name="connsiteY525" fmla="*/ 5884 h 10141"/>
                  <a:gd name="connsiteX526" fmla="*/ 8792 w 10000"/>
                  <a:gd name="connsiteY526" fmla="*/ 5960 h 10141"/>
                  <a:gd name="connsiteX527" fmla="*/ 8804 w 10000"/>
                  <a:gd name="connsiteY527" fmla="*/ 6011 h 10141"/>
                  <a:gd name="connsiteX528" fmla="*/ 8816 w 10000"/>
                  <a:gd name="connsiteY528" fmla="*/ 6087 h 10141"/>
                  <a:gd name="connsiteX529" fmla="*/ 8816 w 10000"/>
                  <a:gd name="connsiteY529" fmla="*/ 6144 h 10141"/>
                  <a:gd name="connsiteX530" fmla="*/ 8840 w 10000"/>
                  <a:gd name="connsiteY530" fmla="*/ 6207 h 10141"/>
                  <a:gd name="connsiteX531" fmla="*/ 8840 w 10000"/>
                  <a:gd name="connsiteY531" fmla="*/ 6270 h 10141"/>
                  <a:gd name="connsiteX532" fmla="*/ 8852 w 10000"/>
                  <a:gd name="connsiteY532" fmla="*/ 6333 h 10141"/>
                  <a:gd name="connsiteX533" fmla="*/ 8864 w 10000"/>
                  <a:gd name="connsiteY533" fmla="*/ 6397 h 10141"/>
                  <a:gd name="connsiteX534" fmla="*/ 8876 w 10000"/>
                  <a:gd name="connsiteY534" fmla="*/ 6453 h 10141"/>
                  <a:gd name="connsiteX535" fmla="*/ 8888 w 10000"/>
                  <a:gd name="connsiteY535" fmla="*/ 6517 h 10141"/>
                  <a:gd name="connsiteX536" fmla="*/ 8911 w 10000"/>
                  <a:gd name="connsiteY536" fmla="*/ 6567 h 10141"/>
                  <a:gd name="connsiteX537" fmla="*/ 8911 w 10000"/>
                  <a:gd name="connsiteY537" fmla="*/ 6631 h 10141"/>
                  <a:gd name="connsiteX538" fmla="*/ 8929 w 10000"/>
                  <a:gd name="connsiteY538" fmla="*/ 6694 h 10141"/>
                  <a:gd name="connsiteX539" fmla="*/ 8929 w 10000"/>
                  <a:gd name="connsiteY539" fmla="*/ 6744 h 10141"/>
                  <a:gd name="connsiteX540" fmla="*/ 8953 w 10000"/>
                  <a:gd name="connsiteY540" fmla="*/ 6789 h 10141"/>
                  <a:gd name="connsiteX541" fmla="*/ 8953 w 10000"/>
                  <a:gd name="connsiteY541" fmla="*/ 6839 h 10141"/>
                  <a:gd name="connsiteX542" fmla="*/ 8977 w 10000"/>
                  <a:gd name="connsiteY542" fmla="*/ 6903 h 10141"/>
                  <a:gd name="connsiteX543" fmla="*/ 8989 w 10000"/>
                  <a:gd name="connsiteY543" fmla="*/ 6953 h 10141"/>
                  <a:gd name="connsiteX544" fmla="*/ 9001 w 10000"/>
                  <a:gd name="connsiteY544" fmla="*/ 7004 h 10141"/>
                  <a:gd name="connsiteX545" fmla="*/ 9013 w 10000"/>
                  <a:gd name="connsiteY545" fmla="*/ 7054 h 10141"/>
                  <a:gd name="connsiteX546" fmla="*/ 9037 w 10000"/>
                  <a:gd name="connsiteY546" fmla="*/ 7099 h 10141"/>
                  <a:gd name="connsiteX547" fmla="*/ 9037 w 10000"/>
                  <a:gd name="connsiteY547" fmla="*/ 7137 h 10141"/>
                  <a:gd name="connsiteX548" fmla="*/ 9049 w 10000"/>
                  <a:gd name="connsiteY548" fmla="*/ 7187 h 10141"/>
                  <a:gd name="connsiteX549" fmla="*/ 9061 w 10000"/>
                  <a:gd name="connsiteY549" fmla="*/ 7238 h 10141"/>
                  <a:gd name="connsiteX550" fmla="*/ 9073 w 10000"/>
                  <a:gd name="connsiteY550" fmla="*/ 7276 h 10141"/>
                  <a:gd name="connsiteX551" fmla="*/ 9085 w 10000"/>
                  <a:gd name="connsiteY551" fmla="*/ 7326 h 10141"/>
                  <a:gd name="connsiteX552" fmla="*/ 9097 w 10000"/>
                  <a:gd name="connsiteY552" fmla="*/ 7364 h 10141"/>
                  <a:gd name="connsiteX553" fmla="*/ 9097 w 10000"/>
                  <a:gd name="connsiteY553" fmla="*/ 7402 h 10141"/>
                  <a:gd name="connsiteX554" fmla="*/ 9121 w 10000"/>
                  <a:gd name="connsiteY554" fmla="*/ 7447 h 10141"/>
                  <a:gd name="connsiteX555" fmla="*/ 9133 w 10000"/>
                  <a:gd name="connsiteY555" fmla="*/ 7510 h 10141"/>
                  <a:gd name="connsiteX556" fmla="*/ 9157 w 10000"/>
                  <a:gd name="connsiteY556" fmla="*/ 7586 h 10141"/>
                  <a:gd name="connsiteX557" fmla="*/ 9181 w 10000"/>
                  <a:gd name="connsiteY557" fmla="*/ 7636 h 10141"/>
                  <a:gd name="connsiteX558" fmla="*/ 9193 w 10000"/>
                  <a:gd name="connsiteY558" fmla="*/ 7700 h 10141"/>
                  <a:gd name="connsiteX559" fmla="*/ 9205 w 10000"/>
                  <a:gd name="connsiteY559" fmla="*/ 7750 h 10141"/>
                  <a:gd name="connsiteX560" fmla="*/ 9217 w 10000"/>
                  <a:gd name="connsiteY560" fmla="*/ 7794 h 10141"/>
                  <a:gd name="connsiteX561" fmla="*/ 9228 w 10000"/>
                  <a:gd name="connsiteY561" fmla="*/ 7820 h 10141"/>
                  <a:gd name="connsiteX562" fmla="*/ 9240 w 10000"/>
                  <a:gd name="connsiteY562" fmla="*/ 7870 h 10141"/>
                  <a:gd name="connsiteX563" fmla="*/ 9246 w 10000"/>
                  <a:gd name="connsiteY563" fmla="*/ 7908 h 10141"/>
                  <a:gd name="connsiteX564" fmla="*/ 9258 w 10000"/>
                  <a:gd name="connsiteY564" fmla="*/ 7921 h 10141"/>
                  <a:gd name="connsiteX565" fmla="*/ 9246 w 10000"/>
                  <a:gd name="connsiteY565" fmla="*/ 7921 h 10141"/>
                  <a:gd name="connsiteX566" fmla="*/ 9240 w 10000"/>
                  <a:gd name="connsiteY566" fmla="*/ 7921 h 10141"/>
                  <a:gd name="connsiteX567" fmla="*/ 9217 w 10000"/>
                  <a:gd name="connsiteY567" fmla="*/ 7934 h 10141"/>
                  <a:gd name="connsiteX568" fmla="*/ 9193 w 10000"/>
                  <a:gd name="connsiteY568" fmla="*/ 7946 h 10141"/>
                  <a:gd name="connsiteX569" fmla="*/ 9145 w 10000"/>
                  <a:gd name="connsiteY569" fmla="*/ 7946 h 10141"/>
                  <a:gd name="connsiteX570" fmla="*/ 9097 w 10000"/>
                  <a:gd name="connsiteY570" fmla="*/ 7971 h 10141"/>
                  <a:gd name="connsiteX571" fmla="*/ 9037 w 10000"/>
                  <a:gd name="connsiteY571" fmla="*/ 7997 h 10141"/>
                  <a:gd name="connsiteX572" fmla="*/ 8977 w 10000"/>
                  <a:gd name="connsiteY572" fmla="*/ 8009 h 10141"/>
                  <a:gd name="connsiteX573" fmla="*/ 8941 w 10000"/>
                  <a:gd name="connsiteY573" fmla="*/ 8022 h 10141"/>
                  <a:gd name="connsiteX574" fmla="*/ 8911 w 10000"/>
                  <a:gd name="connsiteY574" fmla="*/ 8035 h 10141"/>
                  <a:gd name="connsiteX575" fmla="*/ 8864 w 10000"/>
                  <a:gd name="connsiteY575" fmla="*/ 8035 h 10141"/>
                  <a:gd name="connsiteX576" fmla="*/ 8828 w 10000"/>
                  <a:gd name="connsiteY576" fmla="*/ 8047 h 10141"/>
                  <a:gd name="connsiteX577" fmla="*/ 8792 w 10000"/>
                  <a:gd name="connsiteY577" fmla="*/ 8060 h 10141"/>
                  <a:gd name="connsiteX578" fmla="*/ 8744 w 10000"/>
                  <a:gd name="connsiteY578" fmla="*/ 8073 h 10141"/>
                  <a:gd name="connsiteX579" fmla="*/ 8696 w 10000"/>
                  <a:gd name="connsiteY579" fmla="*/ 8085 h 10141"/>
                  <a:gd name="connsiteX580" fmla="*/ 8660 w 10000"/>
                  <a:gd name="connsiteY580" fmla="*/ 8104 h 10141"/>
                  <a:gd name="connsiteX581" fmla="*/ 8606 w 10000"/>
                  <a:gd name="connsiteY581" fmla="*/ 8117 h 10141"/>
                  <a:gd name="connsiteX582" fmla="*/ 8559 w 10000"/>
                  <a:gd name="connsiteY582" fmla="*/ 8130 h 10141"/>
                  <a:gd name="connsiteX583" fmla="*/ 8511 w 10000"/>
                  <a:gd name="connsiteY583" fmla="*/ 8142 h 10141"/>
                  <a:gd name="connsiteX584" fmla="*/ 8463 w 10000"/>
                  <a:gd name="connsiteY584" fmla="*/ 8168 h 10141"/>
                  <a:gd name="connsiteX585" fmla="*/ 8403 w 10000"/>
                  <a:gd name="connsiteY585" fmla="*/ 8180 h 10141"/>
                  <a:gd name="connsiteX586" fmla="*/ 8343 w 10000"/>
                  <a:gd name="connsiteY586" fmla="*/ 8193 h 10141"/>
                  <a:gd name="connsiteX587" fmla="*/ 8295 w 10000"/>
                  <a:gd name="connsiteY587" fmla="*/ 8206 h 10141"/>
                  <a:gd name="connsiteX588" fmla="*/ 8254 w 10000"/>
                  <a:gd name="connsiteY588" fmla="*/ 8231 h 10141"/>
                  <a:gd name="connsiteX589" fmla="*/ 8182 w 10000"/>
                  <a:gd name="connsiteY589" fmla="*/ 8243 h 10141"/>
                  <a:gd name="connsiteX590" fmla="*/ 8122 w 10000"/>
                  <a:gd name="connsiteY590" fmla="*/ 8256 h 10141"/>
                  <a:gd name="connsiteX591" fmla="*/ 8062 w 10000"/>
                  <a:gd name="connsiteY591" fmla="*/ 8269 h 10141"/>
                  <a:gd name="connsiteX592" fmla="*/ 8002 w 10000"/>
                  <a:gd name="connsiteY592" fmla="*/ 8294 h 10141"/>
                  <a:gd name="connsiteX593" fmla="*/ 7949 w 10000"/>
                  <a:gd name="connsiteY593" fmla="*/ 8307 h 10141"/>
                  <a:gd name="connsiteX594" fmla="*/ 7889 w 10000"/>
                  <a:gd name="connsiteY594" fmla="*/ 8319 h 10141"/>
                  <a:gd name="connsiteX595" fmla="*/ 7817 w 10000"/>
                  <a:gd name="connsiteY595" fmla="*/ 8345 h 10141"/>
                  <a:gd name="connsiteX596" fmla="*/ 7757 w 10000"/>
                  <a:gd name="connsiteY596" fmla="*/ 8357 h 10141"/>
                  <a:gd name="connsiteX597" fmla="*/ 7685 w 10000"/>
                  <a:gd name="connsiteY597" fmla="*/ 8370 h 10141"/>
                  <a:gd name="connsiteX598" fmla="*/ 7632 w 10000"/>
                  <a:gd name="connsiteY598" fmla="*/ 8395 h 10141"/>
                  <a:gd name="connsiteX599" fmla="*/ 7560 w 10000"/>
                  <a:gd name="connsiteY599" fmla="*/ 8408 h 10141"/>
                  <a:gd name="connsiteX600" fmla="*/ 7488 w 10000"/>
                  <a:gd name="connsiteY600" fmla="*/ 8414 h 10141"/>
                  <a:gd name="connsiteX601" fmla="*/ 7416 w 10000"/>
                  <a:gd name="connsiteY601" fmla="*/ 8427 h 10141"/>
                  <a:gd name="connsiteX602" fmla="*/ 7356 w 10000"/>
                  <a:gd name="connsiteY602" fmla="*/ 8452 h 10141"/>
                  <a:gd name="connsiteX603" fmla="*/ 7291 w 10000"/>
                  <a:gd name="connsiteY603" fmla="*/ 8465 h 10141"/>
                  <a:gd name="connsiteX604" fmla="*/ 7219 w 10000"/>
                  <a:gd name="connsiteY604" fmla="*/ 8490 h 10141"/>
                  <a:gd name="connsiteX605" fmla="*/ 7147 w 10000"/>
                  <a:gd name="connsiteY605" fmla="*/ 8503 h 10141"/>
                  <a:gd name="connsiteX606" fmla="*/ 7075 w 10000"/>
                  <a:gd name="connsiteY606" fmla="*/ 8515 h 10141"/>
                  <a:gd name="connsiteX607" fmla="*/ 7010 w 10000"/>
                  <a:gd name="connsiteY607" fmla="*/ 8528 h 10141"/>
                  <a:gd name="connsiteX608" fmla="*/ 6938 w 10000"/>
                  <a:gd name="connsiteY608" fmla="*/ 8553 h 10141"/>
                  <a:gd name="connsiteX609" fmla="*/ 6866 w 10000"/>
                  <a:gd name="connsiteY609" fmla="*/ 8566 h 10141"/>
                  <a:gd name="connsiteX610" fmla="*/ 6782 w 10000"/>
                  <a:gd name="connsiteY610" fmla="*/ 8579 h 10141"/>
                  <a:gd name="connsiteX611" fmla="*/ 6711 w 10000"/>
                  <a:gd name="connsiteY611" fmla="*/ 8591 h 10141"/>
                  <a:gd name="connsiteX612" fmla="*/ 6645 w 10000"/>
                  <a:gd name="connsiteY612" fmla="*/ 8604 h 10141"/>
                  <a:gd name="connsiteX613" fmla="*/ 6573 w 10000"/>
                  <a:gd name="connsiteY613" fmla="*/ 8617 h 10141"/>
                  <a:gd name="connsiteX614" fmla="*/ 6501 w 10000"/>
                  <a:gd name="connsiteY614" fmla="*/ 8629 h 10141"/>
                  <a:gd name="connsiteX615" fmla="*/ 6429 w 10000"/>
                  <a:gd name="connsiteY615" fmla="*/ 8655 h 10141"/>
                  <a:gd name="connsiteX616" fmla="*/ 6364 w 10000"/>
                  <a:gd name="connsiteY616" fmla="*/ 8667 h 10141"/>
                  <a:gd name="connsiteX617" fmla="*/ 6292 w 10000"/>
                  <a:gd name="connsiteY617" fmla="*/ 8680 h 10141"/>
                  <a:gd name="connsiteX618" fmla="*/ 6208 w 10000"/>
                  <a:gd name="connsiteY618" fmla="*/ 8693 h 10141"/>
                  <a:gd name="connsiteX619" fmla="*/ 6136 w 10000"/>
                  <a:gd name="connsiteY619" fmla="*/ 8705 h 10141"/>
                  <a:gd name="connsiteX620" fmla="*/ 6065 w 10000"/>
                  <a:gd name="connsiteY620" fmla="*/ 8718 h 10141"/>
                  <a:gd name="connsiteX621" fmla="*/ 5999 w 10000"/>
                  <a:gd name="connsiteY621" fmla="*/ 8731 h 10141"/>
                  <a:gd name="connsiteX622" fmla="*/ 5927 w 10000"/>
                  <a:gd name="connsiteY622" fmla="*/ 8743 h 10141"/>
                  <a:gd name="connsiteX623" fmla="*/ 5843 w 10000"/>
                  <a:gd name="connsiteY623" fmla="*/ 8743 h 10141"/>
                  <a:gd name="connsiteX624" fmla="*/ 5772 w 10000"/>
                  <a:gd name="connsiteY624" fmla="*/ 8749 h 10141"/>
                  <a:gd name="connsiteX625" fmla="*/ 5706 w 10000"/>
                  <a:gd name="connsiteY625" fmla="*/ 8762 h 10141"/>
                  <a:gd name="connsiteX626" fmla="*/ 5634 w 10000"/>
                  <a:gd name="connsiteY626" fmla="*/ 8775 h 10141"/>
                  <a:gd name="connsiteX627" fmla="*/ 5550 w 10000"/>
                  <a:gd name="connsiteY627" fmla="*/ 8787 h 10141"/>
                  <a:gd name="connsiteX628" fmla="*/ 5478 w 10000"/>
                  <a:gd name="connsiteY628" fmla="*/ 8813 h 10141"/>
                  <a:gd name="connsiteX629" fmla="*/ 5413 w 10000"/>
                  <a:gd name="connsiteY629" fmla="*/ 8825 h 10141"/>
                  <a:gd name="connsiteX630" fmla="*/ 5329 w 10000"/>
                  <a:gd name="connsiteY630" fmla="*/ 8838 h 10141"/>
                  <a:gd name="connsiteX631" fmla="*/ 5257 w 10000"/>
                  <a:gd name="connsiteY631" fmla="*/ 8851 h 10141"/>
                  <a:gd name="connsiteX632" fmla="*/ 5185 w 10000"/>
                  <a:gd name="connsiteY632" fmla="*/ 8863 h 10141"/>
                  <a:gd name="connsiteX633" fmla="*/ 5114 w 10000"/>
                  <a:gd name="connsiteY633" fmla="*/ 8876 h 10141"/>
                  <a:gd name="connsiteX634" fmla="*/ 5036 w 10000"/>
                  <a:gd name="connsiteY634" fmla="*/ 8889 h 10141"/>
                  <a:gd name="connsiteX635" fmla="*/ 4964 w 10000"/>
                  <a:gd name="connsiteY635" fmla="*/ 8901 h 10141"/>
                  <a:gd name="connsiteX636" fmla="*/ 4892 w 10000"/>
                  <a:gd name="connsiteY636" fmla="*/ 8927 h 10141"/>
                  <a:gd name="connsiteX637" fmla="*/ 4821 w 10000"/>
                  <a:gd name="connsiteY637" fmla="*/ 8939 h 10141"/>
                  <a:gd name="connsiteX638" fmla="*/ 4755 w 10000"/>
                  <a:gd name="connsiteY638" fmla="*/ 8952 h 10141"/>
                  <a:gd name="connsiteX639" fmla="*/ 4671 w 10000"/>
                  <a:gd name="connsiteY639" fmla="*/ 8965 h 10141"/>
                  <a:gd name="connsiteX640" fmla="*/ 4599 w 10000"/>
                  <a:gd name="connsiteY640" fmla="*/ 8977 h 10141"/>
                  <a:gd name="connsiteX641" fmla="*/ 4528 w 10000"/>
                  <a:gd name="connsiteY641" fmla="*/ 8990 h 10141"/>
                  <a:gd name="connsiteX642" fmla="*/ 4462 w 10000"/>
                  <a:gd name="connsiteY642" fmla="*/ 9002 h 10141"/>
                  <a:gd name="connsiteX643" fmla="*/ 4390 w 10000"/>
                  <a:gd name="connsiteY643" fmla="*/ 9015 h 10141"/>
                  <a:gd name="connsiteX644" fmla="*/ 4330 w 10000"/>
                  <a:gd name="connsiteY644" fmla="*/ 9040 h 10141"/>
                  <a:gd name="connsiteX645" fmla="*/ 4258 w 10000"/>
                  <a:gd name="connsiteY645" fmla="*/ 9053 h 10141"/>
                  <a:gd name="connsiteX646" fmla="*/ 4187 w 10000"/>
                  <a:gd name="connsiteY646" fmla="*/ 9066 h 10141"/>
                  <a:gd name="connsiteX647" fmla="*/ 4121 w 10000"/>
                  <a:gd name="connsiteY647" fmla="*/ 9078 h 10141"/>
                  <a:gd name="connsiteX648" fmla="*/ 4061 w 10000"/>
                  <a:gd name="connsiteY648" fmla="*/ 9097 h 10141"/>
                  <a:gd name="connsiteX649" fmla="*/ 3989 w 10000"/>
                  <a:gd name="connsiteY649" fmla="*/ 9110 h 10141"/>
                  <a:gd name="connsiteX650" fmla="*/ 3929 w 10000"/>
                  <a:gd name="connsiteY650" fmla="*/ 9123 h 10141"/>
                  <a:gd name="connsiteX651" fmla="*/ 3870 w 10000"/>
                  <a:gd name="connsiteY651" fmla="*/ 9135 h 10141"/>
                  <a:gd name="connsiteX652" fmla="*/ 3816 w 10000"/>
                  <a:gd name="connsiteY652" fmla="*/ 9148 h 10141"/>
                  <a:gd name="connsiteX653" fmla="*/ 3744 w 10000"/>
                  <a:gd name="connsiteY653" fmla="*/ 9161 h 10141"/>
                  <a:gd name="connsiteX654" fmla="*/ 3684 w 10000"/>
                  <a:gd name="connsiteY654" fmla="*/ 9173 h 10141"/>
                  <a:gd name="connsiteX655" fmla="*/ 3624 w 10000"/>
                  <a:gd name="connsiteY655" fmla="*/ 9186 h 10141"/>
                  <a:gd name="connsiteX656" fmla="*/ 3577 w 10000"/>
                  <a:gd name="connsiteY656" fmla="*/ 9199 h 10141"/>
                  <a:gd name="connsiteX657" fmla="*/ 3523 w 10000"/>
                  <a:gd name="connsiteY657" fmla="*/ 9211 h 10141"/>
                  <a:gd name="connsiteX658" fmla="*/ 3463 w 10000"/>
                  <a:gd name="connsiteY658" fmla="*/ 9224 h 10141"/>
                  <a:gd name="connsiteX659" fmla="*/ 3415 w 10000"/>
                  <a:gd name="connsiteY659" fmla="*/ 9237 h 10141"/>
                  <a:gd name="connsiteX660" fmla="*/ 3367 w 10000"/>
                  <a:gd name="connsiteY660" fmla="*/ 9249 h 10141"/>
                  <a:gd name="connsiteX661" fmla="*/ 3307 w 10000"/>
                  <a:gd name="connsiteY661" fmla="*/ 9262 h 10141"/>
                  <a:gd name="connsiteX662" fmla="*/ 3260 w 10000"/>
                  <a:gd name="connsiteY662" fmla="*/ 9274 h 10141"/>
                  <a:gd name="connsiteX663" fmla="*/ 3212 w 10000"/>
                  <a:gd name="connsiteY663" fmla="*/ 9274 h 10141"/>
                  <a:gd name="connsiteX664" fmla="*/ 3182 w 10000"/>
                  <a:gd name="connsiteY664" fmla="*/ 9287 h 10141"/>
                  <a:gd name="connsiteX665" fmla="*/ 3134 w 10000"/>
                  <a:gd name="connsiteY665" fmla="*/ 9300 h 10141"/>
                  <a:gd name="connsiteX666" fmla="*/ 3086 w 10000"/>
                  <a:gd name="connsiteY666" fmla="*/ 9312 h 10141"/>
                  <a:gd name="connsiteX667" fmla="*/ 3050 w 10000"/>
                  <a:gd name="connsiteY667" fmla="*/ 9325 h 10141"/>
                  <a:gd name="connsiteX668" fmla="*/ 3014 w 10000"/>
                  <a:gd name="connsiteY668" fmla="*/ 9338 h 10141"/>
                  <a:gd name="connsiteX669" fmla="*/ 2978 w 10000"/>
                  <a:gd name="connsiteY669" fmla="*/ 9338 h 10141"/>
                  <a:gd name="connsiteX670" fmla="*/ 2943 w 10000"/>
                  <a:gd name="connsiteY670" fmla="*/ 9350 h 10141"/>
                  <a:gd name="connsiteX671" fmla="*/ 2907 w 10000"/>
                  <a:gd name="connsiteY671" fmla="*/ 9350 h 10141"/>
                  <a:gd name="connsiteX672" fmla="*/ 2889 w 10000"/>
                  <a:gd name="connsiteY672" fmla="*/ 9363 h 10141"/>
                  <a:gd name="connsiteX673" fmla="*/ 2829 w 10000"/>
                  <a:gd name="connsiteY673" fmla="*/ 9376 h 10141"/>
                  <a:gd name="connsiteX674" fmla="*/ 2793 w 10000"/>
                  <a:gd name="connsiteY674" fmla="*/ 9388 h 10141"/>
                  <a:gd name="connsiteX675" fmla="*/ 2757 w 10000"/>
                  <a:gd name="connsiteY675" fmla="*/ 9401 h 10141"/>
                  <a:gd name="connsiteX676" fmla="*/ 2733 w 10000"/>
                  <a:gd name="connsiteY676" fmla="*/ 9401 h 10141"/>
                  <a:gd name="connsiteX677" fmla="*/ 2709 w 10000"/>
                  <a:gd name="connsiteY677" fmla="*/ 9407 h 10141"/>
                  <a:gd name="connsiteX678" fmla="*/ 2709 w 10000"/>
                  <a:gd name="connsiteY678" fmla="*/ 9407 h 10141"/>
                  <a:gd name="connsiteX679" fmla="*/ 2709 w 10000"/>
                  <a:gd name="connsiteY679" fmla="*/ 9401 h 10141"/>
                  <a:gd name="connsiteX680" fmla="*/ 2697 w 10000"/>
                  <a:gd name="connsiteY680" fmla="*/ 9363 h 10141"/>
                  <a:gd name="connsiteX681" fmla="*/ 2697 w 10000"/>
                  <a:gd name="connsiteY681" fmla="*/ 9312 h 10141"/>
                  <a:gd name="connsiteX682" fmla="*/ 2685 w 10000"/>
                  <a:gd name="connsiteY682" fmla="*/ 9287 h 10141"/>
                  <a:gd name="connsiteX683" fmla="*/ 2685 w 10000"/>
                  <a:gd name="connsiteY683" fmla="*/ 9237 h 10141"/>
                  <a:gd name="connsiteX684" fmla="*/ 2685 w 10000"/>
                  <a:gd name="connsiteY684" fmla="*/ 9199 h 10141"/>
                  <a:gd name="connsiteX685" fmla="*/ 2673 w 10000"/>
                  <a:gd name="connsiteY685" fmla="*/ 9123 h 10141"/>
                  <a:gd name="connsiteX686" fmla="*/ 2661 w 10000"/>
                  <a:gd name="connsiteY686" fmla="*/ 9078 h 10141"/>
                  <a:gd name="connsiteX687" fmla="*/ 2661 w 10000"/>
                  <a:gd name="connsiteY687" fmla="*/ 9028 h 10141"/>
                  <a:gd name="connsiteX688" fmla="*/ 2650 w 10000"/>
                  <a:gd name="connsiteY688" fmla="*/ 9002 h 10141"/>
                  <a:gd name="connsiteX689" fmla="*/ 2650 w 10000"/>
                  <a:gd name="connsiteY689" fmla="*/ 8965 h 10141"/>
                  <a:gd name="connsiteX690" fmla="*/ 2650 w 10000"/>
                  <a:gd name="connsiteY690" fmla="*/ 8927 h 10141"/>
                  <a:gd name="connsiteX691" fmla="*/ 2638 w 10000"/>
                  <a:gd name="connsiteY691" fmla="*/ 8876 h 10141"/>
                  <a:gd name="connsiteX692" fmla="*/ 2626 w 10000"/>
                  <a:gd name="connsiteY692" fmla="*/ 8838 h 10141"/>
                  <a:gd name="connsiteX693" fmla="*/ 2626 w 10000"/>
                  <a:gd name="connsiteY693" fmla="*/ 8800 h 10141"/>
                  <a:gd name="connsiteX694" fmla="*/ 2614 w 10000"/>
                  <a:gd name="connsiteY694" fmla="*/ 8762 h 10141"/>
                  <a:gd name="connsiteX695" fmla="*/ 2602 w 10000"/>
                  <a:gd name="connsiteY695" fmla="*/ 8718 h 10141"/>
                  <a:gd name="connsiteX696" fmla="*/ 2602 w 10000"/>
                  <a:gd name="connsiteY696" fmla="*/ 8680 h 10141"/>
                  <a:gd name="connsiteX697" fmla="*/ 2590 w 10000"/>
                  <a:gd name="connsiteY697" fmla="*/ 8629 h 10141"/>
                  <a:gd name="connsiteX698" fmla="*/ 2590 w 10000"/>
                  <a:gd name="connsiteY698" fmla="*/ 8579 h 10141"/>
                  <a:gd name="connsiteX699" fmla="*/ 2578 w 10000"/>
                  <a:gd name="connsiteY699" fmla="*/ 8515 h 10141"/>
                  <a:gd name="connsiteX700" fmla="*/ 2572 w 10000"/>
                  <a:gd name="connsiteY700" fmla="*/ 8465 h 10141"/>
                  <a:gd name="connsiteX701" fmla="*/ 2560 w 10000"/>
                  <a:gd name="connsiteY701" fmla="*/ 8414 h 10141"/>
                  <a:gd name="connsiteX702" fmla="*/ 2548 w 10000"/>
                  <a:gd name="connsiteY702" fmla="*/ 8370 h 10141"/>
                  <a:gd name="connsiteX703" fmla="*/ 2536 w 10000"/>
                  <a:gd name="connsiteY703" fmla="*/ 8307 h 10141"/>
                  <a:gd name="connsiteX704" fmla="*/ 2536 w 10000"/>
                  <a:gd name="connsiteY704" fmla="*/ 8256 h 10141"/>
                  <a:gd name="connsiteX705" fmla="*/ 2524 w 10000"/>
                  <a:gd name="connsiteY705" fmla="*/ 8193 h 10141"/>
                  <a:gd name="connsiteX706" fmla="*/ 2512 w 10000"/>
                  <a:gd name="connsiteY706" fmla="*/ 8142 h 10141"/>
                  <a:gd name="connsiteX707" fmla="*/ 2488 w 10000"/>
                  <a:gd name="connsiteY707" fmla="*/ 8073 h 10141"/>
                  <a:gd name="connsiteX708" fmla="*/ 2476 w 10000"/>
                  <a:gd name="connsiteY708" fmla="*/ 8022 h 10141"/>
                  <a:gd name="connsiteX709" fmla="*/ 2464 w 10000"/>
                  <a:gd name="connsiteY709" fmla="*/ 7946 h 10141"/>
                  <a:gd name="connsiteX710" fmla="*/ 2452 w 10000"/>
                  <a:gd name="connsiteY710" fmla="*/ 7896 h 10141"/>
                  <a:gd name="connsiteX711" fmla="*/ 2440 w 10000"/>
                  <a:gd name="connsiteY711" fmla="*/ 7820 h 10141"/>
                  <a:gd name="connsiteX712" fmla="*/ 2428 w 10000"/>
                  <a:gd name="connsiteY712" fmla="*/ 7756 h 10141"/>
                  <a:gd name="connsiteX713" fmla="*/ 2416 w 10000"/>
                  <a:gd name="connsiteY713" fmla="*/ 7687 h 10141"/>
                  <a:gd name="connsiteX714" fmla="*/ 2404 w 10000"/>
                  <a:gd name="connsiteY714" fmla="*/ 7624 h 10141"/>
                  <a:gd name="connsiteX715" fmla="*/ 2380 w 10000"/>
                  <a:gd name="connsiteY715" fmla="*/ 7548 h 10141"/>
                  <a:gd name="connsiteX716" fmla="*/ 2356 w 10000"/>
                  <a:gd name="connsiteY716" fmla="*/ 7484 h 10141"/>
                  <a:gd name="connsiteX717" fmla="*/ 2344 w 10000"/>
                  <a:gd name="connsiteY717" fmla="*/ 7415 h 10141"/>
                  <a:gd name="connsiteX718" fmla="*/ 2333 w 10000"/>
                  <a:gd name="connsiteY718" fmla="*/ 7339 h 10141"/>
                  <a:gd name="connsiteX719" fmla="*/ 2309 w 10000"/>
                  <a:gd name="connsiteY719" fmla="*/ 7263 h 10141"/>
                  <a:gd name="connsiteX720" fmla="*/ 2297 w 10000"/>
                  <a:gd name="connsiteY720" fmla="*/ 7187 h 10141"/>
                  <a:gd name="connsiteX721" fmla="*/ 2273 w 10000"/>
                  <a:gd name="connsiteY721" fmla="*/ 7111 h 10141"/>
                  <a:gd name="connsiteX722" fmla="*/ 2261 w 10000"/>
                  <a:gd name="connsiteY722" fmla="*/ 7042 h 10141"/>
                  <a:gd name="connsiteX723" fmla="*/ 2243 w 10000"/>
                  <a:gd name="connsiteY723" fmla="*/ 6966 h 10141"/>
                  <a:gd name="connsiteX724" fmla="*/ 2219 w 10000"/>
                  <a:gd name="connsiteY724" fmla="*/ 6877 h 10141"/>
                  <a:gd name="connsiteX725" fmla="*/ 2195 w 10000"/>
                  <a:gd name="connsiteY725" fmla="*/ 6801 h 10141"/>
                  <a:gd name="connsiteX726" fmla="*/ 2171 w 10000"/>
                  <a:gd name="connsiteY726" fmla="*/ 6732 h 10141"/>
                  <a:gd name="connsiteX727" fmla="*/ 2147 w 10000"/>
                  <a:gd name="connsiteY727" fmla="*/ 6643 h 10141"/>
                  <a:gd name="connsiteX728" fmla="*/ 2135 w 10000"/>
                  <a:gd name="connsiteY728" fmla="*/ 6567 h 10141"/>
                  <a:gd name="connsiteX729" fmla="*/ 2111 w 10000"/>
                  <a:gd name="connsiteY729" fmla="*/ 6479 h 10141"/>
                  <a:gd name="connsiteX730" fmla="*/ 2087 w 10000"/>
                  <a:gd name="connsiteY730" fmla="*/ 6409 h 10141"/>
                  <a:gd name="connsiteX731" fmla="*/ 2051 w 10000"/>
                  <a:gd name="connsiteY731" fmla="*/ 6308 h 10141"/>
                  <a:gd name="connsiteX732" fmla="*/ 2028 w 10000"/>
                  <a:gd name="connsiteY732" fmla="*/ 6219 h 10141"/>
                  <a:gd name="connsiteX733" fmla="*/ 2004 w 10000"/>
                  <a:gd name="connsiteY733" fmla="*/ 6131 h 10141"/>
                  <a:gd name="connsiteX734" fmla="*/ 1980 w 10000"/>
                  <a:gd name="connsiteY734" fmla="*/ 6049 h 10141"/>
                  <a:gd name="connsiteX735" fmla="*/ 1944 w 10000"/>
                  <a:gd name="connsiteY735" fmla="*/ 5947 h 10141"/>
                  <a:gd name="connsiteX736" fmla="*/ 1926 w 10000"/>
                  <a:gd name="connsiteY736" fmla="*/ 5859 h 10141"/>
                  <a:gd name="connsiteX737" fmla="*/ 1902 w 10000"/>
                  <a:gd name="connsiteY737" fmla="*/ 5764 h 10141"/>
                  <a:gd name="connsiteX738" fmla="*/ 1878 w 10000"/>
                  <a:gd name="connsiteY738" fmla="*/ 5675 h 10141"/>
                  <a:gd name="connsiteX739" fmla="*/ 1854 w 10000"/>
                  <a:gd name="connsiteY739" fmla="*/ 5574 h 10141"/>
                  <a:gd name="connsiteX740" fmla="*/ 1818 w 10000"/>
                  <a:gd name="connsiteY740" fmla="*/ 5473 h 10141"/>
                  <a:gd name="connsiteX741" fmla="*/ 1794 w 10000"/>
                  <a:gd name="connsiteY741" fmla="*/ 5378 h 10141"/>
                  <a:gd name="connsiteX742" fmla="*/ 1770 w 10000"/>
                  <a:gd name="connsiteY742" fmla="*/ 5277 h 10141"/>
                  <a:gd name="connsiteX743" fmla="*/ 1734 w 10000"/>
                  <a:gd name="connsiteY743" fmla="*/ 5176 h 10141"/>
                  <a:gd name="connsiteX744" fmla="*/ 1711 w 10000"/>
                  <a:gd name="connsiteY744" fmla="*/ 5081 h 10141"/>
                  <a:gd name="connsiteX745" fmla="*/ 1675 w 10000"/>
                  <a:gd name="connsiteY745" fmla="*/ 4980 h 10141"/>
                  <a:gd name="connsiteX746" fmla="*/ 1651 w 10000"/>
                  <a:gd name="connsiteY746" fmla="*/ 4879 h 10141"/>
                  <a:gd name="connsiteX747" fmla="*/ 1615 w 10000"/>
                  <a:gd name="connsiteY747" fmla="*/ 4777 h 10141"/>
                  <a:gd name="connsiteX748" fmla="*/ 1597 w 10000"/>
                  <a:gd name="connsiteY748" fmla="*/ 4670 h 10141"/>
                  <a:gd name="connsiteX749" fmla="*/ 1561 w 10000"/>
                  <a:gd name="connsiteY749" fmla="*/ 4569 h 10141"/>
                  <a:gd name="connsiteX750" fmla="*/ 1537 w 10000"/>
                  <a:gd name="connsiteY750" fmla="*/ 4467 h 10141"/>
                  <a:gd name="connsiteX751" fmla="*/ 1501 w 10000"/>
                  <a:gd name="connsiteY751" fmla="*/ 4372 h 10141"/>
                  <a:gd name="connsiteX752" fmla="*/ 1477 w 10000"/>
                  <a:gd name="connsiteY752" fmla="*/ 4259 h 10141"/>
                  <a:gd name="connsiteX753" fmla="*/ 1441 w 10000"/>
                  <a:gd name="connsiteY753" fmla="*/ 4157 h 10141"/>
                  <a:gd name="connsiteX754" fmla="*/ 1417 w 10000"/>
                  <a:gd name="connsiteY754" fmla="*/ 4063 h 10141"/>
                  <a:gd name="connsiteX755" fmla="*/ 1394 w 10000"/>
                  <a:gd name="connsiteY755" fmla="*/ 3961 h 10141"/>
                  <a:gd name="connsiteX756" fmla="*/ 1370 w 10000"/>
                  <a:gd name="connsiteY756" fmla="*/ 3860 h 10141"/>
                  <a:gd name="connsiteX757" fmla="*/ 1334 w 10000"/>
                  <a:gd name="connsiteY757" fmla="*/ 3765 h 10141"/>
                  <a:gd name="connsiteX758" fmla="*/ 1310 w 10000"/>
                  <a:gd name="connsiteY758" fmla="*/ 3664 h 10141"/>
                  <a:gd name="connsiteX759" fmla="*/ 1280 w 10000"/>
                  <a:gd name="connsiteY759" fmla="*/ 3563 h 10141"/>
                  <a:gd name="connsiteX760" fmla="*/ 1256 w 10000"/>
                  <a:gd name="connsiteY760" fmla="*/ 3462 h 10141"/>
                  <a:gd name="connsiteX761" fmla="*/ 1232 w 10000"/>
                  <a:gd name="connsiteY761" fmla="*/ 3379 h 10141"/>
                  <a:gd name="connsiteX762" fmla="*/ 1208 w 10000"/>
                  <a:gd name="connsiteY762" fmla="*/ 3291 h 10141"/>
                  <a:gd name="connsiteX763" fmla="*/ 1172 w 10000"/>
                  <a:gd name="connsiteY763" fmla="*/ 3190 h 10141"/>
                  <a:gd name="connsiteX764" fmla="*/ 1148 w 10000"/>
                  <a:gd name="connsiteY764" fmla="*/ 3095 h 10141"/>
                  <a:gd name="connsiteX765" fmla="*/ 1124 w 10000"/>
                  <a:gd name="connsiteY765" fmla="*/ 2994 h 10141"/>
                  <a:gd name="connsiteX766" fmla="*/ 1100 w 10000"/>
                  <a:gd name="connsiteY766" fmla="*/ 2918 h 10141"/>
                  <a:gd name="connsiteX767" fmla="*/ 1077 w 10000"/>
                  <a:gd name="connsiteY767" fmla="*/ 2817 h 10141"/>
                  <a:gd name="connsiteX768" fmla="*/ 1041 w 10000"/>
                  <a:gd name="connsiteY768" fmla="*/ 2734 h 10141"/>
                  <a:gd name="connsiteX769" fmla="*/ 1029 w 10000"/>
                  <a:gd name="connsiteY769" fmla="*/ 2658 h 10141"/>
                  <a:gd name="connsiteX770" fmla="*/ 1005 w 10000"/>
                  <a:gd name="connsiteY770" fmla="*/ 2582 h 10141"/>
                  <a:gd name="connsiteX771" fmla="*/ 981 w 10000"/>
                  <a:gd name="connsiteY771" fmla="*/ 2507 h 10141"/>
                  <a:gd name="connsiteX772" fmla="*/ 963 w 10000"/>
                  <a:gd name="connsiteY772" fmla="*/ 2424 h 10141"/>
                  <a:gd name="connsiteX773" fmla="*/ 951 w 10000"/>
                  <a:gd name="connsiteY773" fmla="*/ 2348 h 10141"/>
                  <a:gd name="connsiteX774" fmla="*/ 927 w 10000"/>
                  <a:gd name="connsiteY774" fmla="*/ 2285 h 10141"/>
                  <a:gd name="connsiteX775" fmla="*/ 903 w 10000"/>
                  <a:gd name="connsiteY775" fmla="*/ 2209 h 10141"/>
                  <a:gd name="connsiteX776" fmla="*/ 891 w 10000"/>
                  <a:gd name="connsiteY776" fmla="*/ 2146 h 10141"/>
                  <a:gd name="connsiteX777" fmla="*/ 867 w 10000"/>
                  <a:gd name="connsiteY777" fmla="*/ 2089 h 10141"/>
                  <a:gd name="connsiteX778" fmla="*/ 855 w 10000"/>
                  <a:gd name="connsiteY778" fmla="*/ 2026 h 10141"/>
                  <a:gd name="connsiteX779" fmla="*/ 843 w 10000"/>
                  <a:gd name="connsiteY779" fmla="*/ 1963 h 10141"/>
                  <a:gd name="connsiteX780" fmla="*/ 819 w 10000"/>
                  <a:gd name="connsiteY780" fmla="*/ 1899 h 10141"/>
                  <a:gd name="connsiteX781" fmla="*/ 807 w 10000"/>
                  <a:gd name="connsiteY781" fmla="*/ 1849 h 10141"/>
                  <a:gd name="connsiteX782" fmla="*/ 783 w 10000"/>
                  <a:gd name="connsiteY782" fmla="*/ 1811 h 10141"/>
                  <a:gd name="connsiteX783" fmla="*/ 772 w 10000"/>
                  <a:gd name="connsiteY783" fmla="*/ 1767 h 10141"/>
                  <a:gd name="connsiteX784" fmla="*/ 760 w 10000"/>
                  <a:gd name="connsiteY784" fmla="*/ 1729 h 10141"/>
                  <a:gd name="connsiteX785" fmla="*/ 748 w 10000"/>
                  <a:gd name="connsiteY785" fmla="*/ 1691 h 10141"/>
                  <a:gd name="connsiteX786" fmla="*/ 748 w 10000"/>
                  <a:gd name="connsiteY786" fmla="*/ 1653 h 10141"/>
                  <a:gd name="connsiteX787" fmla="*/ 724 w 10000"/>
                  <a:gd name="connsiteY787" fmla="*/ 1589 h 10141"/>
                  <a:gd name="connsiteX788" fmla="*/ 724 w 10000"/>
                  <a:gd name="connsiteY788" fmla="*/ 1551 h 10141"/>
                  <a:gd name="connsiteX789" fmla="*/ 712 w 10000"/>
                  <a:gd name="connsiteY789" fmla="*/ 1526 h 10141"/>
                  <a:gd name="connsiteX790" fmla="*/ 712 w 10000"/>
                  <a:gd name="connsiteY790" fmla="*/ 1514 h 10141"/>
                  <a:gd name="connsiteX791" fmla="*/ 724 w 10000"/>
                  <a:gd name="connsiteY791" fmla="*/ 1514 h 10141"/>
                  <a:gd name="connsiteX792" fmla="*/ 783 w 10000"/>
                  <a:gd name="connsiteY792" fmla="*/ 1501 h 10141"/>
                  <a:gd name="connsiteX793" fmla="*/ 819 w 10000"/>
                  <a:gd name="connsiteY793" fmla="*/ 1488 h 10141"/>
                  <a:gd name="connsiteX794" fmla="*/ 867 w 10000"/>
                  <a:gd name="connsiteY794" fmla="*/ 1488 h 10141"/>
                  <a:gd name="connsiteX795" fmla="*/ 891 w 10000"/>
                  <a:gd name="connsiteY795" fmla="*/ 1476 h 10141"/>
                  <a:gd name="connsiteX796" fmla="*/ 927 w 10000"/>
                  <a:gd name="connsiteY796" fmla="*/ 1476 h 10141"/>
                  <a:gd name="connsiteX797" fmla="*/ 963 w 10000"/>
                  <a:gd name="connsiteY797" fmla="*/ 1476 h 10141"/>
                  <a:gd name="connsiteX798" fmla="*/ 993 w 10000"/>
                  <a:gd name="connsiteY798" fmla="*/ 1476 h 10141"/>
                  <a:gd name="connsiteX799" fmla="*/ 1017 w 10000"/>
                  <a:gd name="connsiteY799" fmla="*/ 1463 h 10141"/>
                  <a:gd name="connsiteX800" fmla="*/ 1053 w 10000"/>
                  <a:gd name="connsiteY800" fmla="*/ 1463 h 10141"/>
                  <a:gd name="connsiteX801" fmla="*/ 1100 w 10000"/>
                  <a:gd name="connsiteY801" fmla="*/ 1457 h 10141"/>
                  <a:gd name="connsiteX802" fmla="*/ 1136 w 10000"/>
                  <a:gd name="connsiteY802" fmla="*/ 1457 h 10141"/>
                  <a:gd name="connsiteX803" fmla="*/ 1172 w 10000"/>
                  <a:gd name="connsiteY803" fmla="*/ 1444 h 10141"/>
                  <a:gd name="connsiteX804" fmla="*/ 1220 w 10000"/>
                  <a:gd name="connsiteY804" fmla="*/ 1444 h 10141"/>
                  <a:gd name="connsiteX805" fmla="*/ 1268 w 10000"/>
                  <a:gd name="connsiteY805" fmla="*/ 1431 h 10141"/>
                  <a:gd name="connsiteX806" fmla="*/ 1310 w 10000"/>
                  <a:gd name="connsiteY806" fmla="*/ 1431 h 10141"/>
                  <a:gd name="connsiteX807" fmla="*/ 1358 w 10000"/>
                  <a:gd name="connsiteY807" fmla="*/ 1419 h 10141"/>
                  <a:gd name="connsiteX808" fmla="*/ 1406 w 10000"/>
                  <a:gd name="connsiteY808" fmla="*/ 1419 h 10141"/>
                  <a:gd name="connsiteX809" fmla="*/ 1465 w 10000"/>
                  <a:gd name="connsiteY809" fmla="*/ 1406 h 10141"/>
                  <a:gd name="connsiteX810" fmla="*/ 1513 w 10000"/>
                  <a:gd name="connsiteY810" fmla="*/ 1406 h 10141"/>
                  <a:gd name="connsiteX811" fmla="*/ 1561 w 10000"/>
                  <a:gd name="connsiteY811" fmla="*/ 1393 h 10141"/>
                  <a:gd name="connsiteX812" fmla="*/ 1615 w 10000"/>
                  <a:gd name="connsiteY812" fmla="*/ 1393 h 10141"/>
                  <a:gd name="connsiteX813" fmla="*/ 1675 w 10000"/>
                  <a:gd name="connsiteY813" fmla="*/ 1381 h 10141"/>
                  <a:gd name="connsiteX814" fmla="*/ 1746 w 10000"/>
                  <a:gd name="connsiteY814" fmla="*/ 1381 h 10141"/>
                  <a:gd name="connsiteX815" fmla="*/ 1794 w 10000"/>
                  <a:gd name="connsiteY815" fmla="*/ 1368 h 10141"/>
                  <a:gd name="connsiteX816" fmla="*/ 1854 w 10000"/>
                  <a:gd name="connsiteY816" fmla="*/ 1355 h 10141"/>
                  <a:gd name="connsiteX817" fmla="*/ 1914 w 10000"/>
                  <a:gd name="connsiteY817" fmla="*/ 1343 h 10141"/>
                  <a:gd name="connsiteX818" fmla="*/ 1980 w 10000"/>
                  <a:gd name="connsiteY818" fmla="*/ 1343 h 10141"/>
                  <a:gd name="connsiteX819" fmla="*/ 2039 w 10000"/>
                  <a:gd name="connsiteY819" fmla="*/ 1330 h 10141"/>
                  <a:gd name="connsiteX820" fmla="*/ 2111 w 10000"/>
                  <a:gd name="connsiteY820" fmla="*/ 1317 h 10141"/>
                  <a:gd name="connsiteX821" fmla="*/ 2171 w 10000"/>
                  <a:gd name="connsiteY821" fmla="*/ 1317 h 10141"/>
                  <a:gd name="connsiteX822" fmla="*/ 2243 w 10000"/>
                  <a:gd name="connsiteY822" fmla="*/ 1305 h 10141"/>
                  <a:gd name="connsiteX823" fmla="*/ 2297 w 10000"/>
                  <a:gd name="connsiteY823" fmla="*/ 1292 h 10141"/>
                  <a:gd name="connsiteX824" fmla="*/ 2368 w 10000"/>
                  <a:gd name="connsiteY824" fmla="*/ 1292 h 10141"/>
                  <a:gd name="connsiteX825" fmla="*/ 2440 w 10000"/>
                  <a:gd name="connsiteY825" fmla="*/ 1280 h 10141"/>
                  <a:gd name="connsiteX826" fmla="*/ 2512 w 10000"/>
                  <a:gd name="connsiteY826" fmla="*/ 1267 h 10141"/>
                  <a:gd name="connsiteX827" fmla="*/ 2578 w 10000"/>
                  <a:gd name="connsiteY827" fmla="*/ 1254 h 10141"/>
                  <a:gd name="connsiteX828" fmla="*/ 2661 w 10000"/>
                  <a:gd name="connsiteY828" fmla="*/ 1242 h 10141"/>
                  <a:gd name="connsiteX829" fmla="*/ 2733 w 10000"/>
                  <a:gd name="connsiteY829" fmla="*/ 1229 h 10141"/>
                  <a:gd name="connsiteX830" fmla="*/ 2805 w 10000"/>
                  <a:gd name="connsiteY830" fmla="*/ 1229 h 10141"/>
                  <a:gd name="connsiteX831" fmla="*/ 2877 w 10000"/>
                  <a:gd name="connsiteY831" fmla="*/ 1216 h 10141"/>
                  <a:gd name="connsiteX832" fmla="*/ 2955 w 10000"/>
                  <a:gd name="connsiteY832" fmla="*/ 1204 h 10141"/>
                  <a:gd name="connsiteX833" fmla="*/ 3026 w 10000"/>
                  <a:gd name="connsiteY833" fmla="*/ 1191 h 10141"/>
                  <a:gd name="connsiteX834" fmla="*/ 3098 w 10000"/>
                  <a:gd name="connsiteY834" fmla="*/ 1178 h 10141"/>
                  <a:gd name="connsiteX835" fmla="*/ 3182 w 10000"/>
                  <a:gd name="connsiteY835" fmla="*/ 1166 h 10141"/>
                  <a:gd name="connsiteX836" fmla="*/ 3248 w 10000"/>
                  <a:gd name="connsiteY836" fmla="*/ 1166 h 10141"/>
                  <a:gd name="connsiteX837" fmla="*/ 3331 w 10000"/>
                  <a:gd name="connsiteY837" fmla="*/ 1153 h 10141"/>
                  <a:gd name="connsiteX838" fmla="*/ 3415 w 10000"/>
                  <a:gd name="connsiteY838" fmla="*/ 1140 h 10141"/>
                  <a:gd name="connsiteX839" fmla="*/ 3487 w 10000"/>
                  <a:gd name="connsiteY839" fmla="*/ 1134 h 10141"/>
                  <a:gd name="connsiteX840" fmla="*/ 3565 w 10000"/>
                  <a:gd name="connsiteY840" fmla="*/ 1134 h 10141"/>
                  <a:gd name="connsiteX841" fmla="*/ 3648 w 10000"/>
                  <a:gd name="connsiteY841" fmla="*/ 1109 h 10141"/>
                  <a:gd name="connsiteX842" fmla="*/ 3732 w 10000"/>
                  <a:gd name="connsiteY842" fmla="*/ 1109 h 10141"/>
                  <a:gd name="connsiteX843" fmla="*/ 3816 w 10000"/>
                  <a:gd name="connsiteY843" fmla="*/ 1096 h 10141"/>
                  <a:gd name="connsiteX844" fmla="*/ 3882 w 10000"/>
                  <a:gd name="connsiteY844" fmla="*/ 1083 h 10141"/>
                  <a:gd name="connsiteX845" fmla="*/ 3965 w 10000"/>
                  <a:gd name="connsiteY845" fmla="*/ 1071 h 10141"/>
                  <a:gd name="connsiteX846" fmla="*/ 4049 w 10000"/>
                  <a:gd name="connsiteY846" fmla="*/ 1071 h 10141"/>
                  <a:gd name="connsiteX847" fmla="*/ 4133 w 10000"/>
                  <a:gd name="connsiteY847" fmla="*/ 1045 h 10141"/>
                  <a:gd name="connsiteX848" fmla="*/ 4211 w 10000"/>
                  <a:gd name="connsiteY848" fmla="*/ 1045 h 10141"/>
                  <a:gd name="connsiteX849" fmla="*/ 4282 w 10000"/>
                  <a:gd name="connsiteY849" fmla="*/ 1020 h 10141"/>
                  <a:gd name="connsiteX850" fmla="*/ 4366 w 10000"/>
                  <a:gd name="connsiteY850" fmla="*/ 1020 h 10141"/>
                  <a:gd name="connsiteX851" fmla="*/ 4450 w 10000"/>
                  <a:gd name="connsiteY851" fmla="*/ 1008 h 10141"/>
                  <a:gd name="connsiteX852" fmla="*/ 4528 w 10000"/>
                  <a:gd name="connsiteY852" fmla="*/ 995 h 10141"/>
                  <a:gd name="connsiteX853" fmla="*/ 4611 w 10000"/>
                  <a:gd name="connsiteY853" fmla="*/ 982 h 10141"/>
                  <a:gd name="connsiteX854" fmla="*/ 4695 w 10000"/>
                  <a:gd name="connsiteY854" fmla="*/ 982 h 10141"/>
                  <a:gd name="connsiteX855" fmla="*/ 4767 w 10000"/>
                  <a:gd name="connsiteY855" fmla="*/ 957 h 10141"/>
                  <a:gd name="connsiteX856" fmla="*/ 4856 w 10000"/>
                  <a:gd name="connsiteY856" fmla="*/ 957 h 10141"/>
                  <a:gd name="connsiteX857" fmla="*/ 4928 w 10000"/>
                  <a:gd name="connsiteY857" fmla="*/ 944 h 10141"/>
                  <a:gd name="connsiteX858" fmla="*/ 5012 w 10000"/>
                  <a:gd name="connsiteY858" fmla="*/ 932 h 10141"/>
                  <a:gd name="connsiteX859" fmla="*/ 5084 w 10000"/>
                  <a:gd name="connsiteY859" fmla="*/ 919 h 10141"/>
                  <a:gd name="connsiteX860" fmla="*/ 5173 w 10000"/>
                  <a:gd name="connsiteY860" fmla="*/ 919 h 10141"/>
                  <a:gd name="connsiteX861" fmla="*/ 5245 w 10000"/>
                  <a:gd name="connsiteY861" fmla="*/ 906 h 10141"/>
                  <a:gd name="connsiteX862" fmla="*/ 5329 w 10000"/>
                  <a:gd name="connsiteY862" fmla="*/ 906 h 10141"/>
                  <a:gd name="connsiteX863" fmla="*/ 5413 w 10000"/>
                  <a:gd name="connsiteY863" fmla="*/ 894 h 10141"/>
                  <a:gd name="connsiteX864" fmla="*/ 5478 w 10000"/>
                  <a:gd name="connsiteY864" fmla="*/ 881 h 10141"/>
                  <a:gd name="connsiteX865" fmla="*/ 5562 w 10000"/>
                  <a:gd name="connsiteY865" fmla="*/ 868 h 10141"/>
                  <a:gd name="connsiteX866" fmla="*/ 5646 w 10000"/>
                  <a:gd name="connsiteY866" fmla="*/ 868 h 10141"/>
                  <a:gd name="connsiteX867" fmla="*/ 5718 w 10000"/>
                  <a:gd name="connsiteY867" fmla="*/ 843 h 10141"/>
                  <a:gd name="connsiteX868" fmla="*/ 5795 w 10000"/>
                  <a:gd name="connsiteY868" fmla="*/ 843 h 10141"/>
                  <a:gd name="connsiteX869" fmla="*/ 5867 w 10000"/>
                  <a:gd name="connsiteY869" fmla="*/ 830 h 10141"/>
                  <a:gd name="connsiteX870" fmla="*/ 5951 w 10000"/>
                  <a:gd name="connsiteY870" fmla="*/ 830 h 10141"/>
                  <a:gd name="connsiteX871" fmla="*/ 6023 w 10000"/>
                  <a:gd name="connsiteY871" fmla="*/ 818 h 10141"/>
                  <a:gd name="connsiteX872" fmla="*/ 6089 w 10000"/>
                  <a:gd name="connsiteY872" fmla="*/ 818 h 10141"/>
                  <a:gd name="connsiteX873" fmla="*/ 6172 w 10000"/>
                  <a:gd name="connsiteY873" fmla="*/ 805 h 10141"/>
                  <a:gd name="connsiteX874" fmla="*/ 6244 w 10000"/>
                  <a:gd name="connsiteY874" fmla="*/ 805 h 10141"/>
                  <a:gd name="connsiteX875" fmla="*/ 6316 w 10000"/>
                  <a:gd name="connsiteY875" fmla="*/ 799 h 10141"/>
                  <a:gd name="connsiteX876" fmla="*/ 6388 w 10000"/>
                  <a:gd name="connsiteY876" fmla="*/ 799 h 10141"/>
                  <a:gd name="connsiteX877" fmla="*/ 6453 w 10000"/>
                  <a:gd name="connsiteY877" fmla="*/ 786 h 10141"/>
                  <a:gd name="connsiteX878" fmla="*/ 6525 w 10000"/>
                  <a:gd name="connsiteY878" fmla="*/ 786 h 10141"/>
                  <a:gd name="connsiteX879" fmla="*/ 6585 w 10000"/>
                  <a:gd name="connsiteY879" fmla="*/ 774 h 10141"/>
                  <a:gd name="connsiteX880" fmla="*/ 6645 w 10000"/>
                  <a:gd name="connsiteY880" fmla="*/ 774 h 10141"/>
                  <a:gd name="connsiteX881" fmla="*/ 6711 w 10000"/>
                  <a:gd name="connsiteY881" fmla="*/ 761 h 10141"/>
                  <a:gd name="connsiteX882" fmla="*/ 6770 w 10000"/>
                  <a:gd name="connsiteY882" fmla="*/ 761 h 10141"/>
                  <a:gd name="connsiteX883" fmla="*/ 6830 w 10000"/>
                  <a:gd name="connsiteY883" fmla="*/ 761 h 10141"/>
                  <a:gd name="connsiteX884" fmla="*/ 6890 w 10000"/>
                  <a:gd name="connsiteY884" fmla="*/ 748 h 10141"/>
                  <a:gd name="connsiteX885" fmla="*/ 6938 w 10000"/>
                  <a:gd name="connsiteY885" fmla="*/ 748 h 10141"/>
                  <a:gd name="connsiteX886" fmla="*/ 7010 w 10000"/>
                  <a:gd name="connsiteY886" fmla="*/ 748 h 10141"/>
                  <a:gd name="connsiteX887" fmla="*/ 7051 w 10000"/>
                  <a:gd name="connsiteY887" fmla="*/ 736 h 10141"/>
                  <a:gd name="connsiteX888" fmla="*/ 7111 w 10000"/>
                  <a:gd name="connsiteY888" fmla="*/ 736 h 10141"/>
                  <a:gd name="connsiteX889" fmla="*/ 7159 w 10000"/>
                  <a:gd name="connsiteY889" fmla="*/ 736 h 10141"/>
                  <a:gd name="connsiteX890" fmla="*/ 7207 w 10000"/>
                  <a:gd name="connsiteY890" fmla="*/ 736 h 10141"/>
                  <a:gd name="connsiteX891" fmla="*/ 7255 w 10000"/>
                  <a:gd name="connsiteY891" fmla="*/ 723 h 10141"/>
                  <a:gd name="connsiteX892" fmla="*/ 7303 w 10000"/>
                  <a:gd name="connsiteY892" fmla="*/ 723 h 10141"/>
                  <a:gd name="connsiteX893" fmla="*/ 7344 w 10000"/>
                  <a:gd name="connsiteY893" fmla="*/ 723 h 10141"/>
                  <a:gd name="connsiteX894" fmla="*/ 7392 w 10000"/>
                  <a:gd name="connsiteY894" fmla="*/ 723 h 10141"/>
                  <a:gd name="connsiteX895" fmla="*/ 7416 w 10000"/>
                  <a:gd name="connsiteY895" fmla="*/ 710 h 10141"/>
                  <a:gd name="connsiteX896" fmla="*/ 7452 w 10000"/>
                  <a:gd name="connsiteY896" fmla="*/ 710 h 10141"/>
                  <a:gd name="connsiteX897" fmla="*/ 7500 w 10000"/>
                  <a:gd name="connsiteY897" fmla="*/ 698 h 10141"/>
                  <a:gd name="connsiteX898" fmla="*/ 7536 w 10000"/>
                  <a:gd name="connsiteY898" fmla="*/ 698 h 10141"/>
                  <a:gd name="connsiteX899" fmla="*/ 7596 w 10000"/>
                  <a:gd name="connsiteY899" fmla="*/ 698 h 10141"/>
                  <a:gd name="connsiteX900" fmla="*/ 7644 w 10000"/>
                  <a:gd name="connsiteY900" fmla="*/ 698 h 10141"/>
                  <a:gd name="connsiteX901" fmla="*/ 7673 w 10000"/>
                  <a:gd name="connsiteY901" fmla="*/ 698 h 10141"/>
                  <a:gd name="connsiteX902" fmla="*/ 7697 w 10000"/>
                  <a:gd name="connsiteY902" fmla="*/ 698 h 10141"/>
                  <a:gd name="connsiteX903" fmla="*/ 7721 w 10000"/>
                  <a:gd name="connsiteY903" fmla="*/ 698 h 10141"/>
                  <a:gd name="connsiteX904" fmla="*/ 7733 w 10000"/>
                  <a:gd name="connsiteY904" fmla="*/ 698 h 10141"/>
                  <a:gd name="connsiteX905" fmla="*/ 7738 w 10000"/>
                  <a:gd name="connsiteY905" fmla="*/ 719 h 10141"/>
                  <a:gd name="connsiteX0" fmla="*/ 7738 w 10000"/>
                  <a:gd name="connsiteY0" fmla="*/ 719 h 10141"/>
                  <a:gd name="connsiteX1" fmla="*/ 8122 w 10000"/>
                  <a:gd name="connsiteY1" fmla="*/ 141 h 10141"/>
                  <a:gd name="connsiteX2" fmla="*/ 8110 w 10000"/>
                  <a:gd name="connsiteY2" fmla="*/ 141 h 10141"/>
                  <a:gd name="connsiteX3" fmla="*/ 8062 w 10000"/>
                  <a:gd name="connsiteY3" fmla="*/ 141 h 10141"/>
                  <a:gd name="connsiteX4" fmla="*/ 8014 w 10000"/>
                  <a:gd name="connsiteY4" fmla="*/ 147 h 10141"/>
                  <a:gd name="connsiteX5" fmla="*/ 7978 w 10000"/>
                  <a:gd name="connsiteY5" fmla="*/ 147 h 10141"/>
                  <a:gd name="connsiteX6" fmla="*/ 7949 w 10000"/>
                  <a:gd name="connsiteY6" fmla="*/ 147 h 10141"/>
                  <a:gd name="connsiteX7" fmla="*/ 7913 w 10000"/>
                  <a:gd name="connsiteY7" fmla="*/ 147 h 10141"/>
                  <a:gd name="connsiteX8" fmla="*/ 7889 w 10000"/>
                  <a:gd name="connsiteY8" fmla="*/ 160 h 10141"/>
                  <a:gd name="connsiteX9" fmla="*/ 7841 w 10000"/>
                  <a:gd name="connsiteY9" fmla="*/ 160 h 10141"/>
                  <a:gd name="connsiteX10" fmla="*/ 7793 w 10000"/>
                  <a:gd name="connsiteY10" fmla="*/ 173 h 10141"/>
                  <a:gd name="connsiteX11" fmla="*/ 7745 w 10000"/>
                  <a:gd name="connsiteY11" fmla="*/ 173 h 10141"/>
                  <a:gd name="connsiteX12" fmla="*/ 7697 w 10000"/>
                  <a:gd name="connsiteY12" fmla="*/ 185 h 10141"/>
                  <a:gd name="connsiteX13" fmla="*/ 7656 w 10000"/>
                  <a:gd name="connsiteY13" fmla="*/ 185 h 10141"/>
                  <a:gd name="connsiteX14" fmla="*/ 7596 w 10000"/>
                  <a:gd name="connsiteY14" fmla="*/ 185 h 10141"/>
                  <a:gd name="connsiteX15" fmla="*/ 7536 w 10000"/>
                  <a:gd name="connsiteY15" fmla="*/ 198 h 10141"/>
                  <a:gd name="connsiteX16" fmla="*/ 7476 w 10000"/>
                  <a:gd name="connsiteY16" fmla="*/ 198 h 10141"/>
                  <a:gd name="connsiteX17" fmla="*/ 7404 w 10000"/>
                  <a:gd name="connsiteY17" fmla="*/ 198 h 10141"/>
                  <a:gd name="connsiteX18" fmla="*/ 7344 w 10000"/>
                  <a:gd name="connsiteY18" fmla="*/ 211 h 10141"/>
                  <a:gd name="connsiteX19" fmla="*/ 7291 w 10000"/>
                  <a:gd name="connsiteY19" fmla="*/ 211 h 10141"/>
                  <a:gd name="connsiteX20" fmla="*/ 7231 w 10000"/>
                  <a:gd name="connsiteY20" fmla="*/ 223 h 10141"/>
                  <a:gd name="connsiteX21" fmla="*/ 7147 w 10000"/>
                  <a:gd name="connsiteY21" fmla="*/ 223 h 10141"/>
                  <a:gd name="connsiteX22" fmla="*/ 7075 w 10000"/>
                  <a:gd name="connsiteY22" fmla="*/ 236 h 10141"/>
                  <a:gd name="connsiteX23" fmla="*/ 7010 w 10000"/>
                  <a:gd name="connsiteY23" fmla="*/ 236 h 10141"/>
                  <a:gd name="connsiteX24" fmla="*/ 6926 w 10000"/>
                  <a:gd name="connsiteY24" fmla="*/ 249 h 10141"/>
                  <a:gd name="connsiteX25" fmla="*/ 6854 w 10000"/>
                  <a:gd name="connsiteY25" fmla="*/ 261 h 10141"/>
                  <a:gd name="connsiteX26" fmla="*/ 6770 w 10000"/>
                  <a:gd name="connsiteY26" fmla="*/ 274 h 10141"/>
                  <a:gd name="connsiteX27" fmla="*/ 6705 w 10000"/>
                  <a:gd name="connsiteY27" fmla="*/ 274 h 10141"/>
                  <a:gd name="connsiteX28" fmla="*/ 6621 w 10000"/>
                  <a:gd name="connsiteY28" fmla="*/ 286 h 10141"/>
                  <a:gd name="connsiteX29" fmla="*/ 6537 w 10000"/>
                  <a:gd name="connsiteY29" fmla="*/ 286 h 10141"/>
                  <a:gd name="connsiteX30" fmla="*/ 6453 w 10000"/>
                  <a:gd name="connsiteY30" fmla="*/ 299 h 10141"/>
                  <a:gd name="connsiteX31" fmla="*/ 6364 w 10000"/>
                  <a:gd name="connsiteY31" fmla="*/ 312 h 10141"/>
                  <a:gd name="connsiteX32" fmla="*/ 6280 w 10000"/>
                  <a:gd name="connsiteY32" fmla="*/ 324 h 10141"/>
                  <a:gd name="connsiteX33" fmla="*/ 6184 w 10000"/>
                  <a:gd name="connsiteY33" fmla="*/ 337 h 10141"/>
                  <a:gd name="connsiteX34" fmla="*/ 6100 w 10000"/>
                  <a:gd name="connsiteY34" fmla="*/ 350 h 10141"/>
                  <a:gd name="connsiteX35" fmla="*/ 6011 w 10000"/>
                  <a:gd name="connsiteY35" fmla="*/ 350 h 10141"/>
                  <a:gd name="connsiteX36" fmla="*/ 5927 w 10000"/>
                  <a:gd name="connsiteY36" fmla="*/ 362 h 10141"/>
                  <a:gd name="connsiteX37" fmla="*/ 5831 w 10000"/>
                  <a:gd name="connsiteY37" fmla="*/ 375 h 10141"/>
                  <a:gd name="connsiteX38" fmla="*/ 5742 w 10000"/>
                  <a:gd name="connsiteY38" fmla="*/ 388 h 10141"/>
                  <a:gd name="connsiteX39" fmla="*/ 5658 w 10000"/>
                  <a:gd name="connsiteY39" fmla="*/ 388 h 10141"/>
                  <a:gd name="connsiteX40" fmla="*/ 5562 w 10000"/>
                  <a:gd name="connsiteY40" fmla="*/ 400 h 10141"/>
                  <a:gd name="connsiteX41" fmla="*/ 5467 w 10000"/>
                  <a:gd name="connsiteY41" fmla="*/ 413 h 10141"/>
                  <a:gd name="connsiteX42" fmla="*/ 5377 w 10000"/>
                  <a:gd name="connsiteY42" fmla="*/ 426 h 10141"/>
                  <a:gd name="connsiteX43" fmla="*/ 5281 w 10000"/>
                  <a:gd name="connsiteY43" fmla="*/ 426 h 10141"/>
                  <a:gd name="connsiteX44" fmla="*/ 5185 w 10000"/>
                  <a:gd name="connsiteY44" fmla="*/ 451 h 10141"/>
                  <a:gd name="connsiteX45" fmla="*/ 5096 w 10000"/>
                  <a:gd name="connsiteY45" fmla="*/ 464 h 10141"/>
                  <a:gd name="connsiteX46" fmla="*/ 5000 w 10000"/>
                  <a:gd name="connsiteY46" fmla="*/ 470 h 10141"/>
                  <a:gd name="connsiteX47" fmla="*/ 4904 w 10000"/>
                  <a:gd name="connsiteY47" fmla="*/ 470 h 10141"/>
                  <a:gd name="connsiteX48" fmla="*/ 4809 w 10000"/>
                  <a:gd name="connsiteY48" fmla="*/ 483 h 10141"/>
                  <a:gd name="connsiteX49" fmla="*/ 4719 w 10000"/>
                  <a:gd name="connsiteY49" fmla="*/ 495 h 10141"/>
                  <a:gd name="connsiteX50" fmla="*/ 4623 w 10000"/>
                  <a:gd name="connsiteY50" fmla="*/ 508 h 10141"/>
                  <a:gd name="connsiteX51" fmla="*/ 4528 w 10000"/>
                  <a:gd name="connsiteY51" fmla="*/ 521 h 10141"/>
                  <a:gd name="connsiteX52" fmla="*/ 4438 w 10000"/>
                  <a:gd name="connsiteY52" fmla="*/ 533 h 10141"/>
                  <a:gd name="connsiteX53" fmla="*/ 4354 w 10000"/>
                  <a:gd name="connsiteY53" fmla="*/ 546 h 10141"/>
                  <a:gd name="connsiteX54" fmla="*/ 4258 w 10000"/>
                  <a:gd name="connsiteY54" fmla="*/ 558 h 10141"/>
                  <a:gd name="connsiteX55" fmla="*/ 4163 w 10000"/>
                  <a:gd name="connsiteY55" fmla="*/ 571 h 10141"/>
                  <a:gd name="connsiteX56" fmla="*/ 4073 w 10000"/>
                  <a:gd name="connsiteY56" fmla="*/ 584 h 10141"/>
                  <a:gd name="connsiteX57" fmla="*/ 3977 w 10000"/>
                  <a:gd name="connsiteY57" fmla="*/ 596 h 10141"/>
                  <a:gd name="connsiteX58" fmla="*/ 3882 w 10000"/>
                  <a:gd name="connsiteY58" fmla="*/ 609 h 10141"/>
                  <a:gd name="connsiteX59" fmla="*/ 3804 w 10000"/>
                  <a:gd name="connsiteY59" fmla="*/ 622 h 10141"/>
                  <a:gd name="connsiteX60" fmla="*/ 3720 w 10000"/>
                  <a:gd name="connsiteY60" fmla="*/ 634 h 10141"/>
                  <a:gd name="connsiteX61" fmla="*/ 3624 w 10000"/>
                  <a:gd name="connsiteY61" fmla="*/ 647 h 10141"/>
                  <a:gd name="connsiteX62" fmla="*/ 3541 w 10000"/>
                  <a:gd name="connsiteY62" fmla="*/ 660 h 10141"/>
                  <a:gd name="connsiteX63" fmla="*/ 3463 w 10000"/>
                  <a:gd name="connsiteY63" fmla="*/ 672 h 10141"/>
                  <a:gd name="connsiteX64" fmla="*/ 3367 w 10000"/>
                  <a:gd name="connsiteY64" fmla="*/ 685 h 10141"/>
                  <a:gd name="connsiteX65" fmla="*/ 3283 w 10000"/>
                  <a:gd name="connsiteY65" fmla="*/ 685 h 10141"/>
                  <a:gd name="connsiteX66" fmla="*/ 3194 w 10000"/>
                  <a:gd name="connsiteY66" fmla="*/ 698 h 10141"/>
                  <a:gd name="connsiteX67" fmla="*/ 3110 w 10000"/>
                  <a:gd name="connsiteY67" fmla="*/ 723 h 10141"/>
                  <a:gd name="connsiteX68" fmla="*/ 3014 w 10000"/>
                  <a:gd name="connsiteY68" fmla="*/ 736 h 10141"/>
                  <a:gd name="connsiteX69" fmla="*/ 2931 w 10000"/>
                  <a:gd name="connsiteY69" fmla="*/ 736 h 10141"/>
                  <a:gd name="connsiteX70" fmla="*/ 2853 w 10000"/>
                  <a:gd name="connsiteY70" fmla="*/ 748 h 10141"/>
                  <a:gd name="connsiteX71" fmla="*/ 2757 w 10000"/>
                  <a:gd name="connsiteY71" fmla="*/ 761 h 10141"/>
                  <a:gd name="connsiteX72" fmla="*/ 2673 w 10000"/>
                  <a:gd name="connsiteY72" fmla="*/ 774 h 10141"/>
                  <a:gd name="connsiteX73" fmla="*/ 2590 w 10000"/>
                  <a:gd name="connsiteY73" fmla="*/ 786 h 10141"/>
                  <a:gd name="connsiteX74" fmla="*/ 2512 w 10000"/>
                  <a:gd name="connsiteY74" fmla="*/ 799 h 10141"/>
                  <a:gd name="connsiteX75" fmla="*/ 2428 w 10000"/>
                  <a:gd name="connsiteY75" fmla="*/ 805 h 10141"/>
                  <a:gd name="connsiteX76" fmla="*/ 2344 w 10000"/>
                  <a:gd name="connsiteY76" fmla="*/ 818 h 10141"/>
                  <a:gd name="connsiteX77" fmla="*/ 2261 w 10000"/>
                  <a:gd name="connsiteY77" fmla="*/ 830 h 10141"/>
                  <a:gd name="connsiteX78" fmla="*/ 2183 w 10000"/>
                  <a:gd name="connsiteY78" fmla="*/ 843 h 10141"/>
                  <a:gd name="connsiteX79" fmla="*/ 2099 w 10000"/>
                  <a:gd name="connsiteY79" fmla="*/ 843 h 10141"/>
                  <a:gd name="connsiteX80" fmla="*/ 2028 w 10000"/>
                  <a:gd name="connsiteY80" fmla="*/ 868 h 10141"/>
                  <a:gd name="connsiteX81" fmla="*/ 1944 w 10000"/>
                  <a:gd name="connsiteY81" fmla="*/ 881 h 10141"/>
                  <a:gd name="connsiteX82" fmla="*/ 1866 w 10000"/>
                  <a:gd name="connsiteY82" fmla="*/ 894 h 10141"/>
                  <a:gd name="connsiteX83" fmla="*/ 1794 w 10000"/>
                  <a:gd name="connsiteY83" fmla="*/ 894 h 10141"/>
                  <a:gd name="connsiteX84" fmla="*/ 1722 w 10000"/>
                  <a:gd name="connsiteY84" fmla="*/ 919 h 10141"/>
                  <a:gd name="connsiteX85" fmla="*/ 1639 w 10000"/>
                  <a:gd name="connsiteY85" fmla="*/ 919 h 10141"/>
                  <a:gd name="connsiteX86" fmla="*/ 1573 w 10000"/>
                  <a:gd name="connsiteY86" fmla="*/ 932 h 10141"/>
                  <a:gd name="connsiteX87" fmla="*/ 1501 w 10000"/>
                  <a:gd name="connsiteY87" fmla="*/ 944 h 10141"/>
                  <a:gd name="connsiteX88" fmla="*/ 1429 w 10000"/>
                  <a:gd name="connsiteY88" fmla="*/ 957 h 10141"/>
                  <a:gd name="connsiteX89" fmla="*/ 1358 w 10000"/>
                  <a:gd name="connsiteY89" fmla="*/ 957 h 10141"/>
                  <a:gd name="connsiteX90" fmla="*/ 1292 w 10000"/>
                  <a:gd name="connsiteY90" fmla="*/ 982 h 10141"/>
                  <a:gd name="connsiteX91" fmla="*/ 1232 w 10000"/>
                  <a:gd name="connsiteY91" fmla="*/ 995 h 10141"/>
                  <a:gd name="connsiteX92" fmla="*/ 1160 w 10000"/>
                  <a:gd name="connsiteY92" fmla="*/ 1008 h 10141"/>
                  <a:gd name="connsiteX93" fmla="*/ 1089 w 10000"/>
                  <a:gd name="connsiteY93" fmla="*/ 1008 h 10141"/>
                  <a:gd name="connsiteX94" fmla="*/ 1029 w 10000"/>
                  <a:gd name="connsiteY94" fmla="*/ 1020 h 10141"/>
                  <a:gd name="connsiteX95" fmla="*/ 963 w 10000"/>
                  <a:gd name="connsiteY95" fmla="*/ 1020 h 10141"/>
                  <a:gd name="connsiteX96" fmla="*/ 903 w 10000"/>
                  <a:gd name="connsiteY96" fmla="*/ 1033 h 10141"/>
                  <a:gd name="connsiteX97" fmla="*/ 843 w 10000"/>
                  <a:gd name="connsiteY97" fmla="*/ 1033 h 10141"/>
                  <a:gd name="connsiteX98" fmla="*/ 783 w 10000"/>
                  <a:gd name="connsiteY98" fmla="*/ 1045 h 10141"/>
                  <a:gd name="connsiteX99" fmla="*/ 736 w 10000"/>
                  <a:gd name="connsiteY99" fmla="*/ 1058 h 10141"/>
                  <a:gd name="connsiteX100" fmla="*/ 688 w 10000"/>
                  <a:gd name="connsiteY100" fmla="*/ 1071 h 10141"/>
                  <a:gd name="connsiteX101" fmla="*/ 634 w 10000"/>
                  <a:gd name="connsiteY101" fmla="*/ 1071 h 10141"/>
                  <a:gd name="connsiteX102" fmla="*/ 574 w 10000"/>
                  <a:gd name="connsiteY102" fmla="*/ 1083 h 10141"/>
                  <a:gd name="connsiteX103" fmla="*/ 526 w 10000"/>
                  <a:gd name="connsiteY103" fmla="*/ 1083 h 10141"/>
                  <a:gd name="connsiteX104" fmla="*/ 478 w 10000"/>
                  <a:gd name="connsiteY104" fmla="*/ 1096 h 10141"/>
                  <a:gd name="connsiteX105" fmla="*/ 431 w 10000"/>
                  <a:gd name="connsiteY105" fmla="*/ 1096 h 10141"/>
                  <a:gd name="connsiteX106" fmla="*/ 383 w 10000"/>
                  <a:gd name="connsiteY106" fmla="*/ 1109 h 10141"/>
                  <a:gd name="connsiteX107" fmla="*/ 347 w 10000"/>
                  <a:gd name="connsiteY107" fmla="*/ 1109 h 10141"/>
                  <a:gd name="connsiteX108" fmla="*/ 317 w 10000"/>
                  <a:gd name="connsiteY108" fmla="*/ 1121 h 10141"/>
                  <a:gd name="connsiteX109" fmla="*/ 281 w 10000"/>
                  <a:gd name="connsiteY109" fmla="*/ 1121 h 10141"/>
                  <a:gd name="connsiteX110" fmla="*/ 233 w 10000"/>
                  <a:gd name="connsiteY110" fmla="*/ 1134 h 10141"/>
                  <a:gd name="connsiteX111" fmla="*/ 209 w 10000"/>
                  <a:gd name="connsiteY111" fmla="*/ 1134 h 10141"/>
                  <a:gd name="connsiteX112" fmla="*/ 173 w 10000"/>
                  <a:gd name="connsiteY112" fmla="*/ 1134 h 10141"/>
                  <a:gd name="connsiteX113" fmla="*/ 114 w 10000"/>
                  <a:gd name="connsiteY113" fmla="*/ 1140 h 10141"/>
                  <a:gd name="connsiteX114" fmla="*/ 78 w 10000"/>
                  <a:gd name="connsiteY114" fmla="*/ 1153 h 10141"/>
                  <a:gd name="connsiteX115" fmla="*/ 42 w 10000"/>
                  <a:gd name="connsiteY115" fmla="*/ 1153 h 10141"/>
                  <a:gd name="connsiteX116" fmla="*/ 24 w 10000"/>
                  <a:gd name="connsiteY116" fmla="*/ 1166 h 10141"/>
                  <a:gd name="connsiteX117" fmla="*/ 0 w 10000"/>
                  <a:gd name="connsiteY117" fmla="*/ 1166 h 10141"/>
                  <a:gd name="connsiteX118" fmla="*/ 0 w 10000"/>
                  <a:gd name="connsiteY118" fmla="*/ 1166 h 10141"/>
                  <a:gd name="connsiteX119" fmla="*/ 0 w 10000"/>
                  <a:gd name="connsiteY119" fmla="*/ 1178 h 10141"/>
                  <a:gd name="connsiteX120" fmla="*/ 12 w 10000"/>
                  <a:gd name="connsiteY120" fmla="*/ 1204 h 10141"/>
                  <a:gd name="connsiteX121" fmla="*/ 12 w 10000"/>
                  <a:gd name="connsiteY121" fmla="*/ 1229 h 10141"/>
                  <a:gd name="connsiteX122" fmla="*/ 24 w 10000"/>
                  <a:gd name="connsiteY122" fmla="*/ 1254 h 10141"/>
                  <a:gd name="connsiteX123" fmla="*/ 30 w 10000"/>
                  <a:gd name="connsiteY123" fmla="*/ 1292 h 10141"/>
                  <a:gd name="connsiteX124" fmla="*/ 42 w 10000"/>
                  <a:gd name="connsiteY124" fmla="*/ 1330 h 10141"/>
                  <a:gd name="connsiteX125" fmla="*/ 54 w 10000"/>
                  <a:gd name="connsiteY125" fmla="*/ 1355 h 10141"/>
                  <a:gd name="connsiteX126" fmla="*/ 66 w 10000"/>
                  <a:gd name="connsiteY126" fmla="*/ 1406 h 10141"/>
                  <a:gd name="connsiteX127" fmla="*/ 78 w 10000"/>
                  <a:gd name="connsiteY127" fmla="*/ 1457 h 10141"/>
                  <a:gd name="connsiteX128" fmla="*/ 90 w 10000"/>
                  <a:gd name="connsiteY128" fmla="*/ 1501 h 10141"/>
                  <a:gd name="connsiteX129" fmla="*/ 102 w 10000"/>
                  <a:gd name="connsiteY129" fmla="*/ 1564 h 10141"/>
                  <a:gd name="connsiteX130" fmla="*/ 126 w 10000"/>
                  <a:gd name="connsiteY130" fmla="*/ 1627 h 10141"/>
                  <a:gd name="connsiteX131" fmla="*/ 150 w 10000"/>
                  <a:gd name="connsiteY131" fmla="*/ 1691 h 10141"/>
                  <a:gd name="connsiteX132" fmla="*/ 173 w 10000"/>
                  <a:gd name="connsiteY132" fmla="*/ 1767 h 10141"/>
                  <a:gd name="connsiteX133" fmla="*/ 185 w 10000"/>
                  <a:gd name="connsiteY133" fmla="*/ 1823 h 10141"/>
                  <a:gd name="connsiteX134" fmla="*/ 209 w 10000"/>
                  <a:gd name="connsiteY134" fmla="*/ 1899 h 10141"/>
                  <a:gd name="connsiteX135" fmla="*/ 221 w 10000"/>
                  <a:gd name="connsiteY135" fmla="*/ 1975 h 10141"/>
                  <a:gd name="connsiteX136" fmla="*/ 245 w 10000"/>
                  <a:gd name="connsiteY136" fmla="*/ 2064 h 10141"/>
                  <a:gd name="connsiteX137" fmla="*/ 269 w 10000"/>
                  <a:gd name="connsiteY137" fmla="*/ 2133 h 10141"/>
                  <a:gd name="connsiteX138" fmla="*/ 305 w 10000"/>
                  <a:gd name="connsiteY138" fmla="*/ 2235 h 10141"/>
                  <a:gd name="connsiteX139" fmla="*/ 329 w 10000"/>
                  <a:gd name="connsiteY139" fmla="*/ 2311 h 10141"/>
                  <a:gd name="connsiteX140" fmla="*/ 347 w 10000"/>
                  <a:gd name="connsiteY140" fmla="*/ 2412 h 10141"/>
                  <a:gd name="connsiteX141" fmla="*/ 371 w 10000"/>
                  <a:gd name="connsiteY141" fmla="*/ 2507 h 10141"/>
                  <a:gd name="connsiteX142" fmla="*/ 395 w 10000"/>
                  <a:gd name="connsiteY142" fmla="*/ 2608 h 10141"/>
                  <a:gd name="connsiteX143" fmla="*/ 431 w 10000"/>
                  <a:gd name="connsiteY143" fmla="*/ 2696 h 10141"/>
                  <a:gd name="connsiteX144" fmla="*/ 455 w 10000"/>
                  <a:gd name="connsiteY144" fmla="*/ 2791 h 10141"/>
                  <a:gd name="connsiteX145" fmla="*/ 490 w 10000"/>
                  <a:gd name="connsiteY145" fmla="*/ 2892 h 10141"/>
                  <a:gd name="connsiteX146" fmla="*/ 514 w 10000"/>
                  <a:gd name="connsiteY146" fmla="*/ 3006 h 10141"/>
                  <a:gd name="connsiteX147" fmla="*/ 550 w 10000"/>
                  <a:gd name="connsiteY147" fmla="*/ 3107 h 10141"/>
                  <a:gd name="connsiteX148" fmla="*/ 586 w 10000"/>
                  <a:gd name="connsiteY148" fmla="*/ 3228 h 10141"/>
                  <a:gd name="connsiteX149" fmla="*/ 610 w 10000"/>
                  <a:gd name="connsiteY149" fmla="*/ 3329 h 10141"/>
                  <a:gd name="connsiteX150" fmla="*/ 646 w 10000"/>
                  <a:gd name="connsiteY150" fmla="*/ 3443 h 10141"/>
                  <a:gd name="connsiteX151" fmla="*/ 676 w 10000"/>
                  <a:gd name="connsiteY151" fmla="*/ 3538 h 10141"/>
                  <a:gd name="connsiteX152" fmla="*/ 712 w 10000"/>
                  <a:gd name="connsiteY152" fmla="*/ 3664 h 10141"/>
                  <a:gd name="connsiteX153" fmla="*/ 736 w 10000"/>
                  <a:gd name="connsiteY153" fmla="*/ 3778 h 10141"/>
                  <a:gd name="connsiteX154" fmla="*/ 772 w 10000"/>
                  <a:gd name="connsiteY154" fmla="*/ 3885 h 10141"/>
                  <a:gd name="connsiteX155" fmla="*/ 807 w 10000"/>
                  <a:gd name="connsiteY155" fmla="*/ 4012 h 10141"/>
                  <a:gd name="connsiteX156" fmla="*/ 843 w 10000"/>
                  <a:gd name="connsiteY156" fmla="*/ 4119 h 10141"/>
                  <a:gd name="connsiteX157" fmla="*/ 867 w 10000"/>
                  <a:gd name="connsiteY157" fmla="*/ 4233 h 10141"/>
                  <a:gd name="connsiteX158" fmla="*/ 903 w 10000"/>
                  <a:gd name="connsiteY158" fmla="*/ 4360 h 10141"/>
                  <a:gd name="connsiteX159" fmla="*/ 927 w 10000"/>
                  <a:gd name="connsiteY159" fmla="*/ 4467 h 10141"/>
                  <a:gd name="connsiteX160" fmla="*/ 975 w 10000"/>
                  <a:gd name="connsiteY160" fmla="*/ 4581 h 10141"/>
                  <a:gd name="connsiteX161" fmla="*/ 993 w 10000"/>
                  <a:gd name="connsiteY161" fmla="*/ 4708 h 10141"/>
                  <a:gd name="connsiteX162" fmla="*/ 1029 w 10000"/>
                  <a:gd name="connsiteY162" fmla="*/ 4815 h 10141"/>
                  <a:gd name="connsiteX163" fmla="*/ 1065 w 10000"/>
                  <a:gd name="connsiteY163" fmla="*/ 4942 h 10141"/>
                  <a:gd name="connsiteX164" fmla="*/ 1100 w 10000"/>
                  <a:gd name="connsiteY164" fmla="*/ 5068 h 10141"/>
                  <a:gd name="connsiteX165" fmla="*/ 1136 w 10000"/>
                  <a:gd name="connsiteY165" fmla="*/ 5176 h 10141"/>
                  <a:gd name="connsiteX166" fmla="*/ 1160 w 10000"/>
                  <a:gd name="connsiteY166" fmla="*/ 5290 h 10141"/>
                  <a:gd name="connsiteX167" fmla="*/ 1196 w 10000"/>
                  <a:gd name="connsiteY167" fmla="*/ 5403 h 10141"/>
                  <a:gd name="connsiteX168" fmla="*/ 1232 w 10000"/>
                  <a:gd name="connsiteY168" fmla="*/ 5511 h 10141"/>
                  <a:gd name="connsiteX169" fmla="*/ 1256 w 10000"/>
                  <a:gd name="connsiteY169" fmla="*/ 5625 h 10141"/>
                  <a:gd name="connsiteX170" fmla="*/ 1292 w 10000"/>
                  <a:gd name="connsiteY170" fmla="*/ 5739 h 10141"/>
                  <a:gd name="connsiteX171" fmla="*/ 1322 w 10000"/>
                  <a:gd name="connsiteY171" fmla="*/ 5846 h 10141"/>
                  <a:gd name="connsiteX172" fmla="*/ 1358 w 10000"/>
                  <a:gd name="connsiteY172" fmla="*/ 5973 h 10141"/>
                  <a:gd name="connsiteX173" fmla="*/ 1382 w 10000"/>
                  <a:gd name="connsiteY173" fmla="*/ 6074 h 10141"/>
                  <a:gd name="connsiteX174" fmla="*/ 1406 w 10000"/>
                  <a:gd name="connsiteY174" fmla="*/ 6169 h 10141"/>
                  <a:gd name="connsiteX175" fmla="*/ 1441 w 10000"/>
                  <a:gd name="connsiteY175" fmla="*/ 6283 h 10141"/>
                  <a:gd name="connsiteX176" fmla="*/ 1477 w 10000"/>
                  <a:gd name="connsiteY176" fmla="*/ 6397 h 10141"/>
                  <a:gd name="connsiteX177" fmla="*/ 1501 w 10000"/>
                  <a:gd name="connsiteY177" fmla="*/ 6479 h 10141"/>
                  <a:gd name="connsiteX178" fmla="*/ 1525 w 10000"/>
                  <a:gd name="connsiteY178" fmla="*/ 6580 h 10141"/>
                  <a:gd name="connsiteX179" fmla="*/ 1549 w 10000"/>
                  <a:gd name="connsiteY179" fmla="*/ 6681 h 10141"/>
                  <a:gd name="connsiteX180" fmla="*/ 1585 w 10000"/>
                  <a:gd name="connsiteY180" fmla="*/ 6789 h 10141"/>
                  <a:gd name="connsiteX181" fmla="*/ 1609 w 10000"/>
                  <a:gd name="connsiteY181" fmla="*/ 6865 h 10141"/>
                  <a:gd name="connsiteX182" fmla="*/ 1627 w 10000"/>
                  <a:gd name="connsiteY182" fmla="*/ 6966 h 10141"/>
                  <a:gd name="connsiteX183" fmla="*/ 1651 w 10000"/>
                  <a:gd name="connsiteY183" fmla="*/ 7054 h 10141"/>
                  <a:gd name="connsiteX184" fmla="*/ 1675 w 10000"/>
                  <a:gd name="connsiteY184" fmla="*/ 7149 h 10141"/>
                  <a:gd name="connsiteX185" fmla="*/ 1687 w 10000"/>
                  <a:gd name="connsiteY185" fmla="*/ 7238 h 10141"/>
                  <a:gd name="connsiteX186" fmla="*/ 1722 w 10000"/>
                  <a:gd name="connsiteY186" fmla="*/ 7326 h 10141"/>
                  <a:gd name="connsiteX187" fmla="*/ 1746 w 10000"/>
                  <a:gd name="connsiteY187" fmla="*/ 7415 h 10141"/>
                  <a:gd name="connsiteX188" fmla="*/ 1770 w 10000"/>
                  <a:gd name="connsiteY188" fmla="*/ 7497 h 10141"/>
                  <a:gd name="connsiteX189" fmla="*/ 1782 w 10000"/>
                  <a:gd name="connsiteY189" fmla="*/ 7586 h 10141"/>
                  <a:gd name="connsiteX190" fmla="*/ 1806 w 10000"/>
                  <a:gd name="connsiteY190" fmla="*/ 7662 h 10141"/>
                  <a:gd name="connsiteX191" fmla="*/ 1818 w 10000"/>
                  <a:gd name="connsiteY191" fmla="*/ 7750 h 10141"/>
                  <a:gd name="connsiteX192" fmla="*/ 1854 w 10000"/>
                  <a:gd name="connsiteY192" fmla="*/ 7832 h 10141"/>
                  <a:gd name="connsiteX193" fmla="*/ 1866 w 10000"/>
                  <a:gd name="connsiteY193" fmla="*/ 7908 h 10141"/>
                  <a:gd name="connsiteX194" fmla="*/ 1890 w 10000"/>
                  <a:gd name="connsiteY194" fmla="*/ 7997 h 10141"/>
                  <a:gd name="connsiteX195" fmla="*/ 1902 w 10000"/>
                  <a:gd name="connsiteY195" fmla="*/ 8073 h 10141"/>
                  <a:gd name="connsiteX196" fmla="*/ 1926 w 10000"/>
                  <a:gd name="connsiteY196" fmla="*/ 8155 h 10141"/>
                  <a:gd name="connsiteX197" fmla="*/ 1938 w 10000"/>
                  <a:gd name="connsiteY197" fmla="*/ 8218 h 10141"/>
                  <a:gd name="connsiteX198" fmla="*/ 1956 w 10000"/>
                  <a:gd name="connsiteY198" fmla="*/ 8294 h 10141"/>
                  <a:gd name="connsiteX199" fmla="*/ 1968 w 10000"/>
                  <a:gd name="connsiteY199" fmla="*/ 8370 h 10141"/>
                  <a:gd name="connsiteX200" fmla="*/ 1992 w 10000"/>
                  <a:gd name="connsiteY200" fmla="*/ 8440 h 10141"/>
                  <a:gd name="connsiteX201" fmla="*/ 2004 w 10000"/>
                  <a:gd name="connsiteY201" fmla="*/ 8503 h 10141"/>
                  <a:gd name="connsiteX202" fmla="*/ 2016 w 10000"/>
                  <a:gd name="connsiteY202" fmla="*/ 8579 h 10141"/>
                  <a:gd name="connsiteX203" fmla="*/ 2028 w 10000"/>
                  <a:gd name="connsiteY203" fmla="*/ 8655 h 10141"/>
                  <a:gd name="connsiteX204" fmla="*/ 2051 w 10000"/>
                  <a:gd name="connsiteY204" fmla="*/ 8718 h 10141"/>
                  <a:gd name="connsiteX205" fmla="*/ 2051 w 10000"/>
                  <a:gd name="connsiteY205" fmla="*/ 8775 h 10141"/>
                  <a:gd name="connsiteX206" fmla="*/ 2075 w 10000"/>
                  <a:gd name="connsiteY206" fmla="*/ 8838 h 10141"/>
                  <a:gd name="connsiteX207" fmla="*/ 2075 w 10000"/>
                  <a:gd name="connsiteY207" fmla="*/ 8901 h 10141"/>
                  <a:gd name="connsiteX208" fmla="*/ 2099 w 10000"/>
                  <a:gd name="connsiteY208" fmla="*/ 8977 h 10141"/>
                  <a:gd name="connsiteX209" fmla="*/ 2111 w 10000"/>
                  <a:gd name="connsiteY209" fmla="*/ 9028 h 10141"/>
                  <a:gd name="connsiteX210" fmla="*/ 2123 w 10000"/>
                  <a:gd name="connsiteY210" fmla="*/ 9085 h 10141"/>
                  <a:gd name="connsiteX211" fmla="*/ 2135 w 10000"/>
                  <a:gd name="connsiteY211" fmla="*/ 9148 h 10141"/>
                  <a:gd name="connsiteX212" fmla="*/ 2147 w 10000"/>
                  <a:gd name="connsiteY212" fmla="*/ 9211 h 10141"/>
                  <a:gd name="connsiteX213" fmla="*/ 2159 w 10000"/>
                  <a:gd name="connsiteY213" fmla="*/ 9262 h 10141"/>
                  <a:gd name="connsiteX214" fmla="*/ 2159 w 10000"/>
                  <a:gd name="connsiteY214" fmla="*/ 9312 h 10141"/>
                  <a:gd name="connsiteX215" fmla="*/ 2171 w 10000"/>
                  <a:gd name="connsiteY215" fmla="*/ 9363 h 10141"/>
                  <a:gd name="connsiteX216" fmla="*/ 2183 w 10000"/>
                  <a:gd name="connsiteY216" fmla="*/ 9407 h 10141"/>
                  <a:gd name="connsiteX217" fmla="*/ 2183 w 10000"/>
                  <a:gd name="connsiteY217" fmla="*/ 9458 h 10141"/>
                  <a:gd name="connsiteX218" fmla="*/ 2195 w 10000"/>
                  <a:gd name="connsiteY218" fmla="*/ 9508 h 10141"/>
                  <a:gd name="connsiteX219" fmla="*/ 2195 w 10000"/>
                  <a:gd name="connsiteY219" fmla="*/ 9546 h 10141"/>
                  <a:gd name="connsiteX220" fmla="*/ 2207 w 10000"/>
                  <a:gd name="connsiteY220" fmla="*/ 9597 h 10141"/>
                  <a:gd name="connsiteX221" fmla="*/ 2207 w 10000"/>
                  <a:gd name="connsiteY221" fmla="*/ 9635 h 10141"/>
                  <a:gd name="connsiteX222" fmla="*/ 2219 w 10000"/>
                  <a:gd name="connsiteY222" fmla="*/ 9673 h 10141"/>
                  <a:gd name="connsiteX223" fmla="*/ 2219 w 10000"/>
                  <a:gd name="connsiteY223" fmla="*/ 9711 h 10141"/>
                  <a:gd name="connsiteX224" fmla="*/ 2243 w 10000"/>
                  <a:gd name="connsiteY224" fmla="*/ 9755 h 10141"/>
                  <a:gd name="connsiteX225" fmla="*/ 2243 w 10000"/>
                  <a:gd name="connsiteY225" fmla="*/ 9780 h 10141"/>
                  <a:gd name="connsiteX226" fmla="*/ 2255 w 10000"/>
                  <a:gd name="connsiteY226" fmla="*/ 9818 h 10141"/>
                  <a:gd name="connsiteX227" fmla="*/ 2255 w 10000"/>
                  <a:gd name="connsiteY227" fmla="*/ 9856 h 10141"/>
                  <a:gd name="connsiteX228" fmla="*/ 2261 w 10000"/>
                  <a:gd name="connsiteY228" fmla="*/ 9894 h 10141"/>
                  <a:gd name="connsiteX229" fmla="*/ 2261 w 10000"/>
                  <a:gd name="connsiteY229" fmla="*/ 9945 h 10141"/>
                  <a:gd name="connsiteX230" fmla="*/ 2273 w 10000"/>
                  <a:gd name="connsiteY230" fmla="*/ 9996 h 10141"/>
                  <a:gd name="connsiteX231" fmla="*/ 2273 w 10000"/>
                  <a:gd name="connsiteY231" fmla="*/ 10033 h 10141"/>
                  <a:gd name="connsiteX232" fmla="*/ 2285 w 10000"/>
                  <a:gd name="connsiteY232" fmla="*/ 10071 h 10141"/>
                  <a:gd name="connsiteX233" fmla="*/ 2285 w 10000"/>
                  <a:gd name="connsiteY233" fmla="*/ 10116 h 10141"/>
                  <a:gd name="connsiteX234" fmla="*/ 2297 w 10000"/>
                  <a:gd name="connsiteY234" fmla="*/ 10141 h 10141"/>
                  <a:gd name="connsiteX235" fmla="*/ 2297 w 10000"/>
                  <a:gd name="connsiteY235" fmla="*/ 10128 h 10141"/>
                  <a:gd name="connsiteX236" fmla="*/ 2309 w 10000"/>
                  <a:gd name="connsiteY236" fmla="*/ 10116 h 10141"/>
                  <a:gd name="connsiteX237" fmla="*/ 2333 w 10000"/>
                  <a:gd name="connsiteY237" fmla="*/ 10103 h 10141"/>
                  <a:gd name="connsiteX238" fmla="*/ 2380 w 10000"/>
                  <a:gd name="connsiteY238" fmla="*/ 10103 h 10141"/>
                  <a:gd name="connsiteX239" fmla="*/ 2416 w 10000"/>
                  <a:gd name="connsiteY239" fmla="*/ 10078 h 10141"/>
                  <a:gd name="connsiteX240" fmla="*/ 2476 w 10000"/>
                  <a:gd name="connsiteY240" fmla="*/ 10071 h 10141"/>
                  <a:gd name="connsiteX241" fmla="*/ 2500 w 10000"/>
                  <a:gd name="connsiteY241" fmla="*/ 10059 h 10141"/>
                  <a:gd name="connsiteX242" fmla="*/ 2548 w 10000"/>
                  <a:gd name="connsiteY242" fmla="*/ 10059 h 10141"/>
                  <a:gd name="connsiteX243" fmla="*/ 2578 w 10000"/>
                  <a:gd name="connsiteY243" fmla="*/ 10046 h 10141"/>
                  <a:gd name="connsiteX244" fmla="*/ 2626 w 10000"/>
                  <a:gd name="connsiteY244" fmla="*/ 10033 h 10141"/>
                  <a:gd name="connsiteX245" fmla="*/ 2661 w 10000"/>
                  <a:gd name="connsiteY245" fmla="*/ 10021 h 10141"/>
                  <a:gd name="connsiteX246" fmla="*/ 2697 w 10000"/>
                  <a:gd name="connsiteY246" fmla="*/ 9996 h 10141"/>
                  <a:gd name="connsiteX247" fmla="*/ 2745 w 10000"/>
                  <a:gd name="connsiteY247" fmla="*/ 9983 h 10141"/>
                  <a:gd name="connsiteX248" fmla="*/ 2793 w 10000"/>
                  <a:gd name="connsiteY248" fmla="*/ 9970 h 10141"/>
                  <a:gd name="connsiteX249" fmla="*/ 2841 w 10000"/>
                  <a:gd name="connsiteY249" fmla="*/ 9958 h 10141"/>
                  <a:gd name="connsiteX250" fmla="*/ 2889 w 10000"/>
                  <a:gd name="connsiteY250" fmla="*/ 9945 h 10141"/>
                  <a:gd name="connsiteX251" fmla="*/ 2943 w 10000"/>
                  <a:gd name="connsiteY251" fmla="*/ 9932 h 10141"/>
                  <a:gd name="connsiteX252" fmla="*/ 2990 w 10000"/>
                  <a:gd name="connsiteY252" fmla="*/ 9920 h 10141"/>
                  <a:gd name="connsiteX253" fmla="*/ 3050 w 10000"/>
                  <a:gd name="connsiteY253" fmla="*/ 9894 h 10141"/>
                  <a:gd name="connsiteX254" fmla="*/ 3110 w 10000"/>
                  <a:gd name="connsiteY254" fmla="*/ 9882 h 10141"/>
                  <a:gd name="connsiteX255" fmla="*/ 3170 w 10000"/>
                  <a:gd name="connsiteY255" fmla="*/ 9869 h 10141"/>
                  <a:gd name="connsiteX256" fmla="*/ 3224 w 10000"/>
                  <a:gd name="connsiteY256" fmla="*/ 9844 h 10141"/>
                  <a:gd name="connsiteX257" fmla="*/ 3283 w 10000"/>
                  <a:gd name="connsiteY257" fmla="*/ 9831 h 10141"/>
                  <a:gd name="connsiteX258" fmla="*/ 3355 w 10000"/>
                  <a:gd name="connsiteY258" fmla="*/ 9818 h 10141"/>
                  <a:gd name="connsiteX259" fmla="*/ 3415 w 10000"/>
                  <a:gd name="connsiteY259" fmla="*/ 9793 h 10141"/>
                  <a:gd name="connsiteX260" fmla="*/ 3487 w 10000"/>
                  <a:gd name="connsiteY260" fmla="*/ 9780 h 10141"/>
                  <a:gd name="connsiteX261" fmla="*/ 3553 w 10000"/>
                  <a:gd name="connsiteY261" fmla="*/ 9768 h 10141"/>
                  <a:gd name="connsiteX262" fmla="*/ 3612 w 10000"/>
                  <a:gd name="connsiteY262" fmla="*/ 9743 h 10141"/>
                  <a:gd name="connsiteX263" fmla="*/ 3696 w 10000"/>
                  <a:gd name="connsiteY263" fmla="*/ 9724 h 10141"/>
                  <a:gd name="connsiteX264" fmla="*/ 3768 w 10000"/>
                  <a:gd name="connsiteY264" fmla="*/ 9711 h 10141"/>
                  <a:gd name="connsiteX265" fmla="*/ 3840 w 10000"/>
                  <a:gd name="connsiteY265" fmla="*/ 9686 h 10141"/>
                  <a:gd name="connsiteX266" fmla="*/ 3906 w 10000"/>
                  <a:gd name="connsiteY266" fmla="*/ 9673 h 10141"/>
                  <a:gd name="connsiteX267" fmla="*/ 3977 w 10000"/>
                  <a:gd name="connsiteY267" fmla="*/ 9648 h 10141"/>
                  <a:gd name="connsiteX268" fmla="*/ 4061 w 10000"/>
                  <a:gd name="connsiteY268" fmla="*/ 9635 h 10141"/>
                  <a:gd name="connsiteX269" fmla="*/ 4133 w 10000"/>
                  <a:gd name="connsiteY269" fmla="*/ 9610 h 10141"/>
                  <a:gd name="connsiteX270" fmla="*/ 4211 w 10000"/>
                  <a:gd name="connsiteY270" fmla="*/ 9584 h 10141"/>
                  <a:gd name="connsiteX271" fmla="*/ 4282 w 10000"/>
                  <a:gd name="connsiteY271" fmla="*/ 9572 h 10141"/>
                  <a:gd name="connsiteX272" fmla="*/ 4366 w 10000"/>
                  <a:gd name="connsiteY272" fmla="*/ 9546 h 10141"/>
                  <a:gd name="connsiteX273" fmla="*/ 4438 w 10000"/>
                  <a:gd name="connsiteY273" fmla="*/ 9534 h 10141"/>
                  <a:gd name="connsiteX274" fmla="*/ 4516 w 10000"/>
                  <a:gd name="connsiteY274" fmla="*/ 9508 h 10141"/>
                  <a:gd name="connsiteX275" fmla="*/ 4599 w 10000"/>
                  <a:gd name="connsiteY275" fmla="*/ 9496 h 10141"/>
                  <a:gd name="connsiteX276" fmla="*/ 4683 w 10000"/>
                  <a:gd name="connsiteY276" fmla="*/ 9483 h 10141"/>
                  <a:gd name="connsiteX277" fmla="*/ 4767 w 10000"/>
                  <a:gd name="connsiteY277" fmla="*/ 9458 h 10141"/>
                  <a:gd name="connsiteX278" fmla="*/ 4844 w 10000"/>
                  <a:gd name="connsiteY278" fmla="*/ 9433 h 10141"/>
                  <a:gd name="connsiteX279" fmla="*/ 4928 w 10000"/>
                  <a:gd name="connsiteY279" fmla="*/ 9420 h 10141"/>
                  <a:gd name="connsiteX280" fmla="*/ 5012 w 10000"/>
                  <a:gd name="connsiteY280" fmla="*/ 9401 h 10141"/>
                  <a:gd name="connsiteX281" fmla="*/ 5096 w 10000"/>
                  <a:gd name="connsiteY281" fmla="*/ 9388 h 10141"/>
                  <a:gd name="connsiteX282" fmla="*/ 5173 w 10000"/>
                  <a:gd name="connsiteY282" fmla="*/ 9376 h 10141"/>
                  <a:gd name="connsiteX283" fmla="*/ 5269 w 10000"/>
                  <a:gd name="connsiteY283" fmla="*/ 9350 h 10141"/>
                  <a:gd name="connsiteX284" fmla="*/ 5353 w 10000"/>
                  <a:gd name="connsiteY284" fmla="*/ 9338 h 10141"/>
                  <a:gd name="connsiteX285" fmla="*/ 5431 w 10000"/>
                  <a:gd name="connsiteY285" fmla="*/ 9312 h 10141"/>
                  <a:gd name="connsiteX286" fmla="*/ 5514 w 10000"/>
                  <a:gd name="connsiteY286" fmla="*/ 9300 h 10141"/>
                  <a:gd name="connsiteX287" fmla="*/ 5598 w 10000"/>
                  <a:gd name="connsiteY287" fmla="*/ 9274 h 10141"/>
                  <a:gd name="connsiteX288" fmla="*/ 5694 w 10000"/>
                  <a:gd name="connsiteY288" fmla="*/ 9262 h 10141"/>
                  <a:gd name="connsiteX289" fmla="*/ 5772 w 10000"/>
                  <a:gd name="connsiteY289" fmla="*/ 9249 h 10141"/>
                  <a:gd name="connsiteX290" fmla="*/ 5855 w 10000"/>
                  <a:gd name="connsiteY290" fmla="*/ 9237 h 10141"/>
                  <a:gd name="connsiteX291" fmla="*/ 5939 w 10000"/>
                  <a:gd name="connsiteY291" fmla="*/ 9224 h 10141"/>
                  <a:gd name="connsiteX292" fmla="*/ 6035 w 10000"/>
                  <a:gd name="connsiteY292" fmla="*/ 9211 h 10141"/>
                  <a:gd name="connsiteX293" fmla="*/ 6112 w 10000"/>
                  <a:gd name="connsiteY293" fmla="*/ 9199 h 10141"/>
                  <a:gd name="connsiteX294" fmla="*/ 6196 w 10000"/>
                  <a:gd name="connsiteY294" fmla="*/ 9173 h 10141"/>
                  <a:gd name="connsiteX295" fmla="*/ 6280 w 10000"/>
                  <a:gd name="connsiteY295" fmla="*/ 9161 h 10141"/>
                  <a:gd name="connsiteX296" fmla="*/ 6364 w 10000"/>
                  <a:gd name="connsiteY296" fmla="*/ 9148 h 10141"/>
                  <a:gd name="connsiteX297" fmla="*/ 6441 w 10000"/>
                  <a:gd name="connsiteY297" fmla="*/ 9123 h 10141"/>
                  <a:gd name="connsiteX298" fmla="*/ 6537 w 10000"/>
                  <a:gd name="connsiteY298" fmla="*/ 9110 h 10141"/>
                  <a:gd name="connsiteX299" fmla="*/ 6621 w 10000"/>
                  <a:gd name="connsiteY299" fmla="*/ 9097 h 10141"/>
                  <a:gd name="connsiteX300" fmla="*/ 6711 w 10000"/>
                  <a:gd name="connsiteY300" fmla="*/ 9085 h 10141"/>
                  <a:gd name="connsiteX301" fmla="*/ 6782 w 10000"/>
                  <a:gd name="connsiteY301" fmla="*/ 9066 h 10141"/>
                  <a:gd name="connsiteX302" fmla="*/ 6878 w 10000"/>
                  <a:gd name="connsiteY302" fmla="*/ 9053 h 10141"/>
                  <a:gd name="connsiteX303" fmla="*/ 6962 w 10000"/>
                  <a:gd name="connsiteY303" fmla="*/ 9028 h 10141"/>
                  <a:gd name="connsiteX304" fmla="*/ 7051 w 10000"/>
                  <a:gd name="connsiteY304" fmla="*/ 9015 h 10141"/>
                  <a:gd name="connsiteX305" fmla="*/ 7135 w 10000"/>
                  <a:gd name="connsiteY305" fmla="*/ 8990 h 10141"/>
                  <a:gd name="connsiteX306" fmla="*/ 7219 w 10000"/>
                  <a:gd name="connsiteY306" fmla="*/ 8977 h 10141"/>
                  <a:gd name="connsiteX307" fmla="*/ 7303 w 10000"/>
                  <a:gd name="connsiteY307" fmla="*/ 8952 h 10141"/>
                  <a:gd name="connsiteX308" fmla="*/ 7392 w 10000"/>
                  <a:gd name="connsiteY308" fmla="*/ 8939 h 10141"/>
                  <a:gd name="connsiteX309" fmla="*/ 7476 w 10000"/>
                  <a:gd name="connsiteY309" fmla="*/ 8914 h 10141"/>
                  <a:gd name="connsiteX310" fmla="*/ 7560 w 10000"/>
                  <a:gd name="connsiteY310" fmla="*/ 8889 h 10141"/>
                  <a:gd name="connsiteX311" fmla="*/ 7644 w 10000"/>
                  <a:gd name="connsiteY311" fmla="*/ 8876 h 10141"/>
                  <a:gd name="connsiteX312" fmla="*/ 7733 w 10000"/>
                  <a:gd name="connsiteY312" fmla="*/ 8851 h 10141"/>
                  <a:gd name="connsiteX313" fmla="*/ 7805 w 10000"/>
                  <a:gd name="connsiteY313" fmla="*/ 8838 h 10141"/>
                  <a:gd name="connsiteX314" fmla="*/ 7901 w 10000"/>
                  <a:gd name="connsiteY314" fmla="*/ 8813 h 10141"/>
                  <a:gd name="connsiteX315" fmla="*/ 7972 w 10000"/>
                  <a:gd name="connsiteY315" fmla="*/ 8800 h 10141"/>
                  <a:gd name="connsiteX316" fmla="*/ 8062 w 10000"/>
                  <a:gd name="connsiteY316" fmla="*/ 8775 h 10141"/>
                  <a:gd name="connsiteX317" fmla="*/ 8134 w 10000"/>
                  <a:gd name="connsiteY317" fmla="*/ 8749 h 10141"/>
                  <a:gd name="connsiteX318" fmla="*/ 8218 w 10000"/>
                  <a:gd name="connsiteY318" fmla="*/ 8743 h 10141"/>
                  <a:gd name="connsiteX319" fmla="*/ 8295 w 10000"/>
                  <a:gd name="connsiteY319" fmla="*/ 8718 h 10141"/>
                  <a:gd name="connsiteX320" fmla="*/ 8367 w 10000"/>
                  <a:gd name="connsiteY320" fmla="*/ 8705 h 10141"/>
                  <a:gd name="connsiteX321" fmla="*/ 8451 w 10000"/>
                  <a:gd name="connsiteY321" fmla="*/ 8680 h 10141"/>
                  <a:gd name="connsiteX322" fmla="*/ 8523 w 10000"/>
                  <a:gd name="connsiteY322" fmla="*/ 8667 h 10141"/>
                  <a:gd name="connsiteX323" fmla="*/ 8594 w 10000"/>
                  <a:gd name="connsiteY323" fmla="*/ 8642 h 10141"/>
                  <a:gd name="connsiteX324" fmla="*/ 8672 w 10000"/>
                  <a:gd name="connsiteY324" fmla="*/ 8617 h 10141"/>
                  <a:gd name="connsiteX325" fmla="*/ 8744 w 10000"/>
                  <a:gd name="connsiteY325" fmla="*/ 8604 h 10141"/>
                  <a:gd name="connsiteX326" fmla="*/ 8816 w 10000"/>
                  <a:gd name="connsiteY326" fmla="*/ 8579 h 10141"/>
                  <a:gd name="connsiteX327" fmla="*/ 8876 w 10000"/>
                  <a:gd name="connsiteY327" fmla="*/ 8566 h 10141"/>
                  <a:gd name="connsiteX328" fmla="*/ 8941 w 10000"/>
                  <a:gd name="connsiteY328" fmla="*/ 8541 h 10141"/>
                  <a:gd name="connsiteX329" fmla="*/ 9001 w 10000"/>
                  <a:gd name="connsiteY329" fmla="*/ 8515 h 10141"/>
                  <a:gd name="connsiteX330" fmla="*/ 9073 w 10000"/>
                  <a:gd name="connsiteY330" fmla="*/ 8503 h 10141"/>
                  <a:gd name="connsiteX331" fmla="*/ 9133 w 10000"/>
                  <a:gd name="connsiteY331" fmla="*/ 8477 h 10141"/>
                  <a:gd name="connsiteX332" fmla="*/ 9205 w 10000"/>
                  <a:gd name="connsiteY332" fmla="*/ 8465 h 10141"/>
                  <a:gd name="connsiteX333" fmla="*/ 9258 w 10000"/>
                  <a:gd name="connsiteY333" fmla="*/ 8452 h 10141"/>
                  <a:gd name="connsiteX334" fmla="*/ 9318 w 10000"/>
                  <a:gd name="connsiteY334" fmla="*/ 8427 h 10141"/>
                  <a:gd name="connsiteX335" fmla="*/ 9366 w 10000"/>
                  <a:gd name="connsiteY335" fmla="*/ 8414 h 10141"/>
                  <a:gd name="connsiteX336" fmla="*/ 9426 w 10000"/>
                  <a:gd name="connsiteY336" fmla="*/ 8408 h 10141"/>
                  <a:gd name="connsiteX337" fmla="*/ 9474 w 10000"/>
                  <a:gd name="connsiteY337" fmla="*/ 8383 h 10141"/>
                  <a:gd name="connsiteX338" fmla="*/ 9522 w 10000"/>
                  <a:gd name="connsiteY338" fmla="*/ 8370 h 10141"/>
                  <a:gd name="connsiteX339" fmla="*/ 9575 w 10000"/>
                  <a:gd name="connsiteY339" fmla="*/ 8357 h 10141"/>
                  <a:gd name="connsiteX340" fmla="*/ 9623 w 10000"/>
                  <a:gd name="connsiteY340" fmla="*/ 8345 h 10141"/>
                  <a:gd name="connsiteX341" fmla="*/ 9659 w 10000"/>
                  <a:gd name="connsiteY341" fmla="*/ 8332 h 10141"/>
                  <a:gd name="connsiteX342" fmla="*/ 9707 w 10000"/>
                  <a:gd name="connsiteY342" fmla="*/ 8319 h 10141"/>
                  <a:gd name="connsiteX343" fmla="*/ 9743 w 10000"/>
                  <a:gd name="connsiteY343" fmla="*/ 8307 h 10141"/>
                  <a:gd name="connsiteX344" fmla="*/ 9779 w 10000"/>
                  <a:gd name="connsiteY344" fmla="*/ 8294 h 10141"/>
                  <a:gd name="connsiteX345" fmla="*/ 9839 w 10000"/>
                  <a:gd name="connsiteY345" fmla="*/ 8281 h 10141"/>
                  <a:gd name="connsiteX346" fmla="*/ 9892 w 10000"/>
                  <a:gd name="connsiteY346" fmla="*/ 8269 h 10141"/>
                  <a:gd name="connsiteX347" fmla="*/ 9928 w 10000"/>
                  <a:gd name="connsiteY347" fmla="*/ 8243 h 10141"/>
                  <a:gd name="connsiteX348" fmla="*/ 9964 w 10000"/>
                  <a:gd name="connsiteY348" fmla="*/ 8231 h 10141"/>
                  <a:gd name="connsiteX349" fmla="*/ 9988 w 10000"/>
                  <a:gd name="connsiteY349" fmla="*/ 8231 h 10141"/>
                  <a:gd name="connsiteX350" fmla="*/ 10000 w 10000"/>
                  <a:gd name="connsiteY350" fmla="*/ 8231 h 10141"/>
                  <a:gd name="connsiteX351" fmla="*/ 9988 w 10000"/>
                  <a:gd name="connsiteY351" fmla="*/ 8218 h 10141"/>
                  <a:gd name="connsiteX352" fmla="*/ 9988 w 10000"/>
                  <a:gd name="connsiteY352" fmla="*/ 8206 h 10141"/>
                  <a:gd name="connsiteX353" fmla="*/ 9976 w 10000"/>
                  <a:gd name="connsiteY353" fmla="*/ 8180 h 10141"/>
                  <a:gd name="connsiteX354" fmla="*/ 9964 w 10000"/>
                  <a:gd name="connsiteY354" fmla="*/ 8155 h 10141"/>
                  <a:gd name="connsiteX355" fmla="*/ 9952 w 10000"/>
                  <a:gd name="connsiteY355" fmla="*/ 8104 h 10141"/>
                  <a:gd name="connsiteX356" fmla="*/ 9928 w 10000"/>
                  <a:gd name="connsiteY356" fmla="*/ 8060 h 10141"/>
                  <a:gd name="connsiteX357" fmla="*/ 9904 w 10000"/>
                  <a:gd name="connsiteY357" fmla="*/ 7997 h 10141"/>
                  <a:gd name="connsiteX358" fmla="*/ 9892 w 10000"/>
                  <a:gd name="connsiteY358" fmla="*/ 7921 h 10141"/>
                  <a:gd name="connsiteX359" fmla="*/ 9874 w 10000"/>
                  <a:gd name="connsiteY359" fmla="*/ 7883 h 10141"/>
                  <a:gd name="connsiteX360" fmla="*/ 9862 w 10000"/>
                  <a:gd name="connsiteY360" fmla="*/ 7832 h 10141"/>
                  <a:gd name="connsiteX361" fmla="*/ 9850 w 10000"/>
                  <a:gd name="connsiteY361" fmla="*/ 7794 h 10141"/>
                  <a:gd name="connsiteX362" fmla="*/ 9839 w 10000"/>
                  <a:gd name="connsiteY362" fmla="*/ 7756 h 10141"/>
                  <a:gd name="connsiteX363" fmla="*/ 9827 w 10000"/>
                  <a:gd name="connsiteY363" fmla="*/ 7700 h 10141"/>
                  <a:gd name="connsiteX364" fmla="*/ 9803 w 10000"/>
                  <a:gd name="connsiteY364" fmla="*/ 7662 h 10141"/>
                  <a:gd name="connsiteX365" fmla="*/ 9791 w 10000"/>
                  <a:gd name="connsiteY365" fmla="*/ 7611 h 10141"/>
                  <a:gd name="connsiteX366" fmla="*/ 9779 w 10000"/>
                  <a:gd name="connsiteY366" fmla="*/ 7560 h 10141"/>
                  <a:gd name="connsiteX367" fmla="*/ 9767 w 10000"/>
                  <a:gd name="connsiteY367" fmla="*/ 7510 h 10141"/>
                  <a:gd name="connsiteX368" fmla="*/ 9743 w 10000"/>
                  <a:gd name="connsiteY368" fmla="*/ 7459 h 10141"/>
                  <a:gd name="connsiteX369" fmla="*/ 9731 w 10000"/>
                  <a:gd name="connsiteY369" fmla="*/ 7402 h 10141"/>
                  <a:gd name="connsiteX370" fmla="*/ 9719 w 10000"/>
                  <a:gd name="connsiteY370" fmla="*/ 7352 h 10141"/>
                  <a:gd name="connsiteX371" fmla="*/ 9695 w 10000"/>
                  <a:gd name="connsiteY371" fmla="*/ 7288 h 10141"/>
                  <a:gd name="connsiteX372" fmla="*/ 9683 w 10000"/>
                  <a:gd name="connsiteY372" fmla="*/ 7225 h 10141"/>
                  <a:gd name="connsiteX373" fmla="*/ 9659 w 10000"/>
                  <a:gd name="connsiteY373" fmla="*/ 7175 h 10141"/>
                  <a:gd name="connsiteX374" fmla="*/ 9647 w 10000"/>
                  <a:gd name="connsiteY374" fmla="*/ 7111 h 10141"/>
                  <a:gd name="connsiteX375" fmla="*/ 9635 w 10000"/>
                  <a:gd name="connsiteY375" fmla="*/ 7042 h 10141"/>
                  <a:gd name="connsiteX376" fmla="*/ 9611 w 10000"/>
                  <a:gd name="connsiteY376" fmla="*/ 6978 h 10141"/>
                  <a:gd name="connsiteX377" fmla="*/ 9599 w 10000"/>
                  <a:gd name="connsiteY377" fmla="*/ 6915 h 10141"/>
                  <a:gd name="connsiteX378" fmla="*/ 9575 w 10000"/>
                  <a:gd name="connsiteY378" fmla="*/ 6839 h 10141"/>
                  <a:gd name="connsiteX379" fmla="*/ 9563 w 10000"/>
                  <a:gd name="connsiteY379" fmla="*/ 6776 h 10141"/>
                  <a:gd name="connsiteX380" fmla="*/ 9545 w 10000"/>
                  <a:gd name="connsiteY380" fmla="*/ 6706 h 10141"/>
                  <a:gd name="connsiteX381" fmla="*/ 9522 w 10000"/>
                  <a:gd name="connsiteY381" fmla="*/ 6631 h 10141"/>
                  <a:gd name="connsiteX382" fmla="*/ 9510 w 10000"/>
                  <a:gd name="connsiteY382" fmla="*/ 6567 h 10141"/>
                  <a:gd name="connsiteX383" fmla="*/ 9486 w 10000"/>
                  <a:gd name="connsiteY383" fmla="*/ 6491 h 10141"/>
                  <a:gd name="connsiteX384" fmla="*/ 9474 w 10000"/>
                  <a:gd name="connsiteY384" fmla="*/ 6422 h 10141"/>
                  <a:gd name="connsiteX385" fmla="*/ 9450 w 10000"/>
                  <a:gd name="connsiteY385" fmla="*/ 6346 h 10141"/>
                  <a:gd name="connsiteX386" fmla="*/ 9438 w 10000"/>
                  <a:gd name="connsiteY386" fmla="*/ 6283 h 10141"/>
                  <a:gd name="connsiteX387" fmla="*/ 9414 w 10000"/>
                  <a:gd name="connsiteY387" fmla="*/ 6194 h 10141"/>
                  <a:gd name="connsiteX388" fmla="*/ 9402 w 10000"/>
                  <a:gd name="connsiteY388" fmla="*/ 6131 h 10141"/>
                  <a:gd name="connsiteX389" fmla="*/ 9378 w 10000"/>
                  <a:gd name="connsiteY389" fmla="*/ 6061 h 10141"/>
                  <a:gd name="connsiteX390" fmla="*/ 9366 w 10000"/>
                  <a:gd name="connsiteY390" fmla="*/ 5985 h 10141"/>
                  <a:gd name="connsiteX391" fmla="*/ 9354 w 10000"/>
                  <a:gd name="connsiteY391" fmla="*/ 5897 h 10141"/>
                  <a:gd name="connsiteX392" fmla="*/ 9330 w 10000"/>
                  <a:gd name="connsiteY392" fmla="*/ 5821 h 10141"/>
                  <a:gd name="connsiteX393" fmla="*/ 9318 w 10000"/>
                  <a:gd name="connsiteY393" fmla="*/ 5751 h 10141"/>
                  <a:gd name="connsiteX394" fmla="*/ 9294 w 10000"/>
                  <a:gd name="connsiteY394" fmla="*/ 5663 h 10141"/>
                  <a:gd name="connsiteX395" fmla="*/ 9270 w 10000"/>
                  <a:gd name="connsiteY395" fmla="*/ 5587 h 10141"/>
                  <a:gd name="connsiteX396" fmla="*/ 9258 w 10000"/>
                  <a:gd name="connsiteY396" fmla="*/ 5511 h 10141"/>
                  <a:gd name="connsiteX397" fmla="*/ 9246 w 10000"/>
                  <a:gd name="connsiteY397" fmla="*/ 5429 h 10141"/>
                  <a:gd name="connsiteX398" fmla="*/ 9240 w 10000"/>
                  <a:gd name="connsiteY398" fmla="*/ 5353 h 10141"/>
                  <a:gd name="connsiteX399" fmla="*/ 9228 w 10000"/>
                  <a:gd name="connsiteY399" fmla="*/ 5264 h 10141"/>
                  <a:gd name="connsiteX400" fmla="*/ 9217 w 10000"/>
                  <a:gd name="connsiteY400" fmla="*/ 5188 h 10141"/>
                  <a:gd name="connsiteX401" fmla="*/ 9205 w 10000"/>
                  <a:gd name="connsiteY401" fmla="*/ 5113 h 10141"/>
                  <a:gd name="connsiteX402" fmla="*/ 9193 w 10000"/>
                  <a:gd name="connsiteY402" fmla="*/ 5043 h 10141"/>
                  <a:gd name="connsiteX403" fmla="*/ 9169 w 10000"/>
                  <a:gd name="connsiteY403" fmla="*/ 4954 h 10141"/>
                  <a:gd name="connsiteX404" fmla="*/ 9169 w 10000"/>
                  <a:gd name="connsiteY404" fmla="*/ 4879 h 10141"/>
                  <a:gd name="connsiteX405" fmla="*/ 9157 w 10000"/>
                  <a:gd name="connsiteY405" fmla="*/ 4803 h 10141"/>
                  <a:gd name="connsiteX406" fmla="*/ 9145 w 10000"/>
                  <a:gd name="connsiteY406" fmla="*/ 4720 h 10141"/>
                  <a:gd name="connsiteX407" fmla="*/ 9121 w 10000"/>
                  <a:gd name="connsiteY407" fmla="*/ 4644 h 10141"/>
                  <a:gd name="connsiteX408" fmla="*/ 9121 w 10000"/>
                  <a:gd name="connsiteY408" fmla="*/ 4556 h 10141"/>
                  <a:gd name="connsiteX409" fmla="*/ 9097 w 10000"/>
                  <a:gd name="connsiteY409" fmla="*/ 4480 h 10141"/>
                  <a:gd name="connsiteX410" fmla="*/ 9097 w 10000"/>
                  <a:gd name="connsiteY410" fmla="*/ 4410 h 10141"/>
                  <a:gd name="connsiteX411" fmla="*/ 9085 w 10000"/>
                  <a:gd name="connsiteY411" fmla="*/ 4322 h 10141"/>
                  <a:gd name="connsiteX412" fmla="*/ 9073 w 10000"/>
                  <a:gd name="connsiteY412" fmla="*/ 4246 h 10141"/>
                  <a:gd name="connsiteX413" fmla="*/ 9061 w 10000"/>
                  <a:gd name="connsiteY413" fmla="*/ 4170 h 10141"/>
                  <a:gd name="connsiteX414" fmla="*/ 9061 w 10000"/>
                  <a:gd name="connsiteY414" fmla="*/ 4113 h 10141"/>
                  <a:gd name="connsiteX415" fmla="*/ 9037 w 10000"/>
                  <a:gd name="connsiteY415" fmla="*/ 4025 h 10141"/>
                  <a:gd name="connsiteX416" fmla="*/ 9037 w 10000"/>
                  <a:gd name="connsiteY416" fmla="*/ 3949 h 10141"/>
                  <a:gd name="connsiteX417" fmla="*/ 9013 w 10000"/>
                  <a:gd name="connsiteY417" fmla="*/ 3873 h 10141"/>
                  <a:gd name="connsiteX418" fmla="*/ 9013 w 10000"/>
                  <a:gd name="connsiteY418" fmla="*/ 3797 h 10141"/>
                  <a:gd name="connsiteX419" fmla="*/ 9001 w 10000"/>
                  <a:gd name="connsiteY419" fmla="*/ 3727 h 10141"/>
                  <a:gd name="connsiteX420" fmla="*/ 8989 w 10000"/>
                  <a:gd name="connsiteY420" fmla="*/ 3664 h 10141"/>
                  <a:gd name="connsiteX421" fmla="*/ 8977 w 10000"/>
                  <a:gd name="connsiteY421" fmla="*/ 3588 h 10141"/>
                  <a:gd name="connsiteX422" fmla="*/ 8977 w 10000"/>
                  <a:gd name="connsiteY422" fmla="*/ 3525 h 10141"/>
                  <a:gd name="connsiteX423" fmla="*/ 8953 w 10000"/>
                  <a:gd name="connsiteY423" fmla="*/ 3449 h 10141"/>
                  <a:gd name="connsiteX424" fmla="*/ 8953 w 10000"/>
                  <a:gd name="connsiteY424" fmla="*/ 3379 h 10141"/>
                  <a:gd name="connsiteX425" fmla="*/ 8941 w 10000"/>
                  <a:gd name="connsiteY425" fmla="*/ 3316 h 10141"/>
                  <a:gd name="connsiteX426" fmla="*/ 8929 w 10000"/>
                  <a:gd name="connsiteY426" fmla="*/ 3240 h 10141"/>
                  <a:gd name="connsiteX427" fmla="*/ 8923 w 10000"/>
                  <a:gd name="connsiteY427" fmla="*/ 3177 h 10141"/>
                  <a:gd name="connsiteX428" fmla="*/ 8923 w 10000"/>
                  <a:gd name="connsiteY428" fmla="*/ 3120 h 10141"/>
                  <a:gd name="connsiteX429" fmla="*/ 8911 w 10000"/>
                  <a:gd name="connsiteY429" fmla="*/ 3057 h 10141"/>
                  <a:gd name="connsiteX430" fmla="*/ 8900 w 10000"/>
                  <a:gd name="connsiteY430" fmla="*/ 2994 h 10141"/>
                  <a:gd name="connsiteX431" fmla="*/ 8888 w 10000"/>
                  <a:gd name="connsiteY431" fmla="*/ 2930 h 10141"/>
                  <a:gd name="connsiteX432" fmla="*/ 8876 w 10000"/>
                  <a:gd name="connsiteY432" fmla="*/ 2867 h 10141"/>
                  <a:gd name="connsiteX433" fmla="*/ 8864 w 10000"/>
                  <a:gd name="connsiteY433" fmla="*/ 2804 h 10141"/>
                  <a:gd name="connsiteX434" fmla="*/ 8864 w 10000"/>
                  <a:gd name="connsiteY434" fmla="*/ 2760 h 10141"/>
                  <a:gd name="connsiteX435" fmla="*/ 8852 w 10000"/>
                  <a:gd name="connsiteY435" fmla="*/ 2696 h 10141"/>
                  <a:gd name="connsiteX436" fmla="*/ 8852 w 10000"/>
                  <a:gd name="connsiteY436" fmla="*/ 2633 h 10141"/>
                  <a:gd name="connsiteX437" fmla="*/ 8840 w 10000"/>
                  <a:gd name="connsiteY437" fmla="*/ 2582 h 10141"/>
                  <a:gd name="connsiteX438" fmla="*/ 8840 w 10000"/>
                  <a:gd name="connsiteY438" fmla="*/ 2532 h 10141"/>
                  <a:gd name="connsiteX439" fmla="*/ 8828 w 10000"/>
                  <a:gd name="connsiteY439" fmla="*/ 2469 h 10141"/>
                  <a:gd name="connsiteX440" fmla="*/ 8816 w 10000"/>
                  <a:gd name="connsiteY440" fmla="*/ 2424 h 10141"/>
                  <a:gd name="connsiteX441" fmla="*/ 8804 w 10000"/>
                  <a:gd name="connsiteY441" fmla="*/ 2374 h 10141"/>
                  <a:gd name="connsiteX442" fmla="*/ 8804 w 10000"/>
                  <a:gd name="connsiteY442" fmla="*/ 2323 h 10141"/>
                  <a:gd name="connsiteX443" fmla="*/ 8792 w 10000"/>
                  <a:gd name="connsiteY443" fmla="*/ 2273 h 10141"/>
                  <a:gd name="connsiteX444" fmla="*/ 8792 w 10000"/>
                  <a:gd name="connsiteY444" fmla="*/ 2222 h 10141"/>
                  <a:gd name="connsiteX445" fmla="*/ 8780 w 10000"/>
                  <a:gd name="connsiteY445" fmla="*/ 2171 h 10141"/>
                  <a:gd name="connsiteX446" fmla="*/ 8780 w 10000"/>
                  <a:gd name="connsiteY446" fmla="*/ 2133 h 10141"/>
                  <a:gd name="connsiteX447" fmla="*/ 8768 w 10000"/>
                  <a:gd name="connsiteY447" fmla="*/ 2102 h 10141"/>
                  <a:gd name="connsiteX448" fmla="*/ 8756 w 10000"/>
                  <a:gd name="connsiteY448" fmla="*/ 2051 h 10141"/>
                  <a:gd name="connsiteX449" fmla="*/ 8744 w 10000"/>
                  <a:gd name="connsiteY449" fmla="*/ 2013 h 10141"/>
                  <a:gd name="connsiteX450" fmla="*/ 8744 w 10000"/>
                  <a:gd name="connsiteY450" fmla="*/ 1975 h 10141"/>
                  <a:gd name="connsiteX451" fmla="*/ 8744 w 10000"/>
                  <a:gd name="connsiteY451" fmla="*/ 1937 h 10141"/>
                  <a:gd name="connsiteX452" fmla="*/ 8732 w 10000"/>
                  <a:gd name="connsiteY452" fmla="*/ 1899 h 10141"/>
                  <a:gd name="connsiteX453" fmla="*/ 8732 w 10000"/>
                  <a:gd name="connsiteY453" fmla="*/ 1874 h 10141"/>
                  <a:gd name="connsiteX454" fmla="*/ 8732 w 10000"/>
                  <a:gd name="connsiteY454" fmla="*/ 1849 h 10141"/>
                  <a:gd name="connsiteX455" fmla="*/ 8720 w 10000"/>
                  <a:gd name="connsiteY455" fmla="*/ 1792 h 10141"/>
                  <a:gd name="connsiteX456" fmla="*/ 8708 w 10000"/>
                  <a:gd name="connsiteY456" fmla="*/ 1741 h 10141"/>
                  <a:gd name="connsiteX457" fmla="*/ 8696 w 10000"/>
                  <a:gd name="connsiteY457" fmla="*/ 1691 h 10141"/>
                  <a:gd name="connsiteX458" fmla="*/ 8696 w 10000"/>
                  <a:gd name="connsiteY458" fmla="*/ 1665 h 10141"/>
                  <a:gd name="connsiteX459" fmla="*/ 8696 w 10000"/>
                  <a:gd name="connsiteY459" fmla="*/ 1615 h 10141"/>
                  <a:gd name="connsiteX460" fmla="*/ 8393 w 10000"/>
                  <a:gd name="connsiteY460" fmla="*/ 144 h 10141"/>
                  <a:gd name="connsiteX461" fmla="*/ 8028 w 10000"/>
                  <a:gd name="connsiteY461" fmla="*/ 595 h 10141"/>
                  <a:gd name="connsiteX462" fmla="*/ 8295 w 10000"/>
                  <a:gd name="connsiteY462" fmla="*/ 2222 h 10141"/>
                  <a:gd name="connsiteX463" fmla="*/ 8295 w 10000"/>
                  <a:gd name="connsiteY463" fmla="*/ 2235 h 10141"/>
                  <a:gd name="connsiteX464" fmla="*/ 8295 w 10000"/>
                  <a:gd name="connsiteY464" fmla="*/ 2285 h 10141"/>
                  <a:gd name="connsiteX465" fmla="*/ 8295 w 10000"/>
                  <a:gd name="connsiteY465" fmla="*/ 2311 h 10141"/>
                  <a:gd name="connsiteX466" fmla="*/ 8307 w 10000"/>
                  <a:gd name="connsiteY466" fmla="*/ 2361 h 10141"/>
                  <a:gd name="connsiteX467" fmla="*/ 8319 w 10000"/>
                  <a:gd name="connsiteY467" fmla="*/ 2399 h 10141"/>
                  <a:gd name="connsiteX468" fmla="*/ 8331 w 10000"/>
                  <a:gd name="connsiteY468" fmla="*/ 2456 h 10141"/>
                  <a:gd name="connsiteX469" fmla="*/ 8331 w 10000"/>
                  <a:gd name="connsiteY469" fmla="*/ 2519 h 10141"/>
                  <a:gd name="connsiteX470" fmla="*/ 8343 w 10000"/>
                  <a:gd name="connsiteY470" fmla="*/ 2582 h 10141"/>
                  <a:gd name="connsiteX471" fmla="*/ 8343 w 10000"/>
                  <a:gd name="connsiteY471" fmla="*/ 2620 h 10141"/>
                  <a:gd name="connsiteX472" fmla="*/ 8355 w 10000"/>
                  <a:gd name="connsiteY472" fmla="*/ 2658 h 10141"/>
                  <a:gd name="connsiteX473" fmla="*/ 8355 w 10000"/>
                  <a:gd name="connsiteY473" fmla="*/ 2696 h 10141"/>
                  <a:gd name="connsiteX474" fmla="*/ 8367 w 10000"/>
                  <a:gd name="connsiteY474" fmla="*/ 2734 h 10141"/>
                  <a:gd name="connsiteX475" fmla="*/ 8367 w 10000"/>
                  <a:gd name="connsiteY475" fmla="*/ 2785 h 10141"/>
                  <a:gd name="connsiteX476" fmla="*/ 8391 w 10000"/>
                  <a:gd name="connsiteY476" fmla="*/ 2817 h 10141"/>
                  <a:gd name="connsiteX477" fmla="*/ 8391 w 10000"/>
                  <a:gd name="connsiteY477" fmla="*/ 2854 h 10141"/>
                  <a:gd name="connsiteX478" fmla="*/ 8403 w 10000"/>
                  <a:gd name="connsiteY478" fmla="*/ 2905 h 10141"/>
                  <a:gd name="connsiteX479" fmla="*/ 8403 w 10000"/>
                  <a:gd name="connsiteY479" fmla="*/ 2943 h 10141"/>
                  <a:gd name="connsiteX480" fmla="*/ 8415 w 10000"/>
                  <a:gd name="connsiteY480" fmla="*/ 2994 h 10141"/>
                  <a:gd name="connsiteX481" fmla="*/ 8427 w 10000"/>
                  <a:gd name="connsiteY481" fmla="*/ 3044 h 10141"/>
                  <a:gd name="connsiteX482" fmla="*/ 8439 w 10000"/>
                  <a:gd name="connsiteY482" fmla="*/ 3107 h 10141"/>
                  <a:gd name="connsiteX483" fmla="*/ 8439 w 10000"/>
                  <a:gd name="connsiteY483" fmla="*/ 3152 h 10141"/>
                  <a:gd name="connsiteX484" fmla="*/ 8451 w 10000"/>
                  <a:gd name="connsiteY484" fmla="*/ 3202 h 10141"/>
                  <a:gd name="connsiteX485" fmla="*/ 8451 w 10000"/>
                  <a:gd name="connsiteY485" fmla="*/ 3240 h 10141"/>
                  <a:gd name="connsiteX486" fmla="*/ 8463 w 10000"/>
                  <a:gd name="connsiteY486" fmla="*/ 3304 h 10141"/>
                  <a:gd name="connsiteX487" fmla="*/ 8463 w 10000"/>
                  <a:gd name="connsiteY487" fmla="*/ 3354 h 10141"/>
                  <a:gd name="connsiteX488" fmla="*/ 8475 w 10000"/>
                  <a:gd name="connsiteY488" fmla="*/ 3417 h 10141"/>
                  <a:gd name="connsiteX489" fmla="*/ 8475 w 10000"/>
                  <a:gd name="connsiteY489" fmla="*/ 3474 h 10141"/>
                  <a:gd name="connsiteX490" fmla="*/ 8487 w 10000"/>
                  <a:gd name="connsiteY490" fmla="*/ 3525 h 10141"/>
                  <a:gd name="connsiteX491" fmla="*/ 8499 w 10000"/>
                  <a:gd name="connsiteY491" fmla="*/ 3588 h 10141"/>
                  <a:gd name="connsiteX492" fmla="*/ 8511 w 10000"/>
                  <a:gd name="connsiteY492" fmla="*/ 3651 h 10141"/>
                  <a:gd name="connsiteX493" fmla="*/ 8523 w 10000"/>
                  <a:gd name="connsiteY493" fmla="*/ 3715 h 10141"/>
                  <a:gd name="connsiteX494" fmla="*/ 8535 w 10000"/>
                  <a:gd name="connsiteY494" fmla="*/ 3765 h 10141"/>
                  <a:gd name="connsiteX495" fmla="*/ 8535 w 10000"/>
                  <a:gd name="connsiteY495" fmla="*/ 3822 h 10141"/>
                  <a:gd name="connsiteX496" fmla="*/ 8547 w 10000"/>
                  <a:gd name="connsiteY496" fmla="*/ 3885 h 10141"/>
                  <a:gd name="connsiteX497" fmla="*/ 8559 w 10000"/>
                  <a:gd name="connsiteY497" fmla="*/ 3961 h 10141"/>
                  <a:gd name="connsiteX498" fmla="*/ 8571 w 10000"/>
                  <a:gd name="connsiteY498" fmla="*/ 4025 h 10141"/>
                  <a:gd name="connsiteX499" fmla="*/ 8571 w 10000"/>
                  <a:gd name="connsiteY499" fmla="*/ 4088 h 10141"/>
                  <a:gd name="connsiteX500" fmla="*/ 8583 w 10000"/>
                  <a:gd name="connsiteY500" fmla="*/ 4145 h 10141"/>
                  <a:gd name="connsiteX501" fmla="*/ 8583 w 10000"/>
                  <a:gd name="connsiteY501" fmla="*/ 4208 h 10141"/>
                  <a:gd name="connsiteX502" fmla="*/ 8594 w 10000"/>
                  <a:gd name="connsiteY502" fmla="*/ 4284 h 10141"/>
                  <a:gd name="connsiteX503" fmla="*/ 8594 w 10000"/>
                  <a:gd name="connsiteY503" fmla="*/ 4360 h 10141"/>
                  <a:gd name="connsiteX504" fmla="*/ 8606 w 10000"/>
                  <a:gd name="connsiteY504" fmla="*/ 4423 h 10141"/>
                  <a:gd name="connsiteX505" fmla="*/ 8612 w 10000"/>
                  <a:gd name="connsiteY505" fmla="*/ 4493 h 10141"/>
                  <a:gd name="connsiteX506" fmla="*/ 8624 w 10000"/>
                  <a:gd name="connsiteY506" fmla="*/ 4556 h 10141"/>
                  <a:gd name="connsiteX507" fmla="*/ 8636 w 10000"/>
                  <a:gd name="connsiteY507" fmla="*/ 4632 h 10141"/>
                  <a:gd name="connsiteX508" fmla="*/ 8636 w 10000"/>
                  <a:gd name="connsiteY508" fmla="*/ 4695 h 10141"/>
                  <a:gd name="connsiteX509" fmla="*/ 8648 w 10000"/>
                  <a:gd name="connsiteY509" fmla="*/ 4771 h 10141"/>
                  <a:gd name="connsiteX510" fmla="*/ 8660 w 10000"/>
                  <a:gd name="connsiteY510" fmla="*/ 4841 h 10141"/>
                  <a:gd name="connsiteX511" fmla="*/ 8660 w 10000"/>
                  <a:gd name="connsiteY511" fmla="*/ 4916 h 10141"/>
                  <a:gd name="connsiteX512" fmla="*/ 8672 w 10000"/>
                  <a:gd name="connsiteY512" fmla="*/ 4980 h 10141"/>
                  <a:gd name="connsiteX513" fmla="*/ 8684 w 10000"/>
                  <a:gd name="connsiteY513" fmla="*/ 5056 h 10141"/>
                  <a:gd name="connsiteX514" fmla="*/ 8696 w 10000"/>
                  <a:gd name="connsiteY514" fmla="*/ 5125 h 10141"/>
                  <a:gd name="connsiteX515" fmla="*/ 8696 w 10000"/>
                  <a:gd name="connsiteY515" fmla="*/ 5201 h 10141"/>
                  <a:gd name="connsiteX516" fmla="*/ 8696 w 10000"/>
                  <a:gd name="connsiteY516" fmla="*/ 5264 h 10141"/>
                  <a:gd name="connsiteX517" fmla="*/ 8708 w 10000"/>
                  <a:gd name="connsiteY517" fmla="*/ 5340 h 10141"/>
                  <a:gd name="connsiteX518" fmla="*/ 8720 w 10000"/>
                  <a:gd name="connsiteY518" fmla="*/ 5416 h 10141"/>
                  <a:gd name="connsiteX519" fmla="*/ 8720 w 10000"/>
                  <a:gd name="connsiteY519" fmla="*/ 5473 h 10141"/>
                  <a:gd name="connsiteX520" fmla="*/ 8732 w 10000"/>
                  <a:gd name="connsiteY520" fmla="*/ 5549 h 10141"/>
                  <a:gd name="connsiteX521" fmla="*/ 8744 w 10000"/>
                  <a:gd name="connsiteY521" fmla="*/ 5625 h 10141"/>
                  <a:gd name="connsiteX522" fmla="*/ 8756 w 10000"/>
                  <a:gd name="connsiteY522" fmla="*/ 5701 h 10141"/>
                  <a:gd name="connsiteX523" fmla="*/ 8768 w 10000"/>
                  <a:gd name="connsiteY523" fmla="*/ 5751 h 10141"/>
                  <a:gd name="connsiteX524" fmla="*/ 8780 w 10000"/>
                  <a:gd name="connsiteY524" fmla="*/ 5821 h 10141"/>
                  <a:gd name="connsiteX525" fmla="*/ 8780 w 10000"/>
                  <a:gd name="connsiteY525" fmla="*/ 5884 h 10141"/>
                  <a:gd name="connsiteX526" fmla="*/ 8792 w 10000"/>
                  <a:gd name="connsiteY526" fmla="*/ 5960 h 10141"/>
                  <a:gd name="connsiteX527" fmla="*/ 8804 w 10000"/>
                  <a:gd name="connsiteY527" fmla="*/ 6011 h 10141"/>
                  <a:gd name="connsiteX528" fmla="*/ 8816 w 10000"/>
                  <a:gd name="connsiteY528" fmla="*/ 6087 h 10141"/>
                  <a:gd name="connsiteX529" fmla="*/ 8816 w 10000"/>
                  <a:gd name="connsiteY529" fmla="*/ 6144 h 10141"/>
                  <a:gd name="connsiteX530" fmla="*/ 8840 w 10000"/>
                  <a:gd name="connsiteY530" fmla="*/ 6207 h 10141"/>
                  <a:gd name="connsiteX531" fmla="*/ 8840 w 10000"/>
                  <a:gd name="connsiteY531" fmla="*/ 6270 h 10141"/>
                  <a:gd name="connsiteX532" fmla="*/ 8852 w 10000"/>
                  <a:gd name="connsiteY532" fmla="*/ 6333 h 10141"/>
                  <a:gd name="connsiteX533" fmla="*/ 8864 w 10000"/>
                  <a:gd name="connsiteY533" fmla="*/ 6397 h 10141"/>
                  <a:gd name="connsiteX534" fmla="*/ 8876 w 10000"/>
                  <a:gd name="connsiteY534" fmla="*/ 6453 h 10141"/>
                  <a:gd name="connsiteX535" fmla="*/ 8888 w 10000"/>
                  <a:gd name="connsiteY535" fmla="*/ 6517 h 10141"/>
                  <a:gd name="connsiteX536" fmla="*/ 8911 w 10000"/>
                  <a:gd name="connsiteY536" fmla="*/ 6567 h 10141"/>
                  <a:gd name="connsiteX537" fmla="*/ 8911 w 10000"/>
                  <a:gd name="connsiteY537" fmla="*/ 6631 h 10141"/>
                  <a:gd name="connsiteX538" fmla="*/ 8929 w 10000"/>
                  <a:gd name="connsiteY538" fmla="*/ 6694 h 10141"/>
                  <a:gd name="connsiteX539" fmla="*/ 8929 w 10000"/>
                  <a:gd name="connsiteY539" fmla="*/ 6744 h 10141"/>
                  <a:gd name="connsiteX540" fmla="*/ 8953 w 10000"/>
                  <a:gd name="connsiteY540" fmla="*/ 6789 h 10141"/>
                  <a:gd name="connsiteX541" fmla="*/ 8953 w 10000"/>
                  <a:gd name="connsiteY541" fmla="*/ 6839 h 10141"/>
                  <a:gd name="connsiteX542" fmla="*/ 8977 w 10000"/>
                  <a:gd name="connsiteY542" fmla="*/ 6903 h 10141"/>
                  <a:gd name="connsiteX543" fmla="*/ 8989 w 10000"/>
                  <a:gd name="connsiteY543" fmla="*/ 6953 h 10141"/>
                  <a:gd name="connsiteX544" fmla="*/ 9001 w 10000"/>
                  <a:gd name="connsiteY544" fmla="*/ 7004 h 10141"/>
                  <a:gd name="connsiteX545" fmla="*/ 9013 w 10000"/>
                  <a:gd name="connsiteY545" fmla="*/ 7054 h 10141"/>
                  <a:gd name="connsiteX546" fmla="*/ 9037 w 10000"/>
                  <a:gd name="connsiteY546" fmla="*/ 7099 h 10141"/>
                  <a:gd name="connsiteX547" fmla="*/ 9037 w 10000"/>
                  <a:gd name="connsiteY547" fmla="*/ 7137 h 10141"/>
                  <a:gd name="connsiteX548" fmla="*/ 9049 w 10000"/>
                  <a:gd name="connsiteY548" fmla="*/ 7187 h 10141"/>
                  <a:gd name="connsiteX549" fmla="*/ 9061 w 10000"/>
                  <a:gd name="connsiteY549" fmla="*/ 7238 h 10141"/>
                  <a:gd name="connsiteX550" fmla="*/ 9073 w 10000"/>
                  <a:gd name="connsiteY550" fmla="*/ 7276 h 10141"/>
                  <a:gd name="connsiteX551" fmla="*/ 9085 w 10000"/>
                  <a:gd name="connsiteY551" fmla="*/ 7326 h 10141"/>
                  <a:gd name="connsiteX552" fmla="*/ 9097 w 10000"/>
                  <a:gd name="connsiteY552" fmla="*/ 7364 h 10141"/>
                  <a:gd name="connsiteX553" fmla="*/ 9097 w 10000"/>
                  <a:gd name="connsiteY553" fmla="*/ 7402 h 10141"/>
                  <a:gd name="connsiteX554" fmla="*/ 9121 w 10000"/>
                  <a:gd name="connsiteY554" fmla="*/ 7447 h 10141"/>
                  <a:gd name="connsiteX555" fmla="*/ 9133 w 10000"/>
                  <a:gd name="connsiteY555" fmla="*/ 7510 h 10141"/>
                  <a:gd name="connsiteX556" fmla="*/ 9157 w 10000"/>
                  <a:gd name="connsiteY556" fmla="*/ 7586 h 10141"/>
                  <a:gd name="connsiteX557" fmla="*/ 9181 w 10000"/>
                  <a:gd name="connsiteY557" fmla="*/ 7636 h 10141"/>
                  <a:gd name="connsiteX558" fmla="*/ 9193 w 10000"/>
                  <a:gd name="connsiteY558" fmla="*/ 7700 h 10141"/>
                  <a:gd name="connsiteX559" fmla="*/ 9205 w 10000"/>
                  <a:gd name="connsiteY559" fmla="*/ 7750 h 10141"/>
                  <a:gd name="connsiteX560" fmla="*/ 9217 w 10000"/>
                  <a:gd name="connsiteY560" fmla="*/ 7794 h 10141"/>
                  <a:gd name="connsiteX561" fmla="*/ 9228 w 10000"/>
                  <a:gd name="connsiteY561" fmla="*/ 7820 h 10141"/>
                  <a:gd name="connsiteX562" fmla="*/ 9240 w 10000"/>
                  <a:gd name="connsiteY562" fmla="*/ 7870 h 10141"/>
                  <a:gd name="connsiteX563" fmla="*/ 9246 w 10000"/>
                  <a:gd name="connsiteY563" fmla="*/ 7908 h 10141"/>
                  <a:gd name="connsiteX564" fmla="*/ 9258 w 10000"/>
                  <a:gd name="connsiteY564" fmla="*/ 7921 h 10141"/>
                  <a:gd name="connsiteX565" fmla="*/ 9246 w 10000"/>
                  <a:gd name="connsiteY565" fmla="*/ 7921 h 10141"/>
                  <a:gd name="connsiteX566" fmla="*/ 9240 w 10000"/>
                  <a:gd name="connsiteY566" fmla="*/ 7921 h 10141"/>
                  <a:gd name="connsiteX567" fmla="*/ 9217 w 10000"/>
                  <a:gd name="connsiteY567" fmla="*/ 7934 h 10141"/>
                  <a:gd name="connsiteX568" fmla="*/ 9193 w 10000"/>
                  <a:gd name="connsiteY568" fmla="*/ 7946 h 10141"/>
                  <a:gd name="connsiteX569" fmla="*/ 9145 w 10000"/>
                  <a:gd name="connsiteY569" fmla="*/ 7946 h 10141"/>
                  <a:gd name="connsiteX570" fmla="*/ 9097 w 10000"/>
                  <a:gd name="connsiteY570" fmla="*/ 7971 h 10141"/>
                  <a:gd name="connsiteX571" fmla="*/ 9037 w 10000"/>
                  <a:gd name="connsiteY571" fmla="*/ 7997 h 10141"/>
                  <a:gd name="connsiteX572" fmla="*/ 8977 w 10000"/>
                  <a:gd name="connsiteY572" fmla="*/ 8009 h 10141"/>
                  <a:gd name="connsiteX573" fmla="*/ 8941 w 10000"/>
                  <a:gd name="connsiteY573" fmla="*/ 8022 h 10141"/>
                  <a:gd name="connsiteX574" fmla="*/ 8911 w 10000"/>
                  <a:gd name="connsiteY574" fmla="*/ 8035 h 10141"/>
                  <a:gd name="connsiteX575" fmla="*/ 8864 w 10000"/>
                  <a:gd name="connsiteY575" fmla="*/ 8035 h 10141"/>
                  <a:gd name="connsiteX576" fmla="*/ 8828 w 10000"/>
                  <a:gd name="connsiteY576" fmla="*/ 8047 h 10141"/>
                  <a:gd name="connsiteX577" fmla="*/ 8792 w 10000"/>
                  <a:gd name="connsiteY577" fmla="*/ 8060 h 10141"/>
                  <a:gd name="connsiteX578" fmla="*/ 8744 w 10000"/>
                  <a:gd name="connsiteY578" fmla="*/ 8073 h 10141"/>
                  <a:gd name="connsiteX579" fmla="*/ 8696 w 10000"/>
                  <a:gd name="connsiteY579" fmla="*/ 8085 h 10141"/>
                  <a:gd name="connsiteX580" fmla="*/ 8660 w 10000"/>
                  <a:gd name="connsiteY580" fmla="*/ 8104 h 10141"/>
                  <a:gd name="connsiteX581" fmla="*/ 8606 w 10000"/>
                  <a:gd name="connsiteY581" fmla="*/ 8117 h 10141"/>
                  <a:gd name="connsiteX582" fmla="*/ 8559 w 10000"/>
                  <a:gd name="connsiteY582" fmla="*/ 8130 h 10141"/>
                  <a:gd name="connsiteX583" fmla="*/ 8511 w 10000"/>
                  <a:gd name="connsiteY583" fmla="*/ 8142 h 10141"/>
                  <a:gd name="connsiteX584" fmla="*/ 8463 w 10000"/>
                  <a:gd name="connsiteY584" fmla="*/ 8168 h 10141"/>
                  <a:gd name="connsiteX585" fmla="*/ 8403 w 10000"/>
                  <a:gd name="connsiteY585" fmla="*/ 8180 h 10141"/>
                  <a:gd name="connsiteX586" fmla="*/ 8343 w 10000"/>
                  <a:gd name="connsiteY586" fmla="*/ 8193 h 10141"/>
                  <a:gd name="connsiteX587" fmla="*/ 8295 w 10000"/>
                  <a:gd name="connsiteY587" fmla="*/ 8206 h 10141"/>
                  <a:gd name="connsiteX588" fmla="*/ 8254 w 10000"/>
                  <a:gd name="connsiteY588" fmla="*/ 8231 h 10141"/>
                  <a:gd name="connsiteX589" fmla="*/ 8182 w 10000"/>
                  <a:gd name="connsiteY589" fmla="*/ 8243 h 10141"/>
                  <a:gd name="connsiteX590" fmla="*/ 8122 w 10000"/>
                  <a:gd name="connsiteY590" fmla="*/ 8256 h 10141"/>
                  <a:gd name="connsiteX591" fmla="*/ 8062 w 10000"/>
                  <a:gd name="connsiteY591" fmla="*/ 8269 h 10141"/>
                  <a:gd name="connsiteX592" fmla="*/ 8002 w 10000"/>
                  <a:gd name="connsiteY592" fmla="*/ 8294 h 10141"/>
                  <a:gd name="connsiteX593" fmla="*/ 7949 w 10000"/>
                  <a:gd name="connsiteY593" fmla="*/ 8307 h 10141"/>
                  <a:gd name="connsiteX594" fmla="*/ 7889 w 10000"/>
                  <a:gd name="connsiteY594" fmla="*/ 8319 h 10141"/>
                  <a:gd name="connsiteX595" fmla="*/ 7817 w 10000"/>
                  <a:gd name="connsiteY595" fmla="*/ 8345 h 10141"/>
                  <a:gd name="connsiteX596" fmla="*/ 7757 w 10000"/>
                  <a:gd name="connsiteY596" fmla="*/ 8357 h 10141"/>
                  <a:gd name="connsiteX597" fmla="*/ 7685 w 10000"/>
                  <a:gd name="connsiteY597" fmla="*/ 8370 h 10141"/>
                  <a:gd name="connsiteX598" fmla="*/ 7632 w 10000"/>
                  <a:gd name="connsiteY598" fmla="*/ 8395 h 10141"/>
                  <a:gd name="connsiteX599" fmla="*/ 7560 w 10000"/>
                  <a:gd name="connsiteY599" fmla="*/ 8408 h 10141"/>
                  <a:gd name="connsiteX600" fmla="*/ 7488 w 10000"/>
                  <a:gd name="connsiteY600" fmla="*/ 8414 h 10141"/>
                  <a:gd name="connsiteX601" fmla="*/ 7416 w 10000"/>
                  <a:gd name="connsiteY601" fmla="*/ 8427 h 10141"/>
                  <a:gd name="connsiteX602" fmla="*/ 7356 w 10000"/>
                  <a:gd name="connsiteY602" fmla="*/ 8452 h 10141"/>
                  <a:gd name="connsiteX603" fmla="*/ 7291 w 10000"/>
                  <a:gd name="connsiteY603" fmla="*/ 8465 h 10141"/>
                  <a:gd name="connsiteX604" fmla="*/ 7219 w 10000"/>
                  <a:gd name="connsiteY604" fmla="*/ 8490 h 10141"/>
                  <a:gd name="connsiteX605" fmla="*/ 7147 w 10000"/>
                  <a:gd name="connsiteY605" fmla="*/ 8503 h 10141"/>
                  <a:gd name="connsiteX606" fmla="*/ 7075 w 10000"/>
                  <a:gd name="connsiteY606" fmla="*/ 8515 h 10141"/>
                  <a:gd name="connsiteX607" fmla="*/ 7010 w 10000"/>
                  <a:gd name="connsiteY607" fmla="*/ 8528 h 10141"/>
                  <a:gd name="connsiteX608" fmla="*/ 6938 w 10000"/>
                  <a:gd name="connsiteY608" fmla="*/ 8553 h 10141"/>
                  <a:gd name="connsiteX609" fmla="*/ 6866 w 10000"/>
                  <a:gd name="connsiteY609" fmla="*/ 8566 h 10141"/>
                  <a:gd name="connsiteX610" fmla="*/ 6782 w 10000"/>
                  <a:gd name="connsiteY610" fmla="*/ 8579 h 10141"/>
                  <a:gd name="connsiteX611" fmla="*/ 6711 w 10000"/>
                  <a:gd name="connsiteY611" fmla="*/ 8591 h 10141"/>
                  <a:gd name="connsiteX612" fmla="*/ 6645 w 10000"/>
                  <a:gd name="connsiteY612" fmla="*/ 8604 h 10141"/>
                  <a:gd name="connsiteX613" fmla="*/ 6573 w 10000"/>
                  <a:gd name="connsiteY613" fmla="*/ 8617 h 10141"/>
                  <a:gd name="connsiteX614" fmla="*/ 6501 w 10000"/>
                  <a:gd name="connsiteY614" fmla="*/ 8629 h 10141"/>
                  <a:gd name="connsiteX615" fmla="*/ 6429 w 10000"/>
                  <a:gd name="connsiteY615" fmla="*/ 8655 h 10141"/>
                  <a:gd name="connsiteX616" fmla="*/ 6364 w 10000"/>
                  <a:gd name="connsiteY616" fmla="*/ 8667 h 10141"/>
                  <a:gd name="connsiteX617" fmla="*/ 6292 w 10000"/>
                  <a:gd name="connsiteY617" fmla="*/ 8680 h 10141"/>
                  <a:gd name="connsiteX618" fmla="*/ 6208 w 10000"/>
                  <a:gd name="connsiteY618" fmla="*/ 8693 h 10141"/>
                  <a:gd name="connsiteX619" fmla="*/ 6136 w 10000"/>
                  <a:gd name="connsiteY619" fmla="*/ 8705 h 10141"/>
                  <a:gd name="connsiteX620" fmla="*/ 6065 w 10000"/>
                  <a:gd name="connsiteY620" fmla="*/ 8718 h 10141"/>
                  <a:gd name="connsiteX621" fmla="*/ 5999 w 10000"/>
                  <a:gd name="connsiteY621" fmla="*/ 8731 h 10141"/>
                  <a:gd name="connsiteX622" fmla="*/ 5927 w 10000"/>
                  <a:gd name="connsiteY622" fmla="*/ 8743 h 10141"/>
                  <a:gd name="connsiteX623" fmla="*/ 5843 w 10000"/>
                  <a:gd name="connsiteY623" fmla="*/ 8743 h 10141"/>
                  <a:gd name="connsiteX624" fmla="*/ 5772 w 10000"/>
                  <a:gd name="connsiteY624" fmla="*/ 8749 h 10141"/>
                  <a:gd name="connsiteX625" fmla="*/ 5706 w 10000"/>
                  <a:gd name="connsiteY625" fmla="*/ 8762 h 10141"/>
                  <a:gd name="connsiteX626" fmla="*/ 5634 w 10000"/>
                  <a:gd name="connsiteY626" fmla="*/ 8775 h 10141"/>
                  <a:gd name="connsiteX627" fmla="*/ 5550 w 10000"/>
                  <a:gd name="connsiteY627" fmla="*/ 8787 h 10141"/>
                  <a:gd name="connsiteX628" fmla="*/ 5478 w 10000"/>
                  <a:gd name="connsiteY628" fmla="*/ 8813 h 10141"/>
                  <a:gd name="connsiteX629" fmla="*/ 5413 w 10000"/>
                  <a:gd name="connsiteY629" fmla="*/ 8825 h 10141"/>
                  <a:gd name="connsiteX630" fmla="*/ 5329 w 10000"/>
                  <a:gd name="connsiteY630" fmla="*/ 8838 h 10141"/>
                  <a:gd name="connsiteX631" fmla="*/ 5257 w 10000"/>
                  <a:gd name="connsiteY631" fmla="*/ 8851 h 10141"/>
                  <a:gd name="connsiteX632" fmla="*/ 5185 w 10000"/>
                  <a:gd name="connsiteY632" fmla="*/ 8863 h 10141"/>
                  <a:gd name="connsiteX633" fmla="*/ 5114 w 10000"/>
                  <a:gd name="connsiteY633" fmla="*/ 8876 h 10141"/>
                  <a:gd name="connsiteX634" fmla="*/ 5036 w 10000"/>
                  <a:gd name="connsiteY634" fmla="*/ 8889 h 10141"/>
                  <a:gd name="connsiteX635" fmla="*/ 4964 w 10000"/>
                  <a:gd name="connsiteY635" fmla="*/ 8901 h 10141"/>
                  <a:gd name="connsiteX636" fmla="*/ 4892 w 10000"/>
                  <a:gd name="connsiteY636" fmla="*/ 8927 h 10141"/>
                  <a:gd name="connsiteX637" fmla="*/ 4821 w 10000"/>
                  <a:gd name="connsiteY637" fmla="*/ 8939 h 10141"/>
                  <a:gd name="connsiteX638" fmla="*/ 4755 w 10000"/>
                  <a:gd name="connsiteY638" fmla="*/ 8952 h 10141"/>
                  <a:gd name="connsiteX639" fmla="*/ 4671 w 10000"/>
                  <a:gd name="connsiteY639" fmla="*/ 8965 h 10141"/>
                  <a:gd name="connsiteX640" fmla="*/ 4599 w 10000"/>
                  <a:gd name="connsiteY640" fmla="*/ 8977 h 10141"/>
                  <a:gd name="connsiteX641" fmla="*/ 4528 w 10000"/>
                  <a:gd name="connsiteY641" fmla="*/ 8990 h 10141"/>
                  <a:gd name="connsiteX642" fmla="*/ 4462 w 10000"/>
                  <a:gd name="connsiteY642" fmla="*/ 9002 h 10141"/>
                  <a:gd name="connsiteX643" fmla="*/ 4390 w 10000"/>
                  <a:gd name="connsiteY643" fmla="*/ 9015 h 10141"/>
                  <a:gd name="connsiteX644" fmla="*/ 4330 w 10000"/>
                  <a:gd name="connsiteY644" fmla="*/ 9040 h 10141"/>
                  <a:gd name="connsiteX645" fmla="*/ 4258 w 10000"/>
                  <a:gd name="connsiteY645" fmla="*/ 9053 h 10141"/>
                  <a:gd name="connsiteX646" fmla="*/ 4187 w 10000"/>
                  <a:gd name="connsiteY646" fmla="*/ 9066 h 10141"/>
                  <a:gd name="connsiteX647" fmla="*/ 4121 w 10000"/>
                  <a:gd name="connsiteY647" fmla="*/ 9078 h 10141"/>
                  <a:gd name="connsiteX648" fmla="*/ 4061 w 10000"/>
                  <a:gd name="connsiteY648" fmla="*/ 9097 h 10141"/>
                  <a:gd name="connsiteX649" fmla="*/ 3989 w 10000"/>
                  <a:gd name="connsiteY649" fmla="*/ 9110 h 10141"/>
                  <a:gd name="connsiteX650" fmla="*/ 3929 w 10000"/>
                  <a:gd name="connsiteY650" fmla="*/ 9123 h 10141"/>
                  <a:gd name="connsiteX651" fmla="*/ 3870 w 10000"/>
                  <a:gd name="connsiteY651" fmla="*/ 9135 h 10141"/>
                  <a:gd name="connsiteX652" fmla="*/ 3816 w 10000"/>
                  <a:gd name="connsiteY652" fmla="*/ 9148 h 10141"/>
                  <a:gd name="connsiteX653" fmla="*/ 3744 w 10000"/>
                  <a:gd name="connsiteY653" fmla="*/ 9161 h 10141"/>
                  <a:gd name="connsiteX654" fmla="*/ 3684 w 10000"/>
                  <a:gd name="connsiteY654" fmla="*/ 9173 h 10141"/>
                  <a:gd name="connsiteX655" fmla="*/ 3624 w 10000"/>
                  <a:gd name="connsiteY655" fmla="*/ 9186 h 10141"/>
                  <a:gd name="connsiteX656" fmla="*/ 3577 w 10000"/>
                  <a:gd name="connsiteY656" fmla="*/ 9199 h 10141"/>
                  <a:gd name="connsiteX657" fmla="*/ 3523 w 10000"/>
                  <a:gd name="connsiteY657" fmla="*/ 9211 h 10141"/>
                  <a:gd name="connsiteX658" fmla="*/ 3463 w 10000"/>
                  <a:gd name="connsiteY658" fmla="*/ 9224 h 10141"/>
                  <a:gd name="connsiteX659" fmla="*/ 3415 w 10000"/>
                  <a:gd name="connsiteY659" fmla="*/ 9237 h 10141"/>
                  <a:gd name="connsiteX660" fmla="*/ 3367 w 10000"/>
                  <a:gd name="connsiteY660" fmla="*/ 9249 h 10141"/>
                  <a:gd name="connsiteX661" fmla="*/ 3307 w 10000"/>
                  <a:gd name="connsiteY661" fmla="*/ 9262 h 10141"/>
                  <a:gd name="connsiteX662" fmla="*/ 3260 w 10000"/>
                  <a:gd name="connsiteY662" fmla="*/ 9274 h 10141"/>
                  <a:gd name="connsiteX663" fmla="*/ 3212 w 10000"/>
                  <a:gd name="connsiteY663" fmla="*/ 9274 h 10141"/>
                  <a:gd name="connsiteX664" fmla="*/ 3182 w 10000"/>
                  <a:gd name="connsiteY664" fmla="*/ 9287 h 10141"/>
                  <a:gd name="connsiteX665" fmla="*/ 3134 w 10000"/>
                  <a:gd name="connsiteY665" fmla="*/ 9300 h 10141"/>
                  <a:gd name="connsiteX666" fmla="*/ 3086 w 10000"/>
                  <a:gd name="connsiteY666" fmla="*/ 9312 h 10141"/>
                  <a:gd name="connsiteX667" fmla="*/ 3050 w 10000"/>
                  <a:gd name="connsiteY667" fmla="*/ 9325 h 10141"/>
                  <a:gd name="connsiteX668" fmla="*/ 3014 w 10000"/>
                  <a:gd name="connsiteY668" fmla="*/ 9338 h 10141"/>
                  <a:gd name="connsiteX669" fmla="*/ 2978 w 10000"/>
                  <a:gd name="connsiteY669" fmla="*/ 9338 h 10141"/>
                  <a:gd name="connsiteX670" fmla="*/ 2943 w 10000"/>
                  <a:gd name="connsiteY670" fmla="*/ 9350 h 10141"/>
                  <a:gd name="connsiteX671" fmla="*/ 2907 w 10000"/>
                  <a:gd name="connsiteY671" fmla="*/ 9350 h 10141"/>
                  <a:gd name="connsiteX672" fmla="*/ 2889 w 10000"/>
                  <a:gd name="connsiteY672" fmla="*/ 9363 h 10141"/>
                  <a:gd name="connsiteX673" fmla="*/ 2829 w 10000"/>
                  <a:gd name="connsiteY673" fmla="*/ 9376 h 10141"/>
                  <a:gd name="connsiteX674" fmla="*/ 2793 w 10000"/>
                  <a:gd name="connsiteY674" fmla="*/ 9388 h 10141"/>
                  <a:gd name="connsiteX675" fmla="*/ 2757 w 10000"/>
                  <a:gd name="connsiteY675" fmla="*/ 9401 h 10141"/>
                  <a:gd name="connsiteX676" fmla="*/ 2733 w 10000"/>
                  <a:gd name="connsiteY676" fmla="*/ 9401 h 10141"/>
                  <a:gd name="connsiteX677" fmla="*/ 2709 w 10000"/>
                  <a:gd name="connsiteY677" fmla="*/ 9407 h 10141"/>
                  <a:gd name="connsiteX678" fmla="*/ 2709 w 10000"/>
                  <a:gd name="connsiteY678" fmla="*/ 9407 h 10141"/>
                  <a:gd name="connsiteX679" fmla="*/ 2709 w 10000"/>
                  <a:gd name="connsiteY679" fmla="*/ 9401 h 10141"/>
                  <a:gd name="connsiteX680" fmla="*/ 2697 w 10000"/>
                  <a:gd name="connsiteY680" fmla="*/ 9363 h 10141"/>
                  <a:gd name="connsiteX681" fmla="*/ 2697 w 10000"/>
                  <a:gd name="connsiteY681" fmla="*/ 9312 h 10141"/>
                  <a:gd name="connsiteX682" fmla="*/ 2685 w 10000"/>
                  <a:gd name="connsiteY682" fmla="*/ 9287 h 10141"/>
                  <a:gd name="connsiteX683" fmla="*/ 2685 w 10000"/>
                  <a:gd name="connsiteY683" fmla="*/ 9237 h 10141"/>
                  <a:gd name="connsiteX684" fmla="*/ 2685 w 10000"/>
                  <a:gd name="connsiteY684" fmla="*/ 9199 h 10141"/>
                  <a:gd name="connsiteX685" fmla="*/ 2673 w 10000"/>
                  <a:gd name="connsiteY685" fmla="*/ 9123 h 10141"/>
                  <a:gd name="connsiteX686" fmla="*/ 2661 w 10000"/>
                  <a:gd name="connsiteY686" fmla="*/ 9078 h 10141"/>
                  <a:gd name="connsiteX687" fmla="*/ 2661 w 10000"/>
                  <a:gd name="connsiteY687" fmla="*/ 9028 h 10141"/>
                  <a:gd name="connsiteX688" fmla="*/ 2650 w 10000"/>
                  <a:gd name="connsiteY688" fmla="*/ 9002 h 10141"/>
                  <a:gd name="connsiteX689" fmla="*/ 2650 w 10000"/>
                  <a:gd name="connsiteY689" fmla="*/ 8965 h 10141"/>
                  <a:gd name="connsiteX690" fmla="*/ 2650 w 10000"/>
                  <a:gd name="connsiteY690" fmla="*/ 8927 h 10141"/>
                  <a:gd name="connsiteX691" fmla="*/ 2638 w 10000"/>
                  <a:gd name="connsiteY691" fmla="*/ 8876 h 10141"/>
                  <a:gd name="connsiteX692" fmla="*/ 2626 w 10000"/>
                  <a:gd name="connsiteY692" fmla="*/ 8838 h 10141"/>
                  <a:gd name="connsiteX693" fmla="*/ 2626 w 10000"/>
                  <a:gd name="connsiteY693" fmla="*/ 8800 h 10141"/>
                  <a:gd name="connsiteX694" fmla="*/ 2614 w 10000"/>
                  <a:gd name="connsiteY694" fmla="*/ 8762 h 10141"/>
                  <a:gd name="connsiteX695" fmla="*/ 2602 w 10000"/>
                  <a:gd name="connsiteY695" fmla="*/ 8718 h 10141"/>
                  <a:gd name="connsiteX696" fmla="*/ 2602 w 10000"/>
                  <a:gd name="connsiteY696" fmla="*/ 8680 h 10141"/>
                  <a:gd name="connsiteX697" fmla="*/ 2590 w 10000"/>
                  <a:gd name="connsiteY697" fmla="*/ 8629 h 10141"/>
                  <a:gd name="connsiteX698" fmla="*/ 2590 w 10000"/>
                  <a:gd name="connsiteY698" fmla="*/ 8579 h 10141"/>
                  <a:gd name="connsiteX699" fmla="*/ 2578 w 10000"/>
                  <a:gd name="connsiteY699" fmla="*/ 8515 h 10141"/>
                  <a:gd name="connsiteX700" fmla="*/ 2572 w 10000"/>
                  <a:gd name="connsiteY700" fmla="*/ 8465 h 10141"/>
                  <a:gd name="connsiteX701" fmla="*/ 2560 w 10000"/>
                  <a:gd name="connsiteY701" fmla="*/ 8414 h 10141"/>
                  <a:gd name="connsiteX702" fmla="*/ 2548 w 10000"/>
                  <a:gd name="connsiteY702" fmla="*/ 8370 h 10141"/>
                  <a:gd name="connsiteX703" fmla="*/ 2536 w 10000"/>
                  <a:gd name="connsiteY703" fmla="*/ 8307 h 10141"/>
                  <a:gd name="connsiteX704" fmla="*/ 2536 w 10000"/>
                  <a:gd name="connsiteY704" fmla="*/ 8256 h 10141"/>
                  <a:gd name="connsiteX705" fmla="*/ 2524 w 10000"/>
                  <a:gd name="connsiteY705" fmla="*/ 8193 h 10141"/>
                  <a:gd name="connsiteX706" fmla="*/ 2512 w 10000"/>
                  <a:gd name="connsiteY706" fmla="*/ 8142 h 10141"/>
                  <a:gd name="connsiteX707" fmla="*/ 2488 w 10000"/>
                  <a:gd name="connsiteY707" fmla="*/ 8073 h 10141"/>
                  <a:gd name="connsiteX708" fmla="*/ 2476 w 10000"/>
                  <a:gd name="connsiteY708" fmla="*/ 8022 h 10141"/>
                  <a:gd name="connsiteX709" fmla="*/ 2464 w 10000"/>
                  <a:gd name="connsiteY709" fmla="*/ 7946 h 10141"/>
                  <a:gd name="connsiteX710" fmla="*/ 2452 w 10000"/>
                  <a:gd name="connsiteY710" fmla="*/ 7896 h 10141"/>
                  <a:gd name="connsiteX711" fmla="*/ 2440 w 10000"/>
                  <a:gd name="connsiteY711" fmla="*/ 7820 h 10141"/>
                  <a:gd name="connsiteX712" fmla="*/ 2428 w 10000"/>
                  <a:gd name="connsiteY712" fmla="*/ 7756 h 10141"/>
                  <a:gd name="connsiteX713" fmla="*/ 2416 w 10000"/>
                  <a:gd name="connsiteY713" fmla="*/ 7687 h 10141"/>
                  <a:gd name="connsiteX714" fmla="*/ 2404 w 10000"/>
                  <a:gd name="connsiteY714" fmla="*/ 7624 h 10141"/>
                  <a:gd name="connsiteX715" fmla="*/ 2380 w 10000"/>
                  <a:gd name="connsiteY715" fmla="*/ 7548 h 10141"/>
                  <a:gd name="connsiteX716" fmla="*/ 2356 w 10000"/>
                  <a:gd name="connsiteY716" fmla="*/ 7484 h 10141"/>
                  <a:gd name="connsiteX717" fmla="*/ 2344 w 10000"/>
                  <a:gd name="connsiteY717" fmla="*/ 7415 h 10141"/>
                  <a:gd name="connsiteX718" fmla="*/ 2333 w 10000"/>
                  <a:gd name="connsiteY718" fmla="*/ 7339 h 10141"/>
                  <a:gd name="connsiteX719" fmla="*/ 2309 w 10000"/>
                  <a:gd name="connsiteY719" fmla="*/ 7263 h 10141"/>
                  <a:gd name="connsiteX720" fmla="*/ 2297 w 10000"/>
                  <a:gd name="connsiteY720" fmla="*/ 7187 h 10141"/>
                  <a:gd name="connsiteX721" fmla="*/ 2273 w 10000"/>
                  <a:gd name="connsiteY721" fmla="*/ 7111 h 10141"/>
                  <a:gd name="connsiteX722" fmla="*/ 2261 w 10000"/>
                  <a:gd name="connsiteY722" fmla="*/ 7042 h 10141"/>
                  <a:gd name="connsiteX723" fmla="*/ 2243 w 10000"/>
                  <a:gd name="connsiteY723" fmla="*/ 6966 h 10141"/>
                  <a:gd name="connsiteX724" fmla="*/ 2219 w 10000"/>
                  <a:gd name="connsiteY724" fmla="*/ 6877 h 10141"/>
                  <a:gd name="connsiteX725" fmla="*/ 2195 w 10000"/>
                  <a:gd name="connsiteY725" fmla="*/ 6801 h 10141"/>
                  <a:gd name="connsiteX726" fmla="*/ 2171 w 10000"/>
                  <a:gd name="connsiteY726" fmla="*/ 6732 h 10141"/>
                  <a:gd name="connsiteX727" fmla="*/ 2147 w 10000"/>
                  <a:gd name="connsiteY727" fmla="*/ 6643 h 10141"/>
                  <a:gd name="connsiteX728" fmla="*/ 2135 w 10000"/>
                  <a:gd name="connsiteY728" fmla="*/ 6567 h 10141"/>
                  <a:gd name="connsiteX729" fmla="*/ 2111 w 10000"/>
                  <a:gd name="connsiteY729" fmla="*/ 6479 h 10141"/>
                  <a:gd name="connsiteX730" fmla="*/ 2087 w 10000"/>
                  <a:gd name="connsiteY730" fmla="*/ 6409 h 10141"/>
                  <a:gd name="connsiteX731" fmla="*/ 2051 w 10000"/>
                  <a:gd name="connsiteY731" fmla="*/ 6308 h 10141"/>
                  <a:gd name="connsiteX732" fmla="*/ 2028 w 10000"/>
                  <a:gd name="connsiteY732" fmla="*/ 6219 h 10141"/>
                  <a:gd name="connsiteX733" fmla="*/ 2004 w 10000"/>
                  <a:gd name="connsiteY733" fmla="*/ 6131 h 10141"/>
                  <a:gd name="connsiteX734" fmla="*/ 1980 w 10000"/>
                  <a:gd name="connsiteY734" fmla="*/ 6049 h 10141"/>
                  <a:gd name="connsiteX735" fmla="*/ 1944 w 10000"/>
                  <a:gd name="connsiteY735" fmla="*/ 5947 h 10141"/>
                  <a:gd name="connsiteX736" fmla="*/ 1926 w 10000"/>
                  <a:gd name="connsiteY736" fmla="*/ 5859 h 10141"/>
                  <a:gd name="connsiteX737" fmla="*/ 1902 w 10000"/>
                  <a:gd name="connsiteY737" fmla="*/ 5764 h 10141"/>
                  <a:gd name="connsiteX738" fmla="*/ 1878 w 10000"/>
                  <a:gd name="connsiteY738" fmla="*/ 5675 h 10141"/>
                  <a:gd name="connsiteX739" fmla="*/ 1854 w 10000"/>
                  <a:gd name="connsiteY739" fmla="*/ 5574 h 10141"/>
                  <a:gd name="connsiteX740" fmla="*/ 1818 w 10000"/>
                  <a:gd name="connsiteY740" fmla="*/ 5473 h 10141"/>
                  <a:gd name="connsiteX741" fmla="*/ 1794 w 10000"/>
                  <a:gd name="connsiteY741" fmla="*/ 5378 h 10141"/>
                  <a:gd name="connsiteX742" fmla="*/ 1770 w 10000"/>
                  <a:gd name="connsiteY742" fmla="*/ 5277 h 10141"/>
                  <a:gd name="connsiteX743" fmla="*/ 1734 w 10000"/>
                  <a:gd name="connsiteY743" fmla="*/ 5176 h 10141"/>
                  <a:gd name="connsiteX744" fmla="*/ 1711 w 10000"/>
                  <a:gd name="connsiteY744" fmla="*/ 5081 h 10141"/>
                  <a:gd name="connsiteX745" fmla="*/ 1675 w 10000"/>
                  <a:gd name="connsiteY745" fmla="*/ 4980 h 10141"/>
                  <a:gd name="connsiteX746" fmla="*/ 1651 w 10000"/>
                  <a:gd name="connsiteY746" fmla="*/ 4879 h 10141"/>
                  <a:gd name="connsiteX747" fmla="*/ 1615 w 10000"/>
                  <a:gd name="connsiteY747" fmla="*/ 4777 h 10141"/>
                  <a:gd name="connsiteX748" fmla="*/ 1597 w 10000"/>
                  <a:gd name="connsiteY748" fmla="*/ 4670 h 10141"/>
                  <a:gd name="connsiteX749" fmla="*/ 1561 w 10000"/>
                  <a:gd name="connsiteY749" fmla="*/ 4569 h 10141"/>
                  <a:gd name="connsiteX750" fmla="*/ 1537 w 10000"/>
                  <a:gd name="connsiteY750" fmla="*/ 4467 h 10141"/>
                  <a:gd name="connsiteX751" fmla="*/ 1501 w 10000"/>
                  <a:gd name="connsiteY751" fmla="*/ 4372 h 10141"/>
                  <a:gd name="connsiteX752" fmla="*/ 1477 w 10000"/>
                  <a:gd name="connsiteY752" fmla="*/ 4259 h 10141"/>
                  <a:gd name="connsiteX753" fmla="*/ 1441 w 10000"/>
                  <a:gd name="connsiteY753" fmla="*/ 4157 h 10141"/>
                  <a:gd name="connsiteX754" fmla="*/ 1417 w 10000"/>
                  <a:gd name="connsiteY754" fmla="*/ 4063 h 10141"/>
                  <a:gd name="connsiteX755" fmla="*/ 1394 w 10000"/>
                  <a:gd name="connsiteY755" fmla="*/ 3961 h 10141"/>
                  <a:gd name="connsiteX756" fmla="*/ 1370 w 10000"/>
                  <a:gd name="connsiteY756" fmla="*/ 3860 h 10141"/>
                  <a:gd name="connsiteX757" fmla="*/ 1334 w 10000"/>
                  <a:gd name="connsiteY757" fmla="*/ 3765 h 10141"/>
                  <a:gd name="connsiteX758" fmla="*/ 1310 w 10000"/>
                  <a:gd name="connsiteY758" fmla="*/ 3664 h 10141"/>
                  <a:gd name="connsiteX759" fmla="*/ 1280 w 10000"/>
                  <a:gd name="connsiteY759" fmla="*/ 3563 h 10141"/>
                  <a:gd name="connsiteX760" fmla="*/ 1256 w 10000"/>
                  <a:gd name="connsiteY760" fmla="*/ 3462 h 10141"/>
                  <a:gd name="connsiteX761" fmla="*/ 1232 w 10000"/>
                  <a:gd name="connsiteY761" fmla="*/ 3379 h 10141"/>
                  <a:gd name="connsiteX762" fmla="*/ 1208 w 10000"/>
                  <a:gd name="connsiteY762" fmla="*/ 3291 h 10141"/>
                  <a:gd name="connsiteX763" fmla="*/ 1172 w 10000"/>
                  <a:gd name="connsiteY763" fmla="*/ 3190 h 10141"/>
                  <a:gd name="connsiteX764" fmla="*/ 1148 w 10000"/>
                  <a:gd name="connsiteY764" fmla="*/ 3095 h 10141"/>
                  <a:gd name="connsiteX765" fmla="*/ 1124 w 10000"/>
                  <a:gd name="connsiteY765" fmla="*/ 2994 h 10141"/>
                  <a:gd name="connsiteX766" fmla="*/ 1100 w 10000"/>
                  <a:gd name="connsiteY766" fmla="*/ 2918 h 10141"/>
                  <a:gd name="connsiteX767" fmla="*/ 1077 w 10000"/>
                  <a:gd name="connsiteY767" fmla="*/ 2817 h 10141"/>
                  <a:gd name="connsiteX768" fmla="*/ 1041 w 10000"/>
                  <a:gd name="connsiteY768" fmla="*/ 2734 h 10141"/>
                  <a:gd name="connsiteX769" fmla="*/ 1029 w 10000"/>
                  <a:gd name="connsiteY769" fmla="*/ 2658 h 10141"/>
                  <a:gd name="connsiteX770" fmla="*/ 1005 w 10000"/>
                  <a:gd name="connsiteY770" fmla="*/ 2582 h 10141"/>
                  <a:gd name="connsiteX771" fmla="*/ 981 w 10000"/>
                  <a:gd name="connsiteY771" fmla="*/ 2507 h 10141"/>
                  <a:gd name="connsiteX772" fmla="*/ 963 w 10000"/>
                  <a:gd name="connsiteY772" fmla="*/ 2424 h 10141"/>
                  <a:gd name="connsiteX773" fmla="*/ 951 w 10000"/>
                  <a:gd name="connsiteY773" fmla="*/ 2348 h 10141"/>
                  <a:gd name="connsiteX774" fmla="*/ 927 w 10000"/>
                  <a:gd name="connsiteY774" fmla="*/ 2285 h 10141"/>
                  <a:gd name="connsiteX775" fmla="*/ 903 w 10000"/>
                  <a:gd name="connsiteY775" fmla="*/ 2209 h 10141"/>
                  <a:gd name="connsiteX776" fmla="*/ 891 w 10000"/>
                  <a:gd name="connsiteY776" fmla="*/ 2146 h 10141"/>
                  <a:gd name="connsiteX777" fmla="*/ 867 w 10000"/>
                  <a:gd name="connsiteY777" fmla="*/ 2089 h 10141"/>
                  <a:gd name="connsiteX778" fmla="*/ 855 w 10000"/>
                  <a:gd name="connsiteY778" fmla="*/ 2026 h 10141"/>
                  <a:gd name="connsiteX779" fmla="*/ 843 w 10000"/>
                  <a:gd name="connsiteY779" fmla="*/ 1963 h 10141"/>
                  <a:gd name="connsiteX780" fmla="*/ 819 w 10000"/>
                  <a:gd name="connsiteY780" fmla="*/ 1899 h 10141"/>
                  <a:gd name="connsiteX781" fmla="*/ 807 w 10000"/>
                  <a:gd name="connsiteY781" fmla="*/ 1849 h 10141"/>
                  <a:gd name="connsiteX782" fmla="*/ 783 w 10000"/>
                  <a:gd name="connsiteY782" fmla="*/ 1811 h 10141"/>
                  <a:gd name="connsiteX783" fmla="*/ 772 w 10000"/>
                  <a:gd name="connsiteY783" fmla="*/ 1767 h 10141"/>
                  <a:gd name="connsiteX784" fmla="*/ 760 w 10000"/>
                  <a:gd name="connsiteY784" fmla="*/ 1729 h 10141"/>
                  <a:gd name="connsiteX785" fmla="*/ 748 w 10000"/>
                  <a:gd name="connsiteY785" fmla="*/ 1691 h 10141"/>
                  <a:gd name="connsiteX786" fmla="*/ 748 w 10000"/>
                  <a:gd name="connsiteY786" fmla="*/ 1653 h 10141"/>
                  <a:gd name="connsiteX787" fmla="*/ 724 w 10000"/>
                  <a:gd name="connsiteY787" fmla="*/ 1589 h 10141"/>
                  <a:gd name="connsiteX788" fmla="*/ 724 w 10000"/>
                  <a:gd name="connsiteY788" fmla="*/ 1551 h 10141"/>
                  <a:gd name="connsiteX789" fmla="*/ 712 w 10000"/>
                  <a:gd name="connsiteY789" fmla="*/ 1526 h 10141"/>
                  <a:gd name="connsiteX790" fmla="*/ 712 w 10000"/>
                  <a:gd name="connsiteY790" fmla="*/ 1514 h 10141"/>
                  <a:gd name="connsiteX791" fmla="*/ 724 w 10000"/>
                  <a:gd name="connsiteY791" fmla="*/ 1514 h 10141"/>
                  <a:gd name="connsiteX792" fmla="*/ 783 w 10000"/>
                  <a:gd name="connsiteY792" fmla="*/ 1501 h 10141"/>
                  <a:gd name="connsiteX793" fmla="*/ 819 w 10000"/>
                  <a:gd name="connsiteY793" fmla="*/ 1488 h 10141"/>
                  <a:gd name="connsiteX794" fmla="*/ 867 w 10000"/>
                  <a:gd name="connsiteY794" fmla="*/ 1488 h 10141"/>
                  <a:gd name="connsiteX795" fmla="*/ 891 w 10000"/>
                  <a:gd name="connsiteY795" fmla="*/ 1476 h 10141"/>
                  <a:gd name="connsiteX796" fmla="*/ 927 w 10000"/>
                  <a:gd name="connsiteY796" fmla="*/ 1476 h 10141"/>
                  <a:gd name="connsiteX797" fmla="*/ 963 w 10000"/>
                  <a:gd name="connsiteY797" fmla="*/ 1476 h 10141"/>
                  <a:gd name="connsiteX798" fmla="*/ 993 w 10000"/>
                  <a:gd name="connsiteY798" fmla="*/ 1476 h 10141"/>
                  <a:gd name="connsiteX799" fmla="*/ 1017 w 10000"/>
                  <a:gd name="connsiteY799" fmla="*/ 1463 h 10141"/>
                  <a:gd name="connsiteX800" fmla="*/ 1053 w 10000"/>
                  <a:gd name="connsiteY800" fmla="*/ 1463 h 10141"/>
                  <a:gd name="connsiteX801" fmla="*/ 1100 w 10000"/>
                  <a:gd name="connsiteY801" fmla="*/ 1457 h 10141"/>
                  <a:gd name="connsiteX802" fmla="*/ 1136 w 10000"/>
                  <a:gd name="connsiteY802" fmla="*/ 1457 h 10141"/>
                  <a:gd name="connsiteX803" fmla="*/ 1172 w 10000"/>
                  <a:gd name="connsiteY803" fmla="*/ 1444 h 10141"/>
                  <a:gd name="connsiteX804" fmla="*/ 1220 w 10000"/>
                  <a:gd name="connsiteY804" fmla="*/ 1444 h 10141"/>
                  <a:gd name="connsiteX805" fmla="*/ 1268 w 10000"/>
                  <a:gd name="connsiteY805" fmla="*/ 1431 h 10141"/>
                  <a:gd name="connsiteX806" fmla="*/ 1310 w 10000"/>
                  <a:gd name="connsiteY806" fmla="*/ 1431 h 10141"/>
                  <a:gd name="connsiteX807" fmla="*/ 1358 w 10000"/>
                  <a:gd name="connsiteY807" fmla="*/ 1419 h 10141"/>
                  <a:gd name="connsiteX808" fmla="*/ 1406 w 10000"/>
                  <a:gd name="connsiteY808" fmla="*/ 1419 h 10141"/>
                  <a:gd name="connsiteX809" fmla="*/ 1465 w 10000"/>
                  <a:gd name="connsiteY809" fmla="*/ 1406 h 10141"/>
                  <a:gd name="connsiteX810" fmla="*/ 1513 w 10000"/>
                  <a:gd name="connsiteY810" fmla="*/ 1406 h 10141"/>
                  <a:gd name="connsiteX811" fmla="*/ 1561 w 10000"/>
                  <a:gd name="connsiteY811" fmla="*/ 1393 h 10141"/>
                  <a:gd name="connsiteX812" fmla="*/ 1615 w 10000"/>
                  <a:gd name="connsiteY812" fmla="*/ 1393 h 10141"/>
                  <a:gd name="connsiteX813" fmla="*/ 1675 w 10000"/>
                  <a:gd name="connsiteY813" fmla="*/ 1381 h 10141"/>
                  <a:gd name="connsiteX814" fmla="*/ 1746 w 10000"/>
                  <a:gd name="connsiteY814" fmla="*/ 1381 h 10141"/>
                  <a:gd name="connsiteX815" fmla="*/ 1794 w 10000"/>
                  <a:gd name="connsiteY815" fmla="*/ 1368 h 10141"/>
                  <a:gd name="connsiteX816" fmla="*/ 1854 w 10000"/>
                  <a:gd name="connsiteY816" fmla="*/ 1355 h 10141"/>
                  <a:gd name="connsiteX817" fmla="*/ 1914 w 10000"/>
                  <a:gd name="connsiteY817" fmla="*/ 1343 h 10141"/>
                  <a:gd name="connsiteX818" fmla="*/ 1980 w 10000"/>
                  <a:gd name="connsiteY818" fmla="*/ 1343 h 10141"/>
                  <a:gd name="connsiteX819" fmla="*/ 2039 w 10000"/>
                  <a:gd name="connsiteY819" fmla="*/ 1330 h 10141"/>
                  <a:gd name="connsiteX820" fmla="*/ 2111 w 10000"/>
                  <a:gd name="connsiteY820" fmla="*/ 1317 h 10141"/>
                  <a:gd name="connsiteX821" fmla="*/ 2171 w 10000"/>
                  <a:gd name="connsiteY821" fmla="*/ 1317 h 10141"/>
                  <a:gd name="connsiteX822" fmla="*/ 2243 w 10000"/>
                  <a:gd name="connsiteY822" fmla="*/ 1305 h 10141"/>
                  <a:gd name="connsiteX823" fmla="*/ 2297 w 10000"/>
                  <a:gd name="connsiteY823" fmla="*/ 1292 h 10141"/>
                  <a:gd name="connsiteX824" fmla="*/ 2368 w 10000"/>
                  <a:gd name="connsiteY824" fmla="*/ 1292 h 10141"/>
                  <a:gd name="connsiteX825" fmla="*/ 2440 w 10000"/>
                  <a:gd name="connsiteY825" fmla="*/ 1280 h 10141"/>
                  <a:gd name="connsiteX826" fmla="*/ 2512 w 10000"/>
                  <a:gd name="connsiteY826" fmla="*/ 1267 h 10141"/>
                  <a:gd name="connsiteX827" fmla="*/ 2578 w 10000"/>
                  <a:gd name="connsiteY827" fmla="*/ 1254 h 10141"/>
                  <a:gd name="connsiteX828" fmla="*/ 2661 w 10000"/>
                  <a:gd name="connsiteY828" fmla="*/ 1242 h 10141"/>
                  <a:gd name="connsiteX829" fmla="*/ 2733 w 10000"/>
                  <a:gd name="connsiteY829" fmla="*/ 1229 h 10141"/>
                  <a:gd name="connsiteX830" fmla="*/ 2805 w 10000"/>
                  <a:gd name="connsiteY830" fmla="*/ 1229 h 10141"/>
                  <a:gd name="connsiteX831" fmla="*/ 2877 w 10000"/>
                  <a:gd name="connsiteY831" fmla="*/ 1216 h 10141"/>
                  <a:gd name="connsiteX832" fmla="*/ 2955 w 10000"/>
                  <a:gd name="connsiteY832" fmla="*/ 1204 h 10141"/>
                  <a:gd name="connsiteX833" fmla="*/ 3026 w 10000"/>
                  <a:gd name="connsiteY833" fmla="*/ 1191 h 10141"/>
                  <a:gd name="connsiteX834" fmla="*/ 3098 w 10000"/>
                  <a:gd name="connsiteY834" fmla="*/ 1178 h 10141"/>
                  <a:gd name="connsiteX835" fmla="*/ 3182 w 10000"/>
                  <a:gd name="connsiteY835" fmla="*/ 1166 h 10141"/>
                  <a:gd name="connsiteX836" fmla="*/ 3248 w 10000"/>
                  <a:gd name="connsiteY836" fmla="*/ 1166 h 10141"/>
                  <a:gd name="connsiteX837" fmla="*/ 3331 w 10000"/>
                  <a:gd name="connsiteY837" fmla="*/ 1153 h 10141"/>
                  <a:gd name="connsiteX838" fmla="*/ 3415 w 10000"/>
                  <a:gd name="connsiteY838" fmla="*/ 1140 h 10141"/>
                  <a:gd name="connsiteX839" fmla="*/ 3487 w 10000"/>
                  <a:gd name="connsiteY839" fmla="*/ 1134 h 10141"/>
                  <a:gd name="connsiteX840" fmla="*/ 3565 w 10000"/>
                  <a:gd name="connsiteY840" fmla="*/ 1134 h 10141"/>
                  <a:gd name="connsiteX841" fmla="*/ 3648 w 10000"/>
                  <a:gd name="connsiteY841" fmla="*/ 1109 h 10141"/>
                  <a:gd name="connsiteX842" fmla="*/ 3732 w 10000"/>
                  <a:gd name="connsiteY842" fmla="*/ 1109 h 10141"/>
                  <a:gd name="connsiteX843" fmla="*/ 3816 w 10000"/>
                  <a:gd name="connsiteY843" fmla="*/ 1096 h 10141"/>
                  <a:gd name="connsiteX844" fmla="*/ 3882 w 10000"/>
                  <a:gd name="connsiteY844" fmla="*/ 1083 h 10141"/>
                  <a:gd name="connsiteX845" fmla="*/ 3965 w 10000"/>
                  <a:gd name="connsiteY845" fmla="*/ 1071 h 10141"/>
                  <a:gd name="connsiteX846" fmla="*/ 4049 w 10000"/>
                  <a:gd name="connsiteY846" fmla="*/ 1071 h 10141"/>
                  <a:gd name="connsiteX847" fmla="*/ 4133 w 10000"/>
                  <a:gd name="connsiteY847" fmla="*/ 1045 h 10141"/>
                  <a:gd name="connsiteX848" fmla="*/ 4211 w 10000"/>
                  <a:gd name="connsiteY848" fmla="*/ 1045 h 10141"/>
                  <a:gd name="connsiteX849" fmla="*/ 4282 w 10000"/>
                  <a:gd name="connsiteY849" fmla="*/ 1020 h 10141"/>
                  <a:gd name="connsiteX850" fmla="*/ 4366 w 10000"/>
                  <a:gd name="connsiteY850" fmla="*/ 1020 h 10141"/>
                  <a:gd name="connsiteX851" fmla="*/ 4450 w 10000"/>
                  <a:gd name="connsiteY851" fmla="*/ 1008 h 10141"/>
                  <a:gd name="connsiteX852" fmla="*/ 4528 w 10000"/>
                  <a:gd name="connsiteY852" fmla="*/ 995 h 10141"/>
                  <a:gd name="connsiteX853" fmla="*/ 4611 w 10000"/>
                  <a:gd name="connsiteY853" fmla="*/ 982 h 10141"/>
                  <a:gd name="connsiteX854" fmla="*/ 4695 w 10000"/>
                  <a:gd name="connsiteY854" fmla="*/ 982 h 10141"/>
                  <a:gd name="connsiteX855" fmla="*/ 4767 w 10000"/>
                  <a:gd name="connsiteY855" fmla="*/ 957 h 10141"/>
                  <a:gd name="connsiteX856" fmla="*/ 4856 w 10000"/>
                  <a:gd name="connsiteY856" fmla="*/ 957 h 10141"/>
                  <a:gd name="connsiteX857" fmla="*/ 4928 w 10000"/>
                  <a:gd name="connsiteY857" fmla="*/ 944 h 10141"/>
                  <a:gd name="connsiteX858" fmla="*/ 5012 w 10000"/>
                  <a:gd name="connsiteY858" fmla="*/ 932 h 10141"/>
                  <a:gd name="connsiteX859" fmla="*/ 5084 w 10000"/>
                  <a:gd name="connsiteY859" fmla="*/ 919 h 10141"/>
                  <a:gd name="connsiteX860" fmla="*/ 5173 w 10000"/>
                  <a:gd name="connsiteY860" fmla="*/ 919 h 10141"/>
                  <a:gd name="connsiteX861" fmla="*/ 5245 w 10000"/>
                  <a:gd name="connsiteY861" fmla="*/ 906 h 10141"/>
                  <a:gd name="connsiteX862" fmla="*/ 5329 w 10000"/>
                  <a:gd name="connsiteY862" fmla="*/ 906 h 10141"/>
                  <a:gd name="connsiteX863" fmla="*/ 5413 w 10000"/>
                  <a:gd name="connsiteY863" fmla="*/ 894 h 10141"/>
                  <a:gd name="connsiteX864" fmla="*/ 5478 w 10000"/>
                  <a:gd name="connsiteY864" fmla="*/ 881 h 10141"/>
                  <a:gd name="connsiteX865" fmla="*/ 5562 w 10000"/>
                  <a:gd name="connsiteY865" fmla="*/ 868 h 10141"/>
                  <a:gd name="connsiteX866" fmla="*/ 5646 w 10000"/>
                  <a:gd name="connsiteY866" fmla="*/ 868 h 10141"/>
                  <a:gd name="connsiteX867" fmla="*/ 5718 w 10000"/>
                  <a:gd name="connsiteY867" fmla="*/ 843 h 10141"/>
                  <a:gd name="connsiteX868" fmla="*/ 5795 w 10000"/>
                  <a:gd name="connsiteY868" fmla="*/ 843 h 10141"/>
                  <a:gd name="connsiteX869" fmla="*/ 5867 w 10000"/>
                  <a:gd name="connsiteY869" fmla="*/ 830 h 10141"/>
                  <a:gd name="connsiteX870" fmla="*/ 5951 w 10000"/>
                  <a:gd name="connsiteY870" fmla="*/ 830 h 10141"/>
                  <a:gd name="connsiteX871" fmla="*/ 6023 w 10000"/>
                  <a:gd name="connsiteY871" fmla="*/ 818 h 10141"/>
                  <a:gd name="connsiteX872" fmla="*/ 6089 w 10000"/>
                  <a:gd name="connsiteY872" fmla="*/ 818 h 10141"/>
                  <a:gd name="connsiteX873" fmla="*/ 6172 w 10000"/>
                  <a:gd name="connsiteY873" fmla="*/ 805 h 10141"/>
                  <a:gd name="connsiteX874" fmla="*/ 6244 w 10000"/>
                  <a:gd name="connsiteY874" fmla="*/ 805 h 10141"/>
                  <a:gd name="connsiteX875" fmla="*/ 6316 w 10000"/>
                  <a:gd name="connsiteY875" fmla="*/ 799 h 10141"/>
                  <a:gd name="connsiteX876" fmla="*/ 6388 w 10000"/>
                  <a:gd name="connsiteY876" fmla="*/ 799 h 10141"/>
                  <a:gd name="connsiteX877" fmla="*/ 6453 w 10000"/>
                  <a:gd name="connsiteY877" fmla="*/ 786 h 10141"/>
                  <a:gd name="connsiteX878" fmla="*/ 6525 w 10000"/>
                  <a:gd name="connsiteY878" fmla="*/ 786 h 10141"/>
                  <a:gd name="connsiteX879" fmla="*/ 6585 w 10000"/>
                  <a:gd name="connsiteY879" fmla="*/ 774 h 10141"/>
                  <a:gd name="connsiteX880" fmla="*/ 6645 w 10000"/>
                  <a:gd name="connsiteY880" fmla="*/ 774 h 10141"/>
                  <a:gd name="connsiteX881" fmla="*/ 6711 w 10000"/>
                  <a:gd name="connsiteY881" fmla="*/ 761 h 10141"/>
                  <a:gd name="connsiteX882" fmla="*/ 6770 w 10000"/>
                  <a:gd name="connsiteY882" fmla="*/ 761 h 10141"/>
                  <a:gd name="connsiteX883" fmla="*/ 6830 w 10000"/>
                  <a:gd name="connsiteY883" fmla="*/ 761 h 10141"/>
                  <a:gd name="connsiteX884" fmla="*/ 6890 w 10000"/>
                  <a:gd name="connsiteY884" fmla="*/ 748 h 10141"/>
                  <a:gd name="connsiteX885" fmla="*/ 6938 w 10000"/>
                  <a:gd name="connsiteY885" fmla="*/ 748 h 10141"/>
                  <a:gd name="connsiteX886" fmla="*/ 7010 w 10000"/>
                  <a:gd name="connsiteY886" fmla="*/ 748 h 10141"/>
                  <a:gd name="connsiteX887" fmla="*/ 7051 w 10000"/>
                  <a:gd name="connsiteY887" fmla="*/ 736 h 10141"/>
                  <a:gd name="connsiteX888" fmla="*/ 7111 w 10000"/>
                  <a:gd name="connsiteY888" fmla="*/ 736 h 10141"/>
                  <a:gd name="connsiteX889" fmla="*/ 7159 w 10000"/>
                  <a:gd name="connsiteY889" fmla="*/ 736 h 10141"/>
                  <a:gd name="connsiteX890" fmla="*/ 7207 w 10000"/>
                  <a:gd name="connsiteY890" fmla="*/ 736 h 10141"/>
                  <a:gd name="connsiteX891" fmla="*/ 7255 w 10000"/>
                  <a:gd name="connsiteY891" fmla="*/ 723 h 10141"/>
                  <a:gd name="connsiteX892" fmla="*/ 7303 w 10000"/>
                  <a:gd name="connsiteY892" fmla="*/ 723 h 10141"/>
                  <a:gd name="connsiteX893" fmla="*/ 7344 w 10000"/>
                  <a:gd name="connsiteY893" fmla="*/ 723 h 10141"/>
                  <a:gd name="connsiteX894" fmla="*/ 7392 w 10000"/>
                  <a:gd name="connsiteY894" fmla="*/ 723 h 10141"/>
                  <a:gd name="connsiteX895" fmla="*/ 7416 w 10000"/>
                  <a:gd name="connsiteY895" fmla="*/ 710 h 10141"/>
                  <a:gd name="connsiteX896" fmla="*/ 7452 w 10000"/>
                  <a:gd name="connsiteY896" fmla="*/ 710 h 10141"/>
                  <a:gd name="connsiteX897" fmla="*/ 7500 w 10000"/>
                  <a:gd name="connsiteY897" fmla="*/ 698 h 10141"/>
                  <a:gd name="connsiteX898" fmla="*/ 7536 w 10000"/>
                  <a:gd name="connsiteY898" fmla="*/ 698 h 10141"/>
                  <a:gd name="connsiteX899" fmla="*/ 7596 w 10000"/>
                  <a:gd name="connsiteY899" fmla="*/ 698 h 10141"/>
                  <a:gd name="connsiteX900" fmla="*/ 7644 w 10000"/>
                  <a:gd name="connsiteY900" fmla="*/ 698 h 10141"/>
                  <a:gd name="connsiteX901" fmla="*/ 7673 w 10000"/>
                  <a:gd name="connsiteY901" fmla="*/ 698 h 10141"/>
                  <a:gd name="connsiteX902" fmla="*/ 7697 w 10000"/>
                  <a:gd name="connsiteY902" fmla="*/ 698 h 10141"/>
                  <a:gd name="connsiteX903" fmla="*/ 7721 w 10000"/>
                  <a:gd name="connsiteY903" fmla="*/ 698 h 10141"/>
                  <a:gd name="connsiteX904" fmla="*/ 7733 w 10000"/>
                  <a:gd name="connsiteY904" fmla="*/ 698 h 10141"/>
                  <a:gd name="connsiteX905" fmla="*/ 7738 w 10000"/>
                  <a:gd name="connsiteY905" fmla="*/ 719 h 10141"/>
                  <a:gd name="connsiteX0" fmla="*/ 7738 w 10000"/>
                  <a:gd name="connsiteY0" fmla="*/ 719 h 10141"/>
                  <a:gd name="connsiteX1" fmla="*/ 8122 w 10000"/>
                  <a:gd name="connsiteY1" fmla="*/ 141 h 10141"/>
                  <a:gd name="connsiteX2" fmla="*/ 8110 w 10000"/>
                  <a:gd name="connsiteY2" fmla="*/ 141 h 10141"/>
                  <a:gd name="connsiteX3" fmla="*/ 8062 w 10000"/>
                  <a:gd name="connsiteY3" fmla="*/ 141 h 10141"/>
                  <a:gd name="connsiteX4" fmla="*/ 8014 w 10000"/>
                  <a:gd name="connsiteY4" fmla="*/ 147 h 10141"/>
                  <a:gd name="connsiteX5" fmla="*/ 7978 w 10000"/>
                  <a:gd name="connsiteY5" fmla="*/ 147 h 10141"/>
                  <a:gd name="connsiteX6" fmla="*/ 7949 w 10000"/>
                  <a:gd name="connsiteY6" fmla="*/ 147 h 10141"/>
                  <a:gd name="connsiteX7" fmla="*/ 7913 w 10000"/>
                  <a:gd name="connsiteY7" fmla="*/ 147 h 10141"/>
                  <a:gd name="connsiteX8" fmla="*/ 7889 w 10000"/>
                  <a:gd name="connsiteY8" fmla="*/ 160 h 10141"/>
                  <a:gd name="connsiteX9" fmla="*/ 7841 w 10000"/>
                  <a:gd name="connsiteY9" fmla="*/ 160 h 10141"/>
                  <a:gd name="connsiteX10" fmla="*/ 7793 w 10000"/>
                  <a:gd name="connsiteY10" fmla="*/ 173 h 10141"/>
                  <a:gd name="connsiteX11" fmla="*/ 7745 w 10000"/>
                  <a:gd name="connsiteY11" fmla="*/ 173 h 10141"/>
                  <a:gd name="connsiteX12" fmla="*/ 7697 w 10000"/>
                  <a:gd name="connsiteY12" fmla="*/ 185 h 10141"/>
                  <a:gd name="connsiteX13" fmla="*/ 7656 w 10000"/>
                  <a:gd name="connsiteY13" fmla="*/ 185 h 10141"/>
                  <a:gd name="connsiteX14" fmla="*/ 7596 w 10000"/>
                  <a:gd name="connsiteY14" fmla="*/ 185 h 10141"/>
                  <a:gd name="connsiteX15" fmla="*/ 7536 w 10000"/>
                  <a:gd name="connsiteY15" fmla="*/ 198 h 10141"/>
                  <a:gd name="connsiteX16" fmla="*/ 7476 w 10000"/>
                  <a:gd name="connsiteY16" fmla="*/ 198 h 10141"/>
                  <a:gd name="connsiteX17" fmla="*/ 7404 w 10000"/>
                  <a:gd name="connsiteY17" fmla="*/ 198 h 10141"/>
                  <a:gd name="connsiteX18" fmla="*/ 7344 w 10000"/>
                  <a:gd name="connsiteY18" fmla="*/ 211 h 10141"/>
                  <a:gd name="connsiteX19" fmla="*/ 7291 w 10000"/>
                  <a:gd name="connsiteY19" fmla="*/ 211 h 10141"/>
                  <a:gd name="connsiteX20" fmla="*/ 7231 w 10000"/>
                  <a:gd name="connsiteY20" fmla="*/ 223 h 10141"/>
                  <a:gd name="connsiteX21" fmla="*/ 7147 w 10000"/>
                  <a:gd name="connsiteY21" fmla="*/ 223 h 10141"/>
                  <a:gd name="connsiteX22" fmla="*/ 7075 w 10000"/>
                  <a:gd name="connsiteY22" fmla="*/ 236 h 10141"/>
                  <a:gd name="connsiteX23" fmla="*/ 7010 w 10000"/>
                  <a:gd name="connsiteY23" fmla="*/ 236 h 10141"/>
                  <a:gd name="connsiteX24" fmla="*/ 6926 w 10000"/>
                  <a:gd name="connsiteY24" fmla="*/ 249 h 10141"/>
                  <a:gd name="connsiteX25" fmla="*/ 6854 w 10000"/>
                  <a:gd name="connsiteY25" fmla="*/ 261 h 10141"/>
                  <a:gd name="connsiteX26" fmla="*/ 6770 w 10000"/>
                  <a:gd name="connsiteY26" fmla="*/ 274 h 10141"/>
                  <a:gd name="connsiteX27" fmla="*/ 6705 w 10000"/>
                  <a:gd name="connsiteY27" fmla="*/ 274 h 10141"/>
                  <a:gd name="connsiteX28" fmla="*/ 6621 w 10000"/>
                  <a:gd name="connsiteY28" fmla="*/ 286 h 10141"/>
                  <a:gd name="connsiteX29" fmla="*/ 6537 w 10000"/>
                  <a:gd name="connsiteY29" fmla="*/ 286 h 10141"/>
                  <a:gd name="connsiteX30" fmla="*/ 6453 w 10000"/>
                  <a:gd name="connsiteY30" fmla="*/ 299 h 10141"/>
                  <a:gd name="connsiteX31" fmla="*/ 6364 w 10000"/>
                  <a:gd name="connsiteY31" fmla="*/ 312 h 10141"/>
                  <a:gd name="connsiteX32" fmla="*/ 6280 w 10000"/>
                  <a:gd name="connsiteY32" fmla="*/ 324 h 10141"/>
                  <a:gd name="connsiteX33" fmla="*/ 6184 w 10000"/>
                  <a:gd name="connsiteY33" fmla="*/ 337 h 10141"/>
                  <a:gd name="connsiteX34" fmla="*/ 6100 w 10000"/>
                  <a:gd name="connsiteY34" fmla="*/ 350 h 10141"/>
                  <a:gd name="connsiteX35" fmla="*/ 6011 w 10000"/>
                  <a:gd name="connsiteY35" fmla="*/ 350 h 10141"/>
                  <a:gd name="connsiteX36" fmla="*/ 5927 w 10000"/>
                  <a:gd name="connsiteY36" fmla="*/ 362 h 10141"/>
                  <a:gd name="connsiteX37" fmla="*/ 5831 w 10000"/>
                  <a:gd name="connsiteY37" fmla="*/ 375 h 10141"/>
                  <a:gd name="connsiteX38" fmla="*/ 5742 w 10000"/>
                  <a:gd name="connsiteY38" fmla="*/ 388 h 10141"/>
                  <a:gd name="connsiteX39" fmla="*/ 5658 w 10000"/>
                  <a:gd name="connsiteY39" fmla="*/ 388 h 10141"/>
                  <a:gd name="connsiteX40" fmla="*/ 5562 w 10000"/>
                  <a:gd name="connsiteY40" fmla="*/ 400 h 10141"/>
                  <a:gd name="connsiteX41" fmla="*/ 5467 w 10000"/>
                  <a:gd name="connsiteY41" fmla="*/ 413 h 10141"/>
                  <a:gd name="connsiteX42" fmla="*/ 5377 w 10000"/>
                  <a:gd name="connsiteY42" fmla="*/ 426 h 10141"/>
                  <a:gd name="connsiteX43" fmla="*/ 5281 w 10000"/>
                  <a:gd name="connsiteY43" fmla="*/ 426 h 10141"/>
                  <a:gd name="connsiteX44" fmla="*/ 5185 w 10000"/>
                  <a:gd name="connsiteY44" fmla="*/ 451 h 10141"/>
                  <a:gd name="connsiteX45" fmla="*/ 5096 w 10000"/>
                  <a:gd name="connsiteY45" fmla="*/ 464 h 10141"/>
                  <a:gd name="connsiteX46" fmla="*/ 5000 w 10000"/>
                  <a:gd name="connsiteY46" fmla="*/ 470 h 10141"/>
                  <a:gd name="connsiteX47" fmla="*/ 4904 w 10000"/>
                  <a:gd name="connsiteY47" fmla="*/ 470 h 10141"/>
                  <a:gd name="connsiteX48" fmla="*/ 4809 w 10000"/>
                  <a:gd name="connsiteY48" fmla="*/ 483 h 10141"/>
                  <a:gd name="connsiteX49" fmla="*/ 4719 w 10000"/>
                  <a:gd name="connsiteY49" fmla="*/ 495 h 10141"/>
                  <a:gd name="connsiteX50" fmla="*/ 4623 w 10000"/>
                  <a:gd name="connsiteY50" fmla="*/ 508 h 10141"/>
                  <a:gd name="connsiteX51" fmla="*/ 4528 w 10000"/>
                  <a:gd name="connsiteY51" fmla="*/ 521 h 10141"/>
                  <a:gd name="connsiteX52" fmla="*/ 4438 w 10000"/>
                  <a:gd name="connsiteY52" fmla="*/ 533 h 10141"/>
                  <a:gd name="connsiteX53" fmla="*/ 4354 w 10000"/>
                  <a:gd name="connsiteY53" fmla="*/ 546 h 10141"/>
                  <a:gd name="connsiteX54" fmla="*/ 4258 w 10000"/>
                  <a:gd name="connsiteY54" fmla="*/ 558 h 10141"/>
                  <a:gd name="connsiteX55" fmla="*/ 4163 w 10000"/>
                  <a:gd name="connsiteY55" fmla="*/ 571 h 10141"/>
                  <a:gd name="connsiteX56" fmla="*/ 4073 w 10000"/>
                  <a:gd name="connsiteY56" fmla="*/ 584 h 10141"/>
                  <a:gd name="connsiteX57" fmla="*/ 3977 w 10000"/>
                  <a:gd name="connsiteY57" fmla="*/ 596 h 10141"/>
                  <a:gd name="connsiteX58" fmla="*/ 3882 w 10000"/>
                  <a:gd name="connsiteY58" fmla="*/ 609 h 10141"/>
                  <a:gd name="connsiteX59" fmla="*/ 3804 w 10000"/>
                  <a:gd name="connsiteY59" fmla="*/ 622 h 10141"/>
                  <a:gd name="connsiteX60" fmla="*/ 3720 w 10000"/>
                  <a:gd name="connsiteY60" fmla="*/ 634 h 10141"/>
                  <a:gd name="connsiteX61" fmla="*/ 3624 w 10000"/>
                  <a:gd name="connsiteY61" fmla="*/ 647 h 10141"/>
                  <a:gd name="connsiteX62" fmla="*/ 3541 w 10000"/>
                  <a:gd name="connsiteY62" fmla="*/ 660 h 10141"/>
                  <a:gd name="connsiteX63" fmla="*/ 3463 w 10000"/>
                  <a:gd name="connsiteY63" fmla="*/ 672 h 10141"/>
                  <a:gd name="connsiteX64" fmla="*/ 3367 w 10000"/>
                  <a:gd name="connsiteY64" fmla="*/ 685 h 10141"/>
                  <a:gd name="connsiteX65" fmla="*/ 3283 w 10000"/>
                  <a:gd name="connsiteY65" fmla="*/ 685 h 10141"/>
                  <a:gd name="connsiteX66" fmla="*/ 3194 w 10000"/>
                  <a:gd name="connsiteY66" fmla="*/ 698 h 10141"/>
                  <a:gd name="connsiteX67" fmla="*/ 3110 w 10000"/>
                  <a:gd name="connsiteY67" fmla="*/ 723 h 10141"/>
                  <a:gd name="connsiteX68" fmla="*/ 3014 w 10000"/>
                  <a:gd name="connsiteY68" fmla="*/ 736 h 10141"/>
                  <a:gd name="connsiteX69" fmla="*/ 2931 w 10000"/>
                  <a:gd name="connsiteY69" fmla="*/ 736 h 10141"/>
                  <a:gd name="connsiteX70" fmla="*/ 2853 w 10000"/>
                  <a:gd name="connsiteY70" fmla="*/ 748 h 10141"/>
                  <a:gd name="connsiteX71" fmla="*/ 2757 w 10000"/>
                  <a:gd name="connsiteY71" fmla="*/ 761 h 10141"/>
                  <a:gd name="connsiteX72" fmla="*/ 2673 w 10000"/>
                  <a:gd name="connsiteY72" fmla="*/ 774 h 10141"/>
                  <a:gd name="connsiteX73" fmla="*/ 2590 w 10000"/>
                  <a:gd name="connsiteY73" fmla="*/ 786 h 10141"/>
                  <a:gd name="connsiteX74" fmla="*/ 2512 w 10000"/>
                  <a:gd name="connsiteY74" fmla="*/ 799 h 10141"/>
                  <a:gd name="connsiteX75" fmla="*/ 2428 w 10000"/>
                  <a:gd name="connsiteY75" fmla="*/ 805 h 10141"/>
                  <a:gd name="connsiteX76" fmla="*/ 2344 w 10000"/>
                  <a:gd name="connsiteY76" fmla="*/ 818 h 10141"/>
                  <a:gd name="connsiteX77" fmla="*/ 2261 w 10000"/>
                  <a:gd name="connsiteY77" fmla="*/ 830 h 10141"/>
                  <a:gd name="connsiteX78" fmla="*/ 2183 w 10000"/>
                  <a:gd name="connsiteY78" fmla="*/ 843 h 10141"/>
                  <a:gd name="connsiteX79" fmla="*/ 2099 w 10000"/>
                  <a:gd name="connsiteY79" fmla="*/ 843 h 10141"/>
                  <a:gd name="connsiteX80" fmla="*/ 2028 w 10000"/>
                  <a:gd name="connsiteY80" fmla="*/ 868 h 10141"/>
                  <a:gd name="connsiteX81" fmla="*/ 1944 w 10000"/>
                  <a:gd name="connsiteY81" fmla="*/ 881 h 10141"/>
                  <a:gd name="connsiteX82" fmla="*/ 1866 w 10000"/>
                  <a:gd name="connsiteY82" fmla="*/ 894 h 10141"/>
                  <a:gd name="connsiteX83" fmla="*/ 1794 w 10000"/>
                  <a:gd name="connsiteY83" fmla="*/ 894 h 10141"/>
                  <a:gd name="connsiteX84" fmla="*/ 1722 w 10000"/>
                  <a:gd name="connsiteY84" fmla="*/ 919 h 10141"/>
                  <a:gd name="connsiteX85" fmla="*/ 1639 w 10000"/>
                  <a:gd name="connsiteY85" fmla="*/ 919 h 10141"/>
                  <a:gd name="connsiteX86" fmla="*/ 1573 w 10000"/>
                  <a:gd name="connsiteY86" fmla="*/ 932 h 10141"/>
                  <a:gd name="connsiteX87" fmla="*/ 1501 w 10000"/>
                  <a:gd name="connsiteY87" fmla="*/ 944 h 10141"/>
                  <a:gd name="connsiteX88" fmla="*/ 1429 w 10000"/>
                  <a:gd name="connsiteY88" fmla="*/ 957 h 10141"/>
                  <a:gd name="connsiteX89" fmla="*/ 1358 w 10000"/>
                  <a:gd name="connsiteY89" fmla="*/ 957 h 10141"/>
                  <a:gd name="connsiteX90" fmla="*/ 1292 w 10000"/>
                  <a:gd name="connsiteY90" fmla="*/ 982 h 10141"/>
                  <a:gd name="connsiteX91" fmla="*/ 1232 w 10000"/>
                  <a:gd name="connsiteY91" fmla="*/ 995 h 10141"/>
                  <a:gd name="connsiteX92" fmla="*/ 1160 w 10000"/>
                  <a:gd name="connsiteY92" fmla="*/ 1008 h 10141"/>
                  <a:gd name="connsiteX93" fmla="*/ 1089 w 10000"/>
                  <a:gd name="connsiteY93" fmla="*/ 1008 h 10141"/>
                  <a:gd name="connsiteX94" fmla="*/ 1029 w 10000"/>
                  <a:gd name="connsiteY94" fmla="*/ 1020 h 10141"/>
                  <a:gd name="connsiteX95" fmla="*/ 963 w 10000"/>
                  <a:gd name="connsiteY95" fmla="*/ 1020 h 10141"/>
                  <a:gd name="connsiteX96" fmla="*/ 903 w 10000"/>
                  <a:gd name="connsiteY96" fmla="*/ 1033 h 10141"/>
                  <a:gd name="connsiteX97" fmla="*/ 843 w 10000"/>
                  <a:gd name="connsiteY97" fmla="*/ 1033 h 10141"/>
                  <a:gd name="connsiteX98" fmla="*/ 783 w 10000"/>
                  <a:gd name="connsiteY98" fmla="*/ 1045 h 10141"/>
                  <a:gd name="connsiteX99" fmla="*/ 736 w 10000"/>
                  <a:gd name="connsiteY99" fmla="*/ 1058 h 10141"/>
                  <a:gd name="connsiteX100" fmla="*/ 688 w 10000"/>
                  <a:gd name="connsiteY100" fmla="*/ 1071 h 10141"/>
                  <a:gd name="connsiteX101" fmla="*/ 634 w 10000"/>
                  <a:gd name="connsiteY101" fmla="*/ 1071 h 10141"/>
                  <a:gd name="connsiteX102" fmla="*/ 574 w 10000"/>
                  <a:gd name="connsiteY102" fmla="*/ 1083 h 10141"/>
                  <a:gd name="connsiteX103" fmla="*/ 526 w 10000"/>
                  <a:gd name="connsiteY103" fmla="*/ 1083 h 10141"/>
                  <a:gd name="connsiteX104" fmla="*/ 478 w 10000"/>
                  <a:gd name="connsiteY104" fmla="*/ 1096 h 10141"/>
                  <a:gd name="connsiteX105" fmla="*/ 431 w 10000"/>
                  <a:gd name="connsiteY105" fmla="*/ 1096 h 10141"/>
                  <a:gd name="connsiteX106" fmla="*/ 383 w 10000"/>
                  <a:gd name="connsiteY106" fmla="*/ 1109 h 10141"/>
                  <a:gd name="connsiteX107" fmla="*/ 347 w 10000"/>
                  <a:gd name="connsiteY107" fmla="*/ 1109 h 10141"/>
                  <a:gd name="connsiteX108" fmla="*/ 317 w 10000"/>
                  <a:gd name="connsiteY108" fmla="*/ 1121 h 10141"/>
                  <a:gd name="connsiteX109" fmla="*/ 281 w 10000"/>
                  <a:gd name="connsiteY109" fmla="*/ 1121 h 10141"/>
                  <a:gd name="connsiteX110" fmla="*/ 233 w 10000"/>
                  <a:gd name="connsiteY110" fmla="*/ 1134 h 10141"/>
                  <a:gd name="connsiteX111" fmla="*/ 209 w 10000"/>
                  <a:gd name="connsiteY111" fmla="*/ 1134 h 10141"/>
                  <a:gd name="connsiteX112" fmla="*/ 173 w 10000"/>
                  <a:gd name="connsiteY112" fmla="*/ 1134 h 10141"/>
                  <a:gd name="connsiteX113" fmla="*/ 114 w 10000"/>
                  <a:gd name="connsiteY113" fmla="*/ 1140 h 10141"/>
                  <a:gd name="connsiteX114" fmla="*/ 78 w 10000"/>
                  <a:gd name="connsiteY114" fmla="*/ 1153 h 10141"/>
                  <a:gd name="connsiteX115" fmla="*/ 42 w 10000"/>
                  <a:gd name="connsiteY115" fmla="*/ 1153 h 10141"/>
                  <a:gd name="connsiteX116" fmla="*/ 24 w 10000"/>
                  <a:gd name="connsiteY116" fmla="*/ 1166 h 10141"/>
                  <a:gd name="connsiteX117" fmla="*/ 0 w 10000"/>
                  <a:gd name="connsiteY117" fmla="*/ 1166 h 10141"/>
                  <a:gd name="connsiteX118" fmla="*/ 0 w 10000"/>
                  <a:gd name="connsiteY118" fmla="*/ 1166 h 10141"/>
                  <a:gd name="connsiteX119" fmla="*/ 0 w 10000"/>
                  <a:gd name="connsiteY119" fmla="*/ 1178 h 10141"/>
                  <a:gd name="connsiteX120" fmla="*/ 12 w 10000"/>
                  <a:gd name="connsiteY120" fmla="*/ 1204 h 10141"/>
                  <a:gd name="connsiteX121" fmla="*/ 12 w 10000"/>
                  <a:gd name="connsiteY121" fmla="*/ 1229 h 10141"/>
                  <a:gd name="connsiteX122" fmla="*/ 24 w 10000"/>
                  <a:gd name="connsiteY122" fmla="*/ 1254 h 10141"/>
                  <a:gd name="connsiteX123" fmla="*/ 30 w 10000"/>
                  <a:gd name="connsiteY123" fmla="*/ 1292 h 10141"/>
                  <a:gd name="connsiteX124" fmla="*/ 42 w 10000"/>
                  <a:gd name="connsiteY124" fmla="*/ 1330 h 10141"/>
                  <a:gd name="connsiteX125" fmla="*/ 54 w 10000"/>
                  <a:gd name="connsiteY125" fmla="*/ 1355 h 10141"/>
                  <a:gd name="connsiteX126" fmla="*/ 66 w 10000"/>
                  <a:gd name="connsiteY126" fmla="*/ 1406 h 10141"/>
                  <a:gd name="connsiteX127" fmla="*/ 78 w 10000"/>
                  <a:gd name="connsiteY127" fmla="*/ 1457 h 10141"/>
                  <a:gd name="connsiteX128" fmla="*/ 90 w 10000"/>
                  <a:gd name="connsiteY128" fmla="*/ 1501 h 10141"/>
                  <a:gd name="connsiteX129" fmla="*/ 102 w 10000"/>
                  <a:gd name="connsiteY129" fmla="*/ 1564 h 10141"/>
                  <a:gd name="connsiteX130" fmla="*/ 126 w 10000"/>
                  <a:gd name="connsiteY130" fmla="*/ 1627 h 10141"/>
                  <a:gd name="connsiteX131" fmla="*/ 150 w 10000"/>
                  <a:gd name="connsiteY131" fmla="*/ 1691 h 10141"/>
                  <a:gd name="connsiteX132" fmla="*/ 173 w 10000"/>
                  <a:gd name="connsiteY132" fmla="*/ 1767 h 10141"/>
                  <a:gd name="connsiteX133" fmla="*/ 185 w 10000"/>
                  <a:gd name="connsiteY133" fmla="*/ 1823 h 10141"/>
                  <a:gd name="connsiteX134" fmla="*/ 209 w 10000"/>
                  <a:gd name="connsiteY134" fmla="*/ 1899 h 10141"/>
                  <a:gd name="connsiteX135" fmla="*/ 221 w 10000"/>
                  <a:gd name="connsiteY135" fmla="*/ 1975 h 10141"/>
                  <a:gd name="connsiteX136" fmla="*/ 245 w 10000"/>
                  <a:gd name="connsiteY136" fmla="*/ 2064 h 10141"/>
                  <a:gd name="connsiteX137" fmla="*/ 269 w 10000"/>
                  <a:gd name="connsiteY137" fmla="*/ 2133 h 10141"/>
                  <a:gd name="connsiteX138" fmla="*/ 305 w 10000"/>
                  <a:gd name="connsiteY138" fmla="*/ 2235 h 10141"/>
                  <a:gd name="connsiteX139" fmla="*/ 329 w 10000"/>
                  <a:gd name="connsiteY139" fmla="*/ 2311 h 10141"/>
                  <a:gd name="connsiteX140" fmla="*/ 347 w 10000"/>
                  <a:gd name="connsiteY140" fmla="*/ 2412 h 10141"/>
                  <a:gd name="connsiteX141" fmla="*/ 371 w 10000"/>
                  <a:gd name="connsiteY141" fmla="*/ 2507 h 10141"/>
                  <a:gd name="connsiteX142" fmla="*/ 395 w 10000"/>
                  <a:gd name="connsiteY142" fmla="*/ 2608 h 10141"/>
                  <a:gd name="connsiteX143" fmla="*/ 431 w 10000"/>
                  <a:gd name="connsiteY143" fmla="*/ 2696 h 10141"/>
                  <a:gd name="connsiteX144" fmla="*/ 455 w 10000"/>
                  <a:gd name="connsiteY144" fmla="*/ 2791 h 10141"/>
                  <a:gd name="connsiteX145" fmla="*/ 490 w 10000"/>
                  <a:gd name="connsiteY145" fmla="*/ 2892 h 10141"/>
                  <a:gd name="connsiteX146" fmla="*/ 514 w 10000"/>
                  <a:gd name="connsiteY146" fmla="*/ 3006 h 10141"/>
                  <a:gd name="connsiteX147" fmla="*/ 550 w 10000"/>
                  <a:gd name="connsiteY147" fmla="*/ 3107 h 10141"/>
                  <a:gd name="connsiteX148" fmla="*/ 586 w 10000"/>
                  <a:gd name="connsiteY148" fmla="*/ 3228 h 10141"/>
                  <a:gd name="connsiteX149" fmla="*/ 610 w 10000"/>
                  <a:gd name="connsiteY149" fmla="*/ 3329 h 10141"/>
                  <a:gd name="connsiteX150" fmla="*/ 646 w 10000"/>
                  <a:gd name="connsiteY150" fmla="*/ 3443 h 10141"/>
                  <a:gd name="connsiteX151" fmla="*/ 676 w 10000"/>
                  <a:gd name="connsiteY151" fmla="*/ 3538 h 10141"/>
                  <a:gd name="connsiteX152" fmla="*/ 712 w 10000"/>
                  <a:gd name="connsiteY152" fmla="*/ 3664 h 10141"/>
                  <a:gd name="connsiteX153" fmla="*/ 736 w 10000"/>
                  <a:gd name="connsiteY153" fmla="*/ 3778 h 10141"/>
                  <a:gd name="connsiteX154" fmla="*/ 772 w 10000"/>
                  <a:gd name="connsiteY154" fmla="*/ 3885 h 10141"/>
                  <a:gd name="connsiteX155" fmla="*/ 807 w 10000"/>
                  <a:gd name="connsiteY155" fmla="*/ 4012 h 10141"/>
                  <a:gd name="connsiteX156" fmla="*/ 843 w 10000"/>
                  <a:gd name="connsiteY156" fmla="*/ 4119 h 10141"/>
                  <a:gd name="connsiteX157" fmla="*/ 867 w 10000"/>
                  <a:gd name="connsiteY157" fmla="*/ 4233 h 10141"/>
                  <a:gd name="connsiteX158" fmla="*/ 903 w 10000"/>
                  <a:gd name="connsiteY158" fmla="*/ 4360 h 10141"/>
                  <a:gd name="connsiteX159" fmla="*/ 927 w 10000"/>
                  <a:gd name="connsiteY159" fmla="*/ 4467 h 10141"/>
                  <a:gd name="connsiteX160" fmla="*/ 975 w 10000"/>
                  <a:gd name="connsiteY160" fmla="*/ 4581 h 10141"/>
                  <a:gd name="connsiteX161" fmla="*/ 993 w 10000"/>
                  <a:gd name="connsiteY161" fmla="*/ 4708 h 10141"/>
                  <a:gd name="connsiteX162" fmla="*/ 1029 w 10000"/>
                  <a:gd name="connsiteY162" fmla="*/ 4815 h 10141"/>
                  <a:gd name="connsiteX163" fmla="*/ 1065 w 10000"/>
                  <a:gd name="connsiteY163" fmla="*/ 4942 h 10141"/>
                  <a:gd name="connsiteX164" fmla="*/ 1100 w 10000"/>
                  <a:gd name="connsiteY164" fmla="*/ 5068 h 10141"/>
                  <a:gd name="connsiteX165" fmla="*/ 1136 w 10000"/>
                  <a:gd name="connsiteY165" fmla="*/ 5176 h 10141"/>
                  <a:gd name="connsiteX166" fmla="*/ 1160 w 10000"/>
                  <a:gd name="connsiteY166" fmla="*/ 5290 h 10141"/>
                  <a:gd name="connsiteX167" fmla="*/ 1196 w 10000"/>
                  <a:gd name="connsiteY167" fmla="*/ 5403 h 10141"/>
                  <a:gd name="connsiteX168" fmla="*/ 1232 w 10000"/>
                  <a:gd name="connsiteY168" fmla="*/ 5511 h 10141"/>
                  <a:gd name="connsiteX169" fmla="*/ 1256 w 10000"/>
                  <a:gd name="connsiteY169" fmla="*/ 5625 h 10141"/>
                  <a:gd name="connsiteX170" fmla="*/ 1292 w 10000"/>
                  <a:gd name="connsiteY170" fmla="*/ 5739 h 10141"/>
                  <a:gd name="connsiteX171" fmla="*/ 1322 w 10000"/>
                  <a:gd name="connsiteY171" fmla="*/ 5846 h 10141"/>
                  <a:gd name="connsiteX172" fmla="*/ 1358 w 10000"/>
                  <a:gd name="connsiteY172" fmla="*/ 5973 h 10141"/>
                  <a:gd name="connsiteX173" fmla="*/ 1382 w 10000"/>
                  <a:gd name="connsiteY173" fmla="*/ 6074 h 10141"/>
                  <a:gd name="connsiteX174" fmla="*/ 1406 w 10000"/>
                  <a:gd name="connsiteY174" fmla="*/ 6169 h 10141"/>
                  <a:gd name="connsiteX175" fmla="*/ 1441 w 10000"/>
                  <a:gd name="connsiteY175" fmla="*/ 6283 h 10141"/>
                  <a:gd name="connsiteX176" fmla="*/ 1477 w 10000"/>
                  <a:gd name="connsiteY176" fmla="*/ 6397 h 10141"/>
                  <a:gd name="connsiteX177" fmla="*/ 1501 w 10000"/>
                  <a:gd name="connsiteY177" fmla="*/ 6479 h 10141"/>
                  <a:gd name="connsiteX178" fmla="*/ 1525 w 10000"/>
                  <a:gd name="connsiteY178" fmla="*/ 6580 h 10141"/>
                  <a:gd name="connsiteX179" fmla="*/ 1549 w 10000"/>
                  <a:gd name="connsiteY179" fmla="*/ 6681 h 10141"/>
                  <a:gd name="connsiteX180" fmla="*/ 1585 w 10000"/>
                  <a:gd name="connsiteY180" fmla="*/ 6789 h 10141"/>
                  <a:gd name="connsiteX181" fmla="*/ 1609 w 10000"/>
                  <a:gd name="connsiteY181" fmla="*/ 6865 h 10141"/>
                  <a:gd name="connsiteX182" fmla="*/ 1627 w 10000"/>
                  <a:gd name="connsiteY182" fmla="*/ 6966 h 10141"/>
                  <a:gd name="connsiteX183" fmla="*/ 1651 w 10000"/>
                  <a:gd name="connsiteY183" fmla="*/ 7054 h 10141"/>
                  <a:gd name="connsiteX184" fmla="*/ 1675 w 10000"/>
                  <a:gd name="connsiteY184" fmla="*/ 7149 h 10141"/>
                  <a:gd name="connsiteX185" fmla="*/ 1687 w 10000"/>
                  <a:gd name="connsiteY185" fmla="*/ 7238 h 10141"/>
                  <a:gd name="connsiteX186" fmla="*/ 1722 w 10000"/>
                  <a:gd name="connsiteY186" fmla="*/ 7326 h 10141"/>
                  <a:gd name="connsiteX187" fmla="*/ 1746 w 10000"/>
                  <a:gd name="connsiteY187" fmla="*/ 7415 h 10141"/>
                  <a:gd name="connsiteX188" fmla="*/ 1770 w 10000"/>
                  <a:gd name="connsiteY188" fmla="*/ 7497 h 10141"/>
                  <a:gd name="connsiteX189" fmla="*/ 1782 w 10000"/>
                  <a:gd name="connsiteY189" fmla="*/ 7586 h 10141"/>
                  <a:gd name="connsiteX190" fmla="*/ 1806 w 10000"/>
                  <a:gd name="connsiteY190" fmla="*/ 7662 h 10141"/>
                  <a:gd name="connsiteX191" fmla="*/ 1818 w 10000"/>
                  <a:gd name="connsiteY191" fmla="*/ 7750 h 10141"/>
                  <a:gd name="connsiteX192" fmla="*/ 1854 w 10000"/>
                  <a:gd name="connsiteY192" fmla="*/ 7832 h 10141"/>
                  <a:gd name="connsiteX193" fmla="*/ 1866 w 10000"/>
                  <a:gd name="connsiteY193" fmla="*/ 7908 h 10141"/>
                  <a:gd name="connsiteX194" fmla="*/ 1890 w 10000"/>
                  <a:gd name="connsiteY194" fmla="*/ 7997 h 10141"/>
                  <a:gd name="connsiteX195" fmla="*/ 1902 w 10000"/>
                  <a:gd name="connsiteY195" fmla="*/ 8073 h 10141"/>
                  <a:gd name="connsiteX196" fmla="*/ 1926 w 10000"/>
                  <a:gd name="connsiteY196" fmla="*/ 8155 h 10141"/>
                  <a:gd name="connsiteX197" fmla="*/ 1938 w 10000"/>
                  <a:gd name="connsiteY197" fmla="*/ 8218 h 10141"/>
                  <a:gd name="connsiteX198" fmla="*/ 1956 w 10000"/>
                  <a:gd name="connsiteY198" fmla="*/ 8294 h 10141"/>
                  <a:gd name="connsiteX199" fmla="*/ 1968 w 10000"/>
                  <a:gd name="connsiteY199" fmla="*/ 8370 h 10141"/>
                  <a:gd name="connsiteX200" fmla="*/ 1992 w 10000"/>
                  <a:gd name="connsiteY200" fmla="*/ 8440 h 10141"/>
                  <a:gd name="connsiteX201" fmla="*/ 2004 w 10000"/>
                  <a:gd name="connsiteY201" fmla="*/ 8503 h 10141"/>
                  <a:gd name="connsiteX202" fmla="*/ 2016 w 10000"/>
                  <a:gd name="connsiteY202" fmla="*/ 8579 h 10141"/>
                  <a:gd name="connsiteX203" fmla="*/ 2028 w 10000"/>
                  <a:gd name="connsiteY203" fmla="*/ 8655 h 10141"/>
                  <a:gd name="connsiteX204" fmla="*/ 2051 w 10000"/>
                  <a:gd name="connsiteY204" fmla="*/ 8718 h 10141"/>
                  <a:gd name="connsiteX205" fmla="*/ 2051 w 10000"/>
                  <a:gd name="connsiteY205" fmla="*/ 8775 h 10141"/>
                  <a:gd name="connsiteX206" fmla="*/ 2075 w 10000"/>
                  <a:gd name="connsiteY206" fmla="*/ 8838 h 10141"/>
                  <a:gd name="connsiteX207" fmla="*/ 2075 w 10000"/>
                  <a:gd name="connsiteY207" fmla="*/ 8901 h 10141"/>
                  <a:gd name="connsiteX208" fmla="*/ 2099 w 10000"/>
                  <a:gd name="connsiteY208" fmla="*/ 8977 h 10141"/>
                  <a:gd name="connsiteX209" fmla="*/ 2111 w 10000"/>
                  <a:gd name="connsiteY209" fmla="*/ 9028 h 10141"/>
                  <a:gd name="connsiteX210" fmla="*/ 2123 w 10000"/>
                  <a:gd name="connsiteY210" fmla="*/ 9085 h 10141"/>
                  <a:gd name="connsiteX211" fmla="*/ 2135 w 10000"/>
                  <a:gd name="connsiteY211" fmla="*/ 9148 h 10141"/>
                  <a:gd name="connsiteX212" fmla="*/ 2147 w 10000"/>
                  <a:gd name="connsiteY212" fmla="*/ 9211 h 10141"/>
                  <a:gd name="connsiteX213" fmla="*/ 2159 w 10000"/>
                  <a:gd name="connsiteY213" fmla="*/ 9262 h 10141"/>
                  <a:gd name="connsiteX214" fmla="*/ 2159 w 10000"/>
                  <a:gd name="connsiteY214" fmla="*/ 9312 h 10141"/>
                  <a:gd name="connsiteX215" fmla="*/ 2171 w 10000"/>
                  <a:gd name="connsiteY215" fmla="*/ 9363 h 10141"/>
                  <a:gd name="connsiteX216" fmla="*/ 2183 w 10000"/>
                  <a:gd name="connsiteY216" fmla="*/ 9407 h 10141"/>
                  <a:gd name="connsiteX217" fmla="*/ 2183 w 10000"/>
                  <a:gd name="connsiteY217" fmla="*/ 9458 h 10141"/>
                  <a:gd name="connsiteX218" fmla="*/ 2195 w 10000"/>
                  <a:gd name="connsiteY218" fmla="*/ 9508 h 10141"/>
                  <a:gd name="connsiteX219" fmla="*/ 2195 w 10000"/>
                  <a:gd name="connsiteY219" fmla="*/ 9546 h 10141"/>
                  <a:gd name="connsiteX220" fmla="*/ 2207 w 10000"/>
                  <a:gd name="connsiteY220" fmla="*/ 9597 h 10141"/>
                  <a:gd name="connsiteX221" fmla="*/ 2207 w 10000"/>
                  <a:gd name="connsiteY221" fmla="*/ 9635 h 10141"/>
                  <a:gd name="connsiteX222" fmla="*/ 2219 w 10000"/>
                  <a:gd name="connsiteY222" fmla="*/ 9673 h 10141"/>
                  <a:gd name="connsiteX223" fmla="*/ 2219 w 10000"/>
                  <a:gd name="connsiteY223" fmla="*/ 9711 h 10141"/>
                  <a:gd name="connsiteX224" fmla="*/ 2243 w 10000"/>
                  <a:gd name="connsiteY224" fmla="*/ 9755 h 10141"/>
                  <a:gd name="connsiteX225" fmla="*/ 2243 w 10000"/>
                  <a:gd name="connsiteY225" fmla="*/ 9780 h 10141"/>
                  <a:gd name="connsiteX226" fmla="*/ 2255 w 10000"/>
                  <a:gd name="connsiteY226" fmla="*/ 9818 h 10141"/>
                  <a:gd name="connsiteX227" fmla="*/ 2255 w 10000"/>
                  <a:gd name="connsiteY227" fmla="*/ 9856 h 10141"/>
                  <a:gd name="connsiteX228" fmla="*/ 2261 w 10000"/>
                  <a:gd name="connsiteY228" fmla="*/ 9894 h 10141"/>
                  <a:gd name="connsiteX229" fmla="*/ 2261 w 10000"/>
                  <a:gd name="connsiteY229" fmla="*/ 9945 h 10141"/>
                  <a:gd name="connsiteX230" fmla="*/ 2273 w 10000"/>
                  <a:gd name="connsiteY230" fmla="*/ 9996 h 10141"/>
                  <a:gd name="connsiteX231" fmla="*/ 2273 w 10000"/>
                  <a:gd name="connsiteY231" fmla="*/ 10033 h 10141"/>
                  <a:gd name="connsiteX232" fmla="*/ 2285 w 10000"/>
                  <a:gd name="connsiteY232" fmla="*/ 10071 h 10141"/>
                  <a:gd name="connsiteX233" fmla="*/ 2285 w 10000"/>
                  <a:gd name="connsiteY233" fmla="*/ 10116 h 10141"/>
                  <a:gd name="connsiteX234" fmla="*/ 2297 w 10000"/>
                  <a:gd name="connsiteY234" fmla="*/ 10141 h 10141"/>
                  <a:gd name="connsiteX235" fmla="*/ 2297 w 10000"/>
                  <a:gd name="connsiteY235" fmla="*/ 10128 h 10141"/>
                  <a:gd name="connsiteX236" fmla="*/ 2309 w 10000"/>
                  <a:gd name="connsiteY236" fmla="*/ 10116 h 10141"/>
                  <a:gd name="connsiteX237" fmla="*/ 2333 w 10000"/>
                  <a:gd name="connsiteY237" fmla="*/ 10103 h 10141"/>
                  <a:gd name="connsiteX238" fmla="*/ 2380 w 10000"/>
                  <a:gd name="connsiteY238" fmla="*/ 10103 h 10141"/>
                  <a:gd name="connsiteX239" fmla="*/ 2416 w 10000"/>
                  <a:gd name="connsiteY239" fmla="*/ 10078 h 10141"/>
                  <a:gd name="connsiteX240" fmla="*/ 2476 w 10000"/>
                  <a:gd name="connsiteY240" fmla="*/ 10071 h 10141"/>
                  <a:gd name="connsiteX241" fmla="*/ 2500 w 10000"/>
                  <a:gd name="connsiteY241" fmla="*/ 10059 h 10141"/>
                  <a:gd name="connsiteX242" fmla="*/ 2548 w 10000"/>
                  <a:gd name="connsiteY242" fmla="*/ 10059 h 10141"/>
                  <a:gd name="connsiteX243" fmla="*/ 2578 w 10000"/>
                  <a:gd name="connsiteY243" fmla="*/ 10046 h 10141"/>
                  <a:gd name="connsiteX244" fmla="*/ 2626 w 10000"/>
                  <a:gd name="connsiteY244" fmla="*/ 10033 h 10141"/>
                  <a:gd name="connsiteX245" fmla="*/ 2661 w 10000"/>
                  <a:gd name="connsiteY245" fmla="*/ 10021 h 10141"/>
                  <a:gd name="connsiteX246" fmla="*/ 2697 w 10000"/>
                  <a:gd name="connsiteY246" fmla="*/ 9996 h 10141"/>
                  <a:gd name="connsiteX247" fmla="*/ 2745 w 10000"/>
                  <a:gd name="connsiteY247" fmla="*/ 9983 h 10141"/>
                  <a:gd name="connsiteX248" fmla="*/ 2793 w 10000"/>
                  <a:gd name="connsiteY248" fmla="*/ 9970 h 10141"/>
                  <a:gd name="connsiteX249" fmla="*/ 2841 w 10000"/>
                  <a:gd name="connsiteY249" fmla="*/ 9958 h 10141"/>
                  <a:gd name="connsiteX250" fmla="*/ 2889 w 10000"/>
                  <a:gd name="connsiteY250" fmla="*/ 9945 h 10141"/>
                  <a:gd name="connsiteX251" fmla="*/ 2943 w 10000"/>
                  <a:gd name="connsiteY251" fmla="*/ 9932 h 10141"/>
                  <a:gd name="connsiteX252" fmla="*/ 2990 w 10000"/>
                  <a:gd name="connsiteY252" fmla="*/ 9920 h 10141"/>
                  <a:gd name="connsiteX253" fmla="*/ 3050 w 10000"/>
                  <a:gd name="connsiteY253" fmla="*/ 9894 h 10141"/>
                  <a:gd name="connsiteX254" fmla="*/ 3110 w 10000"/>
                  <a:gd name="connsiteY254" fmla="*/ 9882 h 10141"/>
                  <a:gd name="connsiteX255" fmla="*/ 3170 w 10000"/>
                  <a:gd name="connsiteY255" fmla="*/ 9869 h 10141"/>
                  <a:gd name="connsiteX256" fmla="*/ 3224 w 10000"/>
                  <a:gd name="connsiteY256" fmla="*/ 9844 h 10141"/>
                  <a:gd name="connsiteX257" fmla="*/ 3283 w 10000"/>
                  <a:gd name="connsiteY257" fmla="*/ 9831 h 10141"/>
                  <a:gd name="connsiteX258" fmla="*/ 3355 w 10000"/>
                  <a:gd name="connsiteY258" fmla="*/ 9818 h 10141"/>
                  <a:gd name="connsiteX259" fmla="*/ 3415 w 10000"/>
                  <a:gd name="connsiteY259" fmla="*/ 9793 h 10141"/>
                  <a:gd name="connsiteX260" fmla="*/ 3487 w 10000"/>
                  <a:gd name="connsiteY260" fmla="*/ 9780 h 10141"/>
                  <a:gd name="connsiteX261" fmla="*/ 3553 w 10000"/>
                  <a:gd name="connsiteY261" fmla="*/ 9768 h 10141"/>
                  <a:gd name="connsiteX262" fmla="*/ 3612 w 10000"/>
                  <a:gd name="connsiteY262" fmla="*/ 9743 h 10141"/>
                  <a:gd name="connsiteX263" fmla="*/ 3696 w 10000"/>
                  <a:gd name="connsiteY263" fmla="*/ 9724 h 10141"/>
                  <a:gd name="connsiteX264" fmla="*/ 3768 w 10000"/>
                  <a:gd name="connsiteY264" fmla="*/ 9711 h 10141"/>
                  <a:gd name="connsiteX265" fmla="*/ 3840 w 10000"/>
                  <a:gd name="connsiteY265" fmla="*/ 9686 h 10141"/>
                  <a:gd name="connsiteX266" fmla="*/ 3906 w 10000"/>
                  <a:gd name="connsiteY266" fmla="*/ 9673 h 10141"/>
                  <a:gd name="connsiteX267" fmla="*/ 3977 w 10000"/>
                  <a:gd name="connsiteY267" fmla="*/ 9648 h 10141"/>
                  <a:gd name="connsiteX268" fmla="*/ 4061 w 10000"/>
                  <a:gd name="connsiteY268" fmla="*/ 9635 h 10141"/>
                  <a:gd name="connsiteX269" fmla="*/ 4133 w 10000"/>
                  <a:gd name="connsiteY269" fmla="*/ 9610 h 10141"/>
                  <a:gd name="connsiteX270" fmla="*/ 4211 w 10000"/>
                  <a:gd name="connsiteY270" fmla="*/ 9584 h 10141"/>
                  <a:gd name="connsiteX271" fmla="*/ 4282 w 10000"/>
                  <a:gd name="connsiteY271" fmla="*/ 9572 h 10141"/>
                  <a:gd name="connsiteX272" fmla="*/ 4366 w 10000"/>
                  <a:gd name="connsiteY272" fmla="*/ 9546 h 10141"/>
                  <a:gd name="connsiteX273" fmla="*/ 4438 w 10000"/>
                  <a:gd name="connsiteY273" fmla="*/ 9534 h 10141"/>
                  <a:gd name="connsiteX274" fmla="*/ 4516 w 10000"/>
                  <a:gd name="connsiteY274" fmla="*/ 9508 h 10141"/>
                  <a:gd name="connsiteX275" fmla="*/ 4599 w 10000"/>
                  <a:gd name="connsiteY275" fmla="*/ 9496 h 10141"/>
                  <a:gd name="connsiteX276" fmla="*/ 4683 w 10000"/>
                  <a:gd name="connsiteY276" fmla="*/ 9483 h 10141"/>
                  <a:gd name="connsiteX277" fmla="*/ 4767 w 10000"/>
                  <a:gd name="connsiteY277" fmla="*/ 9458 h 10141"/>
                  <a:gd name="connsiteX278" fmla="*/ 4844 w 10000"/>
                  <a:gd name="connsiteY278" fmla="*/ 9433 h 10141"/>
                  <a:gd name="connsiteX279" fmla="*/ 4928 w 10000"/>
                  <a:gd name="connsiteY279" fmla="*/ 9420 h 10141"/>
                  <a:gd name="connsiteX280" fmla="*/ 5012 w 10000"/>
                  <a:gd name="connsiteY280" fmla="*/ 9401 h 10141"/>
                  <a:gd name="connsiteX281" fmla="*/ 5096 w 10000"/>
                  <a:gd name="connsiteY281" fmla="*/ 9388 h 10141"/>
                  <a:gd name="connsiteX282" fmla="*/ 5173 w 10000"/>
                  <a:gd name="connsiteY282" fmla="*/ 9376 h 10141"/>
                  <a:gd name="connsiteX283" fmla="*/ 5269 w 10000"/>
                  <a:gd name="connsiteY283" fmla="*/ 9350 h 10141"/>
                  <a:gd name="connsiteX284" fmla="*/ 5353 w 10000"/>
                  <a:gd name="connsiteY284" fmla="*/ 9338 h 10141"/>
                  <a:gd name="connsiteX285" fmla="*/ 5431 w 10000"/>
                  <a:gd name="connsiteY285" fmla="*/ 9312 h 10141"/>
                  <a:gd name="connsiteX286" fmla="*/ 5514 w 10000"/>
                  <a:gd name="connsiteY286" fmla="*/ 9300 h 10141"/>
                  <a:gd name="connsiteX287" fmla="*/ 5598 w 10000"/>
                  <a:gd name="connsiteY287" fmla="*/ 9274 h 10141"/>
                  <a:gd name="connsiteX288" fmla="*/ 5694 w 10000"/>
                  <a:gd name="connsiteY288" fmla="*/ 9262 h 10141"/>
                  <a:gd name="connsiteX289" fmla="*/ 5772 w 10000"/>
                  <a:gd name="connsiteY289" fmla="*/ 9249 h 10141"/>
                  <a:gd name="connsiteX290" fmla="*/ 5855 w 10000"/>
                  <a:gd name="connsiteY290" fmla="*/ 9237 h 10141"/>
                  <a:gd name="connsiteX291" fmla="*/ 5939 w 10000"/>
                  <a:gd name="connsiteY291" fmla="*/ 9224 h 10141"/>
                  <a:gd name="connsiteX292" fmla="*/ 6035 w 10000"/>
                  <a:gd name="connsiteY292" fmla="*/ 9211 h 10141"/>
                  <a:gd name="connsiteX293" fmla="*/ 6112 w 10000"/>
                  <a:gd name="connsiteY293" fmla="*/ 9199 h 10141"/>
                  <a:gd name="connsiteX294" fmla="*/ 6196 w 10000"/>
                  <a:gd name="connsiteY294" fmla="*/ 9173 h 10141"/>
                  <a:gd name="connsiteX295" fmla="*/ 6280 w 10000"/>
                  <a:gd name="connsiteY295" fmla="*/ 9161 h 10141"/>
                  <a:gd name="connsiteX296" fmla="*/ 6364 w 10000"/>
                  <a:gd name="connsiteY296" fmla="*/ 9148 h 10141"/>
                  <a:gd name="connsiteX297" fmla="*/ 6441 w 10000"/>
                  <a:gd name="connsiteY297" fmla="*/ 9123 h 10141"/>
                  <a:gd name="connsiteX298" fmla="*/ 6537 w 10000"/>
                  <a:gd name="connsiteY298" fmla="*/ 9110 h 10141"/>
                  <a:gd name="connsiteX299" fmla="*/ 6621 w 10000"/>
                  <a:gd name="connsiteY299" fmla="*/ 9097 h 10141"/>
                  <a:gd name="connsiteX300" fmla="*/ 6711 w 10000"/>
                  <a:gd name="connsiteY300" fmla="*/ 9085 h 10141"/>
                  <a:gd name="connsiteX301" fmla="*/ 6782 w 10000"/>
                  <a:gd name="connsiteY301" fmla="*/ 9066 h 10141"/>
                  <a:gd name="connsiteX302" fmla="*/ 6878 w 10000"/>
                  <a:gd name="connsiteY302" fmla="*/ 9053 h 10141"/>
                  <a:gd name="connsiteX303" fmla="*/ 6962 w 10000"/>
                  <a:gd name="connsiteY303" fmla="*/ 9028 h 10141"/>
                  <a:gd name="connsiteX304" fmla="*/ 7051 w 10000"/>
                  <a:gd name="connsiteY304" fmla="*/ 9015 h 10141"/>
                  <a:gd name="connsiteX305" fmla="*/ 7135 w 10000"/>
                  <a:gd name="connsiteY305" fmla="*/ 8990 h 10141"/>
                  <a:gd name="connsiteX306" fmla="*/ 7219 w 10000"/>
                  <a:gd name="connsiteY306" fmla="*/ 8977 h 10141"/>
                  <a:gd name="connsiteX307" fmla="*/ 7303 w 10000"/>
                  <a:gd name="connsiteY307" fmla="*/ 8952 h 10141"/>
                  <a:gd name="connsiteX308" fmla="*/ 7392 w 10000"/>
                  <a:gd name="connsiteY308" fmla="*/ 8939 h 10141"/>
                  <a:gd name="connsiteX309" fmla="*/ 7476 w 10000"/>
                  <a:gd name="connsiteY309" fmla="*/ 8914 h 10141"/>
                  <a:gd name="connsiteX310" fmla="*/ 7560 w 10000"/>
                  <a:gd name="connsiteY310" fmla="*/ 8889 h 10141"/>
                  <a:gd name="connsiteX311" fmla="*/ 7644 w 10000"/>
                  <a:gd name="connsiteY311" fmla="*/ 8876 h 10141"/>
                  <a:gd name="connsiteX312" fmla="*/ 7733 w 10000"/>
                  <a:gd name="connsiteY312" fmla="*/ 8851 h 10141"/>
                  <a:gd name="connsiteX313" fmla="*/ 7805 w 10000"/>
                  <a:gd name="connsiteY313" fmla="*/ 8838 h 10141"/>
                  <a:gd name="connsiteX314" fmla="*/ 7901 w 10000"/>
                  <a:gd name="connsiteY314" fmla="*/ 8813 h 10141"/>
                  <a:gd name="connsiteX315" fmla="*/ 7972 w 10000"/>
                  <a:gd name="connsiteY315" fmla="*/ 8800 h 10141"/>
                  <a:gd name="connsiteX316" fmla="*/ 8062 w 10000"/>
                  <a:gd name="connsiteY316" fmla="*/ 8775 h 10141"/>
                  <a:gd name="connsiteX317" fmla="*/ 8134 w 10000"/>
                  <a:gd name="connsiteY317" fmla="*/ 8749 h 10141"/>
                  <a:gd name="connsiteX318" fmla="*/ 8218 w 10000"/>
                  <a:gd name="connsiteY318" fmla="*/ 8743 h 10141"/>
                  <a:gd name="connsiteX319" fmla="*/ 8295 w 10000"/>
                  <a:gd name="connsiteY319" fmla="*/ 8718 h 10141"/>
                  <a:gd name="connsiteX320" fmla="*/ 8367 w 10000"/>
                  <a:gd name="connsiteY320" fmla="*/ 8705 h 10141"/>
                  <a:gd name="connsiteX321" fmla="*/ 8451 w 10000"/>
                  <a:gd name="connsiteY321" fmla="*/ 8680 h 10141"/>
                  <a:gd name="connsiteX322" fmla="*/ 8523 w 10000"/>
                  <a:gd name="connsiteY322" fmla="*/ 8667 h 10141"/>
                  <a:gd name="connsiteX323" fmla="*/ 8594 w 10000"/>
                  <a:gd name="connsiteY323" fmla="*/ 8642 h 10141"/>
                  <a:gd name="connsiteX324" fmla="*/ 8672 w 10000"/>
                  <a:gd name="connsiteY324" fmla="*/ 8617 h 10141"/>
                  <a:gd name="connsiteX325" fmla="*/ 8744 w 10000"/>
                  <a:gd name="connsiteY325" fmla="*/ 8604 h 10141"/>
                  <a:gd name="connsiteX326" fmla="*/ 8816 w 10000"/>
                  <a:gd name="connsiteY326" fmla="*/ 8579 h 10141"/>
                  <a:gd name="connsiteX327" fmla="*/ 8876 w 10000"/>
                  <a:gd name="connsiteY327" fmla="*/ 8566 h 10141"/>
                  <a:gd name="connsiteX328" fmla="*/ 8941 w 10000"/>
                  <a:gd name="connsiteY328" fmla="*/ 8541 h 10141"/>
                  <a:gd name="connsiteX329" fmla="*/ 9001 w 10000"/>
                  <a:gd name="connsiteY329" fmla="*/ 8515 h 10141"/>
                  <a:gd name="connsiteX330" fmla="*/ 9073 w 10000"/>
                  <a:gd name="connsiteY330" fmla="*/ 8503 h 10141"/>
                  <a:gd name="connsiteX331" fmla="*/ 9133 w 10000"/>
                  <a:gd name="connsiteY331" fmla="*/ 8477 h 10141"/>
                  <a:gd name="connsiteX332" fmla="*/ 9205 w 10000"/>
                  <a:gd name="connsiteY332" fmla="*/ 8465 h 10141"/>
                  <a:gd name="connsiteX333" fmla="*/ 9258 w 10000"/>
                  <a:gd name="connsiteY333" fmla="*/ 8452 h 10141"/>
                  <a:gd name="connsiteX334" fmla="*/ 9318 w 10000"/>
                  <a:gd name="connsiteY334" fmla="*/ 8427 h 10141"/>
                  <a:gd name="connsiteX335" fmla="*/ 9366 w 10000"/>
                  <a:gd name="connsiteY335" fmla="*/ 8414 h 10141"/>
                  <a:gd name="connsiteX336" fmla="*/ 9426 w 10000"/>
                  <a:gd name="connsiteY336" fmla="*/ 8408 h 10141"/>
                  <a:gd name="connsiteX337" fmla="*/ 9474 w 10000"/>
                  <a:gd name="connsiteY337" fmla="*/ 8383 h 10141"/>
                  <a:gd name="connsiteX338" fmla="*/ 9522 w 10000"/>
                  <a:gd name="connsiteY338" fmla="*/ 8370 h 10141"/>
                  <a:gd name="connsiteX339" fmla="*/ 9575 w 10000"/>
                  <a:gd name="connsiteY339" fmla="*/ 8357 h 10141"/>
                  <a:gd name="connsiteX340" fmla="*/ 9623 w 10000"/>
                  <a:gd name="connsiteY340" fmla="*/ 8345 h 10141"/>
                  <a:gd name="connsiteX341" fmla="*/ 9659 w 10000"/>
                  <a:gd name="connsiteY341" fmla="*/ 8332 h 10141"/>
                  <a:gd name="connsiteX342" fmla="*/ 9707 w 10000"/>
                  <a:gd name="connsiteY342" fmla="*/ 8319 h 10141"/>
                  <a:gd name="connsiteX343" fmla="*/ 9743 w 10000"/>
                  <a:gd name="connsiteY343" fmla="*/ 8307 h 10141"/>
                  <a:gd name="connsiteX344" fmla="*/ 9779 w 10000"/>
                  <a:gd name="connsiteY344" fmla="*/ 8294 h 10141"/>
                  <a:gd name="connsiteX345" fmla="*/ 9839 w 10000"/>
                  <a:gd name="connsiteY345" fmla="*/ 8281 h 10141"/>
                  <a:gd name="connsiteX346" fmla="*/ 9892 w 10000"/>
                  <a:gd name="connsiteY346" fmla="*/ 8269 h 10141"/>
                  <a:gd name="connsiteX347" fmla="*/ 9928 w 10000"/>
                  <a:gd name="connsiteY347" fmla="*/ 8243 h 10141"/>
                  <a:gd name="connsiteX348" fmla="*/ 9964 w 10000"/>
                  <a:gd name="connsiteY348" fmla="*/ 8231 h 10141"/>
                  <a:gd name="connsiteX349" fmla="*/ 9988 w 10000"/>
                  <a:gd name="connsiteY349" fmla="*/ 8231 h 10141"/>
                  <a:gd name="connsiteX350" fmla="*/ 10000 w 10000"/>
                  <a:gd name="connsiteY350" fmla="*/ 8231 h 10141"/>
                  <a:gd name="connsiteX351" fmla="*/ 9988 w 10000"/>
                  <a:gd name="connsiteY351" fmla="*/ 8218 h 10141"/>
                  <a:gd name="connsiteX352" fmla="*/ 9988 w 10000"/>
                  <a:gd name="connsiteY352" fmla="*/ 8206 h 10141"/>
                  <a:gd name="connsiteX353" fmla="*/ 9976 w 10000"/>
                  <a:gd name="connsiteY353" fmla="*/ 8180 h 10141"/>
                  <a:gd name="connsiteX354" fmla="*/ 9964 w 10000"/>
                  <a:gd name="connsiteY354" fmla="*/ 8155 h 10141"/>
                  <a:gd name="connsiteX355" fmla="*/ 9952 w 10000"/>
                  <a:gd name="connsiteY355" fmla="*/ 8104 h 10141"/>
                  <a:gd name="connsiteX356" fmla="*/ 9928 w 10000"/>
                  <a:gd name="connsiteY356" fmla="*/ 8060 h 10141"/>
                  <a:gd name="connsiteX357" fmla="*/ 9904 w 10000"/>
                  <a:gd name="connsiteY357" fmla="*/ 7997 h 10141"/>
                  <a:gd name="connsiteX358" fmla="*/ 9892 w 10000"/>
                  <a:gd name="connsiteY358" fmla="*/ 7921 h 10141"/>
                  <a:gd name="connsiteX359" fmla="*/ 9874 w 10000"/>
                  <a:gd name="connsiteY359" fmla="*/ 7883 h 10141"/>
                  <a:gd name="connsiteX360" fmla="*/ 9862 w 10000"/>
                  <a:gd name="connsiteY360" fmla="*/ 7832 h 10141"/>
                  <a:gd name="connsiteX361" fmla="*/ 9850 w 10000"/>
                  <a:gd name="connsiteY361" fmla="*/ 7794 h 10141"/>
                  <a:gd name="connsiteX362" fmla="*/ 9839 w 10000"/>
                  <a:gd name="connsiteY362" fmla="*/ 7756 h 10141"/>
                  <a:gd name="connsiteX363" fmla="*/ 9827 w 10000"/>
                  <a:gd name="connsiteY363" fmla="*/ 7700 h 10141"/>
                  <a:gd name="connsiteX364" fmla="*/ 9803 w 10000"/>
                  <a:gd name="connsiteY364" fmla="*/ 7662 h 10141"/>
                  <a:gd name="connsiteX365" fmla="*/ 9791 w 10000"/>
                  <a:gd name="connsiteY365" fmla="*/ 7611 h 10141"/>
                  <a:gd name="connsiteX366" fmla="*/ 9779 w 10000"/>
                  <a:gd name="connsiteY366" fmla="*/ 7560 h 10141"/>
                  <a:gd name="connsiteX367" fmla="*/ 9767 w 10000"/>
                  <a:gd name="connsiteY367" fmla="*/ 7510 h 10141"/>
                  <a:gd name="connsiteX368" fmla="*/ 9743 w 10000"/>
                  <a:gd name="connsiteY368" fmla="*/ 7459 h 10141"/>
                  <a:gd name="connsiteX369" fmla="*/ 9731 w 10000"/>
                  <a:gd name="connsiteY369" fmla="*/ 7402 h 10141"/>
                  <a:gd name="connsiteX370" fmla="*/ 9719 w 10000"/>
                  <a:gd name="connsiteY370" fmla="*/ 7352 h 10141"/>
                  <a:gd name="connsiteX371" fmla="*/ 9695 w 10000"/>
                  <a:gd name="connsiteY371" fmla="*/ 7288 h 10141"/>
                  <a:gd name="connsiteX372" fmla="*/ 9683 w 10000"/>
                  <a:gd name="connsiteY372" fmla="*/ 7225 h 10141"/>
                  <a:gd name="connsiteX373" fmla="*/ 9659 w 10000"/>
                  <a:gd name="connsiteY373" fmla="*/ 7175 h 10141"/>
                  <a:gd name="connsiteX374" fmla="*/ 9647 w 10000"/>
                  <a:gd name="connsiteY374" fmla="*/ 7111 h 10141"/>
                  <a:gd name="connsiteX375" fmla="*/ 9635 w 10000"/>
                  <a:gd name="connsiteY375" fmla="*/ 7042 h 10141"/>
                  <a:gd name="connsiteX376" fmla="*/ 9611 w 10000"/>
                  <a:gd name="connsiteY376" fmla="*/ 6978 h 10141"/>
                  <a:gd name="connsiteX377" fmla="*/ 9599 w 10000"/>
                  <a:gd name="connsiteY377" fmla="*/ 6915 h 10141"/>
                  <a:gd name="connsiteX378" fmla="*/ 9575 w 10000"/>
                  <a:gd name="connsiteY378" fmla="*/ 6839 h 10141"/>
                  <a:gd name="connsiteX379" fmla="*/ 9563 w 10000"/>
                  <a:gd name="connsiteY379" fmla="*/ 6776 h 10141"/>
                  <a:gd name="connsiteX380" fmla="*/ 9545 w 10000"/>
                  <a:gd name="connsiteY380" fmla="*/ 6706 h 10141"/>
                  <a:gd name="connsiteX381" fmla="*/ 9522 w 10000"/>
                  <a:gd name="connsiteY381" fmla="*/ 6631 h 10141"/>
                  <a:gd name="connsiteX382" fmla="*/ 9510 w 10000"/>
                  <a:gd name="connsiteY382" fmla="*/ 6567 h 10141"/>
                  <a:gd name="connsiteX383" fmla="*/ 9486 w 10000"/>
                  <a:gd name="connsiteY383" fmla="*/ 6491 h 10141"/>
                  <a:gd name="connsiteX384" fmla="*/ 9474 w 10000"/>
                  <a:gd name="connsiteY384" fmla="*/ 6422 h 10141"/>
                  <a:gd name="connsiteX385" fmla="*/ 9450 w 10000"/>
                  <a:gd name="connsiteY385" fmla="*/ 6346 h 10141"/>
                  <a:gd name="connsiteX386" fmla="*/ 9438 w 10000"/>
                  <a:gd name="connsiteY386" fmla="*/ 6283 h 10141"/>
                  <a:gd name="connsiteX387" fmla="*/ 9414 w 10000"/>
                  <a:gd name="connsiteY387" fmla="*/ 6194 h 10141"/>
                  <a:gd name="connsiteX388" fmla="*/ 9402 w 10000"/>
                  <a:gd name="connsiteY388" fmla="*/ 6131 h 10141"/>
                  <a:gd name="connsiteX389" fmla="*/ 9378 w 10000"/>
                  <a:gd name="connsiteY389" fmla="*/ 6061 h 10141"/>
                  <a:gd name="connsiteX390" fmla="*/ 9366 w 10000"/>
                  <a:gd name="connsiteY390" fmla="*/ 5985 h 10141"/>
                  <a:gd name="connsiteX391" fmla="*/ 9354 w 10000"/>
                  <a:gd name="connsiteY391" fmla="*/ 5897 h 10141"/>
                  <a:gd name="connsiteX392" fmla="*/ 9330 w 10000"/>
                  <a:gd name="connsiteY392" fmla="*/ 5821 h 10141"/>
                  <a:gd name="connsiteX393" fmla="*/ 9318 w 10000"/>
                  <a:gd name="connsiteY393" fmla="*/ 5751 h 10141"/>
                  <a:gd name="connsiteX394" fmla="*/ 9294 w 10000"/>
                  <a:gd name="connsiteY394" fmla="*/ 5663 h 10141"/>
                  <a:gd name="connsiteX395" fmla="*/ 9270 w 10000"/>
                  <a:gd name="connsiteY395" fmla="*/ 5587 h 10141"/>
                  <a:gd name="connsiteX396" fmla="*/ 9258 w 10000"/>
                  <a:gd name="connsiteY396" fmla="*/ 5511 h 10141"/>
                  <a:gd name="connsiteX397" fmla="*/ 9246 w 10000"/>
                  <a:gd name="connsiteY397" fmla="*/ 5429 h 10141"/>
                  <a:gd name="connsiteX398" fmla="*/ 9240 w 10000"/>
                  <a:gd name="connsiteY398" fmla="*/ 5353 h 10141"/>
                  <a:gd name="connsiteX399" fmla="*/ 9228 w 10000"/>
                  <a:gd name="connsiteY399" fmla="*/ 5264 h 10141"/>
                  <a:gd name="connsiteX400" fmla="*/ 9217 w 10000"/>
                  <a:gd name="connsiteY400" fmla="*/ 5188 h 10141"/>
                  <a:gd name="connsiteX401" fmla="*/ 9205 w 10000"/>
                  <a:gd name="connsiteY401" fmla="*/ 5113 h 10141"/>
                  <a:gd name="connsiteX402" fmla="*/ 9193 w 10000"/>
                  <a:gd name="connsiteY402" fmla="*/ 5043 h 10141"/>
                  <a:gd name="connsiteX403" fmla="*/ 9169 w 10000"/>
                  <a:gd name="connsiteY403" fmla="*/ 4954 h 10141"/>
                  <a:gd name="connsiteX404" fmla="*/ 9169 w 10000"/>
                  <a:gd name="connsiteY404" fmla="*/ 4879 h 10141"/>
                  <a:gd name="connsiteX405" fmla="*/ 9157 w 10000"/>
                  <a:gd name="connsiteY405" fmla="*/ 4803 h 10141"/>
                  <a:gd name="connsiteX406" fmla="*/ 9145 w 10000"/>
                  <a:gd name="connsiteY406" fmla="*/ 4720 h 10141"/>
                  <a:gd name="connsiteX407" fmla="*/ 9121 w 10000"/>
                  <a:gd name="connsiteY407" fmla="*/ 4644 h 10141"/>
                  <a:gd name="connsiteX408" fmla="*/ 9121 w 10000"/>
                  <a:gd name="connsiteY408" fmla="*/ 4556 h 10141"/>
                  <a:gd name="connsiteX409" fmla="*/ 9097 w 10000"/>
                  <a:gd name="connsiteY409" fmla="*/ 4480 h 10141"/>
                  <a:gd name="connsiteX410" fmla="*/ 9097 w 10000"/>
                  <a:gd name="connsiteY410" fmla="*/ 4410 h 10141"/>
                  <a:gd name="connsiteX411" fmla="*/ 9085 w 10000"/>
                  <a:gd name="connsiteY411" fmla="*/ 4322 h 10141"/>
                  <a:gd name="connsiteX412" fmla="*/ 9073 w 10000"/>
                  <a:gd name="connsiteY412" fmla="*/ 4246 h 10141"/>
                  <a:gd name="connsiteX413" fmla="*/ 9061 w 10000"/>
                  <a:gd name="connsiteY413" fmla="*/ 4170 h 10141"/>
                  <a:gd name="connsiteX414" fmla="*/ 9061 w 10000"/>
                  <a:gd name="connsiteY414" fmla="*/ 4113 h 10141"/>
                  <a:gd name="connsiteX415" fmla="*/ 9037 w 10000"/>
                  <a:gd name="connsiteY415" fmla="*/ 4025 h 10141"/>
                  <a:gd name="connsiteX416" fmla="*/ 9037 w 10000"/>
                  <a:gd name="connsiteY416" fmla="*/ 3949 h 10141"/>
                  <a:gd name="connsiteX417" fmla="*/ 9013 w 10000"/>
                  <a:gd name="connsiteY417" fmla="*/ 3873 h 10141"/>
                  <a:gd name="connsiteX418" fmla="*/ 9013 w 10000"/>
                  <a:gd name="connsiteY418" fmla="*/ 3797 h 10141"/>
                  <a:gd name="connsiteX419" fmla="*/ 9001 w 10000"/>
                  <a:gd name="connsiteY419" fmla="*/ 3727 h 10141"/>
                  <a:gd name="connsiteX420" fmla="*/ 8989 w 10000"/>
                  <a:gd name="connsiteY420" fmla="*/ 3664 h 10141"/>
                  <a:gd name="connsiteX421" fmla="*/ 8977 w 10000"/>
                  <a:gd name="connsiteY421" fmla="*/ 3588 h 10141"/>
                  <a:gd name="connsiteX422" fmla="*/ 8977 w 10000"/>
                  <a:gd name="connsiteY422" fmla="*/ 3525 h 10141"/>
                  <a:gd name="connsiteX423" fmla="*/ 8953 w 10000"/>
                  <a:gd name="connsiteY423" fmla="*/ 3449 h 10141"/>
                  <a:gd name="connsiteX424" fmla="*/ 8953 w 10000"/>
                  <a:gd name="connsiteY424" fmla="*/ 3379 h 10141"/>
                  <a:gd name="connsiteX425" fmla="*/ 8941 w 10000"/>
                  <a:gd name="connsiteY425" fmla="*/ 3316 h 10141"/>
                  <a:gd name="connsiteX426" fmla="*/ 8929 w 10000"/>
                  <a:gd name="connsiteY426" fmla="*/ 3240 h 10141"/>
                  <a:gd name="connsiteX427" fmla="*/ 8923 w 10000"/>
                  <a:gd name="connsiteY427" fmla="*/ 3177 h 10141"/>
                  <a:gd name="connsiteX428" fmla="*/ 8923 w 10000"/>
                  <a:gd name="connsiteY428" fmla="*/ 3120 h 10141"/>
                  <a:gd name="connsiteX429" fmla="*/ 8911 w 10000"/>
                  <a:gd name="connsiteY429" fmla="*/ 3057 h 10141"/>
                  <a:gd name="connsiteX430" fmla="*/ 8900 w 10000"/>
                  <a:gd name="connsiteY430" fmla="*/ 2994 h 10141"/>
                  <a:gd name="connsiteX431" fmla="*/ 8888 w 10000"/>
                  <a:gd name="connsiteY431" fmla="*/ 2930 h 10141"/>
                  <a:gd name="connsiteX432" fmla="*/ 8876 w 10000"/>
                  <a:gd name="connsiteY432" fmla="*/ 2867 h 10141"/>
                  <a:gd name="connsiteX433" fmla="*/ 8864 w 10000"/>
                  <a:gd name="connsiteY433" fmla="*/ 2804 h 10141"/>
                  <a:gd name="connsiteX434" fmla="*/ 8864 w 10000"/>
                  <a:gd name="connsiteY434" fmla="*/ 2760 h 10141"/>
                  <a:gd name="connsiteX435" fmla="*/ 8852 w 10000"/>
                  <a:gd name="connsiteY435" fmla="*/ 2696 h 10141"/>
                  <a:gd name="connsiteX436" fmla="*/ 8852 w 10000"/>
                  <a:gd name="connsiteY436" fmla="*/ 2633 h 10141"/>
                  <a:gd name="connsiteX437" fmla="*/ 8840 w 10000"/>
                  <a:gd name="connsiteY437" fmla="*/ 2582 h 10141"/>
                  <a:gd name="connsiteX438" fmla="*/ 8840 w 10000"/>
                  <a:gd name="connsiteY438" fmla="*/ 2532 h 10141"/>
                  <a:gd name="connsiteX439" fmla="*/ 8828 w 10000"/>
                  <a:gd name="connsiteY439" fmla="*/ 2469 h 10141"/>
                  <a:gd name="connsiteX440" fmla="*/ 8816 w 10000"/>
                  <a:gd name="connsiteY440" fmla="*/ 2424 h 10141"/>
                  <a:gd name="connsiteX441" fmla="*/ 8804 w 10000"/>
                  <a:gd name="connsiteY441" fmla="*/ 2374 h 10141"/>
                  <a:gd name="connsiteX442" fmla="*/ 8804 w 10000"/>
                  <a:gd name="connsiteY442" fmla="*/ 2323 h 10141"/>
                  <a:gd name="connsiteX443" fmla="*/ 8792 w 10000"/>
                  <a:gd name="connsiteY443" fmla="*/ 2273 h 10141"/>
                  <a:gd name="connsiteX444" fmla="*/ 8792 w 10000"/>
                  <a:gd name="connsiteY444" fmla="*/ 2222 h 10141"/>
                  <a:gd name="connsiteX445" fmla="*/ 8780 w 10000"/>
                  <a:gd name="connsiteY445" fmla="*/ 2171 h 10141"/>
                  <a:gd name="connsiteX446" fmla="*/ 8780 w 10000"/>
                  <a:gd name="connsiteY446" fmla="*/ 2133 h 10141"/>
                  <a:gd name="connsiteX447" fmla="*/ 8768 w 10000"/>
                  <a:gd name="connsiteY447" fmla="*/ 2102 h 10141"/>
                  <a:gd name="connsiteX448" fmla="*/ 8756 w 10000"/>
                  <a:gd name="connsiteY448" fmla="*/ 2051 h 10141"/>
                  <a:gd name="connsiteX449" fmla="*/ 8744 w 10000"/>
                  <a:gd name="connsiteY449" fmla="*/ 2013 h 10141"/>
                  <a:gd name="connsiteX450" fmla="*/ 8744 w 10000"/>
                  <a:gd name="connsiteY450" fmla="*/ 1975 h 10141"/>
                  <a:gd name="connsiteX451" fmla="*/ 8744 w 10000"/>
                  <a:gd name="connsiteY451" fmla="*/ 1937 h 10141"/>
                  <a:gd name="connsiteX452" fmla="*/ 8732 w 10000"/>
                  <a:gd name="connsiteY452" fmla="*/ 1899 h 10141"/>
                  <a:gd name="connsiteX453" fmla="*/ 8732 w 10000"/>
                  <a:gd name="connsiteY453" fmla="*/ 1874 h 10141"/>
                  <a:gd name="connsiteX454" fmla="*/ 8732 w 10000"/>
                  <a:gd name="connsiteY454" fmla="*/ 1849 h 10141"/>
                  <a:gd name="connsiteX455" fmla="*/ 8720 w 10000"/>
                  <a:gd name="connsiteY455" fmla="*/ 1792 h 10141"/>
                  <a:gd name="connsiteX456" fmla="*/ 8708 w 10000"/>
                  <a:gd name="connsiteY456" fmla="*/ 1741 h 10141"/>
                  <a:gd name="connsiteX457" fmla="*/ 8696 w 10000"/>
                  <a:gd name="connsiteY457" fmla="*/ 1691 h 10141"/>
                  <a:gd name="connsiteX458" fmla="*/ 8696 w 10000"/>
                  <a:gd name="connsiteY458" fmla="*/ 1665 h 10141"/>
                  <a:gd name="connsiteX459" fmla="*/ 8696 w 10000"/>
                  <a:gd name="connsiteY459" fmla="*/ 1615 h 10141"/>
                  <a:gd name="connsiteX460" fmla="*/ 8393 w 10000"/>
                  <a:gd name="connsiteY460" fmla="*/ 144 h 10141"/>
                  <a:gd name="connsiteX461" fmla="*/ 8028 w 10000"/>
                  <a:gd name="connsiteY461" fmla="*/ 595 h 10141"/>
                  <a:gd name="connsiteX462" fmla="*/ 8295 w 10000"/>
                  <a:gd name="connsiteY462" fmla="*/ 2222 h 10141"/>
                  <a:gd name="connsiteX463" fmla="*/ 8295 w 10000"/>
                  <a:gd name="connsiteY463" fmla="*/ 2235 h 10141"/>
                  <a:gd name="connsiteX464" fmla="*/ 8295 w 10000"/>
                  <a:gd name="connsiteY464" fmla="*/ 2285 h 10141"/>
                  <a:gd name="connsiteX465" fmla="*/ 8295 w 10000"/>
                  <a:gd name="connsiteY465" fmla="*/ 2311 h 10141"/>
                  <a:gd name="connsiteX466" fmla="*/ 8307 w 10000"/>
                  <a:gd name="connsiteY466" fmla="*/ 2361 h 10141"/>
                  <a:gd name="connsiteX467" fmla="*/ 8319 w 10000"/>
                  <a:gd name="connsiteY467" fmla="*/ 2399 h 10141"/>
                  <a:gd name="connsiteX468" fmla="*/ 8331 w 10000"/>
                  <a:gd name="connsiteY468" fmla="*/ 2456 h 10141"/>
                  <a:gd name="connsiteX469" fmla="*/ 8331 w 10000"/>
                  <a:gd name="connsiteY469" fmla="*/ 2519 h 10141"/>
                  <a:gd name="connsiteX470" fmla="*/ 8343 w 10000"/>
                  <a:gd name="connsiteY470" fmla="*/ 2582 h 10141"/>
                  <a:gd name="connsiteX471" fmla="*/ 8343 w 10000"/>
                  <a:gd name="connsiteY471" fmla="*/ 2620 h 10141"/>
                  <a:gd name="connsiteX472" fmla="*/ 8355 w 10000"/>
                  <a:gd name="connsiteY472" fmla="*/ 2658 h 10141"/>
                  <a:gd name="connsiteX473" fmla="*/ 8355 w 10000"/>
                  <a:gd name="connsiteY473" fmla="*/ 2696 h 10141"/>
                  <a:gd name="connsiteX474" fmla="*/ 8367 w 10000"/>
                  <a:gd name="connsiteY474" fmla="*/ 2734 h 10141"/>
                  <a:gd name="connsiteX475" fmla="*/ 8367 w 10000"/>
                  <a:gd name="connsiteY475" fmla="*/ 2785 h 10141"/>
                  <a:gd name="connsiteX476" fmla="*/ 8391 w 10000"/>
                  <a:gd name="connsiteY476" fmla="*/ 2817 h 10141"/>
                  <a:gd name="connsiteX477" fmla="*/ 8391 w 10000"/>
                  <a:gd name="connsiteY477" fmla="*/ 2854 h 10141"/>
                  <a:gd name="connsiteX478" fmla="*/ 8403 w 10000"/>
                  <a:gd name="connsiteY478" fmla="*/ 2905 h 10141"/>
                  <a:gd name="connsiteX479" fmla="*/ 8403 w 10000"/>
                  <a:gd name="connsiteY479" fmla="*/ 2943 h 10141"/>
                  <a:gd name="connsiteX480" fmla="*/ 8415 w 10000"/>
                  <a:gd name="connsiteY480" fmla="*/ 2994 h 10141"/>
                  <a:gd name="connsiteX481" fmla="*/ 8427 w 10000"/>
                  <a:gd name="connsiteY481" fmla="*/ 3044 h 10141"/>
                  <a:gd name="connsiteX482" fmla="*/ 8439 w 10000"/>
                  <a:gd name="connsiteY482" fmla="*/ 3107 h 10141"/>
                  <a:gd name="connsiteX483" fmla="*/ 8439 w 10000"/>
                  <a:gd name="connsiteY483" fmla="*/ 3152 h 10141"/>
                  <a:gd name="connsiteX484" fmla="*/ 8451 w 10000"/>
                  <a:gd name="connsiteY484" fmla="*/ 3202 h 10141"/>
                  <a:gd name="connsiteX485" fmla="*/ 8451 w 10000"/>
                  <a:gd name="connsiteY485" fmla="*/ 3240 h 10141"/>
                  <a:gd name="connsiteX486" fmla="*/ 8463 w 10000"/>
                  <a:gd name="connsiteY486" fmla="*/ 3304 h 10141"/>
                  <a:gd name="connsiteX487" fmla="*/ 8463 w 10000"/>
                  <a:gd name="connsiteY487" fmla="*/ 3354 h 10141"/>
                  <a:gd name="connsiteX488" fmla="*/ 8475 w 10000"/>
                  <a:gd name="connsiteY488" fmla="*/ 3417 h 10141"/>
                  <a:gd name="connsiteX489" fmla="*/ 8475 w 10000"/>
                  <a:gd name="connsiteY489" fmla="*/ 3474 h 10141"/>
                  <a:gd name="connsiteX490" fmla="*/ 8487 w 10000"/>
                  <a:gd name="connsiteY490" fmla="*/ 3525 h 10141"/>
                  <a:gd name="connsiteX491" fmla="*/ 8499 w 10000"/>
                  <a:gd name="connsiteY491" fmla="*/ 3588 h 10141"/>
                  <a:gd name="connsiteX492" fmla="*/ 8511 w 10000"/>
                  <a:gd name="connsiteY492" fmla="*/ 3651 h 10141"/>
                  <a:gd name="connsiteX493" fmla="*/ 8523 w 10000"/>
                  <a:gd name="connsiteY493" fmla="*/ 3715 h 10141"/>
                  <a:gd name="connsiteX494" fmla="*/ 8535 w 10000"/>
                  <a:gd name="connsiteY494" fmla="*/ 3765 h 10141"/>
                  <a:gd name="connsiteX495" fmla="*/ 8535 w 10000"/>
                  <a:gd name="connsiteY495" fmla="*/ 3822 h 10141"/>
                  <a:gd name="connsiteX496" fmla="*/ 8547 w 10000"/>
                  <a:gd name="connsiteY496" fmla="*/ 3885 h 10141"/>
                  <a:gd name="connsiteX497" fmla="*/ 8559 w 10000"/>
                  <a:gd name="connsiteY497" fmla="*/ 3961 h 10141"/>
                  <a:gd name="connsiteX498" fmla="*/ 8571 w 10000"/>
                  <a:gd name="connsiteY498" fmla="*/ 4025 h 10141"/>
                  <a:gd name="connsiteX499" fmla="*/ 8571 w 10000"/>
                  <a:gd name="connsiteY499" fmla="*/ 4088 h 10141"/>
                  <a:gd name="connsiteX500" fmla="*/ 8583 w 10000"/>
                  <a:gd name="connsiteY500" fmla="*/ 4145 h 10141"/>
                  <a:gd name="connsiteX501" fmla="*/ 8583 w 10000"/>
                  <a:gd name="connsiteY501" fmla="*/ 4208 h 10141"/>
                  <a:gd name="connsiteX502" fmla="*/ 8594 w 10000"/>
                  <a:gd name="connsiteY502" fmla="*/ 4284 h 10141"/>
                  <a:gd name="connsiteX503" fmla="*/ 8594 w 10000"/>
                  <a:gd name="connsiteY503" fmla="*/ 4360 h 10141"/>
                  <a:gd name="connsiteX504" fmla="*/ 8606 w 10000"/>
                  <a:gd name="connsiteY504" fmla="*/ 4423 h 10141"/>
                  <a:gd name="connsiteX505" fmla="*/ 8612 w 10000"/>
                  <a:gd name="connsiteY505" fmla="*/ 4493 h 10141"/>
                  <a:gd name="connsiteX506" fmla="*/ 8624 w 10000"/>
                  <a:gd name="connsiteY506" fmla="*/ 4556 h 10141"/>
                  <a:gd name="connsiteX507" fmla="*/ 8636 w 10000"/>
                  <a:gd name="connsiteY507" fmla="*/ 4632 h 10141"/>
                  <a:gd name="connsiteX508" fmla="*/ 8636 w 10000"/>
                  <a:gd name="connsiteY508" fmla="*/ 4695 h 10141"/>
                  <a:gd name="connsiteX509" fmla="*/ 8648 w 10000"/>
                  <a:gd name="connsiteY509" fmla="*/ 4771 h 10141"/>
                  <a:gd name="connsiteX510" fmla="*/ 8660 w 10000"/>
                  <a:gd name="connsiteY510" fmla="*/ 4841 h 10141"/>
                  <a:gd name="connsiteX511" fmla="*/ 8660 w 10000"/>
                  <a:gd name="connsiteY511" fmla="*/ 4916 h 10141"/>
                  <a:gd name="connsiteX512" fmla="*/ 8672 w 10000"/>
                  <a:gd name="connsiteY512" fmla="*/ 4980 h 10141"/>
                  <a:gd name="connsiteX513" fmla="*/ 8684 w 10000"/>
                  <a:gd name="connsiteY513" fmla="*/ 5056 h 10141"/>
                  <a:gd name="connsiteX514" fmla="*/ 8696 w 10000"/>
                  <a:gd name="connsiteY514" fmla="*/ 5125 h 10141"/>
                  <a:gd name="connsiteX515" fmla="*/ 8696 w 10000"/>
                  <a:gd name="connsiteY515" fmla="*/ 5201 h 10141"/>
                  <a:gd name="connsiteX516" fmla="*/ 8696 w 10000"/>
                  <a:gd name="connsiteY516" fmla="*/ 5264 h 10141"/>
                  <a:gd name="connsiteX517" fmla="*/ 8708 w 10000"/>
                  <a:gd name="connsiteY517" fmla="*/ 5340 h 10141"/>
                  <a:gd name="connsiteX518" fmla="*/ 8720 w 10000"/>
                  <a:gd name="connsiteY518" fmla="*/ 5416 h 10141"/>
                  <a:gd name="connsiteX519" fmla="*/ 8720 w 10000"/>
                  <a:gd name="connsiteY519" fmla="*/ 5473 h 10141"/>
                  <a:gd name="connsiteX520" fmla="*/ 8732 w 10000"/>
                  <a:gd name="connsiteY520" fmla="*/ 5549 h 10141"/>
                  <a:gd name="connsiteX521" fmla="*/ 8744 w 10000"/>
                  <a:gd name="connsiteY521" fmla="*/ 5625 h 10141"/>
                  <a:gd name="connsiteX522" fmla="*/ 8756 w 10000"/>
                  <a:gd name="connsiteY522" fmla="*/ 5701 h 10141"/>
                  <a:gd name="connsiteX523" fmla="*/ 8768 w 10000"/>
                  <a:gd name="connsiteY523" fmla="*/ 5751 h 10141"/>
                  <a:gd name="connsiteX524" fmla="*/ 8780 w 10000"/>
                  <a:gd name="connsiteY524" fmla="*/ 5821 h 10141"/>
                  <a:gd name="connsiteX525" fmla="*/ 8780 w 10000"/>
                  <a:gd name="connsiteY525" fmla="*/ 5884 h 10141"/>
                  <a:gd name="connsiteX526" fmla="*/ 8792 w 10000"/>
                  <a:gd name="connsiteY526" fmla="*/ 5960 h 10141"/>
                  <a:gd name="connsiteX527" fmla="*/ 8804 w 10000"/>
                  <a:gd name="connsiteY527" fmla="*/ 6011 h 10141"/>
                  <a:gd name="connsiteX528" fmla="*/ 8816 w 10000"/>
                  <a:gd name="connsiteY528" fmla="*/ 6087 h 10141"/>
                  <a:gd name="connsiteX529" fmla="*/ 8816 w 10000"/>
                  <a:gd name="connsiteY529" fmla="*/ 6144 h 10141"/>
                  <a:gd name="connsiteX530" fmla="*/ 8840 w 10000"/>
                  <a:gd name="connsiteY530" fmla="*/ 6207 h 10141"/>
                  <a:gd name="connsiteX531" fmla="*/ 8840 w 10000"/>
                  <a:gd name="connsiteY531" fmla="*/ 6270 h 10141"/>
                  <a:gd name="connsiteX532" fmla="*/ 8852 w 10000"/>
                  <a:gd name="connsiteY532" fmla="*/ 6333 h 10141"/>
                  <a:gd name="connsiteX533" fmla="*/ 8864 w 10000"/>
                  <a:gd name="connsiteY533" fmla="*/ 6397 h 10141"/>
                  <a:gd name="connsiteX534" fmla="*/ 8876 w 10000"/>
                  <a:gd name="connsiteY534" fmla="*/ 6453 h 10141"/>
                  <a:gd name="connsiteX535" fmla="*/ 8888 w 10000"/>
                  <a:gd name="connsiteY535" fmla="*/ 6517 h 10141"/>
                  <a:gd name="connsiteX536" fmla="*/ 8911 w 10000"/>
                  <a:gd name="connsiteY536" fmla="*/ 6567 h 10141"/>
                  <a:gd name="connsiteX537" fmla="*/ 8911 w 10000"/>
                  <a:gd name="connsiteY537" fmla="*/ 6631 h 10141"/>
                  <a:gd name="connsiteX538" fmla="*/ 8929 w 10000"/>
                  <a:gd name="connsiteY538" fmla="*/ 6694 h 10141"/>
                  <a:gd name="connsiteX539" fmla="*/ 8929 w 10000"/>
                  <a:gd name="connsiteY539" fmla="*/ 6744 h 10141"/>
                  <a:gd name="connsiteX540" fmla="*/ 8953 w 10000"/>
                  <a:gd name="connsiteY540" fmla="*/ 6789 h 10141"/>
                  <a:gd name="connsiteX541" fmla="*/ 8953 w 10000"/>
                  <a:gd name="connsiteY541" fmla="*/ 6839 h 10141"/>
                  <a:gd name="connsiteX542" fmla="*/ 8977 w 10000"/>
                  <a:gd name="connsiteY542" fmla="*/ 6903 h 10141"/>
                  <a:gd name="connsiteX543" fmla="*/ 8989 w 10000"/>
                  <a:gd name="connsiteY543" fmla="*/ 6953 h 10141"/>
                  <a:gd name="connsiteX544" fmla="*/ 9001 w 10000"/>
                  <a:gd name="connsiteY544" fmla="*/ 7004 h 10141"/>
                  <a:gd name="connsiteX545" fmla="*/ 9013 w 10000"/>
                  <a:gd name="connsiteY545" fmla="*/ 7054 h 10141"/>
                  <a:gd name="connsiteX546" fmla="*/ 9037 w 10000"/>
                  <a:gd name="connsiteY546" fmla="*/ 7099 h 10141"/>
                  <a:gd name="connsiteX547" fmla="*/ 9037 w 10000"/>
                  <a:gd name="connsiteY547" fmla="*/ 7137 h 10141"/>
                  <a:gd name="connsiteX548" fmla="*/ 9049 w 10000"/>
                  <a:gd name="connsiteY548" fmla="*/ 7187 h 10141"/>
                  <a:gd name="connsiteX549" fmla="*/ 9061 w 10000"/>
                  <a:gd name="connsiteY549" fmla="*/ 7238 h 10141"/>
                  <a:gd name="connsiteX550" fmla="*/ 9073 w 10000"/>
                  <a:gd name="connsiteY550" fmla="*/ 7276 h 10141"/>
                  <a:gd name="connsiteX551" fmla="*/ 9085 w 10000"/>
                  <a:gd name="connsiteY551" fmla="*/ 7326 h 10141"/>
                  <a:gd name="connsiteX552" fmla="*/ 9097 w 10000"/>
                  <a:gd name="connsiteY552" fmla="*/ 7364 h 10141"/>
                  <a:gd name="connsiteX553" fmla="*/ 9097 w 10000"/>
                  <a:gd name="connsiteY553" fmla="*/ 7402 h 10141"/>
                  <a:gd name="connsiteX554" fmla="*/ 9121 w 10000"/>
                  <a:gd name="connsiteY554" fmla="*/ 7447 h 10141"/>
                  <a:gd name="connsiteX555" fmla="*/ 9133 w 10000"/>
                  <a:gd name="connsiteY555" fmla="*/ 7510 h 10141"/>
                  <a:gd name="connsiteX556" fmla="*/ 9157 w 10000"/>
                  <a:gd name="connsiteY556" fmla="*/ 7586 h 10141"/>
                  <a:gd name="connsiteX557" fmla="*/ 9181 w 10000"/>
                  <a:gd name="connsiteY557" fmla="*/ 7636 h 10141"/>
                  <a:gd name="connsiteX558" fmla="*/ 9193 w 10000"/>
                  <a:gd name="connsiteY558" fmla="*/ 7700 h 10141"/>
                  <a:gd name="connsiteX559" fmla="*/ 9205 w 10000"/>
                  <a:gd name="connsiteY559" fmla="*/ 7750 h 10141"/>
                  <a:gd name="connsiteX560" fmla="*/ 9217 w 10000"/>
                  <a:gd name="connsiteY560" fmla="*/ 7794 h 10141"/>
                  <a:gd name="connsiteX561" fmla="*/ 9228 w 10000"/>
                  <a:gd name="connsiteY561" fmla="*/ 7820 h 10141"/>
                  <a:gd name="connsiteX562" fmla="*/ 9240 w 10000"/>
                  <a:gd name="connsiteY562" fmla="*/ 7870 h 10141"/>
                  <a:gd name="connsiteX563" fmla="*/ 9246 w 10000"/>
                  <a:gd name="connsiteY563" fmla="*/ 7908 h 10141"/>
                  <a:gd name="connsiteX564" fmla="*/ 9258 w 10000"/>
                  <a:gd name="connsiteY564" fmla="*/ 7921 h 10141"/>
                  <a:gd name="connsiteX565" fmla="*/ 9246 w 10000"/>
                  <a:gd name="connsiteY565" fmla="*/ 7921 h 10141"/>
                  <a:gd name="connsiteX566" fmla="*/ 9240 w 10000"/>
                  <a:gd name="connsiteY566" fmla="*/ 7921 h 10141"/>
                  <a:gd name="connsiteX567" fmla="*/ 9217 w 10000"/>
                  <a:gd name="connsiteY567" fmla="*/ 7934 h 10141"/>
                  <a:gd name="connsiteX568" fmla="*/ 9193 w 10000"/>
                  <a:gd name="connsiteY568" fmla="*/ 7946 h 10141"/>
                  <a:gd name="connsiteX569" fmla="*/ 9145 w 10000"/>
                  <a:gd name="connsiteY569" fmla="*/ 7946 h 10141"/>
                  <a:gd name="connsiteX570" fmla="*/ 9097 w 10000"/>
                  <a:gd name="connsiteY570" fmla="*/ 7971 h 10141"/>
                  <a:gd name="connsiteX571" fmla="*/ 9037 w 10000"/>
                  <a:gd name="connsiteY571" fmla="*/ 7997 h 10141"/>
                  <a:gd name="connsiteX572" fmla="*/ 8977 w 10000"/>
                  <a:gd name="connsiteY572" fmla="*/ 8009 h 10141"/>
                  <a:gd name="connsiteX573" fmla="*/ 8941 w 10000"/>
                  <a:gd name="connsiteY573" fmla="*/ 8022 h 10141"/>
                  <a:gd name="connsiteX574" fmla="*/ 8911 w 10000"/>
                  <a:gd name="connsiteY574" fmla="*/ 8035 h 10141"/>
                  <a:gd name="connsiteX575" fmla="*/ 8864 w 10000"/>
                  <a:gd name="connsiteY575" fmla="*/ 8035 h 10141"/>
                  <a:gd name="connsiteX576" fmla="*/ 8828 w 10000"/>
                  <a:gd name="connsiteY576" fmla="*/ 8047 h 10141"/>
                  <a:gd name="connsiteX577" fmla="*/ 8792 w 10000"/>
                  <a:gd name="connsiteY577" fmla="*/ 8060 h 10141"/>
                  <a:gd name="connsiteX578" fmla="*/ 8744 w 10000"/>
                  <a:gd name="connsiteY578" fmla="*/ 8073 h 10141"/>
                  <a:gd name="connsiteX579" fmla="*/ 8696 w 10000"/>
                  <a:gd name="connsiteY579" fmla="*/ 8085 h 10141"/>
                  <a:gd name="connsiteX580" fmla="*/ 8660 w 10000"/>
                  <a:gd name="connsiteY580" fmla="*/ 8104 h 10141"/>
                  <a:gd name="connsiteX581" fmla="*/ 8606 w 10000"/>
                  <a:gd name="connsiteY581" fmla="*/ 8117 h 10141"/>
                  <a:gd name="connsiteX582" fmla="*/ 8559 w 10000"/>
                  <a:gd name="connsiteY582" fmla="*/ 8130 h 10141"/>
                  <a:gd name="connsiteX583" fmla="*/ 8511 w 10000"/>
                  <a:gd name="connsiteY583" fmla="*/ 8142 h 10141"/>
                  <a:gd name="connsiteX584" fmla="*/ 8463 w 10000"/>
                  <a:gd name="connsiteY584" fmla="*/ 8168 h 10141"/>
                  <a:gd name="connsiteX585" fmla="*/ 8403 w 10000"/>
                  <a:gd name="connsiteY585" fmla="*/ 8180 h 10141"/>
                  <a:gd name="connsiteX586" fmla="*/ 8343 w 10000"/>
                  <a:gd name="connsiteY586" fmla="*/ 8193 h 10141"/>
                  <a:gd name="connsiteX587" fmla="*/ 8295 w 10000"/>
                  <a:gd name="connsiteY587" fmla="*/ 8206 h 10141"/>
                  <a:gd name="connsiteX588" fmla="*/ 8254 w 10000"/>
                  <a:gd name="connsiteY588" fmla="*/ 8231 h 10141"/>
                  <a:gd name="connsiteX589" fmla="*/ 8182 w 10000"/>
                  <a:gd name="connsiteY589" fmla="*/ 8243 h 10141"/>
                  <a:gd name="connsiteX590" fmla="*/ 8122 w 10000"/>
                  <a:gd name="connsiteY590" fmla="*/ 8256 h 10141"/>
                  <a:gd name="connsiteX591" fmla="*/ 8062 w 10000"/>
                  <a:gd name="connsiteY591" fmla="*/ 8269 h 10141"/>
                  <a:gd name="connsiteX592" fmla="*/ 8002 w 10000"/>
                  <a:gd name="connsiteY592" fmla="*/ 8294 h 10141"/>
                  <a:gd name="connsiteX593" fmla="*/ 7949 w 10000"/>
                  <a:gd name="connsiteY593" fmla="*/ 8307 h 10141"/>
                  <a:gd name="connsiteX594" fmla="*/ 7889 w 10000"/>
                  <a:gd name="connsiteY594" fmla="*/ 8319 h 10141"/>
                  <a:gd name="connsiteX595" fmla="*/ 7817 w 10000"/>
                  <a:gd name="connsiteY595" fmla="*/ 8345 h 10141"/>
                  <a:gd name="connsiteX596" fmla="*/ 7757 w 10000"/>
                  <a:gd name="connsiteY596" fmla="*/ 8357 h 10141"/>
                  <a:gd name="connsiteX597" fmla="*/ 7685 w 10000"/>
                  <a:gd name="connsiteY597" fmla="*/ 8370 h 10141"/>
                  <a:gd name="connsiteX598" fmla="*/ 7632 w 10000"/>
                  <a:gd name="connsiteY598" fmla="*/ 8395 h 10141"/>
                  <a:gd name="connsiteX599" fmla="*/ 7560 w 10000"/>
                  <a:gd name="connsiteY599" fmla="*/ 8408 h 10141"/>
                  <a:gd name="connsiteX600" fmla="*/ 7488 w 10000"/>
                  <a:gd name="connsiteY600" fmla="*/ 8414 h 10141"/>
                  <a:gd name="connsiteX601" fmla="*/ 7416 w 10000"/>
                  <a:gd name="connsiteY601" fmla="*/ 8427 h 10141"/>
                  <a:gd name="connsiteX602" fmla="*/ 7356 w 10000"/>
                  <a:gd name="connsiteY602" fmla="*/ 8452 h 10141"/>
                  <a:gd name="connsiteX603" fmla="*/ 7291 w 10000"/>
                  <a:gd name="connsiteY603" fmla="*/ 8465 h 10141"/>
                  <a:gd name="connsiteX604" fmla="*/ 7219 w 10000"/>
                  <a:gd name="connsiteY604" fmla="*/ 8490 h 10141"/>
                  <a:gd name="connsiteX605" fmla="*/ 7147 w 10000"/>
                  <a:gd name="connsiteY605" fmla="*/ 8503 h 10141"/>
                  <a:gd name="connsiteX606" fmla="*/ 7075 w 10000"/>
                  <a:gd name="connsiteY606" fmla="*/ 8515 h 10141"/>
                  <a:gd name="connsiteX607" fmla="*/ 7010 w 10000"/>
                  <a:gd name="connsiteY607" fmla="*/ 8528 h 10141"/>
                  <a:gd name="connsiteX608" fmla="*/ 6938 w 10000"/>
                  <a:gd name="connsiteY608" fmla="*/ 8553 h 10141"/>
                  <a:gd name="connsiteX609" fmla="*/ 6866 w 10000"/>
                  <a:gd name="connsiteY609" fmla="*/ 8566 h 10141"/>
                  <a:gd name="connsiteX610" fmla="*/ 6782 w 10000"/>
                  <a:gd name="connsiteY610" fmla="*/ 8579 h 10141"/>
                  <a:gd name="connsiteX611" fmla="*/ 6711 w 10000"/>
                  <a:gd name="connsiteY611" fmla="*/ 8591 h 10141"/>
                  <a:gd name="connsiteX612" fmla="*/ 6645 w 10000"/>
                  <a:gd name="connsiteY612" fmla="*/ 8604 h 10141"/>
                  <a:gd name="connsiteX613" fmla="*/ 6573 w 10000"/>
                  <a:gd name="connsiteY613" fmla="*/ 8617 h 10141"/>
                  <a:gd name="connsiteX614" fmla="*/ 6501 w 10000"/>
                  <a:gd name="connsiteY614" fmla="*/ 8629 h 10141"/>
                  <a:gd name="connsiteX615" fmla="*/ 6429 w 10000"/>
                  <a:gd name="connsiteY615" fmla="*/ 8655 h 10141"/>
                  <a:gd name="connsiteX616" fmla="*/ 6364 w 10000"/>
                  <a:gd name="connsiteY616" fmla="*/ 8667 h 10141"/>
                  <a:gd name="connsiteX617" fmla="*/ 6292 w 10000"/>
                  <a:gd name="connsiteY617" fmla="*/ 8680 h 10141"/>
                  <a:gd name="connsiteX618" fmla="*/ 6208 w 10000"/>
                  <a:gd name="connsiteY618" fmla="*/ 8693 h 10141"/>
                  <a:gd name="connsiteX619" fmla="*/ 6136 w 10000"/>
                  <a:gd name="connsiteY619" fmla="*/ 8705 h 10141"/>
                  <a:gd name="connsiteX620" fmla="*/ 6065 w 10000"/>
                  <a:gd name="connsiteY620" fmla="*/ 8718 h 10141"/>
                  <a:gd name="connsiteX621" fmla="*/ 5999 w 10000"/>
                  <a:gd name="connsiteY621" fmla="*/ 8731 h 10141"/>
                  <a:gd name="connsiteX622" fmla="*/ 5927 w 10000"/>
                  <a:gd name="connsiteY622" fmla="*/ 8743 h 10141"/>
                  <a:gd name="connsiteX623" fmla="*/ 5843 w 10000"/>
                  <a:gd name="connsiteY623" fmla="*/ 8743 h 10141"/>
                  <a:gd name="connsiteX624" fmla="*/ 5772 w 10000"/>
                  <a:gd name="connsiteY624" fmla="*/ 8749 h 10141"/>
                  <a:gd name="connsiteX625" fmla="*/ 5706 w 10000"/>
                  <a:gd name="connsiteY625" fmla="*/ 8762 h 10141"/>
                  <a:gd name="connsiteX626" fmla="*/ 5634 w 10000"/>
                  <a:gd name="connsiteY626" fmla="*/ 8775 h 10141"/>
                  <a:gd name="connsiteX627" fmla="*/ 5550 w 10000"/>
                  <a:gd name="connsiteY627" fmla="*/ 8787 h 10141"/>
                  <a:gd name="connsiteX628" fmla="*/ 5478 w 10000"/>
                  <a:gd name="connsiteY628" fmla="*/ 8813 h 10141"/>
                  <a:gd name="connsiteX629" fmla="*/ 5413 w 10000"/>
                  <a:gd name="connsiteY629" fmla="*/ 8825 h 10141"/>
                  <a:gd name="connsiteX630" fmla="*/ 5329 w 10000"/>
                  <a:gd name="connsiteY630" fmla="*/ 8838 h 10141"/>
                  <a:gd name="connsiteX631" fmla="*/ 5257 w 10000"/>
                  <a:gd name="connsiteY631" fmla="*/ 8851 h 10141"/>
                  <a:gd name="connsiteX632" fmla="*/ 5185 w 10000"/>
                  <a:gd name="connsiteY632" fmla="*/ 8863 h 10141"/>
                  <a:gd name="connsiteX633" fmla="*/ 5114 w 10000"/>
                  <a:gd name="connsiteY633" fmla="*/ 8876 h 10141"/>
                  <a:gd name="connsiteX634" fmla="*/ 5036 w 10000"/>
                  <a:gd name="connsiteY634" fmla="*/ 8889 h 10141"/>
                  <a:gd name="connsiteX635" fmla="*/ 4964 w 10000"/>
                  <a:gd name="connsiteY635" fmla="*/ 8901 h 10141"/>
                  <a:gd name="connsiteX636" fmla="*/ 4892 w 10000"/>
                  <a:gd name="connsiteY636" fmla="*/ 8927 h 10141"/>
                  <a:gd name="connsiteX637" fmla="*/ 4821 w 10000"/>
                  <a:gd name="connsiteY637" fmla="*/ 8939 h 10141"/>
                  <a:gd name="connsiteX638" fmla="*/ 4755 w 10000"/>
                  <a:gd name="connsiteY638" fmla="*/ 8952 h 10141"/>
                  <a:gd name="connsiteX639" fmla="*/ 4671 w 10000"/>
                  <a:gd name="connsiteY639" fmla="*/ 8965 h 10141"/>
                  <a:gd name="connsiteX640" fmla="*/ 4599 w 10000"/>
                  <a:gd name="connsiteY640" fmla="*/ 8977 h 10141"/>
                  <a:gd name="connsiteX641" fmla="*/ 4528 w 10000"/>
                  <a:gd name="connsiteY641" fmla="*/ 8990 h 10141"/>
                  <a:gd name="connsiteX642" fmla="*/ 4462 w 10000"/>
                  <a:gd name="connsiteY642" fmla="*/ 9002 h 10141"/>
                  <a:gd name="connsiteX643" fmla="*/ 4390 w 10000"/>
                  <a:gd name="connsiteY643" fmla="*/ 9015 h 10141"/>
                  <a:gd name="connsiteX644" fmla="*/ 4330 w 10000"/>
                  <a:gd name="connsiteY644" fmla="*/ 9040 h 10141"/>
                  <a:gd name="connsiteX645" fmla="*/ 4258 w 10000"/>
                  <a:gd name="connsiteY645" fmla="*/ 9053 h 10141"/>
                  <a:gd name="connsiteX646" fmla="*/ 4187 w 10000"/>
                  <a:gd name="connsiteY646" fmla="*/ 9066 h 10141"/>
                  <a:gd name="connsiteX647" fmla="*/ 4121 w 10000"/>
                  <a:gd name="connsiteY647" fmla="*/ 9078 h 10141"/>
                  <a:gd name="connsiteX648" fmla="*/ 4061 w 10000"/>
                  <a:gd name="connsiteY648" fmla="*/ 9097 h 10141"/>
                  <a:gd name="connsiteX649" fmla="*/ 3989 w 10000"/>
                  <a:gd name="connsiteY649" fmla="*/ 9110 h 10141"/>
                  <a:gd name="connsiteX650" fmla="*/ 3929 w 10000"/>
                  <a:gd name="connsiteY650" fmla="*/ 9123 h 10141"/>
                  <a:gd name="connsiteX651" fmla="*/ 3870 w 10000"/>
                  <a:gd name="connsiteY651" fmla="*/ 9135 h 10141"/>
                  <a:gd name="connsiteX652" fmla="*/ 3816 w 10000"/>
                  <a:gd name="connsiteY652" fmla="*/ 9148 h 10141"/>
                  <a:gd name="connsiteX653" fmla="*/ 3744 w 10000"/>
                  <a:gd name="connsiteY653" fmla="*/ 9161 h 10141"/>
                  <a:gd name="connsiteX654" fmla="*/ 3684 w 10000"/>
                  <a:gd name="connsiteY654" fmla="*/ 9173 h 10141"/>
                  <a:gd name="connsiteX655" fmla="*/ 3624 w 10000"/>
                  <a:gd name="connsiteY655" fmla="*/ 9186 h 10141"/>
                  <a:gd name="connsiteX656" fmla="*/ 3577 w 10000"/>
                  <a:gd name="connsiteY656" fmla="*/ 9199 h 10141"/>
                  <a:gd name="connsiteX657" fmla="*/ 3523 w 10000"/>
                  <a:gd name="connsiteY657" fmla="*/ 9211 h 10141"/>
                  <a:gd name="connsiteX658" fmla="*/ 3463 w 10000"/>
                  <a:gd name="connsiteY658" fmla="*/ 9224 h 10141"/>
                  <a:gd name="connsiteX659" fmla="*/ 3415 w 10000"/>
                  <a:gd name="connsiteY659" fmla="*/ 9237 h 10141"/>
                  <a:gd name="connsiteX660" fmla="*/ 3367 w 10000"/>
                  <a:gd name="connsiteY660" fmla="*/ 9249 h 10141"/>
                  <a:gd name="connsiteX661" fmla="*/ 3307 w 10000"/>
                  <a:gd name="connsiteY661" fmla="*/ 9262 h 10141"/>
                  <a:gd name="connsiteX662" fmla="*/ 3260 w 10000"/>
                  <a:gd name="connsiteY662" fmla="*/ 9274 h 10141"/>
                  <a:gd name="connsiteX663" fmla="*/ 3212 w 10000"/>
                  <a:gd name="connsiteY663" fmla="*/ 9274 h 10141"/>
                  <a:gd name="connsiteX664" fmla="*/ 3182 w 10000"/>
                  <a:gd name="connsiteY664" fmla="*/ 9287 h 10141"/>
                  <a:gd name="connsiteX665" fmla="*/ 3134 w 10000"/>
                  <a:gd name="connsiteY665" fmla="*/ 9300 h 10141"/>
                  <a:gd name="connsiteX666" fmla="*/ 3086 w 10000"/>
                  <a:gd name="connsiteY666" fmla="*/ 9312 h 10141"/>
                  <a:gd name="connsiteX667" fmla="*/ 3050 w 10000"/>
                  <a:gd name="connsiteY667" fmla="*/ 9325 h 10141"/>
                  <a:gd name="connsiteX668" fmla="*/ 3014 w 10000"/>
                  <a:gd name="connsiteY668" fmla="*/ 9338 h 10141"/>
                  <a:gd name="connsiteX669" fmla="*/ 2978 w 10000"/>
                  <a:gd name="connsiteY669" fmla="*/ 9338 h 10141"/>
                  <a:gd name="connsiteX670" fmla="*/ 2943 w 10000"/>
                  <a:gd name="connsiteY670" fmla="*/ 9350 h 10141"/>
                  <a:gd name="connsiteX671" fmla="*/ 2907 w 10000"/>
                  <a:gd name="connsiteY671" fmla="*/ 9350 h 10141"/>
                  <a:gd name="connsiteX672" fmla="*/ 2889 w 10000"/>
                  <a:gd name="connsiteY672" fmla="*/ 9363 h 10141"/>
                  <a:gd name="connsiteX673" fmla="*/ 2829 w 10000"/>
                  <a:gd name="connsiteY673" fmla="*/ 9376 h 10141"/>
                  <a:gd name="connsiteX674" fmla="*/ 2793 w 10000"/>
                  <a:gd name="connsiteY674" fmla="*/ 9388 h 10141"/>
                  <a:gd name="connsiteX675" fmla="*/ 2757 w 10000"/>
                  <a:gd name="connsiteY675" fmla="*/ 9401 h 10141"/>
                  <a:gd name="connsiteX676" fmla="*/ 2733 w 10000"/>
                  <a:gd name="connsiteY676" fmla="*/ 9401 h 10141"/>
                  <a:gd name="connsiteX677" fmla="*/ 2709 w 10000"/>
                  <a:gd name="connsiteY677" fmla="*/ 9407 h 10141"/>
                  <a:gd name="connsiteX678" fmla="*/ 2709 w 10000"/>
                  <a:gd name="connsiteY678" fmla="*/ 9407 h 10141"/>
                  <a:gd name="connsiteX679" fmla="*/ 2709 w 10000"/>
                  <a:gd name="connsiteY679" fmla="*/ 9401 h 10141"/>
                  <a:gd name="connsiteX680" fmla="*/ 2697 w 10000"/>
                  <a:gd name="connsiteY680" fmla="*/ 9363 h 10141"/>
                  <a:gd name="connsiteX681" fmla="*/ 2697 w 10000"/>
                  <a:gd name="connsiteY681" fmla="*/ 9312 h 10141"/>
                  <a:gd name="connsiteX682" fmla="*/ 2685 w 10000"/>
                  <a:gd name="connsiteY682" fmla="*/ 9287 h 10141"/>
                  <a:gd name="connsiteX683" fmla="*/ 2685 w 10000"/>
                  <a:gd name="connsiteY683" fmla="*/ 9237 h 10141"/>
                  <a:gd name="connsiteX684" fmla="*/ 2685 w 10000"/>
                  <a:gd name="connsiteY684" fmla="*/ 9199 h 10141"/>
                  <a:gd name="connsiteX685" fmla="*/ 2673 w 10000"/>
                  <a:gd name="connsiteY685" fmla="*/ 9123 h 10141"/>
                  <a:gd name="connsiteX686" fmla="*/ 2661 w 10000"/>
                  <a:gd name="connsiteY686" fmla="*/ 9078 h 10141"/>
                  <a:gd name="connsiteX687" fmla="*/ 2661 w 10000"/>
                  <a:gd name="connsiteY687" fmla="*/ 9028 h 10141"/>
                  <a:gd name="connsiteX688" fmla="*/ 2650 w 10000"/>
                  <a:gd name="connsiteY688" fmla="*/ 9002 h 10141"/>
                  <a:gd name="connsiteX689" fmla="*/ 2650 w 10000"/>
                  <a:gd name="connsiteY689" fmla="*/ 8965 h 10141"/>
                  <a:gd name="connsiteX690" fmla="*/ 2650 w 10000"/>
                  <a:gd name="connsiteY690" fmla="*/ 8927 h 10141"/>
                  <a:gd name="connsiteX691" fmla="*/ 2638 w 10000"/>
                  <a:gd name="connsiteY691" fmla="*/ 8876 h 10141"/>
                  <a:gd name="connsiteX692" fmla="*/ 2626 w 10000"/>
                  <a:gd name="connsiteY692" fmla="*/ 8838 h 10141"/>
                  <a:gd name="connsiteX693" fmla="*/ 2626 w 10000"/>
                  <a:gd name="connsiteY693" fmla="*/ 8800 h 10141"/>
                  <a:gd name="connsiteX694" fmla="*/ 2614 w 10000"/>
                  <a:gd name="connsiteY694" fmla="*/ 8762 h 10141"/>
                  <a:gd name="connsiteX695" fmla="*/ 2602 w 10000"/>
                  <a:gd name="connsiteY695" fmla="*/ 8718 h 10141"/>
                  <a:gd name="connsiteX696" fmla="*/ 2602 w 10000"/>
                  <a:gd name="connsiteY696" fmla="*/ 8680 h 10141"/>
                  <a:gd name="connsiteX697" fmla="*/ 2590 w 10000"/>
                  <a:gd name="connsiteY697" fmla="*/ 8629 h 10141"/>
                  <a:gd name="connsiteX698" fmla="*/ 2590 w 10000"/>
                  <a:gd name="connsiteY698" fmla="*/ 8579 h 10141"/>
                  <a:gd name="connsiteX699" fmla="*/ 2578 w 10000"/>
                  <a:gd name="connsiteY699" fmla="*/ 8515 h 10141"/>
                  <a:gd name="connsiteX700" fmla="*/ 2572 w 10000"/>
                  <a:gd name="connsiteY700" fmla="*/ 8465 h 10141"/>
                  <a:gd name="connsiteX701" fmla="*/ 2560 w 10000"/>
                  <a:gd name="connsiteY701" fmla="*/ 8414 h 10141"/>
                  <a:gd name="connsiteX702" fmla="*/ 2548 w 10000"/>
                  <a:gd name="connsiteY702" fmla="*/ 8370 h 10141"/>
                  <a:gd name="connsiteX703" fmla="*/ 2536 w 10000"/>
                  <a:gd name="connsiteY703" fmla="*/ 8307 h 10141"/>
                  <a:gd name="connsiteX704" fmla="*/ 2536 w 10000"/>
                  <a:gd name="connsiteY704" fmla="*/ 8256 h 10141"/>
                  <a:gd name="connsiteX705" fmla="*/ 2524 w 10000"/>
                  <a:gd name="connsiteY705" fmla="*/ 8193 h 10141"/>
                  <a:gd name="connsiteX706" fmla="*/ 2512 w 10000"/>
                  <a:gd name="connsiteY706" fmla="*/ 8142 h 10141"/>
                  <a:gd name="connsiteX707" fmla="*/ 2488 w 10000"/>
                  <a:gd name="connsiteY707" fmla="*/ 8073 h 10141"/>
                  <a:gd name="connsiteX708" fmla="*/ 2476 w 10000"/>
                  <a:gd name="connsiteY708" fmla="*/ 8022 h 10141"/>
                  <a:gd name="connsiteX709" fmla="*/ 2464 w 10000"/>
                  <a:gd name="connsiteY709" fmla="*/ 7946 h 10141"/>
                  <a:gd name="connsiteX710" fmla="*/ 2452 w 10000"/>
                  <a:gd name="connsiteY710" fmla="*/ 7896 h 10141"/>
                  <a:gd name="connsiteX711" fmla="*/ 2440 w 10000"/>
                  <a:gd name="connsiteY711" fmla="*/ 7820 h 10141"/>
                  <a:gd name="connsiteX712" fmla="*/ 2428 w 10000"/>
                  <a:gd name="connsiteY712" fmla="*/ 7756 h 10141"/>
                  <a:gd name="connsiteX713" fmla="*/ 2416 w 10000"/>
                  <a:gd name="connsiteY713" fmla="*/ 7687 h 10141"/>
                  <a:gd name="connsiteX714" fmla="*/ 2404 w 10000"/>
                  <a:gd name="connsiteY714" fmla="*/ 7624 h 10141"/>
                  <a:gd name="connsiteX715" fmla="*/ 2380 w 10000"/>
                  <a:gd name="connsiteY715" fmla="*/ 7548 h 10141"/>
                  <a:gd name="connsiteX716" fmla="*/ 2356 w 10000"/>
                  <a:gd name="connsiteY716" fmla="*/ 7484 h 10141"/>
                  <a:gd name="connsiteX717" fmla="*/ 2344 w 10000"/>
                  <a:gd name="connsiteY717" fmla="*/ 7415 h 10141"/>
                  <a:gd name="connsiteX718" fmla="*/ 2333 w 10000"/>
                  <a:gd name="connsiteY718" fmla="*/ 7339 h 10141"/>
                  <a:gd name="connsiteX719" fmla="*/ 2309 w 10000"/>
                  <a:gd name="connsiteY719" fmla="*/ 7263 h 10141"/>
                  <a:gd name="connsiteX720" fmla="*/ 2297 w 10000"/>
                  <a:gd name="connsiteY720" fmla="*/ 7187 h 10141"/>
                  <a:gd name="connsiteX721" fmla="*/ 2273 w 10000"/>
                  <a:gd name="connsiteY721" fmla="*/ 7111 h 10141"/>
                  <a:gd name="connsiteX722" fmla="*/ 2261 w 10000"/>
                  <a:gd name="connsiteY722" fmla="*/ 7042 h 10141"/>
                  <a:gd name="connsiteX723" fmla="*/ 2243 w 10000"/>
                  <a:gd name="connsiteY723" fmla="*/ 6966 h 10141"/>
                  <a:gd name="connsiteX724" fmla="*/ 2219 w 10000"/>
                  <a:gd name="connsiteY724" fmla="*/ 6877 h 10141"/>
                  <a:gd name="connsiteX725" fmla="*/ 2195 w 10000"/>
                  <a:gd name="connsiteY725" fmla="*/ 6801 h 10141"/>
                  <a:gd name="connsiteX726" fmla="*/ 2171 w 10000"/>
                  <a:gd name="connsiteY726" fmla="*/ 6732 h 10141"/>
                  <a:gd name="connsiteX727" fmla="*/ 2147 w 10000"/>
                  <a:gd name="connsiteY727" fmla="*/ 6643 h 10141"/>
                  <a:gd name="connsiteX728" fmla="*/ 2135 w 10000"/>
                  <a:gd name="connsiteY728" fmla="*/ 6567 h 10141"/>
                  <a:gd name="connsiteX729" fmla="*/ 2111 w 10000"/>
                  <a:gd name="connsiteY729" fmla="*/ 6479 h 10141"/>
                  <a:gd name="connsiteX730" fmla="*/ 2087 w 10000"/>
                  <a:gd name="connsiteY730" fmla="*/ 6409 h 10141"/>
                  <a:gd name="connsiteX731" fmla="*/ 2051 w 10000"/>
                  <a:gd name="connsiteY731" fmla="*/ 6308 h 10141"/>
                  <a:gd name="connsiteX732" fmla="*/ 2028 w 10000"/>
                  <a:gd name="connsiteY732" fmla="*/ 6219 h 10141"/>
                  <a:gd name="connsiteX733" fmla="*/ 2004 w 10000"/>
                  <a:gd name="connsiteY733" fmla="*/ 6131 h 10141"/>
                  <a:gd name="connsiteX734" fmla="*/ 1980 w 10000"/>
                  <a:gd name="connsiteY734" fmla="*/ 6049 h 10141"/>
                  <a:gd name="connsiteX735" fmla="*/ 1944 w 10000"/>
                  <a:gd name="connsiteY735" fmla="*/ 5947 h 10141"/>
                  <a:gd name="connsiteX736" fmla="*/ 1926 w 10000"/>
                  <a:gd name="connsiteY736" fmla="*/ 5859 h 10141"/>
                  <a:gd name="connsiteX737" fmla="*/ 1902 w 10000"/>
                  <a:gd name="connsiteY737" fmla="*/ 5764 h 10141"/>
                  <a:gd name="connsiteX738" fmla="*/ 1878 w 10000"/>
                  <a:gd name="connsiteY738" fmla="*/ 5675 h 10141"/>
                  <a:gd name="connsiteX739" fmla="*/ 1854 w 10000"/>
                  <a:gd name="connsiteY739" fmla="*/ 5574 h 10141"/>
                  <a:gd name="connsiteX740" fmla="*/ 1818 w 10000"/>
                  <a:gd name="connsiteY740" fmla="*/ 5473 h 10141"/>
                  <a:gd name="connsiteX741" fmla="*/ 1794 w 10000"/>
                  <a:gd name="connsiteY741" fmla="*/ 5378 h 10141"/>
                  <a:gd name="connsiteX742" fmla="*/ 1770 w 10000"/>
                  <a:gd name="connsiteY742" fmla="*/ 5277 h 10141"/>
                  <a:gd name="connsiteX743" fmla="*/ 1734 w 10000"/>
                  <a:gd name="connsiteY743" fmla="*/ 5176 h 10141"/>
                  <a:gd name="connsiteX744" fmla="*/ 1711 w 10000"/>
                  <a:gd name="connsiteY744" fmla="*/ 5081 h 10141"/>
                  <a:gd name="connsiteX745" fmla="*/ 1675 w 10000"/>
                  <a:gd name="connsiteY745" fmla="*/ 4980 h 10141"/>
                  <a:gd name="connsiteX746" fmla="*/ 1651 w 10000"/>
                  <a:gd name="connsiteY746" fmla="*/ 4879 h 10141"/>
                  <a:gd name="connsiteX747" fmla="*/ 1615 w 10000"/>
                  <a:gd name="connsiteY747" fmla="*/ 4777 h 10141"/>
                  <a:gd name="connsiteX748" fmla="*/ 1597 w 10000"/>
                  <a:gd name="connsiteY748" fmla="*/ 4670 h 10141"/>
                  <a:gd name="connsiteX749" fmla="*/ 1561 w 10000"/>
                  <a:gd name="connsiteY749" fmla="*/ 4569 h 10141"/>
                  <a:gd name="connsiteX750" fmla="*/ 1537 w 10000"/>
                  <a:gd name="connsiteY750" fmla="*/ 4467 h 10141"/>
                  <a:gd name="connsiteX751" fmla="*/ 1501 w 10000"/>
                  <a:gd name="connsiteY751" fmla="*/ 4372 h 10141"/>
                  <a:gd name="connsiteX752" fmla="*/ 1477 w 10000"/>
                  <a:gd name="connsiteY752" fmla="*/ 4259 h 10141"/>
                  <a:gd name="connsiteX753" fmla="*/ 1441 w 10000"/>
                  <a:gd name="connsiteY753" fmla="*/ 4157 h 10141"/>
                  <a:gd name="connsiteX754" fmla="*/ 1417 w 10000"/>
                  <a:gd name="connsiteY754" fmla="*/ 4063 h 10141"/>
                  <a:gd name="connsiteX755" fmla="*/ 1394 w 10000"/>
                  <a:gd name="connsiteY755" fmla="*/ 3961 h 10141"/>
                  <a:gd name="connsiteX756" fmla="*/ 1370 w 10000"/>
                  <a:gd name="connsiteY756" fmla="*/ 3860 h 10141"/>
                  <a:gd name="connsiteX757" fmla="*/ 1334 w 10000"/>
                  <a:gd name="connsiteY757" fmla="*/ 3765 h 10141"/>
                  <a:gd name="connsiteX758" fmla="*/ 1310 w 10000"/>
                  <a:gd name="connsiteY758" fmla="*/ 3664 h 10141"/>
                  <a:gd name="connsiteX759" fmla="*/ 1280 w 10000"/>
                  <a:gd name="connsiteY759" fmla="*/ 3563 h 10141"/>
                  <a:gd name="connsiteX760" fmla="*/ 1256 w 10000"/>
                  <a:gd name="connsiteY760" fmla="*/ 3462 h 10141"/>
                  <a:gd name="connsiteX761" fmla="*/ 1232 w 10000"/>
                  <a:gd name="connsiteY761" fmla="*/ 3379 h 10141"/>
                  <a:gd name="connsiteX762" fmla="*/ 1208 w 10000"/>
                  <a:gd name="connsiteY762" fmla="*/ 3291 h 10141"/>
                  <a:gd name="connsiteX763" fmla="*/ 1172 w 10000"/>
                  <a:gd name="connsiteY763" fmla="*/ 3190 h 10141"/>
                  <a:gd name="connsiteX764" fmla="*/ 1148 w 10000"/>
                  <a:gd name="connsiteY764" fmla="*/ 3095 h 10141"/>
                  <a:gd name="connsiteX765" fmla="*/ 1124 w 10000"/>
                  <a:gd name="connsiteY765" fmla="*/ 2994 h 10141"/>
                  <a:gd name="connsiteX766" fmla="*/ 1100 w 10000"/>
                  <a:gd name="connsiteY766" fmla="*/ 2918 h 10141"/>
                  <a:gd name="connsiteX767" fmla="*/ 1077 w 10000"/>
                  <a:gd name="connsiteY767" fmla="*/ 2817 h 10141"/>
                  <a:gd name="connsiteX768" fmla="*/ 1041 w 10000"/>
                  <a:gd name="connsiteY768" fmla="*/ 2734 h 10141"/>
                  <a:gd name="connsiteX769" fmla="*/ 1029 w 10000"/>
                  <a:gd name="connsiteY769" fmla="*/ 2658 h 10141"/>
                  <a:gd name="connsiteX770" fmla="*/ 1005 w 10000"/>
                  <a:gd name="connsiteY770" fmla="*/ 2582 h 10141"/>
                  <a:gd name="connsiteX771" fmla="*/ 981 w 10000"/>
                  <a:gd name="connsiteY771" fmla="*/ 2507 h 10141"/>
                  <a:gd name="connsiteX772" fmla="*/ 963 w 10000"/>
                  <a:gd name="connsiteY772" fmla="*/ 2424 h 10141"/>
                  <a:gd name="connsiteX773" fmla="*/ 951 w 10000"/>
                  <a:gd name="connsiteY773" fmla="*/ 2348 h 10141"/>
                  <a:gd name="connsiteX774" fmla="*/ 927 w 10000"/>
                  <a:gd name="connsiteY774" fmla="*/ 2285 h 10141"/>
                  <a:gd name="connsiteX775" fmla="*/ 903 w 10000"/>
                  <a:gd name="connsiteY775" fmla="*/ 2209 h 10141"/>
                  <a:gd name="connsiteX776" fmla="*/ 891 w 10000"/>
                  <a:gd name="connsiteY776" fmla="*/ 2146 h 10141"/>
                  <a:gd name="connsiteX777" fmla="*/ 867 w 10000"/>
                  <a:gd name="connsiteY777" fmla="*/ 2089 h 10141"/>
                  <a:gd name="connsiteX778" fmla="*/ 855 w 10000"/>
                  <a:gd name="connsiteY778" fmla="*/ 2026 h 10141"/>
                  <a:gd name="connsiteX779" fmla="*/ 843 w 10000"/>
                  <a:gd name="connsiteY779" fmla="*/ 1963 h 10141"/>
                  <a:gd name="connsiteX780" fmla="*/ 819 w 10000"/>
                  <a:gd name="connsiteY780" fmla="*/ 1899 h 10141"/>
                  <a:gd name="connsiteX781" fmla="*/ 807 w 10000"/>
                  <a:gd name="connsiteY781" fmla="*/ 1849 h 10141"/>
                  <a:gd name="connsiteX782" fmla="*/ 783 w 10000"/>
                  <a:gd name="connsiteY782" fmla="*/ 1811 h 10141"/>
                  <a:gd name="connsiteX783" fmla="*/ 772 w 10000"/>
                  <a:gd name="connsiteY783" fmla="*/ 1767 h 10141"/>
                  <a:gd name="connsiteX784" fmla="*/ 760 w 10000"/>
                  <a:gd name="connsiteY784" fmla="*/ 1729 h 10141"/>
                  <a:gd name="connsiteX785" fmla="*/ 748 w 10000"/>
                  <a:gd name="connsiteY785" fmla="*/ 1691 h 10141"/>
                  <a:gd name="connsiteX786" fmla="*/ 748 w 10000"/>
                  <a:gd name="connsiteY786" fmla="*/ 1653 h 10141"/>
                  <a:gd name="connsiteX787" fmla="*/ 724 w 10000"/>
                  <a:gd name="connsiteY787" fmla="*/ 1589 h 10141"/>
                  <a:gd name="connsiteX788" fmla="*/ 724 w 10000"/>
                  <a:gd name="connsiteY788" fmla="*/ 1551 h 10141"/>
                  <a:gd name="connsiteX789" fmla="*/ 712 w 10000"/>
                  <a:gd name="connsiteY789" fmla="*/ 1526 h 10141"/>
                  <a:gd name="connsiteX790" fmla="*/ 712 w 10000"/>
                  <a:gd name="connsiteY790" fmla="*/ 1514 h 10141"/>
                  <a:gd name="connsiteX791" fmla="*/ 724 w 10000"/>
                  <a:gd name="connsiteY791" fmla="*/ 1514 h 10141"/>
                  <a:gd name="connsiteX792" fmla="*/ 783 w 10000"/>
                  <a:gd name="connsiteY792" fmla="*/ 1501 h 10141"/>
                  <a:gd name="connsiteX793" fmla="*/ 819 w 10000"/>
                  <a:gd name="connsiteY793" fmla="*/ 1488 h 10141"/>
                  <a:gd name="connsiteX794" fmla="*/ 867 w 10000"/>
                  <a:gd name="connsiteY794" fmla="*/ 1488 h 10141"/>
                  <a:gd name="connsiteX795" fmla="*/ 891 w 10000"/>
                  <a:gd name="connsiteY795" fmla="*/ 1476 h 10141"/>
                  <a:gd name="connsiteX796" fmla="*/ 927 w 10000"/>
                  <a:gd name="connsiteY796" fmla="*/ 1476 h 10141"/>
                  <a:gd name="connsiteX797" fmla="*/ 963 w 10000"/>
                  <a:gd name="connsiteY797" fmla="*/ 1476 h 10141"/>
                  <a:gd name="connsiteX798" fmla="*/ 993 w 10000"/>
                  <a:gd name="connsiteY798" fmla="*/ 1476 h 10141"/>
                  <a:gd name="connsiteX799" fmla="*/ 1017 w 10000"/>
                  <a:gd name="connsiteY799" fmla="*/ 1463 h 10141"/>
                  <a:gd name="connsiteX800" fmla="*/ 1053 w 10000"/>
                  <a:gd name="connsiteY800" fmla="*/ 1463 h 10141"/>
                  <a:gd name="connsiteX801" fmla="*/ 1100 w 10000"/>
                  <a:gd name="connsiteY801" fmla="*/ 1457 h 10141"/>
                  <a:gd name="connsiteX802" fmla="*/ 1136 w 10000"/>
                  <a:gd name="connsiteY802" fmla="*/ 1457 h 10141"/>
                  <a:gd name="connsiteX803" fmla="*/ 1172 w 10000"/>
                  <a:gd name="connsiteY803" fmla="*/ 1444 h 10141"/>
                  <a:gd name="connsiteX804" fmla="*/ 1220 w 10000"/>
                  <a:gd name="connsiteY804" fmla="*/ 1444 h 10141"/>
                  <a:gd name="connsiteX805" fmla="*/ 1268 w 10000"/>
                  <a:gd name="connsiteY805" fmla="*/ 1431 h 10141"/>
                  <a:gd name="connsiteX806" fmla="*/ 1310 w 10000"/>
                  <a:gd name="connsiteY806" fmla="*/ 1431 h 10141"/>
                  <a:gd name="connsiteX807" fmla="*/ 1358 w 10000"/>
                  <a:gd name="connsiteY807" fmla="*/ 1419 h 10141"/>
                  <a:gd name="connsiteX808" fmla="*/ 1406 w 10000"/>
                  <a:gd name="connsiteY808" fmla="*/ 1419 h 10141"/>
                  <a:gd name="connsiteX809" fmla="*/ 1465 w 10000"/>
                  <a:gd name="connsiteY809" fmla="*/ 1406 h 10141"/>
                  <a:gd name="connsiteX810" fmla="*/ 1513 w 10000"/>
                  <a:gd name="connsiteY810" fmla="*/ 1406 h 10141"/>
                  <a:gd name="connsiteX811" fmla="*/ 1561 w 10000"/>
                  <a:gd name="connsiteY811" fmla="*/ 1393 h 10141"/>
                  <a:gd name="connsiteX812" fmla="*/ 1615 w 10000"/>
                  <a:gd name="connsiteY812" fmla="*/ 1393 h 10141"/>
                  <a:gd name="connsiteX813" fmla="*/ 1675 w 10000"/>
                  <a:gd name="connsiteY813" fmla="*/ 1381 h 10141"/>
                  <a:gd name="connsiteX814" fmla="*/ 1746 w 10000"/>
                  <a:gd name="connsiteY814" fmla="*/ 1381 h 10141"/>
                  <a:gd name="connsiteX815" fmla="*/ 1794 w 10000"/>
                  <a:gd name="connsiteY815" fmla="*/ 1368 h 10141"/>
                  <a:gd name="connsiteX816" fmla="*/ 1854 w 10000"/>
                  <a:gd name="connsiteY816" fmla="*/ 1355 h 10141"/>
                  <a:gd name="connsiteX817" fmla="*/ 1914 w 10000"/>
                  <a:gd name="connsiteY817" fmla="*/ 1343 h 10141"/>
                  <a:gd name="connsiteX818" fmla="*/ 1980 w 10000"/>
                  <a:gd name="connsiteY818" fmla="*/ 1343 h 10141"/>
                  <a:gd name="connsiteX819" fmla="*/ 2039 w 10000"/>
                  <a:gd name="connsiteY819" fmla="*/ 1330 h 10141"/>
                  <a:gd name="connsiteX820" fmla="*/ 2111 w 10000"/>
                  <a:gd name="connsiteY820" fmla="*/ 1317 h 10141"/>
                  <a:gd name="connsiteX821" fmla="*/ 2171 w 10000"/>
                  <a:gd name="connsiteY821" fmla="*/ 1317 h 10141"/>
                  <a:gd name="connsiteX822" fmla="*/ 2243 w 10000"/>
                  <a:gd name="connsiteY822" fmla="*/ 1305 h 10141"/>
                  <a:gd name="connsiteX823" fmla="*/ 2297 w 10000"/>
                  <a:gd name="connsiteY823" fmla="*/ 1292 h 10141"/>
                  <a:gd name="connsiteX824" fmla="*/ 2368 w 10000"/>
                  <a:gd name="connsiteY824" fmla="*/ 1292 h 10141"/>
                  <a:gd name="connsiteX825" fmla="*/ 2440 w 10000"/>
                  <a:gd name="connsiteY825" fmla="*/ 1280 h 10141"/>
                  <a:gd name="connsiteX826" fmla="*/ 2512 w 10000"/>
                  <a:gd name="connsiteY826" fmla="*/ 1267 h 10141"/>
                  <a:gd name="connsiteX827" fmla="*/ 2578 w 10000"/>
                  <a:gd name="connsiteY827" fmla="*/ 1254 h 10141"/>
                  <a:gd name="connsiteX828" fmla="*/ 2661 w 10000"/>
                  <a:gd name="connsiteY828" fmla="*/ 1242 h 10141"/>
                  <a:gd name="connsiteX829" fmla="*/ 2733 w 10000"/>
                  <a:gd name="connsiteY829" fmla="*/ 1229 h 10141"/>
                  <a:gd name="connsiteX830" fmla="*/ 2805 w 10000"/>
                  <a:gd name="connsiteY830" fmla="*/ 1229 h 10141"/>
                  <a:gd name="connsiteX831" fmla="*/ 2877 w 10000"/>
                  <a:gd name="connsiteY831" fmla="*/ 1216 h 10141"/>
                  <a:gd name="connsiteX832" fmla="*/ 2955 w 10000"/>
                  <a:gd name="connsiteY832" fmla="*/ 1204 h 10141"/>
                  <a:gd name="connsiteX833" fmla="*/ 3026 w 10000"/>
                  <a:gd name="connsiteY833" fmla="*/ 1191 h 10141"/>
                  <a:gd name="connsiteX834" fmla="*/ 3098 w 10000"/>
                  <a:gd name="connsiteY834" fmla="*/ 1178 h 10141"/>
                  <a:gd name="connsiteX835" fmla="*/ 3182 w 10000"/>
                  <a:gd name="connsiteY835" fmla="*/ 1166 h 10141"/>
                  <a:gd name="connsiteX836" fmla="*/ 3248 w 10000"/>
                  <a:gd name="connsiteY836" fmla="*/ 1166 h 10141"/>
                  <a:gd name="connsiteX837" fmla="*/ 3331 w 10000"/>
                  <a:gd name="connsiteY837" fmla="*/ 1153 h 10141"/>
                  <a:gd name="connsiteX838" fmla="*/ 3415 w 10000"/>
                  <a:gd name="connsiteY838" fmla="*/ 1140 h 10141"/>
                  <a:gd name="connsiteX839" fmla="*/ 3487 w 10000"/>
                  <a:gd name="connsiteY839" fmla="*/ 1134 h 10141"/>
                  <a:gd name="connsiteX840" fmla="*/ 3565 w 10000"/>
                  <a:gd name="connsiteY840" fmla="*/ 1134 h 10141"/>
                  <a:gd name="connsiteX841" fmla="*/ 3648 w 10000"/>
                  <a:gd name="connsiteY841" fmla="*/ 1109 h 10141"/>
                  <a:gd name="connsiteX842" fmla="*/ 3732 w 10000"/>
                  <a:gd name="connsiteY842" fmla="*/ 1109 h 10141"/>
                  <a:gd name="connsiteX843" fmla="*/ 3816 w 10000"/>
                  <a:gd name="connsiteY843" fmla="*/ 1096 h 10141"/>
                  <a:gd name="connsiteX844" fmla="*/ 3882 w 10000"/>
                  <a:gd name="connsiteY844" fmla="*/ 1083 h 10141"/>
                  <a:gd name="connsiteX845" fmla="*/ 3965 w 10000"/>
                  <a:gd name="connsiteY845" fmla="*/ 1071 h 10141"/>
                  <a:gd name="connsiteX846" fmla="*/ 4049 w 10000"/>
                  <a:gd name="connsiteY846" fmla="*/ 1071 h 10141"/>
                  <a:gd name="connsiteX847" fmla="*/ 4133 w 10000"/>
                  <a:gd name="connsiteY847" fmla="*/ 1045 h 10141"/>
                  <a:gd name="connsiteX848" fmla="*/ 4211 w 10000"/>
                  <a:gd name="connsiteY848" fmla="*/ 1045 h 10141"/>
                  <a:gd name="connsiteX849" fmla="*/ 4282 w 10000"/>
                  <a:gd name="connsiteY849" fmla="*/ 1020 h 10141"/>
                  <a:gd name="connsiteX850" fmla="*/ 4366 w 10000"/>
                  <a:gd name="connsiteY850" fmla="*/ 1020 h 10141"/>
                  <a:gd name="connsiteX851" fmla="*/ 4450 w 10000"/>
                  <a:gd name="connsiteY851" fmla="*/ 1008 h 10141"/>
                  <a:gd name="connsiteX852" fmla="*/ 4528 w 10000"/>
                  <a:gd name="connsiteY852" fmla="*/ 995 h 10141"/>
                  <a:gd name="connsiteX853" fmla="*/ 4611 w 10000"/>
                  <a:gd name="connsiteY853" fmla="*/ 982 h 10141"/>
                  <a:gd name="connsiteX854" fmla="*/ 4695 w 10000"/>
                  <a:gd name="connsiteY854" fmla="*/ 982 h 10141"/>
                  <a:gd name="connsiteX855" fmla="*/ 4767 w 10000"/>
                  <a:gd name="connsiteY855" fmla="*/ 957 h 10141"/>
                  <a:gd name="connsiteX856" fmla="*/ 4856 w 10000"/>
                  <a:gd name="connsiteY856" fmla="*/ 957 h 10141"/>
                  <a:gd name="connsiteX857" fmla="*/ 4928 w 10000"/>
                  <a:gd name="connsiteY857" fmla="*/ 944 h 10141"/>
                  <a:gd name="connsiteX858" fmla="*/ 5012 w 10000"/>
                  <a:gd name="connsiteY858" fmla="*/ 932 h 10141"/>
                  <a:gd name="connsiteX859" fmla="*/ 5084 w 10000"/>
                  <a:gd name="connsiteY859" fmla="*/ 919 h 10141"/>
                  <a:gd name="connsiteX860" fmla="*/ 5173 w 10000"/>
                  <a:gd name="connsiteY860" fmla="*/ 919 h 10141"/>
                  <a:gd name="connsiteX861" fmla="*/ 5245 w 10000"/>
                  <a:gd name="connsiteY861" fmla="*/ 906 h 10141"/>
                  <a:gd name="connsiteX862" fmla="*/ 5329 w 10000"/>
                  <a:gd name="connsiteY862" fmla="*/ 906 h 10141"/>
                  <a:gd name="connsiteX863" fmla="*/ 5413 w 10000"/>
                  <a:gd name="connsiteY863" fmla="*/ 894 h 10141"/>
                  <a:gd name="connsiteX864" fmla="*/ 5478 w 10000"/>
                  <a:gd name="connsiteY864" fmla="*/ 881 h 10141"/>
                  <a:gd name="connsiteX865" fmla="*/ 5562 w 10000"/>
                  <a:gd name="connsiteY865" fmla="*/ 868 h 10141"/>
                  <a:gd name="connsiteX866" fmla="*/ 5646 w 10000"/>
                  <a:gd name="connsiteY866" fmla="*/ 868 h 10141"/>
                  <a:gd name="connsiteX867" fmla="*/ 5718 w 10000"/>
                  <a:gd name="connsiteY867" fmla="*/ 843 h 10141"/>
                  <a:gd name="connsiteX868" fmla="*/ 5795 w 10000"/>
                  <a:gd name="connsiteY868" fmla="*/ 843 h 10141"/>
                  <a:gd name="connsiteX869" fmla="*/ 5867 w 10000"/>
                  <a:gd name="connsiteY869" fmla="*/ 830 h 10141"/>
                  <a:gd name="connsiteX870" fmla="*/ 5951 w 10000"/>
                  <a:gd name="connsiteY870" fmla="*/ 830 h 10141"/>
                  <a:gd name="connsiteX871" fmla="*/ 6023 w 10000"/>
                  <a:gd name="connsiteY871" fmla="*/ 818 h 10141"/>
                  <a:gd name="connsiteX872" fmla="*/ 6089 w 10000"/>
                  <a:gd name="connsiteY872" fmla="*/ 818 h 10141"/>
                  <a:gd name="connsiteX873" fmla="*/ 6172 w 10000"/>
                  <a:gd name="connsiteY873" fmla="*/ 805 h 10141"/>
                  <a:gd name="connsiteX874" fmla="*/ 6244 w 10000"/>
                  <a:gd name="connsiteY874" fmla="*/ 805 h 10141"/>
                  <a:gd name="connsiteX875" fmla="*/ 6316 w 10000"/>
                  <a:gd name="connsiteY875" fmla="*/ 799 h 10141"/>
                  <a:gd name="connsiteX876" fmla="*/ 6388 w 10000"/>
                  <a:gd name="connsiteY876" fmla="*/ 799 h 10141"/>
                  <a:gd name="connsiteX877" fmla="*/ 6453 w 10000"/>
                  <a:gd name="connsiteY877" fmla="*/ 786 h 10141"/>
                  <a:gd name="connsiteX878" fmla="*/ 6525 w 10000"/>
                  <a:gd name="connsiteY878" fmla="*/ 786 h 10141"/>
                  <a:gd name="connsiteX879" fmla="*/ 6585 w 10000"/>
                  <a:gd name="connsiteY879" fmla="*/ 774 h 10141"/>
                  <a:gd name="connsiteX880" fmla="*/ 6645 w 10000"/>
                  <a:gd name="connsiteY880" fmla="*/ 774 h 10141"/>
                  <a:gd name="connsiteX881" fmla="*/ 6711 w 10000"/>
                  <a:gd name="connsiteY881" fmla="*/ 761 h 10141"/>
                  <a:gd name="connsiteX882" fmla="*/ 6770 w 10000"/>
                  <a:gd name="connsiteY882" fmla="*/ 761 h 10141"/>
                  <a:gd name="connsiteX883" fmla="*/ 6830 w 10000"/>
                  <a:gd name="connsiteY883" fmla="*/ 761 h 10141"/>
                  <a:gd name="connsiteX884" fmla="*/ 6890 w 10000"/>
                  <a:gd name="connsiteY884" fmla="*/ 748 h 10141"/>
                  <a:gd name="connsiteX885" fmla="*/ 6938 w 10000"/>
                  <a:gd name="connsiteY885" fmla="*/ 748 h 10141"/>
                  <a:gd name="connsiteX886" fmla="*/ 7010 w 10000"/>
                  <a:gd name="connsiteY886" fmla="*/ 748 h 10141"/>
                  <a:gd name="connsiteX887" fmla="*/ 7051 w 10000"/>
                  <a:gd name="connsiteY887" fmla="*/ 736 h 10141"/>
                  <a:gd name="connsiteX888" fmla="*/ 7111 w 10000"/>
                  <a:gd name="connsiteY888" fmla="*/ 736 h 10141"/>
                  <a:gd name="connsiteX889" fmla="*/ 7159 w 10000"/>
                  <a:gd name="connsiteY889" fmla="*/ 736 h 10141"/>
                  <a:gd name="connsiteX890" fmla="*/ 7207 w 10000"/>
                  <a:gd name="connsiteY890" fmla="*/ 736 h 10141"/>
                  <a:gd name="connsiteX891" fmla="*/ 7255 w 10000"/>
                  <a:gd name="connsiteY891" fmla="*/ 723 h 10141"/>
                  <a:gd name="connsiteX892" fmla="*/ 7303 w 10000"/>
                  <a:gd name="connsiteY892" fmla="*/ 723 h 10141"/>
                  <a:gd name="connsiteX893" fmla="*/ 7344 w 10000"/>
                  <a:gd name="connsiteY893" fmla="*/ 723 h 10141"/>
                  <a:gd name="connsiteX894" fmla="*/ 7392 w 10000"/>
                  <a:gd name="connsiteY894" fmla="*/ 723 h 10141"/>
                  <a:gd name="connsiteX895" fmla="*/ 7416 w 10000"/>
                  <a:gd name="connsiteY895" fmla="*/ 710 h 10141"/>
                  <a:gd name="connsiteX896" fmla="*/ 7452 w 10000"/>
                  <a:gd name="connsiteY896" fmla="*/ 710 h 10141"/>
                  <a:gd name="connsiteX897" fmla="*/ 7500 w 10000"/>
                  <a:gd name="connsiteY897" fmla="*/ 698 h 10141"/>
                  <a:gd name="connsiteX898" fmla="*/ 7536 w 10000"/>
                  <a:gd name="connsiteY898" fmla="*/ 698 h 10141"/>
                  <a:gd name="connsiteX899" fmla="*/ 7596 w 10000"/>
                  <a:gd name="connsiteY899" fmla="*/ 698 h 10141"/>
                  <a:gd name="connsiteX900" fmla="*/ 7644 w 10000"/>
                  <a:gd name="connsiteY900" fmla="*/ 698 h 10141"/>
                  <a:gd name="connsiteX901" fmla="*/ 7673 w 10000"/>
                  <a:gd name="connsiteY901" fmla="*/ 698 h 10141"/>
                  <a:gd name="connsiteX902" fmla="*/ 7697 w 10000"/>
                  <a:gd name="connsiteY902" fmla="*/ 698 h 10141"/>
                  <a:gd name="connsiteX903" fmla="*/ 7721 w 10000"/>
                  <a:gd name="connsiteY903" fmla="*/ 698 h 10141"/>
                  <a:gd name="connsiteX904" fmla="*/ 7733 w 10000"/>
                  <a:gd name="connsiteY904" fmla="*/ 698 h 10141"/>
                  <a:gd name="connsiteX905" fmla="*/ 7738 w 10000"/>
                  <a:gd name="connsiteY905" fmla="*/ 719 h 10141"/>
                  <a:gd name="connsiteX0" fmla="*/ 7738 w 10000"/>
                  <a:gd name="connsiteY0" fmla="*/ 738 h 10160"/>
                  <a:gd name="connsiteX1" fmla="*/ 8122 w 10000"/>
                  <a:gd name="connsiteY1" fmla="*/ 160 h 10160"/>
                  <a:gd name="connsiteX2" fmla="*/ 8110 w 10000"/>
                  <a:gd name="connsiteY2" fmla="*/ 160 h 10160"/>
                  <a:gd name="connsiteX3" fmla="*/ 8062 w 10000"/>
                  <a:gd name="connsiteY3" fmla="*/ 160 h 10160"/>
                  <a:gd name="connsiteX4" fmla="*/ 8014 w 10000"/>
                  <a:gd name="connsiteY4" fmla="*/ 166 h 10160"/>
                  <a:gd name="connsiteX5" fmla="*/ 7978 w 10000"/>
                  <a:gd name="connsiteY5" fmla="*/ 166 h 10160"/>
                  <a:gd name="connsiteX6" fmla="*/ 7949 w 10000"/>
                  <a:gd name="connsiteY6" fmla="*/ 166 h 10160"/>
                  <a:gd name="connsiteX7" fmla="*/ 7913 w 10000"/>
                  <a:gd name="connsiteY7" fmla="*/ 166 h 10160"/>
                  <a:gd name="connsiteX8" fmla="*/ 7889 w 10000"/>
                  <a:gd name="connsiteY8" fmla="*/ 179 h 10160"/>
                  <a:gd name="connsiteX9" fmla="*/ 7841 w 10000"/>
                  <a:gd name="connsiteY9" fmla="*/ 179 h 10160"/>
                  <a:gd name="connsiteX10" fmla="*/ 7793 w 10000"/>
                  <a:gd name="connsiteY10" fmla="*/ 192 h 10160"/>
                  <a:gd name="connsiteX11" fmla="*/ 7745 w 10000"/>
                  <a:gd name="connsiteY11" fmla="*/ 192 h 10160"/>
                  <a:gd name="connsiteX12" fmla="*/ 7697 w 10000"/>
                  <a:gd name="connsiteY12" fmla="*/ 204 h 10160"/>
                  <a:gd name="connsiteX13" fmla="*/ 7656 w 10000"/>
                  <a:gd name="connsiteY13" fmla="*/ 204 h 10160"/>
                  <a:gd name="connsiteX14" fmla="*/ 7596 w 10000"/>
                  <a:gd name="connsiteY14" fmla="*/ 204 h 10160"/>
                  <a:gd name="connsiteX15" fmla="*/ 7536 w 10000"/>
                  <a:gd name="connsiteY15" fmla="*/ 217 h 10160"/>
                  <a:gd name="connsiteX16" fmla="*/ 7476 w 10000"/>
                  <a:gd name="connsiteY16" fmla="*/ 217 h 10160"/>
                  <a:gd name="connsiteX17" fmla="*/ 7404 w 10000"/>
                  <a:gd name="connsiteY17" fmla="*/ 217 h 10160"/>
                  <a:gd name="connsiteX18" fmla="*/ 7344 w 10000"/>
                  <a:gd name="connsiteY18" fmla="*/ 230 h 10160"/>
                  <a:gd name="connsiteX19" fmla="*/ 7291 w 10000"/>
                  <a:gd name="connsiteY19" fmla="*/ 230 h 10160"/>
                  <a:gd name="connsiteX20" fmla="*/ 7231 w 10000"/>
                  <a:gd name="connsiteY20" fmla="*/ 242 h 10160"/>
                  <a:gd name="connsiteX21" fmla="*/ 7147 w 10000"/>
                  <a:gd name="connsiteY21" fmla="*/ 242 h 10160"/>
                  <a:gd name="connsiteX22" fmla="*/ 7075 w 10000"/>
                  <a:gd name="connsiteY22" fmla="*/ 255 h 10160"/>
                  <a:gd name="connsiteX23" fmla="*/ 7010 w 10000"/>
                  <a:gd name="connsiteY23" fmla="*/ 255 h 10160"/>
                  <a:gd name="connsiteX24" fmla="*/ 6926 w 10000"/>
                  <a:gd name="connsiteY24" fmla="*/ 268 h 10160"/>
                  <a:gd name="connsiteX25" fmla="*/ 6854 w 10000"/>
                  <a:gd name="connsiteY25" fmla="*/ 280 h 10160"/>
                  <a:gd name="connsiteX26" fmla="*/ 6770 w 10000"/>
                  <a:gd name="connsiteY26" fmla="*/ 293 h 10160"/>
                  <a:gd name="connsiteX27" fmla="*/ 6705 w 10000"/>
                  <a:gd name="connsiteY27" fmla="*/ 293 h 10160"/>
                  <a:gd name="connsiteX28" fmla="*/ 6621 w 10000"/>
                  <a:gd name="connsiteY28" fmla="*/ 305 h 10160"/>
                  <a:gd name="connsiteX29" fmla="*/ 6537 w 10000"/>
                  <a:gd name="connsiteY29" fmla="*/ 305 h 10160"/>
                  <a:gd name="connsiteX30" fmla="*/ 6453 w 10000"/>
                  <a:gd name="connsiteY30" fmla="*/ 318 h 10160"/>
                  <a:gd name="connsiteX31" fmla="*/ 6364 w 10000"/>
                  <a:gd name="connsiteY31" fmla="*/ 331 h 10160"/>
                  <a:gd name="connsiteX32" fmla="*/ 6280 w 10000"/>
                  <a:gd name="connsiteY32" fmla="*/ 343 h 10160"/>
                  <a:gd name="connsiteX33" fmla="*/ 6184 w 10000"/>
                  <a:gd name="connsiteY33" fmla="*/ 356 h 10160"/>
                  <a:gd name="connsiteX34" fmla="*/ 6100 w 10000"/>
                  <a:gd name="connsiteY34" fmla="*/ 369 h 10160"/>
                  <a:gd name="connsiteX35" fmla="*/ 6011 w 10000"/>
                  <a:gd name="connsiteY35" fmla="*/ 369 h 10160"/>
                  <a:gd name="connsiteX36" fmla="*/ 5927 w 10000"/>
                  <a:gd name="connsiteY36" fmla="*/ 381 h 10160"/>
                  <a:gd name="connsiteX37" fmla="*/ 5831 w 10000"/>
                  <a:gd name="connsiteY37" fmla="*/ 394 h 10160"/>
                  <a:gd name="connsiteX38" fmla="*/ 5742 w 10000"/>
                  <a:gd name="connsiteY38" fmla="*/ 407 h 10160"/>
                  <a:gd name="connsiteX39" fmla="*/ 5658 w 10000"/>
                  <a:gd name="connsiteY39" fmla="*/ 407 h 10160"/>
                  <a:gd name="connsiteX40" fmla="*/ 5562 w 10000"/>
                  <a:gd name="connsiteY40" fmla="*/ 419 h 10160"/>
                  <a:gd name="connsiteX41" fmla="*/ 5467 w 10000"/>
                  <a:gd name="connsiteY41" fmla="*/ 432 h 10160"/>
                  <a:gd name="connsiteX42" fmla="*/ 5377 w 10000"/>
                  <a:gd name="connsiteY42" fmla="*/ 445 h 10160"/>
                  <a:gd name="connsiteX43" fmla="*/ 5281 w 10000"/>
                  <a:gd name="connsiteY43" fmla="*/ 445 h 10160"/>
                  <a:gd name="connsiteX44" fmla="*/ 5185 w 10000"/>
                  <a:gd name="connsiteY44" fmla="*/ 470 h 10160"/>
                  <a:gd name="connsiteX45" fmla="*/ 5096 w 10000"/>
                  <a:gd name="connsiteY45" fmla="*/ 483 h 10160"/>
                  <a:gd name="connsiteX46" fmla="*/ 5000 w 10000"/>
                  <a:gd name="connsiteY46" fmla="*/ 489 h 10160"/>
                  <a:gd name="connsiteX47" fmla="*/ 4904 w 10000"/>
                  <a:gd name="connsiteY47" fmla="*/ 489 h 10160"/>
                  <a:gd name="connsiteX48" fmla="*/ 4809 w 10000"/>
                  <a:gd name="connsiteY48" fmla="*/ 502 h 10160"/>
                  <a:gd name="connsiteX49" fmla="*/ 4719 w 10000"/>
                  <a:gd name="connsiteY49" fmla="*/ 514 h 10160"/>
                  <a:gd name="connsiteX50" fmla="*/ 4623 w 10000"/>
                  <a:gd name="connsiteY50" fmla="*/ 527 h 10160"/>
                  <a:gd name="connsiteX51" fmla="*/ 4528 w 10000"/>
                  <a:gd name="connsiteY51" fmla="*/ 540 h 10160"/>
                  <a:gd name="connsiteX52" fmla="*/ 4438 w 10000"/>
                  <a:gd name="connsiteY52" fmla="*/ 552 h 10160"/>
                  <a:gd name="connsiteX53" fmla="*/ 4354 w 10000"/>
                  <a:gd name="connsiteY53" fmla="*/ 565 h 10160"/>
                  <a:gd name="connsiteX54" fmla="*/ 4258 w 10000"/>
                  <a:gd name="connsiteY54" fmla="*/ 577 h 10160"/>
                  <a:gd name="connsiteX55" fmla="*/ 4163 w 10000"/>
                  <a:gd name="connsiteY55" fmla="*/ 590 h 10160"/>
                  <a:gd name="connsiteX56" fmla="*/ 4073 w 10000"/>
                  <a:gd name="connsiteY56" fmla="*/ 603 h 10160"/>
                  <a:gd name="connsiteX57" fmla="*/ 3977 w 10000"/>
                  <a:gd name="connsiteY57" fmla="*/ 615 h 10160"/>
                  <a:gd name="connsiteX58" fmla="*/ 3882 w 10000"/>
                  <a:gd name="connsiteY58" fmla="*/ 628 h 10160"/>
                  <a:gd name="connsiteX59" fmla="*/ 3804 w 10000"/>
                  <a:gd name="connsiteY59" fmla="*/ 641 h 10160"/>
                  <a:gd name="connsiteX60" fmla="*/ 3720 w 10000"/>
                  <a:gd name="connsiteY60" fmla="*/ 653 h 10160"/>
                  <a:gd name="connsiteX61" fmla="*/ 3624 w 10000"/>
                  <a:gd name="connsiteY61" fmla="*/ 666 h 10160"/>
                  <a:gd name="connsiteX62" fmla="*/ 3541 w 10000"/>
                  <a:gd name="connsiteY62" fmla="*/ 679 h 10160"/>
                  <a:gd name="connsiteX63" fmla="*/ 3463 w 10000"/>
                  <a:gd name="connsiteY63" fmla="*/ 691 h 10160"/>
                  <a:gd name="connsiteX64" fmla="*/ 3367 w 10000"/>
                  <a:gd name="connsiteY64" fmla="*/ 704 h 10160"/>
                  <a:gd name="connsiteX65" fmla="*/ 3283 w 10000"/>
                  <a:gd name="connsiteY65" fmla="*/ 704 h 10160"/>
                  <a:gd name="connsiteX66" fmla="*/ 3194 w 10000"/>
                  <a:gd name="connsiteY66" fmla="*/ 717 h 10160"/>
                  <a:gd name="connsiteX67" fmla="*/ 3110 w 10000"/>
                  <a:gd name="connsiteY67" fmla="*/ 742 h 10160"/>
                  <a:gd name="connsiteX68" fmla="*/ 3014 w 10000"/>
                  <a:gd name="connsiteY68" fmla="*/ 755 h 10160"/>
                  <a:gd name="connsiteX69" fmla="*/ 2931 w 10000"/>
                  <a:gd name="connsiteY69" fmla="*/ 755 h 10160"/>
                  <a:gd name="connsiteX70" fmla="*/ 2853 w 10000"/>
                  <a:gd name="connsiteY70" fmla="*/ 767 h 10160"/>
                  <a:gd name="connsiteX71" fmla="*/ 2757 w 10000"/>
                  <a:gd name="connsiteY71" fmla="*/ 780 h 10160"/>
                  <a:gd name="connsiteX72" fmla="*/ 2673 w 10000"/>
                  <a:gd name="connsiteY72" fmla="*/ 793 h 10160"/>
                  <a:gd name="connsiteX73" fmla="*/ 2590 w 10000"/>
                  <a:gd name="connsiteY73" fmla="*/ 805 h 10160"/>
                  <a:gd name="connsiteX74" fmla="*/ 2512 w 10000"/>
                  <a:gd name="connsiteY74" fmla="*/ 818 h 10160"/>
                  <a:gd name="connsiteX75" fmla="*/ 2428 w 10000"/>
                  <a:gd name="connsiteY75" fmla="*/ 824 h 10160"/>
                  <a:gd name="connsiteX76" fmla="*/ 2344 w 10000"/>
                  <a:gd name="connsiteY76" fmla="*/ 837 h 10160"/>
                  <a:gd name="connsiteX77" fmla="*/ 2261 w 10000"/>
                  <a:gd name="connsiteY77" fmla="*/ 849 h 10160"/>
                  <a:gd name="connsiteX78" fmla="*/ 2183 w 10000"/>
                  <a:gd name="connsiteY78" fmla="*/ 862 h 10160"/>
                  <a:gd name="connsiteX79" fmla="*/ 2099 w 10000"/>
                  <a:gd name="connsiteY79" fmla="*/ 862 h 10160"/>
                  <a:gd name="connsiteX80" fmla="*/ 2028 w 10000"/>
                  <a:gd name="connsiteY80" fmla="*/ 887 h 10160"/>
                  <a:gd name="connsiteX81" fmla="*/ 1944 w 10000"/>
                  <a:gd name="connsiteY81" fmla="*/ 900 h 10160"/>
                  <a:gd name="connsiteX82" fmla="*/ 1866 w 10000"/>
                  <a:gd name="connsiteY82" fmla="*/ 913 h 10160"/>
                  <a:gd name="connsiteX83" fmla="*/ 1794 w 10000"/>
                  <a:gd name="connsiteY83" fmla="*/ 913 h 10160"/>
                  <a:gd name="connsiteX84" fmla="*/ 1722 w 10000"/>
                  <a:gd name="connsiteY84" fmla="*/ 938 h 10160"/>
                  <a:gd name="connsiteX85" fmla="*/ 1639 w 10000"/>
                  <a:gd name="connsiteY85" fmla="*/ 938 h 10160"/>
                  <a:gd name="connsiteX86" fmla="*/ 1573 w 10000"/>
                  <a:gd name="connsiteY86" fmla="*/ 951 h 10160"/>
                  <a:gd name="connsiteX87" fmla="*/ 1501 w 10000"/>
                  <a:gd name="connsiteY87" fmla="*/ 963 h 10160"/>
                  <a:gd name="connsiteX88" fmla="*/ 1429 w 10000"/>
                  <a:gd name="connsiteY88" fmla="*/ 976 h 10160"/>
                  <a:gd name="connsiteX89" fmla="*/ 1358 w 10000"/>
                  <a:gd name="connsiteY89" fmla="*/ 976 h 10160"/>
                  <a:gd name="connsiteX90" fmla="*/ 1292 w 10000"/>
                  <a:gd name="connsiteY90" fmla="*/ 1001 h 10160"/>
                  <a:gd name="connsiteX91" fmla="*/ 1232 w 10000"/>
                  <a:gd name="connsiteY91" fmla="*/ 1014 h 10160"/>
                  <a:gd name="connsiteX92" fmla="*/ 1160 w 10000"/>
                  <a:gd name="connsiteY92" fmla="*/ 1027 h 10160"/>
                  <a:gd name="connsiteX93" fmla="*/ 1089 w 10000"/>
                  <a:gd name="connsiteY93" fmla="*/ 1027 h 10160"/>
                  <a:gd name="connsiteX94" fmla="*/ 1029 w 10000"/>
                  <a:gd name="connsiteY94" fmla="*/ 1039 h 10160"/>
                  <a:gd name="connsiteX95" fmla="*/ 963 w 10000"/>
                  <a:gd name="connsiteY95" fmla="*/ 1039 h 10160"/>
                  <a:gd name="connsiteX96" fmla="*/ 903 w 10000"/>
                  <a:gd name="connsiteY96" fmla="*/ 1052 h 10160"/>
                  <a:gd name="connsiteX97" fmla="*/ 843 w 10000"/>
                  <a:gd name="connsiteY97" fmla="*/ 1052 h 10160"/>
                  <a:gd name="connsiteX98" fmla="*/ 783 w 10000"/>
                  <a:gd name="connsiteY98" fmla="*/ 1064 h 10160"/>
                  <a:gd name="connsiteX99" fmla="*/ 736 w 10000"/>
                  <a:gd name="connsiteY99" fmla="*/ 1077 h 10160"/>
                  <a:gd name="connsiteX100" fmla="*/ 688 w 10000"/>
                  <a:gd name="connsiteY100" fmla="*/ 1090 h 10160"/>
                  <a:gd name="connsiteX101" fmla="*/ 634 w 10000"/>
                  <a:gd name="connsiteY101" fmla="*/ 1090 h 10160"/>
                  <a:gd name="connsiteX102" fmla="*/ 574 w 10000"/>
                  <a:gd name="connsiteY102" fmla="*/ 1102 h 10160"/>
                  <a:gd name="connsiteX103" fmla="*/ 526 w 10000"/>
                  <a:gd name="connsiteY103" fmla="*/ 1102 h 10160"/>
                  <a:gd name="connsiteX104" fmla="*/ 478 w 10000"/>
                  <a:gd name="connsiteY104" fmla="*/ 1115 h 10160"/>
                  <a:gd name="connsiteX105" fmla="*/ 431 w 10000"/>
                  <a:gd name="connsiteY105" fmla="*/ 1115 h 10160"/>
                  <a:gd name="connsiteX106" fmla="*/ 383 w 10000"/>
                  <a:gd name="connsiteY106" fmla="*/ 1128 h 10160"/>
                  <a:gd name="connsiteX107" fmla="*/ 347 w 10000"/>
                  <a:gd name="connsiteY107" fmla="*/ 1128 h 10160"/>
                  <a:gd name="connsiteX108" fmla="*/ 317 w 10000"/>
                  <a:gd name="connsiteY108" fmla="*/ 1140 h 10160"/>
                  <a:gd name="connsiteX109" fmla="*/ 281 w 10000"/>
                  <a:gd name="connsiteY109" fmla="*/ 1140 h 10160"/>
                  <a:gd name="connsiteX110" fmla="*/ 233 w 10000"/>
                  <a:gd name="connsiteY110" fmla="*/ 1153 h 10160"/>
                  <a:gd name="connsiteX111" fmla="*/ 209 w 10000"/>
                  <a:gd name="connsiteY111" fmla="*/ 1153 h 10160"/>
                  <a:gd name="connsiteX112" fmla="*/ 173 w 10000"/>
                  <a:gd name="connsiteY112" fmla="*/ 1153 h 10160"/>
                  <a:gd name="connsiteX113" fmla="*/ 114 w 10000"/>
                  <a:gd name="connsiteY113" fmla="*/ 1159 h 10160"/>
                  <a:gd name="connsiteX114" fmla="*/ 78 w 10000"/>
                  <a:gd name="connsiteY114" fmla="*/ 1172 h 10160"/>
                  <a:gd name="connsiteX115" fmla="*/ 42 w 10000"/>
                  <a:gd name="connsiteY115" fmla="*/ 1172 h 10160"/>
                  <a:gd name="connsiteX116" fmla="*/ 24 w 10000"/>
                  <a:gd name="connsiteY116" fmla="*/ 1185 h 10160"/>
                  <a:gd name="connsiteX117" fmla="*/ 0 w 10000"/>
                  <a:gd name="connsiteY117" fmla="*/ 1185 h 10160"/>
                  <a:gd name="connsiteX118" fmla="*/ 0 w 10000"/>
                  <a:gd name="connsiteY118" fmla="*/ 1185 h 10160"/>
                  <a:gd name="connsiteX119" fmla="*/ 0 w 10000"/>
                  <a:gd name="connsiteY119" fmla="*/ 1197 h 10160"/>
                  <a:gd name="connsiteX120" fmla="*/ 12 w 10000"/>
                  <a:gd name="connsiteY120" fmla="*/ 1223 h 10160"/>
                  <a:gd name="connsiteX121" fmla="*/ 12 w 10000"/>
                  <a:gd name="connsiteY121" fmla="*/ 1248 h 10160"/>
                  <a:gd name="connsiteX122" fmla="*/ 24 w 10000"/>
                  <a:gd name="connsiteY122" fmla="*/ 1273 h 10160"/>
                  <a:gd name="connsiteX123" fmla="*/ 30 w 10000"/>
                  <a:gd name="connsiteY123" fmla="*/ 1311 h 10160"/>
                  <a:gd name="connsiteX124" fmla="*/ 42 w 10000"/>
                  <a:gd name="connsiteY124" fmla="*/ 1349 h 10160"/>
                  <a:gd name="connsiteX125" fmla="*/ 54 w 10000"/>
                  <a:gd name="connsiteY125" fmla="*/ 1374 h 10160"/>
                  <a:gd name="connsiteX126" fmla="*/ 66 w 10000"/>
                  <a:gd name="connsiteY126" fmla="*/ 1425 h 10160"/>
                  <a:gd name="connsiteX127" fmla="*/ 78 w 10000"/>
                  <a:gd name="connsiteY127" fmla="*/ 1476 h 10160"/>
                  <a:gd name="connsiteX128" fmla="*/ 90 w 10000"/>
                  <a:gd name="connsiteY128" fmla="*/ 1520 h 10160"/>
                  <a:gd name="connsiteX129" fmla="*/ 102 w 10000"/>
                  <a:gd name="connsiteY129" fmla="*/ 1583 h 10160"/>
                  <a:gd name="connsiteX130" fmla="*/ 126 w 10000"/>
                  <a:gd name="connsiteY130" fmla="*/ 1646 h 10160"/>
                  <a:gd name="connsiteX131" fmla="*/ 150 w 10000"/>
                  <a:gd name="connsiteY131" fmla="*/ 1710 h 10160"/>
                  <a:gd name="connsiteX132" fmla="*/ 173 w 10000"/>
                  <a:gd name="connsiteY132" fmla="*/ 1786 h 10160"/>
                  <a:gd name="connsiteX133" fmla="*/ 185 w 10000"/>
                  <a:gd name="connsiteY133" fmla="*/ 1842 h 10160"/>
                  <a:gd name="connsiteX134" fmla="*/ 209 w 10000"/>
                  <a:gd name="connsiteY134" fmla="*/ 1918 h 10160"/>
                  <a:gd name="connsiteX135" fmla="*/ 221 w 10000"/>
                  <a:gd name="connsiteY135" fmla="*/ 1994 h 10160"/>
                  <a:gd name="connsiteX136" fmla="*/ 245 w 10000"/>
                  <a:gd name="connsiteY136" fmla="*/ 2083 h 10160"/>
                  <a:gd name="connsiteX137" fmla="*/ 269 w 10000"/>
                  <a:gd name="connsiteY137" fmla="*/ 2152 h 10160"/>
                  <a:gd name="connsiteX138" fmla="*/ 305 w 10000"/>
                  <a:gd name="connsiteY138" fmla="*/ 2254 h 10160"/>
                  <a:gd name="connsiteX139" fmla="*/ 329 w 10000"/>
                  <a:gd name="connsiteY139" fmla="*/ 2330 h 10160"/>
                  <a:gd name="connsiteX140" fmla="*/ 347 w 10000"/>
                  <a:gd name="connsiteY140" fmla="*/ 2431 h 10160"/>
                  <a:gd name="connsiteX141" fmla="*/ 371 w 10000"/>
                  <a:gd name="connsiteY141" fmla="*/ 2526 h 10160"/>
                  <a:gd name="connsiteX142" fmla="*/ 395 w 10000"/>
                  <a:gd name="connsiteY142" fmla="*/ 2627 h 10160"/>
                  <a:gd name="connsiteX143" fmla="*/ 431 w 10000"/>
                  <a:gd name="connsiteY143" fmla="*/ 2715 h 10160"/>
                  <a:gd name="connsiteX144" fmla="*/ 455 w 10000"/>
                  <a:gd name="connsiteY144" fmla="*/ 2810 h 10160"/>
                  <a:gd name="connsiteX145" fmla="*/ 490 w 10000"/>
                  <a:gd name="connsiteY145" fmla="*/ 2911 h 10160"/>
                  <a:gd name="connsiteX146" fmla="*/ 514 w 10000"/>
                  <a:gd name="connsiteY146" fmla="*/ 3025 h 10160"/>
                  <a:gd name="connsiteX147" fmla="*/ 550 w 10000"/>
                  <a:gd name="connsiteY147" fmla="*/ 3126 h 10160"/>
                  <a:gd name="connsiteX148" fmla="*/ 586 w 10000"/>
                  <a:gd name="connsiteY148" fmla="*/ 3247 h 10160"/>
                  <a:gd name="connsiteX149" fmla="*/ 610 w 10000"/>
                  <a:gd name="connsiteY149" fmla="*/ 3348 h 10160"/>
                  <a:gd name="connsiteX150" fmla="*/ 646 w 10000"/>
                  <a:gd name="connsiteY150" fmla="*/ 3462 h 10160"/>
                  <a:gd name="connsiteX151" fmla="*/ 676 w 10000"/>
                  <a:gd name="connsiteY151" fmla="*/ 3557 h 10160"/>
                  <a:gd name="connsiteX152" fmla="*/ 712 w 10000"/>
                  <a:gd name="connsiteY152" fmla="*/ 3683 h 10160"/>
                  <a:gd name="connsiteX153" fmla="*/ 736 w 10000"/>
                  <a:gd name="connsiteY153" fmla="*/ 3797 h 10160"/>
                  <a:gd name="connsiteX154" fmla="*/ 772 w 10000"/>
                  <a:gd name="connsiteY154" fmla="*/ 3904 h 10160"/>
                  <a:gd name="connsiteX155" fmla="*/ 807 w 10000"/>
                  <a:gd name="connsiteY155" fmla="*/ 4031 h 10160"/>
                  <a:gd name="connsiteX156" fmla="*/ 843 w 10000"/>
                  <a:gd name="connsiteY156" fmla="*/ 4138 h 10160"/>
                  <a:gd name="connsiteX157" fmla="*/ 867 w 10000"/>
                  <a:gd name="connsiteY157" fmla="*/ 4252 h 10160"/>
                  <a:gd name="connsiteX158" fmla="*/ 903 w 10000"/>
                  <a:gd name="connsiteY158" fmla="*/ 4379 h 10160"/>
                  <a:gd name="connsiteX159" fmla="*/ 927 w 10000"/>
                  <a:gd name="connsiteY159" fmla="*/ 4486 h 10160"/>
                  <a:gd name="connsiteX160" fmla="*/ 975 w 10000"/>
                  <a:gd name="connsiteY160" fmla="*/ 4600 h 10160"/>
                  <a:gd name="connsiteX161" fmla="*/ 993 w 10000"/>
                  <a:gd name="connsiteY161" fmla="*/ 4727 h 10160"/>
                  <a:gd name="connsiteX162" fmla="*/ 1029 w 10000"/>
                  <a:gd name="connsiteY162" fmla="*/ 4834 h 10160"/>
                  <a:gd name="connsiteX163" fmla="*/ 1065 w 10000"/>
                  <a:gd name="connsiteY163" fmla="*/ 4961 h 10160"/>
                  <a:gd name="connsiteX164" fmla="*/ 1100 w 10000"/>
                  <a:gd name="connsiteY164" fmla="*/ 5087 h 10160"/>
                  <a:gd name="connsiteX165" fmla="*/ 1136 w 10000"/>
                  <a:gd name="connsiteY165" fmla="*/ 5195 h 10160"/>
                  <a:gd name="connsiteX166" fmla="*/ 1160 w 10000"/>
                  <a:gd name="connsiteY166" fmla="*/ 5309 h 10160"/>
                  <a:gd name="connsiteX167" fmla="*/ 1196 w 10000"/>
                  <a:gd name="connsiteY167" fmla="*/ 5422 h 10160"/>
                  <a:gd name="connsiteX168" fmla="*/ 1232 w 10000"/>
                  <a:gd name="connsiteY168" fmla="*/ 5530 h 10160"/>
                  <a:gd name="connsiteX169" fmla="*/ 1256 w 10000"/>
                  <a:gd name="connsiteY169" fmla="*/ 5644 h 10160"/>
                  <a:gd name="connsiteX170" fmla="*/ 1292 w 10000"/>
                  <a:gd name="connsiteY170" fmla="*/ 5758 h 10160"/>
                  <a:gd name="connsiteX171" fmla="*/ 1322 w 10000"/>
                  <a:gd name="connsiteY171" fmla="*/ 5865 h 10160"/>
                  <a:gd name="connsiteX172" fmla="*/ 1358 w 10000"/>
                  <a:gd name="connsiteY172" fmla="*/ 5992 h 10160"/>
                  <a:gd name="connsiteX173" fmla="*/ 1382 w 10000"/>
                  <a:gd name="connsiteY173" fmla="*/ 6093 h 10160"/>
                  <a:gd name="connsiteX174" fmla="*/ 1406 w 10000"/>
                  <a:gd name="connsiteY174" fmla="*/ 6188 h 10160"/>
                  <a:gd name="connsiteX175" fmla="*/ 1441 w 10000"/>
                  <a:gd name="connsiteY175" fmla="*/ 6302 h 10160"/>
                  <a:gd name="connsiteX176" fmla="*/ 1477 w 10000"/>
                  <a:gd name="connsiteY176" fmla="*/ 6416 h 10160"/>
                  <a:gd name="connsiteX177" fmla="*/ 1501 w 10000"/>
                  <a:gd name="connsiteY177" fmla="*/ 6498 h 10160"/>
                  <a:gd name="connsiteX178" fmla="*/ 1525 w 10000"/>
                  <a:gd name="connsiteY178" fmla="*/ 6599 h 10160"/>
                  <a:gd name="connsiteX179" fmla="*/ 1549 w 10000"/>
                  <a:gd name="connsiteY179" fmla="*/ 6700 h 10160"/>
                  <a:gd name="connsiteX180" fmla="*/ 1585 w 10000"/>
                  <a:gd name="connsiteY180" fmla="*/ 6808 h 10160"/>
                  <a:gd name="connsiteX181" fmla="*/ 1609 w 10000"/>
                  <a:gd name="connsiteY181" fmla="*/ 6884 h 10160"/>
                  <a:gd name="connsiteX182" fmla="*/ 1627 w 10000"/>
                  <a:gd name="connsiteY182" fmla="*/ 6985 h 10160"/>
                  <a:gd name="connsiteX183" fmla="*/ 1651 w 10000"/>
                  <a:gd name="connsiteY183" fmla="*/ 7073 h 10160"/>
                  <a:gd name="connsiteX184" fmla="*/ 1675 w 10000"/>
                  <a:gd name="connsiteY184" fmla="*/ 7168 h 10160"/>
                  <a:gd name="connsiteX185" fmla="*/ 1687 w 10000"/>
                  <a:gd name="connsiteY185" fmla="*/ 7257 h 10160"/>
                  <a:gd name="connsiteX186" fmla="*/ 1722 w 10000"/>
                  <a:gd name="connsiteY186" fmla="*/ 7345 h 10160"/>
                  <a:gd name="connsiteX187" fmla="*/ 1746 w 10000"/>
                  <a:gd name="connsiteY187" fmla="*/ 7434 h 10160"/>
                  <a:gd name="connsiteX188" fmla="*/ 1770 w 10000"/>
                  <a:gd name="connsiteY188" fmla="*/ 7516 h 10160"/>
                  <a:gd name="connsiteX189" fmla="*/ 1782 w 10000"/>
                  <a:gd name="connsiteY189" fmla="*/ 7605 h 10160"/>
                  <a:gd name="connsiteX190" fmla="*/ 1806 w 10000"/>
                  <a:gd name="connsiteY190" fmla="*/ 7681 h 10160"/>
                  <a:gd name="connsiteX191" fmla="*/ 1818 w 10000"/>
                  <a:gd name="connsiteY191" fmla="*/ 7769 h 10160"/>
                  <a:gd name="connsiteX192" fmla="*/ 1854 w 10000"/>
                  <a:gd name="connsiteY192" fmla="*/ 7851 h 10160"/>
                  <a:gd name="connsiteX193" fmla="*/ 1866 w 10000"/>
                  <a:gd name="connsiteY193" fmla="*/ 7927 h 10160"/>
                  <a:gd name="connsiteX194" fmla="*/ 1890 w 10000"/>
                  <a:gd name="connsiteY194" fmla="*/ 8016 h 10160"/>
                  <a:gd name="connsiteX195" fmla="*/ 1902 w 10000"/>
                  <a:gd name="connsiteY195" fmla="*/ 8092 h 10160"/>
                  <a:gd name="connsiteX196" fmla="*/ 1926 w 10000"/>
                  <a:gd name="connsiteY196" fmla="*/ 8174 h 10160"/>
                  <a:gd name="connsiteX197" fmla="*/ 1938 w 10000"/>
                  <a:gd name="connsiteY197" fmla="*/ 8237 h 10160"/>
                  <a:gd name="connsiteX198" fmla="*/ 1956 w 10000"/>
                  <a:gd name="connsiteY198" fmla="*/ 8313 h 10160"/>
                  <a:gd name="connsiteX199" fmla="*/ 1968 w 10000"/>
                  <a:gd name="connsiteY199" fmla="*/ 8389 h 10160"/>
                  <a:gd name="connsiteX200" fmla="*/ 1992 w 10000"/>
                  <a:gd name="connsiteY200" fmla="*/ 8459 h 10160"/>
                  <a:gd name="connsiteX201" fmla="*/ 2004 w 10000"/>
                  <a:gd name="connsiteY201" fmla="*/ 8522 h 10160"/>
                  <a:gd name="connsiteX202" fmla="*/ 2016 w 10000"/>
                  <a:gd name="connsiteY202" fmla="*/ 8598 h 10160"/>
                  <a:gd name="connsiteX203" fmla="*/ 2028 w 10000"/>
                  <a:gd name="connsiteY203" fmla="*/ 8674 h 10160"/>
                  <a:gd name="connsiteX204" fmla="*/ 2051 w 10000"/>
                  <a:gd name="connsiteY204" fmla="*/ 8737 h 10160"/>
                  <a:gd name="connsiteX205" fmla="*/ 2051 w 10000"/>
                  <a:gd name="connsiteY205" fmla="*/ 8794 h 10160"/>
                  <a:gd name="connsiteX206" fmla="*/ 2075 w 10000"/>
                  <a:gd name="connsiteY206" fmla="*/ 8857 h 10160"/>
                  <a:gd name="connsiteX207" fmla="*/ 2075 w 10000"/>
                  <a:gd name="connsiteY207" fmla="*/ 8920 h 10160"/>
                  <a:gd name="connsiteX208" fmla="*/ 2099 w 10000"/>
                  <a:gd name="connsiteY208" fmla="*/ 8996 h 10160"/>
                  <a:gd name="connsiteX209" fmla="*/ 2111 w 10000"/>
                  <a:gd name="connsiteY209" fmla="*/ 9047 h 10160"/>
                  <a:gd name="connsiteX210" fmla="*/ 2123 w 10000"/>
                  <a:gd name="connsiteY210" fmla="*/ 9104 h 10160"/>
                  <a:gd name="connsiteX211" fmla="*/ 2135 w 10000"/>
                  <a:gd name="connsiteY211" fmla="*/ 9167 h 10160"/>
                  <a:gd name="connsiteX212" fmla="*/ 2147 w 10000"/>
                  <a:gd name="connsiteY212" fmla="*/ 9230 h 10160"/>
                  <a:gd name="connsiteX213" fmla="*/ 2159 w 10000"/>
                  <a:gd name="connsiteY213" fmla="*/ 9281 h 10160"/>
                  <a:gd name="connsiteX214" fmla="*/ 2159 w 10000"/>
                  <a:gd name="connsiteY214" fmla="*/ 9331 h 10160"/>
                  <a:gd name="connsiteX215" fmla="*/ 2171 w 10000"/>
                  <a:gd name="connsiteY215" fmla="*/ 9382 h 10160"/>
                  <a:gd name="connsiteX216" fmla="*/ 2183 w 10000"/>
                  <a:gd name="connsiteY216" fmla="*/ 9426 h 10160"/>
                  <a:gd name="connsiteX217" fmla="*/ 2183 w 10000"/>
                  <a:gd name="connsiteY217" fmla="*/ 9477 h 10160"/>
                  <a:gd name="connsiteX218" fmla="*/ 2195 w 10000"/>
                  <a:gd name="connsiteY218" fmla="*/ 9527 h 10160"/>
                  <a:gd name="connsiteX219" fmla="*/ 2195 w 10000"/>
                  <a:gd name="connsiteY219" fmla="*/ 9565 h 10160"/>
                  <a:gd name="connsiteX220" fmla="*/ 2207 w 10000"/>
                  <a:gd name="connsiteY220" fmla="*/ 9616 h 10160"/>
                  <a:gd name="connsiteX221" fmla="*/ 2207 w 10000"/>
                  <a:gd name="connsiteY221" fmla="*/ 9654 h 10160"/>
                  <a:gd name="connsiteX222" fmla="*/ 2219 w 10000"/>
                  <a:gd name="connsiteY222" fmla="*/ 9692 h 10160"/>
                  <a:gd name="connsiteX223" fmla="*/ 2219 w 10000"/>
                  <a:gd name="connsiteY223" fmla="*/ 9730 h 10160"/>
                  <a:gd name="connsiteX224" fmla="*/ 2243 w 10000"/>
                  <a:gd name="connsiteY224" fmla="*/ 9774 h 10160"/>
                  <a:gd name="connsiteX225" fmla="*/ 2243 w 10000"/>
                  <a:gd name="connsiteY225" fmla="*/ 9799 h 10160"/>
                  <a:gd name="connsiteX226" fmla="*/ 2255 w 10000"/>
                  <a:gd name="connsiteY226" fmla="*/ 9837 h 10160"/>
                  <a:gd name="connsiteX227" fmla="*/ 2255 w 10000"/>
                  <a:gd name="connsiteY227" fmla="*/ 9875 h 10160"/>
                  <a:gd name="connsiteX228" fmla="*/ 2261 w 10000"/>
                  <a:gd name="connsiteY228" fmla="*/ 9913 h 10160"/>
                  <a:gd name="connsiteX229" fmla="*/ 2261 w 10000"/>
                  <a:gd name="connsiteY229" fmla="*/ 9964 h 10160"/>
                  <a:gd name="connsiteX230" fmla="*/ 2273 w 10000"/>
                  <a:gd name="connsiteY230" fmla="*/ 10015 h 10160"/>
                  <a:gd name="connsiteX231" fmla="*/ 2273 w 10000"/>
                  <a:gd name="connsiteY231" fmla="*/ 10052 h 10160"/>
                  <a:gd name="connsiteX232" fmla="*/ 2285 w 10000"/>
                  <a:gd name="connsiteY232" fmla="*/ 10090 h 10160"/>
                  <a:gd name="connsiteX233" fmla="*/ 2285 w 10000"/>
                  <a:gd name="connsiteY233" fmla="*/ 10135 h 10160"/>
                  <a:gd name="connsiteX234" fmla="*/ 2297 w 10000"/>
                  <a:gd name="connsiteY234" fmla="*/ 10160 h 10160"/>
                  <a:gd name="connsiteX235" fmla="*/ 2297 w 10000"/>
                  <a:gd name="connsiteY235" fmla="*/ 10147 h 10160"/>
                  <a:gd name="connsiteX236" fmla="*/ 2309 w 10000"/>
                  <a:gd name="connsiteY236" fmla="*/ 10135 h 10160"/>
                  <a:gd name="connsiteX237" fmla="*/ 2333 w 10000"/>
                  <a:gd name="connsiteY237" fmla="*/ 10122 h 10160"/>
                  <a:gd name="connsiteX238" fmla="*/ 2380 w 10000"/>
                  <a:gd name="connsiteY238" fmla="*/ 10122 h 10160"/>
                  <a:gd name="connsiteX239" fmla="*/ 2416 w 10000"/>
                  <a:gd name="connsiteY239" fmla="*/ 10097 h 10160"/>
                  <a:gd name="connsiteX240" fmla="*/ 2476 w 10000"/>
                  <a:gd name="connsiteY240" fmla="*/ 10090 h 10160"/>
                  <a:gd name="connsiteX241" fmla="*/ 2500 w 10000"/>
                  <a:gd name="connsiteY241" fmla="*/ 10078 h 10160"/>
                  <a:gd name="connsiteX242" fmla="*/ 2548 w 10000"/>
                  <a:gd name="connsiteY242" fmla="*/ 10078 h 10160"/>
                  <a:gd name="connsiteX243" fmla="*/ 2578 w 10000"/>
                  <a:gd name="connsiteY243" fmla="*/ 10065 h 10160"/>
                  <a:gd name="connsiteX244" fmla="*/ 2626 w 10000"/>
                  <a:gd name="connsiteY244" fmla="*/ 10052 h 10160"/>
                  <a:gd name="connsiteX245" fmla="*/ 2661 w 10000"/>
                  <a:gd name="connsiteY245" fmla="*/ 10040 h 10160"/>
                  <a:gd name="connsiteX246" fmla="*/ 2697 w 10000"/>
                  <a:gd name="connsiteY246" fmla="*/ 10015 h 10160"/>
                  <a:gd name="connsiteX247" fmla="*/ 2745 w 10000"/>
                  <a:gd name="connsiteY247" fmla="*/ 10002 h 10160"/>
                  <a:gd name="connsiteX248" fmla="*/ 2793 w 10000"/>
                  <a:gd name="connsiteY248" fmla="*/ 9989 h 10160"/>
                  <a:gd name="connsiteX249" fmla="*/ 2841 w 10000"/>
                  <a:gd name="connsiteY249" fmla="*/ 9977 h 10160"/>
                  <a:gd name="connsiteX250" fmla="*/ 2889 w 10000"/>
                  <a:gd name="connsiteY250" fmla="*/ 9964 h 10160"/>
                  <a:gd name="connsiteX251" fmla="*/ 2943 w 10000"/>
                  <a:gd name="connsiteY251" fmla="*/ 9951 h 10160"/>
                  <a:gd name="connsiteX252" fmla="*/ 2990 w 10000"/>
                  <a:gd name="connsiteY252" fmla="*/ 9939 h 10160"/>
                  <a:gd name="connsiteX253" fmla="*/ 3050 w 10000"/>
                  <a:gd name="connsiteY253" fmla="*/ 9913 h 10160"/>
                  <a:gd name="connsiteX254" fmla="*/ 3110 w 10000"/>
                  <a:gd name="connsiteY254" fmla="*/ 9901 h 10160"/>
                  <a:gd name="connsiteX255" fmla="*/ 3170 w 10000"/>
                  <a:gd name="connsiteY255" fmla="*/ 9888 h 10160"/>
                  <a:gd name="connsiteX256" fmla="*/ 3224 w 10000"/>
                  <a:gd name="connsiteY256" fmla="*/ 9863 h 10160"/>
                  <a:gd name="connsiteX257" fmla="*/ 3283 w 10000"/>
                  <a:gd name="connsiteY257" fmla="*/ 9850 h 10160"/>
                  <a:gd name="connsiteX258" fmla="*/ 3355 w 10000"/>
                  <a:gd name="connsiteY258" fmla="*/ 9837 h 10160"/>
                  <a:gd name="connsiteX259" fmla="*/ 3415 w 10000"/>
                  <a:gd name="connsiteY259" fmla="*/ 9812 h 10160"/>
                  <a:gd name="connsiteX260" fmla="*/ 3487 w 10000"/>
                  <a:gd name="connsiteY260" fmla="*/ 9799 h 10160"/>
                  <a:gd name="connsiteX261" fmla="*/ 3553 w 10000"/>
                  <a:gd name="connsiteY261" fmla="*/ 9787 h 10160"/>
                  <a:gd name="connsiteX262" fmla="*/ 3612 w 10000"/>
                  <a:gd name="connsiteY262" fmla="*/ 9762 h 10160"/>
                  <a:gd name="connsiteX263" fmla="*/ 3696 w 10000"/>
                  <a:gd name="connsiteY263" fmla="*/ 9743 h 10160"/>
                  <a:gd name="connsiteX264" fmla="*/ 3768 w 10000"/>
                  <a:gd name="connsiteY264" fmla="*/ 9730 h 10160"/>
                  <a:gd name="connsiteX265" fmla="*/ 3840 w 10000"/>
                  <a:gd name="connsiteY265" fmla="*/ 9705 h 10160"/>
                  <a:gd name="connsiteX266" fmla="*/ 3906 w 10000"/>
                  <a:gd name="connsiteY266" fmla="*/ 9692 h 10160"/>
                  <a:gd name="connsiteX267" fmla="*/ 3977 w 10000"/>
                  <a:gd name="connsiteY267" fmla="*/ 9667 h 10160"/>
                  <a:gd name="connsiteX268" fmla="*/ 4061 w 10000"/>
                  <a:gd name="connsiteY268" fmla="*/ 9654 h 10160"/>
                  <a:gd name="connsiteX269" fmla="*/ 4133 w 10000"/>
                  <a:gd name="connsiteY269" fmla="*/ 9629 h 10160"/>
                  <a:gd name="connsiteX270" fmla="*/ 4211 w 10000"/>
                  <a:gd name="connsiteY270" fmla="*/ 9603 h 10160"/>
                  <a:gd name="connsiteX271" fmla="*/ 4282 w 10000"/>
                  <a:gd name="connsiteY271" fmla="*/ 9591 h 10160"/>
                  <a:gd name="connsiteX272" fmla="*/ 4366 w 10000"/>
                  <a:gd name="connsiteY272" fmla="*/ 9565 h 10160"/>
                  <a:gd name="connsiteX273" fmla="*/ 4438 w 10000"/>
                  <a:gd name="connsiteY273" fmla="*/ 9553 h 10160"/>
                  <a:gd name="connsiteX274" fmla="*/ 4516 w 10000"/>
                  <a:gd name="connsiteY274" fmla="*/ 9527 h 10160"/>
                  <a:gd name="connsiteX275" fmla="*/ 4599 w 10000"/>
                  <a:gd name="connsiteY275" fmla="*/ 9515 h 10160"/>
                  <a:gd name="connsiteX276" fmla="*/ 4683 w 10000"/>
                  <a:gd name="connsiteY276" fmla="*/ 9502 h 10160"/>
                  <a:gd name="connsiteX277" fmla="*/ 4767 w 10000"/>
                  <a:gd name="connsiteY277" fmla="*/ 9477 h 10160"/>
                  <a:gd name="connsiteX278" fmla="*/ 4844 w 10000"/>
                  <a:gd name="connsiteY278" fmla="*/ 9452 h 10160"/>
                  <a:gd name="connsiteX279" fmla="*/ 4928 w 10000"/>
                  <a:gd name="connsiteY279" fmla="*/ 9439 h 10160"/>
                  <a:gd name="connsiteX280" fmla="*/ 5012 w 10000"/>
                  <a:gd name="connsiteY280" fmla="*/ 9420 h 10160"/>
                  <a:gd name="connsiteX281" fmla="*/ 5096 w 10000"/>
                  <a:gd name="connsiteY281" fmla="*/ 9407 h 10160"/>
                  <a:gd name="connsiteX282" fmla="*/ 5173 w 10000"/>
                  <a:gd name="connsiteY282" fmla="*/ 9395 h 10160"/>
                  <a:gd name="connsiteX283" fmla="*/ 5269 w 10000"/>
                  <a:gd name="connsiteY283" fmla="*/ 9369 h 10160"/>
                  <a:gd name="connsiteX284" fmla="*/ 5353 w 10000"/>
                  <a:gd name="connsiteY284" fmla="*/ 9357 h 10160"/>
                  <a:gd name="connsiteX285" fmla="*/ 5431 w 10000"/>
                  <a:gd name="connsiteY285" fmla="*/ 9331 h 10160"/>
                  <a:gd name="connsiteX286" fmla="*/ 5514 w 10000"/>
                  <a:gd name="connsiteY286" fmla="*/ 9319 h 10160"/>
                  <a:gd name="connsiteX287" fmla="*/ 5598 w 10000"/>
                  <a:gd name="connsiteY287" fmla="*/ 9293 h 10160"/>
                  <a:gd name="connsiteX288" fmla="*/ 5694 w 10000"/>
                  <a:gd name="connsiteY288" fmla="*/ 9281 h 10160"/>
                  <a:gd name="connsiteX289" fmla="*/ 5772 w 10000"/>
                  <a:gd name="connsiteY289" fmla="*/ 9268 h 10160"/>
                  <a:gd name="connsiteX290" fmla="*/ 5855 w 10000"/>
                  <a:gd name="connsiteY290" fmla="*/ 9256 h 10160"/>
                  <a:gd name="connsiteX291" fmla="*/ 5939 w 10000"/>
                  <a:gd name="connsiteY291" fmla="*/ 9243 h 10160"/>
                  <a:gd name="connsiteX292" fmla="*/ 6035 w 10000"/>
                  <a:gd name="connsiteY292" fmla="*/ 9230 h 10160"/>
                  <a:gd name="connsiteX293" fmla="*/ 6112 w 10000"/>
                  <a:gd name="connsiteY293" fmla="*/ 9218 h 10160"/>
                  <a:gd name="connsiteX294" fmla="*/ 6196 w 10000"/>
                  <a:gd name="connsiteY294" fmla="*/ 9192 h 10160"/>
                  <a:gd name="connsiteX295" fmla="*/ 6280 w 10000"/>
                  <a:gd name="connsiteY295" fmla="*/ 9180 h 10160"/>
                  <a:gd name="connsiteX296" fmla="*/ 6364 w 10000"/>
                  <a:gd name="connsiteY296" fmla="*/ 9167 h 10160"/>
                  <a:gd name="connsiteX297" fmla="*/ 6441 w 10000"/>
                  <a:gd name="connsiteY297" fmla="*/ 9142 h 10160"/>
                  <a:gd name="connsiteX298" fmla="*/ 6537 w 10000"/>
                  <a:gd name="connsiteY298" fmla="*/ 9129 h 10160"/>
                  <a:gd name="connsiteX299" fmla="*/ 6621 w 10000"/>
                  <a:gd name="connsiteY299" fmla="*/ 9116 h 10160"/>
                  <a:gd name="connsiteX300" fmla="*/ 6711 w 10000"/>
                  <a:gd name="connsiteY300" fmla="*/ 9104 h 10160"/>
                  <a:gd name="connsiteX301" fmla="*/ 6782 w 10000"/>
                  <a:gd name="connsiteY301" fmla="*/ 9085 h 10160"/>
                  <a:gd name="connsiteX302" fmla="*/ 6878 w 10000"/>
                  <a:gd name="connsiteY302" fmla="*/ 9072 h 10160"/>
                  <a:gd name="connsiteX303" fmla="*/ 6962 w 10000"/>
                  <a:gd name="connsiteY303" fmla="*/ 9047 h 10160"/>
                  <a:gd name="connsiteX304" fmla="*/ 7051 w 10000"/>
                  <a:gd name="connsiteY304" fmla="*/ 9034 h 10160"/>
                  <a:gd name="connsiteX305" fmla="*/ 7135 w 10000"/>
                  <a:gd name="connsiteY305" fmla="*/ 9009 h 10160"/>
                  <a:gd name="connsiteX306" fmla="*/ 7219 w 10000"/>
                  <a:gd name="connsiteY306" fmla="*/ 8996 h 10160"/>
                  <a:gd name="connsiteX307" fmla="*/ 7303 w 10000"/>
                  <a:gd name="connsiteY307" fmla="*/ 8971 h 10160"/>
                  <a:gd name="connsiteX308" fmla="*/ 7392 w 10000"/>
                  <a:gd name="connsiteY308" fmla="*/ 8958 h 10160"/>
                  <a:gd name="connsiteX309" fmla="*/ 7476 w 10000"/>
                  <a:gd name="connsiteY309" fmla="*/ 8933 h 10160"/>
                  <a:gd name="connsiteX310" fmla="*/ 7560 w 10000"/>
                  <a:gd name="connsiteY310" fmla="*/ 8908 h 10160"/>
                  <a:gd name="connsiteX311" fmla="*/ 7644 w 10000"/>
                  <a:gd name="connsiteY311" fmla="*/ 8895 h 10160"/>
                  <a:gd name="connsiteX312" fmla="*/ 7733 w 10000"/>
                  <a:gd name="connsiteY312" fmla="*/ 8870 h 10160"/>
                  <a:gd name="connsiteX313" fmla="*/ 7805 w 10000"/>
                  <a:gd name="connsiteY313" fmla="*/ 8857 h 10160"/>
                  <a:gd name="connsiteX314" fmla="*/ 7901 w 10000"/>
                  <a:gd name="connsiteY314" fmla="*/ 8832 h 10160"/>
                  <a:gd name="connsiteX315" fmla="*/ 7972 w 10000"/>
                  <a:gd name="connsiteY315" fmla="*/ 8819 h 10160"/>
                  <a:gd name="connsiteX316" fmla="*/ 8062 w 10000"/>
                  <a:gd name="connsiteY316" fmla="*/ 8794 h 10160"/>
                  <a:gd name="connsiteX317" fmla="*/ 8134 w 10000"/>
                  <a:gd name="connsiteY317" fmla="*/ 8768 h 10160"/>
                  <a:gd name="connsiteX318" fmla="*/ 8218 w 10000"/>
                  <a:gd name="connsiteY318" fmla="*/ 8762 h 10160"/>
                  <a:gd name="connsiteX319" fmla="*/ 8295 w 10000"/>
                  <a:gd name="connsiteY319" fmla="*/ 8737 h 10160"/>
                  <a:gd name="connsiteX320" fmla="*/ 8367 w 10000"/>
                  <a:gd name="connsiteY320" fmla="*/ 8724 h 10160"/>
                  <a:gd name="connsiteX321" fmla="*/ 8451 w 10000"/>
                  <a:gd name="connsiteY321" fmla="*/ 8699 h 10160"/>
                  <a:gd name="connsiteX322" fmla="*/ 8523 w 10000"/>
                  <a:gd name="connsiteY322" fmla="*/ 8686 h 10160"/>
                  <a:gd name="connsiteX323" fmla="*/ 8594 w 10000"/>
                  <a:gd name="connsiteY323" fmla="*/ 8661 h 10160"/>
                  <a:gd name="connsiteX324" fmla="*/ 8672 w 10000"/>
                  <a:gd name="connsiteY324" fmla="*/ 8636 h 10160"/>
                  <a:gd name="connsiteX325" fmla="*/ 8744 w 10000"/>
                  <a:gd name="connsiteY325" fmla="*/ 8623 h 10160"/>
                  <a:gd name="connsiteX326" fmla="*/ 8816 w 10000"/>
                  <a:gd name="connsiteY326" fmla="*/ 8598 h 10160"/>
                  <a:gd name="connsiteX327" fmla="*/ 8876 w 10000"/>
                  <a:gd name="connsiteY327" fmla="*/ 8585 h 10160"/>
                  <a:gd name="connsiteX328" fmla="*/ 8941 w 10000"/>
                  <a:gd name="connsiteY328" fmla="*/ 8560 h 10160"/>
                  <a:gd name="connsiteX329" fmla="*/ 9001 w 10000"/>
                  <a:gd name="connsiteY329" fmla="*/ 8534 h 10160"/>
                  <a:gd name="connsiteX330" fmla="*/ 9073 w 10000"/>
                  <a:gd name="connsiteY330" fmla="*/ 8522 h 10160"/>
                  <a:gd name="connsiteX331" fmla="*/ 9133 w 10000"/>
                  <a:gd name="connsiteY331" fmla="*/ 8496 h 10160"/>
                  <a:gd name="connsiteX332" fmla="*/ 9205 w 10000"/>
                  <a:gd name="connsiteY332" fmla="*/ 8484 h 10160"/>
                  <a:gd name="connsiteX333" fmla="*/ 9258 w 10000"/>
                  <a:gd name="connsiteY333" fmla="*/ 8471 h 10160"/>
                  <a:gd name="connsiteX334" fmla="*/ 9318 w 10000"/>
                  <a:gd name="connsiteY334" fmla="*/ 8446 h 10160"/>
                  <a:gd name="connsiteX335" fmla="*/ 9366 w 10000"/>
                  <a:gd name="connsiteY335" fmla="*/ 8433 h 10160"/>
                  <a:gd name="connsiteX336" fmla="*/ 9426 w 10000"/>
                  <a:gd name="connsiteY336" fmla="*/ 8427 h 10160"/>
                  <a:gd name="connsiteX337" fmla="*/ 9474 w 10000"/>
                  <a:gd name="connsiteY337" fmla="*/ 8402 h 10160"/>
                  <a:gd name="connsiteX338" fmla="*/ 9522 w 10000"/>
                  <a:gd name="connsiteY338" fmla="*/ 8389 h 10160"/>
                  <a:gd name="connsiteX339" fmla="*/ 9575 w 10000"/>
                  <a:gd name="connsiteY339" fmla="*/ 8376 h 10160"/>
                  <a:gd name="connsiteX340" fmla="*/ 9623 w 10000"/>
                  <a:gd name="connsiteY340" fmla="*/ 8364 h 10160"/>
                  <a:gd name="connsiteX341" fmla="*/ 9659 w 10000"/>
                  <a:gd name="connsiteY341" fmla="*/ 8351 h 10160"/>
                  <a:gd name="connsiteX342" fmla="*/ 9707 w 10000"/>
                  <a:gd name="connsiteY342" fmla="*/ 8338 h 10160"/>
                  <a:gd name="connsiteX343" fmla="*/ 9743 w 10000"/>
                  <a:gd name="connsiteY343" fmla="*/ 8326 h 10160"/>
                  <a:gd name="connsiteX344" fmla="*/ 9779 w 10000"/>
                  <a:gd name="connsiteY344" fmla="*/ 8313 h 10160"/>
                  <a:gd name="connsiteX345" fmla="*/ 9839 w 10000"/>
                  <a:gd name="connsiteY345" fmla="*/ 8300 h 10160"/>
                  <a:gd name="connsiteX346" fmla="*/ 9892 w 10000"/>
                  <a:gd name="connsiteY346" fmla="*/ 8288 h 10160"/>
                  <a:gd name="connsiteX347" fmla="*/ 9928 w 10000"/>
                  <a:gd name="connsiteY347" fmla="*/ 8262 h 10160"/>
                  <a:gd name="connsiteX348" fmla="*/ 9964 w 10000"/>
                  <a:gd name="connsiteY348" fmla="*/ 8250 h 10160"/>
                  <a:gd name="connsiteX349" fmla="*/ 9988 w 10000"/>
                  <a:gd name="connsiteY349" fmla="*/ 8250 h 10160"/>
                  <a:gd name="connsiteX350" fmla="*/ 10000 w 10000"/>
                  <a:gd name="connsiteY350" fmla="*/ 8250 h 10160"/>
                  <a:gd name="connsiteX351" fmla="*/ 9988 w 10000"/>
                  <a:gd name="connsiteY351" fmla="*/ 8237 h 10160"/>
                  <a:gd name="connsiteX352" fmla="*/ 9988 w 10000"/>
                  <a:gd name="connsiteY352" fmla="*/ 8225 h 10160"/>
                  <a:gd name="connsiteX353" fmla="*/ 9976 w 10000"/>
                  <a:gd name="connsiteY353" fmla="*/ 8199 h 10160"/>
                  <a:gd name="connsiteX354" fmla="*/ 9964 w 10000"/>
                  <a:gd name="connsiteY354" fmla="*/ 8174 h 10160"/>
                  <a:gd name="connsiteX355" fmla="*/ 9952 w 10000"/>
                  <a:gd name="connsiteY355" fmla="*/ 8123 h 10160"/>
                  <a:gd name="connsiteX356" fmla="*/ 9928 w 10000"/>
                  <a:gd name="connsiteY356" fmla="*/ 8079 h 10160"/>
                  <a:gd name="connsiteX357" fmla="*/ 9904 w 10000"/>
                  <a:gd name="connsiteY357" fmla="*/ 8016 h 10160"/>
                  <a:gd name="connsiteX358" fmla="*/ 9892 w 10000"/>
                  <a:gd name="connsiteY358" fmla="*/ 7940 h 10160"/>
                  <a:gd name="connsiteX359" fmla="*/ 9874 w 10000"/>
                  <a:gd name="connsiteY359" fmla="*/ 7902 h 10160"/>
                  <a:gd name="connsiteX360" fmla="*/ 9862 w 10000"/>
                  <a:gd name="connsiteY360" fmla="*/ 7851 h 10160"/>
                  <a:gd name="connsiteX361" fmla="*/ 9850 w 10000"/>
                  <a:gd name="connsiteY361" fmla="*/ 7813 h 10160"/>
                  <a:gd name="connsiteX362" fmla="*/ 9839 w 10000"/>
                  <a:gd name="connsiteY362" fmla="*/ 7775 h 10160"/>
                  <a:gd name="connsiteX363" fmla="*/ 9827 w 10000"/>
                  <a:gd name="connsiteY363" fmla="*/ 7719 h 10160"/>
                  <a:gd name="connsiteX364" fmla="*/ 9803 w 10000"/>
                  <a:gd name="connsiteY364" fmla="*/ 7681 h 10160"/>
                  <a:gd name="connsiteX365" fmla="*/ 9791 w 10000"/>
                  <a:gd name="connsiteY365" fmla="*/ 7630 h 10160"/>
                  <a:gd name="connsiteX366" fmla="*/ 9779 w 10000"/>
                  <a:gd name="connsiteY366" fmla="*/ 7579 h 10160"/>
                  <a:gd name="connsiteX367" fmla="*/ 9767 w 10000"/>
                  <a:gd name="connsiteY367" fmla="*/ 7529 h 10160"/>
                  <a:gd name="connsiteX368" fmla="*/ 9743 w 10000"/>
                  <a:gd name="connsiteY368" fmla="*/ 7478 h 10160"/>
                  <a:gd name="connsiteX369" fmla="*/ 9731 w 10000"/>
                  <a:gd name="connsiteY369" fmla="*/ 7421 h 10160"/>
                  <a:gd name="connsiteX370" fmla="*/ 9719 w 10000"/>
                  <a:gd name="connsiteY370" fmla="*/ 7371 h 10160"/>
                  <a:gd name="connsiteX371" fmla="*/ 9695 w 10000"/>
                  <a:gd name="connsiteY371" fmla="*/ 7307 h 10160"/>
                  <a:gd name="connsiteX372" fmla="*/ 9683 w 10000"/>
                  <a:gd name="connsiteY372" fmla="*/ 7244 h 10160"/>
                  <a:gd name="connsiteX373" fmla="*/ 9659 w 10000"/>
                  <a:gd name="connsiteY373" fmla="*/ 7194 h 10160"/>
                  <a:gd name="connsiteX374" fmla="*/ 9647 w 10000"/>
                  <a:gd name="connsiteY374" fmla="*/ 7130 h 10160"/>
                  <a:gd name="connsiteX375" fmla="*/ 9635 w 10000"/>
                  <a:gd name="connsiteY375" fmla="*/ 7061 h 10160"/>
                  <a:gd name="connsiteX376" fmla="*/ 9611 w 10000"/>
                  <a:gd name="connsiteY376" fmla="*/ 6997 h 10160"/>
                  <a:gd name="connsiteX377" fmla="*/ 9599 w 10000"/>
                  <a:gd name="connsiteY377" fmla="*/ 6934 h 10160"/>
                  <a:gd name="connsiteX378" fmla="*/ 9575 w 10000"/>
                  <a:gd name="connsiteY378" fmla="*/ 6858 h 10160"/>
                  <a:gd name="connsiteX379" fmla="*/ 9563 w 10000"/>
                  <a:gd name="connsiteY379" fmla="*/ 6795 h 10160"/>
                  <a:gd name="connsiteX380" fmla="*/ 9545 w 10000"/>
                  <a:gd name="connsiteY380" fmla="*/ 6725 h 10160"/>
                  <a:gd name="connsiteX381" fmla="*/ 9522 w 10000"/>
                  <a:gd name="connsiteY381" fmla="*/ 6650 h 10160"/>
                  <a:gd name="connsiteX382" fmla="*/ 9510 w 10000"/>
                  <a:gd name="connsiteY382" fmla="*/ 6586 h 10160"/>
                  <a:gd name="connsiteX383" fmla="*/ 9486 w 10000"/>
                  <a:gd name="connsiteY383" fmla="*/ 6510 h 10160"/>
                  <a:gd name="connsiteX384" fmla="*/ 9474 w 10000"/>
                  <a:gd name="connsiteY384" fmla="*/ 6441 h 10160"/>
                  <a:gd name="connsiteX385" fmla="*/ 9450 w 10000"/>
                  <a:gd name="connsiteY385" fmla="*/ 6365 h 10160"/>
                  <a:gd name="connsiteX386" fmla="*/ 9438 w 10000"/>
                  <a:gd name="connsiteY386" fmla="*/ 6302 h 10160"/>
                  <a:gd name="connsiteX387" fmla="*/ 9414 w 10000"/>
                  <a:gd name="connsiteY387" fmla="*/ 6213 h 10160"/>
                  <a:gd name="connsiteX388" fmla="*/ 9402 w 10000"/>
                  <a:gd name="connsiteY388" fmla="*/ 6150 h 10160"/>
                  <a:gd name="connsiteX389" fmla="*/ 9378 w 10000"/>
                  <a:gd name="connsiteY389" fmla="*/ 6080 h 10160"/>
                  <a:gd name="connsiteX390" fmla="*/ 9366 w 10000"/>
                  <a:gd name="connsiteY390" fmla="*/ 6004 h 10160"/>
                  <a:gd name="connsiteX391" fmla="*/ 9354 w 10000"/>
                  <a:gd name="connsiteY391" fmla="*/ 5916 h 10160"/>
                  <a:gd name="connsiteX392" fmla="*/ 9330 w 10000"/>
                  <a:gd name="connsiteY392" fmla="*/ 5840 h 10160"/>
                  <a:gd name="connsiteX393" fmla="*/ 9318 w 10000"/>
                  <a:gd name="connsiteY393" fmla="*/ 5770 h 10160"/>
                  <a:gd name="connsiteX394" fmla="*/ 9294 w 10000"/>
                  <a:gd name="connsiteY394" fmla="*/ 5682 h 10160"/>
                  <a:gd name="connsiteX395" fmla="*/ 9270 w 10000"/>
                  <a:gd name="connsiteY395" fmla="*/ 5606 h 10160"/>
                  <a:gd name="connsiteX396" fmla="*/ 9258 w 10000"/>
                  <a:gd name="connsiteY396" fmla="*/ 5530 h 10160"/>
                  <a:gd name="connsiteX397" fmla="*/ 9246 w 10000"/>
                  <a:gd name="connsiteY397" fmla="*/ 5448 h 10160"/>
                  <a:gd name="connsiteX398" fmla="*/ 9240 w 10000"/>
                  <a:gd name="connsiteY398" fmla="*/ 5372 h 10160"/>
                  <a:gd name="connsiteX399" fmla="*/ 9228 w 10000"/>
                  <a:gd name="connsiteY399" fmla="*/ 5283 h 10160"/>
                  <a:gd name="connsiteX400" fmla="*/ 9217 w 10000"/>
                  <a:gd name="connsiteY400" fmla="*/ 5207 h 10160"/>
                  <a:gd name="connsiteX401" fmla="*/ 9205 w 10000"/>
                  <a:gd name="connsiteY401" fmla="*/ 5132 h 10160"/>
                  <a:gd name="connsiteX402" fmla="*/ 9193 w 10000"/>
                  <a:gd name="connsiteY402" fmla="*/ 5062 h 10160"/>
                  <a:gd name="connsiteX403" fmla="*/ 9169 w 10000"/>
                  <a:gd name="connsiteY403" fmla="*/ 4973 h 10160"/>
                  <a:gd name="connsiteX404" fmla="*/ 9169 w 10000"/>
                  <a:gd name="connsiteY404" fmla="*/ 4898 h 10160"/>
                  <a:gd name="connsiteX405" fmla="*/ 9157 w 10000"/>
                  <a:gd name="connsiteY405" fmla="*/ 4822 h 10160"/>
                  <a:gd name="connsiteX406" fmla="*/ 9145 w 10000"/>
                  <a:gd name="connsiteY406" fmla="*/ 4739 h 10160"/>
                  <a:gd name="connsiteX407" fmla="*/ 9121 w 10000"/>
                  <a:gd name="connsiteY407" fmla="*/ 4663 h 10160"/>
                  <a:gd name="connsiteX408" fmla="*/ 9121 w 10000"/>
                  <a:gd name="connsiteY408" fmla="*/ 4575 h 10160"/>
                  <a:gd name="connsiteX409" fmla="*/ 9097 w 10000"/>
                  <a:gd name="connsiteY409" fmla="*/ 4499 h 10160"/>
                  <a:gd name="connsiteX410" fmla="*/ 9097 w 10000"/>
                  <a:gd name="connsiteY410" fmla="*/ 4429 h 10160"/>
                  <a:gd name="connsiteX411" fmla="*/ 9085 w 10000"/>
                  <a:gd name="connsiteY411" fmla="*/ 4341 h 10160"/>
                  <a:gd name="connsiteX412" fmla="*/ 9073 w 10000"/>
                  <a:gd name="connsiteY412" fmla="*/ 4265 h 10160"/>
                  <a:gd name="connsiteX413" fmla="*/ 9061 w 10000"/>
                  <a:gd name="connsiteY413" fmla="*/ 4189 h 10160"/>
                  <a:gd name="connsiteX414" fmla="*/ 9061 w 10000"/>
                  <a:gd name="connsiteY414" fmla="*/ 4132 h 10160"/>
                  <a:gd name="connsiteX415" fmla="*/ 9037 w 10000"/>
                  <a:gd name="connsiteY415" fmla="*/ 4044 h 10160"/>
                  <a:gd name="connsiteX416" fmla="*/ 9037 w 10000"/>
                  <a:gd name="connsiteY416" fmla="*/ 3968 h 10160"/>
                  <a:gd name="connsiteX417" fmla="*/ 9013 w 10000"/>
                  <a:gd name="connsiteY417" fmla="*/ 3892 h 10160"/>
                  <a:gd name="connsiteX418" fmla="*/ 9013 w 10000"/>
                  <a:gd name="connsiteY418" fmla="*/ 3816 h 10160"/>
                  <a:gd name="connsiteX419" fmla="*/ 9001 w 10000"/>
                  <a:gd name="connsiteY419" fmla="*/ 3746 h 10160"/>
                  <a:gd name="connsiteX420" fmla="*/ 8989 w 10000"/>
                  <a:gd name="connsiteY420" fmla="*/ 3683 h 10160"/>
                  <a:gd name="connsiteX421" fmla="*/ 8977 w 10000"/>
                  <a:gd name="connsiteY421" fmla="*/ 3607 h 10160"/>
                  <a:gd name="connsiteX422" fmla="*/ 8977 w 10000"/>
                  <a:gd name="connsiteY422" fmla="*/ 3544 h 10160"/>
                  <a:gd name="connsiteX423" fmla="*/ 8953 w 10000"/>
                  <a:gd name="connsiteY423" fmla="*/ 3468 h 10160"/>
                  <a:gd name="connsiteX424" fmla="*/ 8953 w 10000"/>
                  <a:gd name="connsiteY424" fmla="*/ 3398 h 10160"/>
                  <a:gd name="connsiteX425" fmla="*/ 8941 w 10000"/>
                  <a:gd name="connsiteY425" fmla="*/ 3335 h 10160"/>
                  <a:gd name="connsiteX426" fmla="*/ 8929 w 10000"/>
                  <a:gd name="connsiteY426" fmla="*/ 3259 h 10160"/>
                  <a:gd name="connsiteX427" fmla="*/ 8923 w 10000"/>
                  <a:gd name="connsiteY427" fmla="*/ 3196 h 10160"/>
                  <a:gd name="connsiteX428" fmla="*/ 8923 w 10000"/>
                  <a:gd name="connsiteY428" fmla="*/ 3139 h 10160"/>
                  <a:gd name="connsiteX429" fmla="*/ 8911 w 10000"/>
                  <a:gd name="connsiteY429" fmla="*/ 3076 h 10160"/>
                  <a:gd name="connsiteX430" fmla="*/ 8900 w 10000"/>
                  <a:gd name="connsiteY430" fmla="*/ 3013 h 10160"/>
                  <a:gd name="connsiteX431" fmla="*/ 8888 w 10000"/>
                  <a:gd name="connsiteY431" fmla="*/ 2949 h 10160"/>
                  <a:gd name="connsiteX432" fmla="*/ 8876 w 10000"/>
                  <a:gd name="connsiteY432" fmla="*/ 2886 h 10160"/>
                  <a:gd name="connsiteX433" fmla="*/ 8864 w 10000"/>
                  <a:gd name="connsiteY433" fmla="*/ 2823 h 10160"/>
                  <a:gd name="connsiteX434" fmla="*/ 8864 w 10000"/>
                  <a:gd name="connsiteY434" fmla="*/ 2779 h 10160"/>
                  <a:gd name="connsiteX435" fmla="*/ 8852 w 10000"/>
                  <a:gd name="connsiteY435" fmla="*/ 2715 h 10160"/>
                  <a:gd name="connsiteX436" fmla="*/ 8852 w 10000"/>
                  <a:gd name="connsiteY436" fmla="*/ 2652 h 10160"/>
                  <a:gd name="connsiteX437" fmla="*/ 8840 w 10000"/>
                  <a:gd name="connsiteY437" fmla="*/ 2601 h 10160"/>
                  <a:gd name="connsiteX438" fmla="*/ 8840 w 10000"/>
                  <a:gd name="connsiteY438" fmla="*/ 2551 h 10160"/>
                  <a:gd name="connsiteX439" fmla="*/ 8828 w 10000"/>
                  <a:gd name="connsiteY439" fmla="*/ 2488 h 10160"/>
                  <a:gd name="connsiteX440" fmla="*/ 8816 w 10000"/>
                  <a:gd name="connsiteY440" fmla="*/ 2443 h 10160"/>
                  <a:gd name="connsiteX441" fmla="*/ 8804 w 10000"/>
                  <a:gd name="connsiteY441" fmla="*/ 2393 h 10160"/>
                  <a:gd name="connsiteX442" fmla="*/ 8804 w 10000"/>
                  <a:gd name="connsiteY442" fmla="*/ 2342 h 10160"/>
                  <a:gd name="connsiteX443" fmla="*/ 8792 w 10000"/>
                  <a:gd name="connsiteY443" fmla="*/ 2292 h 10160"/>
                  <a:gd name="connsiteX444" fmla="*/ 8792 w 10000"/>
                  <a:gd name="connsiteY444" fmla="*/ 2241 h 10160"/>
                  <a:gd name="connsiteX445" fmla="*/ 8780 w 10000"/>
                  <a:gd name="connsiteY445" fmla="*/ 2190 h 10160"/>
                  <a:gd name="connsiteX446" fmla="*/ 8780 w 10000"/>
                  <a:gd name="connsiteY446" fmla="*/ 2152 h 10160"/>
                  <a:gd name="connsiteX447" fmla="*/ 8768 w 10000"/>
                  <a:gd name="connsiteY447" fmla="*/ 2121 h 10160"/>
                  <a:gd name="connsiteX448" fmla="*/ 8756 w 10000"/>
                  <a:gd name="connsiteY448" fmla="*/ 2070 h 10160"/>
                  <a:gd name="connsiteX449" fmla="*/ 8744 w 10000"/>
                  <a:gd name="connsiteY449" fmla="*/ 2032 h 10160"/>
                  <a:gd name="connsiteX450" fmla="*/ 8744 w 10000"/>
                  <a:gd name="connsiteY450" fmla="*/ 1994 h 10160"/>
                  <a:gd name="connsiteX451" fmla="*/ 8744 w 10000"/>
                  <a:gd name="connsiteY451" fmla="*/ 1956 h 10160"/>
                  <a:gd name="connsiteX452" fmla="*/ 8732 w 10000"/>
                  <a:gd name="connsiteY452" fmla="*/ 1918 h 10160"/>
                  <a:gd name="connsiteX453" fmla="*/ 8732 w 10000"/>
                  <a:gd name="connsiteY453" fmla="*/ 1893 h 10160"/>
                  <a:gd name="connsiteX454" fmla="*/ 8732 w 10000"/>
                  <a:gd name="connsiteY454" fmla="*/ 1868 h 10160"/>
                  <a:gd name="connsiteX455" fmla="*/ 8720 w 10000"/>
                  <a:gd name="connsiteY455" fmla="*/ 1811 h 10160"/>
                  <a:gd name="connsiteX456" fmla="*/ 8708 w 10000"/>
                  <a:gd name="connsiteY456" fmla="*/ 1760 h 10160"/>
                  <a:gd name="connsiteX457" fmla="*/ 8696 w 10000"/>
                  <a:gd name="connsiteY457" fmla="*/ 1710 h 10160"/>
                  <a:gd name="connsiteX458" fmla="*/ 8696 w 10000"/>
                  <a:gd name="connsiteY458" fmla="*/ 1684 h 10160"/>
                  <a:gd name="connsiteX459" fmla="*/ 8696 w 10000"/>
                  <a:gd name="connsiteY459" fmla="*/ 1634 h 10160"/>
                  <a:gd name="connsiteX460" fmla="*/ 8548 w 10000"/>
                  <a:gd name="connsiteY460" fmla="*/ 132 h 10160"/>
                  <a:gd name="connsiteX461" fmla="*/ 8028 w 10000"/>
                  <a:gd name="connsiteY461" fmla="*/ 614 h 10160"/>
                  <a:gd name="connsiteX462" fmla="*/ 8295 w 10000"/>
                  <a:gd name="connsiteY462" fmla="*/ 2241 h 10160"/>
                  <a:gd name="connsiteX463" fmla="*/ 8295 w 10000"/>
                  <a:gd name="connsiteY463" fmla="*/ 2254 h 10160"/>
                  <a:gd name="connsiteX464" fmla="*/ 8295 w 10000"/>
                  <a:gd name="connsiteY464" fmla="*/ 2304 h 10160"/>
                  <a:gd name="connsiteX465" fmla="*/ 8295 w 10000"/>
                  <a:gd name="connsiteY465" fmla="*/ 2330 h 10160"/>
                  <a:gd name="connsiteX466" fmla="*/ 8307 w 10000"/>
                  <a:gd name="connsiteY466" fmla="*/ 2380 h 10160"/>
                  <a:gd name="connsiteX467" fmla="*/ 8319 w 10000"/>
                  <a:gd name="connsiteY467" fmla="*/ 2418 h 10160"/>
                  <a:gd name="connsiteX468" fmla="*/ 8331 w 10000"/>
                  <a:gd name="connsiteY468" fmla="*/ 2475 h 10160"/>
                  <a:gd name="connsiteX469" fmla="*/ 8331 w 10000"/>
                  <a:gd name="connsiteY469" fmla="*/ 2538 h 10160"/>
                  <a:gd name="connsiteX470" fmla="*/ 8343 w 10000"/>
                  <a:gd name="connsiteY470" fmla="*/ 2601 h 10160"/>
                  <a:gd name="connsiteX471" fmla="*/ 8343 w 10000"/>
                  <a:gd name="connsiteY471" fmla="*/ 2639 h 10160"/>
                  <a:gd name="connsiteX472" fmla="*/ 8355 w 10000"/>
                  <a:gd name="connsiteY472" fmla="*/ 2677 h 10160"/>
                  <a:gd name="connsiteX473" fmla="*/ 8355 w 10000"/>
                  <a:gd name="connsiteY473" fmla="*/ 2715 h 10160"/>
                  <a:gd name="connsiteX474" fmla="*/ 8367 w 10000"/>
                  <a:gd name="connsiteY474" fmla="*/ 2753 h 10160"/>
                  <a:gd name="connsiteX475" fmla="*/ 8367 w 10000"/>
                  <a:gd name="connsiteY475" fmla="*/ 2804 h 10160"/>
                  <a:gd name="connsiteX476" fmla="*/ 8391 w 10000"/>
                  <a:gd name="connsiteY476" fmla="*/ 2836 h 10160"/>
                  <a:gd name="connsiteX477" fmla="*/ 8391 w 10000"/>
                  <a:gd name="connsiteY477" fmla="*/ 2873 h 10160"/>
                  <a:gd name="connsiteX478" fmla="*/ 8403 w 10000"/>
                  <a:gd name="connsiteY478" fmla="*/ 2924 h 10160"/>
                  <a:gd name="connsiteX479" fmla="*/ 8403 w 10000"/>
                  <a:gd name="connsiteY479" fmla="*/ 2962 h 10160"/>
                  <a:gd name="connsiteX480" fmla="*/ 8415 w 10000"/>
                  <a:gd name="connsiteY480" fmla="*/ 3013 h 10160"/>
                  <a:gd name="connsiteX481" fmla="*/ 8427 w 10000"/>
                  <a:gd name="connsiteY481" fmla="*/ 3063 h 10160"/>
                  <a:gd name="connsiteX482" fmla="*/ 8439 w 10000"/>
                  <a:gd name="connsiteY482" fmla="*/ 3126 h 10160"/>
                  <a:gd name="connsiteX483" fmla="*/ 8439 w 10000"/>
                  <a:gd name="connsiteY483" fmla="*/ 3171 h 10160"/>
                  <a:gd name="connsiteX484" fmla="*/ 8451 w 10000"/>
                  <a:gd name="connsiteY484" fmla="*/ 3221 h 10160"/>
                  <a:gd name="connsiteX485" fmla="*/ 8451 w 10000"/>
                  <a:gd name="connsiteY485" fmla="*/ 3259 h 10160"/>
                  <a:gd name="connsiteX486" fmla="*/ 8463 w 10000"/>
                  <a:gd name="connsiteY486" fmla="*/ 3323 h 10160"/>
                  <a:gd name="connsiteX487" fmla="*/ 8463 w 10000"/>
                  <a:gd name="connsiteY487" fmla="*/ 3373 h 10160"/>
                  <a:gd name="connsiteX488" fmla="*/ 8475 w 10000"/>
                  <a:gd name="connsiteY488" fmla="*/ 3436 h 10160"/>
                  <a:gd name="connsiteX489" fmla="*/ 8475 w 10000"/>
                  <a:gd name="connsiteY489" fmla="*/ 3493 h 10160"/>
                  <a:gd name="connsiteX490" fmla="*/ 8487 w 10000"/>
                  <a:gd name="connsiteY490" fmla="*/ 3544 h 10160"/>
                  <a:gd name="connsiteX491" fmla="*/ 8499 w 10000"/>
                  <a:gd name="connsiteY491" fmla="*/ 3607 h 10160"/>
                  <a:gd name="connsiteX492" fmla="*/ 8511 w 10000"/>
                  <a:gd name="connsiteY492" fmla="*/ 3670 h 10160"/>
                  <a:gd name="connsiteX493" fmla="*/ 8523 w 10000"/>
                  <a:gd name="connsiteY493" fmla="*/ 3734 h 10160"/>
                  <a:gd name="connsiteX494" fmla="*/ 8535 w 10000"/>
                  <a:gd name="connsiteY494" fmla="*/ 3784 h 10160"/>
                  <a:gd name="connsiteX495" fmla="*/ 8535 w 10000"/>
                  <a:gd name="connsiteY495" fmla="*/ 3841 h 10160"/>
                  <a:gd name="connsiteX496" fmla="*/ 8547 w 10000"/>
                  <a:gd name="connsiteY496" fmla="*/ 3904 h 10160"/>
                  <a:gd name="connsiteX497" fmla="*/ 8559 w 10000"/>
                  <a:gd name="connsiteY497" fmla="*/ 3980 h 10160"/>
                  <a:gd name="connsiteX498" fmla="*/ 8571 w 10000"/>
                  <a:gd name="connsiteY498" fmla="*/ 4044 h 10160"/>
                  <a:gd name="connsiteX499" fmla="*/ 8571 w 10000"/>
                  <a:gd name="connsiteY499" fmla="*/ 4107 h 10160"/>
                  <a:gd name="connsiteX500" fmla="*/ 8583 w 10000"/>
                  <a:gd name="connsiteY500" fmla="*/ 4164 h 10160"/>
                  <a:gd name="connsiteX501" fmla="*/ 8583 w 10000"/>
                  <a:gd name="connsiteY501" fmla="*/ 4227 h 10160"/>
                  <a:gd name="connsiteX502" fmla="*/ 8594 w 10000"/>
                  <a:gd name="connsiteY502" fmla="*/ 4303 h 10160"/>
                  <a:gd name="connsiteX503" fmla="*/ 8594 w 10000"/>
                  <a:gd name="connsiteY503" fmla="*/ 4379 h 10160"/>
                  <a:gd name="connsiteX504" fmla="*/ 8606 w 10000"/>
                  <a:gd name="connsiteY504" fmla="*/ 4442 h 10160"/>
                  <a:gd name="connsiteX505" fmla="*/ 8612 w 10000"/>
                  <a:gd name="connsiteY505" fmla="*/ 4512 h 10160"/>
                  <a:gd name="connsiteX506" fmla="*/ 8624 w 10000"/>
                  <a:gd name="connsiteY506" fmla="*/ 4575 h 10160"/>
                  <a:gd name="connsiteX507" fmla="*/ 8636 w 10000"/>
                  <a:gd name="connsiteY507" fmla="*/ 4651 h 10160"/>
                  <a:gd name="connsiteX508" fmla="*/ 8636 w 10000"/>
                  <a:gd name="connsiteY508" fmla="*/ 4714 h 10160"/>
                  <a:gd name="connsiteX509" fmla="*/ 8648 w 10000"/>
                  <a:gd name="connsiteY509" fmla="*/ 4790 h 10160"/>
                  <a:gd name="connsiteX510" fmla="*/ 8660 w 10000"/>
                  <a:gd name="connsiteY510" fmla="*/ 4860 h 10160"/>
                  <a:gd name="connsiteX511" fmla="*/ 8660 w 10000"/>
                  <a:gd name="connsiteY511" fmla="*/ 4935 h 10160"/>
                  <a:gd name="connsiteX512" fmla="*/ 8672 w 10000"/>
                  <a:gd name="connsiteY512" fmla="*/ 4999 h 10160"/>
                  <a:gd name="connsiteX513" fmla="*/ 8684 w 10000"/>
                  <a:gd name="connsiteY513" fmla="*/ 5075 h 10160"/>
                  <a:gd name="connsiteX514" fmla="*/ 8696 w 10000"/>
                  <a:gd name="connsiteY514" fmla="*/ 5144 h 10160"/>
                  <a:gd name="connsiteX515" fmla="*/ 8696 w 10000"/>
                  <a:gd name="connsiteY515" fmla="*/ 5220 h 10160"/>
                  <a:gd name="connsiteX516" fmla="*/ 8696 w 10000"/>
                  <a:gd name="connsiteY516" fmla="*/ 5283 h 10160"/>
                  <a:gd name="connsiteX517" fmla="*/ 8708 w 10000"/>
                  <a:gd name="connsiteY517" fmla="*/ 5359 h 10160"/>
                  <a:gd name="connsiteX518" fmla="*/ 8720 w 10000"/>
                  <a:gd name="connsiteY518" fmla="*/ 5435 h 10160"/>
                  <a:gd name="connsiteX519" fmla="*/ 8720 w 10000"/>
                  <a:gd name="connsiteY519" fmla="*/ 5492 h 10160"/>
                  <a:gd name="connsiteX520" fmla="*/ 8732 w 10000"/>
                  <a:gd name="connsiteY520" fmla="*/ 5568 h 10160"/>
                  <a:gd name="connsiteX521" fmla="*/ 8744 w 10000"/>
                  <a:gd name="connsiteY521" fmla="*/ 5644 h 10160"/>
                  <a:gd name="connsiteX522" fmla="*/ 8756 w 10000"/>
                  <a:gd name="connsiteY522" fmla="*/ 5720 h 10160"/>
                  <a:gd name="connsiteX523" fmla="*/ 8768 w 10000"/>
                  <a:gd name="connsiteY523" fmla="*/ 5770 h 10160"/>
                  <a:gd name="connsiteX524" fmla="*/ 8780 w 10000"/>
                  <a:gd name="connsiteY524" fmla="*/ 5840 h 10160"/>
                  <a:gd name="connsiteX525" fmla="*/ 8780 w 10000"/>
                  <a:gd name="connsiteY525" fmla="*/ 5903 h 10160"/>
                  <a:gd name="connsiteX526" fmla="*/ 8792 w 10000"/>
                  <a:gd name="connsiteY526" fmla="*/ 5979 h 10160"/>
                  <a:gd name="connsiteX527" fmla="*/ 8804 w 10000"/>
                  <a:gd name="connsiteY527" fmla="*/ 6030 h 10160"/>
                  <a:gd name="connsiteX528" fmla="*/ 8816 w 10000"/>
                  <a:gd name="connsiteY528" fmla="*/ 6106 h 10160"/>
                  <a:gd name="connsiteX529" fmla="*/ 8816 w 10000"/>
                  <a:gd name="connsiteY529" fmla="*/ 6163 h 10160"/>
                  <a:gd name="connsiteX530" fmla="*/ 8840 w 10000"/>
                  <a:gd name="connsiteY530" fmla="*/ 6226 h 10160"/>
                  <a:gd name="connsiteX531" fmla="*/ 8840 w 10000"/>
                  <a:gd name="connsiteY531" fmla="*/ 6289 h 10160"/>
                  <a:gd name="connsiteX532" fmla="*/ 8852 w 10000"/>
                  <a:gd name="connsiteY532" fmla="*/ 6352 h 10160"/>
                  <a:gd name="connsiteX533" fmla="*/ 8864 w 10000"/>
                  <a:gd name="connsiteY533" fmla="*/ 6416 h 10160"/>
                  <a:gd name="connsiteX534" fmla="*/ 8876 w 10000"/>
                  <a:gd name="connsiteY534" fmla="*/ 6472 h 10160"/>
                  <a:gd name="connsiteX535" fmla="*/ 8888 w 10000"/>
                  <a:gd name="connsiteY535" fmla="*/ 6536 h 10160"/>
                  <a:gd name="connsiteX536" fmla="*/ 8911 w 10000"/>
                  <a:gd name="connsiteY536" fmla="*/ 6586 h 10160"/>
                  <a:gd name="connsiteX537" fmla="*/ 8911 w 10000"/>
                  <a:gd name="connsiteY537" fmla="*/ 6650 h 10160"/>
                  <a:gd name="connsiteX538" fmla="*/ 8929 w 10000"/>
                  <a:gd name="connsiteY538" fmla="*/ 6713 h 10160"/>
                  <a:gd name="connsiteX539" fmla="*/ 8929 w 10000"/>
                  <a:gd name="connsiteY539" fmla="*/ 6763 h 10160"/>
                  <a:gd name="connsiteX540" fmla="*/ 8953 w 10000"/>
                  <a:gd name="connsiteY540" fmla="*/ 6808 h 10160"/>
                  <a:gd name="connsiteX541" fmla="*/ 8953 w 10000"/>
                  <a:gd name="connsiteY541" fmla="*/ 6858 h 10160"/>
                  <a:gd name="connsiteX542" fmla="*/ 8977 w 10000"/>
                  <a:gd name="connsiteY542" fmla="*/ 6922 h 10160"/>
                  <a:gd name="connsiteX543" fmla="*/ 8989 w 10000"/>
                  <a:gd name="connsiteY543" fmla="*/ 6972 h 10160"/>
                  <a:gd name="connsiteX544" fmla="*/ 9001 w 10000"/>
                  <a:gd name="connsiteY544" fmla="*/ 7023 h 10160"/>
                  <a:gd name="connsiteX545" fmla="*/ 9013 w 10000"/>
                  <a:gd name="connsiteY545" fmla="*/ 7073 h 10160"/>
                  <a:gd name="connsiteX546" fmla="*/ 9037 w 10000"/>
                  <a:gd name="connsiteY546" fmla="*/ 7118 h 10160"/>
                  <a:gd name="connsiteX547" fmla="*/ 9037 w 10000"/>
                  <a:gd name="connsiteY547" fmla="*/ 7156 h 10160"/>
                  <a:gd name="connsiteX548" fmla="*/ 9049 w 10000"/>
                  <a:gd name="connsiteY548" fmla="*/ 7206 h 10160"/>
                  <a:gd name="connsiteX549" fmla="*/ 9061 w 10000"/>
                  <a:gd name="connsiteY549" fmla="*/ 7257 h 10160"/>
                  <a:gd name="connsiteX550" fmla="*/ 9073 w 10000"/>
                  <a:gd name="connsiteY550" fmla="*/ 7295 h 10160"/>
                  <a:gd name="connsiteX551" fmla="*/ 9085 w 10000"/>
                  <a:gd name="connsiteY551" fmla="*/ 7345 h 10160"/>
                  <a:gd name="connsiteX552" fmla="*/ 9097 w 10000"/>
                  <a:gd name="connsiteY552" fmla="*/ 7383 h 10160"/>
                  <a:gd name="connsiteX553" fmla="*/ 9097 w 10000"/>
                  <a:gd name="connsiteY553" fmla="*/ 7421 h 10160"/>
                  <a:gd name="connsiteX554" fmla="*/ 9121 w 10000"/>
                  <a:gd name="connsiteY554" fmla="*/ 7466 h 10160"/>
                  <a:gd name="connsiteX555" fmla="*/ 9133 w 10000"/>
                  <a:gd name="connsiteY555" fmla="*/ 7529 h 10160"/>
                  <a:gd name="connsiteX556" fmla="*/ 9157 w 10000"/>
                  <a:gd name="connsiteY556" fmla="*/ 7605 h 10160"/>
                  <a:gd name="connsiteX557" fmla="*/ 9181 w 10000"/>
                  <a:gd name="connsiteY557" fmla="*/ 7655 h 10160"/>
                  <a:gd name="connsiteX558" fmla="*/ 9193 w 10000"/>
                  <a:gd name="connsiteY558" fmla="*/ 7719 h 10160"/>
                  <a:gd name="connsiteX559" fmla="*/ 9205 w 10000"/>
                  <a:gd name="connsiteY559" fmla="*/ 7769 h 10160"/>
                  <a:gd name="connsiteX560" fmla="*/ 9217 w 10000"/>
                  <a:gd name="connsiteY560" fmla="*/ 7813 h 10160"/>
                  <a:gd name="connsiteX561" fmla="*/ 9228 w 10000"/>
                  <a:gd name="connsiteY561" fmla="*/ 7839 h 10160"/>
                  <a:gd name="connsiteX562" fmla="*/ 9240 w 10000"/>
                  <a:gd name="connsiteY562" fmla="*/ 7889 h 10160"/>
                  <a:gd name="connsiteX563" fmla="*/ 9246 w 10000"/>
                  <a:gd name="connsiteY563" fmla="*/ 7927 h 10160"/>
                  <a:gd name="connsiteX564" fmla="*/ 9258 w 10000"/>
                  <a:gd name="connsiteY564" fmla="*/ 7940 h 10160"/>
                  <a:gd name="connsiteX565" fmla="*/ 9246 w 10000"/>
                  <a:gd name="connsiteY565" fmla="*/ 7940 h 10160"/>
                  <a:gd name="connsiteX566" fmla="*/ 9240 w 10000"/>
                  <a:gd name="connsiteY566" fmla="*/ 7940 h 10160"/>
                  <a:gd name="connsiteX567" fmla="*/ 9217 w 10000"/>
                  <a:gd name="connsiteY567" fmla="*/ 7953 h 10160"/>
                  <a:gd name="connsiteX568" fmla="*/ 9193 w 10000"/>
                  <a:gd name="connsiteY568" fmla="*/ 7965 h 10160"/>
                  <a:gd name="connsiteX569" fmla="*/ 9145 w 10000"/>
                  <a:gd name="connsiteY569" fmla="*/ 7965 h 10160"/>
                  <a:gd name="connsiteX570" fmla="*/ 9097 w 10000"/>
                  <a:gd name="connsiteY570" fmla="*/ 7990 h 10160"/>
                  <a:gd name="connsiteX571" fmla="*/ 9037 w 10000"/>
                  <a:gd name="connsiteY571" fmla="*/ 8016 h 10160"/>
                  <a:gd name="connsiteX572" fmla="*/ 8977 w 10000"/>
                  <a:gd name="connsiteY572" fmla="*/ 8028 h 10160"/>
                  <a:gd name="connsiteX573" fmla="*/ 8941 w 10000"/>
                  <a:gd name="connsiteY573" fmla="*/ 8041 h 10160"/>
                  <a:gd name="connsiteX574" fmla="*/ 8911 w 10000"/>
                  <a:gd name="connsiteY574" fmla="*/ 8054 h 10160"/>
                  <a:gd name="connsiteX575" fmla="*/ 8864 w 10000"/>
                  <a:gd name="connsiteY575" fmla="*/ 8054 h 10160"/>
                  <a:gd name="connsiteX576" fmla="*/ 8828 w 10000"/>
                  <a:gd name="connsiteY576" fmla="*/ 8066 h 10160"/>
                  <a:gd name="connsiteX577" fmla="*/ 8792 w 10000"/>
                  <a:gd name="connsiteY577" fmla="*/ 8079 h 10160"/>
                  <a:gd name="connsiteX578" fmla="*/ 8744 w 10000"/>
                  <a:gd name="connsiteY578" fmla="*/ 8092 h 10160"/>
                  <a:gd name="connsiteX579" fmla="*/ 8696 w 10000"/>
                  <a:gd name="connsiteY579" fmla="*/ 8104 h 10160"/>
                  <a:gd name="connsiteX580" fmla="*/ 8660 w 10000"/>
                  <a:gd name="connsiteY580" fmla="*/ 8123 h 10160"/>
                  <a:gd name="connsiteX581" fmla="*/ 8606 w 10000"/>
                  <a:gd name="connsiteY581" fmla="*/ 8136 h 10160"/>
                  <a:gd name="connsiteX582" fmla="*/ 8559 w 10000"/>
                  <a:gd name="connsiteY582" fmla="*/ 8149 h 10160"/>
                  <a:gd name="connsiteX583" fmla="*/ 8511 w 10000"/>
                  <a:gd name="connsiteY583" fmla="*/ 8161 h 10160"/>
                  <a:gd name="connsiteX584" fmla="*/ 8463 w 10000"/>
                  <a:gd name="connsiteY584" fmla="*/ 8187 h 10160"/>
                  <a:gd name="connsiteX585" fmla="*/ 8403 w 10000"/>
                  <a:gd name="connsiteY585" fmla="*/ 8199 h 10160"/>
                  <a:gd name="connsiteX586" fmla="*/ 8343 w 10000"/>
                  <a:gd name="connsiteY586" fmla="*/ 8212 h 10160"/>
                  <a:gd name="connsiteX587" fmla="*/ 8295 w 10000"/>
                  <a:gd name="connsiteY587" fmla="*/ 8225 h 10160"/>
                  <a:gd name="connsiteX588" fmla="*/ 8254 w 10000"/>
                  <a:gd name="connsiteY588" fmla="*/ 8250 h 10160"/>
                  <a:gd name="connsiteX589" fmla="*/ 8182 w 10000"/>
                  <a:gd name="connsiteY589" fmla="*/ 8262 h 10160"/>
                  <a:gd name="connsiteX590" fmla="*/ 8122 w 10000"/>
                  <a:gd name="connsiteY590" fmla="*/ 8275 h 10160"/>
                  <a:gd name="connsiteX591" fmla="*/ 8062 w 10000"/>
                  <a:gd name="connsiteY591" fmla="*/ 8288 h 10160"/>
                  <a:gd name="connsiteX592" fmla="*/ 8002 w 10000"/>
                  <a:gd name="connsiteY592" fmla="*/ 8313 h 10160"/>
                  <a:gd name="connsiteX593" fmla="*/ 7949 w 10000"/>
                  <a:gd name="connsiteY593" fmla="*/ 8326 h 10160"/>
                  <a:gd name="connsiteX594" fmla="*/ 7889 w 10000"/>
                  <a:gd name="connsiteY594" fmla="*/ 8338 h 10160"/>
                  <a:gd name="connsiteX595" fmla="*/ 7817 w 10000"/>
                  <a:gd name="connsiteY595" fmla="*/ 8364 h 10160"/>
                  <a:gd name="connsiteX596" fmla="*/ 7757 w 10000"/>
                  <a:gd name="connsiteY596" fmla="*/ 8376 h 10160"/>
                  <a:gd name="connsiteX597" fmla="*/ 7685 w 10000"/>
                  <a:gd name="connsiteY597" fmla="*/ 8389 h 10160"/>
                  <a:gd name="connsiteX598" fmla="*/ 7632 w 10000"/>
                  <a:gd name="connsiteY598" fmla="*/ 8414 h 10160"/>
                  <a:gd name="connsiteX599" fmla="*/ 7560 w 10000"/>
                  <a:gd name="connsiteY599" fmla="*/ 8427 h 10160"/>
                  <a:gd name="connsiteX600" fmla="*/ 7488 w 10000"/>
                  <a:gd name="connsiteY600" fmla="*/ 8433 h 10160"/>
                  <a:gd name="connsiteX601" fmla="*/ 7416 w 10000"/>
                  <a:gd name="connsiteY601" fmla="*/ 8446 h 10160"/>
                  <a:gd name="connsiteX602" fmla="*/ 7356 w 10000"/>
                  <a:gd name="connsiteY602" fmla="*/ 8471 h 10160"/>
                  <a:gd name="connsiteX603" fmla="*/ 7291 w 10000"/>
                  <a:gd name="connsiteY603" fmla="*/ 8484 h 10160"/>
                  <a:gd name="connsiteX604" fmla="*/ 7219 w 10000"/>
                  <a:gd name="connsiteY604" fmla="*/ 8509 h 10160"/>
                  <a:gd name="connsiteX605" fmla="*/ 7147 w 10000"/>
                  <a:gd name="connsiteY605" fmla="*/ 8522 h 10160"/>
                  <a:gd name="connsiteX606" fmla="*/ 7075 w 10000"/>
                  <a:gd name="connsiteY606" fmla="*/ 8534 h 10160"/>
                  <a:gd name="connsiteX607" fmla="*/ 7010 w 10000"/>
                  <a:gd name="connsiteY607" fmla="*/ 8547 h 10160"/>
                  <a:gd name="connsiteX608" fmla="*/ 6938 w 10000"/>
                  <a:gd name="connsiteY608" fmla="*/ 8572 h 10160"/>
                  <a:gd name="connsiteX609" fmla="*/ 6866 w 10000"/>
                  <a:gd name="connsiteY609" fmla="*/ 8585 h 10160"/>
                  <a:gd name="connsiteX610" fmla="*/ 6782 w 10000"/>
                  <a:gd name="connsiteY610" fmla="*/ 8598 h 10160"/>
                  <a:gd name="connsiteX611" fmla="*/ 6711 w 10000"/>
                  <a:gd name="connsiteY611" fmla="*/ 8610 h 10160"/>
                  <a:gd name="connsiteX612" fmla="*/ 6645 w 10000"/>
                  <a:gd name="connsiteY612" fmla="*/ 8623 h 10160"/>
                  <a:gd name="connsiteX613" fmla="*/ 6573 w 10000"/>
                  <a:gd name="connsiteY613" fmla="*/ 8636 h 10160"/>
                  <a:gd name="connsiteX614" fmla="*/ 6501 w 10000"/>
                  <a:gd name="connsiteY614" fmla="*/ 8648 h 10160"/>
                  <a:gd name="connsiteX615" fmla="*/ 6429 w 10000"/>
                  <a:gd name="connsiteY615" fmla="*/ 8674 h 10160"/>
                  <a:gd name="connsiteX616" fmla="*/ 6364 w 10000"/>
                  <a:gd name="connsiteY616" fmla="*/ 8686 h 10160"/>
                  <a:gd name="connsiteX617" fmla="*/ 6292 w 10000"/>
                  <a:gd name="connsiteY617" fmla="*/ 8699 h 10160"/>
                  <a:gd name="connsiteX618" fmla="*/ 6208 w 10000"/>
                  <a:gd name="connsiteY618" fmla="*/ 8712 h 10160"/>
                  <a:gd name="connsiteX619" fmla="*/ 6136 w 10000"/>
                  <a:gd name="connsiteY619" fmla="*/ 8724 h 10160"/>
                  <a:gd name="connsiteX620" fmla="*/ 6065 w 10000"/>
                  <a:gd name="connsiteY620" fmla="*/ 8737 h 10160"/>
                  <a:gd name="connsiteX621" fmla="*/ 5999 w 10000"/>
                  <a:gd name="connsiteY621" fmla="*/ 8750 h 10160"/>
                  <a:gd name="connsiteX622" fmla="*/ 5927 w 10000"/>
                  <a:gd name="connsiteY622" fmla="*/ 8762 h 10160"/>
                  <a:gd name="connsiteX623" fmla="*/ 5843 w 10000"/>
                  <a:gd name="connsiteY623" fmla="*/ 8762 h 10160"/>
                  <a:gd name="connsiteX624" fmla="*/ 5772 w 10000"/>
                  <a:gd name="connsiteY624" fmla="*/ 8768 h 10160"/>
                  <a:gd name="connsiteX625" fmla="*/ 5706 w 10000"/>
                  <a:gd name="connsiteY625" fmla="*/ 8781 h 10160"/>
                  <a:gd name="connsiteX626" fmla="*/ 5634 w 10000"/>
                  <a:gd name="connsiteY626" fmla="*/ 8794 h 10160"/>
                  <a:gd name="connsiteX627" fmla="*/ 5550 w 10000"/>
                  <a:gd name="connsiteY627" fmla="*/ 8806 h 10160"/>
                  <a:gd name="connsiteX628" fmla="*/ 5478 w 10000"/>
                  <a:gd name="connsiteY628" fmla="*/ 8832 h 10160"/>
                  <a:gd name="connsiteX629" fmla="*/ 5413 w 10000"/>
                  <a:gd name="connsiteY629" fmla="*/ 8844 h 10160"/>
                  <a:gd name="connsiteX630" fmla="*/ 5329 w 10000"/>
                  <a:gd name="connsiteY630" fmla="*/ 8857 h 10160"/>
                  <a:gd name="connsiteX631" fmla="*/ 5257 w 10000"/>
                  <a:gd name="connsiteY631" fmla="*/ 8870 h 10160"/>
                  <a:gd name="connsiteX632" fmla="*/ 5185 w 10000"/>
                  <a:gd name="connsiteY632" fmla="*/ 8882 h 10160"/>
                  <a:gd name="connsiteX633" fmla="*/ 5114 w 10000"/>
                  <a:gd name="connsiteY633" fmla="*/ 8895 h 10160"/>
                  <a:gd name="connsiteX634" fmla="*/ 5036 w 10000"/>
                  <a:gd name="connsiteY634" fmla="*/ 8908 h 10160"/>
                  <a:gd name="connsiteX635" fmla="*/ 4964 w 10000"/>
                  <a:gd name="connsiteY635" fmla="*/ 8920 h 10160"/>
                  <a:gd name="connsiteX636" fmla="*/ 4892 w 10000"/>
                  <a:gd name="connsiteY636" fmla="*/ 8946 h 10160"/>
                  <a:gd name="connsiteX637" fmla="*/ 4821 w 10000"/>
                  <a:gd name="connsiteY637" fmla="*/ 8958 h 10160"/>
                  <a:gd name="connsiteX638" fmla="*/ 4755 w 10000"/>
                  <a:gd name="connsiteY638" fmla="*/ 8971 h 10160"/>
                  <a:gd name="connsiteX639" fmla="*/ 4671 w 10000"/>
                  <a:gd name="connsiteY639" fmla="*/ 8984 h 10160"/>
                  <a:gd name="connsiteX640" fmla="*/ 4599 w 10000"/>
                  <a:gd name="connsiteY640" fmla="*/ 8996 h 10160"/>
                  <a:gd name="connsiteX641" fmla="*/ 4528 w 10000"/>
                  <a:gd name="connsiteY641" fmla="*/ 9009 h 10160"/>
                  <a:gd name="connsiteX642" fmla="*/ 4462 w 10000"/>
                  <a:gd name="connsiteY642" fmla="*/ 9021 h 10160"/>
                  <a:gd name="connsiteX643" fmla="*/ 4390 w 10000"/>
                  <a:gd name="connsiteY643" fmla="*/ 9034 h 10160"/>
                  <a:gd name="connsiteX644" fmla="*/ 4330 w 10000"/>
                  <a:gd name="connsiteY644" fmla="*/ 9059 h 10160"/>
                  <a:gd name="connsiteX645" fmla="*/ 4258 w 10000"/>
                  <a:gd name="connsiteY645" fmla="*/ 9072 h 10160"/>
                  <a:gd name="connsiteX646" fmla="*/ 4187 w 10000"/>
                  <a:gd name="connsiteY646" fmla="*/ 9085 h 10160"/>
                  <a:gd name="connsiteX647" fmla="*/ 4121 w 10000"/>
                  <a:gd name="connsiteY647" fmla="*/ 9097 h 10160"/>
                  <a:gd name="connsiteX648" fmla="*/ 4061 w 10000"/>
                  <a:gd name="connsiteY648" fmla="*/ 9116 h 10160"/>
                  <a:gd name="connsiteX649" fmla="*/ 3989 w 10000"/>
                  <a:gd name="connsiteY649" fmla="*/ 9129 h 10160"/>
                  <a:gd name="connsiteX650" fmla="*/ 3929 w 10000"/>
                  <a:gd name="connsiteY650" fmla="*/ 9142 h 10160"/>
                  <a:gd name="connsiteX651" fmla="*/ 3870 w 10000"/>
                  <a:gd name="connsiteY651" fmla="*/ 9154 h 10160"/>
                  <a:gd name="connsiteX652" fmla="*/ 3816 w 10000"/>
                  <a:gd name="connsiteY652" fmla="*/ 9167 h 10160"/>
                  <a:gd name="connsiteX653" fmla="*/ 3744 w 10000"/>
                  <a:gd name="connsiteY653" fmla="*/ 9180 h 10160"/>
                  <a:gd name="connsiteX654" fmla="*/ 3684 w 10000"/>
                  <a:gd name="connsiteY654" fmla="*/ 9192 h 10160"/>
                  <a:gd name="connsiteX655" fmla="*/ 3624 w 10000"/>
                  <a:gd name="connsiteY655" fmla="*/ 9205 h 10160"/>
                  <a:gd name="connsiteX656" fmla="*/ 3577 w 10000"/>
                  <a:gd name="connsiteY656" fmla="*/ 9218 h 10160"/>
                  <a:gd name="connsiteX657" fmla="*/ 3523 w 10000"/>
                  <a:gd name="connsiteY657" fmla="*/ 9230 h 10160"/>
                  <a:gd name="connsiteX658" fmla="*/ 3463 w 10000"/>
                  <a:gd name="connsiteY658" fmla="*/ 9243 h 10160"/>
                  <a:gd name="connsiteX659" fmla="*/ 3415 w 10000"/>
                  <a:gd name="connsiteY659" fmla="*/ 9256 h 10160"/>
                  <a:gd name="connsiteX660" fmla="*/ 3367 w 10000"/>
                  <a:gd name="connsiteY660" fmla="*/ 9268 h 10160"/>
                  <a:gd name="connsiteX661" fmla="*/ 3307 w 10000"/>
                  <a:gd name="connsiteY661" fmla="*/ 9281 h 10160"/>
                  <a:gd name="connsiteX662" fmla="*/ 3260 w 10000"/>
                  <a:gd name="connsiteY662" fmla="*/ 9293 h 10160"/>
                  <a:gd name="connsiteX663" fmla="*/ 3212 w 10000"/>
                  <a:gd name="connsiteY663" fmla="*/ 9293 h 10160"/>
                  <a:gd name="connsiteX664" fmla="*/ 3182 w 10000"/>
                  <a:gd name="connsiteY664" fmla="*/ 9306 h 10160"/>
                  <a:gd name="connsiteX665" fmla="*/ 3134 w 10000"/>
                  <a:gd name="connsiteY665" fmla="*/ 9319 h 10160"/>
                  <a:gd name="connsiteX666" fmla="*/ 3086 w 10000"/>
                  <a:gd name="connsiteY666" fmla="*/ 9331 h 10160"/>
                  <a:gd name="connsiteX667" fmla="*/ 3050 w 10000"/>
                  <a:gd name="connsiteY667" fmla="*/ 9344 h 10160"/>
                  <a:gd name="connsiteX668" fmla="*/ 3014 w 10000"/>
                  <a:gd name="connsiteY668" fmla="*/ 9357 h 10160"/>
                  <a:gd name="connsiteX669" fmla="*/ 2978 w 10000"/>
                  <a:gd name="connsiteY669" fmla="*/ 9357 h 10160"/>
                  <a:gd name="connsiteX670" fmla="*/ 2943 w 10000"/>
                  <a:gd name="connsiteY670" fmla="*/ 9369 h 10160"/>
                  <a:gd name="connsiteX671" fmla="*/ 2907 w 10000"/>
                  <a:gd name="connsiteY671" fmla="*/ 9369 h 10160"/>
                  <a:gd name="connsiteX672" fmla="*/ 2889 w 10000"/>
                  <a:gd name="connsiteY672" fmla="*/ 9382 h 10160"/>
                  <a:gd name="connsiteX673" fmla="*/ 2829 w 10000"/>
                  <a:gd name="connsiteY673" fmla="*/ 9395 h 10160"/>
                  <a:gd name="connsiteX674" fmla="*/ 2793 w 10000"/>
                  <a:gd name="connsiteY674" fmla="*/ 9407 h 10160"/>
                  <a:gd name="connsiteX675" fmla="*/ 2757 w 10000"/>
                  <a:gd name="connsiteY675" fmla="*/ 9420 h 10160"/>
                  <a:gd name="connsiteX676" fmla="*/ 2733 w 10000"/>
                  <a:gd name="connsiteY676" fmla="*/ 9420 h 10160"/>
                  <a:gd name="connsiteX677" fmla="*/ 2709 w 10000"/>
                  <a:gd name="connsiteY677" fmla="*/ 9426 h 10160"/>
                  <a:gd name="connsiteX678" fmla="*/ 2709 w 10000"/>
                  <a:gd name="connsiteY678" fmla="*/ 9426 h 10160"/>
                  <a:gd name="connsiteX679" fmla="*/ 2709 w 10000"/>
                  <a:gd name="connsiteY679" fmla="*/ 9420 h 10160"/>
                  <a:gd name="connsiteX680" fmla="*/ 2697 w 10000"/>
                  <a:gd name="connsiteY680" fmla="*/ 9382 h 10160"/>
                  <a:gd name="connsiteX681" fmla="*/ 2697 w 10000"/>
                  <a:gd name="connsiteY681" fmla="*/ 9331 h 10160"/>
                  <a:gd name="connsiteX682" fmla="*/ 2685 w 10000"/>
                  <a:gd name="connsiteY682" fmla="*/ 9306 h 10160"/>
                  <a:gd name="connsiteX683" fmla="*/ 2685 w 10000"/>
                  <a:gd name="connsiteY683" fmla="*/ 9256 h 10160"/>
                  <a:gd name="connsiteX684" fmla="*/ 2685 w 10000"/>
                  <a:gd name="connsiteY684" fmla="*/ 9218 h 10160"/>
                  <a:gd name="connsiteX685" fmla="*/ 2673 w 10000"/>
                  <a:gd name="connsiteY685" fmla="*/ 9142 h 10160"/>
                  <a:gd name="connsiteX686" fmla="*/ 2661 w 10000"/>
                  <a:gd name="connsiteY686" fmla="*/ 9097 h 10160"/>
                  <a:gd name="connsiteX687" fmla="*/ 2661 w 10000"/>
                  <a:gd name="connsiteY687" fmla="*/ 9047 h 10160"/>
                  <a:gd name="connsiteX688" fmla="*/ 2650 w 10000"/>
                  <a:gd name="connsiteY688" fmla="*/ 9021 h 10160"/>
                  <a:gd name="connsiteX689" fmla="*/ 2650 w 10000"/>
                  <a:gd name="connsiteY689" fmla="*/ 8984 h 10160"/>
                  <a:gd name="connsiteX690" fmla="*/ 2650 w 10000"/>
                  <a:gd name="connsiteY690" fmla="*/ 8946 h 10160"/>
                  <a:gd name="connsiteX691" fmla="*/ 2638 w 10000"/>
                  <a:gd name="connsiteY691" fmla="*/ 8895 h 10160"/>
                  <a:gd name="connsiteX692" fmla="*/ 2626 w 10000"/>
                  <a:gd name="connsiteY692" fmla="*/ 8857 h 10160"/>
                  <a:gd name="connsiteX693" fmla="*/ 2626 w 10000"/>
                  <a:gd name="connsiteY693" fmla="*/ 8819 h 10160"/>
                  <a:gd name="connsiteX694" fmla="*/ 2614 w 10000"/>
                  <a:gd name="connsiteY694" fmla="*/ 8781 h 10160"/>
                  <a:gd name="connsiteX695" fmla="*/ 2602 w 10000"/>
                  <a:gd name="connsiteY695" fmla="*/ 8737 h 10160"/>
                  <a:gd name="connsiteX696" fmla="*/ 2602 w 10000"/>
                  <a:gd name="connsiteY696" fmla="*/ 8699 h 10160"/>
                  <a:gd name="connsiteX697" fmla="*/ 2590 w 10000"/>
                  <a:gd name="connsiteY697" fmla="*/ 8648 h 10160"/>
                  <a:gd name="connsiteX698" fmla="*/ 2590 w 10000"/>
                  <a:gd name="connsiteY698" fmla="*/ 8598 h 10160"/>
                  <a:gd name="connsiteX699" fmla="*/ 2578 w 10000"/>
                  <a:gd name="connsiteY699" fmla="*/ 8534 h 10160"/>
                  <a:gd name="connsiteX700" fmla="*/ 2572 w 10000"/>
                  <a:gd name="connsiteY700" fmla="*/ 8484 h 10160"/>
                  <a:gd name="connsiteX701" fmla="*/ 2560 w 10000"/>
                  <a:gd name="connsiteY701" fmla="*/ 8433 h 10160"/>
                  <a:gd name="connsiteX702" fmla="*/ 2548 w 10000"/>
                  <a:gd name="connsiteY702" fmla="*/ 8389 h 10160"/>
                  <a:gd name="connsiteX703" fmla="*/ 2536 w 10000"/>
                  <a:gd name="connsiteY703" fmla="*/ 8326 h 10160"/>
                  <a:gd name="connsiteX704" fmla="*/ 2536 w 10000"/>
                  <a:gd name="connsiteY704" fmla="*/ 8275 h 10160"/>
                  <a:gd name="connsiteX705" fmla="*/ 2524 w 10000"/>
                  <a:gd name="connsiteY705" fmla="*/ 8212 h 10160"/>
                  <a:gd name="connsiteX706" fmla="*/ 2512 w 10000"/>
                  <a:gd name="connsiteY706" fmla="*/ 8161 h 10160"/>
                  <a:gd name="connsiteX707" fmla="*/ 2488 w 10000"/>
                  <a:gd name="connsiteY707" fmla="*/ 8092 h 10160"/>
                  <a:gd name="connsiteX708" fmla="*/ 2476 w 10000"/>
                  <a:gd name="connsiteY708" fmla="*/ 8041 h 10160"/>
                  <a:gd name="connsiteX709" fmla="*/ 2464 w 10000"/>
                  <a:gd name="connsiteY709" fmla="*/ 7965 h 10160"/>
                  <a:gd name="connsiteX710" fmla="*/ 2452 w 10000"/>
                  <a:gd name="connsiteY710" fmla="*/ 7915 h 10160"/>
                  <a:gd name="connsiteX711" fmla="*/ 2440 w 10000"/>
                  <a:gd name="connsiteY711" fmla="*/ 7839 h 10160"/>
                  <a:gd name="connsiteX712" fmla="*/ 2428 w 10000"/>
                  <a:gd name="connsiteY712" fmla="*/ 7775 h 10160"/>
                  <a:gd name="connsiteX713" fmla="*/ 2416 w 10000"/>
                  <a:gd name="connsiteY713" fmla="*/ 7706 h 10160"/>
                  <a:gd name="connsiteX714" fmla="*/ 2404 w 10000"/>
                  <a:gd name="connsiteY714" fmla="*/ 7643 h 10160"/>
                  <a:gd name="connsiteX715" fmla="*/ 2380 w 10000"/>
                  <a:gd name="connsiteY715" fmla="*/ 7567 h 10160"/>
                  <a:gd name="connsiteX716" fmla="*/ 2356 w 10000"/>
                  <a:gd name="connsiteY716" fmla="*/ 7503 h 10160"/>
                  <a:gd name="connsiteX717" fmla="*/ 2344 w 10000"/>
                  <a:gd name="connsiteY717" fmla="*/ 7434 h 10160"/>
                  <a:gd name="connsiteX718" fmla="*/ 2333 w 10000"/>
                  <a:gd name="connsiteY718" fmla="*/ 7358 h 10160"/>
                  <a:gd name="connsiteX719" fmla="*/ 2309 w 10000"/>
                  <a:gd name="connsiteY719" fmla="*/ 7282 h 10160"/>
                  <a:gd name="connsiteX720" fmla="*/ 2297 w 10000"/>
                  <a:gd name="connsiteY720" fmla="*/ 7206 h 10160"/>
                  <a:gd name="connsiteX721" fmla="*/ 2273 w 10000"/>
                  <a:gd name="connsiteY721" fmla="*/ 7130 h 10160"/>
                  <a:gd name="connsiteX722" fmla="*/ 2261 w 10000"/>
                  <a:gd name="connsiteY722" fmla="*/ 7061 h 10160"/>
                  <a:gd name="connsiteX723" fmla="*/ 2243 w 10000"/>
                  <a:gd name="connsiteY723" fmla="*/ 6985 h 10160"/>
                  <a:gd name="connsiteX724" fmla="*/ 2219 w 10000"/>
                  <a:gd name="connsiteY724" fmla="*/ 6896 h 10160"/>
                  <a:gd name="connsiteX725" fmla="*/ 2195 w 10000"/>
                  <a:gd name="connsiteY725" fmla="*/ 6820 h 10160"/>
                  <a:gd name="connsiteX726" fmla="*/ 2171 w 10000"/>
                  <a:gd name="connsiteY726" fmla="*/ 6751 h 10160"/>
                  <a:gd name="connsiteX727" fmla="*/ 2147 w 10000"/>
                  <a:gd name="connsiteY727" fmla="*/ 6662 h 10160"/>
                  <a:gd name="connsiteX728" fmla="*/ 2135 w 10000"/>
                  <a:gd name="connsiteY728" fmla="*/ 6586 h 10160"/>
                  <a:gd name="connsiteX729" fmla="*/ 2111 w 10000"/>
                  <a:gd name="connsiteY729" fmla="*/ 6498 h 10160"/>
                  <a:gd name="connsiteX730" fmla="*/ 2087 w 10000"/>
                  <a:gd name="connsiteY730" fmla="*/ 6428 h 10160"/>
                  <a:gd name="connsiteX731" fmla="*/ 2051 w 10000"/>
                  <a:gd name="connsiteY731" fmla="*/ 6327 h 10160"/>
                  <a:gd name="connsiteX732" fmla="*/ 2028 w 10000"/>
                  <a:gd name="connsiteY732" fmla="*/ 6238 h 10160"/>
                  <a:gd name="connsiteX733" fmla="*/ 2004 w 10000"/>
                  <a:gd name="connsiteY733" fmla="*/ 6150 h 10160"/>
                  <a:gd name="connsiteX734" fmla="*/ 1980 w 10000"/>
                  <a:gd name="connsiteY734" fmla="*/ 6068 h 10160"/>
                  <a:gd name="connsiteX735" fmla="*/ 1944 w 10000"/>
                  <a:gd name="connsiteY735" fmla="*/ 5966 h 10160"/>
                  <a:gd name="connsiteX736" fmla="*/ 1926 w 10000"/>
                  <a:gd name="connsiteY736" fmla="*/ 5878 h 10160"/>
                  <a:gd name="connsiteX737" fmla="*/ 1902 w 10000"/>
                  <a:gd name="connsiteY737" fmla="*/ 5783 h 10160"/>
                  <a:gd name="connsiteX738" fmla="*/ 1878 w 10000"/>
                  <a:gd name="connsiteY738" fmla="*/ 5694 h 10160"/>
                  <a:gd name="connsiteX739" fmla="*/ 1854 w 10000"/>
                  <a:gd name="connsiteY739" fmla="*/ 5593 h 10160"/>
                  <a:gd name="connsiteX740" fmla="*/ 1818 w 10000"/>
                  <a:gd name="connsiteY740" fmla="*/ 5492 h 10160"/>
                  <a:gd name="connsiteX741" fmla="*/ 1794 w 10000"/>
                  <a:gd name="connsiteY741" fmla="*/ 5397 h 10160"/>
                  <a:gd name="connsiteX742" fmla="*/ 1770 w 10000"/>
                  <a:gd name="connsiteY742" fmla="*/ 5296 h 10160"/>
                  <a:gd name="connsiteX743" fmla="*/ 1734 w 10000"/>
                  <a:gd name="connsiteY743" fmla="*/ 5195 h 10160"/>
                  <a:gd name="connsiteX744" fmla="*/ 1711 w 10000"/>
                  <a:gd name="connsiteY744" fmla="*/ 5100 h 10160"/>
                  <a:gd name="connsiteX745" fmla="*/ 1675 w 10000"/>
                  <a:gd name="connsiteY745" fmla="*/ 4999 h 10160"/>
                  <a:gd name="connsiteX746" fmla="*/ 1651 w 10000"/>
                  <a:gd name="connsiteY746" fmla="*/ 4898 h 10160"/>
                  <a:gd name="connsiteX747" fmla="*/ 1615 w 10000"/>
                  <a:gd name="connsiteY747" fmla="*/ 4796 h 10160"/>
                  <a:gd name="connsiteX748" fmla="*/ 1597 w 10000"/>
                  <a:gd name="connsiteY748" fmla="*/ 4689 h 10160"/>
                  <a:gd name="connsiteX749" fmla="*/ 1561 w 10000"/>
                  <a:gd name="connsiteY749" fmla="*/ 4588 h 10160"/>
                  <a:gd name="connsiteX750" fmla="*/ 1537 w 10000"/>
                  <a:gd name="connsiteY750" fmla="*/ 4486 h 10160"/>
                  <a:gd name="connsiteX751" fmla="*/ 1501 w 10000"/>
                  <a:gd name="connsiteY751" fmla="*/ 4391 h 10160"/>
                  <a:gd name="connsiteX752" fmla="*/ 1477 w 10000"/>
                  <a:gd name="connsiteY752" fmla="*/ 4278 h 10160"/>
                  <a:gd name="connsiteX753" fmla="*/ 1441 w 10000"/>
                  <a:gd name="connsiteY753" fmla="*/ 4176 h 10160"/>
                  <a:gd name="connsiteX754" fmla="*/ 1417 w 10000"/>
                  <a:gd name="connsiteY754" fmla="*/ 4082 h 10160"/>
                  <a:gd name="connsiteX755" fmla="*/ 1394 w 10000"/>
                  <a:gd name="connsiteY755" fmla="*/ 3980 h 10160"/>
                  <a:gd name="connsiteX756" fmla="*/ 1370 w 10000"/>
                  <a:gd name="connsiteY756" fmla="*/ 3879 h 10160"/>
                  <a:gd name="connsiteX757" fmla="*/ 1334 w 10000"/>
                  <a:gd name="connsiteY757" fmla="*/ 3784 h 10160"/>
                  <a:gd name="connsiteX758" fmla="*/ 1310 w 10000"/>
                  <a:gd name="connsiteY758" fmla="*/ 3683 h 10160"/>
                  <a:gd name="connsiteX759" fmla="*/ 1280 w 10000"/>
                  <a:gd name="connsiteY759" fmla="*/ 3582 h 10160"/>
                  <a:gd name="connsiteX760" fmla="*/ 1256 w 10000"/>
                  <a:gd name="connsiteY760" fmla="*/ 3481 h 10160"/>
                  <a:gd name="connsiteX761" fmla="*/ 1232 w 10000"/>
                  <a:gd name="connsiteY761" fmla="*/ 3398 h 10160"/>
                  <a:gd name="connsiteX762" fmla="*/ 1208 w 10000"/>
                  <a:gd name="connsiteY762" fmla="*/ 3310 h 10160"/>
                  <a:gd name="connsiteX763" fmla="*/ 1172 w 10000"/>
                  <a:gd name="connsiteY763" fmla="*/ 3209 h 10160"/>
                  <a:gd name="connsiteX764" fmla="*/ 1148 w 10000"/>
                  <a:gd name="connsiteY764" fmla="*/ 3114 h 10160"/>
                  <a:gd name="connsiteX765" fmla="*/ 1124 w 10000"/>
                  <a:gd name="connsiteY765" fmla="*/ 3013 h 10160"/>
                  <a:gd name="connsiteX766" fmla="*/ 1100 w 10000"/>
                  <a:gd name="connsiteY766" fmla="*/ 2937 h 10160"/>
                  <a:gd name="connsiteX767" fmla="*/ 1077 w 10000"/>
                  <a:gd name="connsiteY767" fmla="*/ 2836 h 10160"/>
                  <a:gd name="connsiteX768" fmla="*/ 1041 w 10000"/>
                  <a:gd name="connsiteY768" fmla="*/ 2753 h 10160"/>
                  <a:gd name="connsiteX769" fmla="*/ 1029 w 10000"/>
                  <a:gd name="connsiteY769" fmla="*/ 2677 h 10160"/>
                  <a:gd name="connsiteX770" fmla="*/ 1005 w 10000"/>
                  <a:gd name="connsiteY770" fmla="*/ 2601 h 10160"/>
                  <a:gd name="connsiteX771" fmla="*/ 981 w 10000"/>
                  <a:gd name="connsiteY771" fmla="*/ 2526 h 10160"/>
                  <a:gd name="connsiteX772" fmla="*/ 963 w 10000"/>
                  <a:gd name="connsiteY772" fmla="*/ 2443 h 10160"/>
                  <a:gd name="connsiteX773" fmla="*/ 951 w 10000"/>
                  <a:gd name="connsiteY773" fmla="*/ 2367 h 10160"/>
                  <a:gd name="connsiteX774" fmla="*/ 927 w 10000"/>
                  <a:gd name="connsiteY774" fmla="*/ 2304 h 10160"/>
                  <a:gd name="connsiteX775" fmla="*/ 903 w 10000"/>
                  <a:gd name="connsiteY775" fmla="*/ 2228 h 10160"/>
                  <a:gd name="connsiteX776" fmla="*/ 891 w 10000"/>
                  <a:gd name="connsiteY776" fmla="*/ 2165 h 10160"/>
                  <a:gd name="connsiteX777" fmla="*/ 867 w 10000"/>
                  <a:gd name="connsiteY777" fmla="*/ 2108 h 10160"/>
                  <a:gd name="connsiteX778" fmla="*/ 855 w 10000"/>
                  <a:gd name="connsiteY778" fmla="*/ 2045 h 10160"/>
                  <a:gd name="connsiteX779" fmla="*/ 843 w 10000"/>
                  <a:gd name="connsiteY779" fmla="*/ 1982 h 10160"/>
                  <a:gd name="connsiteX780" fmla="*/ 819 w 10000"/>
                  <a:gd name="connsiteY780" fmla="*/ 1918 h 10160"/>
                  <a:gd name="connsiteX781" fmla="*/ 807 w 10000"/>
                  <a:gd name="connsiteY781" fmla="*/ 1868 h 10160"/>
                  <a:gd name="connsiteX782" fmla="*/ 783 w 10000"/>
                  <a:gd name="connsiteY782" fmla="*/ 1830 h 10160"/>
                  <a:gd name="connsiteX783" fmla="*/ 772 w 10000"/>
                  <a:gd name="connsiteY783" fmla="*/ 1786 h 10160"/>
                  <a:gd name="connsiteX784" fmla="*/ 760 w 10000"/>
                  <a:gd name="connsiteY784" fmla="*/ 1748 h 10160"/>
                  <a:gd name="connsiteX785" fmla="*/ 748 w 10000"/>
                  <a:gd name="connsiteY785" fmla="*/ 1710 h 10160"/>
                  <a:gd name="connsiteX786" fmla="*/ 748 w 10000"/>
                  <a:gd name="connsiteY786" fmla="*/ 1672 h 10160"/>
                  <a:gd name="connsiteX787" fmla="*/ 724 w 10000"/>
                  <a:gd name="connsiteY787" fmla="*/ 1608 h 10160"/>
                  <a:gd name="connsiteX788" fmla="*/ 724 w 10000"/>
                  <a:gd name="connsiteY788" fmla="*/ 1570 h 10160"/>
                  <a:gd name="connsiteX789" fmla="*/ 712 w 10000"/>
                  <a:gd name="connsiteY789" fmla="*/ 1545 h 10160"/>
                  <a:gd name="connsiteX790" fmla="*/ 712 w 10000"/>
                  <a:gd name="connsiteY790" fmla="*/ 1533 h 10160"/>
                  <a:gd name="connsiteX791" fmla="*/ 724 w 10000"/>
                  <a:gd name="connsiteY791" fmla="*/ 1533 h 10160"/>
                  <a:gd name="connsiteX792" fmla="*/ 783 w 10000"/>
                  <a:gd name="connsiteY792" fmla="*/ 1520 h 10160"/>
                  <a:gd name="connsiteX793" fmla="*/ 819 w 10000"/>
                  <a:gd name="connsiteY793" fmla="*/ 1507 h 10160"/>
                  <a:gd name="connsiteX794" fmla="*/ 867 w 10000"/>
                  <a:gd name="connsiteY794" fmla="*/ 1507 h 10160"/>
                  <a:gd name="connsiteX795" fmla="*/ 891 w 10000"/>
                  <a:gd name="connsiteY795" fmla="*/ 1495 h 10160"/>
                  <a:gd name="connsiteX796" fmla="*/ 927 w 10000"/>
                  <a:gd name="connsiteY796" fmla="*/ 1495 h 10160"/>
                  <a:gd name="connsiteX797" fmla="*/ 963 w 10000"/>
                  <a:gd name="connsiteY797" fmla="*/ 1495 h 10160"/>
                  <a:gd name="connsiteX798" fmla="*/ 993 w 10000"/>
                  <a:gd name="connsiteY798" fmla="*/ 1495 h 10160"/>
                  <a:gd name="connsiteX799" fmla="*/ 1017 w 10000"/>
                  <a:gd name="connsiteY799" fmla="*/ 1482 h 10160"/>
                  <a:gd name="connsiteX800" fmla="*/ 1053 w 10000"/>
                  <a:gd name="connsiteY800" fmla="*/ 1482 h 10160"/>
                  <a:gd name="connsiteX801" fmla="*/ 1100 w 10000"/>
                  <a:gd name="connsiteY801" fmla="*/ 1476 h 10160"/>
                  <a:gd name="connsiteX802" fmla="*/ 1136 w 10000"/>
                  <a:gd name="connsiteY802" fmla="*/ 1476 h 10160"/>
                  <a:gd name="connsiteX803" fmla="*/ 1172 w 10000"/>
                  <a:gd name="connsiteY803" fmla="*/ 1463 h 10160"/>
                  <a:gd name="connsiteX804" fmla="*/ 1220 w 10000"/>
                  <a:gd name="connsiteY804" fmla="*/ 1463 h 10160"/>
                  <a:gd name="connsiteX805" fmla="*/ 1268 w 10000"/>
                  <a:gd name="connsiteY805" fmla="*/ 1450 h 10160"/>
                  <a:gd name="connsiteX806" fmla="*/ 1310 w 10000"/>
                  <a:gd name="connsiteY806" fmla="*/ 1450 h 10160"/>
                  <a:gd name="connsiteX807" fmla="*/ 1358 w 10000"/>
                  <a:gd name="connsiteY807" fmla="*/ 1438 h 10160"/>
                  <a:gd name="connsiteX808" fmla="*/ 1406 w 10000"/>
                  <a:gd name="connsiteY808" fmla="*/ 1438 h 10160"/>
                  <a:gd name="connsiteX809" fmla="*/ 1465 w 10000"/>
                  <a:gd name="connsiteY809" fmla="*/ 1425 h 10160"/>
                  <a:gd name="connsiteX810" fmla="*/ 1513 w 10000"/>
                  <a:gd name="connsiteY810" fmla="*/ 1425 h 10160"/>
                  <a:gd name="connsiteX811" fmla="*/ 1561 w 10000"/>
                  <a:gd name="connsiteY811" fmla="*/ 1412 h 10160"/>
                  <a:gd name="connsiteX812" fmla="*/ 1615 w 10000"/>
                  <a:gd name="connsiteY812" fmla="*/ 1412 h 10160"/>
                  <a:gd name="connsiteX813" fmla="*/ 1675 w 10000"/>
                  <a:gd name="connsiteY813" fmla="*/ 1400 h 10160"/>
                  <a:gd name="connsiteX814" fmla="*/ 1746 w 10000"/>
                  <a:gd name="connsiteY814" fmla="*/ 1400 h 10160"/>
                  <a:gd name="connsiteX815" fmla="*/ 1794 w 10000"/>
                  <a:gd name="connsiteY815" fmla="*/ 1387 h 10160"/>
                  <a:gd name="connsiteX816" fmla="*/ 1854 w 10000"/>
                  <a:gd name="connsiteY816" fmla="*/ 1374 h 10160"/>
                  <a:gd name="connsiteX817" fmla="*/ 1914 w 10000"/>
                  <a:gd name="connsiteY817" fmla="*/ 1362 h 10160"/>
                  <a:gd name="connsiteX818" fmla="*/ 1980 w 10000"/>
                  <a:gd name="connsiteY818" fmla="*/ 1362 h 10160"/>
                  <a:gd name="connsiteX819" fmla="*/ 2039 w 10000"/>
                  <a:gd name="connsiteY819" fmla="*/ 1349 h 10160"/>
                  <a:gd name="connsiteX820" fmla="*/ 2111 w 10000"/>
                  <a:gd name="connsiteY820" fmla="*/ 1336 h 10160"/>
                  <a:gd name="connsiteX821" fmla="*/ 2171 w 10000"/>
                  <a:gd name="connsiteY821" fmla="*/ 1336 h 10160"/>
                  <a:gd name="connsiteX822" fmla="*/ 2243 w 10000"/>
                  <a:gd name="connsiteY822" fmla="*/ 1324 h 10160"/>
                  <a:gd name="connsiteX823" fmla="*/ 2297 w 10000"/>
                  <a:gd name="connsiteY823" fmla="*/ 1311 h 10160"/>
                  <a:gd name="connsiteX824" fmla="*/ 2368 w 10000"/>
                  <a:gd name="connsiteY824" fmla="*/ 1311 h 10160"/>
                  <a:gd name="connsiteX825" fmla="*/ 2440 w 10000"/>
                  <a:gd name="connsiteY825" fmla="*/ 1299 h 10160"/>
                  <a:gd name="connsiteX826" fmla="*/ 2512 w 10000"/>
                  <a:gd name="connsiteY826" fmla="*/ 1286 h 10160"/>
                  <a:gd name="connsiteX827" fmla="*/ 2578 w 10000"/>
                  <a:gd name="connsiteY827" fmla="*/ 1273 h 10160"/>
                  <a:gd name="connsiteX828" fmla="*/ 2661 w 10000"/>
                  <a:gd name="connsiteY828" fmla="*/ 1261 h 10160"/>
                  <a:gd name="connsiteX829" fmla="*/ 2733 w 10000"/>
                  <a:gd name="connsiteY829" fmla="*/ 1248 h 10160"/>
                  <a:gd name="connsiteX830" fmla="*/ 2805 w 10000"/>
                  <a:gd name="connsiteY830" fmla="*/ 1248 h 10160"/>
                  <a:gd name="connsiteX831" fmla="*/ 2877 w 10000"/>
                  <a:gd name="connsiteY831" fmla="*/ 1235 h 10160"/>
                  <a:gd name="connsiteX832" fmla="*/ 2955 w 10000"/>
                  <a:gd name="connsiteY832" fmla="*/ 1223 h 10160"/>
                  <a:gd name="connsiteX833" fmla="*/ 3026 w 10000"/>
                  <a:gd name="connsiteY833" fmla="*/ 1210 h 10160"/>
                  <a:gd name="connsiteX834" fmla="*/ 3098 w 10000"/>
                  <a:gd name="connsiteY834" fmla="*/ 1197 h 10160"/>
                  <a:gd name="connsiteX835" fmla="*/ 3182 w 10000"/>
                  <a:gd name="connsiteY835" fmla="*/ 1185 h 10160"/>
                  <a:gd name="connsiteX836" fmla="*/ 3248 w 10000"/>
                  <a:gd name="connsiteY836" fmla="*/ 1185 h 10160"/>
                  <a:gd name="connsiteX837" fmla="*/ 3331 w 10000"/>
                  <a:gd name="connsiteY837" fmla="*/ 1172 h 10160"/>
                  <a:gd name="connsiteX838" fmla="*/ 3415 w 10000"/>
                  <a:gd name="connsiteY838" fmla="*/ 1159 h 10160"/>
                  <a:gd name="connsiteX839" fmla="*/ 3487 w 10000"/>
                  <a:gd name="connsiteY839" fmla="*/ 1153 h 10160"/>
                  <a:gd name="connsiteX840" fmla="*/ 3565 w 10000"/>
                  <a:gd name="connsiteY840" fmla="*/ 1153 h 10160"/>
                  <a:gd name="connsiteX841" fmla="*/ 3648 w 10000"/>
                  <a:gd name="connsiteY841" fmla="*/ 1128 h 10160"/>
                  <a:gd name="connsiteX842" fmla="*/ 3732 w 10000"/>
                  <a:gd name="connsiteY842" fmla="*/ 1128 h 10160"/>
                  <a:gd name="connsiteX843" fmla="*/ 3816 w 10000"/>
                  <a:gd name="connsiteY843" fmla="*/ 1115 h 10160"/>
                  <a:gd name="connsiteX844" fmla="*/ 3882 w 10000"/>
                  <a:gd name="connsiteY844" fmla="*/ 1102 h 10160"/>
                  <a:gd name="connsiteX845" fmla="*/ 3965 w 10000"/>
                  <a:gd name="connsiteY845" fmla="*/ 1090 h 10160"/>
                  <a:gd name="connsiteX846" fmla="*/ 4049 w 10000"/>
                  <a:gd name="connsiteY846" fmla="*/ 1090 h 10160"/>
                  <a:gd name="connsiteX847" fmla="*/ 4133 w 10000"/>
                  <a:gd name="connsiteY847" fmla="*/ 1064 h 10160"/>
                  <a:gd name="connsiteX848" fmla="*/ 4211 w 10000"/>
                  <a:gd name="connsiteY848" fmla="*/ 1064 h 10160"/>
                  <a:gd name="connsiteX849" fmla="*/ 4282 w 10000"/>
                  <a:gd name="connsiteY849" fmla="*/ 1039 h 10160"/>
                  <a:gd name="connsiteX850" fmla="*/ 4366 w 10000"/>
                  <a:gd name="connsiteY850" fmla="*/ 1039 h 10160"/>
                  <a:gd name="connsiteX851" fmla="*/ 4450 w 10000"/>
                  <a:gd name="connsiteY851" fmla="*/ 1027 h 10160"/>
                  <a:gd name="connsiteX852" fmla="*/ 4528 w 10000"/>
                  <a:gd name="connsiteY852" fmla="*/ 1014 h 10160"/>
                  <a:gd name="connsiteX853" fmla="*/ 4611 w 10000"/>
                  <a:gd name="connsiteY853" fmla="*/ 1001 h 10160"/>
                  <a:gd name="connsiteX854" fmla="*/ 4695 w 10000"/>
                  <a:gd name="connsiteY854" fmla="*/ 1001 h 10160"/>
                  <a:gd name="connsiteX855" fmla="*/ 4767 w 10000"/>
                  <a:gd name="connsiteY855" fmla="*/ 976 h 10160"/>
                  <a:gd name="connsiteX856" fmla="*/ 4856 w 10000"/>
                  <a:gd name="connsiteY856" fmla="*/ 976 h 10160"/>
                  <a:gd name="connsiteX857" fmla="*/ 4928 w 10000"/>
                  <a:gd name="connsiteY857" fmla="*/ 963 h 10160"/>
                  <a:gd name="connsiteX858" fmla="*/ 5012 w 10000"/>
                  <a:gd name="connsiteY858" fmla="*/ 951 h 10160"/>
                  <a:gd name="connsiteX859" fmla="*/ 5084 w 10000"/>
                  <a:gd name="connsiteY859" fmla="*/ 938 h 10160"/>
                  <a:gd name="connsiteX860" fmla="*/ 5173 w 10000"/>
                  <a:gd name="connsiteY860" fmla="*/ 938 h 10160"/>
                  <a:gd name="connsiteX861" fmla="*/ 5245 w 10000"/>
                  <a:gd name="connsiteY861" fmla="*/ 925 h 10160"/>
                  <a:gd name="connsiteX862" fmla="*/ 5329 w 10000"/>
                  <a:gd name="connsiteY862" fmla="*/ 925 h 10160"/>
                  <a:gd name="connsiteX863" fmla="*/ 5413 w 10000"/>
                  <a:gd name="connsiteY863" fmla="*/ 913 h 10160"/>
                  <a:gd name="connsiteX864" fmla="*/ 5478 w 10000"/>
                  <a:gd name="connsiteY864" fmla="*/ 900 h 10160"/>
                  <a:gd name="connsiteX865" fmla="*/ 5562 w 10000"/>
                  <a:gd name="connsiteY865" fmla="*/ 887 h 10160"/>
                  <a:gd name="connsiteX866" fmla="*/ 5646 w 10000"/>
                  <a:gd name="connsiteY866" fmla="*/ 887 h 10160"/>
                  <a:gd name="connsiteX867" fmla="*/ 5718 w 10000"/>
                  <a:gd name="connsiteY867" fmla="*/ 862 h 10160"/>
                  <a:gd name="connsiteX868" fmla="*/ 5795 w 10000"/>
                  <a:gd name="connsiteY868" fmla="*/ 862 h 10160"/>
                  <a:gd name="connsiteX869" fmla="*/ 5867 w 10000"/>
                  <a:gd name="connsiteY869" fmla="*/ 849 h 10160"/>
                  <a:gd name="connsiteX870" fmla="*/ 5951 w 10000"/>
                  <a:gd name="connsiteY870" fmla="*/ 849 h 10160"/>
                  <a:gd name="connsiteX871" fmla="*/ 6023 w 10000"/>
                  <a:gd name="connsiteY871" fmla="*/ 837 h 10160"/>
                  <a:gd name="connsiteX872" fmla="*/ 6089 w 10000"/>
                  <a:gd name="connsiteY872" fmla="*/ 837 h 10160"/>
                  <a:gd name="connsiteX873" fmla="*/ 6172 w 10000"/>
                  <a:gd name="connsiteY873" fmla="*/ 824 h 10160"/>
                  <a:gd name="connsiteX874" fmla="*/ 6244 w 10000"/>
                  <a:gd name="connsiteY874" fmla="*/ 824 h 10160"/>
                  <a:gd name="connsiteX875" fmla="*/ 6316 w 10000"/>
                  <a:gd name="connsiteY875" fmla="*/ 818 h 10160"/>
                  <a:gd name="connsiteX876" fmla="*/ 6388 w 10000"/>
                  <a:gd name="connsiteY876" fmla="*/ 818 h 10160"/>
                  <a:gd name="connsiteX877" fmla="*/ 6453 w 10000"/>
                  <a:gd name="connsiteY877" fmla="*/ 805 h 10160"/>
                  <a:gd name="connsiteX878" fmla="*/ 6525 w 10000"/>
                  <a:gd name="connsiteY878" fmla="*/ 805 h 10160"/>
                  <a:gd name="connsiteX879" fmla="*/ 6585 w 10000"/>
                  <a:gd name="connsiteY879" fmla="*/ 793 h 10160"/>
                  <a:gd name="connsiteX880" fmla="*/ 6645 w 10000"/>
                  <a:gd name="connsiteY880" fmla="*/ 793 h 10160"/>
                  <a:gd name="connsiteX881" fmla="*/ 6711 w 10000"/>
                  <a:gd name="connsiteY881" fmla="*/ 780 h 10160"/>
                  <a:gd name="connsiteX882" fmla="*/ 6770 w 10000"/>
                  <a:gd name="connsiteY882" fmla="*/ 780 h 10160"/>
                  <a:gd name="connsiteX883" fmla="*/ 6830 w 10000"/>
                  <a:gd name="connsiteY883" fmla="*/ 780 h 10160"/>
                  <a:gd name="connsiteX884" fmla="*/ 6890 w 10000"/>
                  <a:gd name="connsiteY884" fmla="*/ 767 h 10160"/>
                  <a:gd name="connsiteX885" fmla="*/ 6938 w 10000"/>
                  <a:gd name="connsiteY885" fmla="*/ 767 h 10160"/>
                  <a:gd name="connsiteX886" fmla="*/ 7010 w 10000"/>
                  <a:gd name="connsiteY886" fmla="*/ 767 h 10160"/>
                  <a:gd name="connsiteX887" fmla="*/ 7051 w 10000"/>
                  <a:gd name="connsiteY887" fmla="*/ 755 h 10160"/>
                  <a:gd name="connsiteX888" fmla="*/ 7111 w 10000"/>
                  <a:gd name="connsiteY888" fmla="*/ 755 h 10160"/>
                  <a:gd name="connsiteX889" fmla="*/ 7159 w 10000"/>
                  <a:gd name="connsiteY889" fmla="*/ 755 h 10160"/>
                  <a:gd name="connsiteX890" fmla="*/ 7207 w 10000"/>
                  <a:gd name="connsiteY890" fmla="*/ 755 h 10160"/>
                  <a:gd name="connsiteX891" fmla="*/ 7255 w 10000"/>
                  <a:gd name="connsiteY891" fmla="*/ 742 h 10160"/>
                  <a:gd name="connsiteX892" fmla="*/ 7303 w 10000"/>
                  <a:gd name="connsiteY892" fmla="*/ 742 h 10160"/>
                  <a:gd name="connsiteX893" fmla="*/ 7344 w 10000"/>
                  <a:gd name="connsiteY893" fmla="*/ 742 h 10160"/>
                  <a:gd name="connsiteX894" fmla="*/ 7392 w 10000"/>
                  <a:gd name="connsiteY894" fmla="*/ 742 h 10160"/>
                  <a:gd name="connsiteX895" fmla="*/ 7416 w 10000"/>
                  <a:gd name="connsiteY895" fmla="*/ 729 h 10160"/>
                  <a:gd name="connsiteX896" fmla="*/ 7452 w 10000"/>
                  <a:gd name="connsiteY896" fmla="*/ 729 h 10160"/>
                  <a:gd name="connsiteX897" fmla="*/ 7500 w 10000"/>
                  <a:gd name="connsiteY897" fmla="*/ 717 h 10160"/>
                  <a:gd name="connsiteX898" fmla="*/ 7536 w 10000"/>
                  <a:gd name="connsiteY898" fmla="*/ 717 h 10160"/>
                  <a:gd name="connsiteX899" fmla="*/ 7596 w 10000"/>
                  <a:gd name="connsiteY899" fmla="*/ 717 h 10160"/>
                  <a:gd name="connsiteX900" fmla="*/ 7644 w 10000"/>
                  <a:gd name="connsiteY900" fmla="*/ 717 h 10160"/>
                  <a:gd name="connsiteX901" fmla="*/ 7673 w 10000"/>
                  <a:gd name="connsiteY901" fmla="*/ 717 h 10160"/>
                  <a:gd name="connsiteX902" fmla="*/ 7697 w 10000"/>
                  <a:gd name="connsiteY902" fmla="*/ 717 h 10160"/>
                  <a:gd name="connsiteX903" fmla="*/ 7721 w 10000"/>
                  <a:gd name="connsiteY903" fmla="*/ 717 h 10160"/>
                  <a:gd name="connsiteX904" fmla="*/ 7733 w 10000"/>
                  <a:gd name="connsiteY904" fmla="*/ 717 h 10160"/>
                  <a:gd name="connsiteX905" fmla="*/ 7738 w 10000"/>
                  <a:gd name="connsiteY905" fmla="*/ 738 h 10160"/>
                  <a:gd name="connsiteX0" fmla="*/ 7738 w 10000"/>
                  <a:gd name="connsiteY0" fmla="*/ 738 h 10160"/>
                  <a:gd name="connsiteX1" fmla="*/ 8122 w 10000"/>
                  <a:gd name="connsiteY1" fmla="*/ 160 h 10160"/>
                  <a:gd name="connsiteX2" fmla="*/ 8110 w 10000"/>
                  <a:gd name="connsiteY2" fmla="*/ 160 h 10160"/>
                  <a:gd name="connsiteX3" fmla="*/ 8062 w 10000"/>
                  <a:gd name="connsiteY3" fmla="*/ 160 h 10160"/>
                  <a:gd name="connsiteX4" fmla="*/ 8014 w 10000"/>
                  <a:gd name="connsiteY4" fmla="*/ 166 h 10160"/>
                  <a:gd name="connsiteX5" fmla="*/ 7978 w 10000"/>
                  <a:gd name="connsiteY5" fmla="*/ 166 h 10160"/>
                  <a:gd name="connsiteX6" fmla="*/ 7949 w 10000"/>
                  <a:gd name="connsiteY6" fmla="*/ 166 h 10160"/>
                  <a:gd name="connsiteX7" fmla="*/ 7913 w 10000"/>
                  <a:gd name="connsiteY7" fmla="*/ 166 h 10160"/>
                  <a:gd name="connsiteX8" fmla="*/ 7889 w 10000"/>
                  <a:gd name="connsiteY8" fmla="*/ 179 h 10160"/>
                  <a:gd name="connsiteX9" fmla="*/ 7841 w 10000"/>
                  <a:gd name="connsiteY9" fmla="*/ 179 h 10160"/>
                  <a:gd name="connsiteX10" fmla="*/ 7793 w 10000"/>
                  <a:gd name="connsiteY10" fmla="*/ 192 h 10160"/>
                  <a:gd name="connsiteX11" fmla="*/ 7745 w 10000"/>
                  <a:gd name="connsiteY11" fmla="*/ 192 h 10160"/>
                  <a:gd name="connsiteX12" fmla="*/ 7697 w 10000"/>
                  <a:gd name="connsiteY12" fmla="*/ 204 h 10160"/>
                  <a:gd name="connsiteX13" fmla="*/ 7656 w 10000"/>
                  <a:gd name="connsiteY13" fmla="*/ 204 h 10160"/>
                  <a:gd name="connsiteX14" fmla="*/ 7596 w 10000"/>
                  <a:gd name="connsiteY14" fmla="*/ 204 h 10160"/>
                  <a:gd name="connsiteX15" fmla="*/ 7536 w 10000"/>
                  <a:gd name="connsiteY15" fmla="*/ 217 h 10160"/>
                  <a:gd name="connsiteX16" fmla="*/ 7476 w 10000"/>
                  <a:gd name="connsiteY16" fmla="*/ 217 h 10160"/>
                  <a:gd name="connsiteX17" fmla="*/ 7404 w 10000"/>
                  <a:gd name="connsiteY17" fmla="*/ 217 h 10160"/>
                  <a:gd name="connsiteX18" fmla="*/ 7344 w 10000"/>
                  <a:gd name="connsiteY18" fmla="*/ 230 h 10160"/>
                  <a:gd name="connsiteX19" fmla="*/ 7291 w 10000"/>
                  <a:gd name="connsiteY19" fmla="*/ 230 h 10160"/>
                  <a:gd name="connsiteX20" fmla="*/ 7231 w 10000"/>
                  <a:gd name="connsiteY20" fmla="*/ 242 h 10160"/>
                  <a:gd name="connsiteX21" fmla="*/ 7147 w 10000"/>
                  <a:gd name="connsiteY21" fmla="*/ 242 h 10160"/>
                  <a:gd name="connsiteX22" fmla="*/ 7075 w 10000"/>
                  <a:gd name="connsiteY22" fmla="*/ 255 h 10160"/>
                  <a:gd name="connsiteX23" fmla="*/ 7010 w 10000"/>
                  <a:gd name="connsiteY23" fmla="*/ 255 h 10160"/>
                  <a:gd name="connsiteX24" fmla="*/ 6926 w 10000"/>
                  <a:gd name="connsiteY24" fmla="*/ 268 h 10160"/>
                  <a:gd name="connsiteX25" fmla="*/ 6854 w 10000"/>
                  <a:gd name="connsiteY25" fmla="*/ 280 h 10160"/>
                  <a:gd name="connsiteX26" fmla="*/ 6770 w 10000"/>
                  <a:gd name="connsiteY26" fmla="*/ 293 h 10160"/>
                  <a:gd name="connsiteX27" fmla="*/ 6705 w 10000"/>
                  <a:gd name="connsiteY27" fmla="*/ 293 h 10160"/>
                  <a:gd name="connsiteX28" fmla="*/ 6621 w 10000"/>
                  <a:gd name="connsiteY28" fmla="*/ 305 h 10160"/>
                  <a:gd name="connsiteX29" fmla="*/ 6537 w 10000"/>
                  <a:gd name="connsiteY29" fmla="*/ 305 h 10160"/>
                  <a:gd name="connsiteX30" fmla="*/ 6453 w 10000"/>
                  <a:gd name="connsiteY30" fmla="*/ 318 h 10160"/>
                  <a:gd name="connsiteX31" fmla="*/ 6364 w 10000"/>
                  <a:gd name="connsiteY31" fmla="*/ 331 h 10160"/>
                  <a:gd name="connsiteX32" fmla="*/ 6280 w 10000"/>
                  <a:gd name="connsiteY32" fmla="*/ 343 h 10160"/>
                  <a:gd name="connsiteX33" fmla="*/ 6184 w 10000"/>
                  <a:gd name="connsiteY33" fmla="*/ 356 h 10160"/>
                  <a:gd name="connsiteX34" fmla="*/ 6100 w 10000"/>
                  <a:gd name="connsiteY34" fmla="*/ 369 h 10160"/>
                  <a:gd name="connsiteX35" fmla="*/ 6011 w 10000"/>
                  <a:gd name="connsiteY35" fmla="*/ 369 h 10160"/>
                  <a:gd name="connsiteX36" fmla="*/ 5927 w 10000"/>
                  <a:gd name="connsiteY36" fmla="*/ 381 h 10160"/>
                  <a:gd name="connsiteX37" fmla="*/ 5831 w 10000"/>
                  <a:gd name="connsiteY37" fmla="*/ 394 h 10160"/>
                  <a:gd name="connsiteX38" fmla="*/ 5742 w 10000"/>
                  <a:gd name="connsiteY38" fmla="*/ 407 h 10160"/>
                  <a:gd name="connsiteX39" fmla="*/ 5658 w 10000"/>
                  <a:gd name="connsiteY39" fmla="*/ 407 h 10160"/>
                  <a:gd name="connsiteX40" fmla="*/ 5562 w 10000"/>
                  <a:gd name="connsiteY40" fmla="*/ 419 h 10160"/>
                  <a:gd name="connsiteX41" fmla="*/ 5467 w 10000"/>
                  <a:gd name="connsiteY41" fmla="*/ 432 h 10160"/>
                  <a:gd name="connsiteX42" fmla="*/ 5377 w 10000"/>
                  <a:gd name="connsiteY42" fmla="*/ 445 h 10160"/>
                  <a:gd name="connsiteX43" fmla="*/ 5281 w 10000"/>
                  <a:gd name="connsiteY43" fmla="*/ 445 h 10160"/>
                  <a:gd name="connsiteX44" fmla="*/ 5185 w 10000"/>
                  <a:gd name="connsiteY44" fmla="*/ 470 h 10160"/>
                  <a:gd name="connsiteX45" fmla="*/ 5096 w 10000"/>
                  <a:gd name="connsiteY45" fmla="*/ 483 h 10160"/>
                  <a:gd name="connsiteX46" fmla="*/ 5000 w 10000"/>
                  <a:gd name="connsiteY46" fmla="*/ 489 h 10160"/>
                  <a:gd name="connsiteX47" fmla="*/ 4904 w 10000"/>
                  <a:gd name="connsiteY47" fmla="*/ 489 h 10160"/>
                  <a:gd name="connsiteX48" fmla="*/ 4809 w 10000"/>
                  <a:gd name="connsiteY48" fmla="*/ 502 h 10160"/>
                  <a:gd name="connsiteX49" fmla="*/ 4719 w 10000"/>
                  <a:gd name="connsiteY49" fmla="*/ 514 h 10160"/>
                  <a:gd name="connsiteX50" fmla="*/ 4623 w 10000"/>
                  <a:gd name="connsiteY50" fmla="*/ 527 h 10160"/>
                  <a:gd name="connsiteX51" fmla="*/ 4528 w 10000"/>
                  <a:gd name="connsiteY51" fmla="*/ 540 h 10160"/>
                  <a:gd name="connsiteX52" fmla="*/ 4438 w 10000"/>
                  <a:gd name="connsiteY52" fmla="*/ 552 h 10160"/>
                  <a:gd name="connsiteX53" fmla="*/ 4354 w 10000"/>
                  <a:gd name="connsiteY53" fmla="*/ 565 h 10160"/>
                  <a:gd name="connsiteX54" fmla="*/ 4258 w 10000"/>
                  <a:gd name="connsiteY54" fmla="*/ 577 h 10160"/>
                  <a:gd name="connsiteX55" fmla="*/ 4163 w 10000"/>
                  <a:gd name="connsiteY55" fmla="*/ 590 h 10160"/>
                  <a:gd name="connsiteX56" fmla="*/ 4073 w 10000"/>
                  <a:gd name="connsiteY56" fmla="*/ 603 h 10160"/>
                  <a:gd name="connsiteX57" fmla="*/ 3977 w 10000"/>
                  <a:gd name="connsiteY57" fmla="*/ 615 h 10160"/>
                  <a:gd name="connsiteX58" fmla="*/ 3882 w 10000"/>
                  <a:gd name="connsiteY58" fmla="*/ 628 h 10160"/>
                  <a:gd name="connsiteX59" fmla="*/ 3804 w 10000"/>
                  <a:gd name="connsiteY59" fmla="*/ 641 h 10160"/>
                  <a:gd name="connsiteX60" fmla="*/ 3720 w 10000"/>
                  <a:gd name="connsiteY60" fmla="*/ 653 h 10160"/>
                  <a:gd name="connsiteX61" fmla="*/ 3624 w 10000"/>
                  <a:gd name="connsiteY61" fmla="*/ 666 h 10160"/>
                  <a:gd name="connsiteX62" fmla="*/ 3541 w 10000"/>
                  <a:gd name="connsiteY62" fmla="*/ 679 h 10160"/>
                  <a:gd name="connsiteX63" fmla="*/ 3463 w 10000"/>
                  <a:gd name="connsiteY63" fmla="*/ 691 h 10160"/>
                  <a:gd name="connsiteX64" fmla="*/ 3367 w 10000"/>
                  <a:gd name="connsiteY64" fmla="*/ 704 h 10160"/>
                  <a:gd name="connsiteX65" fmla="*/ 3283 w 10000"/>
                  <a:gd name="connsiteY65" fmla="*/ 704 h 10160"/>
                  <a:gd name="connsiteX66" fmla="*/ 3194 w 10000"/>
                  <a:gd name="connsiteY66" fmla="*/ 717 h 10160"/>
                  <a:gd name="connsiteX67" fmla="*/ 3110 w 10000"/>
                  <a:gd name="connsiteY67" fmla="*/ 742 h 10160"/>
                  <a:gd name="connsiteX68" fmla="*/ 3014 w 10000"/>
                  <a:gd name="connsiteY68" fmla="*/ 755 h 10160"/>
                  <a:gd name="connsiteX69" fmla="*/ 2931 w 10000"/>
                  <a:gd name="connsiteY69" fmla="*/ 755 h 10160"/>
                  <a:gd name="connsiteX70" fmla="*/ 2853 w 10000"/>
                  <a:gd name="connsiteY70" fmla="*/ 767 h 10160"/>
                  <a:gd name="connsiteX71" fmla="*/ 2757 w 10000"/>
                  <a:gd name="connsiteY71" fmla="*/ 780 h 10160"/>
                  <a:gd name="connsiteX72" fmla="*/ 2673 w 10000"/>
                  <a:gd name="connsiteY72" fmla="*/ 793 h 10160"/>
                  <a:gd name="connsiteX73" fmla="*/ 2590 w 10000"/>
                  <a:gd name="connsiteY73" fmla="*/ 805 h 10160"/>
                  <a:gd name="connsiteX74" fmla="*/ 2512 w 10000"/>
                  <a:gd name="connsiteY74" fmla="*/ 818 h 10160"/>
                  <a:gd name="connsiteX75" fmla="*/ 2428 w 10000"/>
                  <a:gd name="connsiteY75" fmla="*/ 824 h 10160"/>
                  <a:gd name="connsiteX76" fmla="*/ 2344 w 10000"/>
                  <a:gd name="connsiteY76" fmla="*/ 837 h 10160"/>
                  <a:gd name="connsiteX77" fmla="*/ 2261 w 10000"/>
                  <a:gd name="connsiteY77" fmla="*/ 849 h 10160"/>
                  <a:gd name="connsiteX78" fmla="*/ 2183 w 10000"/>
                  <a:gd name="connsiteY78" fmla="*/ 862 h 10160"/>
                  <a:gd name="connsiteX79" fmla="*/ 2099 w 10000"/>
                  <a:gd name="connsiteY79" fmla="*/ 862 h 10160"/>
                  <a:gd name="connsiteX80" fmla="*/ 2028 w 10000"/>
                  <a:gd name="connsiteY80" fmla="*/ 887 h 10160"/>
                  <a:gd name="connsiteX81" fmla="*/ 1944 w 10000"/>
                  <a:gd name="connsiteY81" fmla="*/ 900 h 10160"/>
                  <a:gd name="connsiteX82" fmla="*/ 1866 w 10000"/>
                  <a:gd name="connsiteY82" fmla="*/ 913 h 10160"/>
                  <a:gd name="connsiteX83" fmla="*/ 1794 w 10000"/>
                  <a:gd name="connsiteY83" fmla="*/ 913 h 10160"/>
                  <a:gd name="connsiteX84" fmla="*/ 1722 w 10000"/>
                  <a:gd name="connsiteY84" fmla="*/ 938 h 10160"/>
                  <a:gd name="connsiteX85" fmla="*/ 1639 w 10000"/>
                  <a:gd name="connsiteY85" fmla="*/ 938 h 10160"/>
                  <a:gd name="connsiteX86" fmla="*/ 1573 w 10000"/>
                  <a:gd name="connsiteY86" fmla="*/ 951 h 10160"/>
                  <a:gd name="connsiteX87" fmla="*/ 1501 w 10000"/>
                  <a:gd name="connsiteY87" fmla="*/ 963 h 10160"/>
                  <a:gd name="connsiteX88" fmla="*/ 1429 w 10000"/>
                  <a:gd name="connsiteY88" fmla="*/ 976 h 10160"/>
                  <a:gd name="connsiteX89" fmla="*/ 1358 w 10000"/>
                  <a:gd name="connsiteY89" fmla="*/ 976 h 10160"/>
                  <a:gd name="connsiteX90" fmla="*/ 1292 w 10000"/>
                  <a:gd name="connsiteY90" fmla="*/ 1001 h 10160"/>
                  <a:gd name="connsiteX91" fmla="*/ 1232 w 10000"/>
                  <a:gd name="connsiteY91" fmla="*/ 1014 h 10160"/>
                  <a:gd name="connsiteX92" fmla="*/ 1160 w 10000"/>
                  <a:gd name="connsiteY92" fmla="*/ 1027 h 10160"/>
                  <a:gd name="connsiteX93" fmla="*/ 1089 w 10000"/>
                  <a:gd name="connsiteY93" fmla="*/ 1027 h 10160"/>
                  <a:gd name="connsiteX94" fmla="*/ 1029 w 10000"/>
                  <a:gd name="connsiteY94" fmla="*/ 1039 h 10160"/>
                  <a:gd name="connsiteX95" fmla="*/ 963 w 10000"/>
                  <a:gd name="connsiteY95" fmla="*/ 1039 h 10160"/>
                  <a:gd name="connsiteX96" fmla="*/ 903 w 10000"/>
                  <a:gd name="connsiteY96" fmla="*/ 1052 h 10160"/>
                  <a:gd name="connsiteX97" fmla="*/ 843 w 10000"/>
                  <a:gd name="connsiteY97" fmla="*/ 1052 h 10160"/>
                  <a:gd name="connsiteX98" fmla="*/ 783 w 10000"/>
                  <a:gd name="connsiteY98" fmla="*/ 1064 h 10160"/>
                  <a:gd name="connsiteX99" fmla="*/ 736 w 10000"/>
                  <a:gd name="connsiteY99" fmla="*/ 1077 h 10160"/>
                  <a:gd name="connsiteX100" fmla="*/ 688 w 10000"/>
                  <a:gd name="connsiteY100" fmla="*/ 1090 h 10160"/>
                  <a:gd name="connsiteX101" fmla="*/ 634 w 10000"/>
                  <a:gd name="connsiteY101" fmla="*/ 1090 h 10160"/>
                  <a:gd name="connsiteX102" fmla="*/ 574 w 10000"/>
                  <a:gd name="connsiteY102" fmla="*/ 1102 h 10160"/>
                  <a:gd name="connsiteX103" fmla="*/ 526 w 10000"/>
                  <a:gd name="connsiteY103" fmla="*/ 1102 h 10160"/>
                  <a:gd name="connsiteX104" fmla="*/ 478 w 10000"/>
                  <a:gd name="connsiteY104" fmla="*/ 1115 h 10160"/>
                  <a:gd name="connsiteX105" fmla="*/ 431 w 10000"/>
                  <a:gd name="connsiteY105" fmla="*/ 1115 h 10160"/>
                  <a:gd name="connsiteX106" fmla="*/ 383 w 10000"/>
                  <a:gd name="connsiteY106" fmla="*/ 1128 h 10160"/>
                  <a:gd name="connsiteX107" fmla="*/ 347 w 10000"/>
                  <a:gd name="connsiteY107" fmla="*/ 1128 h 10160"/>
                  <a:gd name="connsiteX108" fmla="*/ 317 w 10000"/>
                  <a:gd name="connsiteY108" fmla="*/ 1140 h 10160"/>
                  <a:gd name="connsiteX109" fmla="*/ 281 w 10000"/>
                  <a:gd name="connsiteY109" fmla="*/ 1140 h 10160"/>
                  <a:gd name="connsiteX110" fmla="*/ 233 w 10000"/>
                  <a:gd name="connsiteY110" fmla="*/ 1153 h 10160"/>
                  <a:gd name="connsiteX111" fmla="*/ 209 w 10000"/>
                  <a:gd name="connsiteY111" fmla="*/ 1153 h 10160"/>
                  <a:gd name="connsiteX112" fmla="*/ 173 w 10000"/>
                  <a:gd name="connsiteY112" fmla="*/ 1153 h 10160"/>
                  <a:gd name="connsiteX113" fmla="*/ 114 w 10000"/>
                  <a:gd name="connsiteY113" fmla="*/ 1159 h 10160"/>
                  <a:gd name="connsiteX114" fmla="*/ 78 w 10000"/>
                  <a:gd name="connsiteY114" fmla="*/ 1172 h 10160"/>
                  <a:gd name="connsiteX115" fmla="*/ 42 w 10000"/>
                  <a:gd name="connsiteY115" fmla="*/ 1172 h 10160"/>
                  <a:gd name="connsiteX116" fmla="*/ 24 w 10000"/>
                  <a:gd name="connsiteY116" fmla="*/ 1185 h 10160"/>
                  <a:gd name="connsiteX117" fmla="*/ 0 w 10000"/>
                  <a:gd name="connsiteY117" fmla="*/ 1185 h 10160"/>
                  <a:gd name="connsiteX118" fmla="*/ 0 w 10000"/>
                  <a:gd name="connsiteY118" fmla="*/ 1185 h 10160"/>
                  <a:gd name="connsiteX119" fmla="*/ 0 w 10000"/>
                  <a:gd name="connsiteY119" fmla="*/ 1197 h 10160"/>
                  <a:gd name="connsiteX120" fmla="*/ 12 w 10000"/>
                  <a:gd name="connsiteY120" fmla="*/ 1223 h 10160"/>
                  <a:gd name="connsiteX121" fmla="*/ 12 w 10000"/>
                  <a:gd name="connsiteY121" fmla="*/ 1248 h 10160"/>
                  <a:gd name="connsiteX122" fmla="*/ 24 w 10000"/>
                  <a:gd name="connsiteY122" fmla="*/ 1273 h 10160"/>
                  <a:gd name="connsiteX123" fmla="*/ 30 w 10000"/>
                  <a:gd name="connsiteY123" fmla="*/ 1311 h 10160"/>
                  <a:gd name="connsiteX124" fmla="*/ 42 w 10000"/>
                  <a:gd name="connsiteY124" fmla="*/ 1349 h 10160"/>
                  <a:gd name="connsiteX125" fmla="*/ 54 w 10000"/>
                  <a:gd name="connsiteY125" fmla="*/ 1374 h 10160"/>
                  <a:gd name="connsiteX126" fmla="*/ 66 w 10000"/>
                  <a:gd name="connsiteY126" fmla="*/ 1425 h 10160"/>
                  <a:gd name="connsiteX127" fmla="*/ 78 w 10000"/>
                  <a:gd name="connsiteY127" fmla="*/ 1476 h 10160"/>
                  <a:gd name="connsiteX128" fmla="*/ 90 w 10000"/>
                  <a:gd name="connsiteY128" fmla="*/ 1520 h 10160"/>
                  <a:gd name="connsiteX129" fmla="*/ 102 w 10000"/>
                  <a:gd name="connsiteY129" fmla="*/ 1583 h 10160"/>
                  <a:gd name="connsiteX130" fmla="*/ 126 w 10000"/>
                  <a:gd name="connsiteY130" fmla="*/ 1646 h 10160"/>
                  <a:gd name="connsiteX131" fmla="*/ 150 w 10000"/>
                  <a:gd name="connsiteY131" fmla="*/ 1710 h 10160"/>
                  <a:gd name="connsiteX132" fmla="*/ 173 w 10000"/>
                  <a:gd name="connsiteY132" fmla="*/ 1786 h 10160"/>
                  <a:gd name="connsiteX133" fmla="*/ 185 w 10000"/>
                  <a:gd name="connsiteY133" fmla="*/ 1842 h 10160"/>
                  <a:gd name="connsiteX134" fmla="*/ 209 w 10000"/>
                  <a:gd name="connsiteY134" fmla="*/ 1918 h 10160"/>
                  <a:gd name="connsiteX135" fmla="*/ 221 w 10000"/>
                  <a:gd name="connsiteY135" fmla="*/ 1994 h 10160"/>
                  <a:gd name="connsiteX136" fmla="*/ 245 w 10000"/>
                  <a:gd name="connsiteY136" fmla="*/ 2083 h 10160"/>
                  <a:gd name="connsiteX137" fmla="*/ 269 w 10000"/>
                  <a:gd name="connsiteY137" fmla="*/ 2152 h 10160"/>
                  <a:gd name="connsiteX138" fmla="*/ 305 w 10000"/>
                  <a:gd name="connsiteY138" fmla="*/ 2254 h 10160"/>
                  <a:gd name="connsiteX139" fmla="*/ 329 w 10000"/>
                  <a:gd name="connsiteY139" fmla="*/ 2330 h 10160"/>
                  <a:gd name="connsiteX140" fmla="*/ 347 w 10000"/>
                  <a:gd name="connsiteY140" fmla="*/ 2431 h 10160"/>
                  <a:gd name="connsiteX141" fmla="*/ 371 w 10000"/>
                  <a:gd name="connsiteY141" fmla="*/ 2526 h 10160"/>
                  <a:gd name="connsiteX142" fmla="*/ 395 w 10000"/>
                  <a:gd name="connsiteY142" fmla="*/ 2627 h 10160"/>
                  <a:gd name="connsiteX143" fmla="*/ 431 w 10000"/>
                  <a:gd name="connsiteY143" fmla="*/ 2715 h 10160"/>
                  <a:gd name="connsiteX144" fmla="*/ 455 w 10000"/>
                  <a:gd name="connsiteY144" fmla="*/ 2810 h 10160"/>
                  <a:gd name="connsiteX145" fmla="*/ 490 w 10000"/>
                  <a:gd name="connsiteY145" fmla="*/ 2911 h 10160"/>
                  <a:gd name="connsiteX146" fmla="*/ 514 w 10000"/>
                  <a:gd name="connsiteY146" fmla="*/ 3025 h 10160"/>
                  <a:gd name="connsiteX147" fmla="*/ 550 w 10000"/>
                  <a:gd name="connsiteY147" fmla="*/ 3126 h 10160"/>
                  <a:gd name="connsiteX148" fmla="*/ 586 w 10000"/>
                  <a:gd name="connsiteY148" fmla="*/ 3247 h 10160"/>
                  <a:gd name="connsiteX149" fmla="*/ 610 w 10000"/>
                  <a:gd name="connsiteY149" fmla="*/ 3348 h 10160"/>
                  <a:gd name="connsiteX150" fmla="*/ 646 w 10000"/>
                  <a:gd name="connsiteY150" fmla="*/ 3462 h 10160"/>
                  <a:gd name="connsiteX151" fmla="*/ 676 w 10000"/>
                  <a:gd name="connsiteY151" fmla="*/ 3557 h 10160"/>
                  <a:gd name="connsiteX152" fmla="*/ 712 w 10000"/>
                  <a:gd name="connsiteY152" fmla="*/ 3683 h 10160"/>
                  <a:gd name="connsiteX153" fmla="*/ 736 w 10000"/>
                  <a:gd name="connsiteY153" fmla="*/ 3797 h 10160"/>
                  <a:gd name="connsiteX154" fmla="*/ 772 w 10000"/>
                  <a:gd name="connsiteY154" fmla="*/ 3904 h 10160"/>
                  <a:gd name="connsiteX155" fmla="*/ 807 w 10000"/>
                  <a:gd name="connsiteY155" fmla="*/ 4031 h 10160"/>
                  <a:gd name="connsiteX156" fmla="*/ 843 w 10000"/>
                  <a:gd name="connsiteY156" fmla="*/ 4138 h 10160"/>
                  <a:gd name="connsiteX157" fmla="*/ 867 w 10000"/>
                  <a:gd name="connsiteY157" fmla="*/ 4252 h 10160"/>
                  <a:gd name="connsiteX158" fmla="*/ 903 w 10000"/>
                  <a:gd name="connsiteY158" fmla="*/ 4379 h 10160"/>
                  <a:gd name="connsiteX159" fmla="*/ 927 w 10000"/>
                  <a:gd name="connsiteY159" fmla="*/ 4486 h 10160"/>
                  <a:gd name="connsiteX160" fmla="*/ 975 w 10000"/>
                  <a:gd name="connsiteY160" fmla="*/ 4600 h 10160"/>
                  <a:gd name="connsiteX161" fmla="*/ 993 w 10000"/>
                  <a:gd name="connsiteY161" fmla="*/ 4727 h 10160"/>
                  <a:gd name="connsiteX162" fmla="*/ 1029 w 10000"/>
                  <a:gd name="connsiteY162" fmla="*/ 4834 h 10160"/>
                  <a:gd name="connsiteX163" fmla="*/ 1065 w 10000"/>
                  <a:gd name="connsiteY163" fmla="*/ 4961 h 10160"/>
                  <a:gd name="connsiteX164" fmla="*/ 1100 w 10000"/>
                  <a:gd name="connsiteY164" fmla="*/ 5087 h 10160"/>
                  <a:gd name="connsiteX165" fmla="*/ 1136 w 10000"/>
                  <a:gd name="connsiteY165" fmla="*/ 5195 h 10160"/>
                  <a:gd name="connsiteX166" fmla="*/ 1160 w 10000"/>
                  <a:gd name="connsiteY166" fmla="*/ 5309 h 10160"/>
                  <a:gd name="connsiteX167" fmla="*/ 1196 w 10000"/>
                  <a:gd name="connsiteY167" fmla="*/ 5422 h 10160"/>
                  <a:gd name="connsiteX168" fmla="*/ 1232 w 10000"/>
                  <a:gd name="connsiteY168" fmla="*/ 5530 h 10160"/>
                  <a:gd name="connsiteX169" fmla="*/ 1256 w 10000"/>
                  <a:gd name="connsiteY169" fmla="*/ 5644 h 10160"/>
                  <a:gd name="connsiteX170" fmla="*/ 1292 w 10000"/>
                  <a:gd name="connsiteY170" fmla="*/ 5758 h 10160"/>
                  <a:gd name="connsiteX171" fmla="*/ 1322 w 10000"/>
                  <a:gd name="connsiteY171" fmla="*/ 5865 h 10160"/>
                  <a:gd name="connsiteX172" fmla="*/ 1358 w 10000"/>
                  <a:gd name="connsiteY172" fmla="*/ 5992 h 10160"/>
                  <a:gd name="connsiteX173" fmla="*/ 1382 w 10000"/>
                  <a:gd name="connsiteY173" fmla="*/ 6093 h 10160"/>
                  <a:gd name="connsiteX174" fmla="*/ 1406 w 10000"/>
                  <a:gd name="connsiteY174" fmla="*/ 6188 h 10160"/>
                  <a:gd name="connsiteX175" fmla="*/ 1441 w 10000"/>
                  <a:gd name="connsiteY175" fmla="*/ 6302 h 10160"/>
                  <a:gd name="connsiteX176" fmla="*/ 1477 w 10000"/>
                  <a:gd name="connsiteY176" fmla="*/ 6416 h 10160"/>
                  <a:gd name="connsiteX177" fmla="*/ 1501 w 10000"/>
                  <a:gd name="connsiteY177" fmla="*/ 6498 h 10160"/>
                  <a:gd name="connsiteX178" fmla="*/ 1525 w 10000"/>
                  <a:gd name="connsiteY178" fmla="*/ 6599 h 10160"/>
                  <a:gd name="connsiteX179" fmla="*/ 1549 w 10000"/>
                  <a:gd name="connsiteY179" fmla="*/ 6700 h 10160"/>
                  <a:gd name="connsiteX180" fmla="*/ 1585 w 10000"/>
                  <a:gd name="connsiteY180" fmla="*/ 6808 h 10160"/>
                  <a:gd name="connsiteX181" fmla="*/ 1609 w 10000"/>
                  <a:gd name="connsiteY181" fmla="*/ 6884 h 10160"/>
                  <a:gd name="connsiteX182" fmla="*/ 1627 w 10000"/>
                  <a:gd name="connsiteY182" fmla="*/ 6985 h 10160"/>
                  <a:gd name="connsiteX183" fmla="*/ 1651 w 10000"/>
                  <a:gd name="connsiteY183" fmla="*/ 7073 h 10160"/>
                  <a:gd name="connsiteX184" fmla="*/ 1675 w 10000"/>
                  <a:gd name="connsiteY184" fmla="*/ 7168 h 10160"/>
                  <a:gd name="connsiteX185" fmla="*/ 1687 w 10000"/>
                  <a:gd name="connsiteY185" fmla="*/ 7257 h 10160"/>
                  <a:gd name="connsiteX186" fmla="*/ 1722 w 10000"/>
                  <a:gd name="connsiteY186" fmla="*/ 7345 h 10160"/>
                  <a:gd name="connsiteX187" fmla="*/ 1746 w 10000"/>
                  <a:gd name="connsiteY187" fmla="*/ 7434 h 10160"/>
                  <a:gd name="connsiteX188" fmla="*/ 1770 w 10000"/>
                  <a:gd name="connsiteY188" fmla="*/ 7516 h 10160"/>
                  <a:gd name="connsiteX189" fmla="*/ 1782 w 10000"/>
                  <a:gd name="connsiteY189" fmla="*/ 7605 h 10160"/>
                  <a:gd name="connsiteX190" fmla="*/ 1806 w 10000"/>
                  <a:gd name="connsiteY190" fmla="*/ 7681 h 10160"/>
                  <a:gd name="connsiteX191" fmla="*/ 1818 w 10000"/>
                  <a:gd name="connsiteY191" fmla="*/ 7769 h 10160"/>
                  <a:gd name="connsiteX192" fmla="*/ 1854 w 10000"/>
                  <a:gd name="connsiteY192" fmla="*/ 7851 h 10160"/>
                  <a:gd name="connsiteX193" fmla="*/ 1866 w 10000"/>
                  <a:gd name="connsiteY193" fmla="*/ 7927 h 10160"/>
                  <a:gd name="connsiteX194" fmla="*/ 1890 w 10000"/>
                  <a:gd name="connsiteY194" fmla="*/ 8016 h 10160"/>
                  <a:gd name="connsiteX195" fmla="*/ 1902 w 10000"/>
                  <a:gd name="connsiteY195" fmla="*/ 8092 h 10160"/>
                  <a:gd name="connsiteX196" fmla="*/ 1926 w 10000"/>
                  <a:gd name="connsiteY196" fmla="*/ 8174 h 10160"/>
                  <a:gd name="connsiteX197" fmla="*/ 1938 w 10000"/>
                  <a:gd name="connsiteY197" fmla="*/ 8237 h 10160"/>
                  <a:gd name="connsiteX198" fmla="*/ 1956 w 10000"/>
                  <a:gd name="connsiteY198" fmla="*/ 8313 h 10160"/>
                  <a:gd name="connsiteX199" fmla="*/ 1968 w 10000"/>
                  <a:gd name="connsiteY199" fmla="*/ 8389 h 10160"/>
                  <a:gd name="connsiteX200" fmla="*/ 1992 w 10000"/>
                  <a:gd name="connsiteY200" fmla="*/ 8459 h 10160"/>
                  <a:gd name="connsiteX201" fmla="*/ 2004 w 10000"/>
                  <a:gd name="connsiteY201" fmla="*/ 8522 h 10160"/>
                  <a:gd name="connsiteX202" fmla="*/ 2016 w 10000"/>
                  <a:gd name="connsiteY202" fmla="*/ 8598 h 10160"/>
                  <a:gd name="connsiteX203" fmla="*/ 2028 w 10000"/>
                  <a:gd name="connsiteY203" fmla="*/ 8674 h 10160"/>
                  <a:gd name="connsiteX204" fmla="*/ 2051 w 10000"/>
                  <a:gd name="connsiteY204" fmla="*/ 8737 h 10160"/>
                  <a:gd name="connsiteX205" fmla="*/ 2051 w 10000"/>
                  <a:gd name="connsiteY205" fmla="*/ 8794 h 10160"/>
                  <a:gd name="connsiteX206" fmla="*/ 2075 w 10000"/>
                  <a:gd name="connsiteY206" fmla="*/ 8857 h 10160"/>
                  <a:gd name="connsiteX207" fmla="*/ 2075 w 10000"/>
                  <a:gd name="connsiteY207" fmla="*/ 8920 h 10160"/>
                  <a:gd name="connsiteX208" fmla="*/ 2099 w 10000"/>
                  <a:gd name="connsiteY208" fmla="*/ 8996 h 10160"/>
                  <a:gd name="connsiteX209" fmla="*/ 2111 w 10000"/>
                  <a:gd name="connsiteY209" fmla="*/ 9047 h 10160"/>
                  <a:gd name="connsiteX210" fmla="*/ 2123 w 10000"/>
                  <a:gd name="connsiteY210" fmla="*/ 9104 h 10160"/>
                  <a:gd name="connsiteX211" fmla="*/ 2135 w 10000"/>
                  <a:gd name="connsiteY211" fmla="*/ 9167 h 10160"/>
                  <a:gd name="connsiteX212" fmla="*/ 2147 w 10000"/>
                  <a:gd name="connsiteY212" fmla="*/ 9230 h 10160"/>
                  <a:gd name="connsiteX213" fmla="*/ 2159 w 10000"/>
                  <a:gd name="connsiteY213" fmla="*/ 9281 h 10160"/>
                  <a:gd name="connsiteX214" fmla="*/ 2159 w 10000"/>
                  <a:gd name="connsiteY214" fmla="*/ 9331 h 10160"/>
                  <a:gd name="connsiteX215" fmla="*/ 2171 w 10000"/>
                  <a:gd name="connsiteY215" fmla="*/ 9382 h 10160"/>
                  <a:gd name="connsiteX216" fmla="*/ 2183 w 10000"/>
                  <a:gd name="connsiteY216" fmla="*/ 9426 h 10160"/>
                  <a:gd name="connsiteX217" fmla="*/ 2183 w 10000"/>
                  <a:gd name="connsiteY217" fmla="*/ 9477 h 10160"/>
                  <a:gd name="connsiteX218" fmla="*/ 2195 w 10000"/>
                  <a:gd name="connsiteY218" fmla="*/ 9527 h 10160"/>
                  <a:gd name="connsiteX219" fmla="*/ 2195 w 10000"/>
                  <a:gd name="connsiteY219" fmla="*/ 9565 h 10160"/>
                  <a:gd name="connsiteX220" fmla="*/ 2207 w 10000"/>
                  <a:gd name="connsiteY220" fmla="*/ 9616 h 10160"/>
                  <a:gd name="connsiteX221" fmla="*/ 2207 w 10000"/>
                  <a:gd name="connsiteY221" fmla="*/ 9654 h 10160"/>
                  <a:gd name="connsiteX222" fmla="*/ 2219 w 10000"/>
                  <a:gd name="connsiteY222" fmla="*/ 9692 h 10160"/>
                  <a:gd name="connsiteX223" fmla="*/ 2219 w 10000"/>
                  <a:gd name="connsiteY223" fmla="*/ 9730 h 10160"/>
                  <a:gd name="connsiteX224" fmla="*/ 2243 w 10000"/>
                  <a:gd name="connsiteY224" fmla="*/ 9774 h 10160"/>
                  <a:gd name="connsiteX225" fmla="*/ 2243 w 10000"/>
                  <a:gd name="connsiteY225" fmla="*/ 9799 h 10160"/>
                  <a:gd name="connsiteX226" fmla="*/ 2255 w 10000"/>
                  <a:gd name="connsiteY226" fmla="*/ 9837 h 10160"/>
                  <a:gd name="connsiteX227" fmla="*/ 2255 w 10000"/>
                  <a:gd name="connsiteY227" fmla="*/ 9875 h 10160"/>
                  <a:gd name="connsiteX228" fmla="*/ 2261 w 10000"/>
                  <a:gd name="connsiteY228" fmla="*/ 9913 h 10160"/>
                  <a:gd name="connsiteX229" fmla="*/ 2261 w 10000"/>
                  <a:gd name="connsiteY229" fmla="*/ 9964 h 10160"/>
                  <a:gd name="connsiteX230" fmla="*/ 2273 w 10000"/>
                  <a:gd name="connsiteY230" fmla="*/ 10015 h 10160"/>
                  <a:gd name="connsiteX231" fmla="*/ 2273 w 10000"/>
                  <a:gd name="connsiteY231" fmla="*/ 10052 h 10160"/>
                  <a:gd name="connsiteX232" fmla="*/ 2285 w 10000"/>
                  <a:gd name="connsiteY232" fmla="*/ 10090 h 10160"/>
                  <a:gd name="connsiteX233" fmla="*/ 2285 w 10000"/>
                  <a:gd name="connsiteY233" fmla="*/ 10135 h 10160"/>
                  <a:gd name="connsiteX234" fmla="*/ 2297 w 10000"/>
                  <a:gd name="connsiteY234" fmla="*/ 10160 h 10160"/>
                  <a:gd name="connsiteX235" fmla="*/ 2297 w 10000"/>
                  <a:gd name="connsiteY235" fmla="*/ 10147 h 10160"/>
                  <a:gd name="connsiteX236" fmla="*/ 2309 w 10000"/>
                  <a:gd name="connsiteY236" fmla="*/ 10135 h 10160"/>
                  <a:gd name="connsiteX237" fmla="*/ 2333 w 10000"/>
                  <a:gd name="connsiteY237" fmla="*/ 10122 h 10160"/>
                  <a:gd name="connsiteX238" fmla="*/ 2380 w 10000"/>
                  <a:gd name="connsiteY238" fmla="*/ 10122 h 10160"/>
                  <a:gd name="connsiteX239" fmla="*/ 2416 w 10000"/>
                  <a:gd name="connsiteY239" fmla="*/ 10097 h 10160"/>
                  <a:gd name="connsiteX240" fmla="*/ 2476 w 10000"/>
                  <a:gd name="connsiteY240" fmla="*/ 10090 h 10160"/>
                  <a:gd name="connsiteX241" fmla="*/ 2500 w 10000"/>
                  <a:gd name="connsiteY241" fmla="*/ 10078 h 10160"/>
                  <a:gd name="connsiteX242" fmla="*/ 2548 w 10000"/>
                  <a:gd name="connsiteY242" fmla="*/ 10078 h 10160"/>
                  <a:gd name="connsiteX243" fmla="*/ 2578 w 10000"/>
                  <a:gd name="connsiteY243" fmla="*/ 10065 h 10160"/>
                  <a:gd name="connsiteX244" fmla="*/ 2626 w 10000"/>
                  <a:gd name="connsiteY244" fmla="*/ 10052 h 10160"/>
                  <a:gd name="connsiteX245" fmla="*/ 2661 w 10000"/>
                  <a:gd name="connsiteY245" fmla="*/ 10040 h 10160"/>
                  <a:gd name="connsiteX246" fmla="*/ 2697 w 10000"/>
                  <a:gd name="connsiteY246" fmla="*/ 10015 h 10160"/>
                  <a:gd name="connsiteX247" fmla="*/ 2745 w 10000"/>
                  <a:gd name="connsiteY247" fmla="*/ 10002 h 10160"/>
                  <a:gd name="connsiteX248" fmla="*/ 2793 w 10000"/>
                  <a:gd name="connsiteY248" fmla="*/ 9989 h 10160"/>
                  <a:gd name="connsiteX249" fmla="*/ 2841 w 10000"/>
                  <a:gd name="connsiteY249" fmla="*/ 9977 h 10160"/>
                  <a:gd name="connsiteX250" fmla="*/ 2889 w 10000"/>
                  <a:gd name="connsiteY250" fmla="*/ 9964 h 10160"/>
                  <a:gd name="connsiteX251" fmla="*/ 2943 w 10000"/>
                  <a:gd name="connsiteY251" fmla="*/ 9951 h 10160"/>
                  <a:gd name="connsiteX252" fmla="*/ 2990 w 10000"/>
                  <a:gd name="connsiteY252" fmla="*/ 9939 h 10160"/>
                  <a:gd name="connsiteX253" fmla="*/ 3050 w 10000"/>
                  <a:gd name="connsiteY253" fmla="*/ 9913 h 10160"/>
                  <a:gd name="connsiteX254" fmla="*/ 3110 w 10000"/>
                  <a:gd name="connsiteY254" fmla="*/ 9901 h 10160"/>
                  <a:gd name="connsiteX255" fmla="*/ 3170 w 10000"/>
                  <a:gd name="connsiteY255" fmla="*/ 9888 h 10160"/>
                  <a:gd name="connsiteX256" fmla="*/ 3224 w 10000"/>
                  <a:gd name="connsiteY256" fmla="*/ 9863 h 10160"/>
                  <a:gd name="connsiteX257" fmla="*/ 3283 w 10000"/>
                  <a:gd name="connsiteY257" fmla="*/ 9850 h 10160"/>
                  <a:gd name="connsiteX258" fmla="*/ 3355 w 10000"/>
                  <a:gd name="connsiteY258" fmla="*/ 9837 h 10160"/>
                  <a:gd name="connsiteX259" fmla="*/ 3415 w 10000"/>
                  <a:gd name="connsiteY259" fmla="*/ 9812 h 10160"/>
                  <a:gd name="connsiteX260" fmla="*/ 3487 w 10000"/>
                  <a:gd name="connsiteY260" fmla="*/ 9799 h 10160"/>
                  <a:gd name="connsiteX261" fmla="*/ 3553 w 10000"/>
                  <a:gd name="connsiteY261" fmla="*/ 9787 h 10160"/>
                  <a:gd name="connsiteX262" fmla="*/ 3612 w 10000"/>
                  <a:gd name="connsiteY262" fmla="*/ 9762 h 10160"/>
                  <a:gd name="connsiteX263" fmla="*/ 3696 w 10000"/>
                  <a:gd name="connsiteY263" fmla="*/ 9743 h 10160"/>
                  <a:gd name="connsiteX264" fmla="*/ 3768 w 10000"/>
                  <a:gd name="connsiteY264" fmla="*/ 9730 h 10160"/>
                  <a:gd name="connsiteX265" fmla="*/ 3840 w 10000"/>
                  <a:gd name="connsiteY265" fmla="*/ 9705 h 10160"/>
                  <a:gd name="connsiteX266" fmla="*/ 3906 w 10000"/>
                  <a:gd name="connsiteY266" fmla="*/ 9692 h 10160"/>
                  <a:gd name="connsiteX267" fmla="*/ 3977 w 10000"/>
                  <a:gd name="connsiteY267" fmla="*/ 9667 h 10160"/>
                  <a:gd name="connsiteX268" fmla="*/ 4061 w 10000"/>
                  <a:gd name="connsiteY268" fmla="*/ 9654 h 10160"/>
                  <a:gd name="connsiteX269" fmla="*/ 4133 w 10000"/>
                  <a:gd name="connsiteY269" fmla="*/ 9629 h 10160"/>
                  <a:gd name="connsiteX270" fmla="*/ 4211 w 10000"/>
                  <a:gd name="connsiteY270" fmla="*/ 9603 h 10160"/>
                  <a:gd name="connsiteX271" fmla="*/ 4282 w 10000"/>
                  <a:gd name="connsiteY271" fmla="*/ 9591 h 10160"/>
                  <a:gd name="connsiteX272" fmla="*/ 4366 w 10000"/>
                  <a:gd name="connsiteY272" fmla="*/ 9565 h 10160"/>
                  <a:gd name="connsiteX273" fmla="*/ 4438 w 10000"/>
                  <a:gd name="connsiteY273" fmla="*/ 9553 h 10160"/>
                  <a:gd name="connsiteX274" fmla="*/ 4516 w 10000"/>
                  <a:gd name="connsiteY274" fmla="*/ 9527 h 10160"/>
                  <a:gd name="connsiteX275" fmla="*/ 4599 w 10000"/>
                  <a:gd name="connsiteY275" fmla="*/ 9515 h 10160"/>
                  <a:gd name="connsiteX276" fmla="*/ 4683 w 10000"/>
                  <a:gd name="connsiteY276" fmla="*/ 9502 h 10160"/>
                  <a:gd name="connsiteX277" fmla="*/ 4767 w 10000"/>
                  <a:gd name="connsiteY277" fmla="*/ 9477 h 10160"/>
                  <a:gd name="connsiteX278" fmla="*/ 4844 w 10000"/>
                  <a:gd name="connsiteY278" fmla="*/ 9452 h 10160"/>
                  <a:gd name="connsiteX279" fmla="*/ 4928 w 10000"/>
                  <a:gd name="connsiteY279" fmla="*/ 9439 h 10160"/>
                  <a:gd name="connsiteX280" fmla="*/ 5012 w 10000"/>
                  <a:gd name="connsiteY280" fmla="*/ 9420 h 10160"/>
                  <a:gd name="connsiteX281" fmla="*/ 5096 w 10000"/>
                  <a:gd name="connsiteY281" fmla="*/ 9407 h 10160"/>
                  <a:gd name="connsiteX282" fmla="*/ 5173 w 10000"/>
                  <a:gd name="connsiteY282" fmla="*/ 9395 h 10160"/>
                  <a:gd name="connsiteX283" fmla="*/ 5269 w 10000"/>
                  <a:gd name="connsiteY283" fmla="*/ 9369 h 10160"/>
                  <a:gd name="connsiteX284" fmla="*/ 5353 w 10000"/>
                  <a:gd name="connsiteY284" fmla="*/ 9357 h 10160"/>
                  <a:gd name="connsiteX285" fmla="*/ 5431 w 10000"/>
                  <a:gd name="connsiteY285" fmla="*/ 9331 h 10160"/>
                  <a:gd name="connsiteX286" fmla="*/ 5514 w 10000"/>
                  <a:gd name="connsiteY286" fmla="*/ 9319 h 10160"/>
                  <a:gd name="connsiteX287" fmla="*/ 5598 w 10000"/>
                  <a:gd name="connsiteY287" fmla="*/ 9293 h 10160"/>
                  <a:gd name="connsiteX288" fmla="*/ 5694 w 10000"/>
                  <a:gd name="connsiteY288" fmla="*/ 9281 h 10160"/>
                  <a:gd name="connsiteX289" fmla="*/ 5772 w 10000"/>
                  <a:gd name="connsiteY289" fmla="*/ 9268 h 10160"/>
                  <a:gd name="connsiteX290" fmla="*/ 5855 w 10000"/>
                  <a:gd name="connsiteY290" fmla="*/ 9256 h 10160"/>
                  <a:gd name="connsiteX291" fmla="*/ 5939 w 10000"/>
                  <a:gd name="connsiteY291" fmla="*/ 9243 h 10160"/>
                  <a:gd name="connsiteX292" fmla="*/ 6035 w 10000"/>
                  <a:gd name="connsiteY292" fmla="*/ 9230 h 10160"/>
                  <a:gd name="connsiteX293" fmla="*/ 6112 w 10000"/>
                  <a:gd name="connsiteY293" fmla="*/ 9218 h 10160"/>
                  <a:gd name="connsiteX294" fmla="*/ 6196 w 10000"/>
                  <a:gd name="connsiteY294" fmla="*/ 9192 h 10160"/>
                  <a:gd name="connsiteX295" fmla="*/ 6280 w 10000"/>
                  <a:gd name="connsiteY295" fmla="*/ 9180 h 10160"/>
                  <a:gd name="connsiteX296" fmla="*/ 6364 w 10000"/>
                  <a:gd name="connsiteY296" fmla="*/ 9167 h 10160"/>
                  <a:gd name="connsiteX297" fmla="*/ 6441 w 10000"/>
                  <a:gd name="connsiteY297" fmla="*/ 9142 h 10160"/>
                  <a:gd name="connsiteX298" fmla="*/ 6537 w 10000"/>
                  <a:gd name="connsiteY298" fmla="*/ 9129 h 10160"/>
                  <a:gd name="connsiteX299" fmla="*/ 6621 w 10000"/>
                  <a:gd name="connsiteY299" fmla="*/ 9116 h 10160"/>
                  <a:gd name="connsiteX300" fmla="*/ 6711 w 10000"/>
                  <a:gd name="connsiteY300" fmla="*/ 9104 h 10160"/>
                  <a:gd name="connsiteX301" fmla="*/ 6782 w 10000"/>
                  <a:gd name="connsiteY301" fmla="*/ 9085 h 10160"/>
                  <a:gd name="connsiteX302" fmla="*/ 6878 w 10000"/>
                  <a:gd name="connsiteY302" fmla="*/ 9072 h 10160"/>
                  <a:gd name="connsiteX303" fmla="*/ 6962 w 10000"/>
                  <a:gd name="connsiteY303" fmla="*/ 9047 h 10160"/>
                  <a:gd name="connsiteX304" fmla="*/ 7051 w 10000"/>
                  <a:gd name="connsiteY304" fmla="*/ 9034 h 10160"/>
                  <a:gd name="connsiteX305" fmla="*/ 7135 w 10000"/>
                  <a:gd name="connsiteY305" fmla="*/ 9009 h 10160"/>
                  <a:gd name="connsiteX306" fmla="*/ 7219 w 10000"/>
                  <a:gd name="connsiteY306" fmla="*/ 8996 h 10160"/>
                  <a:gd name="connsiteX307" fmla="*/ 7303 w 10000"/>
                  <a:gd name="connsiteY307" fmla="*/ 8971 h 10160"/>
                  <a:gd name="connsiteX308" fmla="*/ 7392 w 10000"/>
                  <a:gd name="connsiteY308" fmla="*/ 8958 h 10160"/>
                  <a:gd name="connsiteX309" fmla="*/ 7476 w 10000"/>
                  <a:gd name="connsiteY309" fmla="*/ 8933 h 10160"/>
                  <a:gd name="connsiteX310" fmla="*/ 7560 w 10000"/>
                  <a:gd name="connsiteY310" fmla="*/ 8908 h 10160"/>
                  <a:gd name="connsiteX311" fmla="*/ 7644 w 10000"/>
                  <a:gd name="connsiteY311" fmla="*/ 8895 h 10160"/>
                  <a:gd name="connsiteX312" fmla="*/ 7733 w 10000"/>
                  <a:gd name="connsiteY312" fmla="*/ 8870 h 10160"/>
                  <a:gd name="connsiteX313" fmla="*/ 7805 w 10000"/>
                  <a:gd name="connsiteY313" fmla="*/ 8857 h 10160"/>
                  <a:gd name="connsiteX314" fmla="*/ 7901 w 10000"/>
                  <a:gd name="connsiteY314" fmla="*/ 8832 h 10160"/>
                  <a:gd name="connsiteX315" fmla="*/ 7972 w 10000"/>
                  <a:gd name="connsiteY315" fmla="*/ 8819 h 10160"/>
                  <a:gd name="connsiteX316" fmla="*/ 8062 w 10000"/>
                  <a:gd name="connsiteY316" fmla="*/ 8794 h 10160"/>
                  <a:gd name="connsiteX317" fmla="*/ 8134 w 10000"/>
                  <a:gd name="connsiteY317" fmla="*/ 8768 h 10160"/>
                  <a:gd name="connsiteX318" fmla="*/ 8218 w 10000"/>
                  <a:gd name="connsiteY318" fmla="*/ 8762 h 10160"/>
                  <a:gd name="connsiteX319" fmla="*/ 8295 w 10000"/>
                  <a:gd name="connsiteY319" fmla="*/ 8737 h 10160"/>
                  <a:gd name="connsiteX320" fmla="*/ 8367 w 10000"/>
                  <a:gd name="connsiteY320" fmla="*/ 8724 h 10160"/>
                  <a:gd name="connsiteX321" fmla="*/ 8451 w 10000"/>
                  <a:gd name="connsiteY321" fmla="*/ 8699 h 10160"/>
                  <a:gd name="connsiteX322" fmla="*/ 8523 w 10000"/>
                  <a:gd name="connsiteY322" fmla="*/ 8686 h 10160"/>
                  <a:gd name="connsiteX323" fmla="*/ 8594 w 10000"/>
                  <a:gd name="connsiteY323" fmla="*/ 8661 h 10160"/>
                  <a:gd name="connsiteX324" fmla="*/ 8672 w 10000"/>
                  <a:gd name="connsiteY324" fmla="*/ 8636 h 10160"/>
                  <a:gd name="connsiteX325" fmla="*/ 8744 w 10000"/>
                  <a:gd name="connsiteY325" fmla="*/ 8623 h 10160"/>
                  <a:gd name="connsiteX326" fmla="*/ 8816 w 10000"/>
                  <a:gd name="connsiteY326" fmla="*/ 8598 h 10160"/>
                  <a:gd name="connsiteX327" fmla="*/ 8876 w 10000"/>
                  <a:gd name="connsiteY327" fmla="*/ 8585 h 10160"/>
                  <a:gd name="connsiteX328" fmla="*/ 8941 w 10000"/>
                  <a:gd name="connsiteY328" fmla="*/ 8560 h 10160"/>
                  <a:gd name="connsiteX329" fmla="*/ 9001 w 10000"/>
                  <a:gd name="connsiteY329" fmla="*/ 8534 h 10160"/>
                  <a:gd name="connsiteX330" fmla="*/ 9073 w 10000"/>
                  <a:gd name="connsiteY330" fmla="*/ 8522 h 10160"/>
                  <a:gd name="connsiteX331" fmla="*/ 9133 w 10000"/>
                  <a:gd name="connsiteY331" fmla="*/ 8496 h 10160"/>
                  <a:gd name="connsiteX332" fmla="*/ 9205 w 10000"/>
                  <a:gd name="connsiteY332" fmla="*/ 8484 h 10160"/>
                  <a:gd name="connsiteX333" fmla="*/ 9258 w 10000"/>
                  <a:gd name="connsiteY333" fmla="*/ 8471 h 10160"/>
                  <a:gd name="connsiteX334" fmla="*/ 9318 w 10000"/>
                  <a:gd name="connsiteY334" fmla="*/ 8446 h 10160"/>
                  <a:gd name="connsiteX335" fmla="*/ 9366 w 10000"/>
                  <a:gd name="connsiteY335" fmla="*/ 8433 h 10160"/>
                  <a:gd name="connsiteX336" fmla="*/ 9426 w 10000"/>
                  <a:gd name="connsiteY336" fmla="*/ 8427 h 10160"/>
                  <a:gd name="connsiteX337" fmla="*/ 9474 w 10000"/>
                  <a:gd name="connsiteY337" fmla="*/ 8402 h 10160"/>
                  <a:gd name="connsiteX338" fmla="*/ 9522 w 10000"/>
                  <a:gd name="connsiteY338" fmla="*/ 8389 h 10160"/>
                  <a:gd name="connsiteX339" fmla="*/ 9575 w 10000"/>
                  <a:gd name="connsiteY339" fmla="*/ 8376 h 10160"/>
                  <a:gd name="connsiteX340" fmla="*/ 9623 w 10000"/>
                  <a:gd name="connsiteY340" fmla="*/ 8364 h 10160"/>
                  <a:gd name="connsiteX341" fmla="*/ 9659 w 10000"/>
                  <a:gd name="connsiteY341" fmla="*/ 8351 h 10160"/>
                  <a:gd name="connsiteX342" fmla="*/ 9707 w 10000"/>
                  <a:gd name="connsiteY342" fmla="*/ 8338 h 10160"/>
                  <a:gd name="connsiteX343" fmla="*/ 9743 w 10000"/>
                  <a:gd name="connsiteY343" fmla="*/ 8326 h 10160"/>
                  <a:gd name="connsiteX344" fmla="*/ 9779 w 10000"/>
                  <a:gd name="connsiteY344" fmla="*/ 8313 h 10160"/>
                  <a:gd name="connsiteX345" fmla="*/ 9839 w 10000"/>
                  <a:gd name="connsiteY345" fmla="*/ 8300 h 10160"/>
                  <a:gd name="connsiteX346" fmla="*/ 9892 w 10000"/>
                  <a:gd name="connsiteY346" fmla="*/ 8288 h 10160"/>
                  <a:gd name="connsiteX347" fmla="*/ 9928 w 10000"/>
                  <a:gd name="connsiteY347" fmla="*/ 8262 h 10160"/>
                  <a:gd name="connsiteX348" fmla="*/ 9964 w 10000"/>
                  <a:gd name="connsiteY348" fmla="*/ 8250 h 10160"/>
                  <a:gd name="connsiteX349" fmla="*/ 9988 w 10000"/>
                  <a:gd name="connsiteY349" fmla="*/ 8250 h 10160"/>
                  <a:gd name="connsiteX350" fmla="*/ 10000 w 10000"/>
                  <a:gd name="connsiteY350" fmla="*/ 8250 h 10160"/>
                  <a:gd name="connsiteX351" fmla="*/ 9988 w 10000"/>
                  <a:gd name="connsiteY351" fmla="*/ 8237 h 10160"/>
                  <a:gd name="connsiteX352" fmla="*/ 9988 w 10000"/>
                  <a:gd name="connsiteY352" fmla="*/ 8225 h 10160"/>
                  <a:gd name="connsiteX353" fmla="*/ 9976 w 10000"/>
                  <a:gd name="connsiteY353" fmla="*/ 8199 h 10160"/>
                  <a:gd name="connsiteX354" fmla="*/ 9964 w 10000"/>
                  <a:gd name="connsiteY354" fmla="*/ 8174 h 10160"/>
                  <a:gd name="connsiteX355" fmla="*/ 9952 w 10000"/>
                  <a:gd name="connsiteY355" fmla="*/ 8123 h 10160"/>
                  <a:gd name="connsiteX356" fmla="*/ 9928 w 10000"/>
                  <a:gd name="connsiteY356" fmla="*/ 8079 h 10160"/>
                  <a:gd name="connsiteX357" fmla="*/ 9904 w 10000"/>
                  <a:gd name="connsiteY357" fmla="*/ 8016 h 10160"/>
                  <a:gd name="connsiteX358" fmla="*/ 9892 w 10000"/>
                  <a:gd name="connsiteY358" fmla="*/ 7940 h 10160"/>
                  <a:gd name="connsiteX359" fmla="*/ 9874 w 10000"/>
                  <a:gd name="connsiteY359" fmla="*/ 7902 h 10160"/>
                  <a:gd name="connsiteX360" fmla="*/ 9862 w 10000"/>
                  <a:gd name="connsiteY360" fmla="*/ 7851 h 10160"/>
                  <a:gd name="connsiteX361" fmla="*/ 9850 w 10000"/>
                  <a:gd name="connsiteY361" fmla="*/ 7813 h 10160"/>
                  <a:gd name="connsiteX362" fmla="*/ 9839 w 10000"/>
                  <a:gd name="connsiteY362" fmla="*/ 7775 h 10160"/>
                  <a:gd name="connsiteX363" fmla="*/ 9827 w 10000"/>
                  <a:gd name="connsiteY363" fmla="*/ 7719 h 10160"/>
                  <a:gd name="connsiteX364" fmla="*/ 9803 w 10000"/>
                  <a:gd name="connsiteY364" fmla="*/ 7681 h 10160"/>
                  <a:gd name="connsiteX365" fmla="*/ 9791 w 10000"/>
                  <a:gd name="connsiteY365" fmla="*/ 7630 h 10160"/>
                  <a:gd name="connsiteX366" fmla="*/ 9779 w 10000"/>
                  <a:gd name="connsiteY366" fmla="*/ 7579 h 10160"/>
                  <a:gd name="connsiteX367" fmla="*/ 9767 w 10000"/>
                  <a:gd name="connsiteY367" fmla="*/ 7529 h 10160"/>
                  <a:gd name="connsiteX368" fmla="*/ 9743 w 10000"/>
                  <a:gd name="connsiteY368" fmla="*/ 7478 h 10160"/>
                  <a:gd name="connsiteX369" fmla="*/ 9731 w 10000"/>
                  <a:gd name="connsiteY369" fmla="*/ 7421 h 10160"/>
                  <a:gd name="connsiteX370" fmla="*/ 9719 w 10000"/>
                  <a:gd name="connsiteY370" fmla="*/ 7371 h 10160"/>
                  <a:gd name="connsiteX371" fmla="*/ 9695 w 10000"/>
                  <a:gd name="connsiteY371" fmla="*/ 7307 h 10160"/>
                  <a:gd name="connsiteX372" fmla="*/ 9683 w 10000"/>
                  <a:gd name="connsiteY372" fmla="*/ 7244 h 10160"/>
                  <a:gd name="connsiteX373" fmla="*/ 9659 w 10000"/>
                  <a:gd name="connsiteY373" fmla="*/ 7194 h 10160"/>
                  <a:gd name="connsiteX374" fmla="*/ 9647 w 10000"/>
                  <a:gd name="connsiteY374" fmla="*/ 7130 h 10160"/>
                  <a:gd name="connsiteX375" fmla="*/ 9635 w 10000"/>
                  <a:gd name="connsiteY375" fmla="*/ 7061 h 10160"/>
                  <a:gd name="connsiteX376" fmla="*/ 9611 w 10000"/>
                  <a:gd name="connsiteY376" fmla="*/ 6997 h 10160"/>
                  <a:gd name="connsiteX377" fmla="*/ 9599 w 10000"/>
                  <a:gd name="connsiteY377" fmla="*/ 6934 h 10160"/>
                  <a:gd name="connsiteX378" fmla="*/ 9575 w 10000"/>
                  <a:gd name="connsiteY378" fmla="*/ 6858 h 10160"/>
                  <a:gd name="connsiteX379" fmla="*/ 9563 w 10000"/>
                  <a:gd name="connsiteY379" fmla="*/ 6795 h 10160"/>
                  <a:gd name="connsiteX380" fmla="*/ 9545 w 10000"/>
                  <a:gd name="connsiteY380" fmla="*/ 6725 h 10160"/>
                  <a:gd name="connsiteX381" fmla="*/ 9522 w 10000"/>
                  <a:gd name="connsiteY381" fmla="*/ 6650 h 10160"/>
                  <a:gd name="connsiteX382" fmla="*/ 9510 w 10000"/>
                  <a:gd name="connsiteY382" fmla="*/ 6586 h 10160"/>
                  <a:gd name="connsiteX383" fmla="*/ 9486 w 10000"/>
                  <a:gd name="connsiteY383" fmla="*/ 6510 h 10160"/>
                  <a:gd name="connsiteX384" fmla="*/ 9474 w 10000"/>
                  <a:gd name="connsiteY384" fmla="*/ 6441 h 10160"/>
                  <a:gd name="connsiteX385" fmla="*/ 9450 w 10000"/>
                  <a:gd name="connsiteY385" fmla="*/ 6365 h 10160"/>
                  <a:gd name="connsiteX386" fmla="*/ 9438 w 10000"/>
                  <a:gd name="connsiteY386" fmla="*/ 6302 h 10160"/>
                  <a:gd name="connsiteX387" fmla="*/ 9414 w 10000"/>
                  <a:gd name="connsiteY387" fmla="*/ 6213 h 10160"/>
                  <a:gd name="connsiteX388" fmla="*/ 9402 w 10000"/>
                  <a:gd name="connsiteY388" fmla="*/ 6150 h 10160"/>
                  <a:gd name="connsiteX389" fmla="*/ 9378 w 10000"/>
                  <a:gd name="connsiteY389" fmla="*/ 6080 h 10160"/>
                  <a:gd name="connsiteX390" fmla="*/ 9366 w 10000"/>
                  <a:gd name="connsiteY390" fmla="*/ 6004 h 10160"/>
                  <a:gd name="connsiteX391" fmla="*/ 9354 w 10000"/>
                  <a:gd name="connsiteY391" fmla="*/ 5916 h 10160"/>
                  <a:gd name="connsiteX392" fmla="*/ 9330 w 10000"/>
                  <a:gd name="connsiteY392" fmla="*/ 5840 h 10160"/>
                  <a:gd name="connsiteX393" fmla="*/ 9318 w 10000"/>
                  <a:gd name="connsiteY393" fmla="*/ 5770 h 10160"/>
                  <a:gd name="connsiteX394" fmla="*/ 9294 w 10000"/>
                  <a:gd name="connsiteY394" fmla="*/ 5682 h 10160"/>
                  <a:gd name="connsiteX395" fmla="*/ 9270 w 10000"/>
                  <a:gd name="connsiteY395" fmla="*/ 5606 h 10160"/>
                  <a:gd name="connsiteX396" fmla="*/ 9258 w 10000"/>
                  <a:gd name="connsiteY396" fmla="*/ 5530 h 10160"/>
                  <a:gd name="connsiteX397" fmla="*/ 9246 w 10000"/>
                  <a:gd name="connsiteY397" fmla="*/ 5448 h 10160"/>
                  <a:gd name="connsiteX398" fmla="*/ 9240 w 10000"/>
                  <a:gd name="connsiteY398" fmla="*/ 5372 h 10160"/>
                  <a:gd name="connsiteX399" fmla="*/ 9228 w 10000"/>
                  <a:gd name="connsiteY399" fmla="*/ 5283 h 10160"/>
                  <a:gd name="connsiteX400" fmla="*/ 9217 w 10000"/>
                  <a:gd name="connsiteY400" fmla="*/ 5207 h 10160"/>
                  <a:gd name="connsiteX401" fmla="*/ 9205 w 10000"/>
                  <a:gd name="connsiteY401" fmla="*/ 5132 h 10160"/>
                  <a:gd name="connsiteX402" fmla="*/ 9193 w 10000"/>
                  <a:gd name="connsiteY402" fmla="*/ 5062 h 10160"/>
                  <a:gd name="connsiteX403" fmla="*/ 9169 w 10000"/>
                  <a:gd name="connsiteY403" fmla="*/ 4973 h 10160"/>
                  <a:gd name="connsiteX404" fmla="*/ 9169 w 10000"/>
                  <a:gd name="connsiteY404" fmla="*/ 4898 h 10160"/>
                  <a:gd name="connsiteX405" fmla="*/ 9157 w 10000"/>
                  <a:gd name="connsiteY405" fmla="*/ 4822 h 10160"/>
                  <a:gd name="connsiteX406" fmla="*/ 9145 w 10000"/>
                  <a:gd name="connsiteY406" fmla="*/ 4739 h 10160"/>
                  <a:gd name="connsiteX407" fmla="*/ 9121 w 10000"/>
                  <a:gd name="connsiteY407" fmla="*/ 4663 h 10160"/>
                  <a:gd name="connsiteX408" fmla="*/ 9121 w 10000"/>
                  <a:gd name="connsiteY408" fmla="*/ 4575 h 10160"/>
                  <a:gd name="connsiteX409" fmla="*/ 9097 w 10000"/>
                  <a:gd name="connsiteY409" fmla="*/ 4499 h 10160"/>
                  <a:gd name="connsiteX410" fmla="*/ 9097 w 10000"/>
                  <a:gd name="connsiteY410" fmla="*/ 4429 h 10160"/>
                  <a:gd name="connsiteX411" fmla="*/ 9085 w 10000"/>
                  <a:gd name="connsiteY411" fmla="*/ 4341 h 10160"/>
                  <a:gd name="connsiteX412" fmla="*/ 9073 w 10000"/>
                  <a:gd name="connsiteY412" fmla="*/ 4265 h 10160"/>
                  <a:gd name="connsiteX413" fmla="*/ 9061 w 10000"/>
                  <a:gd name="connsiteY413" fmla="*/ 4189 h 10160"/>
                  <a:gd name="connsiteX414" fmla="*/ 9061 w 10000"/>
                  <a:gd name="connsiteY414" fmla="*/ 4132 h 10160"/>
                  <a:gd name="connsiteX415" fmla="*/ 9037 w 10000"/>
                  <a:gd name="connsiteY415" fmla="*/ 4044 h 10160"/>
                  <a:gd name="connsiteX416" fmla="*/ 9037 w 10000"/>
                  <a:gd name="connsiteY416" fmla="*/ 3968 h 10160"/>
                  <a:gd name="connsiteX417" fmla="*/ 9013 w 10000"/>
                  <a:gd name="connsiteY417" fmla="*/ 3892 h 10160"/>
                  <a:gd name="connsiteX418" fmla="*/ 9013 w 10000"/>
                  <a:gd name="connsiteY418" fmla="*/ 3816 h 10160"/>
                  <a:gd name="connsiteX419" fmla="*/ 9001 w 10000"/>
                  <a:gd name="connsiteY419" fmla="*/ 3746 h 10160"/>
                  <a:gd name="connsiteX420" fmla="*/ 8989 w 10000"/>
                  <a:gd name="connsiteY420" fmla="*/ 3683 h 10160"/>
                  <a:gd name="connsiteX421" fmla="*/ 8977 w 10000"/>
                  <a:gd name="connsiteY421" fmla="*/ 3607 h 10160"/>
                  <a:gd name="connsiteX422" fmla="*/ 8977 w 10000"/>
                  <a:gd name="connsiteY422" fmla="*/ 3544 h 10160"/>
                  <a:gd name="connsiteX423" fmla="*/ 8953 w 10000"/>
                  <a:gd name="connsiteY423" fmla="*/ 3468 h 10160"/>
                  <a:gd name="connsiteX424" fmla="*/ 8953 w 10000"/>
                  <a:gd name="connsiteY424" fmla="*/ 3398 h 10160"/>
                  <a:gd name="connsiteX425" fmla="*/ 8941 w 10000"/>
                  <a:gd name="connsiteY425" fmla="*/ 3335 h 10160"/>
                  <a:gd name="connsiteX426" fmla="*/ 8929 w 10000"/>
                  <a:gd name="connsiteY426" fmla="*/ 3259 h 10160"/>
                  <a:gd name="connsiteX427" fmla="*/ 8923 w 10000"/>
                  <a:gd name="connsiteY427" fmla="*/ 3196 h 10160"/>
                  <a:gd name="connsiteX428" fmla="*/ 8923 w 10000"/>
                  <a:gd name="connsiteY428" fmla="*/ 3139 h 10160"/>
                  <a:gd name="connsiteX429" fmla="*/ 8911 w 10000"/>
                  <a:gd name="connsiteY429" fmla="*/ 3076 h 10160"/>
                  <a:gd name="connsiteX430" fmla="*/ 8900 w 10000"/>
                  <a:gd name="connsiteY430" fmla="*/ 3013 h 10160"/>
                  <a:gd name="connsiteX431" fmla="*/ 8888 w 10000"/>
                  <a:gd name="connsiteY431" fmla="*/ 2949 h 10160"/>
                  <a:gd name="connsiteX432" fmla="*/ 8876 w 10000"/>
                  <a:gd name="connsiteY432" fmla="*/ 2886 h 10160"/>
                  <a:gd name="connsiteX433" fmla="*/ 8864 w 10000"/>
                  <a:gd name="connsiteY433" fmla="*/ 2823 h 10160"/>
                  <a:gd name="connsiteX434" fmla="*/ 8864 w 10000"/>
                  <a:gd name="connsiteY434" fmla="*/ 2779 h 10160"/>
                  <a:gd name="connsiteX435" fmla="*/ 8852 w 10000"/>
                  <a:gd name="connsiteY435" fmla="*/ 2715 h 10160"/>
                  <a:gd name="connsiteX436" fmla="*/ 8852 w 10000"/>
                  <a:gd name="connsiteY436" fmla="*/ 2652 h 10160"/>
                  <a:gd name="connsiteX437" fmla="*/ 8840 w 10000"/>
                  <a:gd name="connsiteY437" fmla="*/ 2601 h 10160"/>
                  <a:gd name="connsiteX438" fmla="*/ 8840 w 10000"/>
                  <a:gd name="connsiteY438" fmla="*/ 2551 h 10160"/>
                  <a:gd name="connsiteX439" fmla="*/ 8828 w 10000"/>
                  <a:gd name="connsiteY439" fmla="*/ 2488 h 10160"/>
                  <a:gd name="connsiteX440" fmla="*/ 8816 w 10000"/>
                  <a:gd name="connsiteY440" fmla="*/ 2443 h 10160"/>
                  <a:gd name="connsiteX441" fmla="*/ 8804 w 10000"/>
                  <a:gd name="connsiteY441" fmla="*/ 2393 h 10160"/>
                  <a:gd name="connsiteX442" fmla="*/ 8804 w 10000"/>
                  <a:gd name="connsiteY442" fmla="*/ 2342 h 10160"/>
                  <a:gd name="connsiteX443" fmla="*/ 8792 w 10000"/>
                  <a:gd name="connsiteY443" fmla="*/ 2292 h 10160"/>
                  <a:gd name="connsiteX444" fmla="*/ 8792 w 10000"/>
                  <a:gd name="connsiteY444" fmla="*/ 2241 h 10160"/>
                  <a:gd name="connsiteX445" fmla="*/ 8780 w 10000"/>
                  <a:gd name="connsiteY445" fmla="*/ 2190 h 10160"/>
                  <a:gd name="connsiteX446" fmla="*/ 8780 w 10000"/>
                  <a:gd name="connsiteY446" fmla="*/ 2152 h 10160"/>
                  <a:gd name="connsiteX447" fmla="*/ 8768 w 10000"/>
                  <a:gd name="connsiteY447" fmla="*/ 2121 h 10160"/>
                  <a:gd name="connsiteX448" fmla="*/ 8756 w 10000"/>
                  <a:gd name="connsiteY448" fmla="*/ 2070 h 10160"/>
                  <a:gd name="connsiteX449" fmla="*/ 8744 w 10000"/>
                  <a:gd name="connsiteY449" fmla="*/ 2032 h 10160"/>
                  <a:gd name="connsiteX450" fmla="*/ 8744 w 10000"/>
                  <a:gd name="connsiteY450" fmla="*/ 1994 h 10160"/>
                  <a:gd name="connsiteX451" fmla="*/ 8744 w 10000"/>
                  <a:gd name="connsiteY451" fmla="*/ 1956 h 10160"/>
                  <a:gd name="connsiteX452" fmla="*/ 8732 w 10000"/>
                  <a:gd name="connsiteY452" fmla="*/ 1918 h 10160"/>
                  <a:gd name="connsiteX453" fmla="*/ 8732 w 10000"/>
                  <a:gd name="connsiteY453" fmla="*/ 1893 h 10160"/>
                  <a:gd name="connsiteX454" fmla="*/ 8732 w 10000"/>
                  <a:gd name="connsiteY454" fmla="*/ 1868 h 10160"/>
                  <a:gd name="connsiteX455" fmla="*/ 8720 w 10000"/>
                  <a:gd name="connsiteY455" fmla="*/ 1811 h 10160"/>
                  <a:gd name="connsiteX456" fmla="*/ 8708 w 10000"/>
                  <a:gd name="connsiteY456" fmla="*/ 1760 h 10160"/>
                  <a:gd name="connsiteX457" fmla="*/ 8696 w 10000"/>
                  <a:gd name="connsiteY457" fmla="*/ 1710 h 10160"/>
                  <a:gd name="connsiteX458" fmla="*/ 8696 w 10000"/>
                  <a:gd name="connsiteY458" fmla="*/ 1684 h 10160"/>
                  <a:gd name="connsiteX459" fmla="*/ 8696 w 10000"/>
                  <a:gd name="connsiteY459" fmla="*/ 1634 h 10160"/>
                  <a:gd name="connsiteX460" fmla="*/ 8548 w 10000"/>
                  <a:gd name="connsiteY460" fmla="*/ 132 h 10160"/>
                  <a:gd name="connsiteX461" fmla="*/ 8040 w 10000"/>
                  <a:gd name="connsiteY461" fmla="*/ 692 h 10160"/>
                  <a:gd name="connsiteX462" fmla="*/ 8295 w 10000"/>
                  <a:gd name="connsiteY462" fmla="*/ 2241 h 10160"/>
                  <a:gd name="connsiteX463" fmla="*/ 8295 w 10000"/>
                  <a:gd name="connsiteY463" fmla="*/ 2254 h 10160"/>
                  <a:gd name="connsiteX464" fmla="*/ 8295 w 10000"/>
                  <a:gd name="connsiteY464" fmla="*/ 2304 h 10160"/>
                  <a:gd name="connsiteX465" fmla="*/ 8295 w 10000"/>
                  <a:gd name="connsiteY465" fmla="*/ 2330 h 10160"/>
                  <a:gd name="connsiteX466" fmla="*/ 8307 w 10000"/>
                  <a:gd name="connsiteY466" fmla="*/ 2380 h 10160"/>
                  <a:gd name="connsiteX467" fmla="*/ 8319 w 10000"/>
                  <a:gd name="connsiteY467" fmla="*/ 2418 h 10160"/>
                  <a:gd name="connsiteX468" fmla="*/ 8331 w 10000"/>
                  <a:gd name="connsiteY468" fmla="*/ 2475 h 10160"/>
                  <a:gd name="connsiteX469" fmla="*/ 8331 w 10000"/>
                  <a:gd name="connsiteY469" fmla="*/ 2538 h 10160"/>
                  <a:gd name="connsiteX470" fmla="*/ 8343 w 10000"/>
                  <a:gd name="connsiteY470" fmla="*/ 2601 h 10160"/>
                  <a:gd name="connsiteX471" fmla="*/ 8343 w 10000"/>
                  <a:gd name="connsiteY471" fmla="*/ 2639 h 10160"/>
                  <a:gd name="connsiteX472" fmla="*/ 8355 w 10000"/>
                  <a:gd name="connsiteY472" fmla="*/ 2677 h 10160"/>
                  <a:gd name="connsiteX473" fmla="*/ 8355 w 10000"/>
                  <a:gd name="connsiteY473" fmla="*/ 2715 h 10160"/>
                  <a:gd name="connsiteX474" fmla="*/ 8367 w 10000"/>
                  <a:gd name="connsiteY474" fmla="*/ 2753 h 10160"/>
                  <a:gd name="connsiteX475" fmla="*/ 8367 w 10000"/>
                  <a:gd name="connsiteY475" fmla="*/ 2804 h 10160"/>
                  <a:gd name="connsiteX476" fmla="*/ 8391 w 10000"/>
                  <a:gd name="connsiteY476" fmla="*/ 2836 h 10160"/>
                  <a:gd name="connsiteX477" fmla="*/ 8391 w 10000"/>
                  <a:gd name="connsiteY477" fmla="*/ 2873 h 10160"/>
                  <a:gd name="connsiteX478" fmla="*/ 8403 w 10000"/>
                  <a:gd name="connsiteY478" fmla="*/ 2924 h 10160"/>
                  <a:gd name="connsiteX479" fmla="*/ 8403 w 10000"/>
                  <a:gd name="connsiteY479" fmla="*/ 2962 h 10160"/>
                  <a:gd name="connsiteX480" fmla="*/ 8415 w 10000"/>
                  <a:gd name="connsiteY480" fmla="*/ 3013 h 10160"/>
                  <a:gd name="connsiteX481" fmla="*/ 8427 w 10000"/>
                  <a:gd name="connsiteY481" fmla="*/ 3063 h 10160"/>
                  <a:gd name="connsiteX482" fmla="*/ 8439 w 10000"/>
                  <a:gd name="connsiteY482" fmla="*/ 3126 h 10160"/>
                  <a:gd name="connsiteX483" fmla="*/ 8439 w 10000"/>
                  <a:gd name="connsiteY483" fmla="*/ 3171 h 10160"/>
                  <a:gd name="connsiteX484" fmla="*/ 8451 w 10000"/>
                  <a:gd name="connsiteY484" fmla="*/ 3221 h 10160"/>
                  <a:gd name="connsiteX485" fmla="*/ 8451 w 10000"/>
                  <a:gd name="connsiteY485" fmla="*/ 3259 h 10160"/>
                  <a:gd name="connsiteX486" fmla="*/ 8463 w 10000"/>
                  <a:gd name="connsiteY486" fmla="*/ 3323 h 10160"/>
                  <a:gd name="connsiteX487" fmla="*/ 8463 w 10000"/>
                  <a:gd name="connsiteY487" fmla="*/ 3373 h 10160"/>
                  <a:gd name="connsiteX488" fmla="*/ 8475 w 10000"/>
                  <a:gd name="connsiteY488" fmla="*/ 3436 h 10160"/>
                  <a:gd name="connsiteX489" fmla="*/ 8475 w 10000"/>
                  <a:gd name="connsiteY489" fmla="*/ 3493 h 10160"/>
                  <a:gd name="connsiteX490" fmla="*/ 8487 w 10000"/>
                  <a:gd name="connsiteY490" fmla="*/ 3544 h 10160"/>
                  <a:gd name="connsiteX491" fmla="*/ 8499 w 10000"/>
                  <a:gd name="connsiteY491" fmla="*/ 3607 h 10160"/>
                  <a:gd name="connsiteX492" fmla="*/ 8511 w 10000"/>
                  <a:gd name="connsiteY492" fmla="*/ 3670 h 10160"/>
                  <a:gd name="connsiteX493" fmla="*/ 8523 w 10000"/>
                  <a:gd name="connsiteY493" fmla="*/ 3734 h 10160"/>
                  <a:gd name="connsiteX494" fmla="*/ 8535 w 10000"/>
                  <a:gd name="connsiteY494" fmla="*/ 3784 h 10160"/>
                  <a:gd name="connsiteX495" fmla="*/ 8535 w 10000"/>
                  <a:gd name="connsiteY495" fmla="*/ 3841 h 10160"/>
                  <a:gd name="connsiteX496" fmla="*/ 8547 w 10000"/>
                  <a:gd name="connsiteY496" fmla="*/ 3904 h 10160"/>
                  <a:gd name="connsiteX497" fmla="*/ 8559 w 10000"/>
                  <a:gd name="connsiteY497" fmla="*/ 3980 h 10160"/>
                  <a:gd name="connsiteX498" fmla="*/ 8571 w 10000"/>
                  <a:gd name="connsiteY498" fmla="*/ 4044 h 10160"/>
                  <a:gd name="connsiteX499" fmla="*/ 8571 w 10000"/>
                  <a:gd name="connsiteY499" fmla="*/ 4107 h 10160"/>
                  <a:gd name="connsiteX500" fmla="*/ 8583 w 10000"/>
                  <a:gd name="connsiteY500" fmla="*/ 4164 h 10160"/>
                  <a:gd name="connsiteX501" fmla="*/ 8583 w 10000"/>
                  <a:gd name="connsiteY501" fmla="*/ 4227 h 10160"/>
                  <a:gd name="connsiteX502" fmla="*/ 8594 w 10000"/>
                  <a:gd name="connsiteY502" fmla="*/ 4303 h 10160"/>
                  <a:gd name="connsiteX503" fmla="*/ 8594 w 10000"/>
                  <a:gd name="connsiteY503" fmla="*/ 4379 h 10160"/>
                  <a:gd name="connsiteX504" fmla="*/ 8606 w 10000"/>
                  <a:gd name="connsiteY504" fmla="*/ 4442 h 10160"/>
                  <a:gd name="connsiteX505" fmla="*/ 8612 w 10000"/>
                  <a:gd name="connsiteY505" fmla="*/ 4512 h 10160"/>
                  <a:gd name="connsiteX506" fmla="*/ 8624 w 10000"/>
                  <a:gd name="connsiteY506" fmla="*/ 4575 h 10160"/>
                  <a:gd name="connsiteX507" fmla="*/ 8636 w 10000"/>
                  <a:gd name="connsiteY507" fmla="*/ 4651 h 10160"/>
                  <a:gd name="connsiteX508" fmla="*/ 8636 w 10000"/>
                  <a:gd name="connsiteY508" fmla="*/ 4714 h 10160"/>
                  <a:gd name="connsiteX509" fmla="*/ 8648 w 10000"/>
                  <a:gd name="connsiteY509" fmla="*/ 4790 h 10160"/>
                  <a:gd name="connsiteX510" fmla="*/ 8660 w 10000"/>
                  <a:gd name="connsiteY510" fmla="*/ 4860 h 10160"/>
                  <a:gd name="connsiteX511" fmla="*/ 8660 w 10000"/>
                  <a:gd name="connsiteY511" fmla="*/ 4935 h 10160"/>
                  <a:gd name="connsiteX512" fmla="*/ 8672 w 10000"/>
                  <a:gd name="connsiteY512" fmla="*/ 4999 h 10160"/>
                  <a:gd name="connsiteX513" fmla="*/ 8684 w 10000"/>
                  <a:gd name="connsiteY513" fmla="*/ 5075 h 10160"/>
                  <a:gd name="connsiteX514" fmla="*/ 8696 w 10000"/>
                  <a:gd name="connsiteY514" fmla="*/ 5144 h 10160"/>
                  <a:gd name="connsiteX515" fmla="*/ 8696 w 10000"/>
                  <a:gd name="connsiteY515" fmla="*/ 5220 h 10160"/>
                  <a:gd name="connsiteX516" fmla="*/ 8696 w 10000"/>
                  <a:gd name="connsiteY516" fmla="*/ 5283 h 10160"/>
                  <a:gd name="connsiteX517" fmla="*/ 8708 w 10000"/>
                  <a:gd name="connsiteY517" fmla="*/ 5359 h 10160"/>
                  <a:gd name="connsiteX518" fmla="*/ 8720 w 10000"/>
                  <a:gd name="connsiteY518" fmla="*/ 5435 h 10160"/>
                  <a:gd name="connsiteX519" fmla="*/ 8720 w 10000"/>
                  <a:gd name="connsiteY519" fmla="*/ 5492 h 10160"/>
                  <a:gd name="connsiteX520" fmla="*/ 8732 w 10000"/>
                  <a:gd name="connsiteY520" fmla="*/ 5568 h 10160"/>
                  <a:gd name="connsiteX521" fmla="*/ 8744 w 10000"/>
                  <a:gd name="connsiteY521" fmla="*/ 5644 h 10160"/>
                  <a:gd name="connsiteX522" fmla="*/ 8756 w 10000"/>
                  <a:gd name="connsiteY522" fmla="*/ 5720 h 10160"/>
                  <a:gd name="connsiteX523" fmla="*/ 8768 w 10000"/>
                  <a:gd name="connsiteY523" fmla="*/ 5770 h 10160"/>
                  <a:gd name="connsiteX524" fmla="*/ 8780 w 10000"/>
                  <a:gd name="connsiteY524" fmla="*/ 5840 h 10160"/>
                  <a:gd name="connsiteX525" fmla="*/ 8780 w 10000"/>
                  <a:gd name="connsiteY525" fmla="*/ 5903 h 10160"/>
                  <a:gd name="connsiteX526" fmla="*/ 8792 w 10000"/>
                  <a:gd name="connsiteY526" fmla="*/ 5979 h 10160"/>
                  <a:gd name="connsiteX527" fmla="*/ 8804 w 10000"/>
                  <a:gd name="connsiteY527" fmla="*/ 6030 h 10160"/>
                  <a:gd name="connsiteX528" fmla="*/ 8816 w 10000"/>
                  <a:gd name="connsiteY528" fmla="*/ 6106 h 10160"/>
                  <a:gd name="connsiteX529" fmla="*/ 8816 w 10000"/>
                  <a:gd name="connsiteY529" fmla="*/ 6163 h 10160"/>
                  <a:gd name="connsiteX530" fmla="*/ 8840 w 10000"/>
                  <a:gd name="connsiteY530" fmla="*/ 6226 h 10160"/>
                  <a:gd name="connsiteX531" fmla="*/ 8840 w 10000"/>
                  <a:gd name="connsiteY531" fmla="*/ 6289 h 10160"/>
                  <a:gd name="connsiteX532" fmla="*/ 8852 w 10000"/>
                  <a:gd name="connsiteY532" fmla="*/ 6352 h 10160"/>
                  <a:gd name="connsiteX533" fmla="*/ 8864 w 10000"/>
                  <a:gd name="connsiteY533" fmla="*/ 6416 h 10160"/>
                  <a:gd name="connsiteX534" fmla="*/ 8876 w 10000"/>
                  <a:gd name="connsiteY534" fmla="*/ 6472 h 10160"/>
                  <a:gd name="connsiteX535" fmla="*/ 8888 w 10000"/>
                  <a:gd name="connsiteY535" fmla="*/ 6536 h 10160"/>
                  <a:gd name="connsiteX536" fmla="*/ 8911 w 10000"/>
                  <a:gd name="connsiteY536" fmla="*/ 6586 h 10160"/>
                  <a:gd name="connsiteX537" fmla="*/ 8911 w 10000"/>
                  <a:gd name="connsiteY537" fmla="*/ 6650 h 10160"/>
                  <a:gd name="connsiteX538" fmla="*/ 8929 w 10000"/>
                  <a:gd name="connsiteY538" fmla="*/ 6713 h 10160"/>
                  <a:gd name="connsiteX539" fmla="*/ 8929 w 10000"/>
                  <a:gd name="connsiteY539" fmla="*/ 6763 h 10160"/>
                  <a:gd name="connsiteX540" fmla="*/ 8953 w 10000"/>
                  <a:gd name="connsiteY540" fmla="*/ 6808 h 10160"/>
                  <a:gd name="connsiteX541" fmla="*/ 8953 w 10000"/>
                  <a:gd name="connsiteY541" fmla="*/ 6858 h 10160"/>
                  <a:gd name="connsiteX542" fmla="*/ 8977 w 10000"/>
                  <a:gd name="connsiteY542" fmla="*/ 6922 h 10160"/>
                  <a:gd name="connsiteX543" fmla="*/ 8989 w 10000"/>
                  <a:gd name="connsiteY543" fmla="*/ 6972 h 10160"/>
                  <a:gd name="connsiteX544" fmla="*/ 9001 w 10000"/>
                  <a:gd name="connsiteY544" fmla="*/ 7023 h 10160"/>
                  <a:gd name="connsiteX545" fmla="*/ 9013 w 10000"/>
                  <a:gd name="connsiteY545" fmla="*/ 7073 h 10160"/>
                  <a:gd name="connsiteX546" fmla="*/ 9037 w 10000"/>
                  <a:gd name="connsiteY546" fmla="*/ 7118 h 10160"/>
                  <a:gd name="connsiteX547" fmla="*/ 9037 w 10000"/>
                  <a:gd name="connsiteY547" fmla="*/ 7156 h 10160"/>
                  <a:gd name="connsiteX548" fmla="*/ 9049 w 10000"/>
                  <a:gd name="connsiteY548" fmla="*/ 7206 h 10160"/>
                  <a:gd name="connsiteX549" fmla="*/ 9061 w 10000"/>
                  <a:gd name="connsiteY549" fmla="*/ 7257 h 10160"/>
                  <a:gd name="connsiteX550" fmla="*/ 9073 w 10000"/>
                  <a:gd name="connsiteY550" fmla="*/ 7295 h 10160"/>
                  <a:gd name="connsiteX551" fmla="*/ 9085 w 10000"/>
                  <a:gd name="connsiteY551" fmla="*/ 7345 h 10160"/>
                  <a:gd name="connsiteX552" fmla="*/ 9097 w 10000"/>
                  <a:gd name="connsiteY552" fmla="*/ 7383 h 10160"/>
                  <a:gd name="connsiteX553" fmla="*/ 9097 w 10000"/>
                  <a:gd name="connsiteY553" fmla="*/ 7421 h 10160"/>
                  <a:gd name="connsiteX554" fmla="*/ 9121 w 10000"/>
                  <a:gd name="connsiteY554" fmla="*/ 7466 h 10160"/>
                  <a:gd name="connsiteX555" fmla="*/ 9133 w 10000"/>
                  <a:gd name="connsiteY555" fmla="*/ 7529 h 10160"/>
                  <a:gd name="connsiteX556" fmla="*/ 9157 w 10000"/>
                  <a:gd name="connsiteY556" fmla="*/ 7605 h 10160"/>
                  <a:gd name="connsiteX557" fmla="*/ 9181 w 10000"/>
                  <a:gd name="connsiteY557" fmla="*/ 7655 h 10160"/>
                  <a:gd name="connsiteX558" fmla="*/ 9193 w 10000"/>
                  <a:gd name="connsiteY558" fmla="*/ 7719 h 10160"/>
                  <a:gd name="connsiteX559" fmla="*/ 9205 w 10000"/>
                  <a:gd name="connsiteY559" fmla="*/ 7769 h 10160"/>
                  <a:gd name="connsiteX560" fmla="*/ 9217 w 10000"/>
                  <a:gd name="connsiteY560" fmla="*/ 7813 h 10160"/>
                  <a:gd name="connsiteX561" fmla="*/ 9228 w 10000"/>
                  <a:gd name="connsiteY561" fmla="*/ 7839 h 10160"/>
                  <a:gd name="connsiteX562" fmla="*/ 9240 w 10000"/>
                  <a:gd name="connsiteY562" fmla="*/ 7889 h 10160"/>
                  <a:gd name="connsiteX563" fmla="*/ 9246 w 10000"/>
                  <a:gd name="connsiteY563" fmla="*/ 7927 h 10160"/>
                  <a:gd name="connsiteX564" fmla="*/ 9258 w 10000"/>
                  <a:gd name="connsiteY564" fmla="*/ 7940 h 10160"/>
                  <a:gd name="connsiteX565" fmla="*/ 9246 w 10000"/>
                  <a:gd name="connsiteY565" fmla="*/ 7940 h 10160"/>
                  <a:gd name="connsiteX566" fmla="*/ 9240 w 10000"/>
                  <a:gd name="connsiteY566" fmla="*/ 7940 h 10160"/>
                  <a:gd name="connsiteX567" fmla="*/ 9217 w 10000"/>
                  <a:gd name="connsiteY567" fmla="*/ 7953 h 10160"/>
                  <a:gd name="connsiteX568" fmla="*/ 9193 w 10000"/>
                  <a:gd name="connsiteY568" fmla="*/ 7965 h 10160"/>
                  <a:gd name="connsiteX569" fmla="*/ 9145 w 10000"/>
                  <a:gd name="connsiteY569" fmla="*/ 7965 h 10160"/>
                  <a:gd name="connsiteX570" fmla="*/ 9097 w 10000"/>
                  <a:gd name="connsiteY570" fmla="*/ 7990 h 10160"/>
                  <a:gd name="connsiteX571" fmla="*/ 9037 w 10000"/>
                  <a:gd name="connsiteY571" fmla="*/ 8016 h 10160"/>
                  <a:gd name="connsiteX572" fmla="*/ 8977 w 10000"/>
                  <a:gd name="connsiteY572" fmla="*/ 8028 h 10160"/>
                  <a:gd name="connsiteX573" fmla="*/ 8941 w 10000"/>
                  <a:gd name="connsiteY573" fmla="*/ 8041 h 10160"/>
                  <a:gd name="connsiteX574" fmla="*/ 8911 w 10000"/>
                  <a:gd name="connsiteY574" fmla="*/ 8054 h 10160"/>
                  <a:gd name="connsiteX575" fmla="*/ 8864 w 10000"/>
                  <a:gd name="connsiteY575" fmla="*/ 8054 h 10160"/>
                  <a:gd name="connsiteX576" fmla="*/ 8828 w 10000"/>
                  <a:gd name="connsiteY576" fmla="*/ 8066 h 10160"/>
                  <a:gd name="connsiteX577" fmla="*/ 8792 w 10000"/>
                  <a:gd name="connsiteY577" fmla="*/ 8079 h 10160"/>
                  <a:gd name="connsiteX578" fmla="*/ 8744 w 10000"/>
                  <a:gd name="connsiteY578" fmla="*/ 8092 h 10160"/>
                  <a:gd name="connsiteX579" fmla="*/ 8696 w 10000"/>
                  <a:gd name="connsiteY579" fmla="*/ 8104 h 10160"/>
                  <a:gd name="connsiteX580" fmla="*/ 8660 w 10000"/>
                  <a:gd name="connsiteY580" fmla="*/ 8123 h 10160"/>
                  <a:gd name="connsiteX581" fmla="*/ 8606 w 10000"/>
                  <a:gd name="connsiteY581" fmla="*/ 8136 h 10160"/>
                  <a:gd name="connsiteX582" fmla="*/ 8559 w 10000"/>
                  <a:gd name="connsiteY582" fmla="*/ 8149 h 10160"/>
                  <a:gd name="connsiteX583" fmla="*/ 8511 w 10000"/>
                  <a:gd name="connsiteY583" fmla="*/ 8161 h 10160"/>
                  <a:gd name="connsiteX584" fmla="*/ 8463 w 10000"/>
                  <a:gd name="connsiteY584" fmla="*/ 8187 h 10160"/>
                  <a:gd name="connsiteX585" fmla="*/ 8403 w 10000"/>
                  <a:gd name="connsiteY585" fmla="*/ 8199 h 10160"/>
                  <a:gd name="connsiteX586" fmla="*/ 8343 w 10000"/>
                  <a:gd name="connsiteY586" fmla="*/ 8212 h 10160"/>
                  <a:gd name="connsiteX587" fmla="*/ 8295 w 10000"/>
                  <a:gd name="connsiteY587" fmla="*/ 8225 h 10160"/>
                  <a:gd name="connsiteX588" fmla="*/ 8254 w 10000"/>
                  <a:gd name="connsiteY588" fmla="*/ 8250 h 10160"/>
                  <a:gd name="connsiteX589" fmla="*/ 8182 w 10000"/>
                  <a:gd name="connsiteY589" fmla="*/ 8262 h 10160"/>
                  <a:gd name="connsiteX590" fmla="*/ 8122 w 10000"/>
                  <a:gd name="connsiteY590" fmla="*/ 8275 h 10160"/>
                  <a:gd name="connsiteX591" fmla="*/ 8062 w 10000"/>
                  <a:gd name="connsiteY591" fmla="*/ 8288 h 10160"/>
                  <a:gd name="connsiteX592" fmla="*/ 8002 w 10000"/>
                  <a:gd name="connsiteY592" fmla="*/ 8313 h 10160"/>
                  <a:gd name="connsiteX593" fmla="*/ 7949 w 10000"/>
                  <a:gd name="connsiteY593" fmla="*/ 8326 h 10160"/>
                  <a:gd name="connsiteX594" fmla="*/ 7889 w 10000"/>
                  <a:gd name="connsiteY594" fmla="*/ 8338 h 10160"/>
                  <a:gd name="connsiteX595" fmla="*/ 7817 w 10000"/>
                  <a:gd name="connsiteY595" fmla="*/ 8364 h 10160"/>
                  <a:gd name="connsiteX596" fmla="*/ 7757 w 10000"/>
                  <a:gd name="connsiteY596" fmla="*/ 8376 h 10160"/>
                  <a:gd name="connsiteX597" fmla="*/ 7685 w 10000"/>
                  <a:gd name="connsiteY597" fmla="*/ 8389 h 10160"/>
                  <a:gd name="connsiteX598" fmla="*/ 7632 w 10000"/>
                  <a:gd name="connsiteY598" fmla="*/ 8414 h 10160"/>
                  <a:gd name="connsiteX599" fmla="*/ 7560 w 10000"/>
                  <a:gd name="connsiteY599" fmla="*/ 8427 h 10160"/>
                  <a:gd name="connsiteX600" fmla="*/ 7488 w 10000"/>
                  <a:gd name="connsiteY600" fmla="*/ 8433 h 10160"/>
                  <a:gd name="connsiteX601" fmla="*/ 7416 w 10000"/>
                  <a:gd name="connsiteY601" fmla="*/ 8446 h 10160"/>
                  <a:gd name="connsiteX602" fmla="*/ 7356 w 10000"/>
                  <a:gd name="connsiteY602" fmla="*/ 8471 h 10160"/>
                  <a:gd name="connsiteX603" fmla="*/ 7291 w 10000"/>
                  <a:gd name="connsiteY603" fmla="*/ 8484 h 10160"/>
                  <a:gd name="connsiteX604" fmla="*/ 7219 w 10000"/>
                  <a:gd name="connsiteY604" fmla="*/ 8509 h 10160"/>
                  <a:gd name="connsiteX605" fmla="*/ 7147 w 10000"/>
                  <a:gd name="connsiteY605" fmla="*/ 8522 h 10160"/>
                  <a:gd name="connsiteX606" fmla="*/ 7075 w 10000"/>
                  <a:gd name="connsiteY606" fmla="*/ 8534 h 10160"/>
                  <a:gd name="connsiteX607" fmla="*/ 7010 w 10000"/>
                  <a:gd name="connsiteY607" fmla="*/ 8547 h 10160"/>
                  <a:gd name="connsiteX608" fmla="*/ 6938 w 10000"/>
                  <a:gd name="connsiteY608" fmla="*/ 8572 h 10160"/>
                  <a:gd name="connsiteX609" fmla="*/ 6866 w 10000"/>
                  <a:gd name="connsiteY609" fmla="*/ 8585 h 10160"/>
                  <a:gd name="connsiteX610" fmla="*/ 6782 w 10000"/>
                  <a:gd name="connsiteY610" fmla="*/ 8598 h 10160"/>
                  <a:gd name="connsiteX611" fmla="*/ 6711 w 10000"/>
                  <a:gd name="connsiteY611" fmla="*/ 8610 h 10160"/>
                  <a:gd name="connsiteX612" fmla="*/ 6645 w 10000"/>
                  <a:gd name="connsiteY612" fmla="*/ 8623 h 10160"/>
                  <a:gd name="connsiteX613" fmla="*/ 6573 w 10000"/>
                  <a:gd name="connsiteY613" fmla="*/ 8636 h 10160"/>
                  <a:gd name="connsiteX614" fmla="*/ 6501 w 10000"/>
                  <a:gd name="connsiteY614" fmla="*/ 8648 h 10160"/>
                  <a:gd name="connsiteX615" fmla="*/ 6429 w 10000"/>
                  <a:gd name="connsiteY615" fmla="*/ 8674 h 10160"/>
                  <a:gd name="connsiteX616" fmla="*/ 6364 w 10000"/>
                  <a:gd name="connsiteY616" fmla="*/ 8686 h 10160"/>
                  <a:gd name="connsiteX617" fmla="*/ 6292 w 10000"/>
                  <a:gd name="connsiteY617" fmla="*/ 8699 h 10160"/>
                  <a:gd name="connsiteX618" fmla="*/ 6208 w 10000"/>
                  <a:gd name="connsiteY618" fmla="*/ 8712 h 10160"/>
                  <a:gd name="connsiteX619" fmla="*/ 6136 w 10000"/>
                  <a:gd name="connsiteY619" fmla="*/ 8724 h 10160"/>
                  <a:gd name="connsiteX620" fmla="*/ 6065 w 10000"/>
                  <a:gd name="connsiteY620" fmla="*/ 8737 h 10160"/>
                  <a:gd name="connsiteX621" fmla="*/ 5999 w 10000"/>
                  <a:gd name="connsiteY621" fmla="*/ 8750 h 10160"/>
                  <a:gd name="connsiteX622" fmla="*/ 5927 w 10000"/>
                  <a:gd name="connsiteY622" fmla="*/ 8762 h 10160"/>
                  <a:gd name="connsiteX623" fmla="*/ 5843 w 10000"/>
                  <a:gd name="connsiteY623" fmla="*/ 8762 h 10160"/>
                  <a:gd name="connsiteX624" fmla="*/ 5772 w 10000"/>
                  <a:gd name="connsiteY624" fmla="*/ 8768 h 10160"/>
                  <a:gd name="connsiteX625" fmla="*/ 5706 w 10000"/>
                  <a:gd name="connsiteY625" fmla="*/ 8781 h 10160"/>
                  <a:gd name="connsiteX626" fmla="*/ 5634 w 10000"/>
                  <a:gd name="connsiteY626" fmla="*/ 8794 h 10160"/>
                  <a:gd name="connsiteX627" fmla="*/ 5550 w 10000"/>
                  <a:gd name="connsiteY627" fmla="*/ 8806 h 10160"/>
                  <a:gd name="connsiteX628" fmla="*/ 5478 w 10000"/>
                  <a:gd name="connsiteY628" fmla="*/ 8832 h 10160"/>
                  <a:gd name="connsiteX629" fmla="*/ 5413 w 10000"/>
                  <a:gd name="connsiteY629" fmla="*/ 8844 h 10160"/>
                  <a:gd name="connsiteX630" fmla="*/ 5329 w 10000"/>
                  <a:gd name="connsiteY630" fmla="*/ 8857 h 10160"/>
                  <a:gd name="connsiteX631" fmla="*/ 5257 w 10000"/>
                  <a:gd name="connsiteY631" fmla="*/ 8870 h 10160"/>
                  <a:gd name="connsiteX632" fmla="*/ 5185 w 10000"/>
                  <a:gd name="connsiteY632" fmla="*/ 8882 h 10160"/>
                  <a:gd name="connsiteX633" fmla="*/ 5114 w 10000"/>
                  <a:gd name="connsiteY633" fmla="*/ 8895 h 10160"/>
                  <a:gd name="connsiteX634" fmla="*/ 5036 w 10000"/>
                  <a:gd name="connsiteY634" fmla="*/ 8908 h 10160"/>
                  <a:gd name="connsiteX635" fmla="*/ 4964 w 10000"/>
                  <a:gd name="connsiteY635" fmla="*/ 8920 h 10160"/>
                  <a:gd name="connsiteX636" fmla="*/ 4892 w 10000"/>
                  <a:gd name="connsiteY636" fmla="*/ 8946 h 10160"/>
                  <a:gd name="connsiteX637" fmla="*/ 4821 w 10000"/>
                  <a:gd name="connsiteY637" fmla="*/ 8958 h 10160"/>
                  <a:gd name="connsiteX638" fmla="*/ 4755 w 10000"/>
                  <a:gd name="connsiteY638" fmla="*/ 8971 h 10160"/>
                  <a:gd name="connsiteX639" fmla="*/ 4671 w 10000"/>
                  <a:gd name="connsiteY639" fmla="*/ 8984 h 10160"/>
                  <a:gd name="connsiteX640" fmla="*/ 4599 w 10000"/>
                  <a:gd name="connsiteY640" fmla="*/ 8996 h 10160"/>
                  <a:gd name="connsiteX641" fmla="*/ 4528 w 10000"/>
                  <a:gd name="connsiteY641" fmla="*/ 9009 h 10160"/>
                  <a:gd name="connsiteX642" fmla="*/ 4462 w 10000"/>
                  <a:gd name="connsiteY642" fmla="*/ 9021 h 10160"/>
                  <a:gd name="connsiteX643" fmla="*/ 4390 w 10000"/>
                  <a:gd name="connsiteY643" fmla="*/ 9034 h 10160"/>
                  <a:gd name="connsiteX644" fmla="*/ 4330 w 10000"/>
                  <a:gd name="connsiteY644" fmla="*/ 9059 h 10160"/>
                  <a:gd name="connsiteX645" fmla="*/ 4258 w 10000"/>
                  <a:gd name="connsiteY645" fmla="*/ 9072 h 10160"/>
                  <a:gd name="connsiteX646" fmla="*/ 4187 w 10000"/>
                  <a:gd name="connsiteY646" fmla="*/ 9085 h 10160"/>
                  <a:gd name="connsiteX647" fmla="*/ 4121 w 10000"/>
                  <a:gd name="connsiteY647" fmla="*/ 9097 h 10160"/>
                  <a:gd name="connsiteX648" fmla="*/ 4061 w 10000"/>
                  <a:gd name="connsiteY648" fmla="*/ 9116 h 10160"/>
                  <a:gd name="connsiteX649" fmla="*/ 3989 w 10000"/>
                  <a:gd name="connsiteY649" fmla="*/ 9129 h 10160"/>
                  <a:gd name="connsiteX650" fmla="*/ 3929 w 10000"/>
                  <a:gd name="connsiteY650" fmla="*/ 9142 h 10160"/>
                  <a:gd name="connsiteX651" fmla="*/ 3870 w 10000"/>
                  <a:gd name="connsiteY651" fmla="*/ 9154 h 10160"/>
                  <a:gd name="connsiteX652" fmla="*/ 3816 w 10000"/>
                  <a:gd name="connsiteY652" fmla="*/ 9167 h 10160"/>
                  <a:gd name="connsiteX653" fmla="*/ 3744 w 10000"/>
                  <a:gd name="connsiteY653" fmla="*/ 9180 h 10160"/>
                  <a:gd name="connsiteX654" fmla="*/ 3684 w 10000"/>
                  <a:gd name="connsiteY654" fmla="*/ 9192 h 10160"/>
                  <a:gd name="connsiteX655" fmla="*/ 3624 w 10000"/>
                  <a:gd name="connsiteY655" fmla="*/ 9205 h 10160"/>
                  <a:gd name="connsiteX656" fmla="*/ 3577 w 10000"/>
                  <a:gd name="connsiteY656" fmla="*/ 9218 h 10160"/>
                  <a:gd name="connsiteX657" fmla="*/ 3523 w 10000"/>
                  <a:gd name="connsiteY657" fmla="*/ 9230 h 10160"/>
                  <a:gd name="connsiteX658" fmla="*/ 3463 w 10000"/>
                  <a:gd name="connsiteY658" fmla="*/ 9243 h 10160"/>
                  <a:gd name="connsiteX659" fmla="*/ 3415 w 10000"/>
                  <a:gd name="connsiteY659" fmla="*/ 9256 h 10160"/>
                  <a:gd name="connsiteX660" fmla="*/ 3367 w 10000"/>
                  <a:gd name="connsiteY660" fmla="*/ 9268 h 10160"/>
                  <a:gd name="connsiteX661" fmla="*/ 3307 w 10000"/>
                  <a:gd name="connsiteY661" fmla="*/ 9281 h 10160"/>
                  <a:gd name="connsiteX662" fmla="*/ 3260 w 10000"/>
                  <a:gd name="connsiteY662" fmla="*/ 9293 h 10160"/>
                  <a:gd name="connsiteX663" fmla="*/ 3212 w 10000"/>
                  <a:gd name="connsiteY663" fmla="*/ 9293 h 10160"/>
                  <a:gd name="connsiteX664" fmla="*/ 3182 w 10000"/>
                  <a:gd name="connsiteY664" fmla="*/ 9306 h 10160"/>
                  <a:gd name="connsiteX665" fmla="*/ 3134 w 10000"/>
                  <a:gd name="connsiteY665" fmla="*/ 9319 h 10160"/>
                  <a:gd name="connsiteX666" fmla="*/ 3086 w 10000"/>
                  <a:gd name="connsiteY666" fmla="*/ 9331 h 10160"/>
                  <a:gd name="connsiteX667" fmla="*/ 3050 w 10000"/>
                  <a:gd name="connsiteY667" fmla="*/ 9344 h 10160"/>
                  <a:gd name="connsiteX668" fmla="*/ 3014 w 10000"/>
                  <a:gd name="connsiteY668" fmla="*/ 9357 h 10160"/>
                  <a:gd name="connsiteX669" fmla="*/ 2978 w 10000"/>
                  <a:gd name="connsiteY669" fmla="*/ 9357 h 10160"/>
                  <a:gd name="connsiteX670" fmla="*/ 2943 w 10000"/>
                  <a:gd name="connsiteY670" fmla="*/ 9369 h 10160"/>
                  <a:gd name="connsiteX671" fmla="*/ 2907 w 10000"/>
                  <a:gd name="connsiteY671" fmla="*/ 9369 h 10160"/>
                  <a:gd name="connsiteX672" fmla="*/ 2889 w 10000"/>
                  <a:gd name="connsiteY672" fmla="*/ 9382 h 10160"/>
                  <a:gd name="connsiteX673" fmla="*/ 2829 w 10000"/>
                  <a:gd name="connsiteY673" fmla="*/ 9395 h 10160"/>
                  <a:gd name="connsiteX674" fmla="*/ 2793 w 10000"/>
                  <a:gd name="connsiteY674" fmla="*/ 9407 h 10160"/>
                  <a:gd name="connsiteX675" fmla="*/ 2757 w 10000"/>
                  <a:gd name="connsiteY675" fmla="*/ 9420 h 10160"/>
                  <a:gd name="connsiteX676" fmla="*/ 2733 w 10000"/>
                  <a:gd name="connsiteY676" fmla="*/ 9420 h 10160"/>
                  <a:gd name="connsiteX677" fmla="*/ 2709 w 10000"/>
                  <a:gd name="connsiteY677" fmla="*/ 9426 h 10160"/>
                  <a:gd name="connsiteX678" fmla="*/ 2709 w 10000"/>
                  <a:gd name="connsiteY678" fmla="*/ 9426 h 10160"/>
                  <a:gd name="connsiteX679" fmla="*/ 2709 w 10000"/>
                  <a:gd name="connsiteY679" fmla="*/ 9420 h 10160"/>
                  <a:gd name="connsiteX680" fmla="*/ 2697 w 10000"/>
                  <a:gd name="connsiteY680" fmla="*/ 9382 h 10160"/>
                  <a:gd name="connsiteX681" fmla="*/ 2697 w 10000"/>
                  <a:gd name="connsiteY681" fmla="*/ 9331 h 10160"/>
                  <a:gd name="connsiteX682" fmla="*/ 2685 w 10000"/>
                  <a:gd name="connsiteY682" fmla="*/ 9306 h 10160"/>
                  <a:gd name="connsiteX683" fmla="*/ 2685 w 10000"/>
                  <a:gd name="connsiteY683" fmla="*/ 9256 h 10160"/>
                  <a:gd name="connsiteX684" fmla="*/ 2685 w 10000"/>
                  <a:gd name="connsiteY684" fmla="*/ 9218 h 10160"/>
                  <a:gd name="connsiteX685" fmla="*/ 2673 w 10000"/>
                  <a:gd name="connsiteY685" fmla="*/ 9142 h 10160"/>
                  <a:gd name="connsiteX686" fmla="*/ 2661 w 10000"/>
                  <a:gd name="connsiteY686" fmla="*/ 9097 h 10160"/>
                  <a:gd name="connsiteX687" fmla="*/ 2661 w 10000"/>
                  <a:gd name="connsiteY687" fmla="*/ 9047 h 10160"/>
                  <a:gd name="connsiteX688" fmla="*/ 2650 w 10000"/>
                  <a:gd name="connsiteY688" fmla="*/ 9021 h 10160"/>
                  <a:gd name="connsiteX689" fmla="*/ 2650 w 10000"/>
                  <a:gd name="connsiteY689" fmla="*/ 8984 h 10160"/>
                  <a:gd name="connsiteX690" fmla="*/ 2650 w 10000"/>
                  <a:gd name="connsiteY690" fmla="*/ 8946 h 10160"/>
                  <a:gd name="connsiteX691" fmla="*/ 2638 w 10000"/>
                  <a:gd name="connsiteY691" fmla="*/ 8895 h 10160"/>
                  <a:gd name="connsiteX692" fmla="*/ 2626 w 10000"/>
                  <a:gd name="connsiteY692" fmla="*/ 8857 h 10160"/>
                  <a:gd name="connsiteX693" fmla="*/ 2626 w 10000"/>
                  <a:gd name="connsiteY693" fmla="*/ 8819 h 10160"/>
                  <a:gd name="connsiteX694" fmla="*/ 2614 w 10000"/>
                  <a:gd name="connsiteY694" fmla="*/ 8781 h 10160"/>
                  <a:gd name="connsiteX695" fmla="*/ 2602 w 10000"/>
                  <a:gd name="connsiteY695" fmla="*/ 8737 h 10160"/>
                  <a:gd name="connsiteX696" fmla="*/ 2602 w 10000"/>
                  <a:gd name="connsiteY696" fmla="*/ 8699 h 10160"/>
                  <a:gd name="connsiteX697" fmla="*/ 2590 w 10000"/>
                  <a:gd name="connsiteY697" fmla="*/ 8648 h 10160"/>
                  <a:gd name="connsiteX698" fmla="*/ 2590 w 10000"/>
                  <a:gd name="connsiteY698" fmla="*/ 8598 h 10160"/>
                  <a:gd name="connsiteX699" fmla="*/ 2578 w 10000"/>
                  <a:gd name="connsiteY699" fmla="*/ 8534 h 10160"/>
                  <a:gd name="connsiteX700" fmla="*/ 2572 w 10000"/>
                  <a:gd name="connsiteY700" fmla="*/ 8484 h 10160"/>
                  <a:gd name="connsiteX701" fmla="*/ 2560 w 10000"/>
                  <a:gd name="connsiteY701" fmla="*/ 8433 h 10160"/>
                  <a:gd name="connsiteX702" fmla="*/ 2548 w 10000"/>
                  <a:gd name="connsiteY702" fmla="*/ 8389 h 10160"/>
                  <a:gd name="connsiteX703" fmla="*/ 2536 w 10000"/>
                  <a:gd name="connsiteY703" fmla="*/ 8326 h 10160"/>
                  <a:gd name="connsiteX704" fmla="*/ 2536 w 10000"/>
                  <a:gd name="connsiteY704" fmla="*/ 8275 h 10160"/>
                  <a:gd name="connsiteX705" fmla="*/ 2524 w 10000"/>
                  <a:gd name="connsiteY705" fmla="*/ 8212 h 10160"/>
                  <a:gd name="connsiteX706" fmla="*/ 2512 w 10000"/>
                  <a:gd name="connsiteY706" fmla="*/ 8161 h 10160"/>
                  <a:gd name="connsiteX707" fmla="*/ 2488 w 10000"/>
                  <a:gd name="connsiteY707" fmla="*/ 8092 h 10160"/>
                  <a:gd name="connsiteX708" fmla="*/ 2476 w 10000"/>
                  <a:gd name="connsiteY708" fmla="*/ 8041 h 10160"/>
                  <a:gd name="connsiteX709" fmla="*/ 2464 w 10000"/>
                  <a:gd name="connsiteY709" fmla="*/ 7965 h 10160"/>
                  <a:gd name="connsiteX710" fmla="*/ 2452 w 10000"/>
                  <a:gd name="connsiteY710" fmla="*/ 7915 h 10160"/>
                  <a:gd name="connsiteX711" fmla="*/ 2440 w 10000"/>
                  <a:gd name="connsiteY711" fmla="*/ 7839 h 10160"/>
                  <a:gd name="connsiteX712" fmla="*/ 2428 w 10000"/>
                  <a:gd name="connsiteY712" fmla="*/ 7775 h 10160"/>
                  <a:gd name="connsiteX713" fmla="*/ 2416 w 10000"/>
                  <a:gd name="connsiteY713" fmla="*/ 7706 h 10160"/>
                  <a:gd name="connsiteX714" fmla="*/ 2404 w 10000"/>
                  <a:gd name="connsiteY714" fmla="*/ 7643 h 10160"/>
                  <a:gd name="connsiteX715" fmla="*/ 2380 w 10000"/>
                  <a:gd name="connsiteY715" fmla="*/ 7567 h 10160"/>
                  <a:gd name="connsiteX716" fmla="*/ 2356 w 10000"/>
                  <a:gd name="connsiteY716" fmla="*/ 7503 h 10160"/>
                  <a:gd name="connsiteX717" fmla="*/ 2344 w 10000"/>
                  <a:gd name="connsiteY717" fmla="*/ 7434 h 10160"/>
                  <a:gd name="connsiteX718" fmla="*/ 2333 w 10000"/>
                  <a:gd name="connsiteY718" fmla="*/ 7358 h 10160"/>
                  <a:gd name="connsiteX719" fmla="*/ 2309 w 10000"/>
                  <a:gd name="connsiteY719" fmla="*/ 7282 h 10160"/>
                  <a:gd name="connsiteX720" fmla="*/ 2297 w 10000"/>
                  <a:gd name="connsiteY720" fmla="*/ 7206 h 10160"/>
                  <a:gd name="connsiteX721" fmla="*/ 2273 w 10000"/>
                  <a:gd name="connsiteY721" fmla="*/ 7130 h 10160"/>
                  <a:gd name="connsiteX722" fmla="*/ 2261 w 10000"/>
                  <a:gd name="connsiteY722" fmla="*/ 7061 h 10160"/>
                  <a:gd name="connsiteX723" fmla="*/ 2243 w 10000"/>
                  <a:gd name="connsiteY723" fmla="*/ 6985 h 10160"/>
                  <a:gd name="connsiteX724" fmla="*/ 2219 w 10000"/>
                  <a:gd name="connsiteY724" fmla="*/ 6896 h 10160"/>
                  <a:gd name="connsiteX725" fmla="*/ 2195 w 10000"/>
                  <a:gd name="connsiteY725" fmla="*/ 6820 h 10160"/>
                  <a:gd name="connsiteX726" fmla="*/ 2171 w 10000"/>
                  <a:gd name="connsiteY726" fmla="*/ 6751 h 10160"/>
                  <a:gd name="connsiteX727" fmla="*/ 2147 w 10000"/>
                  <a:gd name="connsiteY727" fmla="*/ 6662 h 10160"/>
                  <a:gd name="connsiteX728" fmla="*/ 2135 w 10000"/>
                  <a:gd name="connsiteY728" fmla="*/ 6586 h 10160"/>
                  <a:gd name="connsiteX729" fmla="*/ 2111 w 10000"/>
                  <a:gd name="connsiteY729" fmla="*/ 6498 h 10160"/>
                  <a:gd name="connsiteX730" fmla="*/ 2087 w 10000"/>
                  <a:gd name="connsiteY730" fmla="*/ 6428 h 10160"/>
                  <a:gd name="connsiteX731" fmla="*/ 2051 w 10000"/>
                  <a:gd name="connsiteY731" fmla="*/ 6327 h 10160"/>
                  <a:gd name="connsiteX732" fmla="*/ 2028 w 10000"/>
                  <a:gd name="connsiteY732" fmla="*/ 6238 h 10160"/>
                  <a:gd name="connsiteX733" fmla="*/ 2004 w 10000"/>
                  <a:gd name="connsiteY733" fmla="*/ 6150 h 10160"/>
                  <a:gd name="connsiteX734" fmla="*/ 1980 w 10000"/>
                  <a:gd name="connsiteY734" fmla="*/ 6068 h 10160"/>
                  <a:gd name="connsiteX735" fmla="*/ 1944 w 10000"/>
                  <a:gd name="connsiteY735" fmla="*/ 5966 h 10160"/>
                  <a:gd name="connsiteX736" fmla="*/ 1926 w 10000"/>
                  <a:gd name="connsiteY736" fmla="*/ 5878 h 10160"/>
                  <a:gd name="connsiteX737" fmla="*/ 1902 w 10000"/>
                  <a:gd name="connsiteY737" fmla="*/ 5783 h 10160"/>
                  <a:gd name="connsiteX738" fmla="*/ 1878 w 10000"/>
                  <a:gd name="connsiteY738" fmla="*/ 5694 h 10160"/>
                  <a:gd name="connsiteX739" fmla="*/ 1854 w 10000"/>
                  <a:gd name="connsiteY739" fmla="*/ 5593 h 10160"/>
                  <a:gd name="connsiteX740" fmla="*/ 1818 w 10000"/>
                  <a:gd name="connsiteY740" fmla="*/ 5492 h 10160"/>
                  <a:gd name="connsiteX741" fmla="*/ 1794 w 10000"/>
                  <a:gd name="connsiteY741" fmla="*/ 5397 h 10160"/>
                  <a:gd name="connsiteX742" fmla="*/ 1770 w 10000"/>
                  <a:gd name="connsiteY742" fmla="*/ 5296 h 10160"/>
                  <a:gd name="connsiteX743" fmla="*/ 1734 w 10000"/>
                  <a:gd name="connsiteY743" fmla="*/ 5195 h 10160"/>
                  <a:gd name="connsiteX744" fmla="*/ 1711 w 10000"/>
                  <a:gd name="connsiteY744" fmla="*/ 5100 h 10160"/>
                  <a:gd name="connsiteX745" fmla="*/ 1675 w 10000"/>
                  <a:gd name="connsiteY745" fmla="*/ 4999 h 10160"/>
                  <a:gd name="connsiteX746" fmla="*/ 1651 w 10000"/>
                  <a:gd name="connsiteY746" fmla="*/ 4898 h 10160"/>
                  <a:gd name="connsiteX747" fmla="*/ 1615 w 10000"/>
                  <a:gd name="connsiteY747" fmla="*/ 4796 h 10160"/>
                  <a:gd name="connsiteX748" fmla="*/ 1597 w 10000"/>
                  <a:gd name="connsiteY748" fmla="*/ 4689 h 10160"/>
                  <a:gd name="connsiteX749" fmla="*/ 1561 w 10000"/>
                  <a:gd name="connsiteY749" fmla="*/ 4588 h 10160"/>
                  <a:gd name="connsiteX750" fmla="*/ 1537 w 10000"/>
                  <a:gd name="connsiteY750" fmla="*/ 4486 h 10160"/>
                  <a:gd name="connsiteX751" fmla="*/ 1501 w 10000"/>
                  <a:gd name="connsiteY751" fmla="*/ 4391 h 10160"/>
                  <a:gd name="connsiteX752" fmla="*/ 1477 w 10000"/>
                  <a:gd name="connsiteY752" fmla="*/ 4278 h 10160"/>
                  <a:gd name="connsiteX753" fmla="*/ 1441 w 10000"/>
                  <a:gd name="connsiteY753" fmla="*/ 4176 h 10160"/>
                  <a:gd name="connsiteX754" fmla="*/ 1417 w 10000"/>
                  <a:gd name="connsiteY754" fmla="*/ 4082 h 10160"/>
                  <a:gd name="connsiteX755" fmla="*/ 1394 w 10000"/>
                  <a:gd name="connsiteY755" fmla="*/ 3980 h 10160"/>
                  <a:gd name="connsiteX756" fmla="*/ 1370 w 10000"/>
                  <a:gd name="connsiteY756" fmla="*/ 3879 h 10160"/>
                  <a:gd name="connsiteX757" fmla="*/ 1334 w 10000"/>
                  <a:gd name="connsiteY757" fmla="*/ 3784 h 10160"/>
                  <a:gd name="connsiteX758" fmla="*/ 1310 w 10000"/>
                  <a:gd name="connsiteY758" fmla="*/ 3683 h 10160"/>
                  <a:gd name="connsiteX759" fmla="*/ 1280 w 10000"/>
                  <a:gd name="connsiteY759" fmla="*/ 3582 h 10160"/>
                  <a:gd name="connsiteX760" fmla="*/ 1256 w 10000"/>
                  <a:gd name="connsiteY760" fmla="*/ 3481 h 10160"/>
                  <a:gd name="connsiteX761" fmla="*/ 1232 w 10000"/>
                  <a:gd name="connsiteY761" fmla="*/ 3398 h 10160"/>
                  <a:gd name="connsiteX762" fmla="*/ 1208 w 10000"/>
                  <a:gd name="connsiteY762" fmla="*/ 3310 h 10160"/>
                  <a:gd name="connsiteX763" fmla="*/ 1172 w 10000"/>
                  <a:gd name="connsiteY763" fmla="*/ 3209 h 10160"/>
                  <a:gd name="connsiteX764" fmla="*/ 1148 w 10000"/>
                  <a:gd name="connsiteY764" fmla="*/ 3114 h 10160"/>
                  <a:gd name="connsiteX765" fmla="*/ 1124 w 10000"/>
                  <a:gd name="connsiteY765" fmla="*/ 3013 h 10160"/>
                  <a:gd name="connsiteX766" fmla="*/ 1100 w 10000"/>
                  <a:gd name="connsiteY766" fmla="*/ 2937 h 10160"/>
                  <a:gd name="connsiteX767" fmla="*/ 1077 w 10000"/>
                  <a:gd name="connsiteY767" fmla="*/ 2836 h 10160"/>
                  <a:gd name="connsiteX768" fmla="*/ 1041 w 10000"/>
                  <a:gd name="connsiteY768" fmla="*/ 2753 h 10160"/>
                  <a:gd name="connsiteX769" fmla="*/ 1029 w 10000"/>
                  <a:gd name="connsiteY769" fmla="*/ 2677 h 10160"/>
                  <a:gd name="connsiteX770" fmla="*/ 1005 w 10000"/>
                  <a:gd name="connsiteY770" fmla="*/ 2601 h 10160"/>
                  <a:gd name="connsiteX771" fmla="*/ 981 w 10000"/>
                  <a:gd name="connsiteY771" fmla="*/ 2526 h 10160"/>
                  <a:gd name="connsiteX772" fmla="*/ 963 w 10000"/>
                  <a:gd name="connsiteY772" fmla="*/ 2443 h 10160"/>
                  <a:gd name="connsiteX773" fmla="*/ 951 w 10000"/>
                  <a:gd name="connsiteY773" fmla="*/ 2367 h 10160"/>
                  <a:gd name="connsiteX774" fmla="*/ 927 w 10000"/>
                  <a:gd name="connsiteY774" fmla="*/ 2304 h 10160"/>
                  <a:gd name="connsiteX775" fmla="*/ 903 w 10000"/>
                  <a:gd name="connsiteY775" fmla="*/ 2228 h 10160"/>
                  <a:gd name="connsiteX776" fmla="*/ 891 w 10000"/>
                  <a:gd name="connsiteY776" fmla="*/ 2165 h 10160"/>
                  <a:gd name="connsiteX777" fmla="*/ 867 w 10000"/>
                  <a:gd name="connsiteY777" fmla="*/ 2108 h 10160"/>
                  <a:gd name="connsiteX778" fmla="*/ 855 w 10000"/>
                  <a:gd name="connsiteY778" fmla="*/ 2045 h 10160"/>
                  <a:gd name="connsiteX779" fmla="*/ 843 w 10000"/>
                  <a:gd name="connsiteY779" fmla="*/ 1982 h 10160"/>
                  <a:gd name="connsiteX780" fmla="*/ 819 w 10000"/>
                  <a:gd name="connsiteY780" fmla="*/ 1918 h 10160"/>
                  <a:gd name="connsiteX781" fmla="*/ 807 w 10000"/>
                  <a:gd name="connsiteY781" fmla="*/ 1868 h 10160"/>
                  <a:gd name="connsiteX782" fmla="*/ 783 w 10000"/>
                  <a:gd name="connsiteY782" fmla="*/ 1830 h 10160"/>
                  <a:gd name="connsiteX783" fmla="*/ 772 w 10000"/>
                  <a:gd name="connsiteY783" fmla="*/ 1786 h 10160"/>
                  <a:gd name="connsiteX784" fmla="*/ 760 w 10000"/>
                  <a:gd name="connsiteY784" fmla="*/ 1748 h 10160"/>
                  <a:gd name="connsiteX785" fmla="*/ 748 w 10000"/>
                  <a:gd name="connsiteY785" fmla="*/ 1710 h 10160"/>
                  <a:gd name="connsiteX786" fmla="*/ 748 w 10000"/>
                  <a:gd name="connsiteY786" fmla="*/ 1672 h 10160"/>
                  <a:gd name="connsiteX787" fmla="*/ 724 w 10000"/>
                  <a:gd name="connsiteY787" fmla="*/ 1608 h 10160"/>
                  <a:gd name="connsiteX788" fmla="*/ 724 w 10000"/>
                  <a:gd name="connsiteY788" fmla="*/ 1570 h 10160"/>
                  <a:gd name="connsiteX789" fmla="*/ 712 w 10000"/>
                  <a:gd name="connsiteY789" fmla="*/ 1545 h 10160"/>
                  <a:gd name="connsiteX790" fmla="*/ 712 w 10000"/>
                  <a:gd name="connsiteY790" fmla="*/ 1533 h 10160"/>
                  <a:gd name="connsiteX791" fmla="*/ 724 w 10000"/>
                  <a:gd name="connsiteY791" fmla="*/ 1533 h 10160"/>
                  <a:gd name="connsiteX792" fmla="*/ 783 w 10000"/>
                  <a:gd name="connsiteY792" fmla="*/ 1520 h 10160"/>
                  <a:gd name="connsiteX793" fmla="*/ 819 w 10000"/>
                  <a:gd name="connsiteY793" fmla="*/ 1507 h 10160"/>
                  <a:gd name="connsiteX794" fmla="*/ 867 w 10000"/>
                  <a:gd name="connsiteY794" fmla="*/ 1507 h 10160"/>
                  <a:gd name="connsiteX795" fmla="*/ 891 w 10000"/>
                  <a:gd name="connsiteY795" fmla="*/ 1495 h 10160"/>
                  <a:gd name="connsiteX796" fmla="*/ 927 w 10000"/>
                  <a:gd name="connsiteY796" fmla="*/ 1495 h 10160"/>
                  <a:gd name="connsiteX797" fmla="*/ 963 w 10000"/>
                  <a:gd name="connsiteY797" fmla="*/ 1495 h 10160"/>
                  <a:gd name="connsiteX798" fmla="*/ 993 w 10000"/>
                  <a:gd name="connsiteY798" fmla="*/ 1495 h 10160"/>
                  <a:gd name="connsiteX799" fmla="*/ 1017 w 10000"/>
                  <a:gd name="connsiteY799" fmla="*/ 1482 h 10160"/>
                  <a:gd name="connsiteX800" fmla="*/ 1053 w 10000"/>
                  <a:gd name="connsiteY800" fmla="*/ 1482 h 10160"/>
                  <a:gd name="connsiteX801" fmla="*/ 1100 w 10000"/>
                  <a:gd name="connsiteY801" fmla="*/ 1476 h 10160"/>
                  <a:gd name="connsiteX802" fmla="*/ 1136 w 10000"/>
                  <a:gd name="connsiteY802" fmla="*/ 1476 h 10160"/>
                  <a:gd name="connsiteX803" fmla="*/ 1172 w 10000"/>
                  <a:gd name="connsiteY803" fmla="*/ 1463 h 10160"/>
                  <a:gd name="connsiteX804" fmla="*/ 1220 w 10000"/>
                  <a:gd name="connsiteY804" fmla="*/ 1463 h 10160"/>
                  <a:gd name="connsiteX805" fmla="*/ 1268 w 10000"/>
                  <a:gd name="connsiteY805" fmla="*/ 1450 h 10160"/>
                  <a:gd name="connsiteX806" fmla="*/ 1310 w 10000"/>
                  <a:gd name="connsiteY806" fmla="*/ 1450 h 10160"/>
                  <a:gd name="connsiteX807" fmla="*/ 1358 w 10000"/>
                  <a:gd name="connsiteY807" fmla="*/ 1438 h 10160"/>
                  <a:gd name="connsiteX808" fmla="*/ 1406 w 10000"/>
                  <a:gd name="connsiteY808" fmla="*/ 1438 h 10160"/>
                  <a:gd name="connsiteX809" fmla="*/ 1465 w 10000"/>
                  <a:gd name="connsiteY809" fmla="*/ 1425 h 10160"/>
                  <a:gd name="connsiteX810" fmla="*/ 1513 w 10000"/>
                  <a:gd name="connsiteY810" fmla="*/ 1425 h 10160"/>
                  <a:gd name="connsiteX811" fmla="*/ 1561 w 10000"/>
                  <a:gd name="connsiteY811" fmla="*/ 1412 h 10160"/>
                  <a:gd name="connsiteX812" fmla="*/ 1615 w 10000"/>
                  <a:gd name="connsiteY812" fmla="*/ 1412 h 10160"/>
                  <a:gd name="connsiteX813" fmla="*/ 1675 w 10000"/>
                  <a:gd name="connsiteY813" fmla="*/ 1400 h 10160"/>
                  <a:gd name="connsiteX814" fmla="*/ 1746 w 10000"/>
                  <a:gd name="connsiteY814" fmla="*/ 1400 h 10160"/>
                  <a:gd name="connsiteX815" fmla="*/ 1794 w 10000"/>
                  <a:gd name="connsiteY815" fmla="*/ 1387 h 10160"/>
                  <a:gd name="connsiteX816" fmla="*/ 1854 w 10000"/>
                  <a:gd name="connsiteY816" fmla="*/ 1374 h 10160"/>
                  <a:gd name="connsiteX817" fmla="*/ 1914 w 10000"/>
                  <a:gd name="connsiteY817" fmla="*/ 1362 h 10160"/>
                  <a:gd name="connsiteX818" fmla="*/ 1980 w 10000"/>
                  <a:gd name="connsiteY818" fmla="*/ 1362 h 10160"/>
                  <a:gd name="connsiteX819" fmla="*/ 2039 w 10000"/>
                  <a:gd name="connsiteY819" fmla="*/ 1349 h 10160"/>
                  <a:gd name="connsiteX820" fmla="*/ 2111 w 10000"/>
                  <a:gd name="connsiteY820" fmla="*/ 1336 h 10160"/>
                  <a:gd name="connsiteX821" fmla="*/ 2171 w 10000"/>
                  <a:gd name="connsiteY821" fmla="*/ 1336 h 10160"/>
                  <a:gd name="connsiteX822" fmla="*/ 2243 w 10000"/>
                  <a:gd name="connsiteY822" fmla="*/ 1324 h 10160"/>
                  <a:gd name="connsiteX823" fmla="*/ 2297 w 10000"/>
                  <a:gd name="connsiteY823" fmla="*/ 1311 h 10160"/>
                  <a:gd name="connsiteX824" fmla="*/ 2368 w 10000"/>
                  <a:gd name="connsiteY824" fmla="*/ 1311 h 10160"/>
                  <a:gd name="connsiteX825" fmla="*/ 2440 w 10000"/>
                  <a:gd name="connsiteY825" fmla="*/ 1299 h 10160"/>
                  <a:gd name="connsiteX826" fmla="*/ 2512 w 10000"/>
                  <a:gd name="connsiteY826" fmla="*/ 1286 h 10160"/>
                  <a:gd name="connsiteX827" fmla="*/ 2578 w 10000"/>
                  <a:gd name="connsiteY827" fmla="*/ 1273 h 10160"/>
                  <a:gd name="connsiteX828" fmla="*/ 2661 w 10000"/>
                  <a:gd name="connsiteY828" fmla="*/ 1261 h 10160"/>
                  <a:gd name="connsiteX829" fmla="*/ 2733 w 10000"/>
                  <a:gd name="connsiteY829" fmla="*/ 1248 h 10160"/>
                  <a:gd name="connsiteX830" fmla="*/ 2805 w 10000"/>
                  <a:gd name="connsiteY830" fmla="*/ 1248 h 10160"/>
                  <a:gd name="connsiteX831" fmla="*/ 2877 w 10000"/>
                  <a:gd name="connsiteY831" fmla="*/ 1235 h 10160"/>
                  <a:gd name="connsiteX832" fmla="*/ 2955 w 10000"/>
                  <a:gd name="connsiteY832" fmla="*/ 1223 h 10160"/>
                  <a:gd name="connsiteX833" fmla="*/ 3026 w 10000"/>
                  <a:gd name="connsiteY833" fmla="*/ 1210 h 10160"/>
                  <a:gd name="connsiteX834" fmla="*/ 3098 w 10000"/>
                  <a:gd name="connsiteY834" fmla="*/ 1197 h 10160"/>
                  <a:gd name="connsiteX835" fmla="*/ 3182 w 10000"/>
                  <a:gd name="connsiteY835" fmla="*/ 1185 h 10160"/>
                  <a:gd name="connsiteX836" fmla="*/ 3248 w 10000"/>
                  <a:gd name="connsiteY836" fmla="*/ 1185 h 10160"/>
                  <a:gd name="connsiteX837" fmla="*/ 3331 w 10000"/>
                  <a:gd name="connsiteY837" fmla="*/ 1172 h 10160"/>
                  <a:gd name="connsiteX838" fmla="*/ 3415 w 10000"/>
                  <a:gd name="connsiteY838" fmla="*/ 1159 h 10160"/>
                  <a:gd name="connsiteX839" fmla="*/ 3487 w 10000"/>
                  <a:gd name="connsiteY839" fmla="*/ 1153 h 10160"/>
                  <a:gd name="connsiteX840" fmla="*/ 3565 w 10000"/>
                  <a:gd name="connsiteY840" fmla="*/ 1153 h 10160"/>
                  <a:gd name="connsiteX841" fmla="*/ 3648 w 10000"/>
                  <a:gd name="connsiteY841" fmla="*/ 1128 h 10160"/>
                  <a:gd name="connsiteX842" fmla="*/ 3732 w 10000"/>
                  <a:gd name="connsiteY842" fmla="*/ 1128 h 10160"/>
                  <a:gd name="connsiteX843" fmla="*/ 3816 w 10000"/>
                  <a:gd name="connsiteY843" fmla="*/ 1115 h 10160"/>
                  <a:gd name="connsiteX844" fmla="*/ 3882 w 10000"/>
                  <a:gd name="connsiteY844" fmla="*/ 1102 h 10160"/>
                  <a:gd name="connsiteX845" fmla="*/ 3965 w 10000"/>
                  <a:gd name="connsiteY845" fmla="*/ 1090 h 10160"/>
                  <a:gd name="connsiteX846" fmla="*/ 4049 w 10000"/>
                  <a:gd name="connsiteY846" fmla="*/ 1090 h 10160"/>
                  <a:gd name="connsiteX847" fmla="*/ 4133 w 10000"/>
                  <a:gd name="connsiteY847" fmla="*/ 1064 h 10160"/>
                  <a:gd name="connsiteX848" fmla="*/ 4211 w 10000"/>
                  <a:gd name="connsiteY848" fmla="*/ 1064 h 10160"/>
                  <a:gd name="connsiteX849" fmla="*/ 4282 w 10000"/>
                  <a:gd name="connsiteY849" fmla="*/ 1039 h 10160"/>
                  <a:gd name="connsiteX850" fmla="*/ 4366 w 10000"/>
                  <a:gd name="connsiteY850" fmla="*/ 1039 h 10160"/>
                  <a:gd name="connsiteX851" fmla="*/ 4450 w 10000"/>
                  <a:gd name="connsiteY851" fmla="*/ 1027 h 10160"/>
                  <a:gd name="connsiteX852" fmla="*/ 4528 w 10000"/>
                  <a:gd name="connsiteY852" fmla="*/ 1014 h 10160"/>
                  <a:gd name="connsiteX853" fmla="*/ 4611 w 10000"/>
                  <a:gd name="connsiteY853" fmla="*/ 1001 h 10160"/>
                  <a:gd name="connsiteX854" fmla="*/ 4695 w 10000"/>
                  <a:gd name="connsiteY854" fmla="*/ 1001 h 10160"/>
                  <a:gd name="connsiteX855" fmla="*/ 4767 w 10000"/>
                  <a:gd name="connsiteY855" fmla="*/ 976 h 10160"/>
                  <a:gd name="connsiteX856" fmla="*/ 4856 w 10000"/>
                  <a:gd name="connsiteY856" fmla="*/ 976 h 10160"/>
                  <a:gd name="connsiteX857" fmla="*/ 4928 w 10000"/>
                  <a:gd name="connsiteY857" fmla="*/ 963 h 10160"/>
                  <a:gd name="connsiteX858" fmla="*/ 5012 w 10000"/>
                  <a:gd name="connsiteY858" fmla="*/ 951 h 10160"/>
                  <a:gd name="connsiteX859" fmla="*/ 5084 w 10000"/>
                  <a:gd name="connsiteY859" fmla="*/ 938 h 10160"/>
                  <a:gd name="connsiteX860" fmla="*/ 5173 w 10000"/>
                  <a:gd name="connsiteY860" fmla="*/ 938 h 10160"/>
                  <a:gd name="connsiteX861" fmla="*/ 5245 w 10000"/>
                  <a:gd name="connsiteY861" fmla="*/ 925 h 10160"/>
                  <a:gd name="connsiteX862" fmla="*/ 5329 w 10000"/>
                  <a:gd name="connsiteY862" fmla="*/ 925 h 10160"/>
                  <a:gd name="connsiteX863" fmla="*/ 5413 w 10000"/>
                  <a:gd name="connsiteY863" fmla="*/ 913 h 10160"/>
                  <a:gd name="connsiteX864" fmla="*/ 5478 w 10000"/>
                  <a:gd name="connsiteY864" fmla="*/ 900 h 10160"/>
                  <a:gd name="connsiteX865" fmla="*/ 5562 w 10000"/>
                  <a:gd name="connsiteY865" fmla="*/ 887 h 10160"/>
                  <a:gd name="connsiteX866" fmla="*/ 5646 w 10000"/>
                  <a:gd name="connsiteY866" fmla="*/ 887 h 10160"/>
                  <a:gd name="connsiteX867" fmla="*/ 5718 w 10000"/>
                  <a:gd name="connsiteY867" fmla="*/ 862 h 10160"/>
                  <a:gd name="connsiteX868" fmla="*/ 5795 w 10000"/>
                  <a:gd name="connsiteY868" fmla="*/ 862 h 10160"/>
                  <a:gd name="connsiteX869" fmla="*/ 5867 w 10000"/>
                  <a:gd name="connsiteY869" fmla="*/ 849 h 10160"/>
                  <a:gd name="connsiteX870" fmla="*/ 5951 w 10000"/>
                  <a:gd name="connsiteY870" fmla="*/ 849 h 10160"/>
                  <a:gd name="connsiteX871" fmla="*/ 6023 w 10000"/>
                  <a:gd name="connsiteY871" fmla="*/ 837 h 10160"/>
                  <a:gd name="connsiteX872" fmla="*/ 6089 w 10000"/>
                  <a:gd name="connsiteY872" fmla="*/ 837 h 10160"/>
                  <a:gd name="connsiteX873" fmla="*/ 6172 w 10000"/>
                  <a:gd name="connsiteY873" fmla="*/ 824 h 10160"/>
                  <a:gd name="connsiteX874" fmla="*/ 6244 w 10000"/>
                  <a:gd name="connsiteY874" fmla="*/ 824 h 10160"/>
                  <a:gd name="connsiteX875" fmla="*/ 6316 w 10000"/>
                  <a:gd name="connsiteY875" fmla="*/ 818 h 10160"/>
                  <a:gd name="connsiteX876" fmla="*/ 6388 w 10000"/>
                  <a:gd name="connsiteY876" fmla="*/ 818 h 10160"/>
                  <a:gd name="connsiteX877" fmla="*/ 6453 w 10000"/>
                  <a:gd name="connsiteY877" fmla="*/ 805 h 10160"/>
                  <a:gd name="connsiteX878" fmla="*/ 6525 w 10000"/>
                  <a:gd name="connsiteY878" fmla="*/ 805 h 10160"/>
                  <a:gd name="connsiteX879" fmla="*/ 6585 w 10000"/>
                  <a:gd name="connsiteY879" fmla="*/ 793 h 10160"/>
                  <a:gd name="connsiteX880" fmla="*/ 6645 w 10000"/>
                  <a:gd name="connsiteY880" fmla="*/ 793 h 10160"/>
                  <a:gd name="connsiteX881" fmla="*/ 6711 w 10000"/>
                  <a:gd name="connsiteY881" fmla="*/ 780 h 10160"/>
                  <a:gd name="connsiteX882" fmla="*/ 6770 w 10000"/>
                  <a:gd name="connsiteY882" fmla="*/ 780 h 10160"/>
                  <a:gd name="connsiteX883" fmla="*/ 6830 w 10000"/>
                  <a:gd name="connsiteY883" fmla="*/ 780 h 10160"/>
                  <a:gd name="connsiteX884" fmla="*/ 6890 w 10000"/>
                  <a:gd name="connsiteY884" fmla="*/ 767 h 10160"/>
                  <a:gd name="connsiteX885" fmla="*/ 6938 w 10000"/>
                  <a:gd name="connsiteY885" fmla="*/ 767 h 10160"/>
                  <a:gd name="connsiteX886" fmla="*/ 7010 w 10000"/>
                  <a:gd name="connsiteY886" fmla="*/ 767 h 10160"/>
                  <a:gd name="connsiteX887" fmla="*/ 7051 w 10000"/>
                  <a:gd name="connsiteY887" fmla="*/ 755 h 10160"/>
                  <a:gd name="connsiteX888" fmla="*/ 7111 w 10000"/>
                  <a:gd name="connsiteY888" fmla="*/ 755 h 10160"/>
                  <a:gd name="connsiteX889" fmla="*/ 7159 w 10000"/>
                  <a:gd name="connsiteY889" fmla="*/ 755 h 10160"/>
                  <a:gd name="connsiteX890" fmla="*/ 7207 w 10000"/>
                  <a:gd name="connsiteY890" fmla="*/ 755 h 10160"/>
                  <a:gd name="connsiteX891" fmla="*/ 7255 w 10000"/>
                  <a:gd name="connsiteY891" fmla="*/ 742 h 10160"/>
                  <a:gd name="connsiteX892" fmla="*/ 7303 w 10000"/>
                  <a:gd name="connsiteY892" fmla="*/ 742 h 10160"/>
                  <a:gd name="connsiteX893" fmla="*/ 7344 w 10000"/>
                  <a:gd name="connsiteY893" fmla="*/ 742 h 10160"/>
                  <a:gd name="connsiteX894" fmla="*/ 7392 w 10000"/>
                  <a:gd name="connsiteY894" fmla="*/ 742 h 10160"/>
                  <a:gd name="connsiteX895" fmla="*/ 7416 w 10000"/>
                  <a:gd name="connsiteY895" fmla="*/ 729 h 10160"/>
                  <a:gd name="connsiteX896" fmla="*/ 7452 w 10000"/>
                  <a:gd name="connsiteY896" fmla="*/ 729 h 10160"/>
                  <a:gd name="connsiteX897" fmla="*/ 7500 w 10000"/>
                  <a:gd name="connsiteY897" fmla="*/ 717 h 10160"/>
                  <a:gd name="connsiteX898" fmla="*/ 7536 w 10000"/>
                  <a:gd name="connsiteY898" fmla="*/ 717 h 10160"/>
                  <a:gd name="connsiteX899" fmla="*/ 7596 w 10000"/>
                  <a:gd name="connsiteY899" fmla="*/ 717 h 10160"/>
                  <a:gd name="connsiteX900" fmla="*/ 7644 w 10000"/>
                  <a:gd name="connsiteY900" fmla="*/ 717 h 10160"/>
                  <a:gd name="connsiteX901" fmla="*/ 7673 w 10000"/>
                  <a:gd name="connsiteY901" fmla="*/ 717 h 10160"/>
                  <a:gd name="connsiteX902" fmla="*/ 7697 w 10000"/>
                  <a:gd name="connsiteY902" fmla="*/ 717 h 10160"/>
                  <a:gd name="connsiteX903" fmla="*/ 7721 w 10000"/>
                  <a:gd name="connsiteY903" fmla="*/ 717 h 10160"/>
                  <a:gd name="connsiteX904" fmla="*/ 7733 w 10000"/>
                  <a:gd name="connsiteY904" fmla="*/ 717 h 10160"/>
                  <a:gd name="connsiteX905" fmla="*/ 7738 w 10000"/>
                  <a:gd name="connsiteY905" fmla="*/ 738 h 10160"/>
                  <a:gd name="connsiteX0" fmla="*/ 7738 w 10000"/>
                  <a:gd name="connsiteY0" fmla="*/ 719 h 10141"/>
                  <a:gd name="connsiteX1" fmla="*/ 8122 w 10000"/>
                  <a:gd name="connsiteY1" fmla="*/ 141 h 10141"/>
                  <a:gd name="connsiteX2" fmla="*/ 8110 w 10000"/>
                  <a:gd name="connsiteY2" fmla="*/ 141 h 10141"/>
                  <a:gd name="connsiteX3" fmla="*/ 8062 w 10000"/>
                  <a:gd name="connsiteY3" fmla="*/ 141 h 10141"/>
                  <a:gd name="connsiteX4" fmla="*/ 8014 w 10000"/>
                  <a:gd name="connsiteY4" fmla="*/ 147 h 10141"/>
                  <a:gd name="connsiteX5" fmla="*/ 7978 w 10000"/>
                  <a:gd name="connsiteY5" fmla="*/ 147 h 10141"/>
                  <a:gd name="connsiteX6" fmla="*/ 7949 w 10000"/>
                  <a:gd name="connsiteY6" fmla="*/ 147 h 10141"/>
                  <a:gd name="connsiteX7" fmla="*/ 7913 w 10000"/>
                  <a:gd name="connsiteY7" fmla="*/ 147 h 10141"/>
                  <a:gd name="connsiteX8" fmla="*/ 7889 w 10000"/>
                  <a:gd name="connsiteY8" fmla="*/ 160 h 10141"/>
                  <a:gd name="connsiteX9" fmla="*/ 7841 w 10000"/>
                  <a:gd name="connsiteY9" fmla="*/ 160 h 10141"/>
                  <a:gd name="connsiteX10" fmla="*/ 7793 w 10000"/>
                  <a:gd name="connsiteY10" fmla="*/ 173 h 10141"/>
                  <a:gd name="connsiteX11" fmla="*/ 7745 w 10000"/>
                  <a:gd name="connsiteY11" fmla="*/ 173 h 10141"/>
                  <a:gd name="connsiteX12" fmla="*/ 7697 w 10000"/>
                  <a:gd name="connsiteY12" fmla="*/ 185 h 10141"/>
                  <a:gd name="connsiteX13" fmla="*/ 7656 w 10000"/>
                  <a:gd name="connsiteY13" fmla="*/ 185 h 10141"/>
                  <a:gd name="connsiteX14" fmla="*/ 7596 w 10000"/>
                  <a:gd name="connsiteY14" fmla="*/ 185 h 10141"/>
                  <a:gd name="connsiteX15" fmla="*/ 7536 w 10000"/>
                  <a:gd name="connsiteY15" fmla="*/ 198 h 10141"/>
                  <a:gd name="connsiteX16" fmla="*/ 7476 w 10000"/>
                  <a:gd name="connsiteY16" fmla="*/ 198 h 10141"/>
                  <a:gd name="connsiteX17" fmla="*/ 7404 w 10000"/>
                  <a:gd name="connsiteY17" fmla="*/ 198 h 10141"/>
                  <a:gd name="connsiteX18" fmla="*/ 7344 w 10000"/>
                  <a:gd name="connsiteY18" fmla="*/ 211 h 10141"/>
                  <a:gd name="connsiteX19" fmla="*/ 7291 w 10000"/>
                  <a:gd name="connsiteY19" fmla="*/ 211 h 10141"/>
                  <a:gd name="connsiteX20" fmla="*/ 7231 w 10000"/>
                  <a:gd name="connsiteY20" fmla="*/ 223 h 10141"/>
                  <a:gd name="connsiteX21" fmla="*/ 7147 w 10000"/>
                  <a:gd name="connsiteY21" fmla="*/ 223 h 10141"/>
                  <a:gd name="connsiteX22" fmla="*/ 7075 w 10000"/>
                  <a:gd name="connsiteY22" fmla="*/ 236 h 10141"/>
                  <a:gd name="connsiteX23" fmla="*/ 7010 w 10000"/>
                  <a:gd name="connsiteY23" fmla="*/ 236 h 10141"/>
                  <a:gd name="connsiteX24" fmla="*/ 6926 w 10000"/>
                  <a:gd name="connsiteY24" fmla="*/ 249 h 10141"/>
                  <a:gd name="connsiteX25" fmla="*/ 6854 w 10000"/>
                  <a:gd name="connsiteY25" fmla="*/ 261 h 10141"/>
                  <a:gd name="connsiteX26" fmla="*/ 6770 w 10000"/>
                  <a:gd name="connsiteY26" fmla="*/ 274 h 10141"/>
                  <a:gd name="connsiteX27" fmla="*/ 6705 w 10000"/>
                  <a:gd name="connsiteY27" fmla="*/ 274 h 10141"/>
                  <a:gd name="connsiteX28" fmla="*/ 6621 w 10000"/>
                  <a:gd name="connsiteY28" fmla="*/ 286 h 10141"/>
                  <a:gd name="connsiteX29" fmla="*/ 6537 w 10000"/>
                  <a:gd name="connsiteY29" fmla="*/ 286 h 10141"/>
                  <a:gd name="connsiteX30" fmla="*/ 6453 w 10000"/>
                  <a:gd name="connsiteY30" fmla="*/ 299 h 10141"/>
                  <a:gd name="connsiteX31" fmla="*/ 6364 w 10000"/>
                  <a:gd name="connsiteY31" fmla="*/ 312 h 10141"/>
                  <a:gd name="connsiteX32" fmla="*/ 6280 w 10000"/>
                  <a:gd name="connsiteY32" fmla="*/ 324 h 10141"/>
                  <a:gd name="connsiteX33" fmla="*/ 6184 w 10000"/>
                  <a:gd name="connsiteY33" fmla="*/ 337 h 10141"/>
                  <a:gd name="connsiteX34" fmla="*/ 6100 w 10000"/>
                  <a:gd name="connsiteY34" fmla="*/ 350 h 10141"/>
                  <a:gd name="connsiteX35" fmla="*/ 6011 w 10000"/>
                  <a:gd name="connsiteY35" fmla="*/ 350 h 10141"/>
                  <a:gd name="connsiteX36" fmla="*/ 5927 w 10000"/>
                  <a:gd name="connsiteY36" fmla="*/ 362 h 10141"/>
                  <a:gd name="connsiteX37" fmla="*/ 5831 w 10000"/>
                  <a:gd name="connsiteY37" fmla="*/ 375 h 10141"/>
                  <a:gd name="connsiteX38" fmla="*/ 5742 w 10000"/>
                  <a:gd name="connsiteY38" fmla="*/ 388 h 10141"/>
                  <a:gd name="connsiteX39" fmla="*/ 5658 w 10000"/>
                  <a:gd name="connsiteY39" fmla="*/ 388 h 10141"/>
                  <a:gd name="connsiteX40" fmla="*/ 5562 w 10000"/>
                  <a:gd name="connsiteY40" fmla="*/ 400 h 10141"/>
                  <a:gd name="connsiteX41" fmla="*/ 5467 w 10000"/>
                  <a:gd name="connsiteY41" fmla="*/ 413 h 10141"/>
                  <a:gd name="connsiteX42" fmla="*/ 5377 w 10000"/>
                  <a:gd name="connsiteY42" fmla="*/ 426 h 10141"/>
                  <a:gd name="connsiteX43" fmla="*/ 5281 w 10000"/>
                  <a:gd name="connsiteY43" fmla="*/ 426 h 10141"/>
                  <a:gd name="connsiteX44" fmla="*/ 5185 w 10000"/>
                  <a:gd name="connsiteY44" fmla="*/ 451 h 10141"/>
                  <a:gd name="connsiteX45" fmla="*/ 5096 w 10000"/>
                  <a:gd name="connsiteY45" fmla="*/ 464 h 10141"/>
                  <a:gd name="connsiteX46" fmla="*/ 5000 w 10000"/>
                  <a:gd name="connsiteY46" fmla="*/ 470 h 10141"/>
                  <a:gd name="connsiteX47" fmla="*/ 4904 w 10000"/>
                  <a:gd name="connsiteY47" fmla="*/ 470 h 10141"/>
                  <a:gd name="connsiteX48" fmla="*/ 4809 w 10000"/>
                  <a:gd name="connsiteY48" fmla="*/ 483 h 10141"/>
                  <a:gd name="connsiteX49" fmla="*/ 4719 w 10000"/>
                  <a:gd name="connsiteY49" fmla="*/ 495 h 10141"/>
                  <a:gd name="connsiteX50" fmla="*/ 4623 w 10000"/>
                  <a:gd name="connsiteY50" fmla="*/ 508 h 10141"/>
                  <a:gd name="connsiteX51" fmla="*/ 4528 w 10000"/>
                  <a:gd name="connsiteY51" fmla="*/ 521 h 10141"/>
                  <a:gd name="connsiteX52" fmla="*/ 4438 w 10000"/>
                  <a:gd name="connsiteY52" fmla="*/ 533 h 10141"/>
                  <a:gd name="connsiteX53" fmla="*/ 4354 w 10000"/>
                  <a:gd name="connsiteY53" fmla="*/ 546 h 10141"/>
                  <a:gd name="connsiteX54" fmla="*/ 4258 w 10000"/>
                  <a:gd name="connsiteY54" fmla="*/ 558 h 10141"/>
                  <a:gd name="connsiteX55" fmla="*/ 4163 w 10000"/>
                  <a:gd name="connsiteY55" fmla="*/ 571 h 10141"/>
                  <a:gd name="connsiteX56" fmla="*/ 4073 w 10000"/>
                  <a:gd name="connsiteY56" fmla="*/ 584 h 10141"/>
                  <a:gd name="connsiteX57" fmla="*/ 3977 w 10000"/>
                  <a:gd name="connsiteY57" fmla="*/ 596 h 10141"/>
                  <a:gd name="connsiteX58" fmla="*/ 3882 w 10000"/>
                  <a:gd name="connsiteY58" fmla="*/ 609 h 10141"/>
                  <a:gd name="connsiteX59" fmla="*/ 3804 w 10000"/>
                  <a:gd name="connsiteY59" fmla="*/ 622 h 10141"/>
                  <a:gd name="connsiteX60" fmla="*/ 3720 w 10000"/>
                  <a:gd name="connsiteY60" fmla="*/ 634 h 10141"/>
                  <a:gd name="connsiteX61" fmla="*/ 3624 w 10000"/>
                  <a:gd name="connsiteY61" fmla="*/ 647 h 10141"/>
                  <a:gd name="connsiteX62" fmla="*/ 3541 w 10000"/>
                  <a:gd name="connsiteY62" fmla="*/ 660 h 10141"/>
                  <a:gd name="connsiteX63" fmla="*/ 3463 w 10000"/>
                  <a:gd name="connsiteY63" fmla="*/ 672 h 10141"/>
                  <a:gd name="connsiteX64" fmla="*/ 3367 w 10000"/>
                  <a:gd name="connsiteY64" fmla="*/ 685 h 10141"/>
                  <a:gd name="connsiteX65" fmla="*/ 3283 w 10000"/>
                  <a:gd name="connsiteY65" fmla="*/ 685 h 10141"/>
                  <a:gd name="connsiteX66" fmla="*/ 3194 w 10000"/>
                  <a:gd name="connsiteY66" fmla="*/ 698 h 10141"/>
                  <a:gd name="connsiteX67" fmla="*/ 3110 w 10000"/>
                  <a:gd name="connsiteY67" fmla="*/ 723 h 10141"/>
                  <a:gd name="connsiteX68" fmla="*/ 3014 w 10000"/>
                  <a:gd name="connsiteY68" fmla="*/ 736 h 10141"/>
                  <a:gd name="connsiteX69" fmla="*/ 2931 w 10000"/>
                  <a:gd name="connsiteY69" fmla="*/ 736 h 10141"/>
                  <a:gd name="connsiteX70" fmla="*/ 2853 w 10000"/>
                  <a:gd name="connsiteY70" fmla="*/ 748 h 10141"/>
                  <a:gd name="connsiteX71" fmla="*/ 2757 w 10000"/>
                  <a:gd name="connsiteY71" fmla="*/ 761 h 10141"/>
                  <a:gd name="connsiteX72" fmla="*/ 2673 w 10000"/>
                  <a:gd name="connsiteY72" fmla="*/ 774 h 10141"/>
                  <a:gd name="connsiteX73" fmla="*/ 2590 w 10000"/>
                  <a:gd name="connsiteY73" fmla="*/ 786 h 10141"/>
                  <a:gd name="connsiteX74" fmla="*/ 2512 w 10000"/>
                  <a:gd name="connsiteY74" fmla="*/ 799 h 10141"/>
                  <a:gd name="connsiteX75" fmla="*/ 2428 w 10000"/>
                  <a:gd name="connsiteY75" fmla="*/ 805 h 10141"/>
                  <a:gd name="connsiteX76" fmla="*/ 2344 w 10000"/>
                  <a:gd name="connsiteY76" fmla="*/ 818 h 10141"/>
                  <a:gd name="connsiteX77" fmla="*/ 2261 w 10000"/>
                  <a:gd name="connsiteY77" fmla="*/ 830 h 10141"/>
                  <a:gd name="connsiteX78" fmla="*/ 2183 w 10000"/>
                  <a:gd name="connsiteY78" fmla="*/ 843 h 10141"/>
                  <a:gd name="connsiteX79" fmla="*/ 2099 w 10000"/>
                  <a:gd name="connsiteY79" fmla="*/ 843 h 10141"/>
                  <a:gd name="connsiteX80" fmla="*/ 2028 w 10000"/>
                  <a:gd name="connsiteY80" fmla="*/ 868 h 10141"/>
                  <a:gd name="connsiteX81" fmla="*/ 1944 w 10000"/>
                  <a:gd name="connsiteY81" fmla="*/ 881 h 10141"/>
                  <a:gd name="connsiteX82" fmla="*/ 1866 w 10000"/>
                  <a:gd name="connsiteY82" fmla="*/ 894 h 10141"/>
                  <a:gd name="connsiteX83" fmla="*/ 1794 w 10000"/>
                  <a:gd name="connsiteY83" fmla="*/ 894 h 10141"/>
                  <a:gd name="connsiteX84" fmla="*/ 1722 w 10000"/>
                  <a:gd name="connsiteY84" fmla="*/ 919 h 10141"/>
                  <a:gd name="connsiteX85" fmla="*/ 1639 w 10000"/>
                  <a:gd name="connsiteY85" fmla="*/ 919 h 10141"/>
                  <a:gd name="connsiteX86" fmla="*/ 1573 w 10000"/>
                  <a:gd name="connsiteY86" fmla="*/ 932 h 10141"/>
                  <a:gd name="connsiteX87" fmla="*/ 1501 w 10000"/>
                  <a:gd name="connsiteY87" fmla="*/ 944 h 10141"/>
                  <a:gd name="connsiteX88" fmla="*/ 1429 w 10000"/>
                  <a:gd name="connsiteY88" fmla="*/ 957 h 10141"/>
                  <a:gd name="connsiteX89" fmla="*/ 1358 w 10000"/>
                  <a:gd name="connsiteY89" fmla="*/ 957 h 10141"/>
                  <a:gd name="connsiteX90" fmla="*/ 1292 w 10000"/>
                  <a:gd name="connsiteY90" fmla="*/ 982 h 10141"/>
                  <a:gd name="connsiteX91" fmla="*/ 1232 w 10000"/>
                  <a:gd name="connsiteY91" fmla="*/ 995 h 10141"/>
                  <a:gd name="connsiteX92" fmla="*/ 1160 w 10000"/>
                  <a:gd name="connsiteY92" fmla="*/ 1008 h 10141"/>
                  <a:gd name="connsiteX93" fmla="*/ 1089 w 10000"/>
                  <a:gd name="connsiteY93" fmla="*/ 1008 h 10141"/>
                  <a:gd name="connsiteX94" fmla="*/ 1029 w 10000"/>
                  <a:gd name="connsiteY94" fmla="*/ 1020 h 10141"/>
                  <a:gd name="connsiteX95" fmla="*/ 963 w 10000"/>
                  <a:gd name="connsiteY95" fmla="*/ 1020 h 10141"/>
                  <a:gd name="connsiteX96" fmla="*/ 903 w 10000"/>
                  <a:gd name="connsiteY96" fmla="*/ 1033 h 10141"/>
                  <a:gd name="connsiteX97" fmla="*/ 843 w 10000"/>
                  <a:gd name="connsiteY97" fmla="*/ 1033 h 10141"/>
                  <a:gd name="connsiteX98" fmla="*/ 783 w 10000"/>
                  <a:gd name="connsiteY98" fmla="*/ 1045 h 10141"/>
                  <a:gd name="connsiteX99" fmla="*/ 736 w 10000"/>
                  <a:gd name="connsiteY99" fmla="*/ 1058 h 10141"/>
                  <a:gd name="connsiteX100" fmla="*/ 688 w 10000"/>
                  <a:gd name="connsiteY100" fmla="*/ 1071 h 10141"/>
                  <a:gd name="connsiteX101" fmla="*/ 634 w 10000"/>
                  <a:gd name="connsiteY101" fmla="*/ 1071 h 10141"/>
                  <a:gd name="connsiteX102" fmla="*/ 574 w 10000"/>
                  <a:gd name="connsiteY102" fmla="*/ 1083 h 10141"/>
                  <a:gd name="connsiteX103" fmla="*/ 526 w 10000"/>
                  <a:gd name="connsiteY103" fmla="*/ 1083 h 10141"/>
                  <a:gd name="connsiteX104" fmla="*/ 478 w 10000"/>
                  <a:gd name="connsiteY104" fmla="*/ 1096 h 10141"/>
                  <a:gd name="connsiteX105" fmla="*/ 431 w 10000"/>
                  <a:gd name="connsiteY105" fmla="*/ 1096 h 10141"/>
                  <a:gd name="connsiteX106" fmla="*/ 383 w 10000"/>
                  <a:gd name="connsiteY106" fmla="*/ 1109 h 10141"/>
                  <a:gd name="connsiteX107" fmla="*/ 347 w 10000"/>
                  <a:gd name="connsiteY107" fmla="*/ 1109 h 10141"/>
                  <a:gd name="connsiteX108" fmla="*/ 317 w 10000"/>
                  <a:gd name="connsiteY108" fmla="*/ 1121 h 10141"/>
                  <a:gd name="connsiteX109" fmla="*/ 281 w 10000"/>
                  <a:gd name="connsiteY109" fmla="*/ 1121 h 10141"/>
                  <a:gd name="connsiteX110" fmla="*/ 233 w 10000"/>
                  <a:gd name="connsiteY110" fmla="*/ 1134 h 10141"/>
                  <a:gd name="connsiteX111" fmla="*/ 209 w 10000"/>
                  <a:gd name="connsiteY111" fmla="*/ 1134 h 10141"/>
                  <a:gd name="connsiteX112" fmla="*/ 173 w 10000"/>
                  <a:gd name="connsiteY112" fmla="*/ 1134 h 10141"/>
                  <a:gd name="connsiteX113" fmla="*/ 114 w 10000"/>
                  <a:gd name="connsiteY113" fmla="*/ 1140 h 10141"/>
                  <a:gd name="connsiteX114" fmla="*/ 78 w 10000"/>
                  <a:gd name="connsiteY114" fmla="*/ 1153 h 10141"/>
                  <a:gd name="connsiteX115" fmla="*/ 42 w 10000"/>
                  <a:gd name="connsiteY115" fmla="*/ 1153 h 10141"/>
                  <a:gd name="connsiteX116" fmla="*/ 24 w 10000"/>
                  <a:gd name="connsiteY116" fmla="*/ 1166 h 10141"/>
                  <a:gd name="connsiteX117" fmla="*/ 0 w 10000"/>
                  <a:gd name="connsiteY117" fmla="*/ 1166 h 10141"/>
                  <a:gd name="connsiteX118" fmla="*/ 0 w 10000"/>
                  <a:gd name="connsiteY118" fmla="*/ 1166 h 10141"/>
                  <a:gd name="connsiteX119" fmla="*/ 0 w 10000"/>
                  <a:gd name="connsiteY119" fmla="*/ 1178 h 10141"/>
                  <a:gd name="connsiteX120" fmla="*/ 12 w 10000"/>
                  <a:gd name="connsiteY120" fmla="*/ 1204 h 10141"/>
                  <a:gd name="connsiteX121" fmla="*/ 12 w 10000"/>
                  <a:gd name="connsiteY121" fmla="*/ 1229 h 10141"/>
                  <a:gd name="connsiteX122" fmla="*/ 24 w 10000"/>
                  <a:gd name="connsiteY122" fmla="*/ 1254 h 10141"/>
                  <a:gd name="connsiteX123" fmla="*/ 30 w 10000"/>
                  <a:gd name="connsiteY123" fmla="*/ 1292 h 10141"/>
                  <a:gd name="connsiteX124" fmla="*/ 42 w 10000"/>
                  <a:gd name="connsiteY124" fmla="*/ 1330 h 10141"/>
                  <a:gd name="connsiteX125" fmla="*/ 54 w 10000"/>
                  <a:gd name="connsiteY125" fmla="*/ 1355 h 10141"/>
                  <a:gd name="connsiteX126" fmla="*/ 66 w 10000"/>
                  <a:gd name="connsiteY126" fmla="*/ 1406 h 10141"/>
                  <a:gd name="connsiteX127" fmla="*/ 78 w 10000"/>
                  <a:gd name="connsiteY127" fmla="*/ 1457 h 10141"/>
                  <a:gd name="connsiteX128" fmla="*/ 90 w 10000"/>
                  <a:gd name="connsiteY128" fmla="*/ 1501 h 10141"/>
                  <a:gd name="connsiteX129" fmla="*/ 102 w 10000"/>
                  <a:gd name="connsiteY129" fmla="*/ 1564 h 10141"/>
                  <a:gd name="connsiteX130" fmla="*/ 126 w 10000"/>
                  <a:gd name="connsiteY130" fmla="*/ 1627 h 10141"/>
                  <a:gd name="connsiteX131" fmla="*/ 150 w 10000"/>
                  <a:gd name="connsiteY131" fmla="*/ 1691 h 10141"/>
                  <a:gd name="connsiteX132" fmla="*/ 173 w 10000"/>
                  <a:gd name="connsiteY132" fmla="*/ 1767 h 10141"/>
                  <a:gd name="connsiteX133" fmla="*/ 185 w 10000"/>
                  <a:gd name="connsiteY133" fmla="*/ 1823 h 10141"/>
                  <a:gd name="connsiteX134" fmla="*/ 209 w 10000"/>
                  <a:gd name="connsiteY134" fmla="*/ 1899 h 10141"/>
                  <a:gd name="connsiteX135" fmla="*/ 221 w 10000"/>
                  <a:gd name="connsiteY135" fmla="*/ 1975 h 10141"/>
                  <a:gd name="connsiteX136" fmla="*/ 245 w 10000"/>
                  <a:gd name="connsiteY136" fmla="*/ 2064 h 10141"/>
                  <a:gd name="connsiteX137" fmla="*/ 269 w 10000"/>
                  <a:gd name="connsiteY137" fmla="*/ 2133 h 10141"/>
                  <a:gd name="connsiteX138" fmla="*/ 305 w 10000"/>
                  <a:gd name="connsiteY138" fmla="*/ 2235 h 10141"/>
                  <a:gd name="connsiteX139" fmla="*/ 329 w 10000"/>
                  <a:gd name="connsiteY139" fmla="*/ 2311 h 10141"/>
                  <a:gd name="connsiteX140" fmla="*/ 347 w 10000"/>
                  <a:gd name="connsiteY140" fmla="*/ 2412 h 10141"/>
                  <a:gd name="connsiteX141" fmla="*/ 371 w 10000"/>
                  <a:gd name="connsiteY141" fmla="*/ 2507 h 10141"/>
                  <a:gd name="connsiteX142" fmla="*/ 395 w 10000"/>
                  <a:gd name="connsiteY142" fmla="*/ 2608 h 10141"/>
                  <a:gd name="connsiteX143" fmla="*/ 431 w 10000"/>
                  <a:gd name="connsiteY143" fmla="*/ 2696 h 10141"/>
                  <a:gd name="connsiteX144" fmla="*/ 455 w 10000"/>
                  <a:gd name="connsiteY144" fmla="*/ 2791 h 10141"/>
                  <a:gd name="connsiteX145" fmla="*/ 490 w 10000"/>
                  <a:gd name="connsiteY145" fmla="*/ 2892 h 10141"/>
                  <a:gd name="connsiteX146" fmla="*/ 514 w 10000"/>
                  <a:gd name="connsiteY146" fmla="*/ 3006 h 10141"/>
                  <a:gd name="connsiteX147" fmla="*/ 550 w 10000"/>
                  <a:gd name="connsiteY147" fmla="*/ 3107 h 10141"/>
                  <a:gd name="connsiteX148" fmla="*/ 586 w 10000"/>
                  <a:gd name="connsiteY148" fmla="*/ 3228 h 10141"/>
                  <a:gd name="connsiteX149" fmla="*/ 610 w 10000"/>
                  <a:gd name="connsiteY149" fmla="*/ 3329 h 10141"/>
                  <a:gd name="connsiteX150" fmla="*/ 646 w 10000"/>
                  <a:gd name="connsiteY150" fmla="*/ 3443 h 10141"/>
                  <a:gd name="connsiteX151" fmla="*/ 676 w 10000"/>
                  <a:gd name="connsiteY151" fmla="*/ 3538 h 10141"/>
                  <a:gd name="connsiteX152" fmla="*/ 712 w 10000"/>
                  <a:gd name="connsiteY152" fmla="*/ 3664 h 10141"/>
                  <a:gd name="connsiteX153" fmla="*/ 736 w 10000"/>
                  <a:gd name="connsiteY153" fmla="*/ 3778 h 10141"/>
                  <a:gd name="connsiteX154" fmla="*/ 772 w 10000"/>
                  <a:gd name="connsiteY154" fmla="*/ 3885 h 10141"/>
                  <a:gd name="connsiteX155" fmla="*/ 807 w 10000"/>
                  <a:gd name="connsiteY155" fmla="*/ 4012 h 10141"/>
                  <a:gd name="connsiteX156" fmla="*/ 843 w 10000"/>
                  <a:gd name="connsiteY156" fmla="*/ 4119 h 10141"/>
                  <a:gd name="connsiteX157" fmla="*/ 867 w 10000"/>
                  <a:gd name="connsiteY157" fmla="*/ 4233 h 10141"/>
                  <a:gd name="connsiteX158" fmla="*/ 903 w 10000"/>
                  <a:gd name="connsiteY158" fmla="*/ 4360 h 10141"/>
                  <a:gd name="connsiteX159" fmla="*/ 927 w 10000"/>
                  <a:gd name="connsiteY159" fmla="*/ 4467 h 10141"/>
                  <a:gd name="connsiteX160" fmla="*/ 975 w 10000"/>
                  <a:gd name="connsiteY160" fmla="*/ 4581 h 10141"/>
                  <a:gd name="connsiteX161" fmla="*/ 993 w 10000"/>
                  <a:gd name="connsiteY161" fmla="*/ 4708 h 10141"/>
                  <a:gd name="connsiteX162" fmla="*/ 1029 w 10000"/>
                  <a:gd name="connsiteY162" fmla="*/ 4815 h 10141"/>
                  <a:gd name="connsiteX163" fmla="*/ 1065 w 10000"/>
                  <a:gd name="connsiteY163" fmla="*/ 4942 h 10141"/>
                  <a:gd name="connsiteX164" fmla="*/ 1100 w 10000"/>
                  <a:gd name="connsiteY164" fmla="*/ 5068 h 10141"/>
                  <a:gd name="connsiteX165" fmla="*/ 1136 w 10000"/>
                  <a:gd name="connsiteY165" fmla="*/ 5176 h 10141"/>
                  <a:gd name="connsiteX166" fmla="*/ 1160 w 10000"/>
                  <a:gd name="connsiteY166" fmla="*/ 5290 h 10141"/>
                  <a:gd name="connsiteX167" fmla="*/ 1196 w 10000"/>
                  <a:gd name="connsiteY167" fmla="*/ 5403 h 10141"/>
                  <a:gd name="connsiteX168" fmla="*/ 1232 w 10000"/>
                  <a:gd name="connsiteY168" fmla="*/ 5511 h 10141"/>
                  <a:gd name="connsiteX169" fmla="*/ 1256 w 10000"/>
                  <a:gd name="connsiteY169" fmla="*/ 5625 h 10141"/>
                  <a:gd name="connsiteX170" fmla="*/ 1292 w 10000"/>
                  <a:gd name="connsiteY170" fmla="*/ 5739 h 10141"/>
                  <a:gd name="connsiteX171" fmla="*/ 1322 w 10000"/>
                  <a:gd name="connsiteY171" fmla="*/ 5846 h 10141"/>
                  <a:gd name="connsiteX172" fmla="*/ 1358 w 10000"/>
                  <a:gd name="connsiteY172" fmla="*/ 5973 h 10141"/>
                  <a:gd name="connsiteX173" fmla="*/ 1382 w 10000"/>
                  <a:gd name="connsiteY173" fmla="*/ 6074 h 10141"/>
                  <a:gd name="connsiteX174" fmla="*/ 1406 w 10000"/>
                  <a:gd name="connsiteY174" fmla="*/ 6169 h 10141"/>
                  <a:gd name="connsiteX175" fmla="*/ 1441 w 10000"/>
                  <a:gd name="connsiteY175" fmla="*/ 6283 h 10141"/>
                  <a:gd name="connsiteX176" fmla="*/ 1477 w 10000"/>
                  <a:gd name="connsiteY176" fmla="*/ 6397 h 10141"/>
                  <a:gd name="connsiteX177" fmla="*/ 1501 w 10000"/>
                  <a:gd name="connsiteY177" fmla="*/ 6479 h 10141"/>
                  <a:gd name="connsiteX178" fmla="*/ 1525 w 10000"/>
                  <a:gd name="connsiteY178" fmla="*/ 6580 h 10141"/>
                  <a:gd name="connsiteX179" fmla="*/ 1549 w 10000"/>
                  <a:gd name="connsiteY179" fmla="*/ 6681 h 10141"/>
                  <a:gd name="connsiteX180" fmla="*/ 1585 w 10000"/>
                  <a:gd name="connsiteY180" fmla="*/ 6789 h 10141"/>
                  <a:gd name="connsiteX181" fmla="*/ 1609 w 10000"/>
                  <a:gd name="connsiteY181" fmla="*/ 6865 h 10141"/>
                  <a:gd name="connsiteX182" fmla="*/ 1627 w 10000"/>
                  <a:gd name="connsiteY182" fmla="*/ 6966 h 10141"/>
                  <a:gd name="connsiteX183" fmla="*/ 1651 w 10000"/>
                  <a:gd name="connsiteY183" fmla="*/ 7054 h 10141"/>
                  <a:gd name="connsiteX184" fmla="*/ 1675 w 10000"/>
                  <a:gd name="connsiteY184" fmla="*/ 7149 h 10141"/>
                  <a:gd name="connsiteX185" fmla="*/ 1687 w 10000"/>
                  <a:gd name="connsiteY185" fmla="*/ 7238 h 10141"/>
                  <a:gd name="connsiteX186" fmla="*/ 1722 w 10000"/>
                  <a:gd name="connsiteY186" fmla="*/ 7326 h 10141"/>
                  <a:gd name="connsiteX187" fmla="*/ 1746 w 10000"/>
                  <a:gd name="connsiteY187" fmla="*/ 7415 h 10141"/>
                  <a:gd name="connsiteX188" fmla="*/ 1770 w 10000"/>
                  <a:gd name="connsiteY188" fmla="*/ 7497 h 10141"/>
                  <a:gd name="connsiteX189" fmla="*/ 1782 w 10000"/>
                  <a:gd name="connsiteY189" fmla="*/ 7586 h 10141"/>
                  <a:gd name="connsiteX190" fmla="*/ 1806 w 10000"/>
                  <a:gd name="connsiteY190" fmla="*/ 7662 h 10141"/>
                  <a:gd name="connsiteX191" fmla="*/ 1818 w 10000"/>
                  <a:gd name="connsiteY191" fmla="*/ 7750 h 10141"/>
                  <a:gd name="connsiteX192" fmla="*/ 1854 w 10000"/>
                  <a:gd name="connsiteY192" fmla="*/ 7832 h 10141"/>
                  <a:gd name="connsiteX193" fmla="*/ 1866 w 10000"/>
                  <a:gd name="connsiteY193" fmla="*/ 7908 h 10141"/>
                  <a:gd name="connsiteX194" fmla="*/ 1890 w 10000"/>
                  <a:gd name="connsiteY194" fmla="*/ 7997 h 10141"/>
                  <a:gd name="connsiteX195" fmla="*/ 1902 w 10000"/>
                  <a:gd name="connsiteY195" fmla="*/ 8073 h 10141"/>
                  <a:gd name="connsiteX196" fmla="*/ 1926 w 10000"/>
                  <a:gd name="connsiteY196" fmla="*/ 8155 h 10141"/>
                  <a:gd name="connsiteX197" fmla="*/ 1938 w 10000"/>
                  <a:gd name="connsiteY197" fmla="*/ 8218 h 10141"/>
                  <a:gd name="connsiteX198" fmla="*/ 1956 w 10000"/>
                  <a:gd name="connsiteY198" fmla="*/ 8294 h 10141"/>
                  <a:gd name="connsiteX199" fmla="*/ 1968 w 10000"/>
                  <a:gd name="connsiteY199" fmla="*/ 8370 h 10141"/>
                  <a:gd name="connsiteX200" fmla="*/ 1992 w 10000"/>
                  <a:gd name="connsiteY200" fmla="*/ 8440 h 10141"/>
                  <a:gd name="connsiteX201" fmla="*/ 2004 w 10000"/>
                  <a:gd name="connsiteY201" fmla="*/ 8503 h 10141"/>
                  <a:gd name="connsiteX202" fmla="*/ 2016 w 10000"/>
                  <a:gd name="connsiteY202" fmla="*/ 8579 h 10141"/>
                  <a:gd name="connsiteX203" fmla="*/ 2028 w 10000"/>
                  <a:gd name="connsiteY203" fmla="*/ 8655 h 10141"/>
                  <a:gd name="connsiteX204" fmla="*/ 2051 w 10000"/>
                  <a:gd name="connsiteY204" fmla="*/ 8718 h 10141"/>
                  <a:gd name="connsiteX205" fmla="*/ 2051 w 10000"/>
                  <a:gd name="connsiteY205" fmla="*/ 8775 h 10141"/>
                  <a:gd name="connsiteX206" fmla="*/ 2075 w 10000"/>
                  <a:gd name="connsiteY206" fmla="*/ 8838 h 10141"/>
                  <a:gd name="connsiteX207" fmla="*/ 2075 w 10000"/>
                  <a:gd name="connsiteY207" fmla="*/ 8901 h 10141"/>
                  <a:gd name="connsiteX208" fmla="*/ 2099 w 10000"/>
                  <a:gd name="connsiteY208" fmla="*/ 8977 h 10141"/>
                  <a:gd name="connsiteX209" fmla="*/ 2111 w 10000"/>
                  <a:gd name="connsiteY209" fmla="*/ 9028 h 10141"/>
                  <a:gd name="connsiteX210" fmla="*/ 2123 w 10000"/>
                  <a:gd name="connsiteY210" fmla="*/ 9085 h 10141"/>
                  <a:gd name="connsiteX211" fmla="*/ 2135 w 10000"/>
                  <a:gd name="connsiteY211" fmla="*/ 9148 h 10141"/>
                  <a:gd name="connsiteX212" fmla="*/ 2147 w 10000"/>
                  <a:gd name="connsiteY212" fmla="*/ 9211 h 10141"/>
                  <a:gd name="connsiteX213" fmla="*/ 2159 w 10000"/>
                  <a:gd name="connsiteY213" fmla="*/ 9262 h 10141"/>
                  <a:gd name="connsiteX214" fmla="*/ 2159 w 10000"/>
                  <a:gd name="connsiteY214" fmla="*/ 9312 h 10141"/>
                  <a:gd name="connsiteX215" fmla="*/ 2171 w 10000"/>
                  <a:gd name="connsiteY215" fmla="*/ 9363 h 10141"/>
                  <a:gd name="connsiteX216" fmla="*/ 2183 w 10000"/>
                  <a:gd name="connsiteY216" fmla="*/ 9407 h 10141"/>
                  <a:gd name="connsiteX217" fmla="*/ 2183 w 10000"/>
                  <a:gd name="connsiteY217" fmla="*/ 9458 h 10141"/>
                  <a:gd name="connsiteX218" fmla="*/ 2195 w 10000"/>
                  <a:gd name="connsiteY218" fmla="*/ 9508 h 10141"/>
                  <a:gd name="connsiteX219" fmla="*/ 2195 w 10000"/>
                  <a:gd name="connsiteY219" fmla="*/ 9546 h 10141"/>
                  <a:gd name="connsiteX220" fmla="*/ 2207 w 10000"/>
                  <a:gd name="connsiteY220" fmla="*/ 9597 h 10141"/>
                  <a:gd name="connsiteX221" fmla="*/ 2207 w 10000"/>
                  <a:gd name="connsiteY221" fmla="*/ 9635 h 10141"/>
                  <a:gd name="connsiteX222" fmla="*/ 2219 w 10000"/>
                  <a:gd name="connsiteY222" fmla="*/ 9673 h 10141"/>
                  <a:gd name="connsiteX223" fmla="*/ 2219 w 10000"/>
                  <a:gd name="connsiteY223" fmla="*/ 9711 h 10141"/>
                  <a:gd name="connsiteX224" fmla="*/ 2243 w 10000"/>
                  <a:gd name="connsiteY224" fmla="*/ 9755 h 10141"/>
                  <a:gd name="connsiteX225" fmla="*/ 2243 w 10000"/>
                  <a:gd name="connsiteY225" fmla="*/ 9780 h 10141"/>
                  <a:gd name="connsiteX226" fmla="*/ 2255 w 10000"/>
                  <a:gd name="connsiteY226" fmla="*/ 9818 h 10141"/>
                  <a:gd name="connsiteX227" fmla="*/ 2255 w 10000"/>
                  <a:gd name="connsiteY227" fmla="*/ 9856 h 10141"/>
                  <a:gd name="connsiteX228" fmla="*/ 2261 w 10000"/>
                  <a:gd name="connsiteY228" fmla="*/ 9894 h 10141"/>
                  <a:gd name="connsiteX229" fmla="*/ 2261 w 10000"/>
                  <a:gd name="connsiteY229" fmla="*/ 9945 h 10141"/>
                  <a:gd name="connsiteX230" fmla="*/ 2273 w 10000"/>
                  <a:gd name="connsiteY230" fmla="*/ 9996 h 10141"/>
                  <a:gd name="connsiteX231" fmla="*/ 2273 w 10000"/>
                  <a:gd name="connsiteY231" fmla="*/ 10033 h 10141"/>
                  <a:gd name="connsiteX232" fmla="*/ 2285 w 10000"/>
                  <a:gd name="connsiteY232" fmla="*/ 10071 h 10141"/>
                  <a:gd name="connsiteX233" fmla="*/ 2285 w 10000"/>
                  <a:gd name="connsiteY233" fmla="*/ 10116 h 10141"/>
                  <a:gd name="connsiteX234" fmla="*/ 2297 w 10000"/>
                  <a:gd name="connsiteY234" fmla="*/ 10141 h 10141"/>
                  <a:gd name="connsiteX235" fmla="*/ 2297 w 10000"/>
                  <a:gd name="connsiteY235" fmla="*/ 10128 h 10141"/>
                  <a:gd name="connsiteX236" fmla="*/ 2309 w 10000"/>
                  <a:gd name="connsiteY236" fmla="*/ 10116 h 10141"/>
                  <a:gd name="connsiteX237" fmla="*/ 2333 w 10000"/>
                  <a:gd name="connsiteY237" fmla="*/ 10103 h 10141"/>
                  <a:gd name="connsiteX238" fmla="*/ 2380 w 10000"/>
                  <a:gd name="connsiteY238" fmla="*/ 10103 h 10141"/>
                  <a:gd name="connsiteX239" fmla="*/ 2416 w 10000"/>
                  <a:gd name="connsiteY239" fmla="*/ 10078 h 10141"/>
                  <a:gd name="connsiteX240" fmla="*/ 2476 w 10000"/>
                  <a:gd name="connsiteY240" fmla="*/ 10071 h 10141"/>
                  <a:gd name="connsiteX241" fmla="*/ 2500 w 10000"/>
                  <a:gd name="connsiteY241" fmla="*/ 10059 h 10141"/>
                  <a:gd name="connsiteX242" fmla="*/ 2548 w 10000"/>
                  <a:gd name="connsiteY242" fmla="*/ 10059 h 10141"/>
                  <a:gd name="connsiteX243" fmla="*/ 2578 w 10000"/>
                  <a:gd name="connsiteY243" fmla="*/ 10046 h 10141"/>
                  <a:gd name="connsiteX244" fmla="*/ 2626 w 10000"/>
                  <a:gd name="connsiteY244" fmla="*/ 10033 h 10141"/>
                  <a:gd name="connsiteX245" fmla="*/ 2661 w 10000"/>
                  <a:gd name="connsiteY245" fmla="*/ 10021 h 10141"/>
                  <a:gd name="connsiteX246" fmla="*/ 2697 w 10000"/>
                  <a:gd name="connsiteY246" fmla="*/ 9996 h 10141"/>
                  <a:gd name="connsiteX247" fmla="*/ 2745 w 10000"/>
                  <a:gd name="connsiteY247" fmla="*/ 9983 h 10141"/>
                  <a:gd name="connsiteX248" fmla="*/ 2793 w 10000"/>
                  <a:gd name="connsiteY248" fmla="*/ 9970 h 10141"/>
                  <a:gd name="connsiteX249" fmla="*/ 2841 w 10000"/>
                  <a:gd name="connsiteY249" fmla="*/ 9958 h 10141"/>
                  <a:gd name="connsiteX250" fmla="*/ 2889 w 10000"/>
                  <a:gd name="connsiteY250" fmla="*/ 9945 h 10141"/>
                  <a:gd name="connsiteX251" fmla="*/ 2943 w 10000"/>
                  <a:gd name="connsiteY251" fmla="*/ 9932 h 10141"/>
                  <a:gd name="connsiteX252" fmla="*/ 2990 w 10000"/>
                  <a:gd name="connsiteY252" fmla="*/ 9920 h 10141"/>
                  <a:gd name="connsiteX253" fmla="*/ 3050 w 10000"/>
                  <a:gd name="connsiteY253" fmla="*/ 9894 h 10141"/>
                  <a:gd name="connsiteX254" fmla="*/ 3110 w 10000"/>
                  <a:gd name="connsiteY254" fmla="*/ 9882 h 10141"/>
                  <a:gd name="connsiteX255" fmla="*/ 3170 w 10000"/>
                  <a:gd name="connsiteY255" fmla="*/ 9869 h 10141"/>
                  <a:gd name="connsiteX256" fmla="*/ 3224 w 10000"/>
                  <a:gd name="connsiteY256" fmla="*/ 9844 h 10141"/>
                  <a:gd name="connsiteX257" fmla="*/ 3283 w 10000"/>
                  <a:gd name="connsiteY257" fmla="*/ 9831 h 10141"/>
                  <a:gd name="connsiteX258" fmla="*/ 3355 w 10000"/>
                  <a:gd name="connsiteY258" fmla="*/ 9818 h 10141"/>
                  <a:gd name="connsiteX259" fmla="*/ 3415 w 10000"/>
                  <a:gd name="connsiteY259" fmla="*/ 9793 h 10141"/>
                  <a:gd name="connsiteX260" fmla="*/ 3487 w 10000"/>
                  <a:gd name="connsiteY260" fmla="*/ 9780 h 10141"/>
                  <a:gd name="connsiteX261" fmla="*/ 3553 w 10000"/>
                  <a:gd name="connsiteY261" fmla="*/ 9768 h 10141"/>
                  <a:gd name="connsiteX262" fmla="*/ 3612 w 10000"/>
                  <a:gd name="connsiteY262" fmla="*/ 9743 h 10141"/>
                  <a:gd name="connsiteX263" fmla="*/ 3696 w 10000"/>
                  <a:gd name="connsiteY263" fmla="*/ 9724 h 10141"/>
                  <a:gd name="connsiteX264" fmla="*/ 3768 w 10000"/>
                  <a:gd name="connsiteY264" fmla="*/ 9711 h 10141"/>
                  <a:gd name="connsiteX265" fmla="*/ 3840 w 10000"/>
                  <a:gd name="connsiteY265" fmla="*/ 9686 h 10141"/>
                  <a:gd name="connsiteX266" fmla="*/ 3906 w 10000"/>
                  <a:gd name="connsiteY266" fmla="*/ 9673 h 10141"/>
                  <a:gd name="connsiteX267" fmla="*/ 3977 w 10000"/>
                  <a:gd name="connsiteY267" fmla="*/ 9648 h 10141"/>
                  <a:gd name="connsiteX268" fmla="*/ 4061 w 10000"/>
                  <a:gd name="connsiteY268" fmla="*/ 9635 h 10141"/>
                  <a:gd name="connsiteX269" fmla="*/ 4133 w 10000"/>
                  <a:gd name="connsiteY269" fmla="*/ 9610 h 10141"/>
                  <a:gd name="connsiteX270" fmla="*/ 4211 w 10000"/>
                  <a:gd name="connsiteY270" fmla="*/ 9584 h 10141"/>
                  <a:gd name="connsiteX271" fmla="*/ 4282 w 10000"/>
                  <a:gd name="connsiteY271" fmla="*/ 9572 h 10141"/>
                  <a:gd name="connsiteX272" fmla="*/ 4366 w 10000"/>
                  <a:gd name="connsiteY272" fmla="*/ 9546 h 10141"/>
                  <a:gd name="connsiteX273" fmla="*/ 4438 w 10000"/>
                  <a:gd name="connsiteY273" fmla="*/ 9534 h 10141"/>
                  <a:gd name="connsiteX274" fmla="*/ 4516 w 10000"/>
                  <a:gd name="connsiteY274" fmla="*/ 9508 h 10141"/>
                  <a:gd name="connsiteX275" fmla="*/ 4599 w 10000"/>
                  <a:gd name="connsiteY275" fmla="*/ 9496 h 10141"/>
                  <a:gd name="connsiteX276" fmla="*/ 4683 w 10000"/>
                  <a:gd name="connsiteY276" fmla="*/ 9483 h 10141"/>
                  <a:gd name="connsiteX277" fmla="*/ 4767 w 10000"/>
                  <a:gd name="connsiteY277" fmla="*/ 9458 h 10141"/>
                  <a:gd name="connsiteX278" fmla="*/ 4844 w 10000"/>
                  <a:gd name="connsiteY278" fmla="*/ 9433 h 10141"/>
                  <a:gd name="connsiteX279" fmla="*/ 4928 w 10000"/>
                  <a:gd name="connsiteY279" fmla="*/ 9420 h 10141"/>
                  <a:gd name="connsiteX280" fmla="*/ 5012 w 10000"/>
                  <a:gd name="connsiteY280" fmla="*/ 9401 h 10141"/>
                  <a:gd name="connsiteX281" fmla="*/ 5096 w 10000"/>
                  <a:gd name="connsiteY281" fmla="*/ 9388 h 10141"/>
                  <a:gd name="connsiteX282" fmla="*/ 5173 w 10000"/>
                  <a:gd name="connsiteY282" fmla="*/ 9376 h 10141"/>
                  <a:gd name="connsiteX283" fmla="*/ 5269 w 10000"/>
                  <a:gd name="connsiteY283" fmla="*/ 9350 h 10141"/>
                  <a:gd name="connsiteX284" fmla="*/ 5353 w 10000"/>
                  <a:gd name="connsiteY284" fmla="*/ 9338 h 10141"/>
                  <a:gd name="connsiteX285" fmla="*/ 5431 w 10000"/>
                  <a:gd name="connsiteY285" fmla="*/ 9312 h 10141"/>
                  <a:gd name="connsiteX286" fmla="*/ 5514 w 10000"/>
                  <a:gd name="connsiteY286" fmla="*/ 9300 h 10141"/>
                  <a:gd name="connsiteX287" fmla="*/ 5598 w 10000"/>
                  <a:gd name="connsiteY287" fmla="*/ 9274 h 10141"/>
                  <a:gd name="connsiteX288" fmla="*/ 5694 w 10000"/>
                  <a:gd name="connsiteY288" fmla="*/ 9262 h 10141"/>
                  <a:gd name="connsiteX289" fmla="*/ 5772 w 10000"/>
                  <a:gd name="connsiteY289" fmla="*/ 9249 h 10141"/>
                  <a:gd name="connsiteX290" fmla="*/ 5855 w 10000"/>
                  <a:gd name="connsiteY290" fmla="*/ 9237 h 10141"/>
                  <a:gd name="connsiteX291" fmla="*/ 5939 w 10000"/>
                  <a:gd name="connsiteY291" fmla="*/ 9224 h 10141"/>
                  <a:gd name="connsiteX292" fmla="*/ 6035 w 10000"/>
                  <a:gd name="connsiteY292" fmla="*/ 9211 h 10141"/>
                  <a:gd name="connsiteX293" fmla="*/ 6112 w 10000"/>
                  <a:gd name="connsiteY293" fmla="*/ 9199 h 10141"/>
                  <a:gd name="connsiteX294" fmla="*/ 6196 w 10000"/>
                  <a:gd name="connsiteY294" fmla="*/ 9173 h 10141"/>
                  <a:gd name="connsiteX295" fmla="*/ 6280 w 10000"/>
                  <a:gd name="connsiteY295" fmla="*/ 9161 h 10141"/>
                  <a:gd name="connsiteX296" fmla="*/ 6364 w 10000"/>
                  <a:gd name="connsiteY296" fmla="*/ 9148 h 10141"/>
                  <a:gd name="connsiteX297" fmla="*/ 6441 w 10000"/>
                  <a:gd name="connsiteY297" fmla="*/ 9123 h 10141"/>
                  <a:gd name="connsiteX298" fmla="*/ 6537 w 10000"/>
                  <a:gd name="connsiteY298" fmla="*/ 9110 h 10141"/>
                  <a:gd name="connsiteX299" fmla="*/ 6621 w 10000"/>
                  <a:gd name="connsiteY299" fmla="*/ 9097 h 10141"/>
                  <a:gd name="connsiteX300" fmla="*/ 6711 w 10000"/>
                  <a:gd name="connsiteY300" fmla="*/ 9085 h 10141"/>
                  <a:gd name="connsiteX301" fmla="*/ 6782 w 10000"/>
                  <a:gd name="connsiteY301" fmla="*/ 9066 h 10141"/>
                  <a:gd name="connsiteX302" fmla="*/ 6878 w 10000"/>
                  <a:gd name="connsiteY302" fmla="*/ 9053 h 10141"/>
                  <a:gd name="connsiteX303" fmla="*/ 6962 w 10000"/>
                  <a:gd name="connsiteY303" fmla="*/ 9028 h 10141"/>
                  <a:gd name="connsiteX304" fmla="*/ 7051 w 10000"/>
                  <a:gd name="connsiteY304" fmla="*/ 9015 h 10141"/>
                  <a:gd name="connsiteX305" fmla="*/ 7135 w 10000"/>
                  <a:gd name="connsiteY305" fmla="*/ 8990 h 10141"/>
                  <a:gd name="connsiteX306" fmla="*/ 7219 w 10000"/>
                  <a:gd name="connsiteY306" fmla="*/ 8977 h 10141"/>
                  <a:gd name="connsiteX307" fmla="*/ 7303 w 10000"/>
                  <a:gd name="connsiteY307" fmla="*/ 8952 h 10141"/>
                  <a:gd name="connsiteX308" fmla="*/ 7392 w 10000"/>
                  <a:gd name="connsiteY308" fmla="*/ 8939 h 10141"/>
                  <a:gd name="connsiteX309" fmla="*/ 7476 w 10000"/>
                  <a:gd name="connsiteY309" fmla="*/ 8914 h 10141"/>
                  <a:gd name="connsiteX310" fmla="*/ 7560 w 10000"/>
                  <a:gd name="connsiteY310" fmla="*/ 8889 h 10141"/>
                  <a:gd name="connsiteX311" fmla="*/ 7644 w 10000"/>
                  <a:gd name="connsiteY311" fmla="*/ 8876 h 10141"/>
                  <a:gd name="connsiteX312" fmla="*/ 7733 w 10000"/>
                  <a:gd name="connsiteY312" fmla="*/ 8851 h 10141"/>
                  <a:gd name="connsiteX313" fmla="*/ 7805 w 10000"/>
                  <a:gd name="connsiteY313" fmla="*/ 8838 h 10141"/>
                  <a:gd name="connsiteX314" fmla="*/ 7901 w 10000"/>
                  <a:gd name="connsiteY314" fmla="*/ 8813 h 10141"/>
                  <a:gd name="connsiteX315" fmla="*/ 7972 w 10000"/>
                  <a:gd name="connsiteY315" fmla="*/ 8800 h 10141"/>
                  <a:gd name="connsiteX316" fmla="*/ 8062 w 10000"/>
                  <a:gd name="connsiteY316" fmla="*/ 8775 h 10141"/>
                  <a:gd name="connsiteX317" fmla="*/ 8134 w 10000"/>
                  <a:gd name="connsiteY317" fmla="*/ 8749 h 10141"/>
                  <a:gd name="connsiteX318" fmla="*/ 8218 w 10000"/>
                  <a:gd name="connsiteY318" fmla="*/ 8743 h 10141"/>
                  <a:gd name="connsiteX319" fmla="*/ 8295 w 10000"/>
                  <a:gd name="connsiteY319" fmla="*/ 8718 h 10141"/>
                  <a:gd name="connsiteX320" fmla="*/ 8367 w 10000"/>
                  <a:gd name="connsiteY320" fmla="*/ 8705 h 10141"/>
                  <a:gd name="connsiteX321" fmla="*/ 8451 w 10000"/>
                  <a:gd name="connsiteY321" fmla="*/ 8680 h 10141"/>
                  <a:gd name="connsiteX322" fmla="*/ 8523 w 10000"/>
                  <a:gd name="connsiteY322" fmla="*/ 8667 h 10141"/>
                  <a:gd name="connsiteX323" fmla="*/ 8594 w 10000"/>
                  <a:gd name="connsiteY323" fmla="*/ 8642 h 10141"/>
                  <a:gd name="connsiteX324" fmla="*/ 8672 w 10000"/>
                  <a:gd name="connsiteY324" fmla="*/ 8617 h 10141"/>
                  <a:gd name="connsiteX325" fmla="*/ 8744 w 10000"/>
                  <a:gd name="connsiteY325" fmla="*/ 8604 h 10141"/>
                  <a:gd name="connsiteX326" fmla="*/ 8816 w 10000"/>
                  <a:gd name="connsiteY326" fmla="*/ 8579 h 10141"/>
                  <a:gd name="connsiteX327" fmla="*/ 8876 w 10000"/>
                  <a:gd name="connsiteY327" fmla="*/ 8566 h 10141"/>
                  <a:gd name="connsiteX328" fmla="*/ 8941 w 10000"/>
                  <a:gd name="connsiteY328" fmla="*/ 8541 h 10141"/>
                  <a:gd name="connsiteX329" fmla="*/ 9001 w 10000"/>
                  <a:gd name="connsiteY329" fmla="*/ 8515 h 10141"/>
                  <a:gd name="connsiteX330" fmla="*/ 9073 w 10000"/>
                  <a:gd name="connsiteY330" fmla="*/ 8503 h 10141"/>
                  <a:gd name="connsiteX331" fmla="*/ 9133 w 10000"/>
                  <a:gd name="connsiteY331" fmla="*/ 8477 h 10141"/>
                  <a:gd name="connsiteX332" fmla="*/ 9205 w 10000"/>
                  <a:gd name="connsiteY332" fmla="*/ 8465 h 10141"/>
                  <a:gd name="connsiteX333" fmla="*/ 9258 w 10000"/>
                  <a:gd name="connsiteY333" fmla="*/ 8452 h 10141"/>
                  <a:gd name="connsiteX334" fmla="*/ 9318 w 10000"/>
                  <a:gd name="connsiteY334" fmla="*/ 8427 h 10141"/>
                  <a:gd name="connsiteX335" fmla="*/ 9366 w 10000"/>
                  <a:gd name="connsiteY335" fmla="*/ 8414 h 10141"/>
                  <a:gd name="connsiteX336" fmla="*/ 9426 w 10000"/>
                  <a:gd name="connsiteY336" fmla="*/ 8408 h 10141"/>
                  <a:gd name="connsiteX337" fmla="*/ 9474 w 10000"/>
                  <a:gd name="connsiteY337" fmla="*/ 8383 h 10141"/>
                  <a:gd name="connsiteX338" fmla="*/ 9522 w 10000"/>
                  <a:gd name="connsiteY338" fmla="*/ 8370 h 10141"/>
                  <a:gd name="connsiteX339" fmla="*/ 9575 w 10000"/>
                  <a:gd name="connsiteY339" fmla="*/ 8357 h 10141"/>
                  <a:gd name="connsiteX340" fmla="*/ 9623 w 10000"/>
                  <a:gd name="connsiteY340" fmla="*/ 8345 h 10141"/>
                  <a:gd name="connsiteX341" fmla="*/ 9659 w 10000"/>
                  <a:gd name="connsiteY341" fmla="*/ 8332 h 10141"/>
                  <a:gd name="connsiteX342" fmla="*/ 9707 w 10000"/>
                  <a:gd name="connsiteY342" fmla="*/ 8319 h 10141"/>
                  <a:gd name="connsiteX343" fmla="*/ 9743 w 10000"/>
                  <a:gd name="connsiteY343" fmla="*/ 8307 h 10141"/>
                  <a:gd name="connsiteX344" fmla="*/ 9779 w 10000"/>
                  <a:gd name="connsiteY344" fmla="*/ 8294 h 10141"/>
                  <a:gd name="connsiteX345" fmla="*/ 9839 w 10000"/>
                  <a:gd name="connsiteY345" fmla="*/ 8281 h 10141"/>
                  <a:gd name="connsiteX346" fmla="*/ 9892 w 10000"/>
                  <a:gd name="connsiteY346" fmla="*/ 8269 h 10141"/>
                  <a:gd name="connsiteX347" fmla="*/ 9928 w 10000"/>
                  <a:gd name="connsiteY347" fmla="*/ 8243 h 10141"/>
                  <a:gd name="connsiteX348" fmla="*/ 9964 w 10000"/>
                  <a:gd name="connsiteY348" fmla="*/ 8231 h 10141"/>
                  <a:gd name="connsiteX349" fmla="*/ 9988 w 10000"/>
                  <a:gd name="connsiteY349" fmla="*/ 8231 h 10141"/>
                  <a:gd name="connsiteX350" fmla="*/ 10000 w 10000"/>
                  <a:gd name="connsiteY350" fmla="*/ 8231 h 10141"/>
                  <a:gd name="connsiteX351" fmla="*/ 9988 w 10000"/>
                  <a:gd name="connsiteY351" fmla="*/ 8218 h 10141"/>
                  <a:gd name="connsiteX352" fmla="*/ 9988 w 10000"/>
                  <a:gd name="connsiteY352" fmla="*/ 8206 h 10141"/>
                  <a:gd name="connsiteX353" fmla="*/ 9976 w 10000"/>
                  <a:gd name="connsiteY353" fmla="*/ 8180 h 10141"/>
                  <a:gd name="connsiteX354" fmla="*/ 9964 w 10000"/>
                  <a:gd name="connsiteY354" fmla="*/ 8155 h 10141"/>
                  <a:gd name="connsiteX355" fmla="*/ 9952 w 10000"/>
                  <a:gd name="connsiteY355" fmla="*/ 8104 h 10141"/>
                  <a:gd name="connsiteX356" fmla="*/ 9928 w 10000"/>
                  <a:gd name="connsiteY356" fmla="*/ 8060 h 10141"/>
                  <a:gd name="connsiteX357" fmla="*/ 9904 w 10000"/>
                  <a:gd name="connsiteY357" fmla="*/ 7997 h 10141"/>
                  <a:gd name="connsiteX358" fmla="*/ 9892 w 10000"/>
                  <a:gd name="connsiteY358" fmla="*/ 7921 h 10141"/>
                  <a:gd name="connsiteX359" fmla="*/ 9874 w 10000"/>
                  <a:gd name="connsiteY359" fmla="*/ 7883 h 10141"/>
                  <a:gd name="connsiteX360" fmla="*/ 9862 w 10000"/>
                  <a:gd name="connsiteY360" fmla="*/ 7832 h 10141"/>
                  <a:gd name="connsiteX361" fmla="*/ 9850 w 10000"/>
                  <a:gd name="connsiteY361" fmla="*/ 7794 h 10141"/>
                  <a:gd name="connsiteX362" fmla="*/ 9839 w 10000"/>
                  <a:gd name="connsiteY362" fmla="*/ 7756 h 10141"/>
                  <a:gd name="connsiteX363" fmla="*/ 9827 w 10000"/>
                  <a:gd name="connsiteY363" fmla="*/ 7700 h 10141"/>
                  <a:gd name="connsiteX364" fmla="*/ 9803 w 10000"/>
                  <a:gd name="connsiteY364" fmla="*/ 7662 h 10141"/>
                  <a:gd name="connsiteX365" fmla="*/ 9791 w 10000"/>
                  <a:gd name="connsiteY365" fmla="*/ 7611 h 10141"/>
                  <a:gd name="connsiteX366" fmla="*/ 9779 w 10000"/>
                  <a:gd name="connsiteY366" fmla="*/ 7560 h 10141"/>
                  <a:gd name="connsiteX367" fmla="*/ 9767 w 10000"/>
                  <a:gd name="connsiteY367" fmla="*/ 7510 h 10141"/>
                  <a:gd name="connsiteX368" fmla="*/ 9743 w 10000"/>
                  <a:gd name="connsiteY368" fmla="*/ 7459 h 10141"/>
                  <a:gd name="connsiteX369" fmla="*/ 9731 w 10000"/>
                  <a:gd name="connsiteY369" fmla="*/ 7402 h 10141"/>
                  <a:gd name="connsiteX370" fmla="*/ 9719 w 10000"/>
                  <a:gd name="connsiteY370" fmla="*/ 7352 h 10141"/>
                  <a:gd name="connsiteX371" fmla="*/ 9695 w 10000"/>
                  <a:gd name="connsiteY371" fmla="*/ 7288 h 10141"/>
                  <a:gd name="connsiteX372" fmla="*/ 9683 w 10000"/>
                  <a:gd name="connsiteY372" fmla="*/ 7225 h 10141"/>
                  <a:gd name="connsiteX373" fmla="*/ 9659 w 10000"/>
                  <a:gd name="connsiteY373" fmla="*/ 7175 h 10141"/>
                  <a:gd name="connsiteX374" fmla="*/ 9647 w 10000"/>
                  <a:gd name="connsiteY374" fmla="*/ 7111 h 10141"/>
                  <a:gd name="connsiteX375" fmla="*/ 9635 w 10000"/>
                  <a:gd name="connsiteY375" fmla="*/ 7042 h 10141"/>
                  <a:gd name="connsiteX376" fmla="*/ 9611 w 10000"/>
                  <a:gd name="connsiteY376" fmla="*/ 6978 h 10141"/>
                  <a:gd name="connsiteX377" fmla="*/ 9599 w 10000"/>
                  <a:gd name="connsiteY377" fmla="*/ 6915 h 10141"/>
                  <a:gd name="connsiteX378" fmla="*/ 9575 w 10000"/>
                  <a:gd name="connsiteY378" fmla="*/ 6839 h 10141"/>
                  <a:gd name="connsiteX379" fmla="*/ 9563 w 10000"/>
                  <a:gd name="connsiteY379" fmla="*/ 6776 h 10141"/>
                  <a:gd name="connsiteX380" fmla="*/ 9545 w 10000"/>
                  <a:gd name="connsiteY380" fmla="*/ 6706 h 10141"/>
                  <a:gd name="connsiteX381" fmla="*/ 9522 w 10000"/>
                  <a:gd name="connsiteY381" fmla="*/ 6631 h 10141"/>
                  <a:gd name="connsiteX382" fmla="*/ 9510 w 10000"/>
                  <a:gd name="connsiteY382" fmla="*/ 6567 h 10141"/>
                  <a:gd name="connsiteX383" fmla="*/ 9486 w 10000"/>
                  <a:gd name="connsiteY383" fmla="*/ 6491 h 10141"/>
                  <a:gd name="connsiteX384" fmla="*/ 9474 w 10000"/>
                  <a:gd name="connsiteY384" fmla="*/ 6422 h 10141"/>
                  <a:gd name="connsiteX385" fmla="*/ 9450 w 10000"/>
                  <a:gd name="connsiteY385" fmla="*/ 6346 h 10141"/>
                  <a:gd name="connsiteX386" fmla="*/ 9438 w 10000"/>
                  <a:gd name="connsiteY386" fmla="*/ 6283 h 10141"/>
                  <a:gd name="connsiteX387" fmla="*/ 9414 w 10000"/>
                  <a:gd name="connsiteY387" fmla="*/ 6194 h 10141"/>
                  <a:gd name="connsiteX388" fmla="*/ 9402 w 10000"/>
                  <a:gd name="connsiteY388" fmla="*/ 6131 h 10141"/>
                  <a:gd name="connsiteX389" fmla="*/ 9378 w 10000"/>
                  <a:gd name="connsiteY389" fmla="*/ 6061 h 10141"/>
                  <a:gd name="connsiteX390" fmla="*/ 9366 w 10000"/>
                  <a:gd name="connsiteY390" fmla="*/ 5985 h 10141"/>
                  <a:gd name="connsiteX391" fmla="*/ 9354 w 10000"/>
                  <a:gd name="connsiteY391" fmla="*/ 5897 h 10141"/>
                  <a:gd name="connsiteX392" fmla="*/ 9330 w 10000"/>
                  <a:gd name="connsiteY392" fmla="*/ 5821 h 10141"/>
                  <a:gd name="connsiteX393" fmla="*/ 9318 w 10000"/>
                  <a:gd name="connsiteY393" fmla="*/ 5751 h 10141"/>
                  <a:gd name="connsiteX394" fmla="*/ 9294 w 10000"/>
                  <a:gd name="connsiteY394" fmla="*/ 5663 h 10141"/>
                  <a:gd name="connsiteX395" fmla="*/ 9270 w 10000"/>
                  <a:gd name="connsiteY395" fmla="*/ 5587 h 10141"/>
                  <a:gd name="connsiteX396" fmla="*/ 9258 w 10000"/>
                  <a:gd name="connsiteY396" fmla="*/ 5511 h 10141"/>
                  <a:gd name="connsiteX397" fmla="*/ 9246 w 10000"/>
                  <a:gd name="connsiteY397" fmla="*/ 5429 h 10141"/>
                  <a:gd name="connsiteX398" fmla="*/ 9240 w 10000"/>
                  <a:gd name="connsiteY398" fmla="*/ 5353 h 10141"/>
                  <a:gd name="connsiteX399" fmla="*/ 9228 w 10000"/>
                  <a:gd name="connsiteY399" fmla="*/ 5264 h 10141"/>
                  <a:gd name="connsiteX400" fmla="*/ 9217 w 10000"/>
                  <a:gd name="connsiteY400" fmla="*/ 5188 h 10141"/>
                  <a:gd name="connsiteX401" fmla="*/ 9205 w 10000"/>
                  <a:gd name="connsiteY401" fmla="*/ 5113 h 10141"/>
                  <a:gd name="connsiteX402" fmla="*/ 9193 w 10000"/>
                  <a:gd name="connsiteY402" fmla="*/ 5043 h 10141"/>
                  <a:gd name="connsiteX403" fmla="*/ 9169 w 10000"/>
                  <a:gd name="connsiteY403" fmla="*/ 4954 h 10141"/>
                  <a:gd name="connsiteX404" fmla="*/ 9169 w 10000"/>
                  <a:gd name="connsiteY404" fmla="*/ 4879 h 10141"/>
                  <a:gd name="connsiteX405" fmla="*/ 9157 w 10000"/>
                  <a:gd name="connsiteY405" fmla="*/ 4803 h 10141"/>
                  <a:gd name="connsiteX406" fmla="*/ 9145 w 10000"/>
                  <a:gd name="connsiteY406" fmla="*/ 4720 h 10141"/>
                  <a:gd name="connsiteX407" fmla="*/ 9121 w 10000"/>
                  <a:gd name="connsiteY407" fmla="*/ 4644 h 10141"/>
                  <a:gd name="connsiteX408" fmla="*/ 9121 w 10000"/>
                  <a:gd name="connsiteY408" fmla="*/ 4556 h 10141"/>
                  <a:gd name="connsiteX409" fmla="*/ 9097 w 10000"/>
                  <a:gd name="connsiteY409" fmla="*/ 4480 h 10141"/>
                  <a:gd name="connsiteX410" fmla="*/ 9097 w 10000"/>
                  <a:gd name="connsiteY410" fmla="*/ 4410 h 10141"/>
                  <a:gd name="connsiteX411" fmla="*/ 9085 w 10000"/>
                  <a:gd name="connsiteY411" fmla="*/ 4322 h 10141"/>
                  <a:gd name="connsiteX412" fmla="*/ 9073 w 10000"/>
                  <a:gd name="connsiteY412" fmla="*/ 4246 h 10141"/>
                  <a:gd name="connsiteX413" fmla="*/ 9061 w 10000"/>
                  <a:gd name="connsiteY413" fmla="*/ 4170 h 10141"/>
                  <a:gd name="connsiteX414" fmla="*/ 9061 w 10000"/>
                  <a:gd name="connsiteY414" fmla="*/ 4113 h 10141"/>
                  <a:gd name="connsiteX415" fmla="*/ 9037 w 10000"/>
                  <a:gd name="connsiteY415" fmla="*/ 4025 h 10141"/>
                  <a:gd name="connsiteX416" fmla="*/ 9037 w 10000"/>
                  <a:gd name="connsiteY416" fmla="*/ 3949 h 10141"/>
                  <a:gd name="connsiteX417" fmla="*/ 9013 w 10000"/>
                  <a:gd name="connsiteY417" fmla="*/ 3873 h 10141"/>
                  <a:gd name="connsiteX418" fmla="*/ 9013 w 10000"/>
                  <a:gd name="connsiteY418" fmla="*/ 3797 h 10141"/>
                  <a:gd name="connsiteX419" fmla="*/ 9001 w 10000"/>
                  <a:gd name="connsiteY419" fmla="*/ 3727 h 10141"/>
                  <a:gd name="connsiteX420" fmla="*/ 8989 w 10000"/>
                  <a:gd name="connsiteY420" fmla="*/ 3664 h 10141"/>
                  <a:gd name="connsiteX421" fmla="*/ 8977 w 10000"/>
                  <a:gd name="connsiteY421" fmla="*/ 3588 h 10141"/>
                  <a:gd name="connsiteX422" fmla="*/ 8977 w 10000"/>
                  <a:gd name="connsiteY422" fmla="*/ 3525 h 10141"/>
                  <a:gd name="connsiteX423" fmla="*/ 8953 w 10000"/>
                  <a:gd name="connsiteY423" fmla="*/ 3449 h 10141"/>
                  <a:gd name="connsiteX424" fmla="*/ 8953 w 10000"/>
                  <a:gd name="connsiteY424" fmla="*/ 3379 h 10141"/>
                  <a:gd name="connsiteX425" fmla="*/ 8941 w 10000"/>
                  <a:gd name="connsiteY425" fmla="*/ 3316 h 10141"/>
                  <a:gd name="connsiteX426" fmla="*/ 8929 w 10000"/>
                  <a:gd name="connsiteY426" fmla="*/ 3240 h 10141"/>
                  <a:gd name="connsiteX427" fmla="*/ 8923 w 10000"/>
                  <a:gd name="connsiteY427" fmla="*/ 3177 h 10141"/>
                  <a:gd name="connsiteX428" fmla="*/ 8923 w 10000"/>
                  <a:gd name="connsiteY428" fmla="*/ 3120 h 10141"/>
                  <a:gd name="connsiteX429" fmla="*/ 8911 w 10000"/>
                  <a:gd name="connsiteY429" fmla="*/ 3057 h 10141"/>
                  <a:gd name="connsiteX430" fmla="*/ 8900 w 10000"/>
                  <a:gd name="connsiteY430" fmla="*/ 2994 h 10141"/>
                  <a:gd name="connsiteX431" fmla="*/ 8888 w 10000"/>
                  <a:gd name="connsiteY431" fmla="*/ 2930 h 10141"/>
                  <a:gd name="connsiteX432" fmla="*/ 8876 w 10000"/>
                  <a:gd name="connsiteY432" fmla="*/ 2867 h 10141"/>
                  <a:gd name="connsiteX433" fmla="*/ 8864 w 10000"/>
                  <a:gd name="connsiteY433" fmla="*/ 2804 h 10141"/>
                  <a:gd name="connsiteX434" fmla="*/ 8864 w 10000"/>
                  <a:gd name="connsiteY434" fmla="*/ 2760 h 10141"/>
                  <a:gd name="connsiteX435" fmla="*/ 8852 w 10000"/>
                  <a:gd name="connsiteY435" fmla="*/ 2696 h 10141"/>
                  <a:gd name="connsiteX436" fmla="*/ 8852 w 10000"/>
                  <a:gd name="connsiteY436" fmla="*/ 2633 h 10141"/>
                  <a:gd name="connsiteX437" fmla="*/ 8840 w 10000"/>
                  <a:gd name="connsiteY437" fmla="*/ 2582 h 10141"/>
                  <a:gd name="connsiteX438" fmla="*/ 8840 w 10000"/>
                  <a:gd name="connsiteY438" fmla="*/ 2532 h 10141"/>
                  <a:gd name="connsiteX439" fmla="*/ 8828 w 10000"/>
                  <a:gd name="connsiteY439" fmla="*/ 2469 h 10141"/>
                  <a:gd name="connsiteX440" fmla="*/ 8816 w 10000"/>
                  <a:gd name="connsiteY440" fmla="*/ 2424 h 10141"/>
                  <a:gd name="connsiteX441" fmla="*/ 8804 w 10000"/>
                  <a:gd name="connsiteY441" fmla="*/ 2374 h 10141"/>
                  <a:gd name="connsiteX442" fmla="*/ 8804 w 10000"/>
                  <a:gd name="connsiteY442" fmla="*/ 2323 h 10141"/>
                  <a:gd name="connsiteX443" fmla="*/ 8792 w 10000"/>
                  <a:gd name="connsiteY443" fmla="*/ 2273 h 10141"/>
                  <a:gd name="connsiteX444" fmla="*/ 8792 w 10000"/>
                  <a:gd name="connsiteY444" fmla="*/ 2222 h 10141"/>
                  <a:gd name="connsiteX445" fmla="*/ 8780 w 10000"/>
                  <a:gd name="connsiteY445" fmla="*/ 2171 h 10141"/>
                  <a:gd name="connsiteX446" fmla="*/ 8780 w 10000"/>
                  <a:gd name="connsiteY446" fmla="*/ 2133 h 10141"/>
                  <a:gd name="connsiteX447" fmla="*/ 8768 w 10000"/>
                  <a:gd name="connsiteY447" fmla="*/ 2102 h 10141"/>
                  <a:gd name="connsiteX448" fmla="*/ 8756 w 10000"/>
                  <a:gd name="connsiteY448" fmla="*/ 2051 h 10141"/>
                  <a:gd name="connsiteX449" fmla="*/ 8744 w 10000"/>
                  <a:gd name="connsiteY449" fmla="*/ 2013 h 10141"/>
                  <a:gd name="connsiteX450" fmla="*/ 8744 w 10000"/>
                  <a:gd name="connsiteY450" fmla="*/ 1975 h 10141"/>
                  <a:gd name="connsiteX451" fmla="*/ 8744 w 10000"/>
                  <a:gd name="connsiteY451" fmla="*/ 1937 h 10141"/>
                  <a:gd name="connsiteX452" fmla="*/ 8732 w 10000"/>
                  <a:gd name="connsiteY452" fmla="*/ 1899 h 10141"/>
                  <a:gd name="connsiteX453" fmla="*/ 8732 w 10000"/>
                  <a:gd name="connsiteY453" fmla="*/ 1874 h 10141"/>
                  <a:gd name="connsiteX454" fmla="*/ 8732 w 10000"/>
                  <a:gd name="connsiteY454" fmla="*/ 1849 h 10141"/>
                  <a:gd name="connsiteX455" fmla="*/ 8720 w 10000"/>
                  <a:gd name="connsiteY455" fmla="*/ 1792 h 10141"/>
                  <a:gd name="connsiteX456" fmla="*/ 8708 w 10000"/>
                  <a:gd name="connsiteY456" fmla="*/ 1741 h 10141"/>
                  <a:gd name="connsiteX457" fmla="*/ 8696 w 10000"/>
                  <a:gd name="connsiteY457" fmla="*/ 1691 h 10141"/>
                  <a:gd name="connsiteX458" fmla="*/ 8696 w 10000"/>
                  <a:gd name="connsiteY458" fmla="*/ 1665 h 10141"/>
                  <a:gd name="connsiteX459" fmla="*/ 8696 w 10000"/>
                  <a:gd name="connsiteY459" fmla="*/ 1615 h 10141"/>
                  <a:gd name="connsiteX460" fmla="*/ 8425 w 10000"/>
                  <a:gd name="connsiteY460" fmla="*/ 242 h 10141"/>
                  <a:gd name="connsiteX461" fmla="*/ 8040 w 10000"/>
                  <a:gd name="connsiteY461" fmla="*/ 673 h 10141"/>
                  <a:gd name="connsiteX462" fmla="*/ 8295 w 10000"/>
                  <a:gd name="connsiteY462" fmla="*/ 2222 h 10141"/>
                  <a:gd name="connsiteX463" fmla="*/ 8295 w 10000"/>
                  <a:gd name="connsiteY463" fmla="*/ 2235 h 10141"/>
                  <a:gd name="connsiteX464" fmla="*/ 8295 w 10000"/>
                  <a:gd name="connsiteY464" fmla="*/ 2285 h 10141"/>
                  <a:gd name="connsiteX465" fmla="*/ 8295 w 10000"/>
                  <a:gd name="connsiteY465" fmla="*/ 2311 h 10141"/>
                  <a:gd name="connsiteX466" fmla="*/ 8307 w 10000"/>
                  <a:gd name="connsiteY466" fmla="*/ 2361 h 10141"/>
                  <a:gd name="connsiteX467" fmla="*/ 8319 w 10000"/>
                  <a:gd name="connsiteY467" fmla="*/ 2399 h 10141"/>
                  <a:gd name="connsiteX468" fmla="*/ 8331 w 10000"/>
                  <a:gd name="connsiteY468" fmla="*/ 2456 h 10141"/>
                  <a:gd name="connsiteX469" fmla="*/ 8331 w 10000"/>
                  <a:gd name="connsiteY469" fmla="*/ 2519 h 10141"/>
                  <a:gd name="connsiteX470" fmla="*/ 8343 w 10000"/>
                  <a:gd name="connsiteY470" fmla="*/ 2582 h 10141"/>
                  <a:gd name="connsiteX471" fmla="*/ 8343 w 10000"/>
                  <a:gd name="connsiteY471" fmla="*/ 2620 h 10141"/>
                  <a:gd name="connsiteX472" fmla="*/ 8355 w 10000"/>
                  <a:gd name="connsiteY472" fmla="*/ 2658 h 10141"/>
                  <a:gd name="connsiteX473" fmla="*/ 8355 w 10000"/>
                  <a:gd name="connsiteY473" fmla="*/ 2696 h 10141"/>
                  <a:gd name="connsiteX474" fmla="*/ 8367 w 10000"/>
                  <a:gd name="connsiteY474" fmla="*/ 2734 h 10141"/>
                  <a:gd name="connsiteX475" fmla="*/ 8367 w 10000"/>
                  <a:gd name="connsiteY475" fmla="*/ 2785 h 10141"/>
                  <a:gd name="connsiteX476" fmla="*/ 8391 w 10000"/>
                  <a:gd name="connsiteY476" fmla="*/ 2817 h 10141"/>
                  <a:gd name="connsiteX477" fmla="*/ 8391 w 10000"/>
                  <a:gd name="connsiteY477" fmla="*/ 2854 h 10141"/>
                  <a:gd name="connsiteX478" fmla="*/ 8403 w 10000"/>
                  <a:gd name="connsiteY478" fmla="*/ 2905 h 10141"/>
                  <a:gd name="connsiteX479" fmla="*/ 8403 w 10000"/>
                  <a:gd name="connsiteY479" fmla="*/ 2943 h 10141"/>
                  <a:gd name="connsiteX480" fmla="*/ 8415 w 10000"/>
                  <a:gd name="connsiteY480" fmla="*/ 2994 h 10141"/>
                  <a:gd name="connsiteX481" fmla="*/ 8427 w 10000"/>
                  <a:gd name="connsiteY481" fmla="*/ 3044 h 10141"/>
                  <a:gd name="connsiteX482" fmla="*/ 8439 w 10000"/>
                  <a:gd name="connsiteY482" fmla="*/ 3107 h 10141"/>
                  <a:gd name="connsiteX483" fmla="*/ 8439 w 10000"/>
                  <a:gd name="connsiteY483" fmla="*/ 3152 h 10141"/>
                  <a:gd name="connsiteX484" fmla="*/ 8451 w 10000"/>
                  <a:gd name="connsiteY484" fmla="*/ 3202 h 10141"/>
                  <a:gd name="connsiteX485" fmla="*/ 8451 w 10000"/>
                  <a:gd name="connsiteY485" fmla="*/ 3240 h 10141"/>
                  <a:gd name="connsiteX486" fmla="*/ 8463 w 10000"/>
                  <a:gd name="connsiteY486" fmla="*/ 3304 h 10141"/>
                  <a:gd name="connsiteX487" fmla="*/ 8463 w 10000"/>
                  <a:gd name="connsiteY487" fmla="*/ 3354 h 10141"/>
                  <a:gd name="connsiteX488" fmla="*/ 8475 w 10000"/>
                  <a:gd name="connsiteY488" fmla="*/ 3417 h 10141"/>
                  <a:gd name="connsiteX489" fmla="*/ 8475 w 10000"/>
                  <a:gd name="connsiteY489" fmla="*/ 3474 h 10141"/>
                  <a:gd name="connsiteX490" fmla="*/ 8487 w 10000"/>
                  <a:gd name="connsiteY490" fmla="*/ 3525 h 10141"/>
                  <a:gd name="connsiteX491" fmla="*/ 8499 w 10000"/>
                  <a:gd name="connsiteY491" fmla="*/ 3588 h 10141"/>
                  <a:gd name="connsiteX492" fmla="*/ 8511 w 10000"/>
                  <a:gd name="connsiteY492" fmla="*/ 3651 h 10141"/>
                  <a:gd name="connsiteX493" fmla="*/ 8523 w 10000"/>
                  <a:gd name="connsiteY493" fmla="*/ 3715 h 10141"/>
                  <a:gd name="connsiteX494" fmla="*/ 8535 w 10000"/>
                  <a:gd name="connsiteY494" fmla="*/ 3765 h 10141"/>
                  <a:gd name="connsiteX495" fmla="*/ 8535 w 10000"/>
                  <a:gd name="connsiteY495" fmla="*/ 3822 h 10141"/>
                  <a:gd name="connsiteX496" fmla="*/ 8547 w 10000"/>
                  <a:gd name="connsiteY496" fmla="*/ 3885 h 10141"/>
                  <a:gd name="connsiteX497" fmla="*/ 8559 w 10000"/>
                  <a:gd name="connsiteY497" fmla="*/ 3961 h 10141"/>
                  <a:gd name="connsiteX498" fmla="*/ 8571 w 10000"/>
                  <a:gd name="connsiteY498" fmla="*/ 4025 h 10141"/>
                  <a:gd name="connsiteX499" fmla="*/ 8571 w 10000"/>
                  <a:gd name="connsiteY499" fmla="*/ 4088 h 10141"/>
                  <a:gd name="connsiteX500" fmla="*/ 8583 w 10000"/>
                  <a:gd name="connsiteY500" fmla="*/ 4145 h 10141"/>
                  <a:gd name="connsiteX501" fmla="*/ 8583 w 10000"/>
                  <a:gd name="connsiteY501" fmla="*/ 4208 h 10141"/>
                  <a:gd name="connsiteX502" fmla="*/ 8594 w 10000"/>
                  <a:gd name="connsiteY502" fmla="*/ 4284 h 10141"/>
                  <a:gd name="connsiteX503" fmla="*/ 8594 w 10000"/>
                  <a:gd name="connsiteY503" fmla="*/ 4360 h 10141"/>
                  <a:gd name="connsiteX504" fmla="*/ 8606 w 10000"/>
                  <a:gd name="connsiteY504" fmla="*/ 4423 h 10141"/>
                  <a:gd name="connsiteX505" fmla="*/ 8612 w 10000"/>
                  <a:gd name="connsiteY505" fmla="*/ 4493 h 10141"/>
                  <a:gd name="connsiteX506" fmla="*/ 8624 w 10000"/>
                  <a:gd name="connsiteY506" fmla="*/ 4556 h 10141"/>
                  <a:gd name="connsiteX507" fmla="*/ 8636 w 10000"/>
                  <a:gd name="connsiteY507" fmla="*/ 4632 h 10141"/>
                  <a:gd name="connsiteX508" fmla="*/ 8636 w 10000"/>
                  <a:gd name="connsiteY508" fmla="*/ 4695 h 10141"/>
                  <a:gd name="connsiteX509" fmla="*/ 8648 w 10000"/>
                  <a:gd name="connsiteY509" fmla="*/ 4771 h 10141"/>
                  <a:gd name="connsiteX510" fmla="*/ 8660 w 10000"/>
                  <a:gd name="connsiteY510" fmla="*/ 4841 h 10141"/>
                  <a:gd name="connsiteX511" fmla="*/ 8660 w 10000"/>
                  <a:gd name="connsiteY511" fmla="*/ 4916 h 10141"/>
                  <a:gd name="connsiteX512" fmla="*/ 8672 w 10000"/>
                  <a:gd name="connsiteY512" fmla="*/ 4980 h 10141"/>
                  <a:gd name="connsiteX513" fmla="*/ 8684 w 10000"/>
                  <a:gd name="connsiteY513" fmla="*/ 5056 h 10141"/>
                  <a:gd name="connsiteX514" fmla="*/ 8696 w 10000"/>
                  <a:gd name="connsiteY514" fmla="*/ 5125 h 10141"/>
                  <a:gd name="connsiteX515" fmla="*/ 8696 w 10000"/>
                  <a:gd name="connsiteY515" fmla="*/ 5201 h 10141"/>
                  <a:gd name="connsiteX516" fmla="*/ 8696 w 10000"/>
                  <a:gd name="connsiteY516" fmla="*/ 5264 h 10141"/>
                  <a:gd name="connsiteX517" fmla="*/ 8708 w 10000"/>
                  <a:gd name="connsiteY517" fmla="*/ 5340 h 10141"/>
                  <a:gd name="connsiteX518" fmla="*/ 8720 w 10000"/>
                  <a:gd name="connsiteY518" fmla="*/ 5416 h 10141"/>
                  <a:gd name="connsiteX519" fmla="*/ 8720 w 10000"/>
                  <a:gd name="connsiteY519" fmla="*/ 5473 h 10141"/>
                  <a:gd name="connsiteX520" fmla="*/ 8732 w 10000"/>
                  <a:gd name="connsiteY520" fmla="*/ 5549 h 10141"/>
                  <a:gd name="connsiteX521" fmla="*/ 8744 w 10000"/>
                  <a:gd name="connsiteY521" fmla="*/ 5625 h 10141"/>
                  <a:gd name="connsiteX522" fmla="*/ 8756 w 10000"/>
                  <a:gd name="connsiteY522" fmla="*/ 5701 h 10141"/>
                  <a:gd name="connsiteX523" fmla="*/ 8768 w 10000"/>
                  <a:gd name="connsiteY523" fmla="*/ 5751 h 10141"/>
                  <a:gd name="connsiteX524" fmla="*/ 8780 w 10000"/>
                  <a:gd name="connsiteY524" fmla="*/ 5821 h 10141"/>
                  <a:gd name="connsiteX525" fmla="*/ 8780 w 10000"/>
                  <a:gd name="connsiteY525" fmla="*/ 5884 h 10141"/>
                  <a:gd name="connsiteX526" fmla="*/ 8792 w 10000"/>
                  <a:gd name="connsiteY526" fmla="*/ 5960 h 10141"/>
                  <a:gd name="connsiteX527" fmla="*/ 8804 w 10000"/>
                  <a:gd name="connsiteY527" fmla="*/ 6011 h 10141"/>
                  <a:gd name="connsiteX528" fmla="*/ 8816 w 10000"/>
                  <a:gd name="connsiteY528" fmla="*/ 6087 h 10141"/>
                  <a:gd name="connsiteX529" fmla="*/ 8816 w 10000"/>
                  <a:gd name="connsiteY529" fmla="*/ 6144 h 10141"/>
                  <a:gd name="connsiteX530" fmla="*/ 8840 w 10000"/>
                  <a:gd name="connsiteY530" fmla="*/ 6207 h 10141"/>
                  <a:gd name="connsiteX531" fmla="*/ 8840 w 10000"/>
                  <a:gd name="connsiteY531" fmla="*/ 6270 h 10141"/>
                  <a:gd name="connsiteX532" fmla="*/ 8852 w 10000"/>
                  <a:gd name="connsiteY532" fmla="*/ 6333 h 10141"/>
                  <a:gd name="connsiteX533" fmla="*/ 8864 w 10000"/>
                  <a:gd name="connsiteY533" fmla="*/ 6397 h 10141"/>
                  <a:gd name="connsiteX534" fmla="*/ 8876 w 10000"/>
                  <a:gd name="connsiteY534" fmla="*/ 6453 h 10141"/>
                  <a:gd name="connsiteX535" fmla="*/ 8888 w 10000"/>
                  <a:gd name="connsiteY535" fmla="*/ 6517 h 10141"/>
                  <a:gd name="connsiteX536" fmla="*/ 8911 w 10000"/>
                  <a:gd name="connsiteY536" fmla="*/ 6567 h 10141"/>
                  <a:gd name="connsiteX537" fmla="*/ 8911 w 10000"/>
                  <a:gd name="connsiteY537" fmla="*/ 6631 h 10141"/>
                  <a:gd name="connsiteX538" fmla="*/ 8929 w 10000"/>
                  <a:gd name="connsiteY538" fmla="*/ 6694 h 10141"/>
                  <a:gd name="connsiteX539" fmla="*/ 8929 w 10000"/>
                  <a:gd name="connsiteY539" fmla="*/ 6744 h 10141"/>
                  <a:gd name="connsiteX540" fmla="*/ 8953 w 10000"/>
                  <a:gd name="connsiteY540" fmla="*/ 6789 h 10141"/>
                  <a:gd name="connsiteX541" fmla="*/ 8953 w 10000"/>
                  <a:gd name="connsiteY541" fmla="*/ 6839 h 10141"/>
                  <a:gd name="connsiteX542" fmla="*/ 8977 w 10000"/>
                  <a:gd name="connsiteY542" fmla="*/ 6903 h 10141"/>
                  <a:gd name="connsiteX543" fmla="*/ 8989 w 10000"/>
                  <a:gd name="connsiteY543" fmla="*/ 6953 h 10141"/>
                  <a:gd name="connsiteX544" fmla="*/ 9001 w 10000"/>
                  <a:gd name="connsiteY544" fmla="*/ 7004 h 10141"/>
                  <a:gd name="connsiteX545" fmla="*/ 9013 w 10000"/>
                  <a:gd name="connsiteY545" fmla="*/ 7054 h 10141"/>
                  <a:gd name="connsiteX546" fmla="*/ 9037 w 10000"/>
                  <a:gd name="connsiteY546" fmla="*/ 7099 h 10141"/>
                  <a:gd name="connsiteX547" fmla="*/ 9037 w 10000"/>
                  <a:gd name="connsiteY547" fmla="*/ 7137 h 10141"/>
                  <a:gd name="connsiteX548" fmla="*/ 9049 w 10000"/>
                  <a:gd name="connsiteY548" fmla="*/ 7187 h 10141"/>
                  <a:gd name="connsiteX549" fmla="*/ 9061 w 10000"/>
                  <a:gd name="connsiteY549" fmla="*/ 7238 h 10141"/>
                  <a:gd name="connsiteX550" fmla="*/ 9073 w 10000"/>
                  <a:gd name="connsiteY550" fmla="*/ 7276 h 10141"/>
                  <a:gd name="connsiteX551" fmla="*/ 9085 w 10000"/>
                  <a:gd name="connsiteY551" fmla="*/ 7326 h 10141"/>
                  <a:gd name="connsiteX552" fmla="*/ 9097 w 10000"/>
                  <a:gd name="connsiteY552" fmla="*/ 7364 h 10141"/>
                  <a:gd name="connsiteX553" fmla="*/ 9097 w 10000"/>
                  <a:gd name="connsiteY553" fmla="*/ 7402 h 10141"/>
                  <a:gd name="connsiteX554" fmla="*/ 9121 w 10000"/>
                  <a:gd name="connsiteY554" fmla="*/ 7447 h 10141"/>
                  <a:gd name="connsiteX555" fmla="*/ 9133 w 10000"/>
                  <a:gd name="connsiteY555" fmla="*/ 7510 h 10141"/>
                  <a:gd name="connsiteX556" fmla="*/ 9157 w 10000"/>
                  <a:gd name="connsiteY556" fmla="*/ 7586 h 10141"/>
                  <a:gd name="connsiteX557" fmla="*/ 9181 w 10000"/>
                  <a:gd name="connsiteY557" fmla="*/ 7636 h 10141"/>
                  <a:gd name="connsiteX558" fmla="*/ 9193 w 10000"/>
                  <a:gd name="connsiteY558" fmla="*/ 7700 h 10141"/>
                  <a:gd name="connsiteX559" fmla="*/ 9205 w 10000"/>
                  <a:gd name="connsiteY559" fmla="*/ 7750 h 10141"/>
                  <a:gd name="connsiteX560" fmla="*/ 9217 w 10000"/>
                  <a:gd name="connsiteY560" fmla="*/ 7794 h 10141"/>
                  <a:gd name="connsiteX561" fmla="*/ 9228 w 10000"/>
                  <a:gd name="connsiteY561" fmla="*/ 7820 h 10141"/>
                  <a:gd name="connsiteX562" fmla="*/ 9240 w 10000"/>
                  <a:gd name="connsiteY562" fmla="*/ 7870 h 10141"/>
                  <a:gd name="connsiteX563" fmla="*/ 9246 w 10000"/>
                  <a:gd name="connsiteY563" fmla="*/ 7908 h 10141"/>
                  <a:gd name="connsiteX564" fmla="*/ 9258 w 10000"/>
                  <a:gd name="connsiteY564" fmla="*/ 7921 h 10141"/>
                  <a:gd name="connsiteX565" fmla="*/ 9246 w 10000"/>
                  <a:gd name="connsiteY565" fmla="*/ 7921 h 10141"/>
                  <a:gd name="connsiteX566" fmla="*/ 9240 w 10000"/>
                  <a:gd name="connsiteY566" fmla="*/ 7921 h 10141"/>
                  <a:gd name="connsiteX567" fmla="*/ 9217 w 10000"/>
                  <a:gd name="connsiteY567" fmla="*/ 7934 h 10141"/>
                  <a:gd name="connsiteX568" fmla="*/ 9193 w 10000"/>
                  <a:gd name="connsiteY568" fmla="*/ 7946 h 10141"/>
                  <a:gd name="connsiteX569" fmla="*/ 9145 w 10000"/>
                  <a:gd name="connsiteY569" fmla="*/ 7946 h 10141"/>
                  <a:gd name="connsiteX570" fmla="*/ 9097 w 10000"/>
                  <a:gd name="connsiteY570" fmla="*/ 7971 h 10141"/>
                  <a:gd name="connsiteX571" fmla="*/ 9037 w 10000"/>
                  <a:gd name="connsiteY571" fmla="*/ 7997 h 10141"/>
                  <a:gd name="connsiteX572" fmla="*/ 8977 w 10000"/>
                  <a:gd name="connsiteY572" fmla="*/ 8009 h 10141"/>
                  <a:gd name="connsiteX573" fmla="*/ 8941 w 10000"/>
                  <a:gd name="connsiteY573" fmla="*/ 8022 h 10141"/>
                  <a:gd name="connsiteX574" fmla="*/ 8911 w 10000"/>
                  <a:gd name="connsiteY574" fmla="*/ 8035 h 10141"/>
                  <a:gd name="connsiteX575" fmla="*/ 8864 w 10000"/>
                  <a:gd name="connsiteY575" fmla="*/ 8035 h 10141"/>
                  <a:gd name="connsiteX576" fmla="*/ 8828 w 10000"/>
                  <a:gd name="connsiteY576" fmla="*/ 8047 h 10141"/>
                  <a:gd name="connsiteX577" fmla="*/ 8792 w 10000"/>
                  <a:gd name="connsiteY577" fmla="*/ 8060 h 10141"/>
                  <a:gd name="connsiteX578" fmla="*/ 8744 w 10000"/>
                  <a:gd name="connsiteY578" fmla="*/ 8073 h 10141"/>
                  <a:gd name="connsiteX579" fmla="*/ 8696 w 10000"/>
                  <a:gd name="connsiteY579" fmla="*/ 8085 h 10141"/>
                  <a:gd name="connsiteX580" fmla="*/ 8660 w 10000"/>
                  <a:gd name="connsiteY580" fmla="*/ 8104 h 10141"/>
                  <a:gd name="connsiteX581" fmla="*/ 8606 w 10000"/>
                  <a:gd name="connsiteY581" fmla="*/ 8117 h 10141"/>
                  <a:gd name="connsiteX582" fmla="*/ 8559 w 10000"/>
                  <a:gd name="connsiteY582" fmla="*/ 8130 h 10141"/>
                  <a:gd name="connsiteX583" fmla="*/ 8511 w 10000"/>
                  <a:gd name="connsiteY583" fmla="*/ 8142 h 10141"/>
                  <a:gd name="connsiteX584" fmla="*/ 8463 w 10000"/>
                  <a:gd name="connsiteY584" fmla="*/ 8168 h 10141"/>
                  <a:gd name="connsiteX585" fmla="*/ 8403 w 10000"/>
                  <a:gd name="connsiteY585" fmla="*/ 8180 h 10141"/>
                  <a:gd name="connsiteX586" fmla="*/ 8343 w 10000"/>
                  <a:gd name="connsiteY586" fmla="*/ 8193 h 10141"/>
                  <a:gd name="connsiteX587" fmla="*/ 8295 w 10000"/>
                  <a:gd name="connsiteY587" fmla="*/ 8206 h 10141"/>
                  <a:gd name="connsiteX588" fmla="*/ 8254 w 10000"/>
                  <a:gd name="connsiteY588" fmla="*/ 8231 h 10141"/>
                  <a:gd name="connsiteX589" fmla="*/ 8182 w 10000"/>
                  <a:gd name="connsiteY589" fmla="*/ 8243 h 10141"/>
                  <a:gd name="connsiteX590" fmla="*/ 8122 w 10000"/>
                  <a:gd name="connsiteY590" fmla="*/ 8256 h 10141"/>
                  <a:gd name="connsiteX591" fmla="*/ 8062 w 10000"/>
                  <a:gd name="connsiteY591" fmla="*/ 8269 h 10141"/>
                  <a:gd name="connsiteX592" fmla="*/ 8002 w 10000"/>
                  <a:gd name="connsiteY592" fmla="*/ 8294 h 10141"/>
                  <a:gd name="connsiteX593" fmla="*/ 7949 w 10000"/>
                  <a:gd name="connsiteY593" fmla="*/ 8307 h 10141"/>
                  <a:gd name="connsiteX594" fmla="*/ 7889 w 10000"/>
                  <a:gd name="connsiteY594" fmla="*/ 8319 h 10141"/>
                  <a:gd name="connsiteX595" fmla="*/ 7817 w 10000"/>
                  <a:gd name="connsiteY595" fmla="*/ 8345 h 10141"/>
                  <a:gd name="connsiteX596" fmla="*/ 7757 w 10000"/>
                  <a:gd name="connsiteY596" fmla="*/ 8357 h 10141"/>
                  <a:gd name="connsiteX597" fmla="*/ 7685 w 10000"/>
                  <a:gd name="connsiteY597" fmla="*/ 8370 h 10141"/>
                  <a:gd name="connsiteX598" fmla="*/ 7632 w 10000"/>
                  <a:gd name="connsiteY598" fmla="*/ 8395 h 10141"/>
                  <a:gd name="connsiteX599" fmla="*/ 7560 w 10000"/>
                  <a:gd name="connsiteY599" fmla="*/ 8408 h 10141"/>
                  <a:gd name="connsiteX600" fmla="*/ 7488 w 10000"/>
                  <a:gd name="connsiteY600" fmla="*/ 8414 h 10141"/>
                  <a:gd name="connsiteX601" fmla="*/ 7416 w 10000"/>
                  <a:gd name="connsiteY601" fmla="*/ 8427 h 10141"/>
                  <a:gd name="connsiteX602" fmla="*/ 7356 w 10000"/>
                  <a:gd name="connsiteY602" fmla="*/ 8452 h 10141"/>
                  <a:gd name="connsiteX603" fmla="*/ 7291 w 10000"/>
                  <a:gd name="connsiteY603" fmla="*/ 8465 h 10141"/>
                  <a:gd name="connsiteX604" fmla="*/ 7219 w 10000"/>
                  <a:gd name="connsiteY604" fmla="*/ 8490 h 10141"/>
                  <a:gd name="connsiteX605" fmla="*/ 7147 w 10000"/>
                  <a:gd name="connsiteY605" fmla="*/ 8503 h 10141"/>
                  <a:gd name="connsiteX606" fmla="*/ 7075 w 10000"/>
                  <a:gd name="connsiteY606" fmla="*/ 8515 h 10141"/>
                  <a:gd name="connsiteX607" fmla="*/ 7010 w 10000"/>
                  <a:gd name="connsiteY607" fmla="*/ 8528 h 10141"/>
                  <a:gd name="connsiteX608" fmla="*/ 6938 w 10000"/>
                  <a:gd name="connsiteY608" fmla="*/ 8553 h 10141"/>
                  <a:gd name="connsiteX609" fmla="*/ 6866 w 10000"/>
                  <a:gd name="connsiteY609" fmla="*/ 8566 h 10141"/>
                  <a:gd name="connsiteX610" fmla="*/ 6782 w 10000"/>
                  <a:gd name="connsiteY610" fmla="*/ 8579 h 10141"/>
                  <a:gd name="connsiteX611" fmla="*/ 6711 w 10000"/>
                  <a:gd name="connsiteY611" fmla="*/ 8591 h 10141"/>
                  <a:gd name="connsiteX612" fmla="*/ 6645 w 10000"/>
                  <a:gd name="connsiteY612" fmla="*/ 8604 h 10141"/>
                  <a:gd name="connsiteX613" fmla="*/ 6573 w 10000"/>
                  <a:gd name="connsiteY613" fmla="*/ 8617 h 10141"/>
                  <a:gd name="connsiteX614" fmla="*/ 6501 w 10000"/>
                  <a:gd name="connsiteY614" fmla="*/ 8629 h 10141"/>
                  <a:gd name="connsiteX615" fmla="*/ 6429 w 10000"/>
                  <a:gd name="connsiteY615" fmla="*/ 8655 h 10141"/>
                  <a:gd name="connsiteX616" fmla="*/ 6364 w 10000"/>
                  <a:gd name="connsiteY616" fmla="*/ 8667 h 10141"/>
                  <a:gd name="connsiteX617" fmla="*/ 6292 w 10000"/>
                  <a:gd name="connsiteY617" fmla="*/ 8680 h 10141"/>
                  <a:gd name="connsiteX618" fmla="*/ 6208 w 10000"/>
                  <a:gd name="connsiteY618" fmla="*/ 8693 h 10141"/>
                  <a:gd name="connsiteX619" fmla="*/ 6136 w 10000"/>
                  <a:gd name="connsiteY619" fmla="*/ 8705 h 10141"/>
                  <a:gd name="connsiteX620" fmla="*/ 6065 w 10000"/>
                  <a:gd name="connsiteY620" fmla="*/ 8718 h 10141"/>
                  <a:gd name="connsiteX621" fmla="*/ 5999 w 10000"/>
                  <a:gd name="connsiteY621" fmla="*/ 8731 h 10141"/>
                  <a:gd name="connsiteX622" fmla="*/ 5927 w 10000"/>
                  <a:gd name="connsiteY622" fmla="*/ 8743 h 10141"/>
                  <a:gd name="connsiteX623" fmla="*/ 5843 w 10000"/>
                  <a:gd name="connsiteY623" fmla="*/ 8743 h 10141"/>
                  <a:gd name="connsiteX624" fmla="*/ 5772 w 10000"/>
                  <a:gd name="connsiteY624" fmla="*/ 8749 h 10141"/>
                  <a:gd name="connsiteX625" fmla="*/ 5706 w 10000"/>
                  <a:gd name="connsiteY625" fmla="*/ 8762 h 10141"/>
                  <a:gd name="connsiteX626" fmla="*/ 5634 w 10000"/>
                  <a:gd name="connsiteY626" fmla="*/ 8775 h 10141"/>
                  <a:gd name="connsiteX627" fmla="*/ 5550 w 10000"/>
                  <a:gd name="connsiteY627" fmla="*/ 8787 h 10141"/>
                  <a:gd name="connsiteX628" fmla="*/ 5478 w 10000"/>
                  <a:gd name="connsiteY628" fmla="*/ 8813 h 10141"/>
                  <a:gd name="connsiteX629" fmla="*/ 5413 w 10000"/>
                  <a:gd name="connsiteY629" fmla="*/ 8825 h 10141"/>
                  <a:gd name="connsiteX630" fmla="*/ 5329 w 10000"/>
                  <a:gd name="connsiteY630" fmla="*/ 8838 h 10141"/>
                  <a:gd name="connsiteX631" fmla="*/ 5257 w 10000"/>
                  <a:gd name="connsiteY631" fmla="*/ 8851 h 10141"/>
                  <a:gd name="connsiteX632" fmla="*/ 5185 w 10000"/>
                  <a:gd name="connsiteY632" fmla="*/ 8863 h 10141"/>
                  <a:gd name="connsiteX633" fmla="*/ 5114 w 10000"/>
                  <a:gd name="connsiteY633" fmla="*/ 8876 h 10141"/>
                  <a:gd name="connsiteX634" fmla="*/ 5036 w 10000"/>
                  <a:gd name="connsiteY634" fmla="*/ 8889 h 10141"/>
                  <a:gd name="connsiteX635" fmla="*/ 4964 w 10000"/>
                  <a:gd name="connsiteY635" fmla="*/ 8901 h 10141"/>
                  <a:gd name="connsiteX636" fmla="*/ 4892 w 10000"/>
                  <a:gd name="connsiteY636" fmla="*/ 8927 h 10141"/>
                  <a:gd name="connsiteX637" fmla="*/ 4821 w 10000"/>
                  <a:gd name="connsiteY637" fmla="*/ 8939 h 10141"/>
                  <a:gd name="connsiteX638" fmla="*/ 4755 w 10000"/>
                  <a:gd name="connsiteY638" fmla="*/ 8952 h 10141"/>
                  <a:gd name="connsiteX639" fmla="*/ 4671 w 10000"/>
                  <a:gd name="connsiteY639" fmla="*/ 8965 h 10141"/>
                  <a:gd name="connsiteX640" fmla="*/ 4599 w 10000"/>
                  <a:gd name="connsiteY640" fmla="*/ 8977 h 10141"/>
                  <a:gd name="connsiteX641" fmla="*/ 4528 w 10000"/>
                  <a:gd name="connsiteY641" fmla="*/ 8990 h 10141"/>
                  <a:gd name="connsiteX642" fmla="*/ 4462 w 10000"/>
                  <a:gd name="connsiteY642" fmla="*/ 9002 h 10141"/>
                  <a:gd name="connsiteX643" fmla="*/ 4390 w 10000"/>
                  <a:gd name="connsiteY643" fmla="*/ 9015 h 10141"/>
                  <a:gd name="connsiteX644" fmla="*/ 4330 w 10000"/>
                  <a:gd name="connsiteY644" fmla="*/ 9040 h 10141"/>
                  <a:gd name="connsiteX645" fmla="*/ 4258 w 10000"/>
                  <a:gd name="connsiteY645" fmla="*/ 9053 h 10141"/>
                  <a:gd name="connsiteX646" fmla="*/ 4187 w 10000"/>
                  <a:gd name="connsiteY646" fmla="*/ 9066 h 10141"/>
                  <a:gd name="connsiteX647" fmla="*/ 4121 w 10000"/>
                  <a:gd name="connsiteY647" fmla="*/ 9078 h 10141"/>
                  <a:gd name="connsiteX648" fmla="*/ 4061 w 10000"/>
                  <a:gd name="connsiteY648" fmla="*/ 9097 h 10141"/>
                  <a:gd name="connsiteX649" fmla="*/ 3989 w 10000"/>
                  <a:gd name="connsiteY649" fmla="*/ 9110 h 10141"/>
                  <a:gd name="connsiteX650" fmla="*/ 3929 w 10000"/>
                  <a:gd name="connsiteY650" fmla="*/ 9123 h 10141"/>
                  <a:gd name="connsiteX651" fmla="*/ 3870 w 10000"/>
                  <a:gd name="connsiteY651" fmla="*/ 9135 h 10141"/>
                  <a:gd name="connsiteX652" fmla="*/ 3816 w 10000"/>
                  <a:gd name="connsiteY652" fmla="*/ 9148 h 10141"/>
                  <a:gd name="connsiteX653" fmla="*/ 3744 w 10000"/>
                  <a:gd name="connsiteY653" fmla="*/ 9161 h 10141"/>
                  <a:gd name="connsiteX654" fmla="*/ 3684 w 10000"/>
                  <a:gd name="connsiteY654" fmla="*/ 9173 h 10141"/>
                  <a:gd name="connsiteX655" fmla="*/ 3624 w 10000"/>
                  <a:gd name="connsiteY655" fmla="*/ 9186 h 10141"/>
                  <a:gd name="connsiteX656" fmla="*/ 3577 w 10000"/>
                  <a:gd name="connsiteY656" fmla="*/ 9199 h 10141"/>
                  <a:gd name="connsiteX657" fmla="*/ 3523 w 10000"/>
                  <a:gd name="connsiteY657" fmla="*/ 9211 h 10141"/>
                  <a:gd name="connsiteX658" fmla="*/ 3463 w 10000"/>
                  <a:gd name="connsiteY658" fmla="*/ 9224 h 10141"/>
                  <a:gd name="connsiteX659" fmla="*/ 3415 w 10000"/>
                  <a:gd name="connsiteY659" fmla="*/ 9237 h 10141"/>
                  <a:gd name="connsiteX660" fmla="*/ 3367 w 10000"/>
                  <a:gd name="connsiteY660" fmla="*/ 9249 h 10141"/>
                  <a:gd name="connsiteX661" fmla="*/ 3307 w 10000"/>
                  <a:gd name="connsiteY661" fmla="*/ 9262 h 10141"/>
                  <a:gd name="connsiteX662" fmla="*/ 3260 w 10000"/>
                  <a:gd name="connsiteY662" fmla="*/ 9274 h 10141"/>
                  <a:gd name="connsiteX663" fmla="*/ 3212 w 10000"/>
                  <a:gd name="connsiteY663" fmla="*/ 9274 h 10141"/>
                  <a:gd name="connsiteX664" fmla="*/ 3182 w 10000"/>
                  <a:gd name="connsiteY664" fmla="*/ 9287 h 10141"/>
                  <a:gd name="connsiteX665" fmla="*/ 3134 w 10000"/>
                  <a:gd name="connsiteY665" fmla="*/ 9300 h 10141"/>
                  <a:gd name="connsiteX666" fmla="*/ 3086 w 10000"/>
                  <a:gd name="connsiteY666" fmla="*/ 9312 h 10141"/>
                  <a:gd name="connsiteX667" fmla="*/ 3050 w 10000"/>
                  <a:gd name="connsiteY667" fmla="*/ 9325 h 10141"/>
                  <a:gd name="connsiteX668" fmla="*/ 3014 w 10000"/>
                  <a:gd name="connsiteY668" fmla="*/ 9338 h 10141"/>
                  <a:gd name="connsiteX669" fmla="*/ 2978 w 10000"/>
                  <a:gd name="connsiteY669" fmla="*/ 9338 h 10141"/>
                  <a:gd name="connsiteX670" fmla="*/ 2943 w 10000"/>
                  <a:gd name="connsiteY670" fmla="*/ 9350 h 10141"/>
                  <a:gd name="connsiteX671" fmla="*/ 2907 w 10000"/>
                  <a:gd name="connsiteY671" fmla="*/ 9350 h 10141"/>
                  <a:gd name="connsiteX672" fmla="*/ 2889 w 10000"/>
                  <a:gd name="connsiteY672" fmla="*/ 9363 h 10141"/>
                  <a:gd name="connsiteX673" fmla="*/ 2829 w 10000"/>
                  <a:gd name="connsiteY673" fmla="*/ 9376 h 10141"/>
                  <a:gd name="connsiteX674" fmla="*/ 2793 w 10000"/>
                  <a:gd name="connsiteY674" fmla="*/ 9388 h 10141"/>
                  <a:gd name="connsiteX675" fmla="*/ 2757 w 10000"/>
                  <a:gd name="connsiteY675" fmla="*/ 9401 h 10141"/>
                  <a:gd name="connsiteX676" fmla="*/ 2733 w 10000"/>
                  <a:gd name="connsiteY676" fmla="*/ 9401 h 10141"/>
                  <a:gd name="connsiteX677" fmla="*/ 2709 w 10000"/>
                  <a:gd name="connsiteY677" fmla="*/ 9407 h 10141"/>
                  <a:gd name="connsiteX678" fmla="*/ 2709 w 10000"/>
                  <a:gd name="connsiteY678" fmla="*/ 9407 h 10141"/>
                  <a:gd name="connsiteX679" fmla="*/ 2709 w 10000"/>
                  <a:gd name="connsiteY679" fmla="*/ 9401 h 10141"/>
                  <a:gd name="connsiteX680" fmla="*/ 2697 w 10000"/>
                  <a:gd name="connsiteY680" fmla="*/ 9363 h 10141"/>
                  <a:gd name="connsiteX681" fmla="*/ 2697 w 10000"/>
                  <a:gd name="connsiteY681" fmla="*/ 9312 h 10141"/>
                  <a:gd name="connsiteX682" fmla="*/ 2685 w 10000"/>
                  <a:gd name="connsiteY682" fmla="*/ 9287 h 10141"/>
                  <a:gd name="connsiteX683" fmla="*/ 2685 w 10000"/>
                  <a:gd name="connsiteY683" fmla="*/ 9237 h 10141"/>
                  <a:gd name="connsiteX684" fmla="*/ 2685 w 10000"/>
                  <a:gd name="connsiteY684" fmla="*/ 9199 h 10141"/>
                  <a:gd name="connsiteX685" fmla="*/ 2673 w 10000"/>
                  <a:gd name="connsiteY685" fmla="*/ 9123 h 10141"/>
                  <a:gd name="connsiteX686" fmla="*/ 2661 w 10000"/>
                  <a:gd name="connsiteY686" fmla="*/ 9078 h 10141"/>
                  <a:gd name="connsiteX687" fmla="*/ 2661 w 10000"/>
                  <a:gd name="connsiteY687" fmla="*/ 9028 h 10141"/>
                  <a:gd name="connsiteX688" fmla="*/ 2650 w 10000"/>
                  <a:gd name="connsiteY688" fmla="*/ 9002 h 10141"/>
                  <a:gd name="connsiteX689" fmla="*/ 2650 w 10000"/>
                  <a:gd name="connsiteY689" fmla="*/ 8965 h 10141"/>
                  <a:gd name="connsiteX690" fmla="*/ 2650 w 10000"/>
                  <a:gd name="connsiteY690" fmla="*/ 8927 h 10141"/>
                  <a:gd name="connsiteX691" fmla="*/ 2638 w 10000"/>
                  <a:gd name="connsiteY691" fmla="*/ 8876 h 10141"/>
                  <a:gd name="connsiteX692" fmla="*/ 2626 w 10000"/>
                  <a:gd name="connsiteY692" fmla="*/ 8838 h 10141"/>
                  <a:gd name="connsiteX693" fmla="*/ 2626 w 10000"/>
                  <a:gd name="connsiteY693" fmla="*/ 8800 h 10141"/>
                  <a:gd name="connsiteX694" fmla="*/ 2614 w 10000"/>
                  <a:gd name="connsiteY694" fmla="*/ 8762 h 10141"/>
                  <a:gd name="connsiteX695" fmla="*/ 2602 w 10000"/>
                  <a:gd name="connsiteY695" fmla="*/ 8718 h 10141"/>
                  <a:gd name="connsiteX696" fmla="*/ 2602 w 10000"/>
                  <a:gd name="connsiteY696" fmla="*/ 8680 h 10141"/>
                  <a:gd name="connsiteX697" fmla="*/ 2590 w 10000"/>
                  <a:gd name="connsiteY697" fmla="*/ 8629 h 10141"/>
                  <a:gd name="connsiteX698" fmla="*/ 2590 w 10000"/>
                  <a:gd name="connsiteY698" fmla="*/ 8579 h 10141"/>
                  <a:gd name="connsiteX699" fmla="*/ 2578 w 10000"/>
                  <a:gd name="connsiteY699" fmla="*/ 8515 h 10141"/>
                  <a:gd name="connsiteX700" fmla="*/ 2572 w 10000"/>
                  <a:gd name="connsiteY700" fmla="*/ 8465 h 10141"/>
                  <a:gd name="connsiteX701" fmla="*/ 2560 w 10000"/>
                  <a:gd name="connsiteY701" fmla="*/ 8414 h 10141"/>
                  <a:gd name="connsiteX702" fmla="*/ 2548 w 10000"/>
                  <a:gd name="connsiteY702" fmla="*/ 8370 h 10141"/>
                  <a:gd name="connsiteX703" fmla="*/ 2536 w 10000"/>
                  <a:gd name="connsiteY703" fmla="*/ 8307 h 10141"/>
                  <a:gd name="connsiteX704" fmla="*/ 2536 w 10000"/>
                  <a:gd name="connsiteY704" fmla="*/ 8256 h 10141"/>
                  <a:gd name="connsiteX705" fmla="*/ 2524 w 10000"/>
                  <a:gd name="connsiteY705" fmla="*/ 8193 h 10141"/>
                  <a:gd name="connsiteX706" fmla="*/ 2512 w 10000"/>
                  <a:gd name="connsiteY706" fmla="*/ 8142 h 10141"/>
                  <a:gd name="connsiteX707" fmla="*/ 2488 w 10000"/>
                  <a:gd name="connsiteY707" fmla="*/ 8073 h 10141"/>
                  <a:gd name="connsiteX708" fmla="*/ 2476 w 10000"/>
                  <a:gd name="connsiteY708" fmla="*/ 8022 h 10141"/>
                  <a:gd name="connsiteX709" fmla="*/ 2464 w 10000"/>
                  <a:gd name="connsiteY709" fmla="*/ 7946 h 10141"/>
                  <a:gd name="connsiteX710" fmla="*/ 2452 w 10000"/>
                  <a:gd name="connsiteY710" fmla="*/ 7896 h 10141"/>
                  <a:gd name="connsiteX711" fmla="*/ 2440 w 10000"/>
                  <a:gd name="connsiteY711" fmla="*/ 7820 h 10141"/>
                  <a:gd name="connsiteX712" fmla="*/ 2428 w 10000"/>
                  <a:gd name="connsiteY712" fmla="*/ 7756 h 10141"/>
                  <a:gd name="connsiteX713" fmla="*/ 2416 w 10000"/>
                  <a:gd name="connsiteY713" fmla="*/ 7687 h 10141"/>
                  <a:gd name="connsiteX714" fmla="*/ 2404 w 10000"/>
                  <a:gd name="connsiteY714" fmla="*/ 7624 h 10141"/>
                  <a:gd name="connsiteX715" fmla="*/ 2380 w 10000"/>
                  <a:gd name="connsiteY715" fmla="*/ 7548 h 10141"/>
                  <a:gd name="connsiteX716" fmla="*/ 2356 w 10000"/>
                  <a:gd name="connsiteY716" fmla="*/ 7484 h 10141"/>
                  <a:gd name="connsiteX717" fmla="*/ 2344 w 10000"/>
                  <a:gd name="connsiteY717" fmla="*/ 7415 h 10141"/>
                  <a:gd name="connsiteX718" fmla="*/ 2333 w 10000"/>
                  <a:gd name="connsiteY718" fmla="*/ 7339 h 10141"/>
                  <a:gd name="connsiteX719" fmla="*/ 2309 w 10000"/>
                  <a:gd name="connsiteY719" fmla="*/ 7263 h 10141"/>
                  <a:gd name="connsiteX720" fmla="*/ 2297 w 10000"/>
                  <a:gd name="connsiteY720" fmla="*/ 7187 h 10141"/>
                  <a:gd name="connsiteX721" fmla="*/ 2273 w 10000"/>
                  <a:gd name="connsiteY721" fmla="*/ 7111 h 10141"/>
                  <a:gd name="connsiteX722" fmla="*/ 2261 w 10000"/>
                  <a:gd name="connsiteY722" fmla="*/ 7042 h 10141"/>
                  <a:gd name="connsiteX723" fmla="*/ 2243 w 10000"/>
                  <a:gd name="connsiteY723" fmla="*/ 6966 h 10141"/>
                  <a:gd name="connsiteX724" fmla="*/ 2219 w 10000"/>
                  <a:gd name="connsiteY724" fmla="*/ 6877 h 10141"/>
                  <a:gd name="connsiteX725" fmla="*/ 2195 w 10000"/>
                  <a:gd name="connsiteY725" fmla="*/ 6801 h 10141"/>
                  <a:gd name="connsiteX726" fmla="*/ 2171 w 10000"/>
                  <a:gd name="connsiteY726" fmla="*/ 6732 h 10141"/>
                  <a:gd name="connsiteX727" fmla="*/ 2147 w 10000"/>
                  <a:gd name="connsiteY727" fmla="*/ 6643 h 10141"/>
                  <a:gd name="connsiteX728" fmla="*/ 2135 w 10000"/>
                  <a:gd name="connsiteY728" fmla="*/ 6567 h 10141"/>
                  <a:gd name="connsiteX729" fmla="*/ 2111 w 10000"/>
                  <a:gd name="connsiteY729" fmla="*/ 6479 h 10141"/>
                  <a:gd name="connsiteX730" fmla="*/ 2087 w 10000"/>
                  <a:gd name="connsiteY730" fmla="*/ 6409 h 10141"/>
                  <a:gd name="connsiteX731" fmla="*/ 2051 w 10000"/>
                  <a:gd name="connsiteY731" fmla="*/ 6308 h 10141"/>
                  <a:gd name="connsiteX732" fmla="*/ 2028 w 10000"/>
                  <a:gd name="connsiteY732" fmla="*/ 6219 h 10141"/>
                  <a:gd name="connsiteX733" fmla="*/ 2004 w 10000"/>
                  <a:gd name="connsiteY733" fmla="*/ 6131 h 10141"/>
                  <a:gd name="connsiteX734" fmla="*/ 1980 w 10000"/>
                  <a:gd name="connsiteY734" fmla="*/ 6049 h 10141"/>
                  <a:gd name="connsiteX735" fmla="*/ 1944 w 10000"/>
                  <a:gd name="connsiteY735" fmla="*/ 5947 h 10141"/>
                  <a:gd name="connsiteX736" fmla="*/ 1926 w 10000"/>
                  <a:gd name="connsiteY736" fmla="*/ 5859 h 10141"/>
                  <a:gd name="connsiteX737" fmla="*/ 1902 w 10000"/>
                  <a:gd name="connsiteY737" fmla="*/ 5764 h 10141"/>
                  <a:gd name="connsiteX738" fmla="*/ 1878 w 10000"/>
                  <a:gd name="connsiteY738" fmla="*/ 5675 h 10141"/>
                  <a:gd name="connsiteX739" fmla="*/ 1854 w 10000"/>
                  <a:gd name="connsiteY739" fmla="*/ 5574 h 10141"/>
                  <a:gd name="connsiteX740" fmla="*/ 1818 w 10000"/>
                  <a:gd name="connsiteY740" fmla="*/ 5473 h 10141"/>
                  <a:gd name="connsiteX741" fmla="*/ 1794 w 10000"/>
                  <a:gd name="connsiteY741" fmla="*/ 5378 h 10141"/>
                  <a:gd name="connsiteX742" fmla="*/ 1770 w 10000"/>
                  <a:gd name="connsiteY742" fmla="*/ 5277 h 10141"/>
                  <a:gd name="connsiteX743" fmla="*/ 1734 w 10000"/>
                  <a:gd name="connsiteY743" fmla="*/ 5176 h 10141"/>
                  <a:gd name="connsiteX744" fmla="*/ 1711 w 10000"/>
                  <a:gd name="connsiteY744" fmla="*/ 5081 h 10141"/>
                  <a:gd name="connsiteX745" fmla="*/ 1675 w 10000"/>
                  <a:gd name="connsiteY745" fmla="*/ 4980 h 10141"/>
                  <a:gd name="connsiteX746" fmla="*/ 1651 w 10000"/>
                  <a:gd name="connsiteY746" fmla="*/ 4879 h 10141"/>
                  <a:gd name="connsiteX747" fmla="*/ 1615 w 10000"/>
                  <a:gd name="connsiteY747" fmla="*/ 4777 h 10141"/>
                  <a:gd name="connsiteX748" fmla="*/ 1597 w 10000"/>
                  <a:gd name="connsiteY748" fmla="*/ 4670 h 10141"/>
                  <a:gd name="connsiteX749" fmla="*/ 1561 w 10000"/>
                  <a:gd name="connsiteY749" fmla="*/ 4569 h 10141"/>
                  <a:gd name="connsiteX750" fmla="*/ 1537 w 10000"/>
                  <a:gd name="connsiteY750" fmla="*/ 4467 h 10141"/>
                  <a:gd name="connsiteX751" fmla="*/ 1501 w 10000"/>
                  <a:gd name="connsiteY751" fmla="*/ 4372 h 10141"/>
                  <a:gd name="connsiteX752" fmla="*/ 1477 w 10000"/>
                  <a:gd name="connsiteY752" fmla="*/ 4259 h 10141"/>
                  <a:gd name="connsiteX753" fmla="*/ 1441 w 10000"/>
                  <a:gd name="connsiteY753" fmla="*/ 4157 h 10141"/>
                  <a:gd name="connsiteX754" fmla="*/ 1417 w 10000"/>
                  <a:gd name="connsiteY754" fmla="*/ 4063 h 10141"/>
                  <a:gd name="connsiteX755" fmla="*/ 1394 w 10000"/>
                  <a:gd name="connsiteY755" fmla="*/ 3961 h 10141"/>
                  <a:gd name="connsiteX756" fmla="*/ 1370 w 10000"/>
                  <a:gd name="connsiteY756" fmla="*/ 3860 h 10141"/>
                  <a:gd name="connsiteX757" fmla="*/ 1334 w 10000"/>
                  <a:gd name="connsiteY757" fmla="*/ 3765 h 10141"/>
                  <a:gd name="connsiteX758" fmla="*/ 1310 w 10000"/>
                  <a:gd name="connsiteY758" fmla="*/ 3664 h 10141"/>
                  <a:gd name="connsiteX759" fmla="*/ 1280 w 10000"/>
                  <a:gd name="connsiteY759" fmla="*/ 3563 h 10141"/>
                  <a:gd name="connsiteX760" fmla="*/ 1256 w 10000"/>
                  <a:gd name="connsiteY760" fmla="*/ 3462 h 10141"/>
                  <a:gd name="connsiteX761" fmla="*/ 1232 w 10000"/>
                  <a:gd name="connsiteY761" fmla="*/ 3379 h 10141"/>
                  <a:gd name="connsiteX762" fmla="*/ 1208 w 10000"/>
                  <a:gd name="connsiteY762" fmla="*/ 3291 h 10141"/>
                  <a:gd name="connsiteX763" fmla="*/ 1172 w 10000"/>
                  <a:gd name="connsiteY763" fmla="*/ 3190 h 10141"/>
                  <a:gd name="connsiteX764" fmla="*/ 1148 w 10000"/>
                  <a:gd name="connsiteY764" fmla="*/ 3095 h 10141"/>
                  <a:gd name="connsiteX765" fmla="*/ 1124 w 10000"/>
                  <a:gd name="connsiteY765" fmla="*/ 2994 h 10141"/>
                  <a:gd name="connsiteX766" fmla="*/ 1100 w 10000"/>
                  <a:gd name="connsiteY766" fmla="*/ 2918 h 10141"/>
                  <a:gd name="connsiteX767" fmla="*/ 1077 w 10000"/>
                  <a:gd name="connsiteY767" fmla="*/ 2817 h 10141"/>
                  <a:gd name="connsiteX768" fmla="*/ 1041 w 10000"/>
                  <a:gd name="connsiteY768" fmla="*/ 2734 h 10141"/>
                  <a:gd name="connsiteX769" fmla="*/ 1029 w 10000"/>
                  <a:gd name="connsiteY769" fmla="*/ 2658 h 10141"/>
                  <a:gd name="connsiteX770" fmla="*/ 1005 w 10000"/>
                  <a:gd name="connsiteY770" fmla="*/ 2582 h 10141"/>
                  <a:gd name="connsiteX771" fmla="*/ 981 w 10000"/>
                  <a:gd name="connsiteY771" fmla="*/ 2507 h 10141"/>
                  <a:gd name="connsiteX772" fmla="*/ 963 w 10000"/>
                  <a:gd name="connsiteY772" fmla="*/ 2424 h 10141"/>
                  <a:gd name="connsiteX773" fmla="*/ 951 w 10000"/>
                  <a:gd name="connsiteY773" fmla="*/ 2348 h 10141"/>
                  <a:gd name="connsiteX774" fmla="*/ 927 w 10000"/>
                  <a:gd name="connsiteY774" fmla="*/ 2285 h 10141"/>
                  <a:gd name="connsiteX775" fmla="*/ 903 w 10000"/>
                  <a:gd name="connsiteY775" fmla="*/ 2209 h 10141"/>
                  <a:gd name="connsiteX776" fmla="*/ 891 w 10000"/>
                  <a:gd name="connsiteY776" fmla="*/ 2146 h 10141"/>
                  <a:gd name="connsiteX777" fmla="*/ 867 w 10000"/>
                  <a:gd name="connsiteY777" fmla="*/ 2089 h 10141"/>
                  <a:gd name="connsiteX778" fmla="*/ 855 w 10000"/>
                  <a:gd name="connsiteY778" fmla="*/ 2026 h 10141"/>
                  <a:gd name="connsiteX779" fmla="*/ 843 w 10000"/>
                  <a:gd name="connsiteY779" fmla="*/ 1963 h 10141"/>
                  <a:gd name="connsiteX780" fmla="*/ 819 w 10000"/>
                  <a:gd name="connsiteY780" fmla="*/ 1899 h 10141"/>
                  <a:gd name="connsiteX781" fmla="*/ 807 w 10000"/>
                  <a:gd name="connsiteY781" fmla="*/ 1849 h 10141"/>
                  <a:gd name="connsiteX782" fmla="*/ 783 w 10000"/>
                  <a:gd name="connsiteY782" fmla="*/ 1811 h 10141"/>
                  <a:gd name="connsiteX783" fmla="*/ 772 w 10000"/>
                  <a:gd name="connsiteY783" fmla="*/ 1767 h 10141"/>
                  <a:gd name="connsiteX784" fmla="*/ 760 w 10000"/>
                  <a:gd name="connsiteY784" fmla="*/ 1729 h 10141"/>
                  <a:gd name="connsiteX785" fmla="*/ 748 w 10000"/>
                  <a:gd name="connsiteY785" fmla="*/ 1691 h 10141"/>
                  <a:gd name="connsiteX786" fmla="*/ 748 w 10000"/>
                  <a:gd name="connsiteY786" fmla="*/ 1653 h 10141"/>
                  <a:gd name="connsiteX787" fmla="*/ 724 w 10000"/>
                  <a:gd name="connsiteY787" fmla="*/ 1589 h 10141"/>
                  <a:gd name="connsiteX788" fmla="*/ 724 w 10000"/>
                  <a:gd name="connsiteY788" fmla="*/ 1551 h 10141"/>
                  <a:gd name="connsiteX789" fmla="*/ 712 w 10000"/>
                  <a:gd name="connsiteY789" fmla="*/ 1526 h 10141"/>
                  <a:gd name="connsiteX790" fmla="*/ 712 w 10000"/>
                  <a:gd name="connsiteY790" fmla="*/ 1514 h 10141"/>
                  <a:gd name="connsiteX791" fmla="*/ 724 w 10000"/>
                  <a:gd name="connsiteY791" fmla="*/ 1514 h 10141"/>
                  <a:gd name="connsiteX792" fmla="*/ 783 w 10000"/>
                  <a:gd name="connsiteY792" fmla="*/ 1501 h 10141"/>
                  <a:gd name="connsiteX793" fmla="*/ 819 w 10000"/>
                  <a:gd name="connsiteY793" fmla="*/ 1488 h 10141"/>
                  <a:gd name="connsiteX794" fmla="*/ 867 w 10000"/>
                  <a:gd name="connsiteY794" fmla="*/ 1488 h 10141"/>
                  <a:gd name="connsiteX795" fmla="*/ 891 w 10000"/>
                  <a:gd name="connsiteY795" fmla="*/ 1476 h 10141"/>
                  <a:gd name="connsiteX796" fmla="*/ 927 w 10000"/>
                  <a:gd name="connsiteY796" fmla="*/ 1476 h 10141"/>
                  <a:gd name="connsiteX797" fmla="*/ 963 w 10000"/>
                  <a:gd name="connsiteY797" fmla="*/ 1476 h 10141"/>
                  <a:gd name="connsiteX798" fmla="*/ 993 w 10000"/>
                  <a:gd name="connsiteY798" fmla="*/ 1476 h 10141"/>
                  <a:gd name="connsiteX799" fmla="*/ 1017 w 10000"/>
                  <a:gd name="connsiteY799" fmla="*/ 1463 h 10141"/>
                  <a:gd name="connsiteX800" fmla="*/ 1053 w 10000"/>
                  <a:gd name="connsiteY800" fmla="*/ 1463 h 10141"/>
                  <a:gd name="connsiteX801" fmla="*/ 1100 w 10000"/>
                  <a:gd name="connsiteY801" fmla="*/ 1457 h 10141"/>
                  <a:gd name="connsiteX802" fmla="*/ 1136 w 10000"/>
                  <a:gd name="connsiteY802" fmla="*/ 1457 h 10141"/>
                  <a:gd name="connsiteX803" fmla="*/ 1172 w 10000"/>
                  <a:gd name="connsiteY803" fmla="*/ 1444 h 10141"/>
                  <a:gd name="connsiteX804" fmla="*/ 1220 w 10000"/>
                  <a:gd name="connsiteY804" fmla="*/ 1444 h 10141"/>
                  <a:gd name="connsiteX805" fmla="*/ 1268 w 10000"/>
                  <a:gd name="connsiteY805" fmla="*/ 1431 h 10141"/>
                  <a:gd name="connsiteX806" fmla="*/ 1310 w 10000"/>
                  <a:gd name="connsiteY806" fmla="*/ 1431 h 10141"/>
                  <a:gd name="connsiteX807" fmla="*/ 1358 w 10000"/>
                  <a:gd name="connsiteY807" fmla="*/ 1419 h 10141"/>
                  <a:gd name="connsiteX808" fmla="*/ 1406 w 10000"/>
                  <a:gd name="connsiteY808" fmla="*/ 1419 h 10141"/>
                  <a:gd name="connsiteX809" fmla="*/ 1465 w 10000"/>
                  <a:gd name="connsiteY809" fmla="*/ 1406 h 10141"/>
                  <a:gd name="connsiteX810" fmla="*/ 1513 w 10000"/>
                  <a:gd name="connsiteY810" fmla="*/ 1406 h 10141"/>
                  <a:gd name="connsiteX811" fmla="*/ 1561 w 10000"/>
                  <a:gd name="connsiteY811" fmla="*/ 1393 h 10141"/>
                  <a:gd name="connsiteX812" fmla="*/ 1615 w 10000"/>
                  <a:gd name="connsiteY812" fmla="*/ 1393 h 10141"/>
                  <a:gd name="connsiteX813" fmla="*/ 1675 w 10000"/>
                  <a:gd name="connsiteY813" fmla="*/ 1381 h 10141"/>
                  <a:gd name="connsiteX814" fmla="*/ 1746 w 10000"/>
                  <a:gd name="connsiteY814" fmla="*/ 1381 h 10141"/>
                  <a:gd name="connsiteX815" fmla="*/ 1794 w 10000"/>
                  <a:gd name="connsiteY815" fmla="*/ 1368 h 10141"/>
                  <a:gd name="connsiteX816" fmla="*/ 1854 w 10000"/>
                  <a:gd name="connsiteY816" fmla="*/ 1355 h 10141"/>
                  <a:gd name="connsiteX817" fmla="*/ 1914 w 10000"/>
                  <a:gd name="connsiteY817" fmla="*/ 1343 h 10141"/>
                  <a:gd name="connsiteX818" fmla="*/ 1980 w 10000"/>
                  <a:gd name="connsiteY818" fmla="*/ 1343 h 10141"/>
                  <a:gd name="connsiteX819" fmla="*/ 2039 w 10000"/>
                  <a:gd name="connsiteY819" fmla="*/ 1330 h 10141"/>
                  <a:gd name="connsiteX820" fmla="*/ 2111 w 10000"/>
                  <a:gd name="connsiteY820" fmla="*/ 1317 h 10141"/>
                  <a:gd name="connsiteX821" fmla="*/ 2171 w 10000"/>
                  <a:gd name="connsiteY821" fmla="*/ 1317 h 10141"/>
                  <a:gd name="connsiteX822" fmla="*/ 2243 w 10000"/>
                  <a:gd name="connsiteY822" fmla="*/ 1305 h 10141"/>
                  <a:gd name="connsiteX823" fmla="*/ 2297 w 10000"/>
                  <a:gd name="connsiteY823" fmla="*/ 1292 h 10141"/>
                  <a:gd name="connsiteX824" fmla="*/ 2368 w 10000"/>
                  <a:gd name="connsiteY824" fmla="*/ 1292 h 10141"/>
                  <a:gd name="connsiteX825" fmla="*/ 2440 w 10000"/>
                  <a:gd name="connsiteY825" fmla="*/ 1280 h 10141"/>
                  <a:gd name="connsiteX826" fmla="*/ 2512 w 10000"/>
                  <a:gd name="connsiteY826" fmla="*/ 1267 h 10141"/>
                  <a:gd name="connsiteX827" fmla="*/ 2578 w 10000"/>
                  <a:gd name="connsiteY827" fmla="*/ 1254 h 10141"/>
                  <a:gd name="connsiteX828" fmla="*/ 2661 w 10000"/>
                  <a:gd name="connsiteY828" fmla="*/ 1242 h 10141"/>
                  <a:gd name="connsiteX829" fmla="*/ 2733 w 10000"/>
                  <a:gd name="connsiteY829" fmla="*/ 1229 h 10141"/>
                  <a:gd name="connsiteX830" fmla="*/ 2805 w 10000"/>
                  <a:gd name="connsiteY830" fmla="*/ 1229 h 10141"/>
                  <a:gd name="connsiteX831" fmla="*/ 2877 w 10000"/>
                  <a:gd name="connsiteY831" fmla="*/ 1216 h 10141"/>
                  <a:gd name="connsiteX832" fmla="*/ 2955 w 10000"/>
                  <a:gd name="connsiteY832" fmla="*/ 1204 h 10141"/>
                  <a:gd name="connsiteX833" fmla="*/ 3026 w 10000"/>
                  <a:gd name="connsiteY833" fmla="*/ 1191 h 10141"/>
                  <a:gd name="connsiteX834" fmla="*/ 3098 w 10000"/>
                  <a:gd name="connsiteY834" fmla="*/ 1178 h 10141"/>
                  <a:gd name="connsiteX835" fmla="*/ 3182 w 10000"/>
                  <a:gd name="connsiteY835" fmla="*/ 1166 h 10141"/>
                  <a:gd name="connsiteX836" fmla="*/ 3248 w 10000"/>
                  <a:gd name="connsiteY836" fmla="*/ 1166 h 10141"/>
                  <a:gd name="connsiteX837" fmla="*/ 3331 w 10000"/>
                  <a:gd name="connsiteY837" fmla="*/ 1153 h 10141"/>
                  <a:gd name="connsiteX838" fmla="*/ 3415 w 10000"/>
                  <a:gd name="connsiteY838" fmla="*/ 1140 h 10141"/>
                  <a:gd name="connsiteX839" fmla="*/ 3487 w 10000"/>
                  <a:gd name="connsiteY839" fmla="*/ 1134 h 10141"/>
                  <a:gd name="connsiteX840" fmla="*/ 3565 w 10000"/>
                  <a:gd name="connsiteY840" fmla="*/ 1134 h 10141"/>
                  <a:gd name="connsiteX841" fmla="*/ 3648 w 10000"/>
                  <a:gd name="connsiteY841" fmla="*/ 1109 h 10141"/>
                  <a:gd name="connsiteX842" fmla="*/ 3732 w 10000"/>
                  <a:gd name="connsiteY842" fmla="*/ 1109 h 10141"/>
                  <a:gd name="connsiteX843" fmla="*/ 3816 w 10000"/>
                  <a:gd name="connsiteY843" fmla="*/ 1096 h 10141"/>
                  <a:gd name="connsiteX844" fmla="*/ 3882 w 10000"/>
                  <a:gd name="connsiteY844" fmla="*/ 1083 h 10141"/>
                  <a:gd name="connsiteX845" fmla="*/ 3965 w 10000"/>
                  <a:gd name="connsiteY845" fmla="*/ 1071 h 10141"/>
                  <a:gd name="connsiteX846" fmla="*/ 4049 w 10000"/>
                  <a:gd name="connsiteY846" fmla="*/ 1071 h 10141"/>
                  <a:gd name="connsiteX847" fmla="*/ 4133 w 10000"/>
                  <a:gd name="connsiteY847" fmla="*/ 1045 h 10141"/>
                  <a:gd name="connsiteX848" fmla="*/ 4211 w 10000"/>
                  <a:gd name="connsiteY848" fmla="*/ 1045 h 10141"/>
                  <a:gd name="connsiteX849" fmla="*/ 4282 w 10000"/>
                  <a:gd name="connsiteY849" fmla="*/ 1020 h 10141"/>
                  <a:gd name="connsiteX850" fmla="*/ 4366 w 10000"/>
                  <a:gd name="connsiteY850" fmla="*/ 1020 h 10141"/>
                  <a:gd name="connsiteX851" fmla="*/ 4450 w 10000"/>
                  <a:gd name="connsiteY851" fmla="*/ 1008 h 10141"/>
                  <a:gd name="connsiteX852" fmla="*/ 4528 w 10000"/>
                  <a:gd name="connsiteY852" fmla="*/ 995 h 10141"/>
                  <a:gd name="connsiteX853" fmla="*/ 4611 w 10000"/>
                  <a:gd name="connsiteY853" fmla="*/ 982 h 10141"/>
                  <a:gd name="connsiteX854" fmla="*/ 4695 w 10000"/>
                  <a:gd name="connsiteY854" fmla="*/ 982 h 10141"/>
                  <a:gd name="connsiteX855" fmla="*/ 4767 w 10000"/>
                  <a:gd name="connsiteY855" fmla="*/ 957 h 10141"/>
                  <a:gd name="connsiteX856" fmla="*/ 4856 w 10000"/>
                  <a:gd name="connsiteY856" fmla="*/ 957 h 10141"/>
                  <a:gd name="connsiteX857" fmla="*/ 4928 w 10000"/>
                  <a:gd name="connsiteY857" fmla="*/ 944 h 10141"/>
                  <a:gd name="connsiteX858" fmla="*/ 5012 w 10000"/>
                  <a:gd name="connsiteY858" fmla="*/ 932 h 10141"/>
                  <a:gd name="connsiteX859" fmla="*/ 5084 w 10000"/>
                  <a:gd name="connsiteY859" fmla="*/ 919 h 10141"/>
                  <a:gd name="connsiteX860" fmla="*/ 5173 w 10000"/>
                  <a:gd name="connsiteY860" fmla="*/ 919 h 10141"/>
                  <a:gd name="connsiteX861" fmla="*/ 5245 w 10000"/>
                  <a:gd name="connsiteY861" fmla="*/ 906 h 10141"/>
                  <a:gd name="connsiteX862" fmla="*/ 5329 w 10000"/>
                  <a:gd name="connsiteY862" fmla="*/ 906 h 10141"/>
                  <a:gd name="connsiteX863" fmla="*/ 5413 w 10000"/>
                  <a:gd name="connsiteY863" fmla="*/ 894 h 10141"/>
                  <a:gd name="connsiteX864" fmla="*/ 5478 w 10000"/>
                  <a:gd name="connsiteY864" fmla="*/ 881 h 10141"/>
                  <a:gd name="connsiteX865" fmla="*/ 5562 w 10000"/>
                  <a:gd name="connsiteY865" fmla="*/ 868 h 10141"/>
                  <a:gd name="connsiteX866" fmla="*/ 5646 w 10000"/>
                  <a:gd name="connsiteY866" fmla="*/ 868 h 10141"/>
                  <a:gd name="connsiteX867" fmla="*/ 5718 w 10000"/>
                  <a:gd name="connsiteY867" fmla="*/ 843 h 10141"/>
                  <a:gd name="connsiteX868" fmla="*/ 5795 w 10000"/>
                  <a:gd name="connsiteY868" fmla="*/ 843 h 10141"/>
                  <a:gd name="connsiteX869" fmla="*/ 5867 w 10000"/>
                  <a:gd name="connsiteY869" fmla="*/ 830 h 10141"/>
                  <a:gd name="connsiteX870" fmla="*/ 5951 w 10000"/>
                  <a:gd name="connsiteY870" fmla="*/ 830 h 10141"/>
                  <a:gd name="connsiteX871" fmla="*/ 6023 w 10000"/>
                  <a:gd name="connsiteY871" fmla="*/ 818 h 10141"/>
                  <a:gd name="connsiteX872" fmla="*/ 6089 w 10000"/>
                  <a:gd name="connsiteY872" fmla="*/ 818 h 10141"/>
                  <a:gd name="connsiteX873" fmla="*/ 6172 w 10000"/>
                  <a:gd name="connsiteY873" fmla="*/ 805 h 10141"/>
                  <a:gd name="connsiteX874" fmla="*/ 6244 w 10000"/>
                  <a:gd name="connsiteY874" fmla="*/ 805 h 10141"/>
                  <a:gd name="connsiteX875" fmla="*/ 6316 w 10000"/>
                  <a:gd name="connsiteY875" fmla="*/ 799 h 10141"/>
                  <a:gd name="connsiteX876" fmla="*/ 6388 w 10000"/>
                  <a:gd name="connsiteY876" fmla="*/ 799 h 10141"/>
                  <a:gd name="connsiteX877" fmla="*/ 6453 w 10000"/>
                  <a:gd name="connsiteY877" fmla="*/ 786 h 10141"/>
                  <a:gd name="connsiteX878" fmla="*/ 6525 w 10000"/>
                  <a:gd name="connsiteY878" fmla="*/ 786 h 10141"/>
                  <a:gd name="connsiteX879" fmla="*/ 6585 w 10000"/>
                  <a:gd name="connsiteY879" fmla="*/ 774 h 10141"/>
                  <a:gd name="connsiteX880" fmla="*/ 6645 w 10000"/>
                  <a:gd name="connsiteY880" fmla="*/ 774 h 10141"/>
                  <a:gd name="connsiteX881" fmla="*/ 6711 w 10000"/>
                  <a:gd name="connsiteY881" fmla="*/ 761 h 10141"/>
                  <a:gd name="connsiteX882" fmla="*/ 6770 w 10000"/>
                  <a:gd name="connsiteY882" fmla="*/ 761 h 10141"/>
                  <a:gd name="connsiteX883" fmla="*/ 6830 w 10000"/>
                  <a:gd name="connsiteY883" fmla="*/ 761 h 10141"/>
                  <a:gd name="connsiteX884" fmla="*/ 6890 w 10000"/>
                  <a:gd name="connsiteY884" fmla="*/ 748 h 10141"/>
                  <a:gd name="connsiteX885" fmla="*/ 6938 w 10000"/>
                  <a:gd name="connsiteY885" fmla="*/ 748 h 10141"/>
                  <a:gd name="connsiteX886" fmla="*/ 7010 w 10000"/>
                  <a:gd name="connsiteY886" fmla="*/ 748 h 10141"/>
                  <a:gd name="connsiteX887" fmla="*/ 7051 w 10000"/>
                  <a:gd name="connsiteY887" fmla="*/ 736 h 10141"/>
                  <a:gd name="connsiteX888" fmla="*/ 7111 w 10000"/>
                  <a:gd name="connsiteY888" fmla="*/ 736 h 10141"/>
                  <a:gd name="connsiteX889" fmla="*/ 7159 w 10000"/>
                  <a:gd name="connsiteY889" fmla="*/ 736 h 10141"/>
                  <a:gd name="connsiteX890" fmla="*/ 7207 w 10000"/>
                  <a:gd name="connsiteY890" fmla="*/ 736 h 10141"/>
                  <a:gd name="connsiteX891" fmla="*/ 7255 w 10000"/>
                  <a:gd name="connsiteY891" fmla="*/ 723 h 10141"/>
                  <a:gd name="connsiteX892" fmla="*/ 7303 w 10000"/>
                  <a:gd name="connsiteY892" fmla="*/ 723 h 10141"/>
                  <a:gd name="connsiteX893" fmla="*/ 7344 w 10000"/>
                  <a:gd name="connsiteY893" fmla="*/ 723 h 10141"/>
                  <a:gd name="connsiteX894" fmla="*/ 7392 w 10000"/>
                  <a:gd name="connsiteY894" fmla="*/ 723 h 10141"/>
                  <a:gd name="connsiteX895" fmla="*/ 7416 w 10000"/>
                  <a:gd name="connsiteY895" fmla="*/ 710 h 10141"/>
                  <a:gd name="connsiteX896" fmla="*/ 7452 w 10000"/>
                  <a:gd name="connsiteY896" fmla="*/ 710 h 10141"/>
                  <a:gd name="connsiteX897" fmla="*/ 7500 w 10000"/>
                  <a:gd name="connsiteY897" fmla="*/ 698 h 10141"/>
                  <a:gd name="connsiteX898" fmla="*/ 7536 w 10000"/>
                  <a:gd name="connsiteY898" fmla="*/ 698 h 10141"/>
                  <a:gd name="connsiteX899" fmla="*/ 7596 w 10000"/>
                  <a:gd name="connsiteY899" fmla="*/ 698 h 10141"/>
                  <a:gd name="connsiteX900" fmla="*/ 7644 w 10000"/>
                  <a:gd name="connsiteY900" fmla="*/ 698 h 10141"/>
                  <a:gd name="connsiteX901" fmla="*/ 7673 w 10000"/>
                  <a:gd name="connsiteY901" fmla="*/ 698 h 10141"/>
                  <a:gd name="connsiteX902" fmla="*/ 7697 w 10000"/>
                  <a:gd name="connsiteY902" fmla="*/ 698 h 10141"/>
                  <a:gd name="connsiteX903" fmla="*/ 7721 w 10000"/>
                  <a:gd name="connsiteY903" fmla="*/ 698 h 10141"/>
                  <a:gd name="connsiteX904" fmla="*/ 7733 w 10000"/>
                  <a:gd name="connsiteY904" fmla="*/ 698 h 10141"/>
                  <a:gd name="connsiteX905" fmla="*/ 7738 w 10000"/>
                  <a:gd name="connsiteY905" fmla="*/ 719 h 10141"/>
                  <a:gd name="connsiteX0" fmla="*/ 7738 w 10000"/>
                  <a:gd name="connsiteY0" fmla="*/ 719 h 10141"/>
                  <a:gd name="connsiteX1" fmla="*/ 8122 w 10000"/>
                  <a:gd name="connsiteY1" fmla="*/ 141 h 10141"/>
                  <a:gd name="connsiteX2" fmla="*/ 8110 w 10000"/>
                  <a:gd name="connsiteY2" fmla="*/ 141 h 10141"/>
                  <a:gd name="connsiteX3" fmla="*/ 8062 w 10000"/>
                  <a:gd name="connsiteY3" fmla="*/ 141 h 10141"/>
                  <a:gd name="connsiteX4" fmla="*/ 8014 w 10000"/>
                  <a:gd name="connsiteY4" fmla="*/ 147 h 10141"/>
                  <a:gd name="connsiteX5" fmla="*/ 7978 w 10000"/>
                  <a:gd name="connsiteY5" fmla="*/ 147 h 10141"/>
                  <a:gd name="connsiteX6" fmla="*/ 7949 w 10000"/>
                  <a:gd name="connsiteY6" fmla="*/ 147 h 10141"/>
                  <a:gd name="connsiteX7" fmla="*/ 7913 w 10000"/>
                  <a:gd name="connsiteY7" fmla="*/ 147 h 10141"/>
                  <a:gd name="connsiteX8" fmla="*/ 7889 w 10000"/>
                  <a:gd name="connsiteY8" fmla="*/ 160 h 10141"/>
                  <a:gd name="connsiteX9" fmla="*/ 7841 w 10000"/>
                  <a:gd name="connsiteY9" fmla="*/ 160 h 10141"/>
                  <a:gd name="connsiteX10" fmla="*/ 7793 w 10000"/>
                  <a:gd name="connsiteY10" fmla="*/ 173 h 10141"/>
                  <a:gd name="connsiteX11" fmla="*/ 7745 w 10000"/>
                  <a:gd name="connsiteY11" fmla="*/ 173 h 10141"/>
                  <a:gd name="connsiteX12" fmla="*/ 7697 w 10000"/>
                  <a:gd name="connsiteY12" fmla="*/ 185 h 10141"/>
                  <a:gd name="connsiteX13" fmla="*/ 7656 w 10000"/>
                  <a:gd name="connsiteY13" fmla="*/ 185 h 10141"/>
                  <a:gd name="connsiteX14" fmla="*/ 7596 w 10000"/>
                  <a:gd name="connsiteY14" fmla="*/ 185 h 10141"/>
                  <a:gd name="connsiteX15" fmla="*/ 7536 w 10000"/>
                  <a:gd name="connsiteY15" fmla="*/ 198 h 10141"/>
                  <a:gd name="connsiteX16" fmla="*/ 7476 w 10000"/>
                  <a:gd name="connsiteY16" fmla="*/ 198 h 10141"/>
                  <a:gd name="connsiteX17" fmla="*/ 7404 w 10000"/>
                  <a:gd name="connsiteY17" fmla="*/ 198 h 10141"/>
                  <a:gd name="connsiteX18" fmla="*/ 7344 w 10000"/>
                  <a:gd name="connsiteY18" fmla="*/ 211 h 10141"/>
                  <a:gd name="connsiteX19" fmla="*/ 7291 w 10000"/>
                  <a:gd name="connsiteY19" fmla="*/ 211 h 10141"/>
                  <a:gd name="connsiteX20" fmla="*/ 7231 w 10000"/>
                  <a:gd name="connsiteY20" fmla="*/ 223 h 10141"/>
                  <a:gd name="connsiteX21" fmla="*/ 7147 w 10000"/>
                  <a:gd name="connsiteY21" fmla="*/ 223 h 10141"/>
                  <a:gd name="connsiteX22" fmla="*/ 7075 w 10000"/>
                  <a:gd name="connsiteY22" fmla="*/ 236 h 10141"/>
                  <a:gd name="connsiteX23" fmla="*/ 7010 w 10000"/>
                  <a:gd name="connsiteY23" fmla="*/ 236 h 10141"/>
                  <a:gd name="connsiteX24" fmla="*/ 6926 w 10000"/>
                  <a:gd name="connsiteY24" fmla="*/ 249 h 10141"/>
                  <a:gd name="connsiteX25" fmla="*/ 6854 w 10000"/>
                  <a:gd name="connsiteY25" fmla="*/ 261 h 10141"/>
                  <a:gd name="connsiteX26" fmla="*/ 6770 w 10000"/>
                  <a:gd name="connsiteY26" fmla="*/ 274 h 10141"/>
                  <a:gd name="connsiteX27" fmla="*/ 6705 w 10000"/>
                  <a:gd name="connsiteY27" fmla="*/ 274 h 10141"/>
                  <a:gd name="connsiteX28" fmla="*/ 6621 w 10000"/>
                  <a:gd name="connsiteY28" fmla="*/ 286 h 10141"/>
                  <a:gd name="connsiteX29" fmla="*/ 6537 w 10000"/>
                  <a:gd name="connsiteY29" fmla="*/ 286 h 10141"/>
                  <a:gd name="connsiteX30" fmla="*/ 6453 w 10000"/>
                  <a:gd name="connsiteY30" fmla="*/ 299 h 10141"/>
                  <a:gd name="connsiteX31" fmla="*/ 6364 w 10000"/>
                  <a:gd name="connsiteY31" fmla="*/ 312 h 10141"/>
                  <a:gd name="connsiteX32" fmla="*/ 6280 w 10000"/>
                  <a:gd name="connsiteY32" fmla="*/ 324 h 10141"/>
                  <a:gd name="connsiteX33" fmla="*/ 6184 w 10000"/>
                  <a:gd name="connsiteY33" fmla="*/ 337 h 10141"/>
                  <a:gd name="connsiteX34" fmla="*/ 6100 w 10000"/>
                  <a:gd name="connsiteY34" fmla="*/ 350 h 10141"/>
                  <a:gd name="connsiteX35" fmla="*/ 6011 w 10000"/>
                  <a:gd name="connsiteY35" fmla="*/ 350 h 10141"/>
                  <a:gd name="connsiteX36" fmla="*/ 5927 w 10000"/>
                  <a:gd name="connsiteY36" fmla="*/ 362 h 10141"/>
                  <a:gd name="connsiteX37" fmla="*/ 5831 w 10000"/>
                  <a:gd name="connsiteY37" fmla="*/ 375 h 10141"/>
                  <a:gd name="connsiteX38" fmla="*/ 5742 w 10000"/>
                  <a:gd name="connsiteY38" fmla="*/ 388 h 10141"/>
                  <a:gd name="connsiteX39" fmla="*/ 5658 w 10000"/>
                  <a:gd name="connsiteY39" fmla="*/ 388 h 10141"/>
                  <a:gd name="connsiteX40" fmla="*/ 5562 w 10000"/>
                  <a:gd name="connsiteY40" fmla="*/ 400 h 10141"/>
                  <a:gd name="connsiteX41" fmla="*/ 5467 w 10000"/>
                  <a:gd name="connsiteY41" fmla="*/ 413 h 10141"/>
                  <a:gd name="connsiteX42" fmla="*/ 5377 w 10000"/>
                  <a:gd name="connsiteY42" fmla="*/ 426 h 10141"/>
                  <a:gd name="connsiteX43" fmla="*/ 5281 w 10000"/>
                  <a:gd name="connsiteY43" fmla="*/ 426 h 10141"/>
                  <a:gd name="connsiteX44" fmla="*/ 5185 w 10000"/>
                  <a:gd name="connsiteY44" fmla="*/ 451 h 10141"/>
                  <a:gd name="connsiteX45" fmla="*/ 5096 w 10000"/>
                  <a:gd name="connsiteY45" fmla="*/ 464 h 10141"/>
                  <a:gd name="connsiteX46" fmla="*/ 5000 w 10000"/>
                  <a:gd name="connsiteY46" fmla="*/ 470 h 10141"/>
                  <a:gd name="connsiteX47" fmla="*/ 4904 w 10000"/>
                  <a:gd name="connsiteY47" fmla="*/ 470 h 10141"/>
                  <a:gd name="connsiteX48" fmla="*/ 4809 w 10000"/>
                  <a:gd name="connsiteY48" fmla="*/ 483 h 10141"/>
                  <a:gd name="connsiteX49" fmla="*/ 4719 w 10000"/>
                  <a:gd name="connsiteY49" fmla="*/ 495 h 10141"/>
                  <a:gd name="connsiteX50" fmla="*/ 4623 w 10000"/>
                  <a:gd name="connsiteY50" fmla="*/ 508 h 10141"/>
                  <a:gd name="connsiteX51" fmla="*/ 4528 w 10000"/>
                  <a:gd name="connsiteY51" fmla="*/ 521 h 10141"/>
                  <a:gd name="connsiteX52" fmla="*/ 4438 w 10000"/>
                  <a:gd name="connsiteY52" fmla="*/ 533 h 10141"/>
                  <a:gd name="connsiteX53" fmla="*/ 4354 w 10000"/>
                  <a:gd name="connsiteY53" fmla="*/ 546 h 10141"/>
                  <a:gd name="connsiteX54" fmla="*/ 4258 w 10000"/>
                  <a:gd name="connsiteY54" fmla="*/ 558 h 10141"/>
                  <a:gd name="connsiteX55" fmla="*/ 4163 w 10000"/>
                  <a:gd name="connsiteY55" fmla="*/ 571 h 10141"/>
                  <a:gd name="connsiteX56" fmla="*/ 4073 w 10000"/>
                  <a:gd name="connsiteY56" fmla="*/ 584 h 10141"/>
                  <a:gd name="connsiteX57" fmla="*/ 3977 w 10000"/>
                  <a:gd name="connsiteY57" fmla="*/ 596 h 10141"/>
                  <a:gd name="connsiteX58" fmla="*/ 3882 w 10000"/>
                  <a:gd name="connsiteY58" fmla="*/ 609 h 10141"/>
                  <a:gd name="connsiteX59" fmla="*/ 3804 w 10000"/>
                  <a:gd name="connsiteY59" fmla="*/ 622 h 10141"/>
                  <a:gd name="connsiteX60" fmla="*/ 3720 w 10000"/>
                  <a:gd name="connsiteY60" fmla="*/ 634 h 10141"/>
                  <a:gd name="connsiteX61" fmla="*/ 3624 w 10000"/>
                  <a:gd name="connsiteY61" fmla="*/ 647 h 10141"/>
                  <a:gd name="connsiteX62" fmla="*/ 3541 w 10000"/>
                  <a:gd name="connsiteY62" fmla="*/ 660 h 10141"/>
                  <a:gd name="connsiteX63" fmla="*/ 3463 w 10000"/>
                  <a:gd name="connsiteY63" fmla="*/ 672 h 10141"/>
                  <a:gd name="connsiteX64" fmla="*/ 3367 w 10000"/>
                  <a:gd name="connsiteY64" fmla="*/ 685 h 10141"/>
                  <a:gd name="connsiteX65" fmla="*/ 3283 w 10000"/>
                  <a:gd name="connsiteY65" fmla="*/ 685 h 10141"/>
                  <a:gd name="connsiteX66" fmla="*/ 3194 w 10000"/>
                  <a:gd name="connsiteY66" fmla="*/ 698 h 10141"/>
                  <a:gd name="connsiteX67" fmla="*/ 3110 w 10000"/>
                  <a:gd name="connsiteY67" fmla="*/ 723 h 10141"/>
                  <a:gd name="connsiteX68" fmla="*/ 3014 w 10000"/>
                  <a:gd name="connsiteY68" fmla="*/ 736 h 10141"/>
                  <a:gd name="connsiteX69" fmla="*/ 2931 w 10000"/>
                  <a:gd name="connsiteY69" fmla="*/ 736 h 10141"/>
                  <a:gd name="connsiteX70" fmla="*/ 2853 w 10000"/>
                  <a:gd name="connsiteY70" fmla="*/ 748 h 10141"/>
                  <a:gd name="connsiteX71" fmla="*/ 2757 w 10000"/>
                  <a:gd name="connsiteY71" fmla="*/ 761 h 10141"/>
                  <a:gd name="connsiteX72" fmla="*/ 2673 w 10000"/>
                  <a:gd name="connsiteY72" fmla="*/ 774 h 10141"/>
                  <a:gd name="connsiteX73" fmla="*/ 2590 w 10000"/>
                  <a:gd name="connsiteY73" fmla="*/ 786 h 10141"/>
                  <a:gd name="connsiteX74" fmla="*/ 2512 w 10000"/>
                  <a:gd name="connsiteY74" fmla="*/ 799 h 10141"/>
                  <a:gd name="connsiteX75" fmla="*/ 2428 w 10000"/>
                  <a:gd name="connsiteY75" fmla="*/ 805 h 10141"/>
                  <a:gd name="connsiteX76" fmla="*/ 2344 w 10000"/>
                  <a:gd name="connsiteY76" fmla="*/ 818 h 10141"/>
                  <a:gd name="connsiteX77" fmla="*/ 2261 w 10000"/>
                  <a:gd name="connsiteY77" fmla="*/ 830 h 10141"/>
                  <a:gd name="connsiteX78" fmla="*/ 2183 w 10000"/>
                  <a:gd name="connsiteY78" fmla="*/ 843 h 10141"/>
                  <a:gd name="connsiteX79" fmla="*/ 2099 w 10000"/>
                  <a:gd name="connsiteY79" fmla="*/ 843 h 10141"/>
                  <a:gd name="connsiteX80" fmla="*/ 2028 w 10000"/>
                  <a:gd name="connsiteY80" fmla="*/ 868 h 10141"/>
                  <a:gd name="connsiteX81" fmla="*/ 1944 w 10000"/>
                  <a:gd name="connsiteY81" fmla="*/ 881 h 10141"/>
                  <a:gd name="connsiteX82" fmla="*/ 1866 w 10000"/>
                  <a:gd name="connsiteY82" fmla="*/ 894 h 10141"/>
                  <a:gd name="connsiteX83" fmla="*/ 1794 w 10000"/>
                  <a:gd name="connsiteY83" fmla="*/ 894 h 10141"/>
                  <a:gd name="connsiteX84" fmla="*/ 1722 w 10000"/>
                  <a:gd name="connsiteY84" fmla="*/ 919 h 10141"/>
                  <a:gd name="connsiteX85" fmla="*/ 1639 w 10000"/>
                  <a:gd name="connsiteY85" fmla="*/ 919 h 10141"/>
                  <a:gd name="connsiteX86" fmla="*/ 1573 w 10000"/>
                  <a:gd name="connsiteY86" fmla="*/ 932 h 10141"/>
                  <a:gd name="connsiteX87" fmla="*/ 1501 w 10000"/>
                  <a:gd name="connsiteY87" fmla="*/ 944 h 10141"/>
                  <a:gd name="connsiteX88" fmla="*/ 1429 w 10000"/>
                  <a:gd name="connsiteY88" fmla="*/ 957 h 10141"/>
                  <a:gd name="connsiteX89" fmla="*/ 1358 w 10000"/>
                  <a:gd name="connsiteY89" fmla="*/ 957 h 10141"/>
                  <a:gd name="connsiteX90" fmla="*/ 1292 w 10000"/>
                  <a:gd name="connsiteY90" fmla="*/ 982 h 10141"/>
                  <a:gd name="connsiteX91" fmla="*/ 1232 w 10000"/>
                  <a:gd name="connsiteY91" fmla="*/ 995 h 10141"/>
                  <a:gd name="connsiteX92" fmla="*/ 1160 w 10000"/>
                  <a:gd name="connsiteY92" fmla="*/ 1008 h 10141"/>
                  <a:gd name="connsiteX93" fmla="*/ 1089 w 10000"/>
                  <a:gd name="connsiteY93" fmla="*/ 1008 h 10141"/>
                  <a:gd name="connsiteX94" fmla="*/ 1029 w 10000"/>
                  <a:gd name="connsiteY94" fmla="*/ 1020 h 10141"/>
                  <a:gd name="connsiteX95" fmla="*/ 963 w 10000"/>
                  <a:gd name="connsiteY95" fmla="*/ 1020 h 10141"/>
                  <a:gd name="connsiteX96" fmla="*/ 903 w 10000"/>
                  <a:gd name="connsiteY96" fmla="*/ 1033 h 10141"/>
                  <a:gd name="connsiteX97" fmla="*/ 843 w 10000"/>
                  <a:gd name="connsiteY97" fmla="*/ 1033 h 10141"/>
                  <a:gd name="connsiteX98" fmla="*/ 783 w 10000"/>
                  <a:gd name="connsiteY98" fmla="*/ 1045 h 10141"/>
                  <a:gd name="connsiteX99" fmla="*/ 736 w 10000"/>
                  <a:gd name="connsiteY99" fmla="*/ 1058 h 10141"/>
                  <a:gd name="connsiteX100" fmla="*/ 688 w 10000"/>
                  <a:gd name="connsiteY100" fmla="*/ 1071 h 10141"/>
                  <a:gd name="connsiteX101" fmla="*/ 634 w 10000"/>
                  <a:gd name="connsiteY101" fmla="*/ 1071 h 10141"/>
                  <a:gd name="connsiteX102" fmla="*/ 574 w 10000"/>
                  <a:gd name="connsiteY102" fmla="*/ 1083 h 10141"/>
                  <a:gd name="connsiteX103" fmla="*/ 526 w 10000"/>
                  <a:gd name="connsiteY103" fmla="*/ 1083 h 10141"/>
                  <a:gd name="connsiteX104" fmla="*/ 478 w 10000"/>
                  <a:gd name="connsiteY104" fmla="*/ 1096 h 10141"/>
                  <a:gd name="connsiteX105" fmla="*/ 431 w 10000"/>
                  <a:gd name="connsiteY105" fmla="*/ 1096 h 10141"/>
                  <a:gd name="connsiteX106" fmla="*/ 383 w 10000"/>
                  <a:gd name="connsiteY106" fmla="*/ 1109 h 10141"/>
                  <a:gd name="connsiteX107" fmla="*/ 347 w 10000"/>
                  <a:gd name="connsiteY107" fmla="*/ 1109 h 10141"/>
                  <a:gd name="connsiteX108" fmla="*/ 317 w 10000"/>
                  <a:gd name="connsiteY108" fmla="*/ 1121 h 10141"/>
                  <a:gd name="connsiteX109" fmla="*/ 281 w 10000"/>
                  <a:gd name="connsiteY109" fmla="*/ 1121 h 10141"/>
                  <a:gd name="connsiteX110" fmla="*/ 233 w 10000"/>
                  <a:gd name="connsiteY110" fmla="*/ 1134 h 10141"/>
                  <a:gd name="connsiteX111" fmla="*/ 209 w 10000"/>
                  <a:gd name="connsiteY111" fmla="*/ 1134 h 10141"/>
                  <a:gd name="connsiteX112" fmla="*/ 173 w 10000"/>
                  <a:gd name="connsiteY112" fmla="*/ 1134 h 10141"/>
                  <a:gd name="connsiteX113" fmla="*/ 114 w 10000"/>
                  <a:gd name="connsiteY113" fmla="*/ 1140 h 10141"/>
                  <a:gd name="connsiteX114" fmla="*/ 78 w 10000"/>
                  <a:gd name="connsiteY114" fmla="*/ 1153 h 10141"/>
                  <a:gd name="connsiteX115" fmla="*/ 42 w 10000"/>
                  <a:gd name="connsiteY115" fmla="*/ 1153 h 10141"/>
                  <a:gd name="connsiteX116" fmla="*/ 24 w 10000"/>
                  <a:gd name="connsiteY116" fmla="*/ 1166 h 10141"/>
                  <a:gd name="connsiteX117" fmla="*/ 0 w 10000"/>
                  <a:gd name="connsiteY117" fmla="*/ 1166 h 10141"/>
                  <a:gd name="connsiteX118" fmla="*/ 0 w 10000"/>
                  <a:gd name="connsiteY118" fmla="*/ 1166 h 10141"/>
                  <a:gd name="connsiteX119" fmla="*/ 0 w 10000"/>
                  <a:gd name="connsiteY119" fmla="*/ 1178 h 10141"/>
                  <a:gd name="connsiteX120" fmla="*/ 12 w 10000"/>
                  <a:gd name="connsiteY120" fmla="*/ 1204 h 10141"/>
                  <a:gd name="connsiteX121" fmla="*/ 12 w 10000"/>
                  <a:gd name="connsiteY121" fmla="*/ 1229 h 10141"/>
                  <a:gd name="connsiteX122" fmla="*/ 24 w 10000"/>
                  <a:gd name="connsiteY122" fmla="*/ 1254 h 10141"/>
                  <a:gd name="connsiteX123" fmla="*/ 30 w 10000"/>
                  <a:gd name="connsiteY123" fmla="*/ 1292 h 10141"/>
                  <a:gd name="connsiteX124" fmla="*/ 42 w 10000"/>
                  <a:gd name="connsiteY124" fmla="*/ 1330 h 10141"/>
                  <a:gd name="connsiteX125" fmla="*/ 54 w 10000"/>
                  <a:gd name="connsiteY125" fmla="*/ 1355 h 10141"/>
                  <a:gd name="connsiteX126" fmla="*/ 66 w 10000"/>
                  <a:gd name="connsiteY126" fmla="*/ 1406 h 10141"/>
                  <a:gd name="connsiteX127" fmla="*/ 78 w 10000"/>
                  <a:gd name="connsiteY127" fmla="*/ 1457 h 10141"/>
                  <a:gd name="connsiteX128" fmla="*/ 90 w 10000"/>
                  <a:gd name="connsiteY128" fmla="*/ 1501 h 10141"/>
                  <a:gd name="connsiteX129" fmla="*/ 102 w 10000"/>
                  <a:gd name="connsiteY129" fmla="*/ 1564 h 10141"/>
                  <a:gd name="connsiteX130" fmla="*/ 126 w 10000"/>
                  <a:gd name="connsiteY130" fmla="*/ 1627 h 10141"/>
                  <a:gd name="connsiteX131" fmla="*/ 150 w 10000"/>
                  <a:gd name="connsiteY131" fmla="*/ 1691 h 10141"/>
                  <a:gd name="connsiteX132" fmla="*/ 173 w 10000"/>
                  <a:gd name="connsiteY132" fmla="*/ 1767 h 10141"/>
                  <a:gd name="connsiteX133" fmla="*/ 185 w 10000"/>
                  <a:gd name="connsiteY133" fmla="*/ 1823 h 10141"/>
                  <a:gd name="connsiteX134" fmla="*/ 209 w 10000"/>
                  <a:gd name="connsiteY134" fmla="*/ 1899 h 10141"/>
                  <a:gd name="connsiteX135" fmla="*/ 221 w 10000"/>
                  <a:gd name="connsiteY135" fmla="*/ 1975 h 10141"/>
                  <a:gd name="connsiteX136" fmla="*/ 245 w 10000"/>
                  <a:gd name="connsiteY136" fmla="*/ 2064 h 10141"/>
                  <a:gd name="connsiteX137" fmla="*/ 269 w 10000"/>
                  <a:gd name="connsiteY137" fmla="*/ 2133 h 10141"/>
                  <a:gd name="connsiteX138" fmla="*/ 305 w 10000"/>
                  <a:gd name="connsiteY138" fmla="*/ 2235 h 10141"/>
                  <a:gd name="connsiteX139" fmla="*/ 329 w 10000"/>
                  <a:gd name="connsiteY139" fmla="*/ 2311 h 10141"/>
                  <a:gd name="connsiteX140" fmla="*/ 347 w 10000"/>
                  <a:gd name="connsiteY140" fmla="*/ 2412 h 10141"/>
                  <a:gd name="connsiteX141" fmla="*/ 371 w 10000"/>
                  <a:gd name="connsiteY141" fmla="*/ 2507 h 10141"/>
                  <a:gd name="connsiteX142" fmla="*/ 395 w 10000"/>
                  <a:gd name="connsiteY142" fmla="*/ 2608 h 10141"/>
                  <a:gd name="connsiteX143" fmla="*/ 431 w 10000"/>
                  <a:gd name="connsiteY143" fmla="*/ 2696 h 10141"/>
                  <a:gd name="connsiteX144" fmla="*/ 455 w 10000"/>
                  <a:gd name="connsiteY144" fmla="*/ 2791 h 10141"/>
                  <a:gd name="connsiteX145" fmla="*/ 490 w 10000"/>
                  <a:gd name="connsiteY145" fmla="*/ 2892 h 10141"/>
                  <a:gd name="connsiteX146" fmla="*/ 514 w 10000"/>
                  <a:gd name="connsiteY146" fmla="*/ 3006 h 10141"/>
                  <a:gd name="connsiteX147" fmla="*/ 550 w 10000"/>
                  <a:gd name="connsiteY147" fmla="*/ 3107 h 10141"/>
                  <a:gd name="connsiteX148" fmla="*/ 586 w 10000"/>
                  <a:gd name="connsiteY148" fmla="*/ 3228 h 10141"/>
                  <a:gd name="connsiteX149" fmla="*/ 610 w 10000"/>
                  <a:gd name="connsiteY149" fmla="*/ 3329 h 10141"/>
                  <a:gd name="connsiteX150" fmla="*/ 646 w 10000"/>
                  <a:gd name="connsiteY150" fmla="*/ 3443 h 10141"/>
                  <a:gd name="connsiteX151" fmla="*/ 676 w 10000"/>
                  <a:gd name="connsiteY151" fmla="*/ 3538 h 10141"/>
                  <a:gd name="connsiteX152" fmla="*/ 712 w 10000"/>
                  <a:gd name="connsiteY152" fmla="*/ 3664 h 10141"/>
                  <a:gd name="connsiteX153" fmla="*/ 736 w 10000"/>
                  <a:gd name="connsiteY153" fmla="*/ 3778 h 10141"/>
                  <a:gd name="connsiteX154" fmla="*/ 772 w 10000"/>
                  <a:gd name="connsiteY154" fmla="*/ 3885 h 10141"/>
                  <a:gd name="connsiteX155" fmla="*/ 807 w 10000"/>
                  <a:gd name="connsiteY155" fmla="*/ 4012 h 10141"/>
                  <a:gd name="connsiteX156" fmla="*/ 843 w 10000"/>
                  <a:gd name="connsiteY156" fmla="*/ 4119 h 10141"/>
                  <a:gd name="connsiteX157" fmla="*/ 867 w 10000"/>
                  <a:gd name="connsiteY157" fmla="*/ 4233 h 10141"/>
                  <a:gd name="connsiteX158" fmla="*/ 903 w 10000"/>
                  <a:gd name="connsiteY158" fmla="*/ 4360 h 10141"/>
                  <a:gd name="connsiteX159" fmla="*/ 927 w 10000"/>
                  <a:gd name="connsiteY159" fmla="*/ 4467 h 10141"/>
                  <a:gd name="connsiteX160" fmla="*/ 975 w 10000"/>
                  <a:gd name="connsiteY160" fmla="*/ 4581 h 10141"/>
                  <a:gd name="connsiteX161" fmla="*/ 993 w 10000"/>
                  <a:gd name="connsiteY161" fmla="*/ 4708 h 10141"/>
                  <a:gd name="connsiteX162" fmla="*/ 1029 w 10000"/>
                  <a:gd name="connsiteY162" fmla="*/ 4815 h 10141"/>
                  <a:gd name="connsiteX163" fmla="*/ 1065 w 10000"/>
                  <a:gd name="connsiteY163" fmla="*/ 4942 h 10141"/>
                  <a:gd name="connsiteX164" fmla="*/ 1100 w 10000"/>
                  <a:gd name="connsiteY164" fmla="*/ 5068 h 10141"/>
                  <a:gd name="connsiteX165" fmla="*/ 1136 w 10000"/>
                  <a:gd name="connsiteY165" fmla="*/ 5176 h 10141"/>
                  <a:gd name="connsiteX166" fmla="*/ 1160 w 10000"/>
                  <a:gd name="connsiteY166" fmla="*/ 5290 h 10141"/>
                  <a:gd name="connsiteX167" fmla="*/ 1196 w 10000"/>
                  <a:gd name="connsiteY167" fmla="*/ 5403 h 10141"/>
                  <a:gd name="connsiteX168" fmla="*/ 1232 w 10000"/>
                  <a:gd name="connsiteY168" fmla="*/ 5511 h 10141"/>
                  <a:gd name="connsiteX169" fmla="*/ 1256 w 10000"/>
                  <a:gd name="connsiteY169" fmla="*/ 5625 h 10141"/>
                  <a:gd name="connsiteX170" fmla="*/ 1292 w 10000"/>
                  <a:gd name="connsiteY170" fmla="*/ 5739 h 10141"/>
                  <a:gd name="connsiteX171" fmla="*/ 1322 w 10000"/>
                  <a:gd name="connsiteY171" fmla="*/ 5846 h 10141"/>
                  <a:gd name="connsiteX172" fmla="*/ 1358 w 10000"/>
                  <a:gd name="connsiteY172" fmla="*/ 5973 h 10141"/>
                  <a:gd name="connsiteX173" fmla="*/ 1382 w 10000"/>
                  <a:gd name="connsiteY173" fmla="*/ 6074 h 10141"/>
                  <a:gd name="connsiteX174" fmla="*/ 1406 w 10000"/>
                  <a:gd name="connsiteY174" fmla="*/ 6169 h 10141"/>
                  <a:gd name="connsiteX175" fmla="*/ 1441 w 10000"/>
                  <a:gd name="connsiteY175" fmla="*/ 6283 h 10141"/>
                  <a:gd name="connsiteX176" fmla="*/ 1477 w 10000"/>
                  <a:gd name="connsiteY176" fmla="*/ 6397 h 10141"/>
                  <a:gd name="connsiteX177" fmla="*/ 1501 w 10000"/>
                  <a:gd name="connsiteY177" fmla="*/ 6479 h 10141"/>
                  <a:gd name="connsiteX178" fmla="*/ 1525 w 10000"/>
                  <a:gd name="connsiteY178" fmla="*/ 6580 h 10141"/>
                  <a:gd name="connsiteX179" fmla="*/ 1549 w 10000"/>
                  <a:gd name="connsiteY179" fmla="*/ 6681 h 10141"/>
                  <a:gd name="connsiteX180" fmla="*/ 1585 w 10000"/>
                  <a:gd name="connsiteY180" fmla="*/ 6789 h 10141"/>
                  <a:gd name="connsiteX181" fmla="*/ 1609 w 10000"/>
                  <a:gd name="connsiteY181" fmla="*/ 6865 h 10141"/>
                  <a:gd name="connsiteX182" fmla="*/ 1627 w 10000"/>
                  <a:gd name="connsiteY182" fmla="*/ 6966 h 10141"/>
                  <a:gd name="connsiteX183" fmla="*/ 1651 w 10000"/>
                  <a:gd name="connsiteY183" fmla="*/ 7054 h 10141"/>
                  <a:gd name="connsiteX184" fmla="*/ 1675 w 10000"/>
                  <a:gd name="connsiteY184" fmla="*/ 7149 h 10141"/>
                  <a:gd name="connsiteX185" fmla="*/ 1687 w 10000"/>
                  <a:gd name="connsiteY185" fmla="*/ 7238 h 10141"/>
                  <a:gd name="connsiteX186" fmla="*/ 1722 w 10000"/>
                  <a:gd name="connsiteY186" fmla="*/ 7326 h 10141"/>
                  <a:gd name="connsiteX187" fmla="*/ 1746 w 10000"/>
                  <a:gd name="connsiteY187" fmla="*/ 7415 h 10141"/>
                  <a:gd name="connsiteX188" fmla="*/ 1770 w 10000"/>
                  <a:gd name="connsiteY188" fmla="*/ 7497 h 10141"/>
                  <a:gd name="connsiteX189" fmla="*/ 1782 w 10000"/>
                  <a:gd name="connsiteY189" fmla="*/ 7586 h 10141"/>
                  <a:gd name="connsiteX190" fmla="*/ 1806 w 10000"/>
                  <a:gd name="connsiteY190" fmla="*/ 7662 h 10141"/>
                  <a:gd name="connsiteX191" fmla="*/ 1818 w 10000"/>
                  <a:gd name="connsiteY191" fmla="*/ 7750 h 10141"/>
                  <a:gd name="connsiteX192" fmla="*/ 1854 w 10000"/>
                  <a:gd name="connsiteY192" fmla="*/ 7832 h 10141"/>
                  <a:gd name="connsiteX193" fmla="*/ 1866 w 10000"/>
                  <a:gd name="connsiteY193" fmla="*/ 7908 h 10141"/>
                  <a:gd name="connsiteX194" fmla="*/ 1890 w 10000"/>
                  <a:gd name="connsiteY194" fmla="*/ 7997 h 10141"/>
                  <a:gd name="connsiteX195" fmla="*/ 1902 w 10000"/>
                  <a:gd name="connsiteY195" fmla="*/ 8073 h 10141"/>
                  <a:gd name="connsiteX196" fmla="*/ 1926 w 10000"/>
                  <a:gd name="connsiteY196" fmla="*/ 8155 h 10141"/>
                  <a:gd name="connsiteX197" fmla="*/ 1938 w 10000"/>
                  <a:gd name="connsiteY197" fmla="*/ 8218 h 10141"/>
                  <a:gd name="connsiteX198" fmla="*/ 1956 w 10000"/>
                  <a:gd name="connsiteY198" fmla="*/ 8294 h 10141"/>
                  <a:gd name="connsiteX199" fmla="*/ 1968 w 10000"/>
                  <a:gd name="connsiteY199" fmla="*/ 8370 h 10141"/>
                  <a:gd name="connsiteX200" fmla="*/ 1992 w 10000"/>
                  <a:gd name="connsiteY200" fmla="*/ 8440 h 10141"/>
                  <a:gd name="connsiteX201" fmla="*/ 2004 w 10000"/>
                  <a:gd name="connsiteY201" fmla="*/ 8503 h 10141"/>
                  <a:gd name="connsiteX202" fmla="*/ 2016 w 10000"/>
                  <a:gd name="connsiteY202" fmla="*/ 8579 h 10141"/>
                  <a:gd name="connsiteX203" fmla="*/ 2028 w 10000"/>
                  <a:gd name="connsiteY203" fmla="*/ 8655 h 10141"/>
                  <a:gd name="connsiteX204" fmla="*/ 2051 w 10000"/>
                  <a:gd name="connsiteY204" fmla="*/ 8718 h 10141"/>
                  <a:gd name="connsiteX205" fmla="*/ 2051 w 10000"/>
                  <a:gd name="connsiteY205" fmla="*/ 8775 h 10141"/>
                  <a:gd name="connsiteX206" fmla="*/ 2075 w 10000"/>
                  <a:gd name="connsiteY206" fmla="*/ 8838 h 10141"/>
                  <a:gd name="connsiteX207" fmla="*/ 2075 w 10000"/>
                  <a:gd name="connsiteY207" fmla="*/ 8901 h 10141"/>
                  <a:gd name="connsiteX208" fmla="*/ 2099 w 10000"/>
                  <a:gd name="connsiteY208" fmla="*/ 8977 h 10141"/>
                  <a:gd name="connsiteX209" fmla="*/ 2111 w 10000"/>
                  <a:gd name="connsiteY209" fmla="*/ 9028 h 10141"/>
                  <a:gd name="connsiteX210" fmla="*/ 2123 w 10000"/>
                  <a:gd name="connsiteY210" fmla="*/ 9085 h 10141"/>
                  <a:gd name="connsiteX211" fmla="*/ 2135 w 10000"/>
                  <a:gd name="connsiteY211" fmla="*/ 9148 h 10141"/>
                  <a:gd name="connsiteX212" fmla="*/ 2147 w 10000"/>
                  <a:gd name="connsiteY212" fmla="*/ 9211 h 10141"/>
                  <a:gd name="connsiteX213" fmla="*/ 2159 w 10000"/>
                  <a:gd name="connsiteY213" fmla="*/ 9262 h 10141"/>
                  <a:gd name="connsiteX214" fmla="*/ 2159 w 10000"/>
                  <a:gd name="connsiteY214" fmla="*/ 9312 h 10141"/>
                  <a:gd name="connsiteX215" fmla="*/ 2171 w 10000"/>
                  <a:gd name="connsiteY215" fmla="*/ 9363 h 10141"/>
                  <a:gd name="connsiteX216" fmla="*/ 2183 w 10000"/>
                  <a:gd name="connsiteY216" fmla="*/ 9407 h 10141"/>
                  <a:gd name="connsiteX217" fmla="*/ 2183 w 10000"/>
                  <a:gd name="connsiteY217" fmla="*/ 9458 h 10141"/>
                  <a:gd name="connsiteX218" fmla="*/ 2195 w 10000"/>
                  <a:gd name="connsiteY218" fmla="*/ 9508 h 10141"/>
                  <a:gd name="connsiteX219" fmla="*/ 2195 w 10000"/>
                  <a:gd name="connsiteY219" fmla="*/ 9546 h 10141"/>
                  <a:gd name="connsiteX220" fmla="*/ 2207 w 10000"/>
                  <a:gd name="connsiteY220" fmla="*/ 9597 h 10141"/>
                  <a:gd name="connsiteX221" fmla="*/ 2207 w 10000"/>
                  <a:gd name="connsiteY221" fmla="*/ 9635 h 10141"/>
                  <a:gd name="connsiteX222" fmla="*/ 2219 w 10000"/>
                  <a:gd name="connsiteY222" fmla="*/ 9673 h 10141"/>
                  <a:gd name="connsiteX223" fmla="*/ 2219 w 10000"/>
                  <a:gd name="connsiteY223" fmla="*/ 9711 h 10141"/>
                  <a:gd name="connsiteX224" fmla="*/ 2243 w 10000"/>
                  <a:gd name="connsiteY224" fmla="*/ 9755 h 10141"/>
                  <a:gd name="connsiteX225" fmla="*/ 2243 w 10000"/>
                  <a:gd name="connsiteY225" fmla="*/ 9780 h 10141"/>
                  <a:gd name="connsiteX226" fmla="*/ 2255 w 10000"/>
                  <a:gd name="connsiteY226" fmla="*/ 9818 h 10141"/>
                  <a:gd name="connsiteX227" fmla="*/ 2255 w 10000"/>
                  <a:gd name="connsiteY227" fmla="*/ 9856 h 10141"/>
                  <a:gd name="connsiteX228" fmla="*/ 2261 w 10000"/>
                  <a:gd name="connsiteY228" fmla="*/ 9894 h 10141"/>
                  <a:gd name="connsiteX229" fmla="*/ 2261 w 10000"/>
                  <a:gd name="connsiteY229" fmla="*/ 9945 h 10141"/>
                  <a:gd name="connsiteX230" fmla="*/ 2273 w 10000"/>
                  <a:gd name="connsiteY230" fmla="*/ 9996 h 10141"/>
                  <a:gd name="connsiteX231" fmla="*/ 2273 w 10000"/>
                  <a:gd name="connsiteY231" fmla="*/ 10033 h 10141"/>
                  <a:gd name="connsiteX232" fmla="*/ 2285 w 10000"/>
                  <a:gd name="connsiteY232" fmla="*/ 10071 h 10141"/>
                  <a:gd name="connsiteX233" fmla="*/ 2285 w 10000"/>
                  <a:gd name="connsiteY233" fmla="*/ 10116 h 10141"/>
                  <a:gd name="connsiteX234" fmla="*/ 2297 w 10000"/>
                  <a:gd name="connsiteY234" fmla="*/ 10141 h 10141"/>
                  <a:gd name="connsiteX235" fmla="*/ 2297 w 10000"/>
                  <a:gd name="connsiteY235" fmla="*/ 10128 h 10141"/>
                  <a:gd name="connsiteX236" fmla="*/ 2309 w 10000"/>
                  <a:gd name="connsiteY236" fmla="*/ 10116 h 10141"/>
                  <a:gd name="connsiteX237" fmla="*/ 2333 w 10000"/>
                  <a:gd name="connsiteY237" fmla="*/ 10103 h 10141"/>
                  <a:gd name="connsiteX238" fmla="*/ 2380 w 10000"/>
                  <a:gd name="connsiteY238" fmla="*/ 10103 h 10141"/>
                  <a:gd name="connsiteX239" fmla="*/ 2416 w 10000"/>
                  <a:gd name="connsiteY239" fmla="*/ 10078 h 10141"/>
                  <a:gd name="connsiteX240" fmla="*/ 2476 w 10000"/>
                  <a:gd name="connsiteY240" fmla="*/ 10071 h 10141"/>
                  <a:gd name="connsiteX241" fmla="*/ 2500 w 10000"/>
                  <a:gd name="connsiteY241" fmla="*/ 10059 h 10141"/>
                  <a:gd name="connsiteX242" fmla="*/ 2548 w 10000"/>
                  <a:gd name="connsiteY242" fmla="*/ 10059 h 10141"/>
                  <a:gd name="connsiteX243" fmla="*/ 2578 w 10000"/>
                  <a:gd name="connsiteY243" fmla="*/ 10046 h 10141"/>
                  <a:gd name="connsiteX244" fmla="*/ 2626 w 10000"/>
                  <a:gd name="connsiteY244" fmla="*/ 10033 h 10141"/>
                  <a:gd name="connsiteX245" fmla="*/ 2661 w 10000"/>
                  <a:gd name="connsiteY245" fmla="*/ 10021 h 10141"/>
                  <a:gd name="connsiteX246" fmla="*/ 2697 w 10000"/>
                  <a:gd name="connsiteY246" fmla="*/ 9996 h 10141"/>
                  <a:gd name="connsiteX247" fmla="*/ 2745 w 10000"/>
                  <a:gd name="connsiteY247" fmla="*/ 9983 h 10141"/>
                  <a:gd name="connsiteX248" fmla="*/ 2793 w 10000"/>
                  <a:gd name="connsiteY248" fmla="*/ 9970 h 10141"/>
                  <a:gd name="connsiteX249" fmla="*/ 2841 w 10000"/>
                  <a:gd name="connsiteY249" fmla="*/ 9958 h 10141"/>
                  <a:gd name="connsiteX250" fmla="*/ 2889 w 10000"/>
                  <a:gd name="connsiteY250" fmla="*/ 9945 h 10141"/>
                  <a:gd name="connsiteX251" fmla="*/ 2943 w 10000"/>
                  <a:gd name="connsiteY251" fmla="*/ 9932 h 10141"/>
                  <a:gd name="connsiteX252" fmla="*/ 2990 w 10000"/>
                  <a:gd name="connsiteY252" fmla="*/ 9920 h 10141"/>
                  <a:gd name="connsiteX253" fmla="*/ 3050 w 10000"/>
                  <a:gd name="connsiteY253" fmla="*/ 9894 h 10141"/>
                  <a:gd name="connsiteX254" fmla="*/ 3110 w 10000"/>
                  <a:gd name="connsiteY254" fmla="*/ 9882 h 10141"/>
                  <a:gd name="connsiteX255" fmla="*/ 3170 w 10000"/>
                  <a:gd name="connsiteY255" fmla="*/ 9869 h 10141"/>
                  <a:gd name="connsiteX256" fmla="*/ 3224 w 10000"/>
                  <a:gd name="connsiteY256" fmla="*/ 9844 h 10141"/>
                  <a:gd name="connsiteX257" fmla="*/ 3283 w 10000"/>
                  <a:gd name="connsiteY257" fmla="*/ 9831 h 10141"/>
                  <a:gd name="connsiteX258" fmla="*/ 3355 w 10000"/>
                  <a:gd name="connsiteY258" fmla="*/ 9818 h 10141"/>
                  <a:gd name="connsiteX259" fmla="*/ 3415 w 10000"/>
                  <a:gd name="connsiteY259" fmla="*/ 9793 h 10141"/>
                  <a:gd name="connsiteX260" fmla="*/ 3487 w 10000"/>
                  <a:gd name="connsiteY260" fmla="*/ 9780 h 10141"/>
                  <a:gd name="connsiteX261" fmla="*/ 3553 w 10000"/>
                  <a:gd name="connsiteY261" fmla="*/ 9768 h 10141"/>
                  <a:gd name="connsiteX262" fmla="*/ 3612 w 10000"/>
                  <a:gd name="connsiteY262" fmla="*/ 9743 h 10141"/>
                  <a:gd name="connsiteX263" fmla="*/ 3696 w 10000"/>
                  <a:gd name="connsiteY263" fmla="*/ 9724 h 10141"/>
                  <a:gd name="connsiteX264" fmla="*/ 3768 w 10000"/>
                  <a:gd name="connsiteY264" fmla="*/ 9711 h 10141"/>
                  <a:gd name="connsiteX265" fmla="*/ 3840 w 10000"/>
                  <a:gd name="connsiteY265" fmla="*/ 9686 h 10141"/>
                  <a:gd name="connsiteX266" fmla="*/ 3906 w 10000"/>
                  <a:gd name="connsiteY266" fmla="*/ 9673 h 10141"/>
                  <a:gd name="connsiteX267" fmla="*/ 3977 w 10000"/>
                  <a:gd name="connsiteY267" fmla="*/ 9648 h 10141"/>
                  <a:gd name="connsiteX268" fmla="*/ 4061 w 10000"/>
                  <a:gd name="connsiteY268" fmla="*/ 9635 h 10141"/>
                  <a:gd name="connsiteX269" fmla="*/ 4133 w 10000"/>
                  <a:gd name="connsiteY269" fmla="*/ 9610 h 10141"/>
                  <a:gd name="connsiteX270" fmla="*/ 4211 w 10000"/>
                  <a:gd name="connsiteY270" fmla="*/ 9584 h 10141"/>
                  <a:gd name="connsiteX271" fmla="*/ 4282 w 10000"/>
                  <a:gd name="connsiteY271" fmla="*/ 9572 h 10141"/>
                  <a:gd name="connsiteX272" fmla="*/ 4366 w 10000"/>
                  <a:gd name="connsiteY272" fmla="*/ 9546 h 10141"/>
                  <a:gd name="connsiteX273" fmla="*/ 4438 w 10000"/>
                  <a:gd name="connsiteY273" fmla="*/ 9534 h 10141"/>
                  <a:gd name="connsiteX274" fmla="*/ 4516 w 10000"/>
                  <a:gd name="connsiteY274" fmla="*/ 9508 h 10141"/>
                  <a:gd name="connsiteX275" fmla="*/ 4599 w 10000"/>
                  <a:gd name="connsiteY275" fmla="*/ 9496 h 10141"/>
                  <a:gd name="connsiteX276" fmla="*/ 4683 w 10000"/>
                  <a:gd name="connsiteY276" fmla="*/ 9483 h 10141"/>
                  <a:gd name="connsiteX277" fmla="*/ 4767 w 10000"/>
                  <a:gd name="connsiteY277" fmla="*/ 9458 h 10141"/>
                  <a:gd name="connsiteX278" fmla="*/ 4844 w 10000"/>
                  <a:gd name="connsiteY278" fmla="*/ 9433 h 10141"/>
                  <a:gd name="connsiteX279" fmla="*/ 4928 w 10000"/>
                  <a:gd name="connsiteY279" fmla="*/ 9420 h 10141"/>
                  <a:gd name="connsiteX280" fmla="*/ 5012 w 10000"/>
                  <a:gd name="connsiteY280" fmla="*/ 9401 h 10141"/>
                  <a:gd name="connsiteX281" fmla="*/ 5096 w 10000"/>
                  <a:gd name="connsiteY281" fmla="*/ 9388 h 10141"/>
                  <a:gd name="connsiteX282" fmla="*/ 5173 w 10000"/>
                  <a:gd name="connsiteY282" fmla="*/ 9376 h 10141"/>
                  <a:gd name="connsiteX283" fmla="*/ 5269 w 10000"/>
                  <a:gd name="connsiteY283" fmla="*/ 9350 h 10141"/>
                  <a:gd name="connsiteX284" fmla="*/ 5353 w 10000"/>
                  <a:gd name="connsiteY284" fmla="*/ 9338 h 10141"/>
                  <a:gd name="connsiteX285" fmla="*/ 5431 w 10000"/>
                  <a:gd name="connsiteY285" fmla="*/ 9312 h 10141"/>
                  <a:gd name="connsiteX286" fmla="*/ 5514 w 10000"/>
                  <a:gd name="connsiteY286" fmla="*/ 9300 h 10141"/>
                  <a:gd name="connsiteX287" fmla="*/ 5598 w 10000"/>
                  <a:gd name="connsiteY287" fmla="*/ 9274 h 10141"/>
                  <a:gd name="connsiteX288" fmla="*/ 5694 w 10000"/>
                  <a:gd name="connsiteY288" fmla="*/ 9262 h 10141"/>
                  <a:gd name="connsiteX289" fmla="*/ 5772 w 10000"/>
                  <a:gd name="connsiteY289" fmla="*/ 9249 h 10141"/>
                  <a:gd name="connsiteX290" fmla="*/ 5855 w 10000"/>
                  <a:gd name="connsiteY290" fmla="*/ 9237 h 10141"/>
                  <a:gd name="connsiteX291" fmla="*/ 5939 w 10000"/>
                  <a:gd name="connsiteY291" fmla="*/ 9224 h 10141"/>
                  <a:gd name="connsiteX292" fmla="*/ 6035 w 10000"/>
                  <a:gd name="connsiteY292" fmla="*/ 9211 h 10141"/>
                  <a:gd name="connsiteX293" fmla="*/ 6112 w 10000"/>
                  <a:gd name="connsiteY293" fmla="*/ 9199 h 10141"/>
                  <a:gd name="connsiteX294" fmla="*/ 6196 w 10000"/>
                  <a:gd name="connsiteY294" fmla="*/ 9173 h 10141"/>
                  <a:gd name="connsiteX295" fmla="*/ 6280 w 10000"/>
                  <a:gd name="connsiteY295" fmla="*/ 9161 h 10141"/>
                  <a:gd name="connsiteX296" fmla="*/ 6364 w 10000"/>
                  <a:gd name="connsiteY296" fmla="*/ 9148 h 10141"/>
                  <a:gd name="connsiteX297" fmla="*/ 6441 w 10000"/>
                  <a:gd name="connsiteY297" fmla="*/ 9123 h 10141"/>
                  <a:gd name="connsiteX298" fmla="*/ 6537 w 10000"/>
                  <a:gd name="connsiteY298" fmla="*/ 9110 h 10141"/>
                  <a:gd name="connsiteX299" fmla="*/ 6621 w 10000"/>
                  <a:gd name="connsiteY299" fmla="*/ 9097 h 10141"/>
                  <a:gd name="connsiteX300" fmla="*/ 6711 w 10000"/>
                  <a:gd name="connsiteY300" fmla="*/ 9085 h 10141"/>
                  <a:gd name="connsiteX301" fmla="*/ 6782 w 10000"/>
                  <a:gd name="connsiteY301" fmla="*/ 9066 h 10141"/>
                  <a:gd name="connsiteX302" fmla="*/ 6878 w 10000"/>
                  <a:gd name="connsiteY302" fmla="*/ 9053 h 10141"/>
                  <a:gd name="connsiteX303" fmla="*/ 6962 w 10000"/>
                  <a:gd name="connsiteY303" fmla="*/ 9028 h 10141"/>
                  <a:gd name="connsiteX304" fmla="*/ 7051 w 10000"/>
                  <a:gd name="connsiteY304" fmla="*/ 9015 h 10141"/>
                  <a:gd name="connsiteX305" fmla="*/ 7135 w 10000"/>
                  <a:gd name="connsiteY305" fmla="*/ 8990 h 10141"/>
                  <a:gd name="connsiteX306" fmla="*/ 7219 w 10000"/>
                  <a:gd name="connsiteY306" fmla="*/ 8977 h 10141"/>
                  <a:gd name="connsiteX307" fmla="*/ 7303 w 10000"/>
                  <a:gd name="connsiteY307" fmla="*/ 8952 h 10141"/>
                  <a:gd name="connsiteX308" fmla="*/ 7392 w 10000"/>
                  <a:gd name="connsiteY308" fmla="*/ 8939 h 10141"/>
                  <a:gd name="connsiteX309" fmla="*/ 7476 w 10000"/>
                  <a:gd name="connsiteY309" fmla="*/ 8914 h 10141"/>
                  <a:gd name="connsiteX310" fmla="*/ 7560 w 10000"/>
                  <a:gd name="connsiteY310" fmla="*/ 8889 h 10141"/>
                  <a:gd name="connsiteX311" fmla="*/ 7644 w 10000"/>
                  <a:gd name="connsiteY311" fmla="*/ 8876 h 10141"/>
                  <a:gd name="connsiteX312" fmla="*/ 7733 w 10000"/>
                  <a:gd name="connsiteY312" fmla="*/ 8851 h 10141"/>
                  <a:gd name="connsiteX313" fmla="*/ 7805 w 10000"/>
                  <a:gd name="connsiteY313" fmla="*/ 8838 h 10141"/>
                  <a:gd name="connsiteX314" fmla="*/ 7901 w 10000"/>
                  <a:gd name="connsiteY314" fmla="*/ 8813 h 10141"/>
                  <a:gd name="connsiteX315" fmla="*/ 7972 w 10000"/>
                  <a:gd name="connsiteY315" fmla="*/ 8800 h 10141"/>
                  <a:gd name="connsiteX316" fmla="*/ 8062 w 10000"/>
                  <a:gd name="connsiteY316" fmla="*/ 8775 h 10141"/>
                  <a:gd name="connsiteX317" fmla="*/ 8134 w 10000"/>
                  <a:gd name="connsiteY317" fmla="*/ 8749 h 10141"/>
                  <a:gd name="connsiteX318" fmla="*/ 8218 w 10000"/>
                  <a:gd name="connsiteY318" fmla="*/ 8743 h 10141"/>
                  <a:gd name="connsiteX319" fmla="*/ 8295 w 10000"/>
                  <a:gd name="connsiteY319" fmla="*/ 8718 h 10141"/>
                  <a:gd name="connsiteX320" fmla="*/ 8367 w 10000"/>
                  <a:gd name="connsiteY320" fmla="*/ 8705 h 10141"/>
                  <a:gd name="connsiteX321" fmla="*/ 8451 w 10000"/>
                  <a:gd name="connsiteY321" fmla="*/ 8680 h 10141"/>
                  <a:gd name="connsiteX322" fmla="*/ 8523 w 10000"/>
                  <a:gd name="connsiteY322" fmla="*/ 8667 h 10141"/>
                  <a:gd name="connsiteX323" fmla="*/ 8594 w 10000"/>
                  <a:gd name="connsiteY323" fmla="*/ 8642 h 10141"/>
                  <a:gd name="connsiteX324" fmla="*/ 8672 w 10000"/>
                  <a:gd name="connsiteY324" fmla="*/ 8617 h 10141"/>
                  <a:gd name="connsiteX325" fmla="*/ 8744 w 10000"/>
                  <a:gd name="connsiteY325" fmla="*/ 8604 h 10141"/>
                  <a:gd name="connsiteX326" fmla="*/ 8816 w 10000"/>
                  <a:gd name="connsiteY326" fmla="*/ 8579 h 10141"/>
                  <a:gd name="connsiteX327" fmla="*/ 8876 w 10000"/>
                  <a:gd name="connsiteY327" fmla="*/ 8566 h 10141"/>
                  <a:gd name="connsiteX328" fmla="*/ 8941 w 10000"/>
                  <a:gd name="connsiteY328" fmla="*/ 8541 h 10141"/>
                  <a:gd name="connsiteX329" fmla="*/ 9001 w 10000"/>
                  <a:gd name="connsiteY329" fmla="*/ 8515 h 10141"/>
                  <a:gd name="connsiteX330" fmla="*/ 9073 w 10000"/>
                  <a:gd name="connsiteY330" fmla="*/ 8503 h 10141"/>
                  <a:gd name="connsiteX331" fmla="*/ 9133 w 10000"/>
                  <a:gd name="connsiteY331" fmla="*/ 8477 h 10141"/>
                  <a:gd name="connsiteX332" fmla="*/ 9205 w 10000"/>
                  <a:gd name="connsiteY332" fmla="*/ 8465 h 10141"/>
                  <a:gd name="connsiteX333" fmla="*/ 9258 w 10000"/>
                  <a:gd name="connsiteY333" fmla="*/ 8452 h 10141"/>
                  <a:gd name="connsiteX334" fmla="*/ 9318 w 10000"/>
                  <a:gd name="connsiteY334" fmla="*/ 8427 h 10141"/>
                  <a:gd name="connsiteX335" fmla="*/ 9366 w 10000"/>
                  <a:gd name="connsiteY335" fmla="*/ 8414 h 10141"/>
                  <a:gd name="connsiteX336" fmla="*/ 9426 w 10000"/>
                  <a:gd name="connsiteY336" fmla="*/ 8408 h 10141"/>
                  <a:gd name="connsiteX337" fmla="*/ 9474 w 10000"/>
                  <a:gd name="connsiteY337" fmla="*/ 8383 h 10141"/>
                  <a:gd name="connsiteX338" fmla="*/ 9522 w 10000"/>
                  <a:gd name="connsiteY338" fmla="*/ 8370 h 10141"/>
                  <a:gd name="connsiteX339" fmla="*/ 9575 w 10000"/>
                  <a:gd name="connsiteY339" fmla="*/ 8357 h 10141"/>
                  <a:gd name="connsiteX340" fmla="*/ 9623 w 10000"/>
                  <a:gd name="connsiteY340" fmla="*/ 8345 h 10141"/>
                  <a:gd name="connsiteX341" fmla="*/ 9659 w 10000"/>
                  <a:gd name="connsiteY341" fmla="*/ 8332 h 10141"/>
                  <a:gd name="connsiteX342" fmla="*/ 9707 w 10000"/>
                  <a:gd name="connsiteY342" fmla="*/ 8319 h 10141"/>
                  <a:gd name="connsiteX343" fmla="*/ 9743 w 10000"/>
                  <a:gd name="connsiteY343" fmla="*/ 8307 h 10141"/>
                  <a:gd name="connsiteX344" fmla="*/ 9779 w 10000"/>
                  <a:gd name="connsiteY344" fmla="*/ 8294 h 10141"/>
                  <a:gd name="connsiteX345" fmla="*/ 9839 w 10000"/>
                  <a:gd name="connsiteY345" fmla="*/ 8281 h 10141"/>
                  <a:gd name="connsiteX346" fmla="*/ 9892 w 10000"/>
                  <a:gd name="connsiteY346" fmla="*/ 8269 h 10141"/>
                  <a:gd name="connsiteX347" fmla="*/ 9928 w 10000"/>
                  <a:gd name="connsiteY347" fmla="*/ 8243 h 10141"/>
                  <a:gd name="connsiteX348" fmla="*/ 9964 w 10000"/>
                  <a:gd name="connsiteY348" fmla="*/ 8231 h 10141"/>
                  <a:gd name="connsiteX349" fmla="*/ 9988 w 10000"/>
                  <a:gd name="connsiteY349" fmla="*/ 8231 h 10141"/>
                  <a:gd name="connsiteX350" fmla="*/ 10000 w 10000"/>
                  <a:gd name="connsiteY350" fmla="*/ 8231 h 10141"/>
                  <a:gd name="connsiteX351" fmla="*/ 9988 w 10000"/>
                  <a:gd name="connsiteY351" fmla="*/ 8218 h 10141"/>
                  <a:gd name="connsiteX352" fmla="*/ 9988 w 10000"/>
                  <a:gd name="connsiteY352" fmla="*/ 8206 h 10141"/>
                  <a:gd name="connsiteX353" fmla="*/ 9976 w 10000"/>
                  <a:gd name="connsiteY353" fmla="*/ 8180 h 10141"/>
                  <a:gd name="connsiteX354" fmla="*/ 9964 w 10000"/>
                  <a:gd name="connsiteY354" fmla="*/ 8155 h 10141"/>
                  <a:gd name="connsiteX355" fmla="*/ 9952 w 10000"/>
                  <a:gd name="connsiteY355" fmla="*/ 8104 h 10141"/>
                  <a:gd name="connsiteX356" fmla="*/ 9928 w 10000"/>
                  <a:gd name="connsiteY356" fmla="*/ 8060 h 10141"/>
                  <a:gd name="connsiteX357" fmla="*/ 9904 w 10000"/>
                  <a:gd name="connsiteY357" fmla="*/ 7997 h 10141"/>
                  <a:gd name="connsiteX358" fmla="*/ 9892 w 10000"/>
                  <a:gd name="connsiteY358" fmla="*/ 7921 h 10141"/>
                  <a:gd name="connsiteX359" fmla="*/ 9874 w 10000"/>
                  <a:gd name="connsiteY359" fmla="*/ 7883 h 10141"/>
                  <a:gd name="connsiteX360" fmla="*/ 9862 w 10000"/>
                  <a:gd name="connsiteY360" fmla="*/ 7832 h 10141"/>
                  <a:gd name="connsiteX361" fmla="*/ 9850 w 10000"/>
                  <a:gd name="connsiteY361" fmla="*/ 7794 h 10141"/>
                  <a:gd name="connsiteX362" fmla="*/ 9839 w 10000"/>
                  <a:gd name="connsiteY362" fmla="*/ 7756 h 10141"/>
                  <a:gd name="connsiteX363" fmla="*/ 9827 w 10000"/>
                  <a:gd name="connsiteY363" fmla="*/ 7700 h 10141"/>
                  <a:gd name="connsiteX364" fmla="*/ 9803 w 10000"/>
                  <a:gd name="connsiteY364" fmla="*/ 7662 h 10141"/>
                  <a:gd name="connsiteX365" fmla="*/ 9791 w 10000"/>
                  <a:gd name="connsiteY365" fmla="*/ 7611 h 10141"/>
                  <a:gd name="connsiteX366" fmla="*/ 9779 w 10000"/>
                  <a:gd name="connsiteY366" fmla="*/ 7560 h 10141"/>
                  <a:gd name="connsiteX367" fmla="*/ 9767 w 10000"/>
                  <a:gd name="connsiteY367" fmla="*/ 7510 h 10141"/>
                  <a:gd name="connsiteX368" fmla="*/ 9743 w 10000"/>
                  <a:gd name="connsiteY368" fmla="*/ 7459 h 10141"/>
                  <a:gd name="connsiteX369" fmla="*/ 9731 w 10000"/>
                  <a:gd name="connsiteY369" fmla="*/ 7402 h 10141"/>
                  <a:gd name="connsiteX370" fmla="*/ 9719 w 10000"/>
                  <a:gd name="connsiteY370" fmla="*/ 7352 h 10141"/>
                  <a:gd name="connsiteX371" fmla="*/ 9695 w 10000"/>
                  <a:gd name="connsiteY371" fmla="*/ 7288 h 10141"/>
                  <a:gd name="connsiteX372" fmla="*/ 9683 w 10000"/>
                  <a:gd name="connsiteY372" fmla="*/ 7225 h 10141"/>
                  <a:gd name="connsiteX373" fmla="*/ 9659 w 10000"/>
                  <a:gd name="connsiteY373" fmla="*/ 7175 h 10141"/>
                  <a:gd name="connsiteX374" fmla="*/ 9647 w 10000"/>
                  <a:gd name="connsiteY374" fmla="*/ 7111 h 10141"/>
                  <a:gd name="connsiteX375" fmla="*/ 9635 w 10000"/>
                  <a:gd name="connsiteY375" fmla="*/ 7042 h 10141"/>
                  <a:gd name="connsiteX376" fmla="*/ 9611 w 10000"/>
                  <a:gd name="connsiteY376" fmla="*/ 6978 h 10141"/>
                  <a:gd name="connsiteX377" fmla="*/ 9599 w 10000"/>
                  <a:gd name="connsiteY377" fmla="*/ 6915 h 10141"/>
                  <a:gd name="connsiteX378" fmla="*/ 9575 w 10000"/>
                  <a:gd name="connsiteY378" fmla="*/ 6839 h 10141"/>
                  <a:gd name="connsiteX379" fmla="*/ 9563 w 10000"/>
                  <a:gd name="connsiteY379" fmla="*/ 6776 h 10141"/>
                  <a:gd name="connsiteX380" fmla="*/ 9545 w 10000"/>
                  <a:gd name="connsiteY380" fmla="*/ 6706 h 10141"/>
                  <a:gd name="connsiteX381" fmla="*/ 9522 w 10000"/>
                  <a:gd name="connsiteY381" fmla="*/ 6631 h 10141"/>
                  <a:gd name="connsiteX382" fmla="*/ 9510 w 10000"/>
                  <a:gd name="connsiteY382" fmla="*/ 6567 h 10141"/>
                  <a:gd name="connsiteX383" fmla="*/ 9486 w 10000"/>
                  <a:gd name="connsiteY383" fmla="*/ 6491 h 10141"/>
                  <a:gd name="connsiteX384" fmla="*/ 9474 w 10000"/>
                  <a:gd name="connsiteY384" fmla="*/ 6422 h 10141"/>
                  <a:gd name="connsiteX385" fmla="*/ 9450 w 10000"/>
                  <a:gd name="connsiteY385" fmla="*/ 6346 h 10141"/>
                  <a:gd name="connsiteX386" fmla="*/ 9438 w 10000"/>
                  <a:gd name="connsiteY386" fmla="*/ 6283 h 10141"/>
                  <a:gd name="connsiteX387" fmla="*/ 9414 w 10000"/>
                  <a:gd name="connsiteY387" fmla="*/ 6194 h 10141"/>
                  <a:gd name="connsiteX388" fmla="*/ 9402 w 10000"/>
                  <a:gd name="connsiteY388" fmla="*/ 6131 h 10141"/>
                  <a:gd name="connsiteX389" fmla="*/ 9378 w 10000"/>
                  <a:gd name="connsiteY389" fmla="*/ 6061 h 10141"/>
                  <a:gd name="connsiteX390" fmla="*/ 9366 w 10000"/>
                  <a:gd name="connsiteY390" fmla="*/ 5985 h 10141"/>
                  <a:gd name="connsiteX391" fmla="*/ 9354 w 10000"/>
                  <a:gd name="connsiteY391" fmla="*/ 5897 h 10141"/>
                  <a:gd name="connsiteX392" fmla="*/ 9330 w 10000"/>
                  <a:gd name="connsiteY392" fmla="*/ 5821 h 10141"/>
                  <a:gd name="connsiteX393" fmla="*/ 9318 w 10000"/>
                  <a:gd name="connsiteY393" fmla="*/ 5751 h 10141"/>
                  <a:gd name="connsiteX394" fmla="*/ 9294 w 10000"/>
                  <a:gd name="connsiteY394" fmla="*/ 5663 h 10141"/>
                  <a:gd name="connsiteX395" fmla="*/ 9270 w 10000"/>
                  <a:gd name="connsiteY395" fmla="*/ 5587 h 10141"/>
                  <a:gd name="connsiteX396" fmla="*/ 9258 w 10000"/>
                  <a:gd name="connsiteY396" fmla="*/ 5511 h 10141"/>
                  <a:gd name="connsiteX397" fmla="*/ 9246 w 10000"/>
                  <a:gd name="connsiteY397" fmla="*/ 5429 h 10141"/>
                  <a:gd name="connsiteX398" fmla="*/ 9240 w 10000"/>
                  <a:gd name="connsiteY398" fmla="*/ 5353 h 10141"/>
                  <a:gd name="connsiteX399" fmla="*/ 9228 w 10000"/>
                  <a:gd name="connsiteY399" fmla="*/ 5264 h 10141"/>
                  <a:gd name="connsiteX400" fmla="*/ 9217 w 10000"/>
                  <a:gd name="connsiteY400" fmla="*/ 5188 h 10141"/>
                  <a:gd name="connsiteX401" fmla="*/ 9205 w 10000"/>
                  <a:gd name="connsiteY401" fmla="*/ 5113 h 10141"/>
                  <a:gd name="connsiteX402" fmla="*/ 9193 w 10000"/>
                  <a:gd name="connsiteY402" fmla="*/ 5043 h 10141"/>
                  <a:gd name="connsiteX403" fmla="*/ 9169 w 10000"/>
                  <a:gd name="connsiteY403" fmla="*/ 4954 h 10141"/>
                  <a:gd name="connsiteX404" fmla="*/ 9169 w 10000"/>
                  <a:gd name="connsiteY404" fmla="*/ 4879 h 10141"/>
                  <a:gd name="connsiteX405" fmla="*/ 9157 w 10000"/>
                  <a:gd name="connsiteY405" fmla="*/ 4803 h 10141"/>
                  <a:gd name="connsiteX406" fmla="*/ 9145 w 10000"/>
                  <a:gd name="connsiteY406" fmla="*/ 4720 h 10141"/>
                  <a:gd name="connsiteX407" fmla="*/ 9121 w 10000"/>
                  <a:gd name="connsiteY407" fmla="*/ 4644 h 10141"/>
                  <a:gd name="connsiteX408" fmla="*/ 9121 w 10000"/>
                  <a:gd name="connsiteY408" fmla="*/ 4556 h 10141"/>
                  <a:gd name="connsiteX409" fmla="*/ 9097 w 10000"/>
                  <a:gd name="connsiteY409" fmla="*/ 4480 h 10141"/>
                  <a:gd name="connsiteX410" fmla="*/ 9097 w 10000"/>
                  <a:gd name="connsiteY410" fmla="*/ 4410 h 10141"/>
                  <a:gd name="connsiteX411" fmla="*/ 9085 w 10000"/>
                  <a:gd name="connsiteY411" fmla="*/ 4322 h 10141"/>
                  <a:gd name="connsiteX412" fmla="*/ 9073 w 10000"/>
                  <a:gd name="connsiteY412" fmla="*/ 4246 h 10141"/>
                  <a:gd name="connsiteX413" fmla="*/ 9061 w 10000"/>
                  <a:gd name="connsiteY413" fmla="*/ 4170 h 10141"/>
                  <a:gd name="connsiteX414" fmla="*/ 9061 w 10000"/>
                  <a:gd name="connsiteY414" fmla="*/ 4113 h 10141"/>
                  <a:gd name="connsiteX415" fmla="*/ 9037 w 10000"/>
                  <a:gd name="connsiteY415" fmla="*/ 4025 h 10141"/>
                  <a:gd name="connsiteX416" fmla="*/ 9037 w 10000"/>
                  <a:gd name="connsiteY416" fmla="*/ 3949 h 10141"/>
                  <a:gd name="connsiteX417" fmla="*/ 9013 w 10000"/>
                  <a:gd name="connsiteY417" fmla="*/ 3873 h 10141"/>
                  <a:gd name="connsiteX418" fmla="*/ 9013 w 10000"/>
                  <a:gd name="connsiteY418" fmla="*/ 3797 h 10141"/>
                  <a:gd name="connsiteX419" fmla="*/ 9001 w 10000"/>
                  <a:gd name="connsiteY419" fmla="*/ 3727 h 10141"/>
                  <a:gd name="connsiteX420" fmla="*/ 8989 w 10000"/>
                  <a:gd name="connsiteY420" fmla="*/ 3664 h 10141"/>
                  <a:gd name="connsiteX421" fmla="*/ 8977 w 10000"/>
                  <a:gd name="connsiteY421" fmla="*/ 3588 h 10141"/>
                  <a:gd name="connsiteX422" fmla="*/ 8977 w 10000"/>
                  <a:gd name="connsiteY422" fmla="*/ 3525 h 10141"/>
                  <a:gd name="connsiteX423" fmla="*/ 8953 w 10000"/>
                  <a:gd name="connsiteY423" fmla="*/ 3449 h 10141"/>
                  <a:gd name="connsiteX424" fmla="*/ 8953 w 10000"/>
                  <a:gd name="connsiteY424" fmla="*/ 3379 h 10141"/>
                  <a:gd name="connsiteX425" fmla="*/ 8941 w 10000"/>
                  <a:gd name="connsiteY425" fmla="*/ 3316 h 10141"/>
                  <a:gd name="connsiteX426" fmla="*/ 8929 w 10000"/>
                  <a:gd name="connsiteY426" fmla="*/ 3240 h 10141"/>
                  <a:gd name="connsiteX427" fmla="*/ 8923 w 10000"/>
                  <a:gd name="connsiteY427" fmla="*/ 3177 h 10141"/>
                  <a:gd name="connsiteX428" fmla="*/ 8923 w 10000"/>
                  <a:gd name="connsiteY428" fmla="*/ 3120 h 10141"/>
                  <a:gd name="connsiteX429" fmla="*/ 8911 w 10000"/>
                  <a:gd name="connsiteY429" fmla="*/ 3057 h 10141"/>
                  <a:gd name="connsiteX430" fmla="*/ 8900 w 10000"/>
                  <a:gd name="connsiteY430" fmla="*/ 2994 h 10141"/>
                  <a:gd name="connsiteX431" fmla="*/ 8888 w 10000"/>
                  <a:gd name="connsiteY431" fmla="*/ 2930 h 10141"/>
                  <a:gd name="connsiteX432" fmla="*/ 8876 w 10000"/>
                  <a:gd name="connsiteY432" fmla="*/ 2867 h 10141"/>
                  <a:gd name="connsiteX433" fmla="*/ 8864 w 10000"/>
                  <a:gd name="connsiteY433" fmla="*/ 2804 h 10141"/>
                  <a:gd name="connsiteX434" fmla="*/ 8864 w 10000"/>
                  <a:gd name="connsiteY434" fmla="*/ 2760 h 10141"/>
                  <a:gd name="connsiteX435" fmla="*/ 8852 w 10000"/>
                  <a:gd name="connsiteY435" fmla="*/ 2696 h 10141"/>
                  <a:gd name="connsiteX436" fmla="*/ 8852 w 10000"/>
                  <a:gd name="connsiteY436" fmla="*/ 2633 h 10141"/>
                  <a:gd name="connsiteX437" fmla="*/ 8840 w 10000"/>
                  <a:gd name="connsiteY437" fmla="*/ 2582 h 10141"/>
                  <a:gd name="connsiteX438" fmla="*/ 8840 w 10000"/>
                  <a:gd name="connsiteY438" fmla="*/ 2532 h 10141"/>
                  <a:gd name="connsiteX439" fmla="*/ 8828 w 10000"/>
                  <a:gd name="connsiteY439" fmla="*/ 2469 h 10141"/>
                  <a:gd name="connsiteX440" fmla="*/ 8816 w 10000"/>
                  <a:gd name="connsiteY440" fmla="*/ 2424 h 10141"/>
                  <a:gd name="connsiteX441" fmla="*/ 8804 w 10000"/>
                  <a:gd name="connsiteY441" fmla="*/ 2374 h 10141"/>
                  <a:gd name="connsiteX442" fmla="*/ 8804 w 10000"/>
                  <a:gd name="connsiteY442" fmla="*/ 2323 h 10141"/>
                  <a:gd name="connsiteX443" fmla="*/ 8792 w 10000"/>
                  <a:gd name="connsiteY443" fmla="*/ 2273 h 10141"/>
                  <a:gd name="connsiteX444" fmla="*/ 8792 w 10000"/>
                  <a:gd name="connsiteY444" fmla="*/ 2222 h 10141"/>
                  <a:gd name="connsiteX445" fmla="*/ 8780 w 10000"/>
                  <a:gd name="connsiteY445" fmla="*/ 2171 h 10141"/>
                  <a:gd name="connsiteX446" fmla="*/ 8780 w 10000"/>
                  <a:gd name="connsiteY446" fmla="*/ 2133 h 10141"/>
                  <a:gd name="connsiteX447" fmla="*/ 8768 w 10000"/>
                  <a:gd name="connsiteY447" fmla="*/ 2102 h 10141"/>
                  <a:gd name="connsiteX448" fmla="*/ 8756 w 10000"/>
                  <a:gd name="connsiteY448" fmla="*/ 2051 h 10141"/>
                  <a:gd name="connsiteX449" fmla="*/ 8744 w 10000"/>
                  <a:gd name="connsiteY449" fmla="*/ 2013 h 10141"/>
                  <a:gd name="connsiteX450" fmla="*/ 8744 w 10000"/>
                  <a:gd name="connsiteY450" fmla="*/ 1975 h 10141"/>
                  <a:gd name="connsiteX451" fmla="*/ 8744 w 10000"/>
                  <a:gd name="connsiteY451" fmla="*/ 1937 h 10141"/>
                  <a:gd name="connsiteX452" fmla="*/ 8732 w 10000"/>
                  <a:gd name="connsiteY452" fmla="*/ 1899 h 10141"/>
                  <a:gd name="connsiteX453" fmla="*/ 8732 w 10000"/>
                  <a:gd name="connsiteY453" fmla="*/ 1874 h 10141"/>
                  <a:gd name="connsiteX454" fmla="*/ 8732 w 10000"/>
                  <a:gd name="connsiteY454" fmla="*/ 1849 h 10141"/>
                  <a:gd name="connsiteX455" fmla="*/ 8720 w 10000"/>
                  <a:gd name="connsiteY455" fmla="*/ 1792 h 10141"/>
                  <a:gd name="connsiteX456" fmla="*/ 8708 w 10000"/>
                  <a:gd name="connsiteY456" fmla="*/ 1741 h 10141"/>
                  <a:gd name="connsiteX457" fmla="*/ 8696 w 10000"/>
                  <a:gd name="connsiteY457" fmla="*/ 1691 h 10141"/>
                  <a:gd name="connsiteX458" fmla="*/ 8696 w 10000"/>
                  <a:gd name="connsiteY458" fmla="*/ 1665 h 10141"/>
                  <a:gd name="connsiteX459" fmla="*/ 8696 w 10000"/>
                  <a:gd name="connsiteY459" fmla="*/ 1615 h 10141"/>
                  <a:gd name="connsiteX460" fmla="*/ 8425 w 10000"/>
                  <a:gd name="connsiteY460" fmla="*/ 242 h 10141"/>
                  <a:gd name="connsiteX461" fmla="*/ 8300 w 10000"/>
                  <a:gd name="connsiteY461" fmla="*/ 288 h 10141"/>
                  <a:gd name="connsiteX462" fmla="*/ 8040 w 10000"/>
                  <a:gd name="connsiteY462" fmla="*/ 673 h 10141"/>
                  <a:gd name="connsiteX463" fmla="*/ 8295 w 10000"/>
                  <a:gd name="connsiteY463" fmla="*/ 2222 h 10141"/>
                  <a:gd name="connsiteX464" fmla="*/ 8295 w 10000"/>
                  <a:gd name="connsiteY464" fmla="*/ 2235 h 10141"/>
                  <a:gd name="connsiteX465" fmla="*/ 8295 w 10000"/>
                  <a:gd name="connsiteY465" fmla="*/ 2285 h 10141"/>
                  <a:gd name="connsiteX466" fmla="*/ 8295 w 10000"/>
                  <a:gd name="connsiteY466" fmla="*/ 2311 h 10141"/>
                  <a:gd name="connsiteX467" fmla="*/ 8307 w 10000"/>
                  <a:gd name="connsiteY467" fmla="*/ 2361 h 10141"/>
                  <a:gd name="connsiteX468" fmla="*/ 8319 w 10000"/>
                  <a:gd name="connsiteY468" fmla="*/ 2399 h 10141"/>
                  <a:gd name="connsiteX469" fmla="*/ 8331 w 10000"/>
                  <a:gd name="connsiteY469" fmla="*/ 2456 h 10141"/>
                  <a:gd name="connsiteX470" fmla="*/ 8331 w 10000"/>
                  <a:gd name="connsiteY470" fmla="*/ 2519 h 10141"/>
                  <a:gd name="connsiteX471" fmla="*/ 8343 w 10000"/>
                  <a:gd name="connsiteY471" fmla="*/ 2582 h 10141"/>
                  <a:gd name="connsiteX472" fmla="*/ 8343 w 10000"/>
                  <a:gd name="connsiteY472" fmla="*/ 2620 h 10141"/>
                  <a:gd name="connsiteX473" fmla="*/ 8355 w 10000"/>
                  <a:gd name="connsiteY473" fmla="*/ 2658 h 10141"/>
                  <a:gd name="connsiteX474" fmla="*/ 8355 w 10000"/>
                  <a:gd name="connsiteY474" fmla="*/ 2696 h 10141"/>
                  <a:gd name="connsiteX475" fmla="*/ 8367 w 10000"/>
                  <a:gd name="connsiteY475" fmla="*/ 2734 h 10141"/>
                  <a:gd name="connsiteX476" fmla="*/ 8367 w 10000"/>
                  <a:gd name="connsiteY476" fmla="*/ 2785 h 10141"/>
                  <a:gd name="connsiteX477" fmla="*/ 8391 w 10000"/>
                  <a:gd name="connsiteY477" fmla="*/ 2817 h 10141"/>
                  <a:gd name="connsiteX478" fmla="*/ 8391 w 10000"/>
                  <a:gd name="connsiteY478" fmla="*/ 2854 h 10141"/>
                  <a:gd name="connsiteX479" fmla="*/ 8403 w 10000"/>
                  <a:gd name="connsiteY479" fmla="*/ 2905 h 10141"/>
                  <a:gd name="connsiteX480" fmla="*/ 8403 w 10000"/>
                  <a:gd name="connsiteY480" fmla="*/ 2943 h 10141"/>
                  <a:gd name="connsiteX481" fmla="*/ 8415 w 10000"/>
                  <a:gd name="connsiteY481" fmla="*/ 2994 h 10141"/>
                  <a:gd name="connsiteX482" fmla="*/ 8427 w 10000"/>
                  <a:gd name="connsiteY482" fmla="*/ 3044 h 10141"/>
                  <a:gd name="connsiteX483" fmla="*/ 8439 w 10000"/>
                  <a:gd name="connsiteY483" fmla="*/ 3107 h 10141"/>
                  <a:gd name="connsiteX484" fmla="*/ 8439 w 10000"/>
                  <a:gd name="connsiteY484" fmla="*/ 3152 h 10141"/>
                  <a:gd name="connsiteX485" fmla="*/ 8451 w 10000"/>
                  <a:gd name="connsiteY485" fmla="*/ 3202 h 10141"/>
                  <a:gd name="connsiteX486" fmla="*/ 8451 w 10000"/>
                  <a:gd name="connsiteY486" fmla="*/ 3240 h 10141"/>
                  <a:gd name="connsiteX487" fmla="*/ 8463 w 10000"/>
                  <a:gd name="connsiteY487" fmla="*/ 3304 h 10141"/>
                  <a:gd name="connsiteX488" fmla="*/ 8463 w 10000"/>
                  <a:gd name="connsiteY488" fmla="*/ 3354 h 10141"/>
                  <a:gd name="connsiteX489" fmla="*/ 8475 w 10000"/>
                  <a:gd name="connsiteY489" fmla="*/ 3417 h 10141"/>
                  <a:gd name="connsiteX490" fmla="*/ 8475 w 10000"/>
                  <a:gd name="connsiteY490" fmla="*/ 3474 h 10141"/>
                  <a:gd name="connsiteX491" fmla="*/ 8487 w 10000"/>
                  <a:gd name="connsiteY491" fmla="*/ 3525 h 10141"/>
                  <a:gd name="connsiteX492" fmla="*/ 8499 w 10000"/>
                  <a:gd name="connsiteY492" fmla="*/ 3588 h 10141"/>
                  <a:gd name="connsiteX493" fmla="*/ 8511 w 10000"/>
                  <a:gd name="connsiteY493" fmla="*/ 3651 h 10141"/>
                  <a:gd name="connsiteX494" fmla="*/ 8523 w 10000"/>
                  <a:gd name="connsiteY494" fmla="*/ 3715 h 10141"/>
                  <a:gd name="connsiteX495" fmla="*/ 8535 w 10000"/>
                  <a:gd name="connsiteY495" fmla="*/ 3765 h 10141"/>
                  <a:gd name="connsiteX496" fmla="*/ 8535 w 10000"/>
                  <a:gd name="connsiteY496" fmla="*/ 3822 h 10141"/>
                  <a:gd name="connsiteX497" fmla="*/ 8547 w 10000"/>
                  <a:gd name="connsiteY497" fmla="*/ 3885 h 10141"/>
                  <a:gd name="connsiteX498" fmla="*/ 8559 w 10000"/>
                  <a:gd name="connsiteY498" fmla="*/ 3961 h 10141"/>
                  <a:gd name="connsiteX499" fmla="*/ 8571 w 10000"/>
                  <a:gd name="connsiteY499" fmla="*/ 4025 h 10141"/>
                  <a:gd name="connsiteX500" fmla="*/ 8571 w 10000"/>
                  <a:gd name="connsiteY500" fmla="*/ 4088 h 10141"/>
                  <a:gd name="connsiteX501" fmla="*/ 8583 w 10000"/>
                  <a:gd name="connsiteY501" fmla="*/ 4145 h 10141"/>
                  <a:gd name="connsiteX502" fmla="*/ 8583 w 10000"/>
                  <a:gd name="connsiteY502" fmla="*/ 4208 h 10141"/>
                  <a:gd name="connsiteX503" fmla="*/ 8594 w 10000"/>
                  <a:gd name="connsiteY503" fmla="*/ 4284 h 10141"/>
                  <a:gd name="connsiteX504" fmla="*/ 8594 w 10000"/>
                  <a:gd name="connsiteY504" fmla="*/ 4360 h 10141"/>
                  <a:gd name="connsiteX505" fmla="*/ 8606 w 10000"/>
                  <a:gd name="connsiteY505" fmla="*/ 4423 h 10141"/>
                  <a:gd name="connsiteX506" fmla="*/ 8612 w 10000"/>
                  <a:gd name="connsiteY506" fmla="*/ 4493 h 10141"/>
                  <a:gd name="connsiteX507" fmla="*/ 8624 w 10000"/>
                  <a:gd name="connsiteY507" fmla="*/ 4556 h 10141"/>
                  <a:gd name="connsiteX508" fmla="*/ 8636 w 10000"/>
                  <a:gd name="connsiteY508" fmla="*/ 4632 h 10141"/>
                  <a:gd name="connsiteX509" fmla="*/ 8636 w 10000"/>
                  <a:gd name="connsiteY509" fmla="*/ 4695 h 10141"/>
                  <a:gd name="connsiteX510" fmla="*/ 8648 w 10000"/>
                  <a:gd name="connsiteY510" fmla="*/ 4771 h 10141"/>
                  <a:gd name="connsiteX511" fmla="*/ 8660 w 10000"/>
                  <a:gd name="connsiteY511" fmla="*/ 4841 h 10141"/>
                  <a:gd name="connsiteX512" fmla="*/ 8660 w 10000"/>
                  <a:gd name="connsiteY512" fmla="*/ 4916 h 10141"/>
                  <a:gd name="connsiteX513" fmla="*/ 8672 w 10000"/>
                  <a:gd name="connsiteY513" fmla="*/ 4980 h 10141"/>
                  <a:gd name="connsiteX514" fmla="*/ 8684 w 10000"/>
                  <a:gd name="connsiteY514" fmla="*/ 5056 h 10141"/>
                  <a:gd name="connsiteX515" fmla="*/ 8696 w 10000"/>
                  <a:gd name="connsiteY515" fmla="*/ 5125 h 10141"/>
                  <a:gd name="connsiteX516" fmla="*/ 8696 w 10000"/>
                  <a:gd name="connsiteY516" fmla="*/ 5201 h 10141"/>
                  <a:gd name="connsiteX517" fmla="*/ 8696 w 10000"/>
                  <a:gd name="connsiteY517" fmla="*/ 5264 h 10141"/>
                  <a:gd name="connsiteX518" fmla="*/ 8708 w 10000"/>
                  <a:gd name="connsiteY518" fmla="*/ 5340 h 10141"/>
                  <a:gd name="connsiteX519" fmla="*/ 8720 w 10000"/>
                  <a:gd name="connsiteY519" fmla="*/ 5416 h 10141"/>
                  <a:gd name="connsiteX520" fmla="*/ 8720 w 10000"/>
                  <a:gd name="connsiteY520" fmla="*/ 5473 h 10141"/>
                  <a:gd name="connsiteX521" fmla="*/ 8732 w 10000"/>
                  <a:gd name="connsiteY521" fmla="*/ 5549 h 10141"/>
                  <a:gd name="connsiteX522" fmla="*/ 8744 w 10000"/>
                  <a:gd name="connsiteY522" fmla="*/ 5625 h 10141"/>
                  <a:gd name="connsiteX523" fmla="*/ 8756 w 10000"/>
                  <a:gd name="connsiteY523" fmla="*/ 5701 h 10141"/>
                  <a:gd name="connsiteX524" fmla="*/ 8768 w 10000"/>
                  <a:gd name="connsiteY524" fmla="*/ 5751 h 10141"/>
                  <a:gd name="connsiteX525" fmla="*/ 8780 w 10000"/>
                  <a:gd name="connsiteY525" fmla="*/ 5821 h 10141"/>
                  <a:gd name="connsiteX526" fmla="*/ 8780 w 10000"/>
                  <a:gd name="connsiteY526" fmla="*/ 5884 h 10141"/>
                  <a:gd name="connsiteX527" fmla="*/ 8792 w 10000"/>
                  <a:gd name="connsiteY527" fmla="*/ 5960 h 10141"/>
                  <a:gd name="connsiteX528" fmla="*/ 8804 w 10000"/>
                  <a:gd name="connsiteY528" fmla="*/ 6011 h 10141"/>
                  <a:gd name="connsiteX529" fmla="*/ 8816 w 10000"/>
                  <a:gd name="connsiteY529" fmla="*/ 6087 h 10141"/>
                  <a:gd name="connsiteX530" fmla="*/ 8816 w 10000"/>
                  <a:gd name="connsiteY530" fmla="*/ 6144 h 10141"/>
                  <a:gd name="connsiteX531" fmla="*/ 8840 w 10000"/>
                  <a:gd name="connsiteY531" fmla="*/ 6207 h 10141"/>
                  <a:gd name="connsiteX532" fmla="*/ 8840 w 10000"/>
                  <a:gd name="connsiteY532" fmla="*/ 6270 h 10141"/>
                  <a:gd name="connsiteX533" fmla="*/ 8852 w 10000"/>
                  <a:gd name="connsiteY533" fmla="*/ 6333 h 10141"/>
                  <a:gd name="connsiteX534" fmla="*/ 8864 w 10000"/>
                  <a:gd name="connsiteY534" fmla="*/ 6397 h 10141"/>
                  <a:gd name="connsiteX535" fmla="*/ 8876 w 10000"/>
                  <a:gd name="connsiteY535" fmla="*/ 6453 h 10141"/>
                  <a:gd name="connsiteX536" fmla="*/ 8888 w 10000"/>
                  <a:gd name="connsiteY536" fmla="*/ 6517 h 10141"/>
                  <a:gd name="connsiteX537" fmla="*/ 8911 w 10000"/>
                  <a:gd name="connsiteY537" fmla="*/ 6567 h 10141"/>
                  <a:gd name="connsiteX538" fmla="*/ 8911 w 10000"/>
                  <a:gd name="connsiteY538" fmla="*/ 6631 h 10141"/>
                  <a:gd name="connsiteX539" fmla="*/ 8929 w 10000"/>
                  <a:gd name="connsiteY539" fmla="*/ 6694 h 10141"/>
                  <a:gd name="connsiteX540" fmla="*/ 8929 w 10000"/>
                  <a:gd name="connsiteY540" fmla="*/ 6744 h 10141"/>
                  <a:gd name="connsiteX541" fmla="*/ 8953 w 10000"/>
                  <a:gd name="connsiteY541" fmla="*/ 6789 h 10141"/>
                  <a:gd name="connsiteX542" fmla="*/ 8953 w 10000"/>
                  <a:gd name="connsiteY542" fmla="*/ 6839 h 10141"/>
                  <a:gd name="connsiteX543" fmla="*/ 8977 w 10000"/>
                  <a:gd name="connsiteY543" fmla="*/ 6903 h 10141"/>
                  <a:gd name="connsiteX544" fmla="*/ 8989 w 10000"/>
                  <a:gd name="connsiteY544" fmla="*/ 6953 h 10141"/>
                  <a:gd name="connsiteX545" fmla="*/ 9001 w 10000"/>
                  <a:gd name="connsiteY545" fmla="*/ 7004 h 10141"/>
                  <a:gd name="connsiteX546" fmla="*/ 9013 w 10000"/>
                  <a:gd name="connsiteY546" fmla="*/ 7054 h 10141"/>
                  <a:gd name="connsiteX547" fmla="*/ 9037 w 10000"/>
                  <a:gd name="connsiteY547" fmla="*/ 7099 h 10141"/>
                  <a:gd name="connsiteX548" fmla="*/ 9037 w 10000"/>
                  <a:gd name="connsiteY548" fmla="*/ 7137 h 10141"/>
                  <a:gd name="connsiteX549" fmla="*/ 9049 w 10000"/>
                  <a:gd name="connsiteY549" fmla="*/ 7187 h 10141"/>
                  <a:gd name="connsiteX550" fmla="*/ 9061 w 10000"/>
                  <a:gd name="connsiteY550" fmla="*/ 7238 h 10141"/>
                  <a:gd name="connsiteX551" fmla="*/ 9073 w 10000"/>
                  <a:gd name="connsiteY551" fmla="*/ 7276 h 10141"/>
                  <a:gd name="connsiteX552" fmla="*/ 9085 w 10000"/>
                  <a:gd name="connsiteY552" fmla="*/ 7326 h 10141"/>
                  <a:gd name="connsiteX553" fmla="*/ 9097 w 10000"/>
                  <a:gd name="connsiteY553" fmla="*/ 7364 h 10141"/>
                  <a:gd name="connsiteX554" fmla="*/ 9097 w 10000"/>
                  <a:gd name="connsiteY554" fmla="*/ 7402 h 10141"/>
                  <a:gd name="connsiteX555" fmla="*/ 9121 w 10000"/>
                  <a:gd name="connsiteY555" fmla="*/ 7447 h 10141"/>
                  <a:gd name="connsiteX556" fmla="*/ 9133 w 10000"/>
                  <a:gd name="connsiteY556" fmla="*/ 7510 h 10141"/>
                  <a:gd name="connsiteX557" fmla="*/ 9157 w 10000"/>
                  <a:gd name="connsiteY557" fmla="*/ 7586 h 10141"/>
                  <a:gd name="connsiteX558" fmla="*/ 9181 w 10000"/>
                  <a:gd name="connsiteY558" fmla="*/ 7636 h 10141"/>
                  <a:gd name="connsiteX559" fmla="*/ 9193 w 10000"/>
                  <a:gd name="connsiteY559" fmla="*/ 7700 h 10141"/>
                  <a:gd name="connsiteX560" fmla="*/ 9205 w 10000"/>
                  <a:gd name="connsiteY560" fmla="*/ 7750 h 10141"/>
                  <a:gd name="connsiteX561" fmla="*/ 9217 w 10000"/>
                  <a:gd name="connsiteY561" fmla="*/ 7794 h 10141"/>
                  <a:gd name="connsiteX562" fmla="*/ 9228 w 10000"/>
                  <a:gd name="connsiteY562" fmla="*/ 7820 h 10141"/>
                  <a:gd name="connsiteX563" fmla="*/ 9240 w 10000"/>
                  <a:gd name="connsiteY563" fmla="*/ 7870 h 10141"/>
                  <a:gd name="connsiteX564" fmla="*/ 9246 w 10000"/>
                  <a:gd name="connsiteY564" fmla="*/ 7908 h 10141"/>
                  <a:gd name="connsiteX565" fmla="*/ 9258 w 10000"/>
                  <a:gd name="connsiteY565" fmla="*/ 7921 h 10141"/>
                  <a:gd name="connsiteX566" fmla="*/ 9246 w 10000"/>
                  <a:gd name="connsiteY566" fmla="*/ 7921 h 10141"/>
                  <a:gd name="connsiteX567" fmla="*/ 9240 w 10000"/>
                  <a:gd name="connsiteY567" fmla="*/ 7921 h 10141"/>
                  <a:gd name="connsiteX568" fmla="*/ 9217 w 10000"/>
                  <a:gd name="connsiteY568" fmla="*/ 7934 h 10141"/>
                  <a:gd name="connsiteX569" fmla="*/ 9193 w 10000"/>
                  <a:gd name="connsiteY569" fmla="*/ 7946 h 10141"/>
                  <a:gd name="connsiteX570" fmla="*/ 9145 w 10000"/>
                  <a:gd name="connsiteY570" fmla="*/ 7946 h 10141"/>
                  <a:gd name="connsiteX571" fmla="*/ 9097 w 10000"/>
                  <a:gd name="connsiteY571" fmla="*/ 7971 h 10141"/>
                  <a:gd name="connsiteX572" fmla="*/ 9037 w 10000"/>
                  <a:gd name="connsiteY572" fmla="*/ 7997 h 10141"/>
                  <a:gd name="connsiteX573" fmla="*/ 8977 w 10000"/>
                  <a:gd name="connsiteY573" fmla="*/ 8009 h 10141"/>
                  <a:gd name="connsiteX574" fmla="*/ 8941 w 10000"/>
                  <a:gd name="connsiteY574" fmla="*/ 8022 h 10141"/>
                  <a:gd name="connsiteX575" fmla="*/ 8911 w 10000"/>
                  <a:gd name="connsiteY575" fmla="*/ 8035 h 10141"/>
                  <a:gd name="connsiteX576" fmla="*/ 8864 w 10000"/>
                  <a:gd name="connsiteY576" fmla="*/ 8035 h 10141"/>
                  <a:gd name="connsiteX577" fmla="*/ 8828 w 10000"/>
                  <a:gd name="connsiteY577" fmla="*/ 8047 h 10141"/>
                  <a:gd name="connsiteX578" fmla="*/ 8792 w 10000"/>
                  <a:gd name="connsiteY578" fmla="*/ 8060 h 10141"/>
                  <a:gd name="connsiteX579" fmla="*/ 8744 w 10000"/>
                  <a:gd name="connsiteY579" fmla="*/ 8073 h 10141"/>
                  <a:gd name="connsiteX580" fmla="*/ 8696 w 10000"/>
                  <a:gd name="connsiteY580" fmla="*/ 8085 h 10141"/>
                  <a:gd name="connsiteX581" fmla="*/ 8660 w 10000"/>
                  <a:gd name="connsiteY581" fmla="*/ 8104 h 10141"/>
                  <a:gd name="connsiteX582" fmla="*/ 8606 w 10000"/>
                  <a:gd name="connsiteY582" fmla="*/ 8117 h 10141"/>
                  <a:gd name="connsiteX583" fmla="*/ 8559 w 10000"/>
                  <a:gd name="connsiteY583" fmla="*/ 8130 h 10141"/>
                  <a:gd name="connsiteX584" fmla="*/ 8511 w 10000"/>
                  <a:gd name="connsiteY584" fmla="*/ 8142 h 10141"/>
                  <a:gd name="connsiteX585" fmla="*/ 8463 w 10000"/>
                  <a:gd name="connsiteY585" fmla="*/ 8168 h 10141"/>
                  <a:gd name="connsiteX586" fmla="*/ 8403 w 10000"/>
                  <a:gd name="connsiteY586" fmla="*/ 8180 h 10141"/>
                  <a:gd name="connsiteX587" fmla="*/ 8343 w 10000"/>
                  <a:gd name="connsiteY587" fmla="*/ 8193 h 10141"/>
                  <a:gd name="connsiteX588" fmla="*/ 8295 w 10000"/>
                  <a:gd name="connsiteY588" fmla="*/ 8206 h 10141"/>
                  <a:gd name="connsiteX589" fmla="*/ 8254 w 10000"/>
                  <a:gd name="connsiteY589" fmla="*/ 8231 h 10141"/>
                  <a:gd name="connsiteX590" fmla="*/ 8182 w 10000"/>
                  <a:gd name="connsiteY590" fmla="*/ 8243 h 10141"/>
                  <a:gd name="connsiteX591" fmla="*/ 8122 w 10000"/>
                  <a:gd name="connsiteY591" fmla="*/ 8256 h 10141"/>
                  <a:gd name="connsiteX592" fmla="*/ 8062 w 10000"/>
                  <a:gd name="connsiteY592" fmla="*/ 8269 h 10141"/>
                  <a:gd name="connsiteX593" fmla="*/ 8002 w 10000"/>
                  <a:gd name="connsiteY593" fmla="*/ 8294 h 10141"/>
                  <a:gd name="connsiteX594" fmla="*/ 7949 w 10000"/>
                  <a:gd name="connsiteY594" fmla="*/ 8307 h 10141"/>
                  <a:gd name="connsiteX595" fmla="*/ 7889 w 10000"/>
                  <a:gd name="connsiteY595" fmla="*/ 8319 h 10141"/>
                  <a:gd name="connsiteX596" fmla="*/ 7817 w 10000"/>
                  <a:gd name="connsiteY596" fmla="*/ 8345 h 10141"/>
                  <a:gd name="connsiteX597" fmla="*/ 7757 w 10000"/>
                  <a:gd name="connsiteY597" fmla="*/ 8357 h 10141"/>
                  <a:gd name="connsiteX598" fmla="*/ 7685 w 10000"/>
                  <a:gd name="connsiteY598" fmla="*/ 8370 h 10141"/>
                  <a:gd name="connsiteX599" fmla="*/ 7632 w 10000"/>
                  <a:gd name="connsiteY599" fmla="*/ 8395 h 10141"/>
                  <a:gd name="connsiteX600" fmla="*/ 7560 w 10000"/>
                  <a:gd name="connsiteY600" fmla="*/ 8408 h 10141"/>
                  <a:gd name="connsiteX601" fmla="*/ 7488 w 10000"/>
                  <a:gd name="connsiteY601" fmla="*/ 8414 h 10141"/>
                  <a:gd name="connsiteX602" fmla="*/ 7416 w 10000"/>
                  <a:gd name="connsiteY602" fmla="*/ 8427 h 10141"/>
                  <a:gd name="connsiteX603" fmla="*/ 7356 w 10000"/>
                  <a:gd name="connsiteY603" fmla="*/ 8452 h 10141"/>
                  <a:gd name="connsiteX604" fmla="*/ 7291 w 10000"/>
                  <a:gd name="connsiteY604" fmla="*/ 8465 h 10141"/>
                  <a:gd name="connsiteX605" fmla="*/ 7219 w 10000"/>
                  <a:gd name="connsiteY605" fmla="*/ 8490 h 10141"/>
                  <a:gd name="connsiteX606" fmla="*/ 7147 w 10000"/>
                  <a:gd name="connsiteY606" fmla="*/ 8503 h 10141"/>
                  <a:gd name="connsiteX607" fmla="*/ 7075 w 10000"/>
                  <a:gd name="connsiteY607" fmla="*/ 8515 h 10141"/>
                  <a:gd name="connsiteX608" fmla="*/ 7010 w 10000"/>
                  <a:gd name="connsiteY608" fmla="*/ 8528 h 10141"/>
                  <a:gd name="connsiteX609" fmla="*/ 6938 w 10000"/>
                  <a:gd name="connsiteY609" fmla="*/ 8553 h 10141"/>
                  <a:gd name="connsiteX610" fmla="*/ 6866 w 10000"/>
                  <a:gd name="connsiteY610" fmla="*/ 8566 h 10141"/>
                  <a:gd name="connsiteX611" fmla="*/ 6782 w 10000"/>
                  <a:gd name="connsiteY611" fmla="*/ 8579 h 10141"/>
                  <a:gd name="connsiteX612" fmla="*/ 6711 w 10000"/>
                  <a:gd name="connsiteY612" fmla="*/ 8591 h 10141"/>
                  <a:gd name="connsiteX613" fmla="*/ 6645 w 10000"/>
                  <a:gd name="connsiteY613" fmla="*/ 8604 h 10141"/>
                  <a:gd name="connsiteX614" fmla="*/ 6573 w 10000"/>
                  <a:gd name="connsiteY614" fmla="*/ 8617 h 10141"/>
                  <a:gd name="connsiteX615" fmla="*/ 6501 w 10000"/>
                  <a:gd name="connsiteY615" fmla="*/ 8629 h 10141"/>
                  <a:gd name="connsiteX616" fmla="*/ 6429 w 10000"/>
                  <a:gd name="connsiteY616" fmla="*/ 8655 h 10141"/>
                  <a:gd name="connsiteX617" fmla="*/ 6364 w 10000"/>
                  <a:gd name="connsiteY617" fmla="*/ 8667 h 10141"/>
                  <a:gd name="connsiteX618" fmla="*/ 6292 w 10000"/>
                  <a:gd name="connsiteY618" fmla="*/ 8680 h 10141"/>
                  <a:gd name="connsiteX619" fmla="*/ 6208 w 10000"/>
                  <a:gd name="connsiteY619" fmla="*/ 8693 h 10141"/>
                  <a:gd name="connsiteX620" fmla="*/ 6136 w 10000"/>
                  <a:gd name="connsiteY620" fmla="*/ 8705 h 10141"/>
                  <a:gd name="connsiteX621" fmla="*/ 6065 w 10000"/>
                  <a:gd name="connsiteY621" fmla="*/ 8718 h 10141"/>
                  <a:gd name="connsiteX622" fmla="*/ 5999 w 10000"/>
                  <a:gd name="connsiteY622" fmla="*/ 8731 h 10141"/>
                  <a:gd name="connsiteX623" fmla="*/ 5927 w 10000"/>
                  <a:gd name="connsiteY623" fmla="*/ 8743 h 10141"/>
                  <a:gd name="connsiteX624" fmla="*/ 5843 w 10000"/>
                  <a:gd name="connsiteY624" fmla="*/ 8743 h 10141"/>
                  <a:gd name="connsiteX625" fmla="*/ 5772 w 10000"/>
                  <a:gd name="connsiteY625" fmla="*/ 8749 h 10141"/>
                  <a:gd name="connsiteX626" fmla="*/ 5706 w 10000"/>
                  <a:gd name="connsiteY626" fmla="*/ 8762 h 10141"/>
                  <a:gd name="connsiteX627" fmla="*/ 5634 w 10000"/>
                  <a:gd name="connsiteY627" fmla="*/ 8775 h 10141"/>
                  <a:gd name="connsiteX628" fmla="*/ 5550 w 10000"/>
                  <a:gd name="connsiteY628" fmla="*/ 8787 h 10141"/>
                  <a:gd name="connsiteX629" fmla="*/ 5478 w 10000"/>
                  <a:gd name="connsiteY629" fmla="*/ 8813 h 10141"/>
                  <a:gd name="connsiteX630" fmla="*/ 5413 w 10000"/>
                  <a:gd name="connsiteY630" fmla="*/ 8825 h 10141"/>
                  <a:gd name="connsiteX631" fmla="*/ 5329 w 10000"/>
                  <a:gd name="connsiteY631" fmla="*/ 8838 h 10141"/>
                  <a:gd name="connsiteX632" fmla="*/ 5257 w 10000"/>
                  <a:gd name="connsiteY632" fmla="*/ 8851 h 10141"/>
                  <a:gd name="connsiteX633" fmla="*/ 5185 w 10000"/>
                  <a:gd name="connsiteY633" fmla="*/ 8863 h 10141"/>
                  <a:gd name="connsiteX634" fmla="*/ 5114 w 10000"/>
                  <a:gd name="connsiteY634" fmla="*/ 8876 h 10141"/>
                  <a:gd name="connsiteX635" fmla="*/ 5036 w 10000"/>
                  <a:gd name="connsiteY635" fmla="*/ 8889 h 10141"/>
                  <a:gd name="connsiteX636" fmla="*/ 4964 w 10000"/>
                  <a:gd name="connsiteY636" fmla="*/ 8901 h 10141"/>
                  <a:gd name="connsiteX637" fmla="*/ 4892 w 10000"/>
                  <a:gd name="connsiteY637" fmla="*/ 8927 h 10141"/>
                  <a:gd name="connsiteX638" fmla="*/ 4821 w 10000"/>
                  <a:gd name="connsiteY638" fmla="*/ 8939 h 10141"/>
                  <a:gd name="connsiteX639" fmla="*/ 4755 w 10000"/>
                  <a:gd name="connsiteY639" fmla="*/ 8952 h 10141"/>
                  <a:gd name="connsiteX640" fmla="*/ 4671 w 10000"/>
                  <a:gd name="connsiteY640" fmla="*/ 8965 h 10141"/>
                  <a:gd name="connsiteX641" fmla="*/ 4599 w 10000"/>
                  <a:gd name="connsiteY641" fmla="*/ 8977 h 10141"/>
                  <a:gd name="connsiteX642" fmla="*/ 4528 w 10000"/>
                  <a:gd name="connsiteY642" fmla="*/ 8990 h 10141"/>
                  <a:gd name="connsiteX643" fmla="*/ 4462 w 10000"/>
                  <a:gd name="connsiteY643" fmla="*/ 9002 h 10141"/>
                  <a:gd name="connsiteX644" fmla="*/ 4390 w 10000"/>
                  <a:gd name="connsiteY644" fmla="*/ 9015 h 10141"/>
                  <a:gd name="connsiteX645" fmla="*/ 4330 w 10000"/>
                  <a:gd name="connsiteY645" fmla="*/ 9040 h 10141"/>
                  <a:gd name="connsiteX646" fmla="*/ 4258 w 10000"/>
                  <a:gd name="connsiteY646" fmla="*/ 9053 h 10141"/>
                  <a:gd name="connsiteX647" fmla="*/ 4187 w 10000"/>
                  <a:gd name="connsiteY647" fmla="*/ 9066 h 10141"/>
                  <a:gd name="connsiteX648" fmla="*/ 4121 w 10000"/>
                  <a:gd name="connsiteY648" fmla="*/ 9078 h 10141"/>
                  <a:gd name="connsiteX649" fmla="*/ 4061 w 10000"/>
                  <a:gd name="connsiteY649" fmla="*/ 9097 h 10141"/>
                  <a:gd name="connsiteX650" fmla="*/ 3989 w 10000"/>
                  <a:gd name="connsiteY650" fmla="*/ 9110 h 10141"/>
                  <a:gd name="connsiteX651" fmla="*/ 3929 w 10000"/>
                  <a:gd name="connsiteY651" fmla="*/ 9123 h 10141"/>
                  <a:gd name="connsiteX652" fmla="*/ 3870 w 10000"/>
                  <a:gd name="connsiteY652" fmla="*/ 9135 h 10141"/>
                  <a:gd name="connsiteX653" fmla="*/ 3816 w 10000"/>
                  <a:gd name="connsiteY653" fmla="*/ 9148 h 10141"/>
                  <a:gd name="connsiteX654" fmla="*/ 3744 w 10000"/>
                  <a:gd name="connsiteY654" fmla="*/ 9161 h 10141"/>
                  <a:gd name="connsiteX655" fmla="*/ 3684 w 10000"/>
                  <a:gd name="connsiteY655" fmla="*/ 9173 h 10141"/>
                  <a:gd name="connsiteX656" fmla="*/ 3624 w 10000"/>
                  <a:gd name="connsiteY656" fmla="*/ 9186 h 10141"/>
                  <a:gd name="connsiteX657" fmla="*/ 3577 w 10000"/>
                  <a:gd name="connsiteY657" fmla="*/ 9199 h 10141"/>
                  <a:gd name="connsiteX658" fmla="*/ 3523 w 10000"/>
                  <a:gd name="connsiteY658" fmla="*/ 9211 h 10141"/>
                  <a:gd name="connsiteX659" fmla="*/ 3463 w 10000"/>
                  <a:gd name="connsiteY659" fmla="*/ 9224 h 10141"/>
                  <a:gd name="connsiteX660" fmla="*/ 3415 w 10000"/>
                  <a:gd name="connsiteY660" fmla="*/ 9237 h 10141"/>
                  <a:gd name="connsiteX661" fmla="*/ 3367 w 10000"/>
                  <a:gd name="connsiteY661" fmla="*/ 9249 h 10141"/>
                  <a:gd name="connsiteX662" fmla="*/ 3307 w 10000"/>
                  <a:gd name="connsiteY662" fmla="*/ 9262 h 10141"/>
                  <a:gd name="connsiteX663" fmla="*/ 3260 w 10000"/>
                  <a:gd name="connsiteY663" fmla="*/ 9274 h 10141"/>
                  <a:gd name="connsiteX664" fmla="*/ 3212 w 10000"/>
                  <a:gd name="connsiteY664" fmla="*/ 9274 h 10141"/>
                  <a:gd name="connsiteX665" fmla="*/ 3182 w 10000"/>
                  <a:gd name="connsiteY665" fmla="*/ 9287 h 10141"/>
                  <a:gd name="connsiteX666" fmla="*/ 3134 w 10000"/>
                  <a:gd name="connsiteY666" fmla="*/ 9300 h 10141"/>
                  <a:gd name="connsiteX667" fmla="*/ 3086 w 10000"/>
                  <a:gd name="connsiteY667" fmla="*/ 9312 h 10141"/>
                  <a:gd name="connsiteX668" fmla="*/ 3050 w 10000"/>
                  <a:gd name="connsiteY668" fmla="*/ 9325 h 10141"/>
                  <a:gd name="connsiteX669" fmla="*/ 3014 w 10000"/>
                  <a:gd name="connsiteY669" fmla="*/ 9338 h 10141"/>
                  <a:gd name="connsiteX670" fmla="*/ 2978 w 10000"/>
                  <a:gd name="connsiteY670" fmla="*/ 9338 h 10141"/>
                  <a:gd name="connsiteX671" fmla="*/ 2943 w 10000"/>
                  <a:gd name="connsiteY671" fmla="*/ 9350 h 10141"/>
                  <a:gd name="connsiteX672" fmla="*/ 2907 w 10000"/>
                  <a:gd name="connsiteY672" fmla="*/ 9350 h 10141"/>
                  <a:gd name="connsiteX673" fmla="*/ 2889 w 10000"/>
                  <a:gd name="connsiteY673" fmla="*/ 9363 h 10141"/>
                  <a:gd name="connsiteX674" fmla="*/ 2829 w 10000"/>
                  <a:gd name="connsiteY674" fmla="*/ 9376 h 10141"/>
                  <a:gd name="connsiteX675" fmla="*/ 2793 w 10000"/>
                  <a:gd name="connsiteY675" fmla="*/ 9388 h 10141"/>
                  <a:gd name="connsiteX676" fmla="*/ 2757 w 10000"/>
                  <a:gd name="connsiteY676" fmla="*/ 9401 h 10141"/>
                  <a:gd name="connsiteX677" fmla="*/ 2733 w 10000"/>
                  <a:gd name="connsiteY677" fmla="*/ 9401 h 10141"/>
                  <a:gd name="connsiteX678" fmla="*/ 2709 w 10000"/>
                  <a:gd name="connsiteY678" fmla="*/ 9407 h 10141"/>
                  <a:gd name="connsiteX679" fmla="*/ 2709 w 10000"/>
                  <a:gd name="connsiteY679" fmla="*/ 9407 h 10141"/>
                  <a:gd name="connsiteX680" fmla="*/ 2709 w 10000"/>
                  <a:gd name="connsiteY680" fmla="*/ 9401 h 10141"/>
                  <a:gd name="connsiteX681" fmla="*/ 2697 w 10000"/>
                  <a:gd name="connsiteY681" fmla="*/ 9363 h 10141"/>
                  <a:gd name="connsiteX682" fmla="*/ 2697 w 10000"/>
                  <a:gd name="connsiteY682" fmla="*/ 9312 h 10141"/>
                  <a:gd name="connsiteX683" fmla="*/ 2685 w 10000"/>
                  <a:gd name="connsiteY683" fmla="*/ 9287 h 10141"/>
                  <a:gd name="connsiteX684" fmla="*/ 2685 w 10000"/>
                  <a:gd name="connsiteY684" fmla="*/ 9237 h 10141"/>
                  <a:gd name="connsiteX685" fmla="*/ 2685 w 10000"/>
                  <a:gd name="connsiteY685" fmla="*/ 9199 h 10141"/>
                  <a:gd name="connsiteX686" fmla="*/ 2673 w 10000"/>
                  <a:gd name="connsiteY686" fmla="*/ 9123 h 10141"/>
                  <a:gd name="connsiteX687" fmla="*/ 2661 w 10000"/>
                  <a:gd name="connsiteY687" fmla="*/ 9078 h 10141"/>
                  <a:gd name="connsiteX688" fmla="*/ 2661 w 10000"/>
                  <a:gd name="connsiteY688" fmla="*/ 9028 h 10141"/>
                  <a:gd name="connsiteX689" fmla="*/ 2650 w 10000"/>
                  <a:gd name="connsiteY689" fmla="*/ 9002 h 10141"/>
                  <a:gd name="connsiteX690" fmla="*/ 2650 w 10000"/>
                  <a:gd name="connsiteY690" fmla="*/ 8965 h 10141"/>
                  <a:gd name="connsiteX691" fmla="*/ 2650 w 10000"/>
                  <a:gd name="connsiteY691" fmla="*/ 8927 h 10141"/>
                  <a:gd name="connsiteX692" fmla="*/ 2638 w 10000"/>
                  <a:gd name="connsiteY692" fmla="*/ 8876 h 10141"/>
                  <a:gd name="connsiteX693" fmla="*/ 2626 w 10000"/>
                  <a:gd name="connsiteY693" fmla="*/ 8838 h 10141"/>
                  <a:gd name="connsiteX694" fmla="*/ 2626 w 10000"/>
                  <a:gd name="connsiteY694" fmla="*/ 8800 h 10141"/>
                  <a:gd name="connsiteX695" fmla="*/ 2614 w 10000"/>
                  <a:gd name="connsiteY695" fmla="*/ 8762 h 10141"/>
                  <a:gd name="connsiteX696" fmla="*/ 2602 w 10000"/>
                  <a:gd name="connsiteY696" fmla="*/ 8718 h 10141"/>
                  <a:gd name="connsiteX697" fmla="*/ 2602 w 10000"/>
                  <a:gd name="connsiteY697" fmla="*/ 8680 h 10141"/>
                  <a:gd name="connsiteX698" fmla="*/ 2590 w 10000"/>
                  <a:gd name="connsiteY698" fmla="*/ 8629 h 10141"/>
                  <a:gd name="connsiteX699" fmla="*/ 2590 w 10000"/>
                  <a:gd name="connsiteY699" fmla="*/ 8579 h 10141"/>
                  <a:gd name="connsiteX700" fmla="*/ 2578 w 10000"/>
                  <a:gd name="connsiteY700" fmla="*/ 8515 h 10141"/>
                  <a:gd name="connsiteX701" fmla="*/ 2572 w 10000"/>
                  <a:gd name="connsiteY701" fmla="*/ 8465 h 10141"/>
                  <a:gd name="connsiteX702" fmla="*/ 2560 w 10000"/>
                  <a:gd name="connsiteY702" fmla="*/ 8414 h 10141"/>
                  <a:gd name="connsiteX703" fmla="*/ 2548 w 10000"/>
                  <a:gd name="connsiteY703" fmla="*/ 8370 h 10141"/>
                  <a:gd name="connsiteX704" fmla="*/ 2536 w 10000"/>
                  <a:gd name="connsiteY704" fmla="*/ 8307 h 10141"/>
                  <a:gd name="connsiteX705" fmla="*/ 2536 w 10000"/>
                  <a:gd name="connsiteY705" fmla="*/ 8256 h 10141"/>
                  <a:gd name="connsiteX706" fmla="*/ 2524 w 10000"/>
                  <a:gd name="connsiteY706" fmla="*/ 8193 h 10141"/>
                  <a:gd name="connsiteX707" fmla="*/ 2512 w 10000"/>
                  <a:gd name="connsiteY707" fmla="*/ 8142 h 10141"/>
                  <a:gd name="connsiteX708" fmla="*/ 2488 w 10000"/>
                  <a:gd name="connsiteY708" fmla="*/ 8073 h 10141"/>
                  <a:gd name="connsiteX709" fmla="*/ 2476 w 10000"/>
                  <a:gd name="connsiteY709" fmla="*/ 8022 h 10141"/>
                  <a:gd name="connsiteX710" fmla="*/ 2464 w 10000"/>
                  <a:gd name="connsiteY710" fmla="*/ 7946 h 10141"/>
                  <a:gd name="connsiteX711" fmla="*/ 2452 w 10000"/>
                  <a:gd name="connsiteY711" fmla="*/ 7896 h 10141"/>
                  <a:gd name="connsiteX712" fmla="*/ 2440 w 10000"/>
                  <a:gd name="connsiteY712" fmla="*/ 7820 h 10141"/>
                  <a:gd name="connsiteX713" fmla="*/ 2428 w 10000"/>
                  <a:gd name="connsiteY713" fmla="*/ 7756 h 10141"/>
                  <a:gd name="connsiteX714" fmla="*/ 2416 w 10000"/>
                  <a:gd name="connsiteY714" fmla="*/ 7687 h 10141"/>
                  <a:gd name="connsiteX715" fmla="*/ 2404 w 10000"/>
                  <a:gd name="connsiteY715" fmla="*/ 7624 h 10141"/>
                  <a:gd name="connsiteX716" fmla="*/ 2380 w 10000"/>
                  <a:gd name="connsiteY716" fmla="*/ 7548 h 10141"/>
                  <a:gd name="connsiteX717" fmla="*/ 2356 w 10000"/>
                  <a:gd name="connsiteY717" fmla="*/ 7484 h 10141"/>
                  <a:gd name="connsiteX718" fmla="*/ 2344 w 10000"/>
                  <a:gd name="connsiteY718" fmla="*/ 7415 h 10141"/>
                  <a:gd name="connsiteX719" fmla="*/ 2333 w 10000"/>
                  <a:gd name="connsiteY719" fmla="*/ 7339 h 10141"/>
                  <a:gd name="connsiteX720" fmla="*/ 2309 w 10000"/>
                  <a:gd name="connsiteY720" fmla="*/ 7263 h 10141"/>
                  <a:gd name="connsiteX721" fmla="*/ 2297 w 10000"/>
                  <a:gd name="connsiteY721" fmla="*/ 7187 h 10141"/>
                  <a:gd name="connsiteX722" fmla="*/ 2273 w 10000"/>
                  <a:gd name="connsiteY722" fmla="*/ 7111 h 10141"/>
                  <a:gd name="connsiteX723" fmla="*/ 2261 w 10000"/>
                  <a:gd name="connsiteY723" fmla="*/ 7042 h 10141"/>
                  <a:gd name="connsiteX724" fmla="*/ 2243 w 10000"/>
                  <a:gd name="connsiteY724" fmla="*/ 6966 h 10141"/>
                  <a:gd name="connsiteX725" fmla="*/ 2219 w 10000"/>
                  <a:gd name="connsiteY725" fmla="*/ 6877 h 10141"/>
                  <a:gd name="connsiteX726" fmla="*/ 2195 w 10000"/>
                  <a:gd name="connsiteY726" fmla="*/ 6801 h 10141"/>
                  <a:gd name="connsiteX727" fmla="*/ 2171 w 10000"/>
                  <a:gd name="connsiteY727" fmla="*/ 6732 h 10141"/>
                  <a:gd name="connsiteX728" fmla="*/ 2147 w 10000"/>
                  <a:gd name="connsiteY728" fmla="*/ 6643 h 10141"/>
                  <a:gd name="connsiteX729" fmla="*/ 2135 w 10000"/>
                  <a:gd name="connsiteY729" fmla="*/ 6567 h 10141"/>
                  <a:gd name="connsiteX730" fmla="*/ 2111 w 10000"/>
                  <a:gd name="connsiteY730" fmla="*/ 6479 h 10141"/>
                  <a:gd name="connsiteX731" fmla="*/ 2087 w 10000"/>
                  <a:gd name="connsiteY731" fmla="*/ 6409 h 10141"/>
                  <a:gd name="connsiteX732" fmla="*/ 2051 w 10000"/>
                  <a:gd name="connsiteY732" fmla="*/ 6308 h 10141"/>
                  <a:gd name="connsiteX733" fmla="*/ 2028 w 10000"/>
                  <a:gd name="connsiteY733" fmla="*/ 6219 h 10141"/>
                  <a:gd name="connsiteX734" fmla="*/ 2004 w 10000"/>
                  <a:gd name="connsiteY734" fmla="*/ 6131 h 10141"/>
                  <a:gd name="connsiteX735" fmla="*/ 1980 w 10000"/>
                  <a:gd name="connsiteY735" fmla="*/ 6049 h 10141"/>
                  <a:gd name="connsiteX736" fmla="*/ 1944 w 10000"/>
                  <a:gd name="connsiteY736" fmla="*/ 5947 h 10141"/>
                  <a:gd name="connsiteX737" fmla="*/ 1926 w 10000"/>
                  <a:gd name="connsiteY737" fmla="*/ 5859 h 10141"/>
                  <a:gd name="connsiteX738" fmla="*/ 1902 w 10000"/>
                  <a:gd name="connsiteY738" fmla="*/ 5764 h 10141"/>
                  <a:gd name="connsiteX739" fmla="*/ 1878 w 10000"/>
                  <a:gd name="connsiteY739" fmla="*/ 5675 h 10141"/>
                  <a:gd name="connsiteX740" fmla="*/ 1854 w 10000"/>
                  <a:gd name="connsiteY740" fmla="*/ 5574 h 10141"/>
                  <a:gd name="connsiteX741" fmla="*/ 1818 w 10000"/>
                  <a:gd name="connsiteY741" fmla="*/ 5473 h 10141"/>
                  <a:gd name="connsiteX742" fmla="*/ 1794 w 10000"/>
                  <a:gd name="connsiteY742" fmla="*/ 5378 h 10141"/>
                  <a:gd name="connsiteX743" fmla="*/ 1770 w 10000"/>
                  <a:gd name="connsiteY743" fmla="*/ 5277 h 10141"/>
                  <a:gd name="connsiteX744" fmla="*/ 1734 w 10000"/>
                  <a:gd name="connsiteY744" fmla="*/ 5176 h 10141"/>
                  <a:gd name="connsiteX745" fmla="*/ 1711 w 10000"/>
                  <a:gd name="connsiteY745" fmla="*/ 5081 h 10141"/>
                  <a:gd name="connsiteX746" fmla="*/ 1675 w 10000"/>
                  <a:gd name="connsiteY746" fmla="*/ 4980 h 10141"/>
                  <a:gd name="connsiteX747" fmla="*/ 1651 w 10000"/>
                  <a:gd name="connsiteY747" fmla="*/ 4879 h 10141"/>
                  <a:gd name="connsiteX748" fmla="*/ 1615 w 10000"/>
                  <a:gd name="connsiteY748" fmla="*/ 4777 h 10141"/>
                  <a:gd name="connsiteX749" fmla="*/ 1597 w 10000"/>
                  <a:gd name="connsiteY749" fmla="*/ 4670 h 10141"/>
                  <a:gd name="connsiteX750" fmla="*/ 1561 w 10000"/>
                  <a:gd name="connsiteY750" fmla="*/ 4569 h 10141"/>
                  <a:gd name="connsiteX751" fmla="*/ 1537 w 10000"/>
                  <a:gd name="connsiteY751" fmla="*/ 4467 h 10141"/>
                  <a:gd name="connsiteX752" fmla="*/ 1501 w 10000"/>
                  <a:gd name="connsiteY752" fmla="*/ 4372 h 10141"/>
                  <a:gd name="connsiteX753" fmla="*/ 1477 w 10000"/>
                  <a:gd name="connsiteY753" fmla="*/ 4259 h 10141"/>
                  <a:gd name="connsiteX754" fmla="*/ 1441 w 10000"/>
                  <a:gd name="connsiteY754" fmla="*/ 4157 h 10141"/>
                  <a:gd name="connsiteX755" fmla="*/ 1417 w 10000"/>
                  <a:gd name="connsiteY755" fmla="*/ 4063 h 10141"/>
                  <a:gd name="connsiteX756" fmla="*/ 1394 w 10000"/>
                  <a:gd name="connsiteY756" fmla="*/ 3961 h 10141"/>
                  <a:gd name="connsiteX757" fmla="*/ 1370 w 10000"/>
                  <a:gd name="connsiteY757" fmla="*/ 3860 h 10141"/>
                  <a:gd name="connsiteX758" fmla="*/ 1334 w 10000"/>
                  <a:gd name="connsiteY758" fmla="*/ 3765 h 10141"/>
                  <a:gd name="connsiteX759" fmla="*/ 1310 w 10000"/>
                  <a:gd name="connsiteY759" fmla="*/ 3664 h 10141"/>
                  <a:gd name="connsiteX760" fmla="*/ 1280 w 10000"/>
                  <a:gd name="connsiteY760" fmla="*/ 3563 h 10141"/>
                  <a:gd name="connsiteX761" fmla="*/ 1256 w 10000"/>
                  <a:gd name="connsiteY761" fmla="*/ 3462 h 10141"/>
                  <a:gd name="connsiteX762" fmla="*/ 1232 w 10000"/>
                  <a:gd name="connsiteY762" fmla="*/ 3379 h 10141"/>
                  <a:gd name="connsiteX763" fmla="*/ 1208 w 10000"/>
                  <a:gd name="connsiteY763" fmla="*/ 3291 h 10141"/>
                  <a:gd name="connsiteX764" fmla="*/ 1172 w 10000"/>
                  <a:gd name="connsiteY764" fmla="*/ 3190 h 10141"/>
                  <a:gd name="connsiteX765" fmla="*/ 1148 w 10000"/>
                  <a:gd name="connsiteY765" fmla="*/ 3095 h 10141"/>
                  <a:gd name="connsiteX766" fmla="*/ 1124 w 10000"/>
                  <a:gd name="connsiteY766" fmla="*/ 2994 h 10141"/>
                  <a:gd name="connsiteX767" fmla="*/ 1100 w 10000"/>
                  <a:gd name="connsiteY767" fmla="*/ 2918 h 10141"/>
                  <a:gd name="connsiteX768" fmla="*/ 1077 w 10000"/>
                  <a:gd name="connsiteY768" fmla="*/ 2817 h 10141"/>
                  <a:gd name="connsiteX769" fmla="*/ 1041 w 10000"/>
                  <a:gd name="connsiteY769" fmla="*/ 2734 h 10141"/>
                  <a:gd name="connsiteX770" fmla="*/ 1029 w 10000"/>
                  <a:gd name="connsiteY770" fmla="*/ 2658 h 10141"/>
                  <a:gd name="connsiteX771" fmla="*/ 1005 w 10000"/>
                  <a:gd name="connsiteY771" fmla="*/ 2582 h 10141"/>
                  <a:gd name="connsiteX772" fmla="*/ 981 w 10000"/>
                  <a:gd name="connsiteY772" fmla="*/ 2507 h 10141"/>
                  <a:gd name="connsiteX773" fmla="*/ 963 w 10000"/>
                  <a:gd name="connsiteY773" fmla="*/ 2424 h 10141"/>
                  <a:gd name="connsiteX774" fmla="*/ 951 w 10000"/>
                  <a:gd name="connsiteY774" fmla="*/ 2348 h 10141"/>
                  <a:gd name="connsiteX775" fmla="*/ 927 w 10000"/>
                  <a:gd name="connsiteY775" fmla="*/ 2285 h 10141"/>
                  <a:gd name="connsiteX776" fmla="*/ 903 w 10000"/>
                  <a:gd name="connsiteY776" fmla="*/ 2209 h 10141"/>
                  <a:gd name="connsiteX777" fmla="*/ 891 w 10000"/>
                  <a:gd name="connsiteY777" fmla="*/ 2146 h 10141"/>
                  <a:gd name="connsiteX778" fmla="*/ 867 w 10000"/>
                  <a:gd name="connsiteY778" fmla="*/ 2089 h 10141"/>
                  <a:gd name="connsiteX779" fmla="*/ 855 w 10000"/>
                  <a:gd name="connsiteY779" fmla="*/ 2026 h 10141"/>
                  <a:gd name="connsiteX780" fmla="*/ 843 w 10000"/>
                  <a:gd name="connsiteY780" fmla="*/ 1963 h 10141"/>
                  <a:gd name="connsiteX781" fmla="*/ 819 w 10000"/>
                  <a:gd name="connsiteY781" fmla="*/ 1899 h 10141"/>
                  <a:gd name="connsiteX782" fmla="*/ 807 w 10000"/>
                  <a:gd name="connsiteY782" fmla="*/ 1849 h 10141"/>
                  <a:gd name="connsiteX783" fmla="*/ 783 w 10000"/>
                  <a:gd name="connsiteY783" fmla="*/ 1811 h 10141"/>
                  <a:gd name="connsiteX784" fmla="*/ 772 w 10000"/>
                  <a:gd name="connsiteY784" fmla="*/ 1767 h 10141"/>
                  <a:gd name="connsiteX785" fmla="*/ 760 w 10000"/>
                  <a:gd name="connsiteY785" fmla="*/ 1729 h 10141"/>
                  <a:gd name="connsiteX786" fmla="*/ 748 w 10000"/>
                  <a:gd name="connsiteY786" fmla="*/ 1691 h 10141"/>
                  <a:gd name="connsiteX787" fmla="*/ 748 w 10000"/>
                  <a:gd name="connsiteY787" fmla="*/ 1653 h 10141"/>
                  <a:gd name="connsiteX788" fmla="*/ 724 w 10000"/>
                  <a:gd name="connsiteY788" fmla="*/ 1589 h 10141"/>
                  <a:gd name="connsiteX789" fmla="*/ 724 w 10000"/>
                  <a:gd name="connsiteY789" fmla="*/ 1551 h 10141"/>
                  <a:gd name="connsiteX790" fmla="*/ 712 w 10000"/>
                  <a:gd name="connsiteY790" fmla="*/ 1526 h 10141"/>
                  <a:gd name="connsiteX791" fmla="*/ 712 w 10000"/>
                  <a:gd name="connsiteY791" fmla="*/ 1514 h 10141"/>
                  <a:gd name="connsiteX792" fmla="*/ 724 w 10000"/>
                  <a:gd name="connsiteY792" fmla="*/ 1514 h 10141"/>
                  <a:gd name="connsiteX793" fmla="*/ 783 w 10000"/>
                  <a:gd name="connsiteY793" fmla="*/ 1501 h 10141"/>
                  <a:gd name="connsiteX794" fmla="*/ 819 w 10000"/>
                  <a:gd name="connsiteY794" fmla="*/ 1488 h 10141"/>
                  <a:gd name="connsiteX795" fmla="*/ 867 w 10000"/>
                  <a:gd name="connsiteY795" fmla="*/ 1488 h 10141"/>
                  <a:gd name="connsiteX796" fmla="*/ 891 w 10000"/>
                  <a:gd name="connsiteY796" fmla="*/ 1476 h 10141"/>
                  <a:gd name="connsiteX797" fmla="*/ 927 w 10000"/>
                  <a:gd name="connsiteY797" fmla="*/ 1476 h 10141"/>
                  <a:gd name="connsiteX798" fmla="*/ 963 w 10000"/>
                  <a:gd name="connsiteY798" fmla="*/ 1476 h 10141"/>
                  <a:gd name="connsiteX799" fmla="*/ 993 w 10000"/>
                  <a:gd name="connsiteY799" fmla="*/ 1476 h 10141"/>
                  <a:gd name="connsiteX800" fmla="*/ 1017 w 10000"/>
                  <a:gd name="connsiteY800" fmla="*/ 1463 h 10141"/>
                  <a:gd name="connsiteX801" fmla="*/ 1053 w 10000"/>
                  <a:gd name="connsiteY801" fmla="*/ 1463 h 10141"/>
                  <a:gd name="connsiteX802" fmla="*/ 1100 w 10000"/>
                  <a:gd name="connsiteY802" fmla="*/ 1457 h 10141"/>
                  <a:gd name="connsiteX803" fmla="*/ 1136 w 10000"/>
                  <a:gd name="connsiteY803" fmla="*/ 1457 h 10141"/>
                  <a:gd name="connsiteX804" fmla="*/ 1172 w 10000"/>
                  <a:gd name="connsiteY804" fmla="*/ 1444 h 10141"/>
                  <a:gd name="connsiteX805" fmla="*/ 1220 w 10000"/>
                  <a:gd name="connsiteY805" fmla="*/ 1444 h 10141"/>
                  <a:gd name="connsiteX806" fmla="*/ 1268 w 10000"/>
                  <a:gd name="connsiteY806" fmla="*/ 1431 h 10141"/>
                  <a:gd name="connsiteX807" fmla="*/ 1310 w 10000"/>
                  <a:gd name="connsiteY807" fmla="*/ 1431 h 10141"/>
                  <a:gd name="connsiteX808" fmla="*/ 1358 w 10000"/>
                  <a:gd name="connsiteY808" fmla="*/ 1419 h 10141"/>
                  <a:gd name="connsiteX809" fmla="*/ 1406 w 10000"/>
                  <a:gd name="connsiteY809" fmla="*/ 1419 h 10141"/>
                  <a:gd name="connsiteX810" fmla="*/ 1465 w 10000"/>
                  <a:gd name="connsiteY810" fmla="*/ 1406 h 10141"/>
                  <a:gd name="connsiteX811" fmla="*/ 1513 w 10000"/>
                  <a:gd name="connsiteY811" fmla="*/ 1406 h 10141"/>
                  <a:gd name="connsiteX812" fmla="*/ 1561 w 10000"/>
                  <a:gd name="connsiteY812" fmla="*/ 1393 h 10141"/>
                  <a:gd name="connsiteX813" fmla="*/ 1615 w 10000"/>
                  <a:gd name="connsiteY813" fmla="*/ 1393 h 10141"/>
                  <a:gd name="connsiteX814" fmla="*/ 1675 w 10000"/>
                  <a:gd name="connsiteY814" fmla="*/ 1381 h 10141"/>
                  <a:gd name="connsiteX815" fmla="*/ 1746 w 10000"/>
                  <a:gd name="connsiteY815" fmla="*/ 1381 h 10141"/>
                  <a:gd name="connsiteX816" fmla="*/ 1794 w 10000"/>
                  <a:gd name="connsiteY816" fmla="*/ 1368 h 10141"/>
                  <a:gd name="connsiteX817" fmla="*/ 1854 w 10000"/>
                  <a:gd name="connsiteY817" fmla="*/ 1355 h 10141"/>
                  <a:gd name="connsiteX818" fmla="*/ 1914 w 10000"/>
                  <a:gd name="connsiteY818" fmla="*/ 1343 h 10141"/>
                  <a:gd name="connsiteX819" fmla="*/ 1980 w 10000"/>
                  <a:gd name="connsiteY819" fmla="*/ 1343 h 10141"/>
                  <a:gd name="connsiteX820" fmla="*/ 2039 w 10000"/>
                  <a:gd name="connsiteY820" fmla="*/ 1330 h 10141"/>
                  <a:gd name="connsiteX821" fmla="*/ 2111 w 10000"/>
                  <a:gd name="connsiteY821" fmla="*/ 1317 h 10141"/>
                  <a:gd name="connsiteX822" fmla="*/ 2171 w 10000"/>
                  <a:gd name="connsiteY822" fmla="*/ 1317 h 10141"/>
                  <a:gd name="connsiteX823" fmla="*/ 2243 w 10000"/>
                  <a:gd name="connsiteY823" fmla="*/ 1305 h 10141"/>
                  <a:gd name="connsiteX824" fmla="*/ 2297 w 10000"/>
                  <a:gd name="connsiteY824" fmla="*/ 1292 h 10141"/>
                  <a:gd name="connsiteX825" fmla="*/ 2368 w 10000"/>
                  <a:gd name="connsiteY825" fmla="*/ 1292 h 10141"/>
                  <a:gd name="connsiteX826" fmla="*/ 2440 w 10000"/>
                  <a:gd name="connsiteY826" fmla="*/ 1280 h 10141"/>
                  <a:gd name="connsiteX827" fmla="*/ 2512 w 10000"/>
                  <a:gd name="connsiteY827" fmla="*/ 1267 h 10141"/>
                  <a:gd name="connsiteX828" fmla="*/ 2578 w 10000"/>
                  <a:gd name="connsiteY828" fmla="*/ 1254 h 10141"/>
                  <a:gd name="connsiteX829" fmla="*/ 2661 w 10000"/>
                  <a:gd name="connsiteY829" fmla="*/ 1242 h 10141"/>
                  <a:gd name="connsiteX830" fmla="*/ 2733 w 10000"/>
                  <a:gd name="connsiteY830" fmla="*/ 1229 h 10141"/>
                  <a:gd name="connsiteX831" fmla="*/ 2805 w 10000"/>
                  <a:gd name="connsiteY831" fmla="*/ 1229 h 10141"/>
                  <a:gd name="connsiteX832" fmla="*/ 2877 w 10000"/>
                  <a:gd name="connsiteY832" fmla="*/ 1216 h 10141"/>
                  <a:gd name="connsiteX833" fmla="*/ 2955 w 10000"/>
                  <a:gd name="connsiteY833" fmla="*/ 1204 h 10141"/>
                  <a:gd name="connsiteX834" fmla="*/ 3026 w 10000"/>
                  <a:gd name="connsiteY834" fmla="*/ 1191 h 10141"/>
                  <a:gd name="connsiteX835" fmla="*/ 3098 w 10000"/>
                  <a:gd name="connsiteY835" fmla="*/ 1178 h 10141"/>
                  <a:gd name="connsiteX836" fmla="*/ 3182 w 10000"/>
                  <a:gd name="connsiteY836" fmla="*/ 1166 h 10141"/>
                  <a:gd name="connsiteX837" fmla="*/ 3248 w 10000"/>
                  <a:gd name="connsiteY837" fmla="*/ 1166 h 10141"/>
                  <a:gd name="connsiteX838" fmla="*/ 3331 w 10000"/>
                  <a:gd name="connsiteY838" fmla="*/ 1153 h 10141"/>
                  <a:gd name="connsiteX839" fmla="*/ 3415 w 10000"/>
                  <a:gd name="connsiteY839" fmla="*/ 1140 h 10141"/>
                  <a:gd name="connsiteX840" fmla="*/ 3487 w 10000"/>
                  <a:gd name="connsiteY840" fmla="*/ 1134 h 10141"/>
                  <a:gd name="connsiteX841" fmla="*/ 3565 w 10000"/>
                  <a:gd name="connsiteY841" fmla="*/ 1134 h 10141"/>
                  <a:gd name="connsiteX842" fmla="*/ 3648 w 10000"/>
                  <a:gd name="connsiteY842" fmla="*/ 1109 h 10141"/>
                  <a:gd name="connsiteX843" fmla="*/ 3732 w 10000"/>
                  <a:gd name="connsiteY843" fmla="*/ 1109 h 10141"/>
                  <a:gd name="connsiteX844" fmla="*/ 3816 w 10000"/>
                  <a:gd name="connsiteY844" fmla="*/ 1096 h 10141"/>
                  <a:gd name="connsiteX845" fmla="*/ 3882 w 10000"/>
                  <a:gd name="connsiteY845" fmla="*/ 1083 h 10141"/>
                  <a:gd name="connsiteX846" fmla="*/ 3965 w 10000"/>
                  <a:gd name="connsiteY846" fmla="*/ 1071 h 10141"/>
                  <a:gd name="connsiteX847" fmla="*/ 4049 w 10000"/>
                  <a:gd name="connsiteY847" fmla="*/ 1071 h 10141"/>
                  <a:gd name="connsiteX848" fmla="*/ 4133 w 10000"/>
                  <a:gd name="connsiteY848" fmla="*/ 1045 h 10141"/>
                  <a:gd name="connsiteX849" fmla="*/ 4211 w 10000"/>
                  <a:gd name="connsiteY849" fmla="*/ 1045 h 10141"/>
                  <a:gd name="connsiteX850" fmla="*/ 4282 w 10000"/>
                  <a:gd name="connsiteY850" fmla="*/ 1020 h 10141"/>
                  <a:gd name="connsiteX851" fmla="*/ 4366 w 10000"/>
                  <a:gd name="connsiteY851" fmla="*/ 1020 h 10141"/>
                  <a:gd name="connsiteX852" fmla="*/ 4450 w 10000"/>
                  <a:gd name="connsiteY852" fmla="*/ 1008 h 10141"/>
                  <a:gd name="connsiteX853" fmla="*/ 4528 w 10000"/>
                  <a:gd name="connsiteY853" fmla="*/ 995 h 10141"/>
                  <a:gd name="connsiteX854" fmla="*/ 4611 w 10000"/>
                  <a:gd name="connsiteY854" fmla="*/ 982 h 10141"/>
                  <a:gd name="connsiteX855" fmla="*/ 4695 w 10000"/>
                  <a:gd name="connsiteY855" fmla="*/ 982 h 10141"/>
                  <a:gd name="connsiteX856" fmla="*/ 4767 w 10000"/>
                  <a:gd name="connsiteY856" fmla="*/ 957 h 10141"/>
                  <a:gd name="connsiteX857" fmla="*/ 4856 w 10000"/>
                  <a:gd name="connsiteY857" fmla="*/ 957 h 10141"/>
                  <a:gd name="connsiteX858" fmla="*/ 4928 w 10000"/>
                  <a:gd name="connsiteY858" fmla="*/ 944 h 10141"/>
                  <a:gd name="connsiteX859" fmla="*/ 5012 w 10000"/>
                  <a:gd name="connsiteY859" fmla="*/ 932 h 10141"/>
                  <a:gd name="connsiteX860" fmla="*/ 5084 w 10000"/>
                  <a:gd name="connsiteY860" fmla="*/ 919 h 10141"/>
                  <a:gd name="connsiteX861" fmla="*/ 5173 w 10000"/>
                  <a:gd name="connsiteY861" fmla="*/ 919 h 10141"/>
                  <a:gd name="connsiteX862" fmla="*/ 5245 w 10000"/>
                  <a:gd name="connsiteY862" fmla="*/ 906 h 10141"/>
                  <a:gd name="connsiteX863" fmla="*/ 5329 w 10000"/>
                  <a:gd name="connsiteY863" fmla="*/ 906 h 10141"/>
                  <a:gd name="connsiteX864" fmla="*/ 5413 w 10000"/>
                  <a:gd name="connsiteY864" fmla="*/ 894 h 10141"/>
                  <a:gd name="connsiteX865" fmla="*/ 5478 w 10000"/>
                  <a:gd name="connsiteY865" fmla="*/ 881 h 10141"/>
                  <a:gd name="connsiteX866" fmla="*/ 5562 w 10000"/>
                  <a:gd name="connsiteY866" fmla="*/ 868 h 10141"/>
                  <a:gd name="connsiteX867" fmla="*/ 5646 w 10000"/>
                  <a:gd name="connsiteY867" fmla="*/ 868 h 10141"/>
                  <a:gd name="connsiteX868" fmla="*/ 5718 w 10000"/>
                  <a:gd name="connsiteY868" fmla="*/ 843 h 10141"/>
                  <a:gd name="connsiteX869" fmla="*/ 5795 w 10000"/>
                  <a:gd name="connsiteY869" fmla="*/ 843 h 10141"/>
                  <a:gd name="connsiteX870" fmla="*/ 5867 w 10000"/>
                  <a:gd name="connsiteY870" fmla="*/ 830 h 10141"/>
                  <a:gd name="connsiteX871" fmla="*/ 5951 w 10000"/>
                  <a:gd name="connsiteY871" fmla="*/ 830 h 10141"/>
                  <a:gd name="connsiteX872" fmla="*/ 6023 w 10000"/>
                  <a:gd name="connsiteY872" fmla="*/ 818 h 10141"/>
                  <a:gd name="connsiteX873" fmla="*/ 6089 w 10000"/>
                  <a:gd name="connsiteY873" fmla="*/ 818 h 10141"/>
                  <a:gd name="connsiteX874" fmla="*/ 6172 w 10000"/>
                  <a:gd name="connsiteY874" fmla="*/ 805 h 10141"/>
                  <a:gd name="connsiteX875" fmla="*/ 6244 w 10000"/>
                  <a:gd name="connsiteY875" fmla="*/ 805 h 10141"/>
                  <a:gd name="connsiteX876" fmla="*/ 6316 w 10000"/>
                  <a:gd name="connsiteY876" fmla="*/ 799 h 10141"/>
                  <a:gd name="connsiteX877" fmla="*/ 6388 w 10000"/>
                  <a:gd name="connsiteY877" fmla="*/ 799 h 10141"/>
                  <a:gd name="connsiteX878" fmla="*/ 6453 w 10000"/>
                  <a:gd name="connsiteY878" fmla="*/ 786 h 10141"/>
                  <a:gd name="connsiteX879" fmla="*/ 6525 w 10000"/>
                  <a:gd name="connsiteY879" fmla="*/ 786 h 10141"/>
                  <a:gd name="connsiteX880" fmla="*/ 6585 w 10000"/>
                  <a:gd name="connsiteY880" fmla="*/ 774 h 10141"/>
                  <a:gd name="connsiteX881" fmla="*/ 6645 w 10000"/>
                  <a:gd name="connsiteY881" fmla="*/ 774 h 10141"/>
                  <a:gd name="connsiteX882" fmla="*/ 6711 w 10000"/>
                  <a:gd name="connsiteY882" fmla="*/ 761 h 10141"/>
                  <a:gd name="connsiteX883" fmla="*/ 6770 w 10000"/>
                  <a:gd name="connsiteY883" fmla="*/ 761 h 10141"/>
                  <a:gd name="connsiteX884" fmla="*/ 6830 w 10000"/>
                  <a:gd name="connsiteY884" fmla="*/ 761 h 10141"/>
                  <a:gd name="connsiteX885" fmla="*/ 6890 w 10000"/>
                  <a:gd name="connsiteY885" fmla="*/ 748 h 10141"/>
                  <a:gd name="connsiteX886" fmla="*/ 6938 w 10000"/>
                  <a:gd name="connsiteY886" fmla="*/ 748 h 10141"/>
                  <a:gd name="connsiteX887" fmla="*/ 7010 w 10000"/>
                  <a:gd name="connsiteY887" fmla="*/ 748 h 10141"/>
                  <a:gd name="connsiteX888" fmla="*/ 7051 w 10000"/>
                  <a:gd name="connsiteY888" fmla="*/ 736 h 10141"/>
                  <a:gd name="connsiteX889" fmla="*/ 7111 w 10000"/>
                  <a:gd name="connsiteY889" fmla="*/ 736 h 10141"/>
                  <a:gd name="connsiteX890" fmla="*/ 7159 w 10000"/>
                  <a:gd name="connsiteY890" fmla="*/ 736 h 10141"/>
                  <a:gd name="connsiteX891" fmla="*/ 7207 w 10000"/>
                  <a:gd name="connsiteY891" fmla="*/ 736 h 10141"/>
                  <a:gd name="connsiteX892" fmla="*/ 7255 w 10000"/>
                  <a:gd name="connsiteY892" fmla="*/ 723 h 10141"/>
                  <a:gd name="connsiteX893" fmla="*/ 7303 w 10000"/>
                  <a:gd name="connsiteY893" fmla="*/ 723 h 10141"/>
                  <a:gd name="connsiteX894" fmla="*/ 7344 w 10000"/>
                  <a:gd name="connsiteY894" fmla="*/ 723 h 10141"/>
                  <a:gd name="connsiteX895" fmla="*/ 7392 w 10000"/>
                  <a:gd name="connsiteY895" fmla="*/ 723 h 10141"/>
                  <a:gd name="connsiteX896" fmla="*/ 7416 w 10000"/>
                  <a:gd name="connsiteY896" fmla="*/ 710 h 10141"/>
                  <a:gd name="connsiteX897" fmla="*/ 7452 w 10000"/>
                  <a:gd name="connsiteY897" fmla="*/ 710 h 10141"/>
                  <a:gd name="connsiteX898" fmla="*/ 7500 w 10000"/>
                  <a:gd name="connsiteY898" fmla="*/ 698 h 10141"/>
                  <a:gd name="connsiteX899" fmla="*/ 7536 w 10000"/>
                  <a:gd name="connsiteY899" fmla="*/ 698 h 10141"/>
                  <a:gd name="connsiteX900" fmla="*/ 7596 w 10000"/>
                  <a:gd name="connsiteY900" fmla="*/ 698 h 10141"/>
                  <a:gd name="connsiteX901" fmla="*/ 7644 w 10000"/>
                  <a:gd name="connsiteY901" fmla="*/ 698 h 10141"/>
                  <a:gd name="connsiteX902" fmla="*/ 7673 w 10000"/>
                  <a:gd name="connsiteY902" fmla="*/ 698 h 10141"/>
                  <a:gd name="connsiteX903" fmla="*/ 7697 w 10000"/>
                  <a:gd name="connsiteY903" fmla="*/ 698 h 10141"/>
                  <a:gd name="connsiteX904" fmla="*/ 7721 w 10000"/>
                  <a:gd name="connsiteY904" fmla="*/ 698 h 10141"/>
                  <a:gd name="connsiteX905" fmla="*/ 7733 w 10000"/>
                  <a:gd name="connsiteY905" fmla="*/ 698 h 10141"/>
                  <a:gd name="connsiteX906" fmla="*/ 7738 w 10000"/>
                  <a:gd name="connsiteY906" fmla="*/ 719 h 10141"/>
                  <a:gd name="connsiteX0" fmla="*/ 7738 w 10000"/>
                  <a:gd name="connsiteY0" fmla="*/ 719 h 10141"/>
                  <a:gd name="connsiteX1" fmla="*/ 8122 w 10000"/>
                  <a:gd name="connsiteY1" fmla="*/ 141 h 10141"/>
                  <a:gd name="connsiteX2" fmla="*/ 8110 w 10000"/>
                  <a:gd name="connsiteY2" fmla="*/ 141 h 10141"/>
                  <a:gd name="connsiteX3" fmla="*/ 8062 w 10000"/>
                  <a:gd name="connsiteY3" fmla="*/ 141 h 10141"/>
                  <a:gd name="connsiteX4" fmla="*/ 8014 w 10000"/>
                  <a:gd name="connsiteY4" fmla="*/ 147 h 10141"/>
                  <a:gd name="connsiteX5" fmla="*/ 7978 w 10000"/>
                  <a:gd name="connsiteY5" fmla="*/ 147 h 10141"/>
                  <a:gd name="connsiteX6" fmla="*/ 7949 w 10000"/>
                  <a:gd name="connsiteY6" fmla="*/ 147 h 10141"/>
                  <a:gd name="connsiteX7" fmla="*/ 7913 w 10000"/>
                  <a:gd name="connsiteY7" fmla="*/ 147 h 10141"/>
                  <a:gd name="connsiteX8" fmla="*/ 7889 w 10000"/>
                  <a:gd name="connsiteY8" fmla="*/ 160 h 10141"/>
                  <a:gd name="connsiteX9" fmla="*/ 7841 w 10000"/>
                  <a:gd name="connsiteY9" fmla="*/ 160 h 10141"/>
                  <a:gd name="connsiteX10" fmla="*/ 7793 w 10000"/>
                  <a:gd name="connsiteY10" fmla="*/ 173 h 10141"/>
                  <a:gd name="connsiteX11" fmla="*/ 7745 w 10000"/>
                  <a:gd name="connsiteY11" fmla="*/ 173 h 10141"/>
                  <a:gd name="connsiteX12" fmla="*/ 7697 w 10000"/>
                  <a:gd name="connsiteY12" fmla="*/ 185 h 10141"/>
                  <a:gd name="connsiteX13" fmla="*/ 7656 w 10000"/>
                  <a:gd name="connsiteY13" fmla="*/ 185 h 10141"/>
                  <a:gd name="connsiteX14" fmla="*/ 7596 w 10000"/>
                  <a:gd name="connsiteY14" fmla="*/ 185 h 10141"/>
                  <a:gd name="connsiteX15" fmla="*/ 7536 w 10000"/>
                  <a:gd name="connsiteY15" fmla="*/ 198 h 10141"/>
                  <a:gd name="connsiteX16" fmla="*/ 7476 w 10000"/>
                  <a:gd name="connsiteY16" fmla="*/ 198 h 10141"/>
                  <a:gd name="connsiteX17" fmla="*/ 7404 w 10000"/>
                  <a:gd name="connsiteY17" fmla="*/ 198 h 10141"/>
                  <a:gd name="connsiteX18" fmla="*/ 7344 w 10000"/>
                  <a:gd name="connsiteY18" fmla="*/ 211 h 10141"/>
                  <a:gd name="connsiteX19" fmla="*/ 7291 w 10000"/>
                  <a:gd name="connsiteY19" fmla="*/ 211 h 10141"/>
                  <a:gd name="connsiteX20" fmla="*/ 7231 w 10000"/>
                  <a:gd name="connsiteY20" fmla="*/ 223 h 10141"/>
                  <a:gd name="connsiteX21" fmla="*/ 7147 w 10000"/>
                  <a:gd name="connsiteY21" fmla="*/ 223 h 10141"/>
                  <a:gd name="connsiteX22" fmla="*/ 7075 w 10000"/>
                  <a:gd name="connsiteY22" fmla="*/ 236 h 10141"/>
                  <a:gd name="connsiteX23" fmla="*/ 7010 w 10000"/>
                  <a:gd name="connsiteY23" fmla="*/ 236 h 10141"/>
                  <a:gd name="connsiteX24" fmla="*/ 6926 w 10000"/>
                  <a:gd name="connsiteY24" fmla="*/ 249 h 10141"/>
                  <a:gd name="connsiteX25" fmla="*/ 6854 w 10000"/>
                  <a:gd name="connsiteY25" fmla="*/ 261 h 10141"/>
                  <a:gd name="connsiteX26" fmla="*/ 6770 w 10000"/>
                  <a:gd name="connsiteY26" fmla="*/ 274 h 10141"/>
                  <a:gd name="connsiteX27" fmla="*/ 6705 w 10000"/>
                  <a:gd name="connsiteY27" fmla="*/ 274 h 10141"/>
                  <a:gd name="connsiteX28" fmla="*/ 6621 w 10000"/>
                  <a:gd name="connsiteY28" fmla="*/ 286 h 10141"/>
                  <a:gd name="connsiteX29" fmla="*/ 6537 w 10000"/>
                  <a:gd name="connsiteY29" fmla="*/ 286 h 10141"/>
                  <a:gd name="connsiteX30" fmla="*/ 6453 w 10000"/>
                  <a:gd name="connsiteY30" fmla="*/ 299 h 10141"/>
                  <a:gd name="connsiteX31" fmla="*/ 6364 w 10000"/>
                  <a:gd name="connsiteY31" fmla="*/ 312 h 10141"/>
                  <a:gd name="connsiteX32" fmla="*/ 6280 w 10000"/>
                  <a:gd name="connsiteY32" fmla="*/ 324 h 10141"/>
                  <a:gd name="connsiteX33" fmla="*/ 6184 w 10000"/>
                  <a:gd name="connsiteY33" fmla="*/ 337 h 10141"/>
                  <a:gd name="connsiteX34" fmla="*/ 6100 w 10000"/>
                  <a:gd name="connsiteY34" fmla="*/ 350 h 10141"/>
                  <a:gd name="connsiteX35" fmla="*/ 6011 w 10000"/>
                  <a:gd name="connsiteY35" fmla="*/ 350 h 10141"/>
                  <a:gd name="connsiteX36" fmla="*/ 5927 w 10000"/>
                  <a:gd name="connsiteY36" fmla="*/ 362 h 10141"/>
                  <a:gd name="connsiteX37" fmla="*/ 5831 w 10000"/>
                  <a:gd name="connsiteY37" fmla="*/ 375 h 10141"/>
                  <a:gd name="connsiteX38" fmla="*/ 5742 w 10000"/>
                  <a:gd name="connsiteY38" fmla="*/ 388 h 10141"/>
                  <a:gd name="connsiteX39" fmla="*/ 5658 w 10000"/>
                  <a:gd name="connsiteY39" fmla="*/ 388 h 10141"/>
                  <a:gd name="connsiteX40" fmla="*/ 5562 w 10000"/>
                  <a:gd name="connsiteY40" fmla="*/ 400 h 10141"/>
                  <a:gd name="connsiteX41" fmla="*/ 5467 w 10000"/>
                  <a:gd name="connsiteY41" fmla="*/ 413 h 10141"/>
                  <a:gd name="connsiteX42" fmla="*/ 5377 w 10000"/>
                  <a:gd name="connsiteY42" fmla="*/ 426 h 10141"/>
                  <a:gd name="connsiteX43" fmla="*/ 5281 w 10000"/>
                  <a:gd name="connsiteY43" fmla="*/ 426 h 10141"/>
                  <a:gd name="connsiteX44" fmla="*/ 5185 w 10000"/>
                  <a:gd name="connsiteY44" fmla="*/ 451 h 10141"/>
                  <a:gd name="connsiteX45" fmla="*/ 5096 w 10000"/>
                  <a:gd name="connsiteY45" fmla="*/ 464 h 10141"/>
                  <a:gd name="connsiteX46" fmla="*/ 5000 w 10000"/>
                  <a:gd name="connsiteY46" fmla="*/ 470 h 10141"/>
                  <a:gd name="connsiteX47" fmla="*/ 4904 w 10000"/>
                  <a:gd name="connsiteY47" fmla="*/ 470 h 10141"/>
                  <a:gd name="connsiteX48" fmla="*/ 4809 w 10000"/>
                  <a:gd name="connsiteY48" fmla="*/ 483 h 10141"/>
                  <a:gd name="connsiteX49" fmla="*/ 4719 w 10000"/>
                  <a:gd name="connsiteY49" fmla="*/ 495 h 10141"/>
                  <a:gd name="connsiteX50" fmla="*/ 4623 w 10000"/>
                  <a:gd name="connsiteY50" fmla="*/ 508 h 10141"/>
                  <a:gd name="connsiteX51" fmla="*/ 4528 w 10000"/>
                  <a:gd name="connsiteY51" fmla="*/ 521 h 10141"/>
                  <a:gd name="connsiteX52" fmla="*/ 4438 w 10000"/>
                  <a:gd name="connsiteY52" fmla="*/ 533 h 10141"/>
                  <a:gd name="connsiteX53" fmla="*/ 4354 w 10000"/>
                  <a:gd name="connsiteY53" fmla="*/ 546 h 10141"/>
                  <a:gd name="connsiteX54" fmla="*/ 4258 w 10000"/>
                  <a:gd name="connsiteY54" fmla="*/ 558 h 10141"/>
                  <a:gd name="connsiteX55" fmla="*/ 4163 w 10000"/>
                  <a:gd name="connsiteY55" fmla="*/ 571 h 10141"/>
                  <a:gd name="connsiteX56" fmla="*/ 4073 w 10000"/>
                  <a:gd name="connsiteY56" fmla="*/ 584 h 10141"/>
                  <a:gd name="connsiteX57" fmla="*/ 3977 w 10000"/>
                  <a:gd name="connsiteY57" fmla="*/ 596 h 10141"/>
                  <a:gd name="connsiteX58" fmla="*/ 3882 w 10000"/>
                  <a:gd name="connsiteY58" fmla="*/ 609 h 10141"/>
                  <a:gd name="connsiteX59" fmla="*/ 3804 w 10000"/>
                  <a:gd name="connsiteY59" fmla="*/ 622 h 10141"/>
                  <a:gd name="connsiteX60" fmla="*/ 3720 w 10000"/>
                  <a:gd name="connsiteY60" fmla="*/ 634 h 10141"/>
                  <a:gd name="connsiteX61" fmla="*/ 3624 w 10000"/>
                  <a:gd name="connsiteY61" fmla="*/ 647 h 10141"/>
                  <a:gd name="connsiteX62" fmla="*/ 3541 w 10000"/>
                  <a:gd name="connsiteY62" fmla="*/ 660 h 10141"/>
                  <a:gd name="connsiteX63" fmla="*/ 3463 w 10000"/>
                  <a:gd name="connsiteY63" fmla="*/ 672 h 10141"/>
                  <a:gd name="connsiteX64" fmla="*/ 3367 w 10000"/>
                  <a:gd name="connsiteY64" fmla="*/ 685 h 10141"/>
                  <a:gd name="connsiteX65" fmla="*/ 3283 w 10000"/>
                  <a:gd name="connsiteY65" fmla="*/ 685 h 10141"/>
                  <a:gd name="connsiteX66" fmla="*/ 3194 w 10000"/>
                  <a:gd name="connsiteY66" fmla="*/ 698 h 10141"/>
                  <a:gd name="connsiteX67" fmla="*/ 3110 w 10000"/>
                  <a:gd name="connsiteY67" fmla="*/ 723 h 10141"/>
                  <a:gd name="connsiteX68" fmla="*/ 3014 w 10000"/>
                  <a:gd name="connsiteY68" fmla="*/ 736 h 10141"/>
                  <a:gd name="connsiteX69" fmla="*/ 2931 w 10000"/>
                  <a:gd name="connsiteY69" fmla="*/ 736 h 10141"/>
                  <a:gd name="connsiteX70" fmla="*/ 2853 w 10000"/>
                  <a:gd name="connsiteY70" fmla="*/ 748 h 10141"/>
                  <a:gd name="connsiteX71" fmla="*/ 2757 w 10000"/>
                  <a:gd name="connsiteY71" fmla="*/ 761 h 10141"/>
                  <a:gd name="connsiteX72" fmla="*/ 2673 w 10000"/>
                  <a:gd name="connsiteY72" fmla="*/ 774 h 10141"/>
                  <a:gd name="connsiteX73" fmla="*/ 2590 w 10000"/>
                  <a:gd name="connsiteY73" fmla="*/ 786 h 10141"/>
                  <a:gd name="connsiteX74" fmla="*/ 2512 w 10000"/>
                  <a:gd name="connsiteY74" fmla="*/ 799 h 10141"/>
                  <a:gd name="connsiteX75" fmla="*/ 2428 w 10000"/>
                  <a:gd name="connsiteY75" fmla="*/ 805 h 10141"/>
                  <a:gd name="connsiteX76" fmla="*/ 2344 w 10000"/>
                  <a:gd name="connsiteY76" fmla="*/ 818 h 10141"/>
                  <a:gd name="connsiteX77" fmla="*/ 2261 w 10000"/>
                  <a:gd name="connsiteY77" fmla="*/ 830 h 10141"/>
                  <a:gd name="connsiteX78" fmla="*/ 2183 w 10000"/>
                  <a:gd name="connsiteY78" fmla="*/ 843 h 10141"/>
                  <a:gd name="connsiteX79" fmla="*/ 2099 w 10000"/>
                  <a:gd name="connsiteY79" fmla="*/ 843 h 10141"/>
                  <a:gd name="connsiteX80" fmla="*/ 2028 w 10000"/>
                  <a:gd name="connsiteY80" fmla="*/ 868 h 10141"/>
                  <a:gd name="connsiteX81" fmla="*/ 1944 w 10000"/>
                  <a:gd name="connsiteY81" fmla="*/ 881 h 10141"/>
                  <a:gd name="connsiteX82" fmla="*/ 1866 w 10000"/>
                  <a:gd name="connsiteY82" fmla="*/ 894 h 10141"/>
                  <a:gd name="connsiteX83" fmla="*/ 1794 w 10000"/>
                  <a:gd name="connsiteY83" fmla="*/ 894 h 10141"/>
                  <a:gd name="connsiteX84" fmla="*/ 1722 w 10000"/>
                  <a:gd name="connsiteY84" fmla="*/ 919 h 10141"/>
                  <a:gd name="connsiteX85" fmla="*/ 1639 w 10000"/>
                  <a:gd name="connsiteY85" fmla="*/ 919 h 10141"/>
                  <a:gd name="connsiteX86" fmla="*/ 1573 w 10000"/>
                  <a:gd name="connsiteY86" fmla="*/ 932 h 10141"/>
                  <a:gd name="connsiteX87" fmla="*/ 1501 w 10000"/>
                  <a:gd name="connsiteY87" fmla="*/ 944 h 10141"/>
                  <a:gd name="connsiteX88" fmla="*/ 1429 w 10000"/>
                  <a:gd name="connsiteY88" fmla="*/ 957 h 10141"/>
                  <a:gd name="connsiteX89" fmla="*/ 1358 w 10000"/>
                  <a:gd name="connsiteY89" fmla="*/ 957 h 10141"/>
                  <a:gd name="connsiteX90" fmla="*/ 1292 w 10000"/>
                  <a:gd name="connsiteY90" fmla="*/ 982 h 10141"/>
                  <a:gd name="connsiteX91" fmla="*/ 1232 w 10000"/>
                  <a:gd name="connsiteY91" fmla="*/ 995 h 10141"/>
                  <a:gd name="connsiteX92" fmla="*/ 1160 w 10000"/>
                  <a:gd name="connsiteY92" fmla="*/ 1008 h 10141"/>
                  <a:gd name="connsiteX93" fmla="*/ 1089 w 10000"/>
                  <a:gd name="connsiteY93" fmla="*/ 1008 h 10141"/>
                  <a:gd name="connsiteX94" fmla="*/ 1029 w 10000"/>
                  <a:gd name="connsiteY94" fmla="*/ 1020 h 10141"/>
                  <a:gd name="connsiteX95" fmla="*/ 963 w 10000"/>
                  <a:gd name="connsiteY95" fmla="*/ 1020 h 10141"/>
                  <a:gd name="connsiteX96" fmla="*/ 903 w 10000"/>
                  <a:gd name="connsiteY96" fmla="*/ 1033 h 10141"/>
                  <a:gd name="connsiteX97" fmla="*/ 843 w 10000"/>
                  <a:gd name="connsiteY97" fmla="*/ 1033 h 10141"/>
                  <a:gd name="connsiteX98" fmla="*/ 783 w 10000"/>
                  <a:gd name="connsiteY98" fmla="*/ 1045 h 10141"/>
                  <a:gd name="connsiteX99" fmla="*/ 736 w 10000"/>
                  <a:gd name="connsiteY99" fmla="*/ 1058 h 10141"/>
                  <a:gd name="connsiteX100" fmla="*/ 688 w 10000"/>
                  <a:gd name="connsiteY100" fmla="*/ 1071 h 10141"/>
                  <a:gd name="connsiteX101" fmla="*/ 634 w 10000"/>
                  <a:gd name="connsiteY101" fmla="*/ 1071 h 10141"/>
                  <a:gd name="connsiteX102" fmla="*/ 574 w 10000"/>
                  <a:gd name="connsiteY102" fmla="*/ 1083 h 10141"/>
                  <a:gd name="connsiteX103" fmla="*/ 526 w 10000"/>
                  <a:gd name="connsiteY103" fmla="*/ 1083 h 10141"/>
                  <a:gd name="connsiteX104" fmla="*/ 478 w 10000"/>
                  <a:gd name="connsiteY104" fmla="*/ 1096 h 10141"/>
                  <a:gd name="connsiteX105" fmla="*/ 431 w 10000"/>
                  <a:gd name="connsiteY105" fmla="*/ 1096 h 10141"/>
                  <a:gd name="connsiteX106" fmla="*/ 383 w 10000"/>
                  <a:gd name="connsiteY106" fmla="*/ 1109 h 10141"/>
                  <a:gd name="connsiteX107" fmla="*/ 347 w 10000"/>
                  <a:gd name="connsiteY107" fmla="*/ 1109 h 10141"/>
                  <a:gd name="connsiteX108" fmla="*/ 317 w 10000"/>
                  <a:gd name="connsiteY108" fmla="*/ 1121 h 10141"/>
                  <a:gd name="connsiteX109" fmla="*/ 281 w 10000"/>
                  <a:gd name="connsiteY109" fmla="*/ 1121 h 10141"/>
                  <a:gd name="connsiteX110" fmla="*/ 233 w 10000"/>
                  <a:gd name="connsiteY110" fmla="*/ 1134 h 10141"/>
                  <a:gd name="connsiteX111" fmla="*/ 209 w 10000"/>
                  <a:gd name="connsiteY111" fmla="*/ 1134 h 10141"/>
                  <a:gd name="connsiteX112" fmla="*/ 173 w 10000"/>
                  <a:gd name="connsiteY112" fmla="*/ 1134 h 10141"/>
                  <a:gd name="connsiteX113" fmla="*/ 114 w 10000"/>
                  <a:gd name="connsiteY113" fmla="*/ 1140 h 10141"/>
                  <a:gd name="connsiteX114" fmla="*/ 78 w 10000"/>
                  <a:gd name="connsiteY114" fmla="*/ 1153 h 10141"/>
                  <a:gd name="connsiteX115" fmla="*/ 42 w 10000"/>
                  <a:gd name="connsiteY115" fmla="*/ 1153 h 10141"/>
                  <a:gd name="connsiteX116" fmla="*/ 24 w 10000"/>
                  <a:gd name="connsiteY116" fmla="*/ 1166 h 10141"/>
                  <a:gd name="connsiteX117" fmla="*/ 0 w 10000"/>
                  <a:gd name="connsiteY117" fmla="*/ 1166 h 10141"/>
                  <a:gd name="connsiteX118" fmla="*/ 0 w 10000"/>
                  <a:gd name="connsiteY118" fmla="*/ 1166 h 10141"/>
                  <a:gd name="connsiteX119" fmla="*/ 0 w 10000"/>
                  <a:gd name="connsiteY119" fmla="*/ 1178 h 10141"/>
                  <a:gd name="connsiteX120" fmla="*/ 12 w 10000"/>
                  <a:gd name="connsiteY120" fmla="*/ 1204 h 10141"/>
                  <a:gd name="connsiteX121" fmla="*/ 12 w 10000"/>
                  <a:gd name="connsiteY121" fmla="*/ 1229 h 10141"/>
                  <a:gd name="connsiteX122" fmla="*/ 24 w 10000"/>
                  <a:gd name="connsiteY122" fmla="*/ 1254 h 10141"/>
                  <a:gd name="connsiteX123" fmla="*/ 30 w 10000"/>
                  <a:gd name="connsiteY123" fmla="*/ 1292 h 10141"/>
                  <a:gd name="connsiteX124" fmla="*/ 42 w 10000"/>
                  <a:gd name="connsiteY124" fmla="*/ 1330 h 10141"/>
                  <a:gd name="connsiteX125" fmla="*/ 54 w 10000"/>
                  <a:gd name="connsiteY125" fmla="*/ 1355 h 10141"/>
                  <a:gd name="connsiteX126" fmla="*/ 66 w 10000"/>
                  <a:gd name="connsiteY126" fmla="*/ 1406 h 10141"/>
                  <a:gd name="connsiteX127" fmla="*/ 78 w 10000"/>
                  <a:gd name="connsiteY127" fmla="*/ 1457 h 10141"/>
                  <a:gd name="connsiteX128" fmla="*/ 90 w 10000"/>
                  <a:gd name="connsiteY128" fmla="*/ 1501 h 10141"/>
                  <a:gd name="connsiteX129" fmla="*/ 102 w 10000"/>
                  <a:gd name="connsiteY129" fmla="*/ 1564 h 10141"/>
                  <a:gd name="connsiteX130" fmla="*/ 126 w 10000"/>
                  <a:gd name="connsiteY130" fmla="*/ 1627 h 10141"/>
                  <a:gd name="connsiteX131" fmla="*/ 150 w 10000"/>
                  <a:gd name="connsiteY131" fmla="*/ 1691 h 10141"/>
                  <a:gd name="connsiteX132" fmla="*/ 173 w 10000"/>
                  <a:gd name="connsiteY132" fmla="*/ 1767 h 10141"/>
                  <a:gd name="connsiteX133" fmla="*/ 185 w 10000"/>
                  <a:gd name="connsiteY133" fmla="*/ 1823 h 10141"/>
                  <a:gd name="connsiteX134" fmla="*/ 209 w 10000"/>
                  <a:gd name="connsiteY134" fmla="*/ 1899 h 10141"/>
                  <a:gd name="connsiteX135" fmla="*/ 221 w 10000"/>
                  <a:gd name="connsiteY135" fmla="*/ 1975 h 10141"/>
                  <a:gd name="connsiteX136" fmla="*/ 245 w 10000"/>
                  <a:gd name="connsiteY136" fmla="*/ 2064 h 10141"/>
                  <a:gd name="connsiteX137" fmla="*/ 269 w 10000"/>
                  <a:gd name="connsiteY137" fmla="*/ 2133 h 10141"/>
                  <a:gd name="connsiteX138" fmla="*/ 305 w 10000"/>
                  <a:gd name="connsiteY138" fmla="*/ 2235 h 10141"/>
                  <a:gd name="connsiteX139" fmla="*/ 329 w 10000"/>
                  <a:gd name="connsiteY139" fmla="*/ 2311 h 10141"/>
                  <a:gd name="connsiteX140" fmla="*/ 347 w 10000"/>
                  <a:gd name="connsiteY140" fmla="*/ 2412 h 10141"/>
                  <a:gd name="connsiteX141" fmla="*/ 371 w 10000"/>
                  <a:gd name="connsiteY141" fmla="*/ 2507 h 10141"/>
                  <a:gd name="connsiteX142" fmla="*/ 395 w 10000"/>
                  <a:gd name="connsiteY142" fmla="*/ 2608 h 10141"/>
                  <a:gd name="connsiteX143" fmla="*/ 431 w 10000"/>
                  <a:gd name="connsiteY143" fmla="*/ 2696 h 10141"/>
                  <a:gd name="connsiteX144" fmla="*/ 455 w 10000"/>
                  <a:gd name="connsiteY144" fmla="*/ 2791 h 10141"/>
                  <a:gd name="connsiteX145" fmla="*/ 490 w 10000"/>
                  <a:gd name="connsiteY145" fmla="*/ 2892 h 10141"/>
                  <a:gd name="connsiteX146" fmla="*/ 514 w 10000"/>
                  <a:gd name="connsiteY146" fmla="*/ 3006 h 10141"/>
                  <a:gd name="connsiteX147" fmla="*/ 550 w 10000"/>
                  <a:gd name="connsiteY147" fmla="*/ 3107 h 10141"/>
                  <a:gd name="connsiteX148" fmla="*/ 586 w 10000"/>
                  <a:gd name="connsiteY148" fmla="*/ 3228 h 10141"/>
                  <a:gd name="connsiteX149" fmla="*/ 610 w 10000"/>
                  <a:gd name="connsiteY149" fmla="*/ 3329 h 10141"/>
                  <a:gd name="connsiteX150" fmla="*/ 646 w 10000"/>
                  <a:gd name="connsiteY150" fmla="*/ 3443 h 10141"/>
                  <a:gd name="connsiteX151" fmla="*/ 676 w 10000"/>
                  <a:gd name="connsiteY151" fmla="*/ 3538 h 10141"/>
                  <a:gd name="connsiteX152" fmla="*/ 712 w 10000"/>
                  <a:gd name="connsiteY152" fmla="*/ 3664 h 10141"/>
                  <a:gd name="connsiteX153" fmla="*/ 736 w 10000"/>
                  <a:gd name="connsiteY153" fmla="*/ 3778 h 10141"/>
                  <a:gd name="connsiteX154" fmla="*/ 772 w 10000"/>
                  <a:gd name="connsiteY154" fmla="*/ 3885 h 10141"/>
                  <a:gd name="connsiteX155" fmla="*/ 807 w 10000"/>
                  <a:gd name="connsiteY155" fmla="*/ 4012 h 10141"/>
                  <a:gd name="connsiteX156" fmla="*/ 843 w 10000"/>
                  <a:gd name="connsiteY156" fmla="*/ 4119 h 10141"/>
                  <a:gd name="connsiteX157" fmla="*/ 867 w 10000"/>
                  <a:gd name="connsiteY157" fmla="*/ 4233 h 10141"/>
                  <a:gd name="connsiteX158" fmla="*/ 903 w 10000"/>
                  <a:gd name="connsiteY158" fmla="*/ 4360 h 10141"/>
                  <a:gd name="connsiteX159" fmla="*/ 927 w 10000"/>
                  <a:gd name="connsiteY159" fmla="*/ 4467 h 10141"/>
                  <a:gd name="connsiteX160" fmla="*/ 975 w 10000"/>
                  <a:gd name="connsiteY160" fmla="*/ 4581 h 10141"/>
                  <a:gd name="connsiteX161" fmla="*/ 993 w 10000"/>
                  <a:gd name="connsiteY161" fmla="*/ 4708 h 10141"/>
                  <a:gd name="connsiteX162" fmla="*/ 1029 w 10000"/>
                  <a:gd name="connsiteY162" fmla="*/ 4815 h 10141"/>
                  <a:gd name="connsiteX163" fmla="*/ 1065 w 10000"/>
                  <a:gd name="connsiteY163" fmla="*/ 4942 h 10141"/>
                  <a:gd name="connsiteX164" fmla="*/ 1100 w 10000"/>
                  <a:gd name="connsiteY164" fmla="*/ 5068 h 10141"/>
                  <a:gd name="connsiteX165" fmla="*/ 1136 w 10000"/>
                  <a:gd name="connsiteY165" fmla="*/ 5176 h 10141"/>
                  <a:gd name="connsiteX166" fmla="*/ 1160 w 10000"/>
                  <a:gd name="connsiteY166" fmla="*/ 5290 h 10141"/>
                  <a:gd name="connsiteX167" fmla="*/ 1196 w 10000"/>
                  <a:gd name="connsiteY167" fmla="*/ 5403 h 10141"/>
                  <a:gd name="connsiteX168" fmla="*/ 1232 w 10000"/>
                  <a:gd name="connsiteY168" fmla="*/ 5511 h 10141"/>
                  <a:gd name="connsiteX169" fmla="*/ 1256 w 10000"/>
                  <a:gd name="connsiteY169" fmla="*/ 5625 h 10141"/>
                  <a:gd name="connsiteX170" fmla="*/ 1292 w 10000"/>
                  <a:gd name="connsiteY170" fmla="*/ 5739 h 10141"/>
                  <a:gd name="connsiteX171" fmla="*/ 1322 w 10000"/>
                  <a:gd name="connsiteY171" fmla="*/ 5846 h 10141"/>
                  <a:gd name="connsiteX172" fmla="*/ 1358 w 10000"/>
                  <a:gd name="connsiteY172" fmla="*/ 5973 h 10141"/>
                  <a:gd name="connsiteX173" fmla="*/ 1382 w 10000"/>
                  <a:gd name="connsiteY173" fmla="*/ 6074 h 10141"/>
                  <a:gd name="connsiteX174" fmla="*/ 1406 w 10000"/>
                  <a:gd name="connsiteY174" fmla="*/ 6169 h 10141"/>
                  <a:gd name="connsiteX175" fmla="*/ 1441 w 10000"/>
                  <a:gd name="connsiteY175" fmla="*/ 6283 h 10141"/>
                  <a:gd name="connsiteX176" fmla="*/ 1477 w 10000"/>
                  <a:gd name="connsiteY176" fmla="*/ 6397 h 10141"/>
                  <a:gd name="connsiteX177" fmla="*/ 1501 w 10000"/>
                  <a:gd name="connsiteY177" fmla="*/ 6479 h 10141"/>
                  <a:gd name="connsiteX178" fmla="*/ 1525 w 10000"/>
                  <a:gd name="connsiteY178" fmla="*/ 6580 h 10141"/>
                  <a:gd name="connsiteX179" fmla="*/ 1549 w 10000"/>
                  <a:gd name="connsiteY179" fmla="*/ 6681 h 10141"/>
                  <a:gd name="connsiteX180" fmla="*/ 1585 w 10000"/>
                  <a:gd name="connsiteY180" fmla="*/ 6789 h 10141"/>
                  <a:gd name="connsiteX181" fmla="*/ 1609 w 10000"/>
                  <a:gd name="connsiteY181" fmla="*/ 6865 h 10141"/>
                  <a:gd name="connsiteX182" fmla="*/ 1627 w 10000"/>
                  <a:gd name="connsiteY182" fmla="*/ 6966 h 10141"/>
                  <a:gd name="connsiteX183" fmla="*/ 1651 w 10000"/>
                  <a:gd name="connsiteY183" fmla="*/ 7054 h 10141"/>
                  <a:gd name="connsiteX184" fmla="*/ 1675 w 10000"/>
                  <a:gd name="connsiteY184" fmla="*/ 7149 h 10141"/>
                  <a:gd name="connsiteX185" fmla="*/ 1687 w 10000"/>
                  <a:gd name="connsiteY185" fmla="*/ 7238 h 10141"/>
                  <a:gd name="connsiteX186" fmla="*/ 1722 w 10000"/>
                  <a:gd name="connsiteY186" fmla="*/ 7326 h 10141"/>
                  <a:gd name="connsiteX187" fmla="*/ 1746 w 10000"/>
                  <a:gd name="connsiteY187" fmla="*/ 7415 h 10141"/>
                  <a:gd name="connsiteX188" fmla="*/ 1770 w 10000"/>
                  <a:gd name="connsiteY188" fmla="*/ 7497 h 10141"/>
                  <a:gd name="connsiteX189" fmla="*/ 1782 w 10000"/>
                  <a:gd name="connsiteY189" fmla="*/ 7586 h 10141"/>
                  <a:gd name="connsiteX190" fmla="*/ 1806 w 10000"/>
                  <a:gd name="connsiteY190" fmla="*/ 7662 h 10141"/>
                  <a:gd name="connsiteX191" fmla="*/ 1818 w 10000"/>
                  <a:gd name="connsiteY191" fmla="*/ 7750 h 10141"/>
                  <a:gd name="connsiteX192" fmla="*/ 1854 w 10000"/>
                  <a:gd name="connsiteY192" fmla="*/ 7832 h 10141"/>
                  <a:gd name="connsiteX193" fmla="*/ 1866 w 10000"/>
                  <a:gd name="connsiteY193" fmla="*/ 7908 h 10141"/>
                  <a:gd name="connsiteX194" fmla="*/ 1890 w 10000"/>
                  <a:gd name="connsiteY194" fmla="*/ 7997 h 10141"/>
                  <a:gd name="connsiteX195" fmla="*/ 1902 w 10000"/>
                  <a:gd name="connsiteY195" fmla="*/ 8073 h 10141"/>
                  <a:gd name="connsiteX196" fmla="*/ 1926 w 10000"/>
                  <a:gd name="connsiteY196" fmla="*/ 8155 h 10141"/>
                  <a:gd name="connsiteX197" fmla="*/ 1938 w 10000"/>
                  <a:gd name="connsiteY197" fmla="*/ 8218 h 10141"/>
                  <a:gd name="connsiteX198" fmla="*/ 1956 w 10000"/>
                  <a:gd name="connsiteY198" fmla="*/ 8294 h 10141"/>
                  <a:gd name="connsiteX199" fmla="*/ 1968 w 10000"/>
                  <a:gd name="connsiteY199" fmla="*/ 8370 h 10141"/>
                  <a:gd name="connsiteX200" fmla="*/ 1992 w 10000"/>
                  <a:gd name="connsiteY200" fmla="*/ 8440 h 10141"/>
                  <a:gd name="connsiteX201" fmla="*/ 2004 w 10000"/>
                  <a:gd name="connsiteY201" fmla="*/ 8503 h 10141"/>
                  <a:gd name="connsiteX202" fmla="*/ 2016 w 10000"/>
                  <a:gd name="connsiteY202" fmla="*/ 8579 h 10141"/>
                  <a:gd name="connsiteX203" fmla="*/ 2028 w 10000"/>
                  <a:gd name="connsiteY203" fmla="*/ 8655 h 10141"/>
                  <a:gd name="connsiteX204" fmla="*/ 2051 w 10000"/>
                  <a:gd name="connsiteY204" fmla="*/ 8718 h 10141"/>
                  <a:gd name="connsiteX205" fmla="*/ 2051 w 10000"/>
                  <a:gd name="connsiteY205" fmla="*/ 8775 h 10141"/>
                  <a:gd name="connsiteX206" fmla="*/ 2075 w 10000"/>
                  <a:gd name="connsiteY206" fmla="*/ 8838 h 10141"/>
                  <a:gd name="connsiteX207" fmla="*/ 2075 w 10000"/>
                  <a:gd name="connsiteY207" fmla="*/ 8901 h 10141"/>
                  <a:gd name="connsiteX208" fmla="*/ 2099 w 10000"/>
                  <a:gd name="connsiteY208" fmla="*/ 8977 h 10141"/>
                  <a:gd name="connsiteX209" fmla="*/ 2111 w 10000"/>
                  <a:gd name="connsiteY209" fmla="*/ 9028 h 10141"/>
                  <a:gd name="connsiteX210" fmla="*/ 2123 w 10000"/>
                  <a:gd name="connsiteY210" fmla="*/ 9085 h 10141"/>
                  <a:gd name="connsiteX211" fmla="*/ 2135 w 10000"/>
                  <a:gd name="connsiteY211" fmla="*/ 9148 h 10141"/>
                  <a:gd name="connsiteX212" fmla="*/ 2147 w 10000"/>
                  <a:gd name="connsiteY212" fmla="*/ 9211 h 10141"/>
                  <a:gd name="connsiteX213" fmla="*/ 2159 w 10000"/>
                  <a:gd name="connsiteY213" fmla="*/ 9262 h 10141"/>
                  <a:gd name="connsiteX214" fmla="*/ 2159 w 10000"/>
                  <a:gd name="connsiteY214" fmla="*/ 9312 h 10141"/>
                  <a:gd name="connsiteX215" fmla="*/ 2171 w 10000"/>
                  <a:gd name="connsiteY215" fmla="*/ 9363 h 10141"/>
                  <a:gd name="connsiteX216" fmla="*/ 2183 w 10000"/>
                  <a:gd name="connsiteY216" fmla="*/ 9407 h 10141"/>
                  <a:gd name="connsiteX217" fmla="*/ 2183 w 10000"/>
                  <a:gd name="connsiteY217" fmla="*/ 9458 h 10141"/>
                  <a:gd name="connsiteX218" fmla="*/ 2195 w 10000"/>
                  <a:gd name="connsiteY218" fmla="*/ 9508 h 10141"/>
                  <a:gd name="connsiteX219" fmla="*/ 2195 w 10000"/>
                  <a:gd name="connsiteY219" fmla="*/ 9546 h 10141"/>
                  <a:gd name="connsiteX220" fmla="*/ 2207 w 10000"/>
                  <a:gd name="connsiteY220" fmla="*/ 9597 h 10141"/>
                  <a:gd name="connsiteX221" fmla="*/ 2207 w 10000"/>
                  <a:gd name="connsiteY221" fmla="*/ 9635 h 10141"/>
                  <a:gd name="connsiteX222" fmla="*/ 2219 w 10000"/>
                  <a:gd name="connsiteY222" fmla="*/ 9673 h 10141"/>
                  <a:gd name="connsiteX223" fmla="*/ 2219 w 10000"/>
                  <a:gd name="connsiteY223" fmla="*/ 9711 h 10141"/>
                  <a:gd name="connsiteX224" fmla="*/ 2243 w 10000"/>
                  <a:gd name="connsiteY224" fmla="*/ 9755 h 10141"/>
                  <a:gd name="connsiteX225" fmla="*/ 2243 w 10000"/>
                  <a:gd name="connsiteY225" fmla="*/ 9780 h 10141"/>
                  <a:gd name="connsiteX226" fmla="*/ 2255 w 10000"/>
                  <a:gd name="connsiteY226" fmla="*/ 9818 h 10141"/>
                  <a:gd name="connsiteX227" fmla="*/ 2255 w 10000"/>
                  <a:gd name="connsiteY227" fmla="*/ 9856 h 10141"/>
                  <a:gd name="connsiteX228" fmla="*/ 2261 w 10000"/>
                  <a:gd name="connsiteY228" fmla="*/ 9894 h 10141"/>
                  <a:gd name="connsiteX229" fmla="*/ 2261 w 10000"/>
                  <a:gd name="connsiteY229" fmla="*/ 9945 h 10141"/>
                  <a:gd name="connsiteX230" fmla="*/ 2273 w 10000"/>
                  <a:gd name="connsiteY230" fmla="*/ 9996 h 10141"/>
                  <a:gd name="connsiteX231" fmla="*/ 2273 w 10000"/>
                  <a:gd name="connsiteY231" fmla="*/ 10033 h 10141"/>
                  <a:gd name="connsiteX232" fmla="*/ 2285 w 10000"/>
                  <a:gd name="connsiteY232" fmla="*/ 10071 h 10141"/>
                  <a:gd name="connsiteX233" fmla="*/ 2285 w 10000"/>
                  <a:gd name="connsiteY233" fmla="*/ 10116 h 10141"/>
                  <a:gd name="connsiteX234" fmla="*/ 2297 w 10000"/>
                  <a:gd name="connsiteY234" fmla="*/ 10141 h 10141"/>
                  <a:gd name="connsiteX235" fmla="*/ 2297 w 10000"/>
                  <a:gd name="connsiteY235" fmla="*/ 10128 h 10141"/>
                  <a:gd name="connsiteX236" fmla="*/ 2309 w 10000"/>
                  <a:gd name="connsiteY236" fmla="*/ 10116 h 10141"/>
                  <a:gd name="connsiteX237" fmla="*/ 2333 w 10000"/>
                  <a:gd name="connsiteY237" fmla="*/ 10103 h 10141"/>
                  <a:gd name="connsiteX238" fmla="*/ 2380 w 10000"/>
                  <a:gd name="connsiteY238" fmla="*/ 10103 h 10141"/>
                  <a:gd name="connsiteX239" fmla="*/ 2416 w 10000"/>
                  <a:gd name="connsiteY239" fmla="*/ 10078 h 10141"/>
                  <a:gd name="connsiteX240" fmla="*/ 2476 w 10000"/>
                  <a:gd name="connsiteY240" fmla="*/ 10071 h 10141"/>
                  <a:gd name="connsiteX241" fmla="*/ 2500 w 10000"/>
                  <a:gd name="connsiteY241" fmla="*/ 10059 h 10141"/>
                  <a:gd name="connsiteX242" fmla="*/ 2548 w 10000"/>
                  <a:gd name="connsiteY242" fmla="*/ 10059 h 10141"/>
                  <a:gd name="connsiteX243" fmla="*/ 2578 w 10000"/>
                  <a:gd name="connsiteY243" fmla="*/ 10046 h 10141"/>
                  <a:gd name="connsiteX244" fmla="*/ 2626 w 10000"/>
                  <a:gd name="connsiteY244" fmla="*/ 10033 h 10141"/>
                  <a:gd name="connsiteX245" fmla="*/ 2661 w 10000"/>
                  <a:gd name="connsiteY245" fmla="*/ 10021 h 10141"/>
                  <a:gd name="connsiteX246" fmla="*/ 2697 w 10000"/>
                  <a:gd name="connsiteY246" fmla="*/ 9996 h 10141"/>
                  <a:gd name="connsiteX247" fmla="*/ 2745 w 10000"/>
                  <a:gd name="connsiteY247" fmla="*/ 9983 h 10141"/>
                  <a:gd name="connsiteX248" fmla="*/ 2793 w 10000"/>
                  <a:gd name="connsiteY248" fmla="*/ 9970 h 10141"/>
                  <a:gd name="connsiteX249" fmla="*/ 2841 w 10000"/>
                  <a:gd name="connsiteY249" fmla="*/ 9958 h 10141"/>
                  <a:gd name="connsiteX250" fmla="*/ 2889 w 10000"/>
                  <a:gd name="connsiteY250" fmla="*/ 9945 h 10141"/>
                  <a:gd name="connsiteX251" fmla="*/ 2943 w 10000"/>
                  <a:gd name="connsiteY251" fmla="*/ 9932 h 10141"/>
                  <a:gd name="connsiteX252" fmla="*/ 2990 w 10000"/>
                  <a:gd name="connsiteY252" fmla="*/ 9920 h 10141"/>
                  <a:gd name="connsiteX253" fmla="*/ 3050 w 10000"/>
                  <a:gd name="connsiteY253" fmla="*/ 9894 h 10141"/>
                  <a:gd name="connsiteX254" fmla="*/ 3110 w 10000"/>
                  <a:gd name="connsiteY254" fmla="*/ 9882 h 10141"/>
                  <a:gd name="connsiteX255" fmla="*/ 3170 w 10000"/>
                  <a:gd name="connsiteY255" fmla="*/ 9869 h 10141"/>
                  <a:gd name="connsiteX256" fmla="*/ 3224 w 10000"/>
                  <a:gd name="connsiteY256" fmla="*/ 9844 h 10141"/>
                  <a:gd name="connsiteX257" fmla="*/ 3283 w 10000"/>
                  <a:gd name="connsiteY257" fmla="*/ 9831 h 10141"/>
                  <a:gd name="connsiteX258" fmla="*/ 3355 w 10000"/>
                  <a:gd name="connsiteY258" fmla="*/ 9818 h 10141"/>
                  <a:gd name="connsiteX259" fmla="*/ 3415 w 10000"/>
                  <a:gd name="connsiteY259" fmla="*/ 9793 h 10141"/>
                  <a:gd name="connsiteX260" fmla="*/ 3487 w 10000"/>
                  <a:gd name="connsiteY260" fmla="*/ 9780 h 10141"/>
                  <a:gd name="connsiteX261" fmla="*/ 3553 w 10000"/>
                  <a:gd name="connsiteY261" fmla="*/ 9768 h 10141"/>
                  <a:gd name="connsiteX262" fmla="*/ 3612 w 10000"/>
                  <a:gd name="connsiteY262" fmla="*/ 9743 h 10141"/>
                  <a:gd name="connsiteX263" fmla="*/ 3696 w 10000"/>
                  <a:gd name="connsiteY263" fmla="*/ 9724 h 10141"/>
                  <a:gd name="connsiteX264" fmla="*/ 3768 w 10000"/>
                  <a:gd name="connsiteY264" fmla="*/ 9711 h 10141"/>
                  <a:gd name="connsiteX265" fmla="*/ 3840 w 10000"/>
                  <a:gd name="connsiteY265" fmla="*/ 9686 h 10141"/>
                  <a:gd name="connsiteX266" fmla="*/ 3906 w 10000"/>
                  <a:gd name="connsiteY266" fmla="*/ 9673 h 10141"/>
                  <a:gd name="connsiteX267" fmla="*/ 3977 w 10000"/>
                  <a:gd name="connsiteY267" fmla="*/ 9648 h 10141"/>
                  <a:gd name="connsiteX268" fmla="*/ 4061 w 10000"/>
                  <a:gd name="connsiteY268" fmla="*/ 9635 h 10141"/>
                  <a:gd name="connsiteX269" fmla="*/ 4133 w 10000"/>
                  <a:gd name="connsiteY269" fmla="*/ 9610 h 10141"/>
                  <a:gd name="connsiteX270" fmla="*/ 4211 w 10000"/>
                  <a:gd name="connsiteY270" fmla="*/ 9584 h 10141"/>
                  <a:gd name="connsiteX271" fmla="*/ 4282 w 10000"/>
                  <a:gd name="connsiteY271" fmla="*/ 9572 h 10141"/>
                  <a:gd name="connsiteX272" fmla="*/ 4366 w 10000"/>
                  <a:gd name="connsiteY272" fmla="*/ 9546 h 10141"/>
                  <a:gd name="connsiteX273" fmla="*/ 4438 w 10000"/>
                  <a:gd name="connsiteY273" fmla="*/ 9534 h 10141"/>
                  <a:gd name="connsiteX274" fmla="*/ 4516 w 10000"/>
                  <a:gd name="connsiteY274" fmla="*/ 9508 h 10141"/>
                  <a:gd name="connsiteX275" fmla="*/ 4599 w 10000"/>
                  <a:gd name="connsiteY275" fmla="*/ 9496 h 10141"/>
                  <a:gd name="connsiteX276" fmla="*/ 4683 w 10000"/>
                  <a:gd name="connsiteY276" fmla="*/ 9483 h 10141"/>
                  <a:gd name="connsiteX277" fmla="*/ 4767 w 10000"/>
                  <a:gd name="connsiteY277" fmla="*/ 9458 h 10141"/>
                  <a:gd name="connsiteX278" fmla="*/ 4844 w 10000"/>
                  <a:gd name="connsiteY278" fmla="*/ 9433 h 10141"/>
                  <a:gd name="connsiteX279" fmla="*/ 4928 w 10000"/>
                  <a:gd name="connsiteY279" fmla="*/ 9420 h 10141"/>
                  <a:gd name="connsiteX280" fmla="*/ 5012 w 10000"/>
                  <a:gd name="connsiteY280" fmla="*/ 9401 h 10141"/>
                  <a:gd name="connsiteX281" fmla="*/ 5096 w 10000"/>
                  <a:gd name="connsiteY281" fmla="*/ 9388 h 10141"/>
                  <a:gd name="connsiteX282" fmla="*/ 5173 w 10000"/>
                  <a:gd name="connsiteY282" fmla="*/ 9376 h 10141"/>
                  <a:gd name="connsiteX283" fmla="*/ 5269 w 10000"/>
                  <a:gd name="connsiteY283" fmla="*/ 9350 h 10141"/>
                  <a:gd name="connsiteX284" fmla="*/ 5353 w 10000"/>
                  <a:gd name="connsiteY284" fmla="*/ 9338 h 10141"/>
                  <a:gd name="connsiteX285" fmla="*/ 5431 w 10000"/>
                  <a:gd name="connsiteY285" fmla="*/ 9312 h 10141"/>
                  <a:gd name="connsiteX286" fmla="*/ 5514 w 10000"/>
                  <a:gd name="connsiteY286" fmla="*/ 9300 h 10141"/>
                  <a:gd name="connsiteX287" fmla="*/ 5598 w 10000"/>
                  <a:gd name="connsiteY287" fmla="*/ 9274 h 10141"/>
                  <a:gd name="connsiteX288" fmla="*/ 5694 w 10000"/>
                  <a:gd name="connsiteY288" fmla="*/ 9262 h 10141"/>
                  <a:gd name="connsiteX289" fmla="*/ 5772 w 10000"/>
                  <a:gd name="connsiteY289" fmla="*/ 9249 h 10141"/>
                  <a:gd name="connsiteX290" fmla="*/ 5855 w 10000"/>
                  <a:gd name="connsiteY290" fmla="*/ 9237 h 10141"/>
                  <a:gd name="connsiteX291" fmla="*/ 5939 w 10000"/>
                  <a:gd name="connsiteY291" fmla="*/ 9224 h 10141"/>
                  <a:gd name="connsiteX292" fmla="*/ 6035 w 10000"/>
                  <a:gd name="connsiteY292" fmla="*/ 9211 h 10141"/>
                  <a:gd name="connsiteX293" fmla="*/ 6112 w 10000"/>
                  <a:gd name="connsiteY293" fmla="*/ 9199 h 10141"/>
                  <a:gd name="connsiteX294" fmla="*/ 6196 w 10000"/>
                  <a:gd name="connsiteY294" fmla="*/ 9173 h 10141"/>
                  <a:gd name="connsiteX295" fmla="*/ 6280 w 10000"/>
                  <a:gd name="connsiteY295" fmla="*/ 9161 h 10141"/>
                  <a:gd name="connsiteX296" fmla="*/ 6364 w 10000"/>
                  <a:gd name="connsiteY296" fmla="*/ 9148 h 10141"/>
                  <a:gd name="connsiteX297" fmla="*/ 6441 w 10000"/>
                  <a:gd name="connsiteY297" fmla="*/ 9123 h 10141"/>
                  <a:gd name="connsiteX298" fmla="*/ 6537 w 10000"/>
                  <a:gd name="connsiteY298" fmla="*/ 9110 h 10141"/>
                  <a:gd name="connsiteX299" fmla="*/ 6621 w 10000"/>
                  <a:gd name="connsiteY299" fmla="*/ 9097 h 10141"/>
                  <a:gd name="connsiteX300" fmla="*/ 6711 w 10000"/>
                  <a:gd name="connsiteY300" fmla="*/ 9085 h 10141"/>
                  <a:gd name="connsiteX301" fmla="*/ 6782 w 10000"/>
                  <a:gd name="connsiteY301" fmla="*/ 9066 h 10141"/>
                  <a:gd name="connsiteX302" fmla="*/ 6878 w 10000"/>
                  <a:gd name="connsiteY302" fmla="*/ 9053 h 10141"/>
                  <a:gd name="connsiteX303" fmla="*/ 6962 w 10000"/>
                  <a:gd name="connsiteY303" fmla="*/ 9028 h 10141"/>
                  <a:gd name="connsiteX304" fmla="*/ 7051 w 10000"/>
                  <a:gd name="connsiteY304" fmla="*/ 9015 h 10141"/>
                  <a:gd name="connsiteX305" fmla="*/ 7135 w 10000"/>
                  <a:gd name="connsiteY305" fmla="*/ 8990 h 10141"/>
                  <a:gd name="connsiteX306" fmla="*/ 7219 w 10000"/>
                  <a:gd name="connsiteY306" fmla="*/ 8977 h 10141"/>
                  <a:gd name="connsiteX307" fmla="*/ 7303 w 10000"/>
                  <a:gd name="connsiteY307" fmla="*/ 8952 h 10141"/>
                  <a:gd name="connsiteX308" fmla="*/ 7392 w 10000"/>
                  <a:gd name="connsiteY308" fmla="*/ 8939 h 10141"/>
                  <a:gd name="connsiteX309" fmla="*/ 7476 w 10000"/>
                  <a:gd name="connsiteY309" fmla="*/ 8914 h 10141"/>
                  <a:gd name="connsiteX310" fmla="*/ 7560 w 10000"/>
                  <a:gd name="connsiteY310" fmla="*/ 8889 h 10141"/>
                  <a:gd name="connsiteX311" fmla="*/ 7644 w 10000"/>
                  <a:gd name="connsiteY311" fmla="*/ 8876 h 10141"/>
                  <a:gd name="connsiteX312" fmla="*/ 7733 w 10000"/>
                  <a:gd name="connsiteY312" fmla="*/ 8851 h 10141"/>
                  <a:gd name="connsiteX313" fmla="*/ 7805 w 10000"/>
                  <a:gd name="connsiteY313" fmla="*/ 8838 h 10141"/>
                  <a:gd name="connsiteX314" fmla="*/ 7901 w 10000"/>
                  <a:gd name="connsiteY314" fmla="*/ 8813 h 10141"/>
                  <a:gd name="connsiteX315" fmla="*/ 7972 w 10000"/>
                  <a:gd name="connsiteY315" fmla="*/ 8800 h 10141"/>
                  <a:gd name="connsiteX316" fmla="*/ 8062 w 10000"/>
                  <a:gd name="connsiteY316" fmla="*/ 8775 h 10141"/>
                  <a:gd name="connsiteX317" fmla="*/ 8134 w 10000"/>
                  <a:gd name="connsiteY317" fmla="*/ 8749 h 10141"/>
                  <a:gd name="connsiteX318" fmla="*/ 8218 w 10000"/>
                  <a:gd name="connsiteY318" fmla="*/ 8743 h 10141"/>
                  <a:gd name="connsiteX319" fmla="*/ 8295 w 10000"/>
                  <a:gd name="connsiteY319" fmla="*/ 8718 h 10141"/>
                  <a:gd name="connsiteX320" fmla="*/ 8367 w 10000"/>
                  <a:gd name="connsiteY320" fmla="*/ 8705 h 10141"/>
                  <a:gd name="connsiteX321" fmla="*/ 8451 w 10000"/>
                  <a:gd name="connsiteY321" fmla="*/ 8680 h 10141"/>
                  <a:gd name="connsiteX322" fmla="*/ 8523 w 10000"/>
                  <a:gd name="connsiteY322" fmla="*/ 8667 h 10141"/>
                  <a:gd name="connsiteX323" fmla="*/ 8594 w 10000"/>
                  <a:gd name="connsiteY323" fmla="*/ 8642 h 10141"/>
                  <a:gd name="connsiteX324" fmla="*/ 8672 w 10000"/>
                  <a:gd name="connsiteY324" fmla="*/ 8617 h 10141"/>
                  <a:gd name="connsiteX325" fmla="*/ 8744 w 10000"/>
                  <a:gd name="connsiteY325" fmla="*/ 8604 h 10141"/>
                  <a:gd name="connsiteX326" fmla="*/ 8816 w 10000"/>
                  <a:gd name="connsiteY326" fmla="*/ 8579 h 10141"/>
                  <a:gd name="connsiteX327" fmla="*/ 8876 w 10000"/>
                  <a:gd name="connsiteY327" fmla="*/ 8566 h 10141"/>
                  <a:gd name="connsiteX328" fmla="*/ 8941 w 10000"/>
                  <a:gd name="connsiteY328" fmla="*/ 8541 h 10141"/>
                  <a:gd name="connsiteX329" fmla="*/ 9001 w 10000"/>
                  <a:gd name="connsiteY329" fmla="*/ 8515 h 10141"/>
                  <a:gd name="connsiteX330" fmla="*/ 9073 w 10000"/>
                  <a:gd name="connsiteY330" fmla="*/ 8503 h 10141"/>
                  <a:gd name="connsiteX331" fmla="*/ 9133 w 10000"/>
                  <a:gd name="connsiteY331" fmla="*/ 8477 h 10141"/>
                  <a:gd name="connsiteX332" fmla="*/ 9205 w 10000"/>
                  <a:gd name="connsiteY332" fmla="*/ 8465 h 10141"/>
                  <a:gd name="connsiteX333" fmla="*/ 9258 w 10000"/>
                  <a:gd name="connsiteY333" fmla="*/ 8452 h 10141"/>
                  <a:gd name="connsiteX334" fmla="*/ 9318 w 10000"/>
                  <a:gd name="connsiteY334" fmla="*/ 8427 h 10141"/>
                  <a:gd name="connsiteX335" fmla="*/ 9366 w 10000"/>
                  <a:gd name="connsiteY335" fmla="*/ 8414 h 10141"/>
                  <a:gd name="connsiteX336" fmla="*/ 9426 w 10000"/>
                  <a:gd name="connsiteY336" fmla="*/ 8408 h 10141"/>
                  <a:gd name="connsiteX337" fmla="*/ 9474 w 10000"/>
                  <a:gd name="connsiteY337" fmla="*/ 8383 h 10141"/>
                  <a:gd name="connsiteX338" fmla="*/ 9522 w 10000"/>
                  <a:gd name="connsiteY338" fmla="*/ 8370 h 10141"/>
                  <a:gd name="connsiteX339" fmla="*/ 9575 w 10000"/>
                  <a:gd name="connsiteY339" fmla="*/ 8357 h 10141"/>
                  <a:gd name="connsiteX340" fmla="*/ 9623 w 10000"/>
                  <a:gd name="connsiteY340" fmla="*/ 8345 h 10141"/>
                  <a:gd name="connsiteX341" fmla="*/ 9659 w 10000"/>
                  <a:gd name="connsiteY341" fmla="*/ 8332 h 10141"/>
                  <a:gd name="connsiteX342" fmla="*/ 9707 w 10000"/>
                  <a:gd name="connsiteY342" fmla="*/ 8319 h 10141"/>
                  <a:gd name="connsiteX343" fmla="*/ 9743 w 10000"/>
                  <a:gd name="connsiteY343" fmla="*/ 8307 h 10141"/>
                  <a:gd name="connsiteX344" fmla="*/ 9779 w 10000"/>
                  <a:gd name="connsiteY344" fmla="*/ 8294 h 10141"/>
                  <a:gd name="connsiteX345" fmla="*/ 9839 w 10000"/>
                  <a:gd name="connsiteY345" fmla="*/ 8281 h 10141"/>
                  <a:gd name="connsiteX346" fmla="*/ 9892 w 10000"/>
                  <a:gd name="connsiteY346" fmla="*/ 8269 h 10141"/>
                  <a:gd name="connsiteX347" fmla="*/ 9928 w 10000"/>
                  <a:gd name="connsiteY347" fmla="*/ 8243 h 10141"/>
                  <a:gd name="connsiteX348" fmla="*/ 9964 w 10000"/>
                  <a:gd name="connsiteY348" fmla="*/ 8231 h 10141"/>
                  <a:gd name="connsiteX349" fmla="*/ 9988 w 10000"/>
                  <a:gd name="connsiteY349" fmla="*/ 8231 h 10141"/>
                  <a:gd name="connsiteX350" fmla="*/ 10000 w 10000"/>
                  <a:gd name="connsiteY350" fmla="*/ 8231 h 10141"/>
                  <a:gd name="connsiteX351" fmla="*/ 9988 w 10000"/>
                  <a:gd name="connsiteY351" fmla="*/ 8218 h 10141"/>
                  <a:gd name="connsiteX352" fmla="*/ 9988 w 10000"/>
                  <a:gd name="connsiteY352" fmla="*/ 8206 h 10141"/>
                  <a:gd name="connsiteX353" fmla="*/ 9976 w 10000"/>
                  <a:gd name="connsiteY353" fmla="*/ 8180 h 10141"/>
                  <a:gd name="connsiteX354" fmla="*/ 9964 w 10000"/>
                  <a:gd name="connsiteY354" fmla="*/ 8155 h 10141"/>
                  <a:gd name="connsiteX355" fmla="*/ 9952 w 10000"/>
                  <a:gd name="connsiteY355" fmla="*/ 8104 h 10141"/>
                  <a:gd name="connsiteX356" fmla="*/ 9928 w 10000"/>
                  <a:gd name="connsiteY356" fmla="*/ 8060 h 10141"/>
                  <a:gd name="connsiteX357" fmla="*/ 9904 w 10000"/>
                  <a:gd name="connsiteY357" fmla="*/ 7997 h 10141"/>
                  <a:gd name="connsiteX358" fmla="*/ 9892 w 10000"/>
                  <a:gd name="connsiteY358" fmla="*/ 7921 h 10141"/>
                  <a:gd name="connsiteX359" fmla="*/ 9874 w 10000"/>
                  <a:gd name="connsiteY359" fmla="*/ 7883 h 10141"/>
                  <a:gd name="connsiteX360" fmla="*/ 9862 w 10000"/>
                  <a:gd name="connsiteY360" fmla="*/ 7832 h 10141"/>
                  <a:gd name="connsiteX361" fmla="*/ 9850 w 10000"/>
                  <a:gd name="connsiteY361" fmla="*/ 7794 h 10141"/>
                  <a:gd name="connsiteX362" fmla="*/ 9839 w 10000"/>
                  <a:gd name="connsiteY362" fmla="*/ 7756 h 10141"/>
                  <a:gd name="connsiteX363" fmla="*/ 9827 w 10000"/>
                  <a:gd name="connsiteY363" fmla="*/ 7700 h 10141"/>
                  <a:gd name="connsiteX364" fmla="*/ 9803 w 10000"/>
                  <a:gd name="connsiteY364" fmla="*/ 7662 h 10141"/>
                  <a:gd name="connsiteX365" fmla="*/ 9791 w 10000"/>
                  <a:gd name="connsiteY365" fmla="*/ 7611 h 10141"/>
                  <a:gd name="connsiteX366" fmla="*/ 9779 w 10000"/>
                  <a:gd name="connsiteY366" fmla="*/ 7560 h 10141"/>
                  <a:gd name="connsiteX367" fmla="*/ 9767 w 10000"/>
                  <a:gd name="connsiteY367" fmla="*/ 7510 h 10141"/>
                  <a:gd name="connsiteX368" fmla="*/ 9743 w 10000"/>
                  <a:gd name="connsiteY368" fmla="*/ 7459 h 10141"/>
                  <a:gd name="connsiteX369" fmla="*/ 9731 w 10000"/>
                  <a:gd name="connsiteY369" fmla="*/ 7402 h 10141"/>
                  <a:gd name="connsiteX370" fmla="*/ 9719 w 10000"/>
                  <a:gd name="connsiteY370" fmla="*/ 7352 h 10141"/>
                  <a:gd name="connsiteX371" fmla="*/ 9695 w 10000"/>
                  <a:gd name="connsiteY371" fmla="*/ 7288 h 10141"/>
                  <a:gd name="connsiteX372" fmla="*/ 9683 w 10000"/>
                  <a:gd name="connsiteY372" fmla="*/ 7225 h 10141"/>
                  <a:gd name="connsiteX373" fmla="*/ 9659 w 10000"/>
                  <a:gd name="connsiteY373" fmla="*/ 7175 h 10141"/>
                  <a:gd name="connsiteX374" fmla="*/ 9647 w 10000"/>
                  <a:gd name="connsiteY374" fmla="*/ 7111 h 10141"/>
                  <a:gd name="connsiteX375" fmla="*/ 9635 w 10000"/>
                  <a:gd name="connsiteY375" fmla="*/ 7042 h 10141"/>
                  <a:gd name="connsiteX376" fmla="*/ 9611 w 10000"/>
                  <a:gd name="connsiteY376" fmla="*/ 6978 h 10141"/>
                  <a:gd name="connsiteX377" fmla="*/ 9599 w 10000"/>
                  <a:gd name="connsiteY377" fmla="*/ 6915 h 10141"/>
                  <a:gd name="connsiteX378" fmla="*/ 9575 w 10000"/>
                  <a:gd name="connsiteY378" fmla="*/ 6839 h 10141"/>
                  <a:gd name="connsiteX379" fmla="*/ 9563 w 10000"/>
                  <a:gd name="connsiteY379" fmla="*/ 6776 h 10141"/>
                  <a:gd name="connsiteX380" fmla="*/ 9545 w 10000"/>
                  <a:gd name="connsiteY380" fmla="*/ 6706 h 10141"/>
                  <a:gd name="connsiteX381" fmla="*/ 9522 w 10000"/>
                  <a:gd name="connsiteY381" fmla="*/ 6631 h 10141"/>
                  <a:gd name="connsiteX382" fmla="*/ 9510 w 10000"/>
                  <a:gd name="connsiteY382" fmla="*/ 6567 h 10141"/>
                  <a:gd name="connsiteX383" fmla="*/ 9486 w 10000"/>
                  <a:gd name="connsiteY383" fmla="*/ 6491 h 10141"/>
                  <a:gd name="connsiteX384" fmla="*/ 9474 w 10000"/>
                  <a:gd name="connsiteY384" fmla="*/ 6422 h 10141"/>
                  <a:gd name="connsiteX385" fmla="*/ 9450 w 10000"/>
                  <a:gd name="connsiteY385" fmla="*/ 6346 h 10141"/>
                  <a:gd name="connsiteX386" fmla="*/ 9438 w 10000"/>
                  <a:gd name="connsiteY386" fmla="*/ 6283 h 10141"/>
                  <a:gd name="connsiteX387" fmla="*/ 9414 w 10000"/>
                  <a:gd name="connsiteY387" fmla="*/ 6194 h 10141"/>
                  <a:gd name="connsiteX388" fmla="*/ 9402 w 10000"/>
                  <a:gd name="connsiteY388" fmla="*/ 6131 h 10141"/>
                  <a:gd name="connsiteX389" fmla="*/ 9378 w 10000"/>
                  <a:gd name="connsiteY389" fmla="*/ 6061 h 10141"/>
                  <a:gd name="connsiteX390" fmla="*/ 9366 w 10000"/>
                  <a:gd name="connsiteY390" fmla="*/ 5985 h 10141"/>
                  <a:gd name="connsiteX391" fmla="*/ 9354 w 10000"/>
                  <a:gd name="connsiteY391" fmla="*/ 5897 h 10141"/>
                  <a:gd name="connsiteX392" fmla="*/ 9330 w 10000"/>
                  <a:gd name="connsiteY392" fmla="*/ 5821 h 10141"/>
                  <a:gd name="connsiteX393" fmla="*/ 9318 w 10000"/>
                  <a:gd name="connsiteY393" fmla="*/ 5751 h 10141"/>
                  <a:gd name="connsiteX394" fmla="*/ 9294 w 10000"/>
                  <a:gd name="connsiteY394" fmla="*/ 5663 h 10141"/>
                  <a:gd name="connsiteX395" fmla="*/ 9270 w 10000"/>
                  <a:gd name="connsiteY395" fmla="*/ 5587 h 10141"/>
                  <a:gd name="connsiteX396" fmla="*/ 9258 w 10000"/>
                  <a:gd name="connsiteY396" fmla="*/ 5511 h 10141"/>
                  <a:gd name="connsiteX397" fmla="*/ 9246 w 10000"/>
                  <a:gd name="connsiteY397" fmla="*/ 5429 h 10141"/>
                  <a:gd name="connsiteX398" fmla="*/ 9240 w 10000"/>
                  <a:gd name="connsiteY398" fmla="*/ 5353 h 10141"/>
                  <a:gd name="connsiteX399" fmla="*/ 9228 w 10000"/>
                  <a:gd name="connsiteY399" fmla="*/ 5264 h 10141"/>
                  <a:gd name="connsiteX400" fmla="*/ 9217 w 10000"/>
                  <a:gd name="connsiteY400" fmla="*/ 5188 h 10141"/>
                  <a:gd name="connsiteX401" fmla="*/ 9205 w 10000"/>
                  <a:gd name="connsiteY401" fmla="*/ 5113 h 10141"/>
                  <a:gd name="connsiteX402" fmla="*/ 9193 w 10000"/>
                  <a:gd name="connsiteY402" fmla="*/ 5043 h 10141"/>
                  <a:gd name="connsiteX403" fmla="*/ 9169 w 10000"/>
                  <a:gd name="connsiteY403" fmla="*/ 4954 h 10141"/>
                  <a:gd name="connsiteX404" fmla="*/ 9169 w 10000"/>
                  <a:gd name="connsiteY404" fmla="*/ 4879 h 10141"/>
                  <a:gd name="connsiteX405" fmla="*/ 9157 w 10000"/>
                  <a:gd name="connsiteY405" fmla="*/ 4803 h 10141"/>
                  <a:gd name="connsiteX406" fmla="*/ 9145 w 10000"/>
                  <a:gd name="connsiteY406" fmla="*/ 4720 h 10141"/>
                  <a:gd name="connsiteX407" fmla="*/ 9121 w 10000"/>
                  <a:gd name="connsiteY407" fmla="*/ 4644 h 10141"/>
                  <a:gd name="connsiteX408" fmla="*/ 9121 w 10000"/>
                  <a:gd name="connsiteY408" fmla="*/ 4556 h 10141"/>
                  <a:gd name="connsiteX409" fmla="*/ 9097 w 10000"/>
                  <a:gd name="connsiteY409" fmla="*/ 4480 h 10141"/>
                  <a:gd name="connsiteX410" fmla="*/ 9097 w 10000"/>
                  <a:gd name="connsiteY410" fmla="*/ 4410 h 10141"/>
                  <a:gd name="connsiteX411" fmla="*/ 9085 w 10000"/>
                  <a:gd name="connsiteY411" fmla="*/ 4322 h 10141"/>
                  <a:gd name="connsiteX412" fmla="*/ 9073 w 10000"/>
                  <a:gd name="connsiteY412" fmla="*/ 4246 h 10141"/>
                  <a:gd name="connsiteX413" fmla="*/ 9061 w 10000"/>
                  <a:gd name="connsiteY413" fmla="*/ 4170 h 10141"/>
                  <a:gd name="connsiteX414" fmla="*/ 9061 w 10000"/>
                  <a:gd name="connsiteY414" fmla="*/ 4113 h 10141"/>
                  <a:gd name="connsiteX415" fmla="*/ 9037 w 10000"/>
                  <a:gd name="connsiteY415" fmla="*/ 4025 h 10141"/>
                  <a:gd name="connsiteX416" fmla="*/ 9037 w 10000"/>
                  <a:gd name="connsiteY416" fmla="*/ 3949 h 10141"/>
                  <a:gd name="connsiteX417" fmla="*/ 9013 w 10000"/>
                  <a:gd name="connsiteY417" fmla="*/ 3873 h 10141"/>
                  <a:gd name="connsiteX418" fmla="*/ 9013 w 10000"/>
                  <a:gd name="connsiteY418" fmla="*/ 3797 h 10141"/>
                  <a:gd name="connsiteX419" fmla="*/ 9001 w 10000"/>
                  <a:gd name="connsiteY419" fmla="*/ 3727 h 10141"/>
                  <a:gd name="connsiteX420" fmla="*/ 8989 w 10000"/>
                  <a:gd name="connsiteY420" fmla="*/ 3664 h 10141"/>
                  <a:gd name="connsiteX421" fmla="*/ 8977 w 10000"/>
                  <a:gd name="connsiteY421" fmla="*/ 3588 h 10141"/>
                  <a:gd name="connsiteX422" fmla="*/ 8977 w 10000"/>
                  <a:gd name="connsiteY422" fmla="*/ 3525 h 10141"/>
                  <a:gd name="connsiteX423" fmla="*/ 8953 w 10000"/>
                  <a:gd name="connsiteY423" fmla="*/ 3449 h 10141"/>
                  <a:gd name="connsiteX424" fmla="*/ 8953 w 10000"/>
                  <a:gd name="connsiteY424" fmla="*/ 3379 h 10141"/>
                  <a:gd name="connsiteX425" fmla="*/ 8941 w 10000"/>
                  <a:gd name="connsiteY425" fmla="*/ 3316 h 10141"/>
                  <a:gd name="connsiteX426" fmla="*/ 8929 w 10000"/>
                  <a:gd name="connsiteY426" fmla="*/ 3240 h 10141"/>
                  <a:gd name="connsiteX427" fmla="*/ 8923 w 10000"/>
                  <a:gd name="connsiteY427" fmla="*/ 3177 h 10141"/>
                  <a:gd name="connsiteX428" fmla="*/ 8923 w 10000"/>
                  <a:gd name="connsiteY428" fmla="*/ 3120 h 10141"/>
                  <a:gd name="connsiteX429" fmla="*/ 8911 w 10000"/>
                  <a:gd name="connsiteY429" fmla="*/ 3057 h 10141"/>
                  <a:gd name="connsiteX430" fmla="*/ 8900 w 10000"/>
                  <a:gd name="connsiteY430" fmla="*/ 2994 h 10141"/>
                  <a:gd name="connsiteX431" fmla="*/ 8888 w 10000"/>
                  <a:gd name="connsiteY431" fmla="*/ 2930 h 10141"/>
                  <a:gd name="connsiteX432" fmla="*/ 8876 w 10000"/>
                  <a:gd name="connsiteY432" fmla="*/ 2867 h 10141"/>
                  <a:gd name="connsiteX433" fmla="*/ 8864 w 10000"/>
                  <a:gd name="connsiteY433" fmla="*/ 2804 h 10141"/>
                  <a:gd name="connsiteX434" fmla="*/ 8864 w 10000"/>
                  <a:gd name="connsiteY434" fmla="*/ 2760 h 10141"/>
                  <a:gd name="connsiteX435" fmla="*/ 8852 w 10000"/>
                  <a:gd name="connsiteY435" fmla="*/ 2696 h 10141"/>
                  <a:gd name="connsiteX436" fmla="*/ 8852 w 10000"/>
                  <a:gd name="connsiteY436" fmla="*/ 2633 h 10141"/>
                  <a:gd name="connsiteX437" fmla="*/ 8840 w 10000"/>
                  <a:gd name="connsiteY437" fmla="*/ 2582 h 10141"/>
                  <a:gd name="connsiteX438" fmla="*/ 8840 w 10000"/>
                  <a:gd name="connsiteY438" fmla="*/ 2532 h 10141"/>
                  <a:gd name="connsiteX439" fmla="*/ 8828 w 10000"/>
                  <a:gd name="connsiteY439" fmla="*/ 2469 h 10141"/>
                  <a:gd name="connsiteX440" fmla="*/ 8816 w 10000"/>
                  <a:gd name="connsiteY440" fmla="*/ 2424 h 10141"/>
                  <a:gd name="connsiteX441" fmla="*/ 8804 w 10000"/>
                  <a:gd name="connsiteY441" fmla="*/ 2374 h 10141"/>
                  <a:gd name="connsiteX442" fmla="*/ 8804 w 10000"/>
                  <a:gd name="connsiteY442" fmla="*/ 2323 h 10141"/>
                  <a:gd name="connsiteX443" fmla="*/ 8792 w 10000"/>
                  <a:gd name="connsiteY443" fmla="*/ 2273 h 10141"/>
                  <a:gd name="connsiteX444" fmla="*/ 8792 w 10000"/>
                  <a:gd name="connsiteY444" fmla="*/ 2222 h 10141"/>
                  <a:gd name="connsiteX445" fmla="*/ 8780 w 10000"/>
                  <a:gd name="connsiteY445" fmla="*/ 2171 h 10141"/>
                  <a:gd name="connsiteX446" fmla="*/ 8780 w 10000"/>
                  <a:gd name="connsiteY446" fmla="*/ 2133 h 10141"/>
                  <a:gd name="connsiteX447" fmla="*/ 8768 w 10000"/>
                  <a:gd name="connsiteY447" fmla="*/ 2102 h 10141"/>
                  <a:gd name="connsiteX448" fmla="*/ 8756 w 10000"/>
                  <a:gd name="connsiteY448" fmla="*/ 2051 h 10141"/>
                  <a:gd name="connsiteX449" fmla="*/ 8744 w 10000"/>
                  <a:gd name="connsiteY449" fmla="*/ 2013 h 10141"/>
                  <a:gd name="connsiteX450" fmla="*/ 8744 w 10000"/>
                  <a:gd name="connsiteY450" fmla="*/ 1975 h 10141"/>
                  <a:gd name="connsiteX451" fmla="*/ 8744 w 10000"/>
                  <a:gd name="connsiteY451" fmla="*/ 1937 h 10141"/>
                  <a:gd name="connsiteX452" fmla="*/ 8732 w 10000"/>
                  <a:gd name="connsiteY452" fmla="*/ 1899 h 10141"/>
                  <a:gd name="connsiteX453" fmla="*/ 8732 w 10000"/>
                  <a:gd name="connsiteY453" fmla="*/ 1874 h 10141"/>
                  <a:gd name="connsiteX454" fmla="*/ 8732 w 10000"/>
                  <a:gd name="connsiteY454" fmla="*/ 1849 h 10141"/>
                  <a:gd name="connsiteX455" fmla="*/ 8720 w 10000"/>
                  <a:gd name="connsiteY455" fmla="*/ 1792 h 10141"/>
                  <a:gd name="connsiteX456" fmla="*/ 8708 w 10000"/>
                  <a:gd name="connsiteY456" fmla="*/ 1741 h 10141"/>
                  <a:gd name="connsiteX457" fmla="*/ 8696 w 10000"/>
                  <a:gd name="connsiteY457" fmla="*/ 1691 h 10141"/>
                  <a:gd name="connsiteX458" fmla="*/ 8696 w 10000"/>
                  <a:gd name="connsiteY458" fmla="*/ 1665 h 10141"/>
                  <a:gd name="connsiteX459" fmla="*/ 8696 w 10000"/>
                  <a:gd name="connsiteY459" fmla="*/ 1615 h 10141"/>
                  <a:gd name="connsiteX460" fmla="*/ 8425 w 10000"/>
                  <a:gd name="connsiteY460" fmla="*/ 242 h 10141"/>
                  <a:gd name="connsiteX461" fmla="*/ 8078 w 10000"/>
                  <a:gd name="connsiteY461" fmla="*/ 180 h 10141"/>
                  <a:gd name="connsiteX462" fmla="*/ 8040 w 10000"/>
                  <a:gd name="connsiteY462" fmla="*/ 673 h 10141"/>
                  <a:gd name="connsiteX463" fmla="*/ 8295 w 10000"/>
                  <a:gd name="connsiteY463" fmla="*/ 2222 h 10141"/>
                  <a:gd name="connsiteX464" fmla="*/ 8295 w 10000"/>
                  <a:gd name="connsiteY464" fmla="*/ 2235 h 10141"/>
                  <a:gd name="connsiteX465" fmla="*/ 8295 w 10000"/>
                  <a:gd name="connsiteY465" fmla="*/ 2285 h 10141"/>
                  <a:gd name="connsiteX466" fmla="*/ 8295 w 10000"/>
                  <a:gd name="connsiteY466" fmla="*/ 2311 h 10141"/>
                  <a:gd name="connsiteX467" fmla="*/ 8307 w 10000"/>
                  <a:gd name="connsiteY467" fmla="*/ 2361 h 10141"/>
                  <a:gd name="connsiteX468" fmla="*/ 8319 w 10000"/>
                  <a:gd name="connsiteY468" fmla="*/ 2399 h 10141"/>
                  <a:gd name="connsiteX469" fmla="*/ 8331 w 10000"/>
                  <a:gd name="connsiteY469" fmla="*/ 2456 h 10141"/>
                  <a:gd name="connsiteX470" fmla="*/ 8331 w 10000"/>
                  <a:gd name="connsiteY470" fmla="*/ 2519 h 10141"/>
                  <a:gd name="connsiteX471" fmla="*/ 8343 w 10000"/>
                  <a:gd name="connsiteY471" fmla="*/ 2582 h 10141"/>
                  <a:gd name="connsiteX472" fmla="*/ 8343 w 10000"/>
                  <a:gd name="connsiteY472" fmla="*/ 2620 h 10141"/>
                  <a:gd name="connsiteX473" fmla="*/ 8355 w 10000"/>
                  <a:gd name="connsiteY473" fmla="*/ 2658 h 10141"/>
                  <a:gd name="connsiteX474" fmla="*/ 8355 w 10000"/>
                  <a:gd name="connsiteY474" fmla="*/ 2696 h 10141"/>
                  <a:gd name="connsiteX475" fmla="*/ 8367 w 10000"/>
                  <a:gd name="connsiteY475" fmla="*/ 2734 h 10141"/>
                  <a:gd name="connsiteX476" fmla="*/ 8367 w 10000"/>
                  <a:gd name="connsiteY476" fmla="*/ 2785 h 10141"/>
                  <a:gd name="connsiteX477" fmla="*/ 8391 w 10000"/>
                  <a:gd name="connsiteY477" fmla="*/ 2817 h 10141"/>
                  <a:gd name="connsiteX478" fmla="*/ 8391 w 10000"/>
                  <a:gd name="connsiteY478" fmla="*/ 2854 h 10141"/>
                  <a:gd name="connsiteX479" fmla="*/ 8403 w 10000"/>
                  <a:gd name="connsiteY479" fmla="*/ 2905 h 10141"/>
                  <a:gd name="connsiteX480" fmla="*/ 8403 w 10000"/>
                  <a:gd name="connsiteY480" fmla="*/ 2943 h 10141"/>
                  <a:gd name="connsiteX481" fmla="*/ 8415 w 10000"/>
                  <a:gd name="connsiteY481" fmla="*/ 2994 h 10141"/>
                  <a:gd name="connsiteX482" fmla="*/ 8427 w 10000"/>
                  <a:gd name="connsiteY482" fmla="*/ 3044 h 10141"/>
                  <a:gd name="connsiteX483" fmla="*/ 8439 w 10000"/>
                  <a:gd name="connsiteY483" fmla="*/ 3107 h 10141"/>
                  <a:gd name="connsiteX484" fmla="*/ 8439 w 10000"/>
                  <a:gd name="connsiteY484" fmla="*/ 3152 h 10141"/>
                  <a:gd name="connsiteX485" fmla="*/ 8451 w 10000"/>
                  <a:gd name="connsiteY485" fmla="*/ 3202 h 10141"/>
                  <a:gd name="connsiteX486" fmla="*/ 8451 w 10000"/>
                  <a:gd name="connsiteY486" fmla="*/ 3240 h 10141"/>
                  <a:gd name="connsiteX487" fmla="*/ 8463 w 10000"/>
                  <a:gd name="connsiteY487" fmla="*/ 3304 h 10141"/>
                  <a:gd name="connsiteX488" fmla="*/ 8463 w 10000"/>
                  <a:gd name="connsiteY488" fmla="*/ 3354 h 10141"/>
                  <a:gd name="connsiteX489" fmla="*/ 8475 w 10000"/>
                  <a:gd name="connsiteY489" fmla="*/ 3417 h 10141"/>
                  <a:gd name="connsiteX490" fmla="*/ 8475 w 10000"/>
                  <a:gd name="connsiteY490" fmla="*/ 3474 h 10141"/>
                  <a:gd name="connsiteX491" fmla="*/ 8487 w 10000"/>
                  <a:gd name="connsiteY491" fmla="*/ 3525 h 10141"/>
                  <a:gd name="connsiteX492" fmla="*/ 8499 w 10000"/>
                  <a:gd name="connsiteY492" fmla="*/ 3588 h 10141"/>
                  <a:gd name="connsiteX493" fmla="*/ 8511 w 10000"/>
                  <a:gd name="connsiteY493" fmla="*/ 3651 h 10141"/>
                  <a:gd name="connsiteX494" fmla="*/ 8523 w 10000"/>
                  <a:gd name="connsiteY494" fmla="*/ 3715 h 10141"/>
                  <a:gd name="connsiteX495" fmla="*/ 8535 w 10000"/>
                  <a:gd name="connsiteY495" fmla="*/ 3765 h 10141"/>
                  <a:gd name="connsiteX496" fmla="*/ 8535 w 10000"/>
                  <a:gd name="connsiteY496" fmla="*/ 3822 h 10141"/>
                  <a:gd name="connsiteX497" fmla="*/ 8547 w 10000"/>
                  <a:gd name="connsiteY497" fmla="*/ 3885 h 10141"/>
                  <a:gd name="connsiteX498" fmla="*/ 8559 w 10000"/>
                  <a:gd name="connsiteY498" fmla="*/ 3961 h 10141"/>
                  <a:gd name="connsiteX499" fmla="*/ 8571 w 10000"/>
                  <a:gd name="connsiteY499" fmla="*/ 4025 h 10141"/>
                  <a:gd name="connsiteX500" fmla="*/ 8571 w 10000"/>
                  <a:gd name="connsiteY500" fmla="*/ 4088 h 10141"/>
                  <a:gd name="connsiteX501" fmla="*/ 8583 w 10000"/>
                  <a:gd name="connsiteY501" fmla="*/ 4145 h 10141"/>
                  <a:gd name="connsiteX502" fmla="*/ 8583 w 10000"/>
                  <a:gd name="connsiteY502" fmla="*/ 4208 h 10141"/>
                  <a:gd name="connsiteX503" fmla="*/ 8594 w 10000"/>
                  <a:gd name="connsiteY503" fmla="*/ 4284 h 10141"/>
                  <a:gd name="connsiteX504" fmla="*/ 8594 w 10000"/>
                  <a:gd name="connsiteY504" fmla="*/ 4360 h 10141"/>
                  <a:gd name="connsiteX505" fmla="*/ 8606 w 10000"/>
                  <a:gd name="connsiteY505" fmla="*/ 4423 h 10141"/>
                  <a:gd name="connsiteX506" fmla="*/ 8612 w 10000"/>
                  <a:gd name="connsiteY506" fmla="*/ 4493 h 10141"/>
                  <a:gd name="connsiteX507" fmla="*/ 8624 w 10000"/>
                  <a:gd name="connsiteY507" fmla="*/ 4556 h 10141"/>
                  <a:gd name="connsiteX508" fmla="*/ 8636 w 10000"/>
                  <a:gd name="connsiteY508" fmla="*/ 4632 h 10141"/>
                  <a:gd name="connsiteX509" fmla="*/ 8636 w 10000"/>
                  <a:gd name="connsiteY509" fmla="*/ 4695 h 10141"/>
                  <a:gd name="connsiteX510" fmla="*/ 8648 w 10000"/>
                  <a:gd name="connsiteY510" fmla="*/ 4771 h 10141"/>
                  <a:gd name="connsiteX511" fmla="*/ 8660 w 10000"/>
                  <a:gd name="connsiteY511" fmla="*/ 4841 h 10141"/>
                  <a:gd name="connsiteX512" fmla="*/ 8660 w 10000"/>
                  <a:gd name="connsiteY512" fmla="*/ 4916 h 10141"/>
                  <a:gd name="connsiteX513" fmla="*/ 8672 w 10000"/>
                  <a:gd name="connsiteY513" fmla="*/ 4980 h 10141"/>
                  <a:gd name="connsiteX514" fmla="*/ 8684 w 10000"/>
                  <a:gd name="connsiteY514" fmla="*/ 5056 h 10141"/>
                  <a:gd name="connsiteX515" fmla="*/ 8696 w 10000"/>
                  <a:gd name="connsiteY515" fmla="*/ 5125 h 10141"/>
                  <a:gd name="connsiteX516" fmla="*/ 8696 w 10000"/>
                  <a:gd name="connsiteY516" fmla="*/ 5201 h 10141"/>
                  <a:gd name="connsiteX517" fmla="*/ 8696 w 10000"/>
                  <a:gd name="connsiteY517" fmla="*/ 5264 h 10141"/>
                  <a:gd name="connsiteX518" fmla="*/ 8708 w 10000"/>
                  <a:gd name="connsiteY518" fmla="*/ 5340 h 10141"/>
                  <a:gd name="connsiteX519" fmla="*/ 8720 w 10000"/>
                  <a:gd name="connsiteY519" fmla="*/ 5416 h 10141"/>
                  <a:gd name="connsiteX520" fmla="*/ 8720 w 10000"/>
                  <a:gd name="connsiteY520" fmla="*/ 5473 h 10141"/>
                  <a:gd name="connsiteX521" fmla="*/ 8732 w 10000"/>
                  <a:gd name="connsiteY521" fmla="*/ 5549 h 10141"/>
                  <a:gd name="connsiteX522" fmla="*/ 8744 w 10000"/>
                  <a:gd name="connsiteY522" fmla="*/ 5625 h 10141"/>
                  <a:gd name="connsiteX523" fmla="*/ 8756 w 10000"/>
                  <a:gd name="connsiteY523" fmla="*/ 5701 h 10141"/>
                  <a:gd name="connsiteX524" fmla="*/ 8768 w 10000"/>
                  <a:gd name="connsiteY524" fmla="*/ 5751 h 10141"/>
                  <a:gd name="connsiteX525" fmla="*/ 8780 w 10000"/>
                  <a:gd name="connsiteY525" fmla="*/ 5821 h 10141"/>
                  <a:gd name="connsiteX526" fmla="*/ 8780 w 10000"/>
                  <a:gd name="connsiteY526" fmla="*/ 5884 h 10141"/>
                  <a:gd name="connsiteX527" fmla="*/ 8792 w 10000"/>
                  <a:gd name="connsiteY527" fmla="*/ 5960 h 10141"/>
                  <a:gd name="connsiteX528" fmla="*/ 8804 w 10000"/>
                  <a:gd name="connsiteY528" fmla="*/ 6011 h 10141"/>
                  <a:gd name="connsiteX529" fmla="*/ 8816 w 10000"/>
                  <a:gd name="connsiteY529" fmla="*/ 6087 h 10141"/>
                  <a:gd name="connsiteX530" fmla="*/ 8816 w 10000"/>
                  <a:gd name="connsiteY530" fmla="*/ 6144 h 10141"/>
                  <a:gd name="connsiteX531" fmla="*/ 8840 w 10000"/>
                  <a:gd name="connsiteY531" fmla="*/ 6207 h 10141"/>
                  <a:gd name="connsiteX532" fmla="*/ 8840 w 10000"/>
                  <a:gd name="connsiteY532" fmla="*/ 6270 h 10141"/>
                  <a:gd name="connsiteX533" fmla="*/ 8852 w 10000"/>
                  <a:gd name="connsiteY533" fmla="*/ 6333 h 10141"/>
                  <a:gd name="connsiteX534" fmla="*/ 8864 w 10000"/>
                  <a:gd name="connsiteY534" fmla="*/ 6397 h 10141"/>
                  <a:gd name="connsiteX535" fmla="*/ 8876 w 10000"/>
                  <a:gd name="connsiteY535" fmla="*/ 6453 h 10141"/>
                  <a:gd name="connsiteX536" fmla="*/ 8888 w 10000"/>
                  <a:gd name="connsiteY536" fmla="*/ 6517 h 10141"/>
                  <a:gd name="connsiteX537" fmla="*/ 8911 w 10000"/>
                  <a:gd name="connsiteY537" fmla="*/ 6567 h 10141"/>
                  <a:gd name="connsiteX538" fmla="*/ 8911 w 10000"/>
                  <a:gd name="connsiteY538" fmla="*/ 6631 h 10141"/>
                  <a:gd name="connsiteX539" fmla="*/ 8929 w 10000"/>
                  <a:gd name="connsiteY539" fmla="*/ 6694 h 10141"/>
                  <a:gd name="connsiteX540" fmla="*/ 8929 w 10000"/>
                  <a:gd name="connsiteY540" fmla="*/ 6744 h 10141"/>
                  <a:gd name="connsiteX541" fmla="*/ 8953 w 10000"/>
                  <a:gd name="connsiteY541" fmla="*/ 6789 h 10141"/>
                  <a:gd name="connsiteX542" fmla="*/ 8953 w 10000"/>
                  <a:gd name="connsiteY542" fmla="*/ 6839 h 10141"/>
                  <a:gd name="connsiteX543" fmla="*/ 8977 w 10000"/>
                  <a:gd name="connsiteY543" fmla="*/ 6903 h 10141"/>
                  <a:gd name="connsiteX544" fmla="*/ 8989 w 10000"/>
                  <a:gd name="connsiteY544" fmla="*/ 6953 h 10141"/>
                  <a:gd name="connsiteX545" fmla="*/ 9001 w 10000"/>
                  <a:gd name="connsiteY545" fmla="*/ 7004 h 10141"/>
                  <a:gd name="connsiteX546" fmla="*/ 9013 w 10000"/>
                  <a:gd name="connsiteY546" fmla="*/ 7054 h 10141"/>
                  <a:gd name="connsiteX547" fmla="*/ 9037 w 10000"/>
                  <a:gd name="connsiteY547" fmla="*/ 7099 h 10141"/>
                  <a:gd name="connsiteX548" fmla="*/ 9037 w 10000"/>
                  <a:gd name="connsiteY548" fmla="*/ 7137 h 10141"/>
                  <a:gd name="connsiteX549" fmla="*/ 9049 w 10000"/>
                  <a:gd name="connsiteY549" fmla="*/ 7187 h 10141"/>
                  <a:gd name="connsiteX550" fmla="*/ 9061 w 10000"/>
                  <a:gd name="connsiteY550" fmla="*/ 7238 h 10141"/>
                  <a:gd name="connsiteX551" fmla="*/ 9073 w 10000"/>
                  <a:gd name="connsiteY551" fmla="*/ 7276 h 10141"/>
                  <a:gd name="connsiteX552" fmla="*/ 9085 w 10000"/>
                  <a:gd name="connsiteY552" fmla="*/ 7326 h 10141"/>
                  <a:gd name="connsiteX553" fmla="*/ 9097 w 10000"/>
                  <a:gd name="connsiteY553" fmla="*/ 7364 h 10141"/>
                  <a:gd name="connsiteX554" fmla="*/ 9097 w 10000"/>
                  <a:gd name="connsiteY554" fmla="*/ 7402 h 10141"/>
                  <a:gd name="connsiteX555" fmla="*/ 9121 w 10000"/>
                  <a:gd name="connsiteY555" fmla="*/ 7447 h 10141"/>
                  <a:gd name="connsiteX556" fmla="*/ 9133 w 10000"/>
                  <a:gd name="connsiteY556" fmla="*/ 7510 h 10141"/>
                  <a:gd name="connsiteX557" fmla="*/ 9157 w 10000"/>
                  <a:gd name="connsiteY557" fmla="*/ 7586 h 10141"/>
                  <a:gd name="connsiteX558" fmla="*/ 9181 w 10000"/>
                  <a:gd name="connsiteY558" fmla="*/ 7636 h 10141"/>
                  <a:gd name="connsiteX559" fmla="*/ 9193 w 10000"/>
                  <a:gd name="connsiteY559" fmla="*/ 7700 h 10141"/>
                  <a:gd name="connsiteX560" fmla="*/ 9205 w 10000"/>
                  <a:gd name="connsiteY560" fmla="*/ 7750 h 10141"/>
                  <a:gd name="connsiteX561" fmla="*/ 9217 w 10000"/>
                  <a:gd name="connsiteY561" fmla="*/ 7794 h 10141"/>
                  <a:gd name="connsiteX562" fmla="*/ 9228 w 10000"/>
                  <a:gd name="connsiteY562" fmla="*/ 7820 h 10141"/>
                  <a:gd name="connsiteX563" fmla="*/ 9240 w 10000"/>
                  <a:gd name="connsiteY563" fmla="*/ 7870 h 10141"/>
                  <a:gd name="connsiteX564" fmla="*/ 9246 w 10000"/>
                  <a:gd name="connsiteY564" fmla="*/ 7908 h 10141"/>
                  <a:gd name="connsiteX565" fmla="*/ 9258 w 10000"/>
                  <a:gd name="connsiteY565" fmla="*/ 7921 h 10141"/>
                  <a:gd name="connsiteX566" fmla="*/ 9246 w 10000"/>
                  <a:gd name="connsiteY566" fmla="*/ 7921 h 10141"/>
                  <a:gd name="connsiteX567" fmla="*/ 9240 w 10000"/>
                  <a:gd name="connsiteY567" fmla="*/ 7921 h 10141"/>
                  <a:gd name="connsiteX568" fmla="*/ 9217 w 10000"/>
                  <a:gd name="connsiteY568" fmla="*/ 7934 h 10141"/>
                  <a:gd name="connsiteX569" fmla="*/ 9193 w 10000"/>
                  <a:gd name="connsiteY569" fmla="*/ 7946 h 10141"/>
                  <a:gd name="connsiteX570" fmla="*/ 9145 w 10000"/>
                  <a:gd name="connsiteY570" fmla="*/ 7946 h 10141"/>
                  <a:gd name="connsiteX571" fmla="*/ 9097 w 10000"/>
                  <a:gd name="connsiteY571" fmla="*/ 7971 h 10141"/>
                  <a:gd name="connsiteX572" fmla="*/ 9037 w 10000"/>
                  <a:gd name="connsiteY572" fmla="*/ 7997 h 10141"/>
                  <a:gd name="connsiteX573" fmla="*/ 8977 w 10000"/>
                  <a:gd name="connsiteY573" fmla="*/ 8009 h 10141"/>
                  <a:gd name="connsiteX574" fmla="*/ 8941 w 10000"/>
                  <a:gd name="connsiteY574" fmla="*/ 8022 h 10141"/>
                  <a:gd name="connsiteX575" fmla="*/ 8911 w 10000"/>
                  <a:gd name="connsiteY575" fmla="*/ 8035 h 10141"/>
                  <a:gd name="connsiteX576" fmla="*/ 8864 w 10000"/>
                  <a:gd name="connsiteY576" fmla="*/ 8035 h 10141"/>
                  <a:gd name="connsiteX577" fmla="*/ 8828 w 10000"/>
                  <a:gd name="connsiteY577" fmla="*/ 8047 h 10141"/>
                  <a:gd name="connsiteX578" fmla="*/ 8792 w 10000"/>
                  <a:gd name="connsiteY578" fmla="*/ 8060 h 10141"/>
                  <a:gd name="connsiteX579" fmla="*/ 8744 w 10000"/>
                  <a:gd name="connsiteY579" fmla="*/ 8073 h 10141"/>
                  <a:gd name="connsiteX580" fmla="*/ 8696 w 10000"/>
                  <a:gd name="connsiteY580" fmla="*/ 8085 h 10141"/>
                  <a:gd name="connsiteX581" fmla="*/ 8660 w 10000"/>
                  <a:gd name="connsiteY581" fmla="*/ 8104 h 10141"/>
                  <a:gd name="connsiteX582" fmla="*/ 8606 w 10000"/>
                  <a:gd name="connsiteY582" fmla="*/ 8117 h 10141"/>
                  <a:gd name="connsiteX583" fmla="*/ 8559 w 10000"/>
                  <a:gd name="connsiteY583" fmla="*/ 8130 h 10141"/>
                  <a:gd name="connsiteX584" fmla="*/ 8511 w 10000"/>
                  <a:gd name="connsiteY584" fmla="*/ 8142 h 10141"/>
                  <a:gd name="connsiteX585" fmla="*/ 8463 w 10000"/>
                  <a:gd name="connsiteY585" fmla="*/ 8168 h 10141"/>
                  <a:gd name="connsiteX586" fmla="*/ 8403 w 10000"/>
                  <a:gd name="connsiteY586" fmla="*/ 8180 h 10141"/>
                  <a:gd name="connsiteX587" fmla="*/ 8343 w 10000"/>
                  <a:gd name="connsiteY587" fmla="*/ 8193 h 10141"/>
                  <a:gd name="connsiteX588" fmla="*/ 8295 w 10000"/>
                  <a:gd name="connsiteY588" fmla="*/ 8206 h 10141"/>
                  <a:gd name="connsiteX589" fmla="*/ 8254 w 10000"/>
                  <a:gd name="connsiteY589" fmla="*/ 8231 h 10141"/>
                  <a:gd name="connsiteX590" fmla="*/ 8182 w 10000"/>
                  <a:gd name="connsiteY590" fmla="*/ 8243 h 10141"/>
                  <a:gd name="connsiteX591" fmla="*/ 8122 w 10000"/>
                  <a:gd name="connsiteY591" fmla="*/ 8256 h 10141"/>
                  <a:gd name="connsiteX592" fmla="*/ 8062 w 10000"/>
                  <a:gd name="connsiteY592" fmla="*/ 8269 h 10141"/>
                  <a:gd name="connsiteX593" fmla="*/ 8002 w 10000"/>
                  <a:gd name="connsiteY593" fmla="*/ 8294 h 10141"/>
                  <a:gd name="connsiteX594" fmla="*/ 7949 w 10000"/>
                  <a:gd name="connsiteY594" fmla="*/ 8307 h 10141"/>
                  <a:gd name="connsiteX595" fmla="*/ 7889 w 10000"/>
                  <a:gd name="connsiteY595" fmla="*/ 8319 h 10141"/>
                  <a:gd name="connsiteX596" fmla="*/ 7817 w 10000"/>
                  <a:gd name="connsiteY596" fmla="*/ 8345 h 10141"/>
                  <a:gd name="connsiteX597" fmla="*/ 7757 w 10000"/>
                  <a:gd name="connsiteY597" fmla="*/ 8357 h 10141"/>
                  <a:gd name="connsiteX598" fmla="*/ 7685 w 10000"/>
                  <a:gd name="connsiteY598" fmla="*/ 8370 h 10141"/>
                  <a:gd name="connsiteX599" fmla="*/ 7632 w 10000"/>
                  <a:gd name="connsiteY599" fmla="*/ 8395 h 10141"/>
                  <a:gd name="connsiteX600" fmla="*/ 7560 w 10000"/>
                  <a:gd name="connsiteY600" fmla="*/ 8408 h 10141"/>
                  <a:gd name="connsiteX601" fmla="*/ 7488 w 10000"/>
                  <a:gd name="connsiteY601" fmla="*/ 8414 h 10141"/>
                  <a:gd name="connsiteX602" fmla="*/ 7416 w 10000"/>
                  <a:gd name="connsiteY602" fmla="*/ 8427 h 10141"/>
                  <a:gd name="connsiteX603" fmla="*/ 7356 w 10000"/>
                  <a:gd name="connsiteY603" fmla="*/ 8452 h 10141"/>
                  <a:gd name="connsiteX604" fmla="*/ 7291 w 10000"/>
                  <a:gd name="connsiteY604" fmla="*/ 8465 h 10141"/>
                  <a:gd name="connsiteX605" fmla="*/ 7219 w 10000"/>
                  <a:gd name="connsiteY605" fmla="*/ 8490 h 10141"/>
                  <a:gd name="connsiteX606" fmla="*/ 7147 w 10000"/>
                  <a:gd name="connsiteY606" fmla="*/ 8503 h 10141"/>
                  <a:gd name="connsiteX607" fmla="*/ 7075 w 10000"/>
                  <a:gd name="connsiteY607" fmla="*/ 8515 h 10141"/>
                  <a:gd name="connsiteX608" fmla="*/ 7010 w 10000"/>
                  <a:gd name="connsiteY608" fmla="*/ 8528 h 10141"/>
                  <a:gd name="connsiteX609" fmla="*/ 6938 w 10000"/>
                  <a:gd name="connsiteY609" fmla="*/ 8553 h 10141"/>
                  <a:gd name="connsiteX610" fmla="*/ 6866 w 10000"/>
                  <a:gd name="connsiteY610" fmla="*/ 8566 h 10141"/>
                  <a:gd name="connsiteX611" fmla="*/ 6782 w 10000"/>
                  <a:gd name="connsiteY611" fmla="*/ 8579 h 10141"/>
                  <a:gd name="connsiteX612" fmla="*/ 6711 w 10000"/>
                  <a:gd name="connsiteY612" fmla="*/ 8591 h 10141"/>
                  <a:gd name="connsiteX613" fmla="*/ 6645 w 10000"/>
                  <a:gd name="connsiteY613" fmla="*/ 8604 h 10141"/>
                  <a:gd name="connsiteX614" fmla="*/ 6573 w 10000"/>
                  <a:gd name="connsiteY614" fmla="*/ 8617 h 10141"/>
                  <a:gd name="connsiteX615" fmla="*/ 6501 w 10000"/>
                  <a:gd name="connsiteY615" fmla="*/ 8629 h 10141"/>
                  <a:gd name="connsiteX616" fmla="*/ 6429 w 10000"/>
                  <a:gd name="connsiteY616" fmla="*/ 8655 h 10141"/>
                  <a:gd name="connsiteX617" fmla="*/ 6364 w 10000"/>
                  <a:gd name="connsiteY617" fmla="*/ 8667 h 10141"/>
                  <a:gd name="connsiteX618" fmla="*/ 6292 w 10000"/>
                  <a:gd name="connsiteY618" fmla="*/ 8680 h 10141"/>
                  <a:gd name="connsiteX619" fmla="*/ 6208 w 10000"/>
                  <a:gd name="connsiteY619" fmla="*/ 8693 h 10141"/>
                  <a:gd name="connsiteX620" fmla="*/ 6136 w 10000"/>
                  <a:gd name="connsiteY620" fmla="*/ 8705 h 10141"/>
                  <a:gd name="connsiteX621" fmla="*/ 6065 w 10000"/>
                  <a:gd name="connsiteY621" fmla="*/ 8718 h 10141"/>
                  <a:gd name="connsiteX622" fmla="*/ 5999 w 10000"/>
                  <a:gd name="connsiteY622" fmla="*/ 8731 h 10141"/>
                  <a:gd name="connsiteX623" fmla="*/ 5927 w 10000"/>
                  <a:gd name="connsiteY623" fmla="*/ 8743 h 10141"/>
                  <a:gd name="connsiteX624" fmla="*/ 5843 w 10000"/>
                  <a:gd name="connsiteY624" fmla="*/ 8743 h 10141"/>
                  <a:gd name="connsiteX625" fmla="*/ 5772 w 10000"/>
                  <a:gd name="connsiteY625" fmla="*/ 8749 h 10141"/>
                  <a:gd name="connsiteX626" fmla="*/ 5706 w 10000"/>
                  <a:gd name="connsiteY626" fmla="*/ 8762 h 10141"/>
                  <a:gd name="connsiteX627" fmla="*/ 5634 w 10000"/>
                  <a:gd name="connsiteY627" fmla="*/ 8775 h 10141"/>
                  <a:gd name="connsiteX628" fmla="*/ 5550 w 10000"/>
                  <a:gd name="connsiteY628" fmla="*/ 8787 h 10141"/>
                  <a:gd name="connsiteX629" fmla="*/ 5478 w 10000"/>
                  <a:gd name="connsiteY629" fmla="*/ 8813 h 10141"/>
                  <a:gd name="connsiteX630" fmla="*/ 5413 w 10000"/>
                  <a:gd name="connsiteY630" fmla="*/ 8825 h 10141"/>
                  <a:gd name="connsiteX631" fmla="*/ 5329 w 10000"/>
                  <a:gd name="connsiteY631" fmla="*/ 8838 h 10141"/>
                  <a:gd name="connsiteX632" fmla="*/ 5257 w 10000"/>
                  <a:gd name="connsiteY632" fmla="*/ 8851 h 10141"/>
                  <a:gd name="connsiteX633" fmla="*/ 5185 w 10000"/>
                  <a:gd name="connsiteY633" fmla="*/ 8863 h 10141"/>
                  <a:gd name="connsiteX634" fmla="*/ 5114 w 10000"/>
                  <a:gd name="connsiteY634" fmla="*/ 8876 h 10141"/>
                  <a:gd name="connsiteX635" fmla="*/ 5036 w 10000"/>
                  <a:gd name="connsiteY635" fmla="*/ 8889 h 10141"/>
                  <a:gd name="connsiteX636" fmla="*/ 4964 w 10000"/>
                  <a:gd name="connsiteY636" fmla="*/ 8901 h 10141"/>
                  <a:gd name="connsiteX637" fmla="*/ 4892 w 10000"/>
                  <a:gd name="connsiteY637" fmla="*/ 8927 h 10141"/>
                  <a:gd name="connsiteX638" fmla="*/ 4821 w 10000"/>
                  <a:gd name="connsiteY638" fmla="*/ 8939 h 10141"/>
                  <a:gd name="connsiteX639" fmla="*/ 4755 w 10000"/>
                  <a:gd name="connsiteY639" fmla="*/ 8952 h 10141"/>
                  <a:gd name="connsiteX640" fmla="*/ 4671 w 10000"/>
                  <a:gd name="connsiteY640" fmla="*/ 8965 h 10141"/>
                  <a:gd name="connsiteX641" fmla="*/ 4599 w 10000"/>
                  <a:gd name="connsiteY641" fmla="*/ 8977 h 10141"/>
                  <a:gd name="connsiteX642" fmla="*/ 4528 w 10000"/>
                  <a:gd name="connsiteY642" fmla="*/ 8990 h 10141"/>
                  <a:gd name="connsiteX643" fmla="*/ 4462 w 10000"/>
                  <a:gd name="connsiteY643" fmla="*/ 9002 h 10141"/>
                  <a:gd name="connsiteX644" fmla="*/ 4390 w 10000"/>
                  <a:gd name="connsiteY644" fmla="*/ 9015 h 10141"/>
                  <a:gd name="connsiteX645" fmla="*/ 4330 w 10000"/>
                  <a:gd name="connsiteY645" fmla="*/ 9040 h 10141"/>
                  <a:gd name="connsiteX646" fmla="*/ 4258 w 10000"/>
                  <a:gd name="connsiteY646" fmla="*/ 9053 h 10141"/>
                  <a:gd name="connsiteX647" fmla="*/ 4187 w 10000"/>
                  <a:gd name="connsiteY647" fmla="*/ 9066 h 10141"/>
                  <a:gd name="connsiteX648" fmla="*/ 4121 w 10000"/>
                  <a:gd name="connsiteY648" fmla="*/ 9078 h 10141"/>
                  <a:gd name="connsiteX649" fmla="*/ 4061 w 10000"/>
                  <a:gd name="connsiteY649" fmla="*/ 9097 h 10141"/>
                  <a:gd name="connsiteX650" fmla="*/ 3989 w 10000"/>
                  <a:gd name="connsiteY650" fmla="*/ 9110 h 10141"/>
                  <a:gd name="connsiteX651" fmla="*/ 3929 w 10000"/>
                  <a:gd name="connsiteY651" fmla="*/ 9123 h 10141"/>
                  <a:gd name="connsiteX652" fmla="*/ 3870 w 10000"/>
                  <a:gd name="connsiteY652" fmla="*/ 9135 h 10141"/>
                  <a:gd name="connsiteX653" fmla="*/ 3816 w 10000"/>
                  <a:gd name="connsiteY653" fmla="*/ 9148 h 10141"/>
                  <a:gd name="connsiteX654" fmla="*/ 3744 w 10000"/>
                  <a:gd name="connsiteY654" fmla="*/ 9161 h 10141"/>
                  <a:gd name="connsiteX655" fmla="*/ 3684 w 10000"/>
                  <a:gd name="connsiteY655" fmla="*/ 9173 h 10141"/>
                  <a:gd name="connsiteX656" fmla="*/ 3624 w 10000"/>
                  <a:gd name="connsiteY656" fmla="*/ 9186 h 10141"/>
                  <a:gd name="connsiteX657" fmla="*/ 3577 w 10000"/>
                  <a:gd name="connsiteY657" fmla="*/ 9199 h 10141"/>
                  <a:gd name="connsiteX658" fmla="*/ 3523 w 10000"/>
                  <a:gd name="connsiteY658" fmla="*/ 9211 h 10141"/>
                  <a:gd name="connsiteX659" fmla="*/ 3463 w 10000"/>
                  <a:gd name="connsiteY659" fmla="*/ 9224 h 10141"/>
                  <a:gd name="connsiteX660" fmla="*/ 3415 w 10000"/>
                  <a:gd name="connsiteY660" fmla="*/ 9237 h 10141"/>
                  <a:gd name="connsiteX661" fmla="*/ 3367 w 10000"/>
                  <a:gd name="connsiteY661" fmla="*/ 9249 h 10141"/>
                  <a:gd name="connsiteX662" fmla="*/ 3307 w 10000"/>
                  <a:gd name="connsiteY662" fmla="*/ 9262 h 10141"/>
                  <a:gd name="connsiteX663" fmla="*/ 3260 w 10000"/>
                  <a:gd name="connsiteY663" fmla="*/ 9274 h 10141"/>
                  <a:gd name="connsiteX664" fmla="*/ 3212 w 10000"/>
                  <a:gd name="connsiteY664" fmla="*/ 9274 h 10141"/>
                  <a:gd name="connsiteX665" fmla="*/ 3182 w 10000"/>
                  <a:gd name="connsiteY665" fmla="*/ 9287 h 10141"/>
                  <a:gd name="connsiteX666" fmla="*/ 3134 w 10000"/>
                  <a:gd name="connsiteY666" fmla="*/ 9300 h 10141"/>
                  <a:gd name="connsiteX667" fmla="*/ 3086 w 10000"/>
                  <a:gd name="connsiteY667" fmla="*/ 9312 h 10141"/>
                  <a:gd name="connsiteX668" fmla="*/ 3050 w 10000"/>
                  <a:gd name="connsiteY668" fmla="*/ 9325 h 10141"/>
                  <a:gd name="connsiteX669" fmla="*/ 3014 w 10000"/>
                  <a:gd name="connsiteY669" fmla="*/ 9338 h 10141"/>
                  <a:gd name="connsiteX670" fmla="*/ 2978 w 10000"/>
                  <a:gd name="connsiteY670" fmla="*/ 9338 h 10141"/>
                  <a:gd name="connsiteX671" fmla="*/ 2943 w 10000"/>
                  <a:gd name="connsiteY671" fmla="*/ 9350 h 10141"/>
                  <a:gd name="connsiteX672" fmla="*/ 2907 w 10000"/>
                  <a:gd name="connsiteY672" fmla="*/ 9350 h 10141"/>
                  <a:gd name="connsiteX673" fmla="*/ 2889 w 10000"/>
                  <a:gd name="connsiteY673" fmla="*/ 9363 h 10141"/>
                  <a:gd name="connsiteX674" fmla="*/ 2829 w 10000"/>
                  <a:gd name="connsiteY674" fmla="*/ 9376 h 10141"/>
                  <a:gd name="connsiteX675" fmla="*/ 2793 w 10000"/>
                  <a:gd name="connsiteY675" fmla="*/ 9388 h 10141"/>
                  <a:gd name="connsiteX676" fmla="*/ 2757 w 10000"/>
                  <a:gd name="connsiteY676" fmla="*/ 9401 h 10141"/>
                  <a:gd name="connsiteX677" fmla="*/ 2733 w 10000"/>
                  <a:gd name="connsiteY677" fmla="*/ 9401 h 10141"/>
                  <a:gd name="connsiteX678" fmla="*/ 2709 w 10000"/>
                  <a:gd name="connsiteY678" fmla="*/ 9407 h 10141"/>
                  <a:gd name="connsiteX679" fmla="*/ 2709 w 10000"/>
                  <a:gd name="connsiteY679" fmla="*/ 9407 h 10141"/>
                  <a:gd name="connsiteX680" fmla="*/ 2709 w 10000"/>
                  <a:gd name="connsiteY680" fmla="*/ 9401 h 10141"/>
                  <a:gd name="connsiteX681" fmla="*/ 2697 w 10000"/>
                  <a:gd name="connsiteY681" fmla="*/ 9363 h 10141"/>
                  <a:gd name="connsiteX682" fmla="*/ 2697 w 10000"/>
                  <a:gd name="connsiteY682" fmla="*/ 9312 h 10141"/>
                  <a:gd name="connsiteX683" fmla="*/ 2685 w 10000"/>
                  <a:gd name="connsiteY683" fmla="*/ 9287 h 10141"/>
                  <a:gd name="connsiteX684" fmla="*/ 2685 w 10000"/>
                  <a:gd name="connsiteY684" fmla="*/ 9237 h 10141"/>
                  <a:gd name="connsiteX685" fmla="*/ 2685 w 10000"/>
                  <a:gd name="connsiteY685" fmla="*/ 9199 h 10141"/>
                  <a:gd name="connsiteX686" fmla="*/ 2673 w 10000"/>
                  <a:gd name="connsiteY686" fmla="*/ 9123 h 10141"/>
                  <a:gd name="connsiteX687" fmla="*/ 2661 w 10000"/>
                  <a:gd name="connsiteY687" fmla="*/ 9078 h 10141"/>
                  <a:gd name="connsiteX688" fmla="*/ 2661 w 10000"/>
                  <a:gd name="connsiteY688" fmla="*/ 9028 h 10141"/>
                  <a:gd name="connsiteX689" fmla="*/ 2650 w 10000"/>
                  <a:gd name="connsiteY689" fmla="*/ 9002 h 10141"/>
                  <a:gd name="connsiteX690" fmla="*/ 2650 w 10000"/>
                  <a:gd name="connsiteY690" fmla="*/ 8965 h 10141"/>
                  <a:gd name="connsiteX691" fmla="*/ 2650 w 10000"/>
                  <a:gd name="connsiteY691" fmla="*/ 8927 h 10141"/>
                  <a:gd name="connsiteX692" fmla="*/ 2638 w 10000"/>
                  <a:gd name="connsiteY692" fmla="*/ 8876 h 10141"/>
                  <a:gd name="connsiteX693" fmla="*/ 2626 w 10000"/>
                  <a:gd name="connsiteY693" fmla="*/ 8838 h 10141"/>
                  <a:gd name="connsiteX694" fmla="*/ 2626 w 10000"/>
                  <a:gd name="connsiteY694" fmla="*/ 8800 h 10141"/>
                  <a:gd name="connsiteX695" fmla="*/ 2614 w 10000"/>
                  <a:gd name="connsiteY695" fmla="*/ 8762 h 10141"/>
                  <a:gd name="connsiteX696" fmla="*/ 2602 w 10000"/>
                  <a:gd name="connsiteY696" fmla="*/ 8718 h 10141"/>
                  <a:gd name="connsiteX697" fmla="*/ 2602 w 10000"/>
                  <a:gd name="connsiteY697" fmla="*/ 8680 h 10141"/>
                  <a:gd name="connsiteX698" fmla="*/ 2590 w 10000"/>
                  <a:gd name="connsiteY698" fmla="*/ 8629 h 10141"/>
                  <a:gd name="connsiteX699" fmla="*/ 2590 w 10000"/>
                  <a:gd name="connsiteY699" fmla="*/ 8579 h 10141"/>
                  <a:gd name="connsiteX700" fmla="*/ 2578 w 10000"/>
                  <a:gd name="connsiteY700" fmla="*/ 8515 h 10141"/>
                  <a:gd name="connsiteX701" fmla="*/ 2572 w 10000"/>
                  <a:gd name="connsiteY701" fmla="*/ 8465 h 10141"/>
                  <a:gd name="connsiteX702" fmla="*/ 2560 w 10000"/>
                  <a:gd name="connsiteY702" fmla="*/ 8414 h 10141"/>
                  <a:gd name="connsiteX703" fmla="*/ 2548 w 10000"/>
                  <a:gd name="connsiteY703" fmla="*/ 8370 h 10141"/>
                  <a:gd name="connsiteX704" fmla="*/ 2536 w 10000"/>
                  <a:gd name="connsiteY704" fmla="*/ 8307 h 10141"/>
                  <a:gd name="connsiteX705" fmla="*/ 2536 w 10000"/>
                  <a:gd name="connsiteY705" fmla="*/ 8256 h 10141"/>
                  <a:gd name="connsiteX706" fmla="*/ 2524 w 10000"/>
                  <a:gd name="connsiteY706" fmla="*/ 8193 h 10141"/>
                  <a:gd name="connsiteX707" fmla="*/ 2512 w 10000"/>
                  <a:gd name="connsiteY707" fmla="*/ 8142 h 10141"/>
                  <a:gd name="connsiteX708" fmla="*/ 2488 w 10000"/>
                  <a:gd name="connsiteY708" fmla="*/ 8073 h 10141"/>
                  <a:gd name="connsiteX709" fmla="*/ 2476 w 10000"/>
                  <a:gd name="connsiteY709" fmla="*/ 8022 h 10141"/>
                  <a:gd name="connsiteX710" fmla="*/ 2464 w 10000"/>
                  <a:gd name="connsiteY710" fmla="*/ 7946 h 10141"/>
                  <a:gd name="connsiteX711" fmla="*/ 2452 w 10000"/>
                  <a:gd name="connsiteY711" fmla="*/ 7896 h 10141"/>
                  <a:gd name="connsiteX712" fmla="*/ 2440 w 10000"/>
                  <a:gd name="connsiteY712" fmla="*/ 7820 h 10141"/>
                  <a:gd name="connsiteX713" fmla="*/ 2428 w 10000"/>
                  <a:gd name="connsiteY713" fmla="*/ 7756 h 10141"/>
                  <a:gd name="connsiteX714" fmla="*/ 2416 w 10000"/>
                  <a:gd name="connsiteY714" fmla="*/ 7687 h 10141"/>
                  <a:gd name="connsiteX715" fmla="*/ 2404 w 10000"/>
                  <a:gd name="connsiteY715" fmla="*/ 7624 h 10141"/>
                  <a:gd name="connsiteX716" fmla="*/ 2380 w 10000"/>
                  <a:gd name="connsiteY716" fmla="*/ 7548 h 10141"/>
                  <a:gd name="connsiteX717" fmla="*/ 2356 w 10000"/>
                  <a:gd name="connsiteY717" fmla="*/ 7484 h 10141"/>
                  <a:gd name="connsiteX718" fmla="*/ 2344 w 10000"/>
                  <a:gd name="connsiteY718" fmla="*/ 7415 h 10141"/>
                  <a:gd name="connsiteX719" fmla="*/ 2333 w 10000"/>
                  <a:gd name="connsiteY719" fmla="*/ 7339 h 10141"/>
                  <a:gd name="connsiteX720" fmla="*/ 2309 w 10000"/>
                  <a:gd name="connsiteY720" fmla="*/ 7263 h 10141"/>
                  <a:gd name="connsiteX721" fmla="*/ 2297 w 10000"/>
                  <a:gd name="connsiteY721" fmla="*/ 7187 h 10141"/>
                  <a:gd name="connsiteX722" fmla="*/ 2273 w 10000"/>
                  <a:gd name="connsiteY722" fmla="*/ 7111 h 10141"/>
                  <a:gd name="connsiteX723" fmla="*/ 2261 w 10000"/>
                  <a:gd name="connsiteY723" fmla="*/ 7042 h 10141"/>
                  <a:gd name="connsiteX724" fmla="*/ 2243 w 10000"/>
                  <a:gd name="connsiteY724" fmla="*/ 6966 h 10141"/>
                  <a:gd name="connsiteX725" fmla="*/ 2219 w 10000"/>
                  <a:gd name="connsiteY725" fmla="*/ 6877 h 10141"/>
                  <a:gd name="connsiteX726" fmla="*/ 2195 w 10000"/>
                  <a:gd name="connsiteY726" fmla="*/ 6801 h 10141"/>
                  <a:gd name="connsiteX727" fmla="*/ 2171 w 10000"/>
                  <a:gd name="connsiteY727" fmla="*/ 6732 h 10141"/>
                  <a:gd name="connsiteX728" fmla="*/ 2147 w 10000"/>
                  <a:gd name="connsiteY728" fmla="*/ 6643 h 10141"/>
                  <a:gd name="connsiteX729" fmla="*/ 2135 w 10000"/>
                  <a:gd name="connsiteY729" fmla="*/ 6567 h 10141"/>
                  <a:gd name="connsiteX730" fmla="*/ 2111 w 10000"/>
                  <a:gd name="connsiteY730" fmla="*/ 6479 h 10141"/>
                  <a:gd name="connsiteX731" fmla="*/ 2087 w 10000"/>
                  <a:gd name="connsiteY731" fmla="*/ 6409 h 10141"/>
                  <a:gd name="connsiteX732" fmla="*/ 2051 w 10000"/>
                  <a:gd name="connsiteY732" fmla="*/ 6308 h 10141"/>
                  <a:gd name="connsiteX733" fmla="*/ 2028 w 10000"/>
                  <a:gd name="connsiteY733" fmla="*/ 6219 h 10141"/>
                  <a:gd name="connsiteX734" fmla="*/ 2004 w 10000"/>
                  <a:gd name="connsiteY734" fmla="*/ 6131 h 10141"/>
                  <a:gd name="connsiteX735" fmla="*/ 1980 w 10000"/>
                  <a:gd name="connsiteY735" fmla="*/ 6049 h 10141"/>
                  <a:gd name="connsiteX736" fmla="*/ 1944 w 10000"/>
                  <a:gd name="connsiteY736" fmla="*/ 5947 h 10141"/>
                  <a:gd name="connsiteX737" fmla="*/ 1926 w 10000"/>
                  <a:gd name="connsiteY737" fmla="*/ 5859 h 10141"/>
                  <a:gd name="connsiteX738" fmla="*/ 1902 w 10000"/>
                  <a:gd name="connsiteY738" fmla="*/ 5764 h 10141"/>
                  <a:gd name="connsiteX739" fmla="*/ 1878 w 10000"/>
                  <a:gd name="connsiteY739" fmla="*/ 5675 h 10141"/>
                  <a:gd name="connsiteX740" fmla="*/ 1854 w 10000"/>
                  <a:gd name="connsiteY740" fmla="*/ 5574 h 10141"/>
                  <a:gd name="connsiteX741" fmla="*/ 1818 w 10000"/>
                  <a:gd name="connsiteY741" fmla="*/ 5473 h 10141"/>
                  <a:gd name="connsiteX742" fmla="*/ 1794 w 10000"/>
                  <a:gd name="connsiteY742" fmla="*/ 5378 h 10141"/>
                  <a:gd name="connsiteX743" fmla="*/ 1770 w 10000"/>
                  <a:gd name="connsiteY743" fmla="*/ 5277 h 10141"/>
                  <a:gd name="connsiteX744" fmla="*/ 1734 w 10000"/>
                  <a:gd name="connsiteY744" fmla="*/ 5176 h 10141"/>
                  <a:gd name="connsiteX745" fmla="*/ 1711 w 10000"/>
                  <a:gd name="connsiteY745" fmla="*/ 5081 h 10141"/>
                  <a:gd name="connsiteX746" fmla="*/ 1675 w 10000"/>
                  <a:gd name="connsiteY746" fmla="*/ 4980 h 10141"/>
                  <a:gd name="connsiteX747" fmla="*/ 1651 w 10000"/>
                  <a:gd name="connsiteY747" fmla="*/ 4879 h 10141"/>
                  <a:gd name="connsiteX748" fmla="*/ 1615 w 10000"/>
                  <a:gd name="connsiteY748" fmla="*/ 4777 h 10141"/>
                  <a:gd name="connsiteX749" fmla="*/ 1597 w 10000"/>
                  <a:gd name="connsiteY749" fmla="*/ 4670 h 10141"/>
                  <a:gd name="connsiteX750" fmla="*/ 1561 w 10000"/>
                  <a:gd name="connsiteY750" fmla="*/ 4569 h 10141"/>
                  <a:gd name="connsiteX751" fmla="*/ 1537 w 10000"/>
                  <a:gd name="connsiteY751" fmla="*/ 4467 h 10141"/>
                  <a:gd name="connsiteX752" fmla="*/ 1501 w 10000"/>
                  <a:gd name="connsiteY752" fmla="*/ 4372 h 10141"/>
                  <a:gd name="connsiteX753" fmla="*/ 1477 w 10000"/>
                  <a:gd name="connsiteY753" fmla="*/ 4259 h 10141"/>
                  <a:gd name="connsiteX754" fmla="*/ 1441 w 10000"/>
                  <a:gd name="connsiteY754" fmla="*/ 4157 h 10141"/>
                  <a:gd name="connsiteX755" fmla="*/ 1417 w 10000"/>
                  <a:gd name="connsiteY755" fmla="*/ 4063 h 10141"/>
                  <a:gd name="connsiteX756" fmla="*/ 1394 w 10000"/>
                  <a:gd name="connsiteY756" fmla="*/ 3961 h 10141"/>
                  <a:gd name="connsiteX757" fmla="*/ 1370 w 10000"/>
                  <a:gd name="connsiteY757" fmla="*/ 3860 h 10141"/>
                  <a:gd name="connsiteX758" fmla="*/ 1334 w 10000"/>
                  <a:gd name="connsiteY758" fmla="*/ 3765 h 10141"/>
                  <a:gd name="connsiteX759" fmla="*/ 1310 w 10000"/>
                  <a:gd name="connsiteY759" fmla="*/ 3664 h 10141"/>
                  <a:gd name="connsiteX760" fmla="*/ 1280 w 10000"/>
                  <a:gd name="connsiteY760" fmla="*/ 3563 h 10141"/>
                  <a:gd name="connsiteX761" fmla="*/ 1256 w 10000"/>
                  <a:gd name="connsiteY761" fmla="*/ 3462 h 10141"/>
                  <a:gd name="connsiteX762" fmla="*/ 1232 w 10000"/>
                  <a:gd name="connsiteY762" fmla="*/ 3379 h 10141"/>
                  <a:gd name="connsiteX763" fmla="*/ 1208 w 10000"/>
                  <a:gd name="connsiteY763" fmla="*/ 3291 h 10141"/>
                  <a:gd name="connsiteX764" fmla="*/ 1172 w 10000"/>
                  <a:gd name="connsiteY764" fmla="*/ 3190 h 10141"/>
                  <a:gd name="connsiteX765" fmla="*/ 1148 w 10000"/>
                  <a:gd name="connsiteY765" fmla="*/ 3095 h 10141"/>
                  <a:gd name="connsiteX766" fmla="*/ 1124 w 10000"/>
                  <a:gd name="connsiteY766" fmla="*/ 2994 h 10141"/>
                  <a:gd name="connsiteX767" fmla="*/ 1100 w 10000"/>
                  <a:gd name="connsiteY767" fmla="*/ 2918 h 10141"/>
                  <a:gd name="connsiteX768" fmla="*/ 1077 w 10000"/>
                  <a:gd name="connsiteY768" fmla="*/ 2817 h 10141"/>
                  <a:gd name="connsiteX769" fmla="*/ 1041 w 10000"/>
                  <a:gd name="connsiteY769" fmla="*/ 2734 h 10141"/>
                  <a:gd name="connsiteX770" fmla="*/ 1029 w 10000"/>
                  <a:gd name="connsiteY770" fmla="*/ 2658 h 10141"/>
                  <a:gd name="connsiteX771" fmla="*/ 1005 w 10000"/>
                  <a:gd name="connsiteY771" fmla="*/ 2582 h 10141"/>
                  <a:gd name="connsiteX772" fmla="*/ 981 w 10000"/>
                  <a:gd name="connsiteY772" fmla="*/ 2507 h 10141"/>
                  <a:gd name="connsiteX773" fmla="*/ 963 w 10000"/>
                  <a:gd name="connsiteY773" fmla="*/ 2424 h 10141"/>
                  <a:gd name="connsiteX774" fmla="*/ 951 w 10000"/>
                  <a:gd name="connsiteY774" fmla="*/ 2348 h 10141"/>
                  <a:gd name="connsiteX775" fmla="*/ 927 w 10000"/>
                  <a:gd name="connsiteY775" fmla="*/ 2285 h 10141"/>
                  <a:gd name="connsiteX776" fmla="*/ 903 w 10000"/>
                  <a:gd name="connsiteY776" fmla="*/ 2209 h 10141"/>
                  <a:gd name="connsiteX777" fmla="*/ 891 w 10000"/>
                  <a:gd name="connsiteY777" fmla="*/ 2146 h 10141"/>
                  <a:gd name="connsiteX778" fmla="*/ 867 w 10000"/>
                  <a:gd name="connsiteY778" fmla="*/ 2089 h 10141"/>
                  <a:gd name="connsiteX779" fmla="*/ 855 w 10000"/>
                  <a:gd name="connsiteY779" fmla="*/ 2026 h 10141"/>
                  <a:gd name="connsiteX780" fmla="*/ 843 w 10000"/>
                  <a:gd name="connsiteY780" fmla="*/ 1963 h 10141"/>
                  <a:gd name="connsiteX781" fmla="*/ 819 w 10000"/>
                  <a:gd name="connsiteY781" fmla="*/ 1899 h 10141"/>
                  <a:gd name="connsiteX782" fmla="*/ 807 w 10000"/>
                  <a:gd name="connsiteY782" fmla="*/ 1849 h 10141"/>
                  <a:gd name="connsiteX783" fmla="*/ 783 w 10000"/>
                  <a:gd name="connsiteY783" fmla="*/ 1811 h 10141"/>
                  <a:gd name="connsiteX784" fmla="*/ 772 w 10000"/>
                  <a:gd name="connsiteY784" fmla="*/ 1767 h 10141"/>
                  <a:gd name="connsiteX785" fmla="*/ 760 w 10000"/>
                  <a:gd name="connsiteY785" fmla="*/ 1729 h 10141"/>
                  <a:gd name="connsiteX786" fmla="*/ 748 w 10000"/>
                  <a:gd name="connsiteY786" fmla="*/ 1691 h 10141"/>
                  <a:gd name="connsiteX787" fmla="*/ 748 w 10000"/>
                  <a:gd name="connsiteY787" fmla="*/ 1653 h 10141"/>
                  <a:gd name="connsiteX788" fmla="*/ 724 w 10000"/>
                  <a:gd name="connsiteY788" fmla="*/ 1589 h 10141"/>
                  <a:gd name="connsiteX789" fmla="*/ 724 w 10000"/>
                  <a:gd name="connsiteY789" fmla="*/ 1551 h 10141"/>
                  <a:gd name="connsiteX790" fmla="*/ 712 w 10000"/>
                  <a:gd name="connsiteY790" fmla="*/ 1526 h 10141"/>
                  <a:gd name="connsiteX791" fmla="*/ 712 w 10000"/>
                  <a:gd name="connsiteY791" fmla="*/ 1514 h 10141"/>
                  <a:gd name="connsiteX792" fmla="*/ 724 w 10000"/>
                  <a:gd name="connsiteY792" fmla="*/ 1514 h 10141"/>
                  <a:gd name="connsiteX793" fmla="*/ 783 w 10000"/>
                  <a:gd name="connsiteY793" fmla="*/ 1501 h 10141"/>
                  <a:gd name="connsiteX794" fmla="*/ 819 w 10000"/>
                  <a:gd name="connsiteY794" fmla="*/ 1488 h 10141"/>
                  <a:gd name="connsiteX795" fmla="*/ 867 w 10000"/>
                  <a:gd name="connsiteY795" fmla="*/ 1488 h 10141"/>
                  <a:gd name="connsiteX796" fmla="*/ 891 w 10000"/>
                  <a:gd name="connsiteY796" fmla="*/ 1476 h 10141"/>
                  <a:gd name="connsiteX797" fmla="*/ 927 w 10000"/>
                  <a:gd name="connsiteY797" fmla="*/ 1476 h 10141"/>
                  <a:gd name="connsiteX798" fmla="*/ 963 w 10000"/>
                  <a:gd name="connsiteY798" fmla="*/ 1476 h 10141"/>
                  <a:gd name="connsiteX799" fmla="*/ 993 w 10000"/>
                  <a:gd name="connsiteY799" fmla="*/ 1476 h 10141"/>
                  <a:gd name="connsiteX800" fmla="*/ 1017 w 10000"/>
                  <a:gd name="connsiteY800" fmla="*/ 1463 h 10141"/>
                  <a:gd name="connsiteX801" fmla="*/ 1053 w 10000"/>
                  <a:gd name="connsiteY801" fmla="*/ 1463 h 10141"/>
                  <a:gd name="connsiteX802" fmla="*/ 1100 w 10000"/>
                  <a:gd name="connsiteY802" fmla="*/ 1457 h 10141"/>
                  <a:gd name="connsiteX803" fmla="*/ 1136 w 10000"/>
                  <a:gd name="connsiteY803" fmla="*/ 1457 h 10141"/>
                  <a:gd name="connsiteX804" fmla="*/ 1172 w 10000"/>
                  <a:gd name="connsiteY804" fmla="*/ 1444 h 10141"/>
                  <a:gd name="connsiteX805" fmla="*/ 1220 w 10000"/>
                  <a:gd name="connsiteY805" fmla="*/ 1444 h 10141"/>
                  <a:gd name="connsiteX806" fmla="*/ 1268 w 10000"/>
                  <a:gd name="connsiteY806" fmla="*/ 1431 h 10141"/>
                  <a:gd name="connsiteX807" fmla="*/ 1310 w 10000"/>
                  <a:gd name="connsiteY807" fmla="*/ 1431 h 10141"/>
                  <a:gd name="connsiteX808" fmla="*/ 1358 w 10000"/>
                  <a:gd name="connsiteY808" fmla="*/ 1419 h 10141"/>
                  <a:gd name="connsiteX809" fmla="*/ 1406 w 10000"/>
                  <a:gd name="connsiteY809" fmla="*/ 1419 h 10141"/>
                  <a:gd name="connsiteX810" fmla="*/ 1465 w 10000"/>
                  <a:gd name="connsiteY810" fmla="*/ 1406 h 10141"/>
                  <a:gd name="connsiteX811" fmla="*/ 1513 w 10000"/>
                  <a:gd name="connsiteY811" fmla="*/ 1406 h 10141"/>
                  <a:gd name="connsiteX812" fmla="*/ 1561 w 10000"/>
                  <a:gd name="connsiteY812" fmla="*/ 1393 h 10141"/>
                  <a:gd name="connsiteX813" fmla="*/ 1615 w 10000"/>
                  <a:gd name="connsiteY813" fmla="*/ 1393 h 10141"/>
                  <a:gd name="connsiteX814" fmla="*/ 1675 w 10000"/>
                  <a:gd name="connsiteY814" fmla="*/ 1381 h 10141"/>
                  <a:gd name="connsiteX815" fmla="*/ 1746 w 10000"/>
                  <a:gd name="connsiteY815" fmla="*/ 1381 h 10141"/>
                  <a:gd name="connsiteX816" fmla="*/ 1794 w 10000"/>
                  <a:gd name="connsiteY816" fmla="*/ 1368 h 10141"/>
                  <a:gd name="connsiteX817" fmla="*/ 1854 w 10000"/>
                  <a:gd name="connsiteY817" fmla="*/ 1355 h 10141"/>
                  <a:gd name="connsiteX818" fmla="*/ 1914 w 10000"/>
                  <a:gd name="connsiteY818" fmla="*/ 1343 h 10141"/>
                  <a:gd name="connsiteX819" fmla="*/ 1980 w 10000"/>
                  <a:gd name="connsiteY819" fmla="*/ 1343 h 10141"/>
                  <a:gd name="connsiteX820" fmla="*/ 2039 w 10000"/>
                  <a:gd name="connsiteY820" fmla="*/ 1330 h 10141"/>
                  <a:gd name="connsiteX821" fmla="*/ 2111 w 10000"/>
                  <a:gd name="connsiteY821" fmla="*/ 1317 h 10141"/>
                  <a:gd name="connsiteX822" fmla="*/ 2171 w 10000"/>
                  <a:gd name="connsiteY822" fmla="*/ 1317 h 10141"/>
                  <a:gd name="connsiteX823" fmla="*/ 2243 w 10000"/>
                  <a:gd name="connsiteY823" fmla="*/ 1305 h 10141"/>
                  <a:gd name="connsiteX824" fmla="*/ 2297 w 10000"/>
                  <a:gd name="connsiteY824" fmla="*/ 1292 h 10141"/>
                  <a:gd name="connsiteX825" fmla="*/ 2368 w 10000"/>
                  <a:gd name="connsiteY825" fmla="*/ 1292 h 10141"/>
                  <a:gd name="connsiteX826" fmla="*/ 2440 w 10000"/>
                  <a:gd name="connsiteY826" fmla="*/ 1280 h 10141"/>
                  <a:gd name="connsiteX827" fmla="*/ 2512 w 10000"/>
                  <a:gd name="connsiteY827" fmla="*/ 1267 h 10141"/>
                  <a:gd name="connsiteX828" fmla="*/ 2578 w 10000"/>
                  <a:gd name="connsiteY828" fmla="*/ 1254 h 10141"/>
                  <a:gd name="connsiteX829" fmla="*/ 2661 w 10000"/>
                  <a:gd name="connsiteY829" fmla="*/ 1242 h 10141"/>
                  <a:gd name="connsiteX830" fmla="*/ 2733 w 10000"/>
                  <a:gd name="connsiteY830" fmla="*/ 1229 h 10141"/>
                  <a:gd name="connsiteX831" fmla="*/ 2805 w 10000"/>
                  <a:gd name="connsiteY831" fmla="*/ 1229 h 10141"/>
                  <a:gd name="connsiteX832" fmla="*/ 2877 w 10000"/>
                  <a:gd name="connsiteY832" fmla="*/ 1216 h 10141"/>
                  <a:gd name="connsiteX833" fmla="*/ 2955 w 10000"/>
                  <a:gd name="connsiteY833" fmla="*/ 1204 h 10141"/>
                  <a:gd name="connsiteX834" fmla="*/ 3026 w 10000"/>
                  <a:gd name="connsiteY834" fmla="*/ 1191 h 10141"/>
                  <a:gd name="connsiteX835" fmla="*/ 3098 w 10000"/>
                  <a:gd name="connsiteY835" fmla="*/ 1178 h 10141"/>
                  <a:gd name="connsiteX836" fmla="*/ 3182 w 10000"/>
                  <a:gd name="connsiteY836" fmla="*/ 1166 h 10141"/>
                  <a:gd name="connsiteX837" fmla="*/ 3248 w 10000"/>
                  <a:gd name="connsiteY837" fmla="*/ 1166 h 10141"/>
                  <a:gd name="connsiteX838" fmla="*/ 3331 w 10000"/>
                  <a:gd name="connsiteY838" fmla="*/ 1153 h 10141"/>
                  <a:gd name="connsiteX839" fmla="*/ 3415 w 10000"/>
                  <a:gd name="connsiteY839" fmla="*/ 1140 h 10141"/>
                  <a:gd name="connsiteX840" fmla="*/ 3487 w 10000"/>
                  <a:gd name="connsiteY840" fmla="*/ 1134 h 10141"/>
                  <a:gd name="connsiteX841" fmla="*/ 3565 w 10000"/>
                  <a:gd name="connsiteY841" fmla="*/ 1134 h 10141"/>
                  <a:gd name="connsiteX842" fmla="*/ 3648 w 10000"/>
                  <a:gd name="connsiteY842" fmla="*/ 1109 h 10141"/>
                  <a:gd name="connsiteX843" fmla="*/ 3732 w 10000"/>
                  <a:gd name="connsiteY843" fmla="*/ 1109 h 10141"/>
                  <a:gd name="connsiteX844" fmla="*/ 3816 w 10000"/>
                  <a:gd name="connsiteY844" fmla="*/ 1096 h 10141"/>
                  <a:gd name="connsiteX845" fmla="*/ 3882 w 10000"/>
                  <a:gd name="connsiteY845" fmla="*/ 1083 h 10141"/>
                  <a:gd name="connsiteX846" fmla="*/ 3965 w 10000"/>
                  <a:gd name="connsiteY846" fmla="*/ 1071 h 10141"/>
                  <a:gd name="connsiteX847" fmla="*/ 4049 w 10000"/>
                  <a:gd name="connsiteY847" fmla="*/ 1071 h 10141"/>
                  <a:gd name="connsiteX848" fmla="*/ 4133 w 10000"/>
                  <a:gd name="connsiteY848" fmla="*/ 1045 h 10141"/>
                  <a:gd name="connsiteX849" fmla="*/ 4211 w 10000"/>
                  <a:gd name="connsiteY849" fmla="*/ 1045 h 10141"/>
                  <a:gd name="connsiteX850" fmla="*/ 4282 w 10000"/>
                  <a:gd name="connsiteY850" fmla="*/ 1020 h 10141"/>
                  <a:gd name="connsiteX851" fmla="*/ 4366 w 10000"/>
                  <a:gd name="connsiteY851" fmla="*/ 1020 h 10141"/>
                  <a:gd name="connsiteX852" fmla="*/ 4450 w 10000"/>
                  <a:gd name="connsiteY852" fmla="*/ 1008 h 10141"/>
                  <a:gd name="connsiteX853" fmla="*/ 4528 w 10000"/>
                  <a:gd name="connsiteY853" fmla="*/ 995 h 10141"/>
                  <a:gd name="connsiteX854" fmla="*/ 4611 w 10000"/>
                  <a:gd name="connsiteY854" fmla="*/ 982 h 10141"/>
                  <a:gd name="connsiteX855" fmla="*/ 4695 w 10000"/>
                  <a:gd name="connsiteY855" fmla="*/ 982 h 10141"/>
                  <a:gd name="connsiteX856" fmla="*/ 4767 w 10000"/>
                  <a:gd name="connsiteY856" fmla="*/ 957 h 10141"/>
                  <a:gd name="connsiteX857" fmla="*/ 4856 w 10000"/>
                  <a:gd name="connsiteY857" fmla="*/ 957 h 10141"/>
                  <a:gd name="connsiteX858" fmla="*/ 4928 w 10000"/>
                  <a:gd name="connsiteY858" fmla="*/ 944 h 10141"/>
                  <a:gd name="connsiteX859" fmla="*/ 5012 w 10000"/>
                  <a:gd name="connsiteY859" fmla="*/ 932 h 10141"/>
                  <a:gd name="connsiteX860" fmla="*/ 5084 w 10000"/>
                  <a:gd name="connsiteY860" fmla="*/ 919 h 10141"/>
                  <a:gd name="connsiteX861" fmla="*/ 5173 w 10000"/>
                  <a:gd name="connsiteY861" fmla="*/ 919 h 10141"/>
                  <a:gd name="connsiteX862" fmla="*/ 5245 w 10000"/>
                  <a:gd name="connsiteY862" fmla="*/ 906 h 10141"/>
                  <a:gd name="connsiteX863" fmla="*/ 5329 w 10000"/>
                  <a:gd name="connsiteY863" fmla="*/ 906 h 10141"/>
                  <a:gd name="connsiteX864" fmla="*/ 5413 w 10000"/>
                  <a:gd name="connsiteY864" fmla="*/ 894 h 10141"/>
                  <a:gd name="connsiteX865" fmla="*/ 5478 w 10000"/>
                  <a:gd name="connsiteY865" fmla="*/ 881 h 10141"/>
                  <a:gd name="connsiteX866" fmla="*/ 5562 w 10000"/>
                  <a:gd name="connsiteY866" fmla="*/ 868 h 10141"/>
                  <a:gd name="connsiteX867" fmla="*/ 5646 w 10000"/>
                  <a:gd name="connsiteY867" fmla="*/ 868 h 10141"/>
                  <a:gd name="connsiteX868" fmla="*/ 5718 w 10000"/>
                  <a:gd name="connsiteY868" fmla="*/ 843 h 10141"/>
                  <a:gd name="connsiteX869" fmla="*/ 5795 w 10000"/>
                  <a:gd name="connsiteY869" fmla="*/ 843 h 10141"/>
                  <a:gd name="connsiteX870" fmla="*/ 5867 w 10000"/>
                  <a:gd name="connsiteY870" fmla="*/ 830 h 10141"/>
                  <a:gd name="connsiteX871" fmla="*/ 5951 w 10000"/>
                  <a:gd name="connsiteY871" fmla="*/ 830 h 10141"/>
                  <a:gd name="connsiteX872" fmla="*/ 6023 w 10000"/>
                  <a:gd name="connsiteY872" fmla="*/ 818 h 10141"/>
                  <a:gd name="connsiteX873" fmla="*/ 6089 w 10000"/>
                  <a:gd name="connsiteY873" fmla="*/ 818 h 10141"/>
                  <a:gd name="connsiteX874" fmla="*/ 6172 w 10000"/>
                  <a:gd name="connsiteY874" fmla="*/ 805 h 10141"/>
                  <a:gd name="connsiteX875" fmla="*/ 6244 w 10000"/>
                  <a:gd name="connsiteY875" fmla="*/ 805 h 10141"/>
                  <a:gd name="connsiteX876" fmla="*/ 6316 w 10000"/>
                  <a:gd name="connsiteY876" fmla="*/ 799 h 10141"/>
                  <a:gd name="connsiteX877" fmla="*/ 6388 w 10000"/>
                  <a:gd name="connsiteY877" fmla="*/ 799 h 10141"/>
                  <a:gd name="connsiteX878" fmla="*/ 6453 w 10000"/>
                  <a:gd name="connsiteY878" fmla="*/ 786 h 10141"/>
                  <a:gd name="connsiteX879" fmla="*/ 6525 w 10000"/>
                  <a:gd name="connsiteY879" fmla="*/ 786 h 10141"/>
                  <a:gd name="connsiteX880" fmla="*/ 6585 w 10000"/>
                  <a:gd name="connsiteY880" fmla="*/ 774 h 10141"/>
                  <a:gd name="connsiteX881" fmla="*/ 6645 w 10000"/>
                  <a:gd name="connsiteY881" fmla="*/ 774 h 10141"/>
                  <a:gd name="connsiteX882" fmla="*/ 6711 w 10000"/>
                  <a:gd name="connsiteY882" fmla="*/ 761 h 10141"/>
                  <a:gd name="connsiteX883" fmla="*/ 6770 w 10000"/>
                  <a:gd name="connsiteY883" fmla="*/ 761 h 10141"/>
                  <a:gd name="connsiteX884" fmla="*/ 6830 w 10000"/>
                  <a:gd name="connsiteY884" fmla="*/ 761 h 10141"/>
                  <a:gd name="connsiteX885" fmla="*/ 6890 w 10000"/>
                  <a:gd name="connsiteY885" fmla="*/ 748 h 10141"/>
                  <a:gd name="connsiteX886" fmla="*/ 6938 w 10000"/>
                  <a:gd name="connsiteY886" fmla="*/ 748 h 10141"/>
                  <a:gd name="connsiteX887" fmla="*/ 7010 w 10000"/>
                  <a:gd name="connsiteY887" fmla="*/ 748 h 10141"/>
                  <a:gd name="connsiteX888" fmla="*/ 7051 w 10000"/>
                  <a:gd name="connsiteY888" fmla="*/ 736 h 10141"/>
                  <a:gd name="connsiteX889" fmla="*/ 7111 w 10000"/>
                  <a:gd name="connsiteY889" fmla="*/ 736 h 10141"/>
                  <a:gd name="connsiteX890" fmla="*/ 7159 w 10000"/>
                  <a:gd name="connsiteY890" fmla="*/ 736 h 10141"/>
                  <a:gd name="connsiteX891" fmla="*/ 7207 w 10000"/>
                  <a:gd name="connsiteY891" fmla="*/ 736 h 10141"/>
                  <a:gd name="connsiteX892" fmla="*/ 7255 w 10000"/>
                  <a:gd name="connsiteY892" fmla="*/ 723 h 10141"/>
                  <a:gd name="connsiteX893" fmla="*/ 7303 w 10000"/>
                  <a:gd name="connsiteY893" fmla="*/ 723 h 10141"/>
                  <a:gd name="connsiteX894" fmla="*/ 7344 w 10000"/>
                  <a:gd name="connsiteY894" fmla="*/ 723 h 10141"/>
                  <a:gd name="connsiteX895" fmla="*/ 7392 w 10000"/>
                  <a:gd name="connsiteY895" fmla="*/ 723 h 10141"/>
                  <a:gd name="connsiteX896" fmla="*/ 7416 w 10000"/>
                  <a:gd name="connsiteY896" fmla="*/ 710 h 10141"/>
                  <a:gd name="connsiteX897" fmla="*/ 7452 w 10000"/>
                  <a:gd name="connsiteY897" fmla="*/ 710 h 10141"/>
                  <a:gd name="connsiteX898" fmla="*/ 7500 w 10000"/>
                  <a:gd name="connsiteY898" fmla="*/ 698 h 10141"/>
                  <a:gd name="connsiteX899" fmla="*/ 7536 w 10000"/>
                  <a:gd name="connsiteY899" fmla="*/ 698 h 10141"/>
                  <a:gd name="connsiteX900" fmla="*/ 7596 w 10000"/>
                  <a:gd name="connsiteY900" fmla="*/ 698 h 10141"/>
                  <a:gd name="connsiteX901" fmla="*/ 7644 w 10000"/>
                  <a:gd name="connsiteY901" fmla="*/ 698 h 10141"/>
                  <a:gd name="connsiteX902" fmla="*/ 7673 w 10000"/>
                  <a:gd name="connsiteY902" fmla="*/ 698 h 10141"/>
                  <a:gd name="connsiteX903" fmla="*/ 7697 w 10000"/>
                  <a:gd name="connsiteY903" fmla="*/ 698 h 10141"/>
                  <a:gd name="connsiteX904" fmla="*/ 7721 w 10000"/>
                  <a:gd name="connsiteY904" fmla="*/ 698 h 10141"/>
                  <a:gd name="connsiteX905" fmla="*/ 7733 w 10000"/>
                  <a:gd name="connsiteY905" fmla="*/ 698 h 10141"/>
                  <a:gd name="connsiteX906" fmla="*/ 7738 w 10000"/>
                  <a:gd name="connsiteY906" fmla="*/ 719 h 10141"/>
                  <a:gd name="connsiteX0" fmla="*/ 7738 w 10000"/>
                  <a:gd name="connsiteY0" fmla="*/ 719 h 10141"/>
                  <a:gd name="connsiteX1" fmla="*/ 8122 w 10000"/>
                  <a:gd name="connsiteY1" fmla="*/ 141 h 10141"/>
                  <a:gd name="connsiteX2" fmla="*/ 8110 w 10000"/>
                  <a:gd name="connsiteY2" fmla="*/ 141 h 10141"/>
                  <a:gd name="connsiteX3" fmla="*/ 8062 w 10000"/>
                  <a:gd name="connsiteY3" fmla="*/ 141 h 10141"/>
                  <a:gd name="connsiteX4" fmla="*/ 8014 w 10000"/>
                  <a:gd name="connsiteY4" fmla="*/ 147 h 10141"/>
                  <a:gd name="connsiteX5" fmla="*/ 7978 w 10000"/>
                  <a:gd name="connsiteY5" fmla="*/ 147 h 10141"/>
                  <a:gd name="connsiteX6" fmla="*/ 7949 w 10000"/>
                  <a:gd name="connsiteY6" fmla="*/ 147 h 10141"/>
                  <a:gd name="connsiteX7" fmla="*/ 7913 w 10000"/>
                  <a:gd name="connsiteY7" fmla="*/ 147 h 10141"/>
                  <a:gd name="connsiteX8" fmla="*/ 7889 w 10000"/>
                  <a:gd name="connsiteY8" fmla="*/ 160 h 10141"/>
                  <a:gd name="connsiteX9" fmla="*/ 7841 w 10000"/>
                  <a:gd name="connsiteY9" fmla="*/ 160 h 10141"/>
                  <a:gd name="connsiteX10" fmla="*/ 7793 w 10000"/>
                  <a:gd name="connsiteY10" fmla="*/ 173 h 10141"/>
                  <a:gd name="connsiteX11" fmla="*/ 7745 w 10000"/>
                  <a:gd name="connsiteY11" fmla="*/ 173 h 10141"/>
                  <a:gd name="connsiteX12" fmla="*/ 7697 w 10000"/>
                  <a:gd name="connsiteY12" fmla="*/ 185 h 10141"/>
                  <a:gd name="connsiteX13" fmla="*/ 7656 w 10000"/>
                  <a:gd name="connsiteY13" fmla="*/ 185 h 10141"/>
                  <a:gd name="connsiteX14" fmla="*/ 7596 w 10000"/>
                  <a:gd name="connsiteY14" fmla="*/ 185 h 10141"/>
                  <a:gd name="connsiteX15" fmla="*/ 7536 w 10000"/>
                  <a:gd name="connsiteY15" fmla="*/ 198 h 10141"/>
                  <a:gd name="connsiteX16" fmla="*/ 7476 w 10000"/>
                  <a:gd name="connsiteY16" fmla="*/ 198 h 10141"/>
                  <a:gd name="connsiteX17" fmla="*/ 7404 w 10000"/>
                  <a:gd name="connsiteY17" fmla="*/ 198 h 10141"/>
                  <a:gd name="connsiteX18" fmla="*/ 7344 w 10000"/>
                  <a:gd name="connsiteY18" fmla="*/ 211 h 10141"/>
                  <a:gd name="connsiteX19" fmla="*/ 7291 w 10000"/>
                  <a:gd name="connsiteY19" fmla="*/ 211 h 10141"/>
                  <a:gd name="connsiteX20" fmla="*/ 7231 w 10000"/>
                  <a:gd name="connsiteY20" fmla="*/ 223 h 10141"/>
                  <a:gd name="connsiteX21" fmla="*/ 7147 w 10000"/>
                  <a:gd name="connsiteY21" fmla="*/ 223 h 10141"/>
                  <a:gd name="connsiteX22" fmla="*/ 7075 w 10000"/>
                  <a:gd name="connsiteY22" fmla="*/ 236 h 10141"/>
                  <a:gd name="connsiteX23" fmla="*/ 7010 w 10000"/>
                  <a:gd name="connsiteY23" fmla="*/ 236 h 10141"/>
                  <a:gd name="connsiteX24" fmla="*/ 6926 w 10000"/>
                  <a:gd name="connsiteY24" fmla="*/ 249 h 10141"/>
                  <a:gd name="connsiteX25" fmla="*/ 6854 w 10000"/>
                  <a:gd name="connsiteY25" fmla="*/ 261 h 10141"/>
                  <a:gd name="connsiteX26" fmla="*/ 6770 w 10000"/>
                  <a:gd name="connsiteY26" fmla="*/ 274 h 10141"/>
                  <a:gd name="connsiteX27" fmla="*/ 6705 w 10000"/>
                  <a:gd name="connsiteY27" fmla="*/ 274 h 10141"/>
                  <a:gd name="connsiteX28" fmla="*/ 6621 w 10000"/>
                  <a:gd name="connsiteY28" fmla="*/ 286 h 10141"/>
                  <a:gd name="connsiteX29" fmla="*/ 6537 w 10000"/>
                  <a:gd name="connsiteY29" fmla="*/ 286 h 10141"/>
                  <a:gd name="connsiteX30" fmla="*/ 6453 w 10000"/>
                  <a:gd name="connsiteY30" fmla="*/ 299 h 10141"/>
                  <a:gd name="connsiteX31" fmla="*/ 6364 w 10000"/>
                  <a:gd name="connsiteY31" fmla="*/ 312 h 10141"/>
                  <a:gd name="connsiteX32" fmla="*/ 6280 w 10000"/>
                  <a:gd name="connsiteY32" fmla="*/ 324 h 10141"/>
                  <a:gd name="connsiteX33" fmla="*/ 6184 w 10000"/>
                  <a:gd name="connsiteY33" fmla="*/ 337 h 10141"/>
                  <a:gd name="connsiteX34" fmla="*/ 6100 w 10000"/>
                  <a:gd name="connsiteY34" fmla="*/ 350 h 10141"/>
                  <a:gd name="connsiteX35" fmla="*/ 6011 w 10000"/>
                  <a:gd name="connsiteY35" fmla="*/ 350 h 10141"/>
                  <a:gd name="connsiteX36" fmla="*/ 5927 w 10000"/>
                  <a:gd name="connsiteY36" fmla="*/ 362 h 10141"/>
                  <a:gd name="connsiteX37" fmla="*/ 5831 w 10000"/>
                  <a:gd name="connsiteY37" fmla="*/ 375 h 10141"/>
                  <a:gd name="connsiteX38" fmla="*/ 5742 w 10000"/>
                  <a:gd name="connsiteY38" fmla="*/ 388 h 10141"/>
                  <a:gd name="connsiteX39" fmla="*/ 5658 w 10000"/>
                  <a:gd name="connsiteY39" fmla="*/ 388 h 10141"/>
                  <a:gd name="connsiteX40" fmla="*/ 5562 w 10000"/>
                  <a:gd name="connsiteY40" fmla="*/ 400 h 10141"/>
                  <a:gd name="connsiteX41" fmla="*/ 5467 w 10000"/>
                  <a:gd name="connsiteY41" fmla="*/ 413 h 10141"/>
                  <a:gd name="connsiteX42" fmla="*/ 5377 w 10000"/>
                  <a:gd name="connsiteY42" fmla="*/ 426 h 10141"/>
                  <a:gd name="connsiteX43" fmla="*/ 5281 w 10000"/>
                  <a:gd name="connsiteY43" fmla="*/ 426 h 10141"/>
                  <a:gd name="connsiteX44" fmla="*/ 5185 w 10000"/>
                  <a:gd name="connsiteY44" fmla="*/ 451 h 10141"/>
                  <a:gd name="connsiteX45" fmla="*/ 5096 w 10000"/>
                  <a:gd name="connsiteY45" fmla="*/ 464 h 10141"/>
                  <a:gd name="connsiteX46" fmla="*/ 5000 w 10000"/>
                  <a:gd name="connsiteY46" fmla="*/ 470 h 10141"/>
                  <a:gd name="connsiteX47" fmla="*/ 4904 w 10000"/>
                  <a:gd name="connsiteY47" fmla="*/ 470 h 10141"/>
                  <a:gd name="connsiteX48" fmla="*/ 4809 w 10000"/>
                  <a:gd name="connsiteY48" fmla="*/ 483 h 10141"/>
                  <a:gd name="connsiteX49" fmla="*/ 4719 w 10000"/>
                  <a:gd name="connsiteY49" fmla="*/ 495 h 10141"/>
                  <a:gd name="connsiteX50" fmla="*/ 4623 w 10000"/>
                  <a:gd name="connsiteY50" fmla="*/ 508 h 10141"/>
                  <a:gd name="connsiteX51" fmla="*/ 4528 w 10000"/>
                  <a:gd name="connsiteY51" fmla="*/ 521 h 10141"/>
                  <a:gd name="connsiteX52" fmla="*/ 4438 w 10000"/>
                  <a:gd name="connsiteY52" fmla="*/ 533 h 10141"/>
                  <a:gd name="connsiteX53" fmla="*/ 4354 w 10000"/>
                  <a:gd name="connsiteY53" fmla="*/ 546 h 10141"/>
                  <a:gd name="connsiteX54" fmla="*/ 4258 w 10000"/>
                  <a:gd name="connsiteY54" fmla="*/ 558 h 10141"/>
                  <a:gd name="connsiteX55" fmla="*/ 4163 w 10000"/>
                  <a:gd name="connsiteY55" fmla="*/ 571 h 10141"/>
                  <a:gd name="connsiteX56" fmla="*/ 4073 w 10000"/>
                  <a:gd name="connsiteY56" fmla="*/ 584 h 10141"/>
                  <a:gd name="connsiteX57" fmla="*/ 3977 w 10000"/>
                  <a:gd name="connsiteY57" fmla="*/ 596 h 10141"/>
                  <a:gd name="connsiteX58" fmla="*/ 3882 w 10000"/>
                  <a:gd name="connsiteY58" fmla="*/ 609 h 10141"/>
                  <a:gd name="connsiteX59" fmla="*/ 3804 w 10000"/>
                  <a:gd name="connsiteY59" fmla="*/ 622 h 10141"/>
                  <a:gd name="connsiteX60" fmla="*/ 3720 w 10000"/>
                  <a:gd name="connsiteY60" fmla="*/ 634 h 10141"/>
                  <a:gd name="connsiteX61" fmla="*/ 3624 w 10000"/>
                  <a:gd name="connsiteY61" fmla="*/ 647 h 10141"/>
                  <a:gd name="connsiteX62" fmla="*/ 3541 w 10000"/>
                  <a:gd name="connsiteY62" fmla="*/ 660 h 10141"/>
                  <a:gd name="connsiteX63" fmla="*/ 3463 w 10000"/>
                  <a:gd name="connsiteY63" fmla="*/ 672 h 10141"/>
                  <a:gd name="connsiteX64" fmla="*/ 3367 w 10000"/>
                  <a:gd name="connsiteY64" fmla="*/ 685 h 10141"/>
                  <a:gd name="connsiteX65" fmla="*/ 3283 w 10000"/>
                  <a:gd name="connsiteY65" fmla="*/ 685 h 10141"/>
                  <a:gd name="connsiteX66" fmla="*/ 3194 w 10000"/>
                  <a:gd name="connsiteY66" fmla="*/ 698 h 10141"/>
                  <a:gd name="connsiteX67" fmla="*/ 3110 w 10000"/>
                  <a:gd name="connsiteY67" fmla="*/ 723 h 10141"/>
                  <a:gd name="connsiteX68" fmla="*/ 3014 w 10000"/>
                  <a:gd name="connsiteY68" fmla="*/ 736 h 10141"/>
                  <a:gd name="connsiteX69" fmla="*/ 2931 w 10000"/>
                  <a:gd name="connsiteY69" fmla="*/ 736 h 10141"/>
                  <a:gd name="connsiteX70" fmla="*/ 2853 w 10000"/>
                  <a:gd name="connsiteY70" fmla="*/ 748 h 10141"/>
                  <a:gd name="connsiteX71" fmla="*/ 2757 w 10000"/>
                  <a:gd name="connsiteY71" fmla="*/ 761 h 10141"/>
                  <a:gd name="connsiteX72" fmla="*/ 2673 w 10000"/>
                  <a:gd name="connsiteY72" fmla="*/ 774 h 10141"/>
                  <a:gd name="connsiteX73" fmla="*/ 2590 w 10000"/>
                  <a:gd name="connsiteY73" fmla="*/ 786 h 10141"/>
                  <a:gd name="connsiteX74" fmla="*/ 2512 w 10000"/>
                  <a:gd name="connsiteY74" fmla="*/ 799 h 10141"/>
                  <a:gd name="connsiteX75" fmla="*/ 2428 w 10000"/>
                  <a:gd name="connsiteY75" fmla="*/ 805 h 10141"/>
                  <a:gd name="connsiteX76" fmla="*/ 2344 w 10000"/>
                  <a:gd name="connsiteY76" fmla="*/ 818 h 10141"/>
                  <a:gd name="connsiteX77" fmla="*/ 2261 w 10000"/>
                  <a:gd name="connsiteY77" fmla="*/ 830 h 10141"/>
                  <a:gd name="connsiteX78" fmla="*/ 2183 w 10000"/>
                  <a:gd name="connsiteY78" fmla="*/ 843 h 10141"/>
                  <a:gd name="connsiteX79" fmla="*/ 2099 w 10000"/>
                  <a:gd name="connsiteY79" fmla="*/ 843 h 10141"/>
                  <a:gd name="connsiteX80" fmla="*/ 2028 w 10000"/>
                  <a:gd name="connsiteY80" fmla="*/ 868 h 10141"/>
                  <a:gd name="connsiteX81" fmla="*/ 1944 w 10000"/>
                  <a:gd name="connsiteY81" fmla="*/ 881 h 10141"/>
                  <a:gd name="connsiteX82" fmla="*/ 1866 w 10000"/>
                  <a:gd name="connsiteY82" fmla="*/ 894 h 10141"/>
                  <a:gd name="connsiteX83" fmla="*/ 1794 w 10000"/>
                  <a:gd name="connsiteY83" fmla="*/ 894 h 10141"/>
                  <a:gd name="connsiteX84" fmla="*/ 1722 w 10000"/>
                  <a:gd name="connsiteY84" fmla="*/ 919 h 10141"/>
                  <a:gd name="connsiteX85" fmla="*/ 1639 w 10000"/>
                  <a:gd name="connsiteY85" fmla="*/ 919 h 10141"/>
                  <a:gd name="connsiteX86" fmla="*/ 1573 w 10000"/>
                  <a:gd name="connsiteY86" fmla="*/ 932 h 10141"/>
                  <a:gd name="connsiteX87" fmla="*/ 1501 w 10000"/>
                  <a:gd name="connsiteY87" fmla="*/ 944 h 10141"/>
                  <a:gd name="connsiteX88" fmla="*/ 1429 w 10000"/>
                  <a:gd name="connsiteY88" fmla="*/ 957 h 10141"/>
                  <a:gd name="connsiteX89" fmla="*/ 1358 w 10000"/>
                  <a:gd name="connsiteY89" fmla="*/ 957 h 10141"/>
                  <a:gd name="connsiteX90" fmla="*/ 1292 w 10000"/>
                  <a:gd name="connsiteY90" fmla="*/ 982 h 10141"/>
                  <a:gd name="connsiteX91" fmla="*/ 1232 w 10000"/>
                  <a:gd name="connsiteY91" fmla="*/ 995 h 10141"/>
                  <a:gd name="connsiteX92" fmla="*/ 1160 w 10000"/>
                  <a:gd name="connsiteY92" fmla="*/ 1008 h 10141"/>
                  <a:gd name="connsiteX93" fmla="*/ 1089 w 10000"/>
                  <a:gd name="connsiteY93" fmla="*/ 1008 h 10141"/>
                  <a:gd name="connsiteX94" fmla="*/ 1029 w 10000"/>
                  <a:gd name="connsiteY94" fmla="*/ 1020 h 10141"/>
                  <a:gd name="connsiteX95" fmla="*/ 963 w 10000"/>
                  <a:gd name="connsiteY95" fmla="*/ 1020 h 10141"/>
                  <a:gd name="connsiteX96" fmla="*/ 903 w 10000"/>
                  <a:gd name="connsiteY96" fmla="*/ 1033 h 10141"/>
                  <a:gd name="connsiteX97" fmla="*/ 843 w 10000"/>
                  <a:gd name="connsiteY97" fmla="*/ 1033 h 10141"/>
                  <a:gd name="connsiteX98" fmla="*/ 783 w 10000"/>
                  <a:gd name="connsiteY98" fmla="*/ 1045 h 10141"/>
                  <a:gd name="connsiteX99" fmla="*/ 736 w 10000"/>
                  <a:gd name="connsiteY99" fmla="*/ 1058 h 10141"/>
                  <a:gd name="connsiteX100" fmla="*/ 688 w 10000"/>
                  <a:gd name="connsiteY100" fmla="*/ 1071 h 10141"/>
                  <a:gd name="connsiteX101" fmla="*/ 634 w 10000"/>
                  <a:gd name="connsiteY101" fmla="*/ 1071 h 10141"/>
                  <a:gd name="connsiteX102" fmla="*/ 574 w 10000"/>
                  <a:gd name="connsiteY102" fmla="*/ 1083 h 10141"/>
                  <a:gd name="connsiteX103" fmla="*/ 526 w 10000"/>
                  <a:gd name="connsiteY103" fmla="*/ 1083 h 10141"/>
                  <a:gd name="connsiteX104" fmla="*/ 478 w 10000"/>
                  <a:gd name="connsiteY104" fmla="*/ 1096 h 10141"/>
                  <a:gd name="connsiteX105" fmla="*/ 431 w 10000"/>
                  <a:gd name="connsiteY105" fmla="*/ 1096 h 10141"/>
                  <a:gd name="connsiteX106" fmla="*/ 383 w 10000"/>
                  <a:gd name="connsiteY106" fmla="*/ 1109 h 10141"/>
                  <a:gd name="connsiteX107" fmla="*/ 347 w 10000"/>
                  <a:gd name="connsiteY107" fmla="*/ 1109 h 10141"/>
                  <a:gd name="connsiteX108" fmla="*/ 317 w 10000"/>
                  <a:gd name="connsiteY108" fmla="*/ 1121 h 10141"/>
                  <a:gd name="connsiteX109" fmla="*/ 281 w 10000"/>
                  <a:gd name="connsiteY109" fmla="*/ 1121 h 10141"/>
                  <a:gd name="connsiteX110" fmla="*/ 233 w 10000"/>
                  <a:gd name="connsiteY110" fmla="*/ 1134 h 10141"/>
                  <a:gd name="connsiteX111" fmla="*/ 209 w 10000"/>
                  <a:gd name="connsiteY111" fmla="*/ 1134 h 10141"/>
                  <a:gd name="connsiteX112" fmla="*/ 173 w 10000"/>
                  <a:gd name="connsiteY112" fmla="*/ 1134 h 10141"/>
                  <a:gd name="connsiteX113" fmla="*/ 114 w 10000"/>
                  <a:gd name="connsiteY113" fmla="*/ 1140 h 10141"/>
                  <a:gd name="connsiteX114" fmla="*/ 78 w 10000"/>
                  <a:gd name="connsiteY114" fmla="*/ 1153 h 10141"/>
                  <a:gd name="connsiteX115" fmla="*/ 42 w 10000"/>
                  <a:gd name="connsiteY115" fmla="*/ 1153 h 10141"/>
                  <a:gd name="connsiteX116" fmla="*/ 24 w 10000"/>
                  <a:gd name="connsiteY116" fmla="*/ 1166 h 10141"/>
                  <a:gd name="connsiteX117" fmla="*/ 0 w 10000"/>
                  <a:gd name="connsiteY117" fmla="*/ 1166 h 10141"/>
                  <a:gd name="connsiteX118" fmla="*/ 0 w 10000"/>
                  <a:gd name="connsiteY118" fmla="*/ 1166 h 10141"/>
                  <a:gd name="connsiteX119" fmla="*/ 0 w 10000"/>
                  <a:gd name="connsiteY119" fmla="*/ 1178 h 10141"/>
                  <a:gd name="connsiteX120" fmla="*/ 12 w 10000"/>
                  <a:gd name="connsiteY120" fmla="*/ 1204 h 10141"/>
                  <a:gd name="connsiteX121" fmla="*/ 12 w 10000"/>
                  <a:gd name="connsiteY121" fmla="*/ 1229 h 10141"/>
                  <a:gd name="connsiteX122" fmla="*/ 24 w 10000"/>
                  <a:gd name="connsiteY122" fmla="*/ 1254 h 10141"/>
                  <a:gd name="connsiteX123" fmla="*/ 30 w 10000"/>
                  <a:gd name="connsiteY123" fmla="*/ 1292 h 10141"/>
                  <a:gd name="connsiteX124" fmla="*/ 42 w 10000"/>
                  <a:gd name="connsiteY124" fmla="*/ 1330 h 10141"/>
                  <a:gd name="connsiteX125" fmla="*/ 54 w 10000"/>
                  <a:gd name="connsiteY125" fmla="*/ 1355 h 10141"/>
                  <a:gd name="connsiteX126" fmla="*/ 66 w 10000"/>
                  <a:gd name="connsiteY126" fmla="*/ 1406 h 10141"/>
                  <a:gd name="connsiteX127" fmla="*/ 78 w 10000"/>
                  <a:gd name="connsiteY127" fmla="*/ 1457 h 10141"/>
                  <a:gd name="connsiteX128" fmla="*/ 90 w 10000"/>
                  <a:gd name="connsiteY128" fmla="*/ 1501 h 10141"/>
                  <a:gd name="connsiteX129" fmla="*/ 102 w 10000"/>
                  <a:gd name="connsiteY129" fmla="*/ 1564 h 10141"/>
                  <a:gd name="connsiteX130" fmla="*/ 126 w 10000"/>
                  <a:gd name="connsiteY130" fmla="*/ 1627 h 10141"/>
                  <a:gd name="connsiteX131" fmla="*/ 150 w 10000"/>
                  <a:gd name="connsiteY131" fmla="*/ 1691 h 10141"/>
                  <a:gd name="connsiteX132" fmla="*/ 173 w 10000"/>
                  <a:gd name="connsiteY132" fmla="*/ 1767 h 10141"/>
                  <a:gd name="connsiteX133" fmla="*/ 185 w 10000"/>
                  <a:gd name="connsiteY133" fmla="*/ 1823 h 10141"/>
                  <a:gd name="connsiteX134" fmla="*/ 209 w 10000"/>
                  <a:gd name="connsiteY134" fmla="*/ 1899 h 10141"/>
                  <a:gd name="connsiteX135" fmla="*/ 221 w 10000"/>
                  <a:gd name="connsiteY135" fmla="*/ 1975 h 10141"/>
                  <a:gd name="connsiteX136" fmla="*/ 245 w 10000"/>
                  <a:gd name="connsiteY136" fmla="*/ 2064 h 10141"/>
                  <a:gd name="connsiteX137" fmla="*/ 269 w 10000"/>
                  <a:gd name="connsiteY137" fmla="*/ 2133 h 10141"/>
                  <a:gd name="connsiteX138" fmla="*/ 305 w 10000"/>
                  <a:gd name="connsiteY138" fmla="*/ 2235 h 10141"/>
                  <a:gd name="connsiteX139" fmla="*/ 329 w 10000"/>
                  <a:gd name="connsiteY139" fmla="*/ 2311 h 10141"/>
                  <a:gd name="connsiteX140" fmla="*/ 347 w 10000"/>
                  <a:gd name="connsiteY140" fmla="*/ 2412 h 10141"/>
                  <a:gd name="connsiteX141" fmla="*/ 371 w 10000"/>
                  <a:gd name="connsiteY141" fmla="*/ 2507 h 10141"/>
                  <a:gd name="connsiteX142" fmla="*/ 395 w 10000"/>
                  <a:gd name="connsiteY142" fmla="*/ 2608 h 10141"/>
                  <a:gd name="connsiteX143" fmla="*/ 431 w 10000"/>
                  <a:gd name="connsiteY143" fmla="*/ 2696 h 10141"/>
                  <a:gd name="connsiteX144" fmla="*/ 455 w 10000"/>
                  <a:gd name="connsiteY144" fmla="*/ 2791 h 10141"/>
                  <a:gd name="connsiteX145" fmla="*/ 490 w 10000"/>
                  <a:gd name="connsiteY145" fmla="*/ 2892 h 10141"/>
                  <a:gd name="connsiteX146" fmla="*/ 514 w 10000"/>
                  <a:gd name="connsiteY146" fmla="*/ 3006 h 10141"/>
                  <a:gd name="connsiteX147" fmla="*/ 550 w 10000"/>
                  <a:gd name="connsiteY147" fmla="*/ 3107 h 10141"/>
                  <a:gd name="connsiteX148" fmla="*/ 586 w 10000"/>
                  <a:gd name="connsiteY148" fmla="*/ 3228 h 10141"/>
                  <a:gd name="connsiteX149" fmla="*/ 610 w 10000"/>
                  <a:gd name="connsiteY149" fmla="*/ 3329 h 10141"/>
                  <a:gd name="connsiteX150" fmla="*/ 646 w 10000"/>
                  <a:gd name="connsiteY150" fmla="*/ 3443 h 10141"/>
                  <a:gd name="connsiteX151" fmla="*/ 676 w 10000"/>
                  <a:gd name="connsiteY151" fmla="*/ 3538 h 10141"/>
                  <a:gd name="connsiteX152" fmla="*/ 712 w 10000"/>
                  <a:gd name="connsiteY152" fmla="*/ 3664 h 10141"/>
                  <a:gd name="connsiteX153" fmla="*/ 736 w 10000"/>
                  <a:gd name="connsiteY153" fmla="*/ 3778 h 10141"/>
                  <a:gd name="connsiteX154" fmla="*/ 772 w 10000"/>
                  <a:gd name="connsiteY154" fmla="*/ 3885 h 10141"/>
                  <a:gd name="connsiteX155" fmla="*/ 807 w 10000"/>
                  <a:gd name="connsiteY155" fmla="*/ 4012 h 10141"/>
                  <a:gd name="connsiteX156" fmla="*/ 843 w 10000"/>
                  <a:gd name="connsiteY156" fmla="*/ 4119 h 10141"/>
                  <a:gd name="connsiteX157" fmla="*/ 867 w 10000"/>
                  <a:gd name="connsiteY157" fmla="*/ 4233 h 10141"/>
                  <a:gd name="connsiteX158" fmla="*/ 903 w 10000"/>
                  <a:gd name="connsiteY158" fmla="*/ 4360 h 10141"/>
                  <a:gd name="connsiteX159" fmla="*/ 927 w 10000"/>
                  <a:gd name="connsiteY159" fmla="*/ 4467 h 10141"/>
                  <a:gd name="connsiteX160" fmla="*/ 975 w 10000"/>
                  <a:gd name="connsiteY160" fmla="*/ 4581 h 10141"/>
                  <a:gd name="connsiteX161" fmla="*/ 993 w 10000"/>
                  <a:gd name="connsiteY161" fmla="*/ 4708 h 10141"/>
                  <a:gd name="connsiteX162" fmla="*/ 1029 w 10000"/>
                  <a:gd name="connsiteY162" fmla="*/ 4815 h 10141"/>
                  <a:gd name="connsiteX163" fmla="*/ 1065 w 10000"/>
                  <a:gd name="connsiteY163" fmla="*/ 4942 h 10141"/>
                  <a:gd name="connsiteX164" fmla="*/ 1100 w 10000"/>
                  <a:gd name="connsiteY164" fmla="*/ 5068 h 10141"/>
                  <a:gd name="connsiteX165" fmla="*/ 1136 w 10000"/>
                  <a:gd name="connsiteY165" fmla="*/ 5176 h 10141"/>
                  <a:gd name="connsiteX166" fmla="*/ 1160 w 10000"/>
                  <a:gd name="connsiteY166" fmla="*/ 5290 h 10141"/>
                  <a:gd name="connsiteX167" fmla="*/ 1196 w 10000"/>
                  <a:gd name="connsiteY167" fmla="*/ 5403 h 10141"/>
                  <a:gd name="connsiteX168" fmla="*/ 1232 w 10000"/>
                  <a:gd name="connsiteY168" fmla="*/ 5511 h 10141"/>
                  <a:gd name="connsiteX169" fmla="*/ 1256 w 10000"/>
                  <a:gd name="connsiteY169" fmla="*/ 5625 h 10141"/>
                  <a:gd name="connsiteX170" fmla="*/ 1292 w 10000"/>
                  <a:gd name="connsiteY170" fmla="*/ 5739 h 10141"/>
                  <a:gd name="connsiteX171" fmla="*/ 1322 w 10000"/>
                  <a:gd name="connsiteY171" fmla="*/ 5846 h 10141"/>
                  <a:gd name="connsiteX172" fmla="*/ 1358 w 10000"/>
                  <a:gd name="connsiteY172" fmla="*/ 5973 h 10141"/>
                  <a:gd name="connsiteX173" fmla="*/ 1382 w 10000"/>
                  <a:gd name="connsiteY173" fmla="*/ 6074 h 10141"/>
                  <a:gd name="connsiteX174" fmla="*/ 1406 w 10000"/>
                  <a:gd name="connsiteY174" fmla="*/ 6169 h 10141"/>
                  <a:gd name="connsiteX175" fmla="*/ 1441 w 10000"/>
                  <a:gd name="connsiteY175" fmla="*/ 6283 h 10141"/>
                  <a:gd name="connsiteX176" fmla="*/ 1477 w 10000"/>
                  <a:gd name="connsiteY176" fmla="*/ 6397 h 10141"/>
                  <a:gd name="connsiteX177" fmla="*/ 1501 w 10000"/>
                  <a:gd name="connsiteY177" fmla="*/ 6479 h 10141"/>
                  <a:gd name="connsiteX178" fmla="*/ 1525 w 10000"/>
                  <a:gd name="connsiteY178" fmla="*/ 6580 h 10141"/>
                  <a:gd name="connsiteX179" fmla="*/ 1549 w 10000"/>
                  <a:gd name="connsiteY179" fmla="*/ 6681 h 10141"/>
                  <a:gd name="connsiteX180" fmla="*/ 1585 w 10000"/>
                  <a:gd name="connsiteY180" fmla="*/ 6789 h 10141"/>
                  <a:gd name="connsiteX181" fmla="*/ 1609 w 10000"/>
                  <a:gd name="connsiteY181" fmla="*/ 6865 h 10141"/>
                  <a:gd name="connsiteX182" fmla="*/ 1627 w 10000"/>
                  <a:gd name="connsiteY182" fmla="*/ 6966 h 10141"/>
                  <a:gd name="connsiteX183" fmla="*/ 1651 w 10000"/>
                  <a:gd name="connsiteY183" fmla="*/ 7054 h 10141"/>
                  <a:gd name="connsiteX184" fmla="*/ 1675 w 10000"/>
                  <a:gd name="connsiteY184" fmla="*/ 7149 h 10141"/>
                  <a:gd name="connsiteX185" fmla="*/ 1687 w 10000"/>
                  <a:gd name="connsiteY185" fmla="*/ 7238 h 10141"/>
                  <a:gd name="connsiteX186" fmla="*/ 1722 w 10000"/>
                  <a:gd name="connsiteY186" fmla="*/ 7326 h 10141"/>
                  <a:gd name="connsiteX187" fmla="*/ 1746 w 10000"/>
                  <a:gd name="connsiteY187" fmla="*/ 7415 h 10141"/>
                  <a:gd name="connsiteX188" fmla="*/ 1770 w 10000"/>
                  <a:gd name="connsiteY188" fmla="*/ 7497 h 10141"/>
                  <a:gd name="connsiteX189" fmla="*/ 1782 w 10000"/>
                  <a:gd name="connsiteY189" fmla="*/ 7586 h 10141"/>
                  <a:gd name="connsiteX190" fmla="*/ 1806 w 10000"/>
                  <a:gd name="connsiteY190" fmla="*/ 7662 h 10141"/>
                  <a:gd name="connsiteX191" fmla="*/ 1818 w 10000"/>
                  <a:gd name="connsiteY191" fmla="*/ 7750 h 10141"/>
                  <a:gd name="connsiteX192" fmla="*/ 1854 w 10000"/>
                  <a:gd name="connsiteY192" fmla="*/ 7832 h 10141"/>
                  <a:gd name="connsiteX193" fmla="*/ 1866 w 10000"/>
                  <a:gd name="connsiteY193" fmla="*/ 7908 h 10141"/>
                  <a:gd name="connsiteX194" fmla="*/ 1890 w 10000"/>
                  <a:gd name="connsiteY194" fmla="*/ 7997 h 10141"/>
                  <a:gd name="connsiteX195" fmla="*/ 1902 w 10000"/>
                  <a:gd name="connsiteY195" fmla="*/ 8073 h 10141"/>
                  <a:gd name="connsiteX196" fmla="*/ 1926 w 10000"/>
                  <a:gd name="connsiteY196" fmla="*/ 8155 h 10141"/>
                  <a:gd name="connsiteX197" fmla="*/ 1938 w 10000"/>
                  <a:gd name="connsiteY197" fmla="*/ 8218 h 10141"/>
                  <a:gd name="connsiteX198" fmla="*/ 1956 w 10000"/>
                  <a:gd name="connsiteY198" fmla="*/ 8294 h 10141"/>
                  <a:gd name="connsiteX199" fmla="*/ 1968 w 10000"/>
                  <a:gd name="connsiteY199" fmla="*/ 8370 h 10141"/>
                  <a:gd name="connsiteX200" fmla="*/ 1992 w 10000"/>
                  <a:gd name="connsiteY200" fmla="*/ 8440 h 10141"/>
                  <a:gd name="connsiteX201" fmla="*/ 2004 w 10000"/>
                  <a:gd name="connsiteY201" fmla="*/ 8503 h 10141"/>
                  <a:gd name="connsiteX202" fmla="*/ 2016 w 10000"/>
                  <a:gd name="connsiteY202" fmla="*/ 8579 h 10141"/>
                  <a:gd name="connsiteX203" fmla="*/ 2028 w 10000"/>
                  <a:gd name="connsiteY203" fmla="*/ 8655 h 10141"/>
                  <a:gd name="connsiteX204" fmla="*/ 2051 w 10000"/>
                  <a:gd name="connsiteY204" fmla="*/ 8718 h 10141"/>
                  <a:gd name="connsiteX205" fmla="*/ 2051 w 10000"/>
                  <a:gd name="connsiteY205" fmla="*/ 8775 h 10141"/>
                  <a:gd name="connsiteX206" fmla="*/ 2075 w 10000"/>
                  <a:gd name="connsiteY206" fmla="*/ 8838 h 10141"/>
                  <a:gd name="connsiteX207" fmla="*/ 2075 w 10000"/>
                  <a:gd name="connsiteY207" fmla="*/ 8901 h 10141"/>
                  <a:gd name="connsiteX208" fmla="*/ 2099 w 10000"/>
                  <a:gd name="connsiteY208" fmla="*/ 8977 h 10141"/>
                  <a:gd name="connsiteX209" fmla="*/ 2111 w 10000"/>
                  <a:gd name="connsiteY209" fmla="*/ 9028 h 10141"/>
                  <a:gd name="connsiteX210" fmla="*/ 2123 w 10000"/>
                  <a:gd name="connsiteY210" fmla="*/ 9085 h 10141"/>
                  <a:gd name="connsiteX211" fmla="*/ 2135 w 10000"/>
                  <a:gd name="connsiteY211" fmla="*/ 9148 h 10141"/>
                  <a:gd name="connsiteX212" fmla="*/ 2147 w 10000"/>
                  <a:gd name="connsiteY212" fmla="*/ 9211 h 10141"/>
                  <a:gd name="connsiteX213" fmla="*/ 2159 w 10000"/>
                  <a:gd name="connsiteY213" fmla="*/ 9262 h 10141"/>
                  <a:gd name="connsiteX214" fmla="*/ 2159 w 10000"/>
                  <a:gd name="connsiteY214" fmla="*/ 9312 h 10141"/>
                  <a:gd name="connsiteX215" fmla="*/ 2171 w 10000"/>
                  <a:gd name="connsiteY215" fmla="*/ 9363 h 10141"/>
                  <a:gd name="connsiteX216" fmla="*/ 2183 w 10000"/>
                  <a:gd name="connsiteY216" fmla="*/ 9407 h 10141"/>
                  <a:gd name="connsiteX217" fmla="*/ 2183 w 10000"/>
                  <a:gd name="connsiteY217" fmla="*/ 9458 h 10141"/>
                  <a:gd name="connsiteX218" fmla="*/ 2195 w 10000"/>
                  <a:gd name="connsiteY218" fmla="*/ 9508 h 10141"/>
                  <a:gd name="connsiteX219" fmla="*/ 2195 w 10000"/>
                  <a:gd name="connsiteY219" fmla="*/ 9546 h 10141"/>
                  <a:gd name="connsiteX220" fmla="*/ 2207 w 10000"/>
                  <a:gd name="connsiteY220" fmla="*/ 9597 h 10141"/>
                  <a:gd name="connsiteX221" fmla="*/ 2207 w 10000"/>
                  <a:gd name="connsiteY221" fmla="*/ 9635 h 10141"/>
                  <a:gd name="connsiteX222" fmla="*/ 2219 w 10000"/>
                  <a:gd name="connsiteY222" fmla="*/ 9673 h 10141"/>
                  <a:gd name="connsiteX223" fmla="*/ 2219 w 10000"/>
                  <a:gd name="connsiteY223" fmla="*/ 9711 h 10141"/>
                  <a:gd name="connsiteX224" fmla="*/ 2243 w 10000"/>
                  <a:gd name="connsiteY224" fmla="*/ 9755 h 10141"/>
                  <a:gd name="connsiteX225" fmla="*/ 2243 w 10000"/>
                  <a:gd name="connsiteY225" fmla="*/ 9780 h 10141"/>
                  <a:gd name="connsiteX226" fmla="*/ 2255 w 10000"/>
                  <a:gd name="connsiteY226" fmla="*/ 9818 h 10141"/>
                  <a:gd name="connsiteX227" fmla="*/ 2255 w 10000"/>
                  <a:gd name="connsiteY227" fmla="*/ 9856 h 10141"/>
                  <a:gd name="connsiteX228" fmla="*/ 2261 w 10000"/>
                  <a:gd name="connsiteY228" fmla="*/ 9894 h 10141"/>
                  <a:gd name="connsiteX229" fmla="*/ 2261 w 10000"/>
                  <a:gd name="connsiteY229" fmla="*/ 9945 h 10141"/>
                  <a:gd name="connsiteX230" fmla="*/ 2273 w 10000"/>
                  <a:gd name="connsiteY230" fmla="*/ 9996 h 10141"/>
                  <a:gd name="connsiteX231" fmla="*/ 2273 w 10000"/>
                  <a:gd name="connsiteY231" fmla="*/ 10033 h 10141"/>
                  <a:gd name="connsiteX232" fmla="*/ 2285 w 10000"/>
                  <a:gd name="connsiteY232" fmla="*/ 10071 h 10141"/>
                  <a:gd name="connsiteX233" fmla="*/ 2285 w 10000"/>
                  <a:gd name="connsiteY233" fmla="*/ 10116 h 10141"/>
                  <a:gd name="connsiteX234" fmla="*/ 2297 w 10000"/>
                  <a:gd name="connsiteY234" fmla="*/ 10141 h 10141"/>
                  <a:gd name="connsiteX235" fmla="*/ 2297 w 10000"/>
                  <a:gd name="connsiteY235" fmla="*/ 10128 h 10141"/>
                  <a:gd name="connsiteX236" fmla="*/ 2309 w 10000"/>
                  <a:gd name="connsiteY236" fmla="*/ 10116 h 10141"/>
                  <a:gd name="connsiteX237" fmla="*/ 2333 w 10000"/>
                  <a:gd name="connsiteY237" fmla="*/ 10103 h 10141"/>
                  <a:gd name="connsiteX238" fmla="*/ 2380 w 10000"/>
                  <a:gd name="connsiteY238" fmla="*/ 10103 h 10141"/>
                  <a:gd name="connsiteX239" fmla="*/ 2416 w 10000"/>
                  <a:gd name="connsiteY239" fmla="*/ 10078 h 10141"/>
                  <a:gd name="connsiteX240" fmla="*/ 2476 w 10000"/>
                  <a:gd name="connsiteY240" fmla="*/ 10071 h 10141"/>
                  <a:gd name="connsiteX241" fmla="*/ 2500 w 10000"/>
                  <a:gd name="connsiteY241" fmla="*/ 10059 h 10141"/>
                  <a:gd name="connsiteX242" fmla="*/ 2548 w 10000"/>
                  <a:gd name="connsiteY242" fmla="*/ 10059 h 10141"/>
                  <a:gd name="connsiteX243" fmla="*/ 2578 w 10000"/>
                  <a:gd name="connsiteY243" fmla="*/ 10046 h 10141"/>
                  <a:gd name="connsiteX244" fmla="*/ 2626 w 10000"/>
                  <a:gd name="connsiteY244" fmla="*/ 10033 h 10141"/>
                  <a:gd name="connsiteX245" fmla="*/ 2661 w 10000"/>
                  <a:gd name="connsiteY245" fmla="*/ 10021 h 10141"/>
                  <a:gd name="connsiteX246" fmla="*/ 2697 w 10000"/>
                  <a:gd name="connsiteY246" fmla="*/ 9996 h 10141"/>
                  <a:gd name="connsiteX247" fmla="*/ 2745 w 10000"/>
                  <a:gd name="connsiteY247" fmla="*/ 9983 h 10141"/>
                  <a:gd name="connsiteX248" fmla="*/ 2793 w 10000"/>
                  <a:gd name="connsiteY248" fmla="*/ 9970 h 10141"/>
                  <a:gd name="connsiteX249" fmla="*/ 2841 w 10000"/>
                  <a:gd name="connsiteY249" fmla="*/ 9958 h 10141"/>
                  <a:gd name="connsiteX250" fmla="*/ 2889 w 10000"/>
                  <a:gd name="connsiteY250" fmla="*/ 9945 h 10141"/>
                  <a:gd name="connsiteX251" fmla="*/ 2943 w 10000"/>
                  <a:gd name="connsiteY251" fmla="*/ 9932 h 10141"/>
                  <a:gd name="connsiteX252" fmla="*/ 2990 w 10000"/>
                  <a:gd name="connsiteY252" fmla="*/ 9920 h 10141"/>
                  <a:gd name="connsiteX253" fmla="*/ 3050 w 10000"/>
                  <a:gd name="connsiteY253" fmla="*/ 9894 h 10141"/>
                  <a:gd name="connsiteX254" fmla="*/ 3110 w 10000"/>
                  <a:gd name="connsiteY254" fmla="*/ 9882 h 10141"/>
                  <a:gd name="connsiteX255" fmla="*/ 3170 w 10000"/>
                  <a:gd name="connsiteY255" fmla="*/ 9869 h 10141"/>
                  <a:gd name="connsiteX256" fmla="*/ 3224 w 10000"/>
                  <a:gd name="connsiteY256" fmla="*/ 9844 h 10141"/>
                  <a:gd name="connsiteX257" fmla="*/ 3283 w 10000"/>
                  <a:gd name="connsiteY257" fmla="*/ 9831 h 10141"/>
                  <a:gd name="connsiteX258" fmla="*/ 3355 w 10000"/>
                  <a:gd name="connsiteY258" fmla="*/ 9818 h 10141"/>
                  <a:gd name="connsiteX259" fmla="*/ 3415 w 10000"/>
                  <a:gd name="connsiteY259" fmla="*/ 9793 h 10141"/>
                  <a:gd name="connsiteX260" fmla="*/ 3487 w 10000"/>
                  <a:gd name="connsiteY260" fmla="*/ 9780 h 10141"/>
                  <a:gd name="connsiteX261" fmla="*/ 3553 w 10000"/>
                  <a:gd name="connsiteY261" fmla="*/ 9768 h 10141"/>
                  <a:gd name="connsiteX262" fmla="*/ 3612 w 10000"/>
                  <a:gd name="connsiteY262" fmla="*/ 9743 h 10141"/>
                  <a:gd name="connsiteX263" fmla="*/ 3696 w 10000"/>
                  <a:gd name="connsiteY263" fmla="*/ 9724 h 10141"/>
                  <a:gd name="connsiteX264" fmla="*/ 3768 w 10000"/>
                  <a:gd name="connsiteY264" fmla="*/ 9711 h 10141"/>
                  <a:gd name="connsiteX265" fmla="*/ 3840 w 10000"/>
                  <a:gd name="connsiteY265" fmla="*/ 9686 h 10141"/>
                  <a:gd name="connsiteX266" fmla="*/ 3906 w 10000"/>
                  <a:gd name="connsiteY266" fmla="*/ 9673 h 10141"/>
                  <a:gd name="connsiteX267" fmla="*/ 3977 w 10000"/>
                  <a:gd name="connsiteY267" fmla="*/ 9648 h 10141"/>
                  <a:gd name="connsiteX268" fmla="*/ 4061 w 10000"/>
                  <a:gd name="connsiteY268" fmla="*/ 9635 h 10141"/>
                  <a:gd name="connsiteX269" fmla="*/ 4133 w 10000"/>
                  <a:gd name="connsiteY269" fmla="*/ 9610 h 10141"/>
                  <a:gd name="connsiteX270" fmla="*/ 4211 w 10000"/>
                  <a:gd name="connsiteY270" fmla="*/ 9584 h 10141"/>
                  <a:gd name="connsiteX271" fmla="*/ 4282 w 10000"/>
                  <a:gd name="connsiteY271" fmla="*/ 9572 h 10141"/>
                  <a:gd name="connsiteX272" fmla="*/ 4366 w 10000"/>
                  <a:gd name="connsiteY272" fmla="*/ 9546 h 10141"/>
                  <a:gd name="connsiteX273" fmla="*/ 4438 w 10000"/>
                  <a:gd name="connsiteY273" fmla="*/ 9534 h 10141"/>
                  <a:gd name="connsiteX274" fmla="*/ 4516 w 10000"/>
                  <a:gd name="connsiteY274" fmla="*/ 9508 h 10141"/>
                  <a:gd name="connsiteX275" fmla="*/ 4599 w 10000"/>
                  <a:gd name="connsiteY275" fmla="*/ 9496 h 10141"/>
                  <a:gd name="connsiteX276" fmla="*/ 4683 w 10000"/>
                  <a:gd name="connsiteY276" fmla="*/ 9483 h 10141"/>
                  <a:gd name="connsiteX277" fmla="*/ 4767 w 10000"/>
                  <a:gd name="connsiteY277" fmla="*/ 9458 h 10141"/>
                  <a:gd name="connsiteX278" fmla="*/ 4844 w 10000"/>
                  <a:gd name="connsiteY278" fmla="*/ 9433 h 10141"/>
                  <a:gd name="connsiteX279" fmla="*/ 4928 w 10000"/>
                  <a:gd name="connsiteY279" fmla="*/ 9420 h 10141"/>
                  <a:gd name="connsiteX280" fmla="*/ 5012 w 10000"/>
                  <a:gd name="connsiteY280" fmla="*/ 9401 h 10141"/>
                  <a:gd name="connsiteX281" fmla="*/ 5096 w 10000"/>
                  <a:gd name="connsiteY281" fmla="*/ 9388 h 10141"/>
                  <a:gd name="connsiteX282" fmla="*/ 5173 w 10000"/>
                  <a:gd name="connsiteY282" fmla="*/ 9376 h 10141"/>
                  <a:gd name="connsiteX283" fmla="*/ 5269 w 10000"/>
                  <a:gd name="connsiteY283" fmla="*/ 9350 h 10141"/>
                  <a:gd name="connsiteX284" fmla="*/ 5353 w 10000"/>
                  <a:gd name="connsiteY284" fmla="*/ 9338 h 10141"/>
                  <a:gd name="connsiteX285" fmla="*/ 5431 w 10000"/>
                  <a:gd name="connsiteY285" fmla="*/ 9312 h 10141"/>
                  <a:gd name="connsiteX286" fmla="*/ 5514 w 10000"/>
                  <a:gd name="connsiteY286" fmla="*/ 9300 h 10141"/>
                  <a:gd name="connsiteX287" fmla="*/ 5598 w 10000"/>
                  <a:gd name="connsiteY287" fmla="*/ 9274 h 10141"/>
                  <a:gd name="connsiteX288" fmla="*/ 5694 w 10000"/>
                  <a:gd name="connsiteY288" fmla="*/ 9262 h 10141"/>
                  <a:gd name="connsiteX289" fmla="*/ 5772 w 10000"/>
                  <a:gd name="connsiteY289" fmla="*/ 9249 h 10141"/>
                  <a:gd name="connsiteX290" fmla="*/ 5855 w 10000"/>
                  <a:gd name="connsiteY290" fmla="*/ 9237 h 10141"/>
                  <a:gd name="connsiteX291" fmla="*/ 5939 w 10000"/>
                  <a:gd name="connsiteY291" fmla="*/ 9224 h 10141"/>
                  <a:gd name="connsiteX292" fmla="*/ 6035 w 10000"/>
                  <a:gd name="connsiteY292" fmla="*/ 9211 h 10141"/>
                  <a:gd name="connsiteX293" fmla="*/ 6112 w 10000"/>
                  <a:gd name="connsiteY293" fmla="*/ 9199 h 10141"/>
                  <a:gd name="connsiteX294" fmla="*/ 6196 w 10000"/>
                  <a:gd name="connsiteY294" fmla="*/ 9173 h 10141"/>
                  <a:gd name="connsiteX295" fmla="*/ 6280 w 10000"/>
                  <a:gd name="connsiteY295" fmla="*/ 9161 h 10141"/>
                  <a:gd name="connsiteX296" fmla="*/ 6364 w 10000"/>
                  <a:gd name="connsiteY296" fmla="*/ 9148 h 10141"/>
                  <a:gd name="connsiteX297" fmla="*/ 6441 w 10000"/>
                  <a:gd name="connsiteY297" fmla="*/ 9123 h 10141"/>
                  <a:gd name="connsiteX298" fmla="*/ 6537 w 10000"/>
                  <a:gd name="connsiteY298" fmla="*/ 9110 h 10141"/>
                  <a:gd name="connsiteX299" fmla="*/ 6621 w 10000"/>
                  <a:gd name="connsiteY299" fmla="*/ 9097 h 10141"/>
                  <a:gd name="connsiteX300" fmla="*/ 6711 w 10000"/>
                  <a:gd name="connsiteY300" fmla="*/ 9085 h 10141"/>
                  <a:gd name="connsiteX301" fmla="*/ 6782 w 10000"/>
                  <a:gd name="connsiteY301" fmla="*/ 9066 h 10141"/>
                  <a:gd name="connsiteX302" fmla="*/ 6878 w 10000"/>
                  <a:gd name="connsiteY302" fmla="*/ 9053 h 10141"/>
                  <a:gd name="connsiteX303" fmla="*/ 6962 w 10000"/>
                  <a:gd name="connsiteY303" fmla="*/ 9028 h 10141"/>
                  <a:gd name="connsiteX304" fmla="*/ 7051 w 10000"/>
                  <a:gd name="connsiteY304" fmla="*/ 9015 h 10141"/>
                  <a:gd name="connsiteX305" fmla="*/ 7135 w 10000"/>
                  <a:gd name="connsiteY305" fmla="*/ 8990 h 10141"/>
                  <a:gd name="connsiteX306" fmla="*/ 7219 w 10000"/>
                  <a:gd name="connsiteY306" fmla="*/ 8977 h 10141"/>
                  <a:gd name="connsiteX307" fmla="*/ 7303 w 10000"/>
                  <a:gd name="connsiteY307" fmla="*/ 8952 h 10141"/>
                  <a:gd name="connsiteX308" fmla="*/ 7392 w 10000"/>
                  <a:gd name="connsiteY308" fmla="*/ 8939 h 10141"/>
                  <a:gd name="connsiteX309" fmla="*/ 7476 w 10000"/>
                  <a:gd name="connsiteY309" fmla="*/ 8914 h 10141"/>
                  <a:gd name="connsiteX310" fmla="*/ 7560 w 10000"/>
                  <a:gd name="connsiteY310" fmla="*/ 8889 h 10141"/>
                  <a:gd name="connsiteX311" fmla="*/ 7644 w 10000"/>
                  <a:gd name="connsiteY311" fmla="*/ 8876 h 10141"/>
                  <a:gd name="connsiteX312" fmla="*/ 7733 w 10000"/>
                  <a:gd name="connsiteY312" fmla="*/ 8851 h 10141"/>
                  <a:gd name="connsiteX313" fmla="*/ 7805 w 10000"/>
                  <a:gd name="connsiteY313" fmla="*/ 8838 h 10141"/>
                  <a:gd name="connsiteX314" fmla="*/ 7901 w 10000"/>
                  <a:gd name="connsiteY314" fmla="*/ 8813 h 10141"/>
                  <a:gd name="connsiteX315" fmla="*/ 7972 w 10000"/>
                  <a:gd name="connsiteY315" fmla="*/ 8800 h 10141"/>
                  <a:gd name="connsiteX316" fmla="*/ 8062 w 10000"/>
                  <a:gd name="connsiteY316" fmla="*/ 8775 h 10141"/>
                  <a:gd name="connsiteX317" fmla="*/ 8134 w 10000"/>
                  <a:gd name="connsiteY317" fmla="*/ 8749 h 10141"/>
                  <a:gd name="connsiteX318" fmla="*/ 8218 w 10000"/>
                  <a:gd name="connsiteY318" fmla="*/ 8743 h 10141"/>
                  <a:gd name="connsiteX319" fmla="*/ 8295 w 10000"/>
                  <a:gd name="connsiteY319" fmla="*/ 8718 h 10141"/>
                  <a:gd name="connsiteX320" fmla="*/ 8367 w 10000"/>
                  <a:gd name="connsiteY320" fmla="*/ 8705 h 10141"/>
                  <a:gd name="connsiteX321" fmla="*/ 8451 w 10000"/>
                  <a:gd name="connsiteY321" fmla="*/ 8680 h 10141"/>
                  <a:gd name="connsiteX322" fmla="*/ 8523 w 10000"/>
                  <a:gd name="connsiteY322" fmla="*/ 8667 h 10141"/>
                  <a:gd name="connsiteX323" fmla="*/ 8594 w 10000"/>
                  <a:gd name="connsiteY323" fmla="*/ 8642 h 10141"/>
                  <a:gd name="connsiteX324" fmla="*/ 8672 w 10000"/>
                  <a:gd name="connsiteY324" fmla="*/ 8617 h 10141"/>
                  <a:gd name="connsiteX325" fmla="*/ 8744 w 10000"/>
                  <a:gd name="connsiteY325" fmla="*/ 8604 h 10141"/>
                  <a:gd name="connsiteX326" fmla="*/ 8816 w 10000"/>
                  <a:gd name="connsiteY326" fmla="*/ 8579 h 10141"/>
                  <a:gd name="connsiteX327" fmla="*/ 8876 w 10000"/>
                  <a:gd name="connsiteY327" fmla="*/ 8566 h 10141"/>
                  <a:gd name="connsiteX328" fmla="*/ 8941 w 10000"/>
                  <a:gd name="connsiteY328" fmla="*/ 8541 h 10141"/>
                  <a:gd name="connsiteX329" fmla="*/ 9001 w 10000"/>
                  <a:gd name="connsiteY329" fmla="*/ 8515 h 10141"/>
                  <a:gd name="connsiteX330" fmla="*/ 9073 w 10000"/>
                  <a:gd name="connsiteY330" fmla="*/ 8503 h 10141"/>
                  <a:gd name="connsiteX331" fmla="*/ 9133 w 10000"/>
                  <a:gd name="connsiteY331" fmla="*/ 8477 h 10141"/>
                  <a:gd name="connsiteX332" fmla="*/ 9205 w 10000"/>
                  <a:gd name="connsiteY332" fmla="*/ 8465 h 10141"/>
                  <a:gd name="connsiteX333" fmla="*/ 9258 w 10000"/>
                  <a:gd name="connsiteY333" fmla="*/ 8452 h 10141"/>
                  <a:gd name="connsiteX334" fmla="*/ 9318 w 10000"/>
                  <a:gd name="connsiteY334" fmla="*/ 8427 h 10141"/>
                  <a:gd name="connsiteX335" fmla="*/ 9366 w 10000"/>
                  <a:gd name="connsiteY335" fmla="*/ 8414 h 10141"/>
                  <a:gd name="connsiteX336" fmla="*/ 9426 w 10000"/>
                  <a:gd name="connsiteY336" fmla="*/ 8408 h 10141"/>
                  <a:gd name="connsiteX337" fmla="*/ 9474 w 10000"/>
                  <a:gd name="connsiteY337" fmla="*/ 8383 h 10141"/>
                  <a:gd name="connsiteX338" fmla="*/ 9522 w 10000"/>
                  <a:gd name="connsiteY338" fmla="*/ 8370 h 10141"/>
                  <a:gd name="connsiteX339" fmla="*/ 9575 w 10000"/>
                  <a:gd name="connsiteY339" fmla="*/ 8357 h 10141"/>
                  <a:gd name="connsiteX340" fmla="*/ 9623 w 10000"/>
                  <a:gd name="connsiteY340" fmla="*/ 8345 h 10141"/>
                  <a:gd name="connsiteX341" fmla="*/ 9659 w 10000"/>
                  <a:gd name="connsiteY341" fmla="*/ 8332 h 10141"/>
                  <a:gd name="connsiteX342" fmla="*/ 9707 w 10000"/>
                  <a:gd name="connsiteY342" fmla="*/ 8319 h 10141"/>
                  <a:gd name="connsiteX343" fmla="*/ 9743 w 10000"/>
                  <a:gd name="connsiteY343" fmla="*/ 8307 h 10141"/>
                  <a:gd name="connsiteX344" fmla="*/ 9779 w 10000"/>
                  <a:gd name="connsiteY344" fmla="*/ 8294 h 10141"/>
                  <a:gd name="connsiteX345" fmla="*/ 9839 w 10000"/>
                  <a:gd name="connsiteY345" fmla="*/ 8281 h 10141"/>
                  <a:gd name="connsiteX346" fmla="*/ 9892 w 10000"/>
                  <a:gd name="connsiteY346" fmla="*/ 8269 h 10141"/>
                  <a:gd name="connsiteX347" fmla="*/ 9928 w 10000"/>
                  <a:gd name="connsiteY347" fmla="*/ 8243 h 10141"/>
                  <a:gd name="connsiteX348" fmla="*/ 9964 w 10000"/>
                  <a:gd name="connsiteY348" fmla="*/ 8231 h 10141"/>
                  <a:gd name="connsiteX349" fmla="*/ 9988 w 10000"/>
                  <a:gd name="connsiteY349" fmla="*/ 8231 h 10141"/>
                  <a:gd name="connsiteX350" fmla="*/ 10000 w 10000"/>
                  <a:gd name="connsiteY350" fmla="*/ 8231 h 10141"/>
                  <a:gd name="connsiteX351" fmla="*/ 9988 w 10000"/>
                  <a:gd name="connsiteY351" fmla="*/ 8218 h 10141"/>
                  <a:gd name="connsiteX352" fmla="*/ 9988 w 10000"/>
                  <a:gd name="connsiteY352" fmla="*/ 8206 h 10141"/>
                  <a:gd name="connsiteX353" fmla="*/ 9976 w 10000"/>
                  <a:gd name="connsiteY353" fmla="*/ 8180 h 10141"/>
                  <a:gd name="connsiteX354" fmla="*/ 9964 w 10000"/>
                  <a:gd name="connsiteY354" fmla="*/ 8155 h 10141"/>
                  <a:gd name="connsiteX355" fmla="*/ 9952 w 10000"/>
                  <a:gd name="connsiteY355" fmla="*/ 8104 h 10141"/>
                  <a:gd name="connsiteX356" fmla="*/ 9928 w 10000"/>
                  <a:gd name="connsiteY356" fmla="*/ 8060 h 10141"/>
                  <a:gd name="connsiteX357" fmla="*/ 9904 w 10000"/>
                  <a:gd name="connsiteY357" fmla="*/ 7997 h 10141"/>
                  <a:gd name="connsiteX358" fmla="*/ 9892 w 10000"/>
                  <a:gd name="connsiteY358" fmla="*/ 7921 h 10141"/>
                  <a:gd name="connsiteX359" fmla="*/ 9874 w 10000"/>
                  <a:gd name="connsiteY359" fmla="*/ 7883 h 10141"/>
                  <a:gd name="connsiteX360" fmla="*/ 9862 w 10000"/>
                  <a:gd name="connsiteY360" fmla="*/ 7832 h 10141"/>
                  <a:gd name="connsiteX361" fmla="*/ 9850 w 10000"/>
                  <a:gd name="connsiteY361" fmla="*/ 7794 h 10141"/>
                  <a:gd name="connsiteX362" fmla="*/ 9839 w 10000"/>
                  <a:gd name="connsiteY362" fmla="*/ 7756 h 10141"/>
                  <a:gd name="connsiteX363" fmla="*/ 9827 w 10000"/>
                  <a:gd name="connsiteY363" fmla="*/ 7700 h 10141"/>
                  <a:gd name="connsiteX364" fmla="*/ 9803 w 10000"/>
                  <a:gd name="connsiteY364" fmla="*/ 7662 h 10141"/>
                  <a:gd name="connsiteX365" fmla="*/ 9791 w 10000"/>
                  <a:gd name="connsiteY365" fmla="*/ 7611 h 10141"/>
                  <a:gd name="connsiteX366" fmla="*/ 9779 w 10000"/>
                  <a:gd name="connsiteY366" fmla="*/ 7560 h 10141"/>
                  <a:gd name="connsiteX367" fmla="*/ 9767 w 10000"/>
                  <a:gd name="connsiteY367" fmla="*/ 7510 h 10141"/>
                  <a:gd name="connsiteX368" fmla="*/ 9743 w 10000"/>
                  <a:gd name="connsiteY368" fmla="*/ 7459 h 10141"/>
                  <a:gd name="connsiteX369" fmla="*/ 9731 w 10000"/>
                  <a:gd name="connsiteY369" fmla="*/ 7402 h 10141"/>
                  <a:gd name="connsiteX370" fmla="*/ 9719 w 10000"/>
                  <a:gd name="connsiteY370" fmla="*/ 7352 h 10141"/>
                  <a:gd name="connsiteX371" fmla="*/ 9695 w 10000"/>
                  <a:gd name="connsiteY371" fmla="*/ 7288 h 10141"/>
                  <a:gd name="connsiteX372" fmla="*/ 9683 w 10000"/>
                  <a:gd name="connsiteY372" fmla="*/ 7225 h 10141"/>
                  <a:gd name="connsiteX373" fmla="*/ 9659 w 10000"/>
                  <a:gd name="connsiteY373" fmla="*/ 7175 h 10141"/>
                  <a:gd name="connsiteX374" fmla="*/ 9647 w 10000"/>
                  <a:gd name="connsiteY374" fmla="*/ 7111 h 10141"/>
                  <a:gd name="connsiteX375" fmla="*/ 9635 w 10000"/>
                  <a:gd name="connsiteY375" fmla="*/ 7042 h 10141"/>
                  <a:gd name="connsiteX376" fmla="*/ 9611 w 10000"/>
                  <a:gd name="connsiteY376" fmla="*/ 6978 h 10141"/>
                  <a:gd name="connsiteX377" fmla="*/ 9599 w 10000"/>
                  <a:gd name="connsiteY377" fmla="*/ 6915 h 10141"/>
                  <a:gd name="connsiteX378" fmla="*/ 9575 w 10000"/>
                  <a:gd name="connsiteY378" fmla="*/ 6839 h 10141"/>
                  <a:gd name="connsiteX379" fmla="*/ 9563 w 10000"/>
                  <a:gd name="connsiteY379" fmla="*/ 6776 h 10141"/>
                  <a:gd name="connsiteX380" fmla="*/ 9545 w 10000"/>
                  <a:gd name="connsiteY380" fmla="*/ 6706 h 10141"/>
                  <a:gd name="connsiteX381" fmla="*/ 9522 w 10000"/>
                  <a:gd name="connsiteY381" fmla="*/ 6631 h 10141"/>
                  <a:gd name="connsiteX382" fmla="*/ 9510 w 10000"/>
                  <a:gd name="connsiteY382" fmla="*/ 6567 h 10141"/>
                  <a:gd name="connsiteX383" fmla="*/ 9486 w 10000"/>
                  <a:gd name="connsiteY383" fmla="*/ 6491 h 10141"/>
                  <a:gd name="connsiteX384" fmla="*/ 9474 w 10000"/>
                  <a:gd name="connsiteY384" fmla="*/ 6422 h 10141"/>
                  <a:gd name="connsiteX385" fmla="*/ 9450 w 10000"/>
                  <a:gd name="connsiteY385" fmla="*/ 6346 h 10141"/>
                  <a:gd name="connsiteX386" fmla="*/ 9438 w 10000"/>
                  <a:gd name="connsiteY386" fmla="*/ 6283 h 10141"/>
                  <a:gd name="connsiteX387" fmla="*/ 9414 w 10000"/>
                  <a:gd name="connsiteY387" fmla="*/ 6194 h 10141"/>
                  <a:gd name="connsiteX388" fmla="*/ 9402 w 10000"/>
                  <a:gd name="connsiteY388" fmla="*/ 6131 h 10141"/>
                  <a:gd name="connsiteX389" fmla="*/ 9378 w 10000"/>
                  <a:gd name="connsiteY389" fmla="*/ 6061 h 10141"/>
                  <a:gd name="connsiteX390" fmla="*/ 9366 w 10000"/>
                  <a:gd name="connsiteY390" fmla="*/ 5985 h 10141"/>
                  <a:gd name="connsiteX391" fmla="*/ 9354 w 10000"/>
                  <a:gd name="connsiteY391" fmla="*/ 5897 h 10141"/>
                  <a:gd name="connsiteX392" fmla="*/ 9330 w 10000"/>
                  <a:gd name="connsiteY392" fmla="*/ 5821 h 10141"/>
                  <a:gd name="connsiteX393" fmla="*/ 9318 w 10000"/>
                  <a:gd name="connsiteY393" fmla="*/ 5751 h 10141"/>
                  <a:gd name="connsiteX394" fmla="*/ 9294 w 10000"/>
                  <a:gd name="connsiteY394" fmla="*/ 5663 h 10141"/>
                  <a:gd name="connsiteX395" fmla="*/ 9270 w 10000"/>
                  <a:gd name="connsiteY395" fmla="*/ 5587 h 10141"/>
                  <a:gd name="connsiteX396" fmla="*/ 9258 w 10000"/>
                  <a:gd name="connsiteY396" fmla="*/ 5511 h 10141"/>
                  <a:gd name="connsiteX397" fmla="*/ 9246 w 10000"/>
                  <a:gd name="connsiteY397" fmla="*/ 5429 h 10141"/>
                  <a:gd name="connsiteX398" fmla="*/ 9240 w 10000"/>
                  <a:gd name="connsiteY398" fmla="*/ 5353 h 10141"/>
                  <a:gd name="connsiteX399" fmla="*/ 9228 w 10000"/>
                  <a:gd name="connsiteY399" fmla="*/ 5264 h 10141"/>
                  <a:gd name="connsiteX400" fmla="*/ 9217 w 10000"/>
                  <a:gd name="connsiteY400" fmla="*/ 5188 h 10141"/>
                  <a:gd name="connsiteX401" fmla="*/ 9205 w 10000"/>
                  <a:gd name="connsiteY401" fmla="*/ 5113 h 10141"/>
                  <a:gd name="connsiteX402" fmla="*/ 9193 w 10000"/>
                  <a:gd name="connsiteY402" fmla="*/ 5043 h 10141"/>
                  <a:gd name="connsiteX403" fmla="*/ 9169 w 10000"/>
                  <a:gd name="connsiteY403" fmla="*/ 4954 h 10141"/>
                  <a:gd name="connsiteX404" fmla="*/ 9169 w 10000"/>
                  <a:gd name="connsiteY404" fmla="*/ 4879 h 10141"/>
                  <a:gd name="connsiteX405" fmla="*/ 9157 w 10000"/>
                  <a:gd name="connsiteY405" fmla="*/ 4803 h 10141"/>
                  <a:gd name="connsiteX406" fmla="*/ 9145 w 10000"/>
                  <a:gd name="connsiteY406" fmla="*/ 4720 h 10141"/>
                  <a:gd name="connsiteX407" fmla="*/ 9121 w 10000"/>
                  <a:gd name="connsiteY407" fmla="*/ 4644 h 10141"/>
                  <a:gd name="connsiteX408" fmla="*/ 9121 w 10000"/>
                  <a:gd name="connsiteY408" fmla="*/ 4556 h 10141"/>
                  <a:gd name="connsiteX409" fmla="*/ 9097 w 10000"/>
                  <a:gd name="connsiteY409" fmla="*/ 4480 h 10141"/>
                  <a:gd name="connsiteX410" fmla="*/ 9097 w 10000"/>
                  <a:gd name="connsiteY410" fmla="*/ 4410 h 10141"/>
                  <a:gd name="connsiteX411" fmla="*/ 9085 w 10000"/>
                  <a:gd name="connsiteY411" fmla="*/ 4322 h 10141"/>
                  <a:gd name="connsiteX412" fmla="*/ 9073 w 10000"/>
                  <a:gd name="connsiteY412" fmla="*/ 4246 h 10141"/>
                  <a:gd name="connsiteX413" fmla="*/ 9061 w 10000"/>
                  <a:gd name="connsiteY413" fmla="*/ 4170 h 10141"/>
                  <a:gd name="connsiteX414" fmla="*/ 9061 w 10000"/>
                  <a:gd name="connsiteY414" fmla="*/ 4113 h 10141"/>
                  <a:gd name="connsiteX415" fmla="*/ 9037 w 10000"/>
                  <a:gd name="connsiteY415" fmla="*/ 4025 h 10141"/>
                  <a:gd name="connsiteX416" fmla="*/ 9037 w 10000"/>
                  <a:gd name="connsiteY416" fmla="*/ 3949 h 10141"/>
                  <a:gd name="connsiteX417" fmla="*/ 9013 w 10000"/>
                  <a:gd name="connsiteY417" fmla="*/ 3873 h 10141"/>
                  <a:gd name="connsiteX418" fmla="*/ 9013 w 10000"/>
                  <a:gd name="connsiteY418" fmla="*/ 3797 h 10141"/>
                  <a:gd name="connsiteX419" fmla="*/ 9001 w 10000"/>
                  <a:gd name="connsiteY419" fmla="*/ 3727 h 10141"/>
                  <a:gd name="connsiteX420" fmla="*/ 8989 w 10000"/>
                  <a:gd name="connsiteY420" fmla="*/ 3664 h 10141"/>
                  <a:gd name="connsiteX421" fmla="*/ 8977 w 10000"/>
                  <a:gd name="connsiteY421" fmla="*/ 3588 h 10141"/>
                  <a:gd name="connsiteX422" fmla="*/ 8977 w 10000"/>
                  <a:gd name="connsiteY422" fmla="*/ 3525 h 10141"/>
                  <a:gd name="connsiteX423" fmla="*/ 8953 w 10000"/>
                  <a:gd name="connsiteY423" fmla="*/ 3449 h 10141"/>
                  <a:gd name="connsiteX424" fmla="*/ 8953 w 10000"/>
                  <a:gd name="connsiteY424" fmla="*/ 3379 h 10141"/>
                  <a:gd name="connsiteX425" fmla="*/ 8941 w 10000"/>
                  <a:gd name="connsiteY425" fmla="*/ 3316 h 10141"/>
                  <a:gd name="connsiteX426" fmla="*/ 8929 w 10000"/>
                  <a:gd name="connsiteY426" fmla="*/ 3240 h 10141"/>
                  <a:gd name="connsiteX427" fmla="*/ 8923 w 10000"/>
                  <a:gd name="connsiteY427" fmla="*/ 3177 h 10141"/>
                  <a:gd name="connsiteX428" fmla="*/ 8923 w 10000"/>
                  <a:gd name="connsiteY428" fmla="*/ 3120 h 10141"/>
                  <a:gd name="connsiteX429" fmla="*/ 8911 w 10000"/>
                  <a:gd name="connsiteY429" fmla="*/ 3057 h 10141"/>
                  <a:gd name="connsiteX430" fmla="*/ 8900 w 10000"/>
                  <a:gd name="connsiteY430" fmla="*/ 2994 h 10141"/>
                  <a:gd name="connsiteX431" fmla="*/ 8888 w 10000"/>
                  <a:gd name="connsiteY431" fmla="*/ 2930 h 10141"/>
                  <a:gd name="connsiteX432" fmla="*/ 8876 w 10000"/>
                  <a:gd name="connsiteY432" fmla="*/ 2867 h 10141"/>
                  <a:gd name="connsiteX433" fmla="*/ 8864 w 10000"/>
                  <a:gd name="connsiteY433" fmla="*/ 2804 h 10141"/>
                  <a:gd name="connsiteX434" fmla="*/ 8864 w 10000"/>
                  <a:gd name="connsiteY434" fmla="*/ 2760 h 10141"/>
                  <a:gd name="connsiteX435" fmla="*/ 8852 w 10000"/>
                  <a:gd name="connsiteY435" fmla="*/ 2696 h 10141"/>
                  <a:gd name="connsiteX436" fmla="*/ 8852 w 10000"/>
                  <a:gd name="connsiteY436" fmla="*/ 2633 h 10141"/>
                  <a:gd name="connsiteX437" fmla="*/ 8840 w 10000"/>
                  <a:gd name="connsiteY437" fmla="*/ 2582 h 10141"/>
                  <a:gd name="connsiteX438" fmla="*/ 8840 w 10000"/>
                  <a:gd name="connsiteY438" fmla="*/ 2532 h 10141"/>
                  <a:gd name="connsiteX439" fmla="*/ 8828 w 10000"/>
                  <a:gd name="connsiteY439" fmla="*/ 2469 h 10141"/>
                  <a:gd name="connsiteX440" fmla="*/ 8816 w 10000"/>
                  <a:gd name="connsiteY440" fmla="*/ 2424 h 10141"/>
                  <a:gd name="connsiteX441" fmla="*/ 8804 w 10000"/>
                  <a:gd name="connsiteY441" fmla="*/ 2374 h 10141"/>
                  <a:gd name="connsiteX442" fmla="*/ 8804 w 10000"/>
                  <a:gd name="connsiteY442" fmla="*/ 2323 h 10141"/>
                  <a:gd name="connsiteX443" fmla="*/ 8792 w 10000"/>
                  <a:gd name="connsiteY443" fmla="*/ 2273 h 10141"/>
                  <a:gd name="connsiteX444" fmla="*/ 8792 w 10000"/>
                  <a:gd name="connsiteY444" fmla="*/ 2222 h 10141"/>
                  <a:gd name="connsiteX445" fmla="*/ 8780 w 10000"/>
                  <a:gd name="connsiteY445" fmla="*/ 2171 h 10141"/>
                  <a:gd name="connsiteX446" fmla="*/ 8780 w 10000"/>
                  <a:gd name="connsiteY446" fmla="*/ 2133 h 10141"/>
                  <a:gd name="connsiteX447" fmla="*/ 8768 w 10000"/>
                  <a:gd name="connsiteY447" fmla="*/ 2102 h 10141"/>
                  <a:gd name="connsiteX448" fmla="*/ 8756 w 10000"/>
                  <a:gd name="connsiteY448" fmla="*/ 2051 h 10141"/>
                  <a:gd name="connsiteX449" fmla="*/ 8744 w 10000"/>
                  <a:gd name="connsiteY449" fmla="*/ 2013 h 10141"/>
                  <a:gd name="connsiteX450" fmla="*/ 8744 w 10000"/>
                  <a:gd name="connsiteY450" fmla="*/ 1975 h 10141"/>
                  <a:gd name="connsiteX451" fmla="*/ 8744 w 10000"/>
                  <a:gd name="connsiteY451" fmla="*/ 1937 h 10141"/>
                  <a:gd name="connsiteX452" fmla="*/ 8732 w 10000"/>
                  <a:gd name="connsiteY452" fmla="*/ 1899 h 10141"/>
                  <a:gd name="connsiteX453" fmla="*/ 8732 w 10000"/>
                  <a:gd name="connsiteY453" fmla="*/ 1874 h 10141"/>
                  <a:gd name="connsiteX454" fmla="*/ 8732 w 10000"/>
                  <a:gd name="connsiteY454" fmla="*/ 1849 h 10141"/>
                  <a:gd name="connsiteX455" fmla="*/ 8720 w 10000"/>
                  <a:gd name="connsiteY455" fmla="*/ 1792 h 10141"/>
                  <a:gd name="connsiteX456" fmla="*/ 8708 w 10000"/>
                  <a:gd name="connsiteY456" fmla="*/ 1741 h 10141"/>
                  <a:gd name="connsiteX457" fmla="*/ 8696 w 10000"/>
                  <a:gd name="connsiteY457" fmla="*/ 1691 h 10141"/>
                  <a:gd name="connsiteX458" fmla="*/ 8696 w 10000"/>
                  <a:gd name="connsiteY458" fmla="*/ 1665 h 10141"/>
                  <a:gd name="connsiteX459" fmla="*/ 8696 w 10000"/>
                  <a:gd name="connsiteY459" fmla="*/ 1615 h 10141"/>
                  <a:gd name="connsiteX460" fmla="*/ 8425 w 10000"/>
                  <a:gd name="connsiteY460" fmla="*/ 242 h 10141"/>
                  <a:gd name="connsiteX461" fmla="*/ 8078 w 10000"/>
                  <a:gd name="connsiteY461" fmla="*/ 180 h 10141"/>
                  <a:gd name="connsiteX462" fmla="*/ 8040 w 10000"/>
                  <a:gd name="connsiteY462" fmla="*/ 673 h 10141"/>
                  <a:gd name="connsiteX463" fmla="*/ 8295 w 10000"/>
                  <a:gd name="connsiteY463" fmla="*/ 2222 h 10141"/>
                  <a:gd name="connsiteX464" fmla="*/ 8295 w 10000"/>
                  <a:gd name="connsiteY464" fmla="*/ 2235 h 10141"/>
                  <a:gd name="connsiteX465" fmla="*/ 8295 w 10000"/>
                  <a:gd name="connsiteY465" fmla="*/ 2285 h 10141"/>
                  <a:gd name="connsiteX466" fmla="*/ 8295 w 10000"/>
                  <a:gd name="connsiteY466" fmla="*/ 2311 h 10141"/>
                  <a:gd name="connsiteX467" fmla="*/ 8307 w 10000"/>
                  <a:gd name="connsiteY467" fmla="*/ 2361 h 10141"/>
                  <a:gd name="connsiteX468" fmla="*/ 8319 w 10000"/>
                  <a:gd name="connsiteY468" fmla="*/ 2399 h 10141"/>
                  <a:gd name="connsiteX469" fmla="*/ 8331 w 10000"/>
                  <a:gd name="connsiteY469" fmla="*/ 2456 h 10141"/>
                  <a:gd name="connsiteX470" fmla="*/ 8331 w 10000"/>
                  <a:gd name="connsiteY470" fmla="*/ 2519 h 10141"/>
                  <a:gd name="connsiteX471" fmla="*/ 8343 w 10000"/>
                  <a:gd name="connsiteY471" fmla="*/ 2582 h 10141"/>
                  <a:gd name="connsiteX472" fmla="*/ 8343 w 10000"/>
                  <a:gd name="connsiteY472" fmla="*/ 2620 h 10141"/>
                  <a:gd name="connsiteX473" fmla="*/ 8355 w 10000"/>
                  <a:gd name="connsiteY473" fmla="*/ 2658 h 10141"/>
                  <a:gd name="connsiteX474" fmla="*/ 8355 w 10000"/>
                  <a:gd name="connsiteY474" fmla="*/ 2696 h 10141"/>
                  <a:gd name="connsiteX475" fmla="*/ 8367 w 10000"/>
                  <a:gd name="connsiteY475" fmla="*/ 2734 h 10141"/>
                  <a:gd name="connsiteX476" fmla="*/ 8367 w 10000"/>
                  <a:gd name="connsiteY476" fmla="*/ 2785 h 10141"/>
                  <a:gd name="connsiteX477" fmla="*/ 8391 w 10000"/>
                  <a:gd name="connsiteY477" fmla="*/ 2817 h 10141"/>
                  <a:gd name="connsiteX478" fmla="*/ 8391 w 10000"/>
                  <a:gd name="connsiteY478" fmla="*/ 2854 h 10141"/>
                  <a:gd name="connsiteX479" fmla="*/ 8403 w 10000"/>
                  <a:gd name="connsiteY479" fmla="*/ 2905 h 10141"/>
                  <a:gd name="connsiteX480" fmla="*/ 8403 w 10000"/>
                  <a:gd name="connsiteY480" fmla="*/ 2943 h 10141"/>
                  <a:gd name="connsiteX481" fmla="*/ 8415 w 10000"/>
                  <a:gd name="connsiteY481" fmla="*/ 2994 h 10141"/>
                  <a:gd name="connsiteX482" fmla="*/ 8427 w 10000"/>
                  <a:gd name="connsiteY482" fmla="*/ 3044 h 10141"/>
                  <a:gd name="connsiteX483" fmla="*/ 8439 w 10000"/>
                  <a:gd name="connsiteY483" fmla="*/ 3107 h 10141"/>
                  <a:gd name="connsiteX484" fmla="*/ 8439 w 10000"/>
                  <a:gd name="connsiteY484" fmla="*/ 3152 h 10141"/>
                  <a:gd name="connsiteX485" fmla="*/ 8451 w 10000"/>
                  <a:gd name="connsiteY485" fmla="*/ 3202 h 10141"/>
                  <a:gd name="connsiteX486" fmla="*/ 8451 w 10000"/>
                  <a:gd name="connsiteY486" fmla="*/ 3240 h 10141"/>
                  <a:gd name="connsiteX487" fmla="*/ 8463 w 10000"/>
                  <a:gd name="connsiteY487" fmla="*/ 3304 h 10141"/>
                  <a:gd name="connsiteX488" fmla="*/ 8463 w 10000"/>
                  <a:gd name="connsiteY488" fmla="*/ 3354 h 10141"/>
                  <a:gd name="connsiteX489" fmla="*/ 8475 w 10000"/>
                  <a:gd name="connsiteY489" fmla="*/ 3417 h 10141"/>
                  <a:gd name="connsiteX490" fmla="*/ 8475 w 10000"/>
                  <a:gd name="connsiteY490" fmla="*/ 3474 h 10141"/>
                  <a:gd name="connsiteX491" fmla="*/ 8487 w 10000"/>
                  <a:gd name="connsiteY491" fmla="*/ 3525 h 10141"/>
                  <a:gd name="connsiteX492" fmla="*/ 8499 w 10000"/>
                  <a:gd name="connsiteY492" fmla="*/ 3588 h 10141"/>
                  <a:gd name="connsiteX493" fmla="*/ 8511 w 10000"/>
                  <a:gd name="connsiteY493" fmla="*/ 3651 h 10141"/>
                  <a:gd name="connsiteX494" fmla="*/ 8523 w 10000"/>
                  <a:gd name="connsiteY494" fmla="*/ 3715 h 10141"/>
                  <a:gd name="connsiteX495" fmla="*/ 8535 w 10000"/>
                  <a:gd name="connsiteY495" fmla="*/ 3765 h 10141"/>
                  <a:gd name="connsiteX496" fmla="*/ 8535 w 10000"/>
                  <a:gd name="connsiteY496" fmla="*/ 3822 h 10141"/>
                  <a:gd name="connsiteX497" fmla="*/ 8547 w 10000"/>
                  <a:gd name="connsiteY497" fmla="*/ 3885 h 10141"/>
                  <a:gd name="connsiteX498" fmla="*/ 8559 w 10000"/>
                  <a:gd name="connsiteY498" fmla="*/ 3961 h 10141"/>
                  <a:gd name="connsiteX499" fmla="*/ 8571 w 10000"/>
                  <a:gd name="connsiteY499" fmla="*/ 4025 h 10141"/>
                  <a:gd name="connsiteX500" fmla="*/ 8571 w 10000"/>
                  <a:gd name="connsiteY500" fmla="*/ 4088 h 10141"/>
                  <a:gd name="connsiteX501" fmla="*/ 8583 w 10000"/>
                  <a:gd name="connsiteY501" fmla="*/ 4145 h 10141"/>
                  <a:gd name="connsiteX502" fmla="*/ 8583 w 10000"/>
                  <a:gd name="connsiteY502" fmla="*/ 4208 h 10141"/>
                  <a:gd name="connsiteX503" fmla="*/ 8594 w 10000"/>
                  <a:gd name="connsiteY503" fmla="*/ 4284 h 10141"/>
                  <a:gd name="connsiteX504" fmla="*/ 8594 w 10000"/>
                  <a:gd name="connsiteY504" fmla="*/ 4360 h 10141"/>
                  <a:gd name="connsiteX505" fmla="*/ 8606 w 10000"/>
                  <a:gd name="connsiteY505" fmla="*/ 4423 h 10141"/>
                  <a:gd name="connsiteX506" fmla="*/ 8612 w 10000"/>
                  <a:gd name="connsiteY506" fmla="*/ 4493 h 10141"/>
                  <a:gd name="connsiteX507" fmla="*/ 8624 w 10000"/>
                  <a:gd name="connsiteY507" fmla="*/ 4556 h 10141"/>
                  <a:gd name="connsiteX508" fmla="*/ 8636 w 10000"/>
                  <a:gd name="connsiteY508" fmla="*/ 4632 h 10141"/>
                  <a:gd name="connsiteX509" fmla="*/ 8636 w 10000"/>
                  <a:gd name="connsiteY509" fmla="*/ 4695 h 10141"/>
                  <a:gd name="connsiteX510" fmla="*/ 8648 w 10000"/>
                  <a:gd name="connsiteY510" fmla="*/ 4771 h 10141"/>
                  <a:gd name="connsiteX511" fmla="*/ 8660 w 10000"/>
                  <a:gd name="connsiteY511" fmla="*/ 4841 h 10141"/>
                  <a:gd name="connsiteX512" fmla="*/ 8660 w 10000"/>
                  <a:gd name="connsiteY512" fmla="*/ 4916 h 10141"/>
                  <a:gd name="connsiteX513" fmla="*/ 8672 w 10000"/>
                  <a:gd name="connsiteY513" fmla="*/ 4980 h 10141"/>
                  <a:gd name="connsiteX514" fmla="*/ 8684 w 10000"/>
                  <a:gd name="connsiteY514" fmla="*/ 5056 h 10141"/>
                  <a:gd name="connsiteX515" fmla="*/ 8696 w 10000"/>
                  <a:gd name="connsiteY515" fmla="*/ 5125 h 10141"/>
                  <a:gd name="connsiteX516" fmla="*/ 8696 w 10000"/>
                  <a:gd name="connsiteY516" fmla="*/ 5201 h 10141"/>
                  <a:gd name="connsiteX517" fmla="*/ 8696 w 10000"/>
                  <a:gd name="connsiteY517" fmla="*/ 5264 h 10141"/>
                  <a:gd name="connsiteX518" fmla="*/ 8708 w 10000"/>
                  <a:gd name="connsiteY518" fmla="*/ 5340 h 10141"/>
                  <a:gd name="connsiteX519" fmla="*/ 8720 w 10000"/>
                  <a:gd name="connsiteY519" fmla="*/ 5416 h 10141"/>
                  <a:gd name="connsiteX520" fmla="*/ 8720 w 10000"/>
                  <a:gd name="connsiteY520" fmla="*/ 5473 h 10141"/>
                  <a:gd name="connsiteX521" fmla="*/ 8732 w 10000"/>
                  <a:gd name="connsiteY521" fmla="*/ 5549 h 10141"/>
                  <a:gd name="connsiteX522" fmla="*/ 8744 w 10000"/>
                  <a:gd name="connsiteY522" fmla="*/ 5625 h 10141"/>
                  <a:gd name="connsiteX523" fmla="*/ 8756 w 10000"/>
                  <a:gd name="connsiteY523" fmla="*/ 5701 h 10141"/>
                  <a:gd name="connsiteX524" fmla="*/ 8768 w 10000"/>
                  <a:gd name="connsiteY524" fmla="*/ 5751 h 10141"/>
                  <a:gd name="connsiteX525" fmla="*/ 8780 w 10000"/>
                  <a:gd name="connsiteY525" fmla="*/ 5821 h 10141"/>
                  <a:gd name="connsiteX526" fmla="*/ 8780 w 10000"/>
                  <a:gd name="connsiteY526" fmla="*/ 5884 h 10141"/>
                  <a:gd name="connsiteX527" fmla="*/ 8792 w 10000"/>
                  <a:gd name="connsiteY527" fmla="*/ 5960 h 10141"/>
                  <a:gd name="connsiteX528" fmla="*/ 8804 w 10000"/>
                  <a:gd name="connsiteY528" fmla="*/ 6011 h 10141"/>
                  <a:gd name="connsiteX529" fmla="*/ 8816 w 10000"/>
                  <a:gd name="connsiteY529" fmla="*/ 6087 h 10141"/>
                  <a:gd name="connsiteX530" fmla="*/ 8816 w 10000"/>
                  <a:gd name="connsiteY530" fmla="*/ 6144 h 10141"/>
                  <a:gd name="connsiteX531" fmla="*/ 8840 w 10000"/>
                  <a:gd name="connsiteY531" fmla="*/ 6207 h 10141"/>
                  <a:gd name="connsiteX532" fmla="*/ 8840 w 10000"/>
                  <a:gd name="connsiteY532" fmla="*/ 6270 h 10141"/>
                  <a:gd name="connsiteX533" fmla="*/ 8852 w 10000"/>
                  <a:gd name="connsiteY533" fmla="*/ 6333 h 10141"/>
                  <a:gd name="connsiteX534" fmla="*/ 8864 w 10000"/>
                  <a:gd name="connsiteY534" fmla="*/ 6397 h 10141"/>
                  <a:gd name="connsiteX535" fmla="*/ 8876 w 10000"/>
                  <a:gd name="connsiteY535" fmla="*/ 6453 h 10141"/>
                  <a:gd name="connsiteX536" fmla="*/ 8888 w 10000"/>
                  <a:gd name="connsiteY536" fmla="*/ 6517 h 10141"/>
                  <a:gd name="connsiteX537" fmla="*/ 8911 w 10000"/>
                  <a:gd name="connsiteY537" fmla="*/ 6567 h 10141"/>
                  <a:gd name="connsiteX538" fmla="*/ 8911 w 10000"/>
                  <a:gd name="connsiteY538" fmla="*/ 6631 h 10141"/>
                  <a:gd name="connsiteX539" fmla="*/ 8929 w 10000"/>
                  <a:gd name="connsiteY539" fmla="*/ 6694 h 10141"/>
                  <a:gd name="connsiteX540" fmla="*/ 8929 w 10000"/>
                  <a:gd name="connsiteY540" fmla="*/ 6744 h 10141"/>
                  <a:gd name="connsiteX541" fmla="*/ 8953 w 10000"/>
                  <a:gd name="connsiteY541" fmla="*/ 6789 h 10141"/>
                  <a:gd name="connsiteX542" fmla="*/ 8953 w 10000"/>
                  <a:gd name="connsiteY542" fmla="*/ 6839 h 10141"/>
                  <a:gd name="connsiteX543" fmla="*/ 8977 w 10000"/>
                  <a:gd name="connsiteY543" fmla="*/ 6903 h 10141"/>
                  <a:gd name="connsiteX544" fmla="*/ 8989 w 10000"/>
                  <a:gd name="connsiteY544" fmla="*/ 6953 h 10141"/>
                  <a:gd name="connsiteX545" fmla="*/ 9001 w 10000"/>
                  <a:gd name="connsiteY545" fmla="*/ 7004 h 10141"/>
                  <a:gd name="connsiteX546" fmla="*/ 9013 w 10000"/>
                  <a:gd name="connsiteY546" fmla="*/ 7054 h 10141"/>
                  <a:gd name="connsiteX547" fmla="*/ 9037 w 10000"/>
                  <a:gd name="connsiteY547" fmla="*/ 7099 h 10141"/>
                  <a:gd name="connsiteX548" fmla="*/ 9037 w 10000"/>
                  <a:gd name="connsiteY548" fmla="*/ 7137 h 10141"/>
                  <a:gd name="connsiteX549" fmla="*/ 9049 w 10000"/>
                  <a:gd name="connsiteY549" fmla="*/ 7187 h 10141"/>
                  <a:gd name="connsiteX550" fmla="*/ 9061 w 10000"/>
                  <a:gd name="connsiteY550" fmla="*/ 7238 h 10141"/>
                  <a:gd name="connsiteX551" fmla="*/ 9073 w 10000"/>
                  <a:gd name="connsiteY551" fmla="*/ 7276 h 10141"/>
                  <a:gd name="connsiteX552" fmla="*/ 9085 w 10000"/>
                  <a:gd name="connsiteY552" fmla="*/ 7326 h 10141"/>
                  <a:gd name="connsiteX553" fmla="*/ 9097 w 10000"/>
                  <a:gd name="connsiteY553" fmla="*/ 7364 h 10141"/>
                  <a:gd name="connsiteX554" fmla="*/ 9097 w 10000"/>
                  <a:gd name="connsiteY554" fmla="*/ 7402 h 10141"/>
                  <a:gd name="connsiteX555" fmla="*/ 9121 w 10000"/>
                  <a:gd name="connsiteY555" fmla="*/ 7447 h 10141"/>
                  <a:gd name="connsiteX556" fmla="*/ 9133 w 10000"/>
                  <a:gd name="connsiteY556" fmla="*/ 7510 h 10141"/>
                  <a:gd name="connsiteX557" fmla="*/ 9157 w 10000"/>
                  <a:gd name="connsiteY557" fmla="*/ 7586 h 10141"/>
                  <a:gd name="connsiteX558" fmla="*/ 9181 w 10000"/>
                  <a:gd name="connsiteY558" fmla="*/ 7636 h 10141"/>
                  <a:gd name="connsiteX559" fmla="*/ 9193 w 10000"/>
                  <a:gd name="connsiteY559" fmla="*/ 7700 h 10141"/>
                  <a:gd name="connsiteX560" fmla="*/ 9205 w 10000"/>
                  <a:gd name="connsiteY560" fmla="*/ 7750 h 10141"/>
                  <a:gd name="connsiteX561" fmla="*/ 9217 w 10000"/>
                  <a:gd name="connsiteY561" fmla="*/ 7794 h 10141"/>
                  <a:gd name="connsiteX562" fmla="*/ 9228 w 10000"/>
                  <a:gd name="connsiteY562" fmla="*/ 7820 h 10141"/>
                  <a:gd name="connsiteX563" fmla="*/ 9240 w 10000"/>
                  <a:gd name="connsiteY563" fmla="*/ 7870 h 10141"/>
                  <a:gd name="connsiteX564" fmla="*/ 9246 w 10000"/>
                  <a:gd name="connsiteY564" fmla="*/ 7908 h 10141"/>
                  <a:gd name="connsiteX565" fmla="*/ 9258 w 10000"/>
                  <a:gd name="connsiteY565" fmla="*/ 7921 h 10141"/>
                  <a:gd name="connsiteX566" fmla="*/ 9246 w 10000"/>
                  <a:gd name="connsiteY566" fmla="*/ 7921 h 10141"/>
                  <a:gd name="connsiteX567" fmla="*/ 9240 w 10000"/>
                  <a:gd name="connsiteY567" fmla="*/ 7921 h 10141"/>
                  <a:gd name="connsiteX568" fmla="*/ 9217 w 10000"/>
                  <a:gd name="connsiteY568" fmla="*/ 7934 h 10141"/>
                  <a:gd name="connsiteX569" fmla="*/ 9193 w 10000"/>
                  <a:gd name="connsiteY569" fmla="*/ 7946 h 10141"/>
                  <a:gd name="connsiteX570" fmla="*/ 9145 w 10000"/>
                  <a:gd name="connsiteY570" fmla="*/ 7946 h 10141"/>
                  <a:gd name="connsiteX571" fmla="*/ 9097 w 10000"/>
                  <a:gd name="connsiteY571" fmla="*/ 7971 h 10141"/>
                  <a:gd name="connsiteX572" fmla="*/ 9037 w 10000"/>
                  <a:gd name="connsiteY572" fmla="*/ 7997 h 10141"/>
                  <a:gd name="connsiteX573" fmla="*/ 8977 w 10000"/>
                  <a:gd name="connsiteY573" fmla="*/ 8009 h 10141"/>
                  <a:gd name="connsiteX574" fmla="*/ 8941 w 10000"/>
                  <a:gd name="connsiteY574" fmla="*/ 8022 h 10141"/>
                  <a:gd name="connsiteX575" fmla="*/ 8911 w 10000"/>
                  <a:gd name="connsiteY575" fmla="*/ 8035 h 10141"/>
                  <a:gd name="connsiteX576" fmla="*/ 8864 w 10000"/>
                  <a:gd name="connsiteY576" fmla="*/ 8035 h 10141"/>
                  <a:gd name="connsiteX577" fmla="*/ 8828 w 10000"/>
                  <a:gd name="connsiteY577" fmla="*/ 8047 h 10141"/>
                  <a:gd name="connsiteX578" fmla="*/ 8792 w 10000"/>
                  <a:gd name="connsiteY578" fmla="*/ 8060 h 10141"/>
                  <a:gd name="connsiteX579" fmla="*/ 8744 w 10000"/>
                  <a:gd name="connsiteY579" fmla="*/ 8073 h 10141"/>
                  <a:gd name="connsiteX580" fmla="*/ 8696 w 10000"/>
                  <a:gd name="connsiteY580" fmla="*/ 8085 h 10141"/>
                  <a:gd name="connsiteX581" fmla="*/ 8660 w 10000"/>
                  <a:gd name="connsiteY581" fmla="*/ 8104 h 10141"/>
                  <a:gd name="connsiteX582" fmla="*/ 8606 w 10000"/>
                  <a:gd name="connsiteY582" fmla="*/ 8117 h 10141"/>
                  <a:gd name="connsiteX583" fmla="*/ 8559 w 10000"/>
                  <a:gd name="connsiteY583" fmla="*/ 8130 h 10141"/>
                  <a:gd name="connsiteX584" fmla="*/ 8511 w 10000"/>
                  <a:gd name="connsiteY584" fmla="*/ 8142 h 10141"/>
                  <a:gd name="connsiteX585" fmla="*/ 8463 w 10000"/>
                  <a:gd name="connsiteY585" fmla="*/ 8168 h 10141"/>
                  <a:gd name="connsiteX586" fmla="*/ 8403 w 10000"/>
                  <a:gd name="connsiteY586" fmla="*/ 8180 h 10141"/>
                  <a:gd name="connsiteX587" fmla="*/ 8343 w 10000"/>
                  <a:gd name="connsiteY587" fmla="*/ 8193 h 10141"/>
                  <a:gd name="connsiteX588" fmla="*/ 8295 w 10000"/>
                  <a:gd name="connsiteY588" fmla="*/ 8206 h 10141"/>
                  <a:gd name="connsiteX589" fmla="*/ 8254 w 10000"/>
                  <a:gd name="connsiteY589" fmla="*/ 8231 h 10141"/>
                  <a:gd name="connsiteX590" fmla="*/ 8182 w 10000"/>
                  <a:gd name="connsiteY590" fmla="*/ 8243 h 10141"/>
                  <a:gd name="connsiteX591" fmla="*/ 8122 w 10000"/>
                  <a:gd name="connsiteY591" fmla="*/ 8256 h 10141"/>
                  <a:gd name="connsiteX592" fmla="*/ 8062 w 10000"/>
                  <a:gd name="connsiteY592" fmla="*/ 8269 h 10141"/>
                  <a:gd name="connsiteX593" fmla="*/ 8002 w 10000"/>
                  <a:gd name="connsiteY593" fmla="*/ 8294 h 10141"/>
                  <a:gd name="connsiteX594" fmla="*/ 7949 w 10000"/>
                  <a:gd name="connsiteY594" fmla="*/ 8307 h 10141"/>
                  <a:gd name="connsiteX595" fmla="*/ 7889 w 10000"/>
                  <a:gd name="connsiteY595" fmla="*/ 8319 h 10141"/>
                  <a:gd name="connsiteX596" fmla="*/ 7817 w 10000"/>
                  <a:gd name="connsiteY596" fmla="*/ 8345 h 10141"/>
                  <a:gd name="connsiteX597" fmla="*/ 7757 w 10000"/>
                  <a:gd name="connsiteY597" fmla="*/ 8357 h 10141"/>
                  <a:gd name="connsiteX598" fmla="*/ 7685 w 10000"/>
                  <a:gd name="connsiteY598" fmla="*/ 8370 h 10141"/>
                  <a:gd name="connsiteX599" fmla="*/ 7632 w 10000"/>
                  <a:gd name="connsiteY599" fmla="*/ 8395 h 10141"/>
                  <a:gd name="connsiteX600" fmla="*/ 7560 w 10000"/>
                  <a:gd name="connsiteY600" fmla="*/ 8408 h 10141"/>
                  <a:gd name="connsiteX601" fmla="*/ 7488 w 10000"/>
                  <a:gd name="connsiteY601" fmla="*/ 8414 h 10141"/>
                  <a:gd name="connsiteX602" fmla="*/ 7416 w 10000"/>
                  <a:gd name="connsiteY602" fmla="*/ 8427 h 10141"/>
                  <a:gd name="connsiteX603" fmla="*/ 7356 w 10000"/>
                  <a:gd name="connsiteY603" fmla="*/ 8452 h 10141"/>
                  <a:gd name="connsiteX604" fmla="*/ 7291 w 10000"/>
                  <a:gd name="connsiteY604" fmla="*/ 8465 h 10141"/>
                  <a:gd name="connsiteX605" fmla="*/ 7219 w 10000"/>
                  <a:gd name="connsiteY605" fmla="*/ 8490 h 10141"/>
                  <a:gd name="connsiteX606" fmla="*/ 7147 w 10000"/>
                  <a:gd name="connsiteY606" fmla="*/ 8503 h 10141"/>
                  <a:gd name="connsiteX607" fmla="*/ 7075 w 10000"/>
                  <a:gd name="connsiteY607" fmla="*/ 8515 h 10141"/>
                  <a:gd name="connsiteX608" fmla="*/ 7010 w 10000"/>
                  <a:gd name="connsiteY608" fmla="*/ 8528 h 10141"/>
                  <a:gd name="connsiteX609" fmla="*/ 6938 w 10000"/>
                  <a:gd name="connsiteY609" fmla="*/ 8553 h 10141"/>
                  <a:gd name="connsiteX610" fmla="*/ 6866 w 10000"/>
                  <a:gd name="connsiteY610" fmla="*/ 8566 h 10141"/>
                  <a:gd name="connsiteX611" fmla="*/ 6782 w 10000"/>
                  <a:gd name="connsiteY611" fmla="*/ 8579 h 10141"/>
                  <a:gd name="connsiteX612" fmla="*/ 6711 w 10000"/>
                  <a:gd name="connsiteY612" fmla="*/ 8591 h 10141"/>
                  <a:gd name="connsiteX613" fmla="*/ 6645 w 10000"/>
                  <a:gd name="connsiteY613" fmla="*/ 8604 h 10141"/>
                  <a:gd name="connsiteX614" fmla="*/ 6573 w 10000"/>
                  <a:gd name="connsiteY614" fmla="*/ 8617 h 10141"/>
                  <a:gd name="connsiteX615" fmla="*/ 6501 w 10000"/>
                  <a:gd name="connsiteY615" fmla="*/ 8629 h 10141"/>
                  <a:gd name="connsiteX616" fmla="*/ 6429 w 10000"/>
                  <a:gd name="connsiteY616" fmla="*/ 8655 h 10141"/>
                  <a:gd name="connsiteX617" fmla="*/ 6364 w 10000"/>
                  <a:gd name="connsiteY617" fmla="*/ 8667 h 10141"/>
                  <a:gd name="connsiteX618" fmla="*/ 6292 w 10000"/>
                  <a:gd name="connsiteY618" fmla="*/ 8680 h 10141"/>
                  <a:gd name="connsiteX619" fmla="*/ 6208 w 10000"/>
                  <a:gd name="connsiteY619" fmla="*/ 8693 h 10141"/>
                  <a:gd name="connsiteX620" fmla="*/ 6136 w 10000"/>
                  <a:gd name="connsiteY620" fmla="*/ 8705 h 10141"/>
                  <a:gd name="connsiteX621" fmla="*/ 6065 w 10000"/>
                  <a:gd name="connsiteY621" fmla="*/ 8718 h 10141"/>
                  <a:gd name="connsiteX622" fmla="*/ 5999 w 10000"/>
                  <a:gd name="connsiteY622" fmla="*/ 8731 h 10141"/>
                  <a:gd name="connsiteX623" fmla="*/ 5927 w 10000"/>
                  <a:gd name="connsiteY623" fmla="*/ 8743 h 10141"/>
                  <a:gd name="connsiteX624" fmla="*/ 5843 w 10000"/>
                  <a:gd name="connsiteY624" fmla="*/ 8743 h 10141"/>
                  <a:gd name="connsiteX625" fmla="*/ 5772 w 10000"/>
                  <a:gd name="connsiteY625" fmla="*/ 8749 h 10141"/>
                  <a:gd name="connsiteX626" fmla="*/ 5706 w 10000"/>
                  <a:gd name="connsiteY626" fmla="*/ 8762 h 10141"/>
                  <a:gd name="connsiteX627" fmla="*/ 5634 w 10000"/>
                  <a:gd name="connsiteY627" fmla="*/ 8775 h 10141"/>
                  <a:gd name="connsiteX628" fmla="*/ 5550 w 10000"/>
                  <a:gd name="connsiteY628" fmla="*/ 8787 h 10141"/>
                  <a:gd name="connsiteX629" fmla="*/ 5478 w 10000"/>
                  <a:gd name="connsiteY629" fmla="*/ 8813 h 10141"/>
                  <a:gd name="connsiteX630" fmla="*/ 5413 w 10000"/>
                  <a:gd name="connsiteY630" fmla="*/ 8825 h 10141"/>
                  <a:gd name="connsiteX631" fmla="*/ 5329 w 10000"/>
                  <a:gd name="connsiteY631" fmla="*/ 8838 h 10141"/>
                  <a:gd name="connsiteX632" fmla="*/ 5257 w 10000"/>
                  <a:gd name="connsiteY632" fmla="*/ 8851 h 10141"/>
                  <a:gd name="connsiteX633" fmla="*/ 5185 w 10000"/>
                  <a:gd name="connsiteY633" fmla="*/ 8863 h 10141"/>
                  <a:gd name="connsiteX634" fmla="*/ 5114 w 10000"/>
                  <a:gd name="connsiteY634" fmla="*/ 8876 h 10141"/>
                  <a:gd name="connsiteX635" fmla="*/ 5036 w 10000"/>
                  <a:gd name="connsiteY635" fmla="*/ 8889 h 10141"/>
                  <a:gd name="connsiteX636" fmla="*/ 4964 w 10000"/>
                  <a:gd name="connsiteY636" fmla="*/ 8901 h 10141"/>
                  <a:gd name="connsiteX637" fmla="*/ 4892 w 10000"/>
                  <a:gd name="connsiteY637" fmla="*/ 8927 h 10141"/>
                  <a:gd name="connsiteX638" fmla="*/ 4821 w 10000"/>
                  <a:gd name="connsiteY638" fmla="*/ 8939 h 10141"/>
                  <a:gd name="connsiteX639" fmla="*/ 4755 w 10000"/>
                  <a:gd name="connsiteY639" fmla="*/ 8952 h 10141"/>
                  <a:gd name="connsiteX640" fmla="*/ 4671 w 10000"/>
                  <a:gd name="connsiteY640" fmla="*/ 8965 h 10141"/>
                  <a:gd name="connsiteX641" fmla="*/ 4599 w 10000"/>
                  <a:gd name="connsiteY641" fmla="*/ 8977 h 10141"/>
                  <a:gd name="connsiteX642" fmla="*/ 4528 w 10000"/>
                  <a:gd name="connsiteY642" fmla="*/ 8990 h 10141"/>
                  <a:gd name="connsiteX643" fmla="*/ 4462 w 10000"/>
                  <a:gd name="connsiteY643" fmla="*/ 9002 h 10141"/>
                  <a:gd name="connsiteX644" fmla="*/ 4390 w 10000"/>
                  <a:gd name="connsiteY644" fmla="*/ 9015 h 10141"/>
                  <a:gd name="connsiteX645" fmla="*/ 4330 w 10000"/>
                  <a:gd name="connsiteY645" fmla="*/ 9040 h 10141"/>
                  <a:gd name="connsiteX646" fmla="*/ 4258 w 10000"/>
                  <a:gd name="connsiteY646" fmla="*/ 9053 h 10141"/>
                  <a:gd name="connsiteX647" fmla="*/ 4187 w 10000"/>
                  <a:gd name="connsiteY647" fmla="*/ 9066 h 10141"/>
                  <a:gd name="connsiteX648" fmla="*/ 4121 w 10000"/>
                  <a:gd name="connsiteY648" fmla="*/ 9078 h 10141"/>
                  <a:gd name="connsiteX649" fmla="*/ 4061 w 10000"/>
                  <a:gd name="connsiteY649" fmla="*/ 9097 h 10141"/>
                  <a:gd name="connsiteX650" fmla="*/ 3989 w 10000"/>
                  <a:gd name="connsiteY650" fmla="*/ 9110 h 10141"/>
                  <a:gd name="connsiteX651" fmla="*/ 3929 w 10000"/>
                  <a:gd name="connsiteY651" fmla="*/ 9123 h 10141"/>
                  <a:gd name="connsiteX652" fmla="*/ 3870 w 10000"/>
                  <a:gd name="connsiteY652" fmla="*/ 9135 h 10141"/>
                  <a:gd name="connsiteX653" fmla="*/ 3816 w 10000"/>
                  <a:gd name="connsiteY653" fmla="*/ 9148 h 10141"/>
                  <a:gd name="connsiteX654" fmla="*/ 3744 w 10000"/>
                  <a:gd name="connsiteY654" fmla="*/ 9161 h 10141"/>
                  <a:gd name="connsiteX655" fmla="*/ 3684 w 10000"/>
                  <a:gd name="connsiteY655" fmla="*/ 9173 h 10141"/>
                  <a:gd name="connsiteX656" fmla="*/ 3624 w 10000"/>
                  <a:gd name="connsiteY656" fmla="*/ 9186 h 10141"/>
                  <a:gd name="connsiteX657" fmla="*/ 3577 w 10000"/>
                  <a:gd name="connsiteY657" fmla="*/ 9199 h 10141"/>
                  <a:gd name="connsiteX658" fmla="*/ 3523 w 10000"/>
                  <a:gd name="connsiteY658" fmla="*/ 9211 h 10141"/>
                  <a:gd name="connsiteX659" fmla="*/ 3463 w 10000"/>
                  <a:gd name="connsiteY659" fmla="*/ 9224 h 10141"/>
                  <a:gd name="connsiteX660" fmla="*/ 3415 w 10000"/>
                  <a:gd name="connsiteY660" fmla="*/ 9237 h 10141"/>
                  <a:gd name="connsiteX661" fmla="*/ 3367 w 10000"/>
                  <a:gd name="connsiteY661" fmla="*/ 9249 h 10141"/>
                  <a:gd name="connsiteX662" fmla="*/ 3307 w 10000"/>
                  <a:gd name="connsiteY662" fmla="*/ 9262 h 10141"/>
                  <a:gd name="connsiteX663" fmla="*/ 3260 w 10000"/>
                  <a:gd name="connsiteY663" fmla="*/ 9274 h 10141"/>
                  <a:gd name="connsiteX664" fmla="*/ 3212 w 10000"/>
                  <a:gd name="connsiteY664" fmla="*/ 9274 h 10141"/>
                  <a:gd name="connsiteX665" fmla="*/ 3182 w 10000"/>
                  <a:gd name="connsiteY665" fmla="*/ 9287 h 10141"/>
                  <a:gd name="connsiteX666" fmla="*/ 3134 w 10000"/>
                  <a:gd name="connsiteY666" fmla="*/ 9300 h 10141"/>
                  <a:gd name="connsiteX667" fmla="*/ 3086 w 10000"/>
                  <a:gd name="connsiteY667" fmla="*/ 9312 h 10141"/>
                  <a:gd name="connsiteX668" fmla="*/ 3050 w 10000"/>
                  <a:gd name="connsiteY668" fmla="*/ 9325 h 10141"/>
                  <a:gd name="connsiteX669" fmla="*/ 3014 w 10000"/>
                  <a:gd name="connsiteY669" fmla="*/ 9338 h 10141"/>
                  <a:gd name="connsiteX670" fmla="*/ 2978 w 10000"/>
                  <a:gd name="connsiteY670" fmla="*/ 9338 h 10141"/>
                  <a:gd name="connsiteX671" fmla="*/ 2943 w 10000"/>
                  <a:gd name="connsiteY671" fmla="*/ 9350 h 10141"/>
                  <a:gd name="connsiteX672" fmla="*/ 2907 w 10000"/>
                  <a:gd name="connsiteY672" fmla="*/ 9350 h 10141"/>
                  <a:gd name="connsiteX673" fmla="*/ 2889 w 10000"/>
                  <a:gd name="connsiteY673" fmla="*/ 9363 h 10141"/>
                  <a:gd name="connsiteX674" fmla="*/ 2829 w 10000"/>
                  <a:gd name="connsiteY674" fmla="*/ 9376 h 10141"/>
                  <a:gd name="connsiteX675" fmla="*/ 2793 w 10000"/>
                  <a:gd name="connsiteY675" fmla="*/ 9388 h 10141"/>
                  <a:gd name="connsiteX676" fmla="*/ 2757 w 10000"/>
                  <a:gd name="connsiteY676" fmla="*/ 9401 h 10141"/>
                  <a:gd name="connsiteX677" fmla="*/ 2733 w 10000"/>
                  <a:gd name="connsiteY677" fmla="*/ 9401 h 10141"/>
                  <a:gd name="connsiteX678" fmla="*/ 2709 w 10000"/>
                  <a:gd name="connsiteY678" fmla="*/ 9407 h 10141"/>
                  <a:gd name="connsiteX679" fmla="*/ 2709 w 10000"/>
                  <a:gd name="connsiteY679" fmla="*/ 9407 h 10141"/>
                  <a:gd name="connsiteX680" fmla="*/ 2709 w 10000"/>
                  <a:gd name="connsiteY680" fmla="*/ 9401 h 10141"/>
                  <a:gd name="connsiteX681" fmla="*/ 2697 w 10000"/>
                  <a:gd name="connsiteY681" fmla="*/ 9363 h 10141"/>
                  <a:gd name="connsiteX682" fmla="*/ 2697 w 10000"/>
                  <a:gd name="connsiteY682" fmla="*/ 9312 h 10141"/>
                  <a:gd name="connsiteX683" fmla="*/ 2685 w 10000"/>
                  <a:gd name="connsiteY683" fmla="*/ 9287 h 10141"/>
                  <a:gd name="connsiteX684" fmla="*/ 2685 w 10000"/>
                  <a:gd name="connsiteY684" fmla="*/ 9237 h 10141"/>
                  <a:gd name="connsiteX685" fmla="*/ 2685 w 10000"/>
                  <a:gd name="connsiteY685" fmla="*/ 9199 h 10141"/>
                  <a:gd name="connsiteX686" fmla="*/ 2673 w 10000"/>
                  <a:gd name="connsiteY686" fmla="*/ 9123 h 10141"/>
                  <a:gd name="connsiteX687" fmla="*/ 2661 w 10000"/>
                  <a:gd name="connsiteY687" fmla="*/ 9078 h 10141"/>
                  <a:gd name="connsiteX688" fmla="*/ 2661 w 10000"/>
                  <a:gd name="connsiteY688" fmla="*/ 9028 h 10141"/>
                  <a:gd name="connsiteX689" fmla="*/ 2650 w 10000"/>
                  <a:gd name="connsiteY689" fmla="*/ 9002 h 10141"/>
                  <a:gd name="connsiteX690" fmla="*/ 2650 w 10000"/>
                  <a:gd name="connsiteY690" fmla="*/ 8965 h 10141"/>
                  <a:gd name="connsiteX691" fmla="*/ 2650 w 10000"/>
                  <a:gd name="connsiteY691" fmla="*/ 8927 h 10141"/>
                  <a:gd name="connsiteX692" fmla="*/ 2638 w 10000"/>
                  <a:gd name="connsiteY692" fmla="*/ 8876 h 10141"/>
                  <a:gd name="connsiteX693" fmla="*/ 2626 w 10000"/>
                  <a:gd name="connsiteY693" fmla="*/ 8838 h 10141"/>
                  <a:gd name="connsiteX694" fmla="*/ 2626 w 10000"/>
                  <a:gd name="connsiteY694" fmla="*/ 8800 h 10141"/>
                  <a:gd name="connsiteX695" fmla="*/ 2614 w 10000"/>
                  <a:gd name="connsiteY695" fmla="*/ 8762 h 10141"/>
                  <a:gd name="connsiteX696" fmla="*/ 2602 w 10000"/>
                  <a:gd name="connsiteY696" fmla="*/ 8718 h 10141"/>
                  <a:gd name="connsiteX697" fmla="*/ 2602 w 10000"/>
                  <a:gd name="connsiteY697" fmla="*/ 8680 h 10141"/>
                  <a:gd name="connsiteX698" fmla="*/ 2590 w 10000"/>
                  <a:gd name="connsiteY698" fmla="*/ 8629 h 10141"/>
                  <a:gd name="connsiteX699" fmla="*/ 2590 w 10000"/>
                  <a:gd name="connsiteY699" fmla="*/ 8579 h 10141"/>
                  <a:gd name="connsiteX700" fmla="*/ 2578 w 10000"/>
                  <a:gd name="connsiteY700" fmla="*/ 8515 h 10141"/>
                  <a:gd name="connsiteX701" fmla="*/ 2572 w 10000"/>
                  <a:gd name="connsiteY701" fmla="*/ 8465 h 10141"/>
                  <a:gd name="connsiteX702" fmla="*/ 2560 w 10000"/>
                  <a:gd name="connsiteY702" fmla="*/ 8414 h 10141"/>
                  <a:gd name="connsiteX703" fmla="*/ 2548 w 10000"/>
                  <a:gd name="connsiteY703" fmla="*/ 8370 h 10141"/>
                  <a:gd name="connsiteX704" fmla="*/ 2536 w 10000"/>
                  <a:gd name="connsiteY704" fmla="*/ 8307 h 10141"/>
                  <a:gd name="connsiteX705" fmla="*/ 2536 w 10000"/>
                  <a:gd name="connsiteY705" fmla="*/ 8256 h 10141"/>
                  <a:gd name="connsiteX706" fmla="*/ 2524 w 10000"/>
                  <a:gd name="connsiteY706" fmla="*/ 8193 h 10141"/>
                  <a:gd name="connsiteX707" fmla="*/ 2512 w 10000"/>
                  <a:gd name="connsiteY707" fmla="*/ 8142 h 10141"/>
                  <a:gd name="connsiteX708" fmla="*/ 2488 w 10000"/>
                  <a:gd name="connsiteY708" fmla="*/ 8073 h 10141"/>
                  <a:gd name="connsiteX709" fmla="*/ 2476 w 10000"/>
                  <a:gd name="connsiteY709" fmla="*/ 8022 h 10141"/>
                  <a:gd name="connsiteX710" fmla="*/ 2464 w 10000"/>
                  <a:gd name="connsiteY710" fmla="*/ 7946 h 10141"/>
                  <a:gd name="connsiteX711" fmla="*/ 2452 w 10000"/>
                  <a:gd name="connsiteY711" fmla="*/ 7896 h 10141"/>
                  <a:gd name="connsiteX712" fmla="*/ 2440 w 10000"/>
                  <a:gd name="connsiteY712" fmla="*/ 7820 h 10141"/>
                  <a:gd name="connsiteX713" fmla="*/ 2428 w 10000"/>
                  <a:gd name="connsiteY713" fmla="*/ 7756 h 10141"/>
                  <a:gd name="connsiteX714" fmla="*/ 2416 w 10000"/>
                  <a:gd name="connsiteY714" fmla="*/ 7687 h 10141"/>
                  <a:gd name="connsiteX715" fmla="*/ 2404 w 10000"/>
                  <a:gd name="connsiteY715" fmla="*/ 7624 h 10141"/>
                  <a:gd name="connsiteX716" fmla="*/ 2380 w 10000"/>
                  <a:gd name="connsiteY716" fmla="*/ 7548 h 10141"/>
                  <a:gd name="connsiteX717" fmla="*/ 2356 w 10000"/>
                  <a:gd name="connsiteY717" fmla="*/ 7484 h 10141"/>
                  <a:gd name="connsiteX718" fmla="*/ 2344 w 10000"/>
                  <a:gd name="connsiteY718" fmla="*/ 7415 h 10141"/>
                  <a:gd name="connsiteX719" fmla="*/ 2333 w 10000"/>
                  <a:gd name="connsiteY719" fmla="*/ 7339 h 10141"/>
                  <a:gd name="connsiteX720" fmla="*/ 2309 w 10000"/>
                  <a:gd name="connsiteY720" fmla="*/ 7263 h 10141"/>
                  <a:gd name="connsiteX721" fmla="*/ 2297 w 10000"/>
                  <a:gd name="connsiteY721" fmla="*/ 7187 h 10141"/>
                  <a:gd name="connsiteX722" fmla="*/ 2273 w 10000"/>
                  <a:gd name="connsiteY722" fmla="*/ 7111 h 10141"/>
                  <a:gd name="connsiteX723" fmla="*/ 2261 w 10000"/>
                  <a:gd name="connsiteY723" fmla="*/ 7042 h 10141"/>
                  <a:gd name="connsiteX724" fmla="*/ 2243 w 10000"/>
                  <a:gd name="connsiteY724" fmla="*/ 6966 h 10141"/>
                  <a:gd name="connsiteX725" fmla="*/ 2219 w 10000"/>
                  <a:gd name="connsiteY725" fmla="*/ 6877 h 10141"/>
                  <a:gd name="connsiteX726" fmla="*/ 2195 w 10000"/>
                  <a:gd name="connsiteY726" fmla="*/ 6801 h 10141"/>
                  <a:gd name="connsiteX727" fmla="*/ 2171 w 10000"/>
                  <a:gd name="connsiteY727" fmla="*/ 6732 h 10141"/>
                  <a:gd name="connsiteX728" fmla="*/ 2147 w 10000"/>
                  <a:gd name="connsiteY728" fmla="*/ 6643 h 10141"/>
                  <a:gd name="connsiteX729" fmla="*/ 2135 w 10000"/>
                  <a:gd name="connsiteY729" fmla="*/ 6567 h 10141"/>
                  <a:gd name="connsiteX730" fmla="*/ 2111 w 10000"/>
                  <a:gd name="connsiteY730" fmla="*/ 6479 h 10141"/>
                  <a:gd name="connsiteX731" fmla="*/ 2087 w 10000"/>
                  <a:gd name="connsiteY731" fmla="*/ 6409 h 10141"/>
                  <a:gd name="connsiteX732" fmla="*/ 2051 w 10000"/>
                  <a:gd name="connsiteY732" fmla="*/ 6308 h 10141"/>
                  <a:gd name="connsiteX733" fmla="*/ 2028 w 10000"/>
                  <a:gd name="connsiteY733" fmla="*/ 6219 h 10141"/>
                  <a:gd name="connsiteX734" fmla="*/ 2004 w 10000"/>
                  <a:gd name="connsiteY734" fmla="*/ 6131 h 10141"/>
                  <a:gd name="connsiteX735" fmla="*/ 1980 w 10000"/>
                  <a:gd name="connsiteY735" fmla="*/ 6049 h 10141"/>
                  <a:gd name="connsiteX736" fmla="*/ 1944 w 10000"/>
                  <a:gd name="connsiteY736" fmla="*/ 5947 h 10141"/>
                  <a:gd name="connsiteX737" fmla="*/ 1926 w 10000"/>
                  <a:gd name="connsiteY737" fmla="*/ 5859 h 10141"/>
                  <a:gd name="connsiteX738" fmla="*/ 1902 w 10000"/>
                  <a:gd name="connsiteY738" fmla="*/ 5764 h 10141"/>
                  <a:gd name="connsiteX739" fmla="*/ 1878 w 10000"/>
                  <a:gd name="connsiteY739" fmla="*/ 5675 h 10141"/>
                  <a:gd name="connsiteX740" fmla="*/ 1854 w 10000"/>
                  <a:gd name="connsiteY740" fmla="*/ 5574 h 10141"/>
                  <a:gd name="connsiteX741" fmla="*/ 1818 w 10000"/>
                  <a:gd name="connsiteY741" fmla="*/ 5473 h 10141"/>
                  <a:gd name="connsiteX742" fmla="*/ 1794 w 10000"/>
                  <a:gd name="connsiteY742" fmla="*/ 5378 h 10141"/>
                  <a:gd name="connsiteX743" fmla="*/ 1770 w 10000"/>
                  <a:gd name="connsiteY743" fmla="*/ 5277 h 10141"/>
                  <a:gd name="connsiteX744" fmla="*/ 1734 w 10000"/>
                  <a:gd name="connsiteY744" fmla="*/ 5176 h 10141"/>
                  <a:gd name="connsiteX745" fmla="*/ 1711 w 10000"/>
                  <a:gd name="connsiteY745" fmla="*/ 5081 h 10141"/>
                  <a:gd name="connsiteX746" fmla="*/ 1675 w 10000"/>
                  <a:gd name="connsiteY746" fmla="*/ 4980 h 10141"/>
                  <a:gd name="connsiteX747" fmla="*/ 1651 w 10000"/>
                  <a:gd name="connsiteY747" fmla="*/ 4879 h 10141"/>
                  <a:gd name="connsiteX748" fmla="*/ 1615 w 10000"/>
                  <a:gd name="connsiteY748" fmla="*/ 4777 h 10141"/>
                  <a:gd name="connsiteX749" fmla="*/ 1597 w 10000"/>
                  <a:gd name="connsiteY749" fmla="*/ 4670 h 10141"/>
                  <a:gd name="connsiteX750" fmla="*/ 1561 w 10000"/>
                  <a:gd name="connsiteY750" fmla="*/ 4569 h 10141"/>
                  <a:gd name="connsiteX751" fmla="*/ 1537 w 10000"/>
                  <a:gd name="connsiteY751" fmla="*/ 4467 h 10141"/>
                  <a:gd name="connsiteX752" fmla="*/ 1501 w 10000"/>
                  <a:gd name="connsiteY752" fmla="*/ 4372 h 10141"/>
                  <a:gd name="connsiteX753" fmla="*/ 1477 w 10000"/>
                  <a:gd name="connsiteY753" fmla="*/ 4259 h 10141"/>
                  <a:gd name="connsiteX754" fmla="*/ 1441 w 10000"/>
                  <a:gd name="connsiteY754" fmla="*/ 4157 h 10141"/>
                  <a:gd name="connsiteX755" fmla="*/ 1417 w 10000"/>
                  <a:gd name="connsiteY755" fmla="*/ 4063 h 10141"/>
                  <a:gd name="connsiteX756" fmla="*/ 1394 w 10000"/>
                  <a:gd name="connsiteY756" fmla="*/ 3961 h 10141"/>
                  <a:gd name="connsiteX757" fmla="*/ 1370 w 10000"/>
                  <a:gd name="connsiteY757" fmla="*/ 3860 h 10141"/>
                  <a:gd name="connsiteX758" fmla="*/ 1334 w 10000"/>
                  <a:gd name="connsiteY758" fmla="*/ 3765 h 10141"/>
                  <a:gd name="connsiteX759" fmla="*/ 1310 w 10000"/>
                  <a:gd name="connsiteY759" fmla="*/ 3664 h 10141"/>
                  <a:gd name="connsiteX760" fmla="*/ 1280 w 10000"/>
                  <a:gd name="connsiteY760" fmla="*/ 3563 h 10141"/>
                  <a:gd name="connsiteX761" fmla="*/ 1256 w 10000"/>
                  <a:gd name="connsiteY761" fmla="*/ 3462 h 10141"/>
                  <a:gd name="connsiteX762" fmla="*/ 1232 w 10000"/>
                  <a:gd name="connsiteY762" fmla="*/ 3379 h 10141"/>
                  <a:gd name="connsiteX763" fmla="*/ 1208 w 10000"/>
                  <a:gd name="connsiteY763" fmla="*/ 3291 h 10141"/>
                  <a:gd name="connsiteX764" fmla="*/ 1172 w 10000"/>
                  <a:gd name="connsiteY764" fmla="*/ 3190 h 10141"/>
                  <a:gd name="connsiteX765" fmla="*/ 1148 w 10000"/>
                  <a:gd name="connsiteY765" fmla="*/ 3095 h 10141"/>
                  <a:gd name="connsiteX766" fmla="*/ 1124 w 10000"/>
                  <a:gd name="connsiteY766" fmla="*/ 2994 h 10141"/>
                  <a:gd name="connsiteX767" fmla="*/ 1100 w 10000"/>
                  <a:gd name="connsiteY767" fmla="*/ 2918 h 10141"/>
                  <a:gd name="connsiteX768" fmla="*/ 1077 w 10000"/>
                  <a:gd name="connsiteY768" fmla="*/ 2817 h 10141"/>
                  <a:gd name="connsiteX769" fmla="*/ 1041 w 10000"/>
                  <a:gd name="connsiteY769" fmla="*/ 2734 h 10141"/>
                  <a:gd name="connsiteX770" fmla="*/ 1029 w 10000"/>
                  <a:gd name="connsiteY770" fmla="*/ 2658 h 10141"/>
                  <a:gd name="connsiteX771" fmla="*/ 1005 w 10000"/>
                  <a:gd name="connsiteY771" fmla="*/ 2582 h 10141"/>
                  <a:gd name="connsiteX772" fmla="*/ 981 w 10000"/>
                  <a:gd name="connsiteY772" fmla="*/ 2507 h 10141"/>
                  <a:gd name="connsiteX773" fmla="*/ 963 w 10000"/>
                  <a:gd name="connsiteY773" fmla="*/ 2424 h 10141"/>
                  <a:gd name="connsiteX774" fmla="*/ 951 w 10000"/>
                  <a:gd name="connsiteY774" fmla="*/ 2348 h 10141"/>
                  <a:gd name="connsiteX775" fmla="*/ 927 w 10000"/>
                  <a:gd name="connsiteY775" fmla="*/ 2285 h 10141"/>
                  <a:gd name="connsiteX776" fmla="*/ 903 w 10000"/>
                  <a:gd name="connsiteY776" fmla="*/ 2209 h 10141"/>
                  <a:gd name="connsiteX777" fmla="*/ 891 w 10000"/>
                  <a:gd name="connsiteY777" fmla="*/ 2146 h 10141"/>
                  <a:gd name="connsiteX778" fmla="*/ 867 w 10000"/>
                  <a:gd name="connsiteY778" fmla="*/ 2089 h 10141"/>
                  <a:gd name="connsiteX779" fmla="*/ 855 w 10000"/>
                  <a:gd name="connsiteY779" fmla="*/ 2026 h 10141"/>
                  <a:gd name="connsiteX780" fmla="*/ 843 w 10000"/>
                  <a:gd name="connsiteY780" fmla="*/ 1963 h 10141"/>
                  <a:gd name="connsiteX781" fmla="*/ 819 w 10000"/>
                  <a:gd name="connsiteY781" fmla="*/ 1899 h 10141"/>
                  <a:gd name="connsiteX782" fmla="*/ 807 w 10000"/>
                  <a:gd name="connsiteY782" fmla="*/ 1849 h 10141"/>
                  <a:gd name="connsiteX783" fmla="*/ 783 w 10000"/>
                  <a:gd name="connsiteY783" fmla="*/ 1811 h 10141"/>
                  <a:gd name="connsiteX784" fmla="*/ 772 w 10000"/>
                  <a:gd name="connsiteY784" fmla="*/ 1767 h 10141"/>
                  <a:gd name="connsiteX785" fmla="*/ 760 w 10000"/>
                  <a:gd name="connsiteY785" fmla="*/ 1729 h 10141"/>
                  <a:gd name="connsiteX786" fmla="*/ 748 w 10000"/>
                  <a:gd name="connsiteY786" fmla="*/ 1691 h 10141"/>
                  <a:gd name="connsiteX787" fmla="*/ 748 w 10000"/>
                  <a:gd name="connsiteY787" fmla="*/ 1653 h 10141"/>
                  <a:gd name="connsiteX788" fmla="*/ 724 w 10000"/>
                  <a:gd name="connsiteY788" fmla="*/ 1589 h 10141"/>
                  <a:gd name="connsiteX789" fmla="*/ 724 w 10000"/>
                  <a:gd name="connsiteY789" fmla="*/ 1551 h 10141"/>
                  <a:gd name="connsiteX790" fmla="*/ 712 w 10000"/>
                  <a:gd name="connsiteY790" fmla="*/ 1526 h 10141"/>
                  <a:gd name="connsiteX791" fmla="*/ 712 w 10000"/>
                  <a:gd name="connsiteY791" fmla="*/ 1514 h 10141"/>
                  <a:gd name="connsiteX792" fmla="*/ 724 w 10000"/>
                  <a:gd name="connsiteY792" fmla="*/ 1514 h 10141"/>
                  <a:gd name="connsiteX793" fmla="*/ 783 w 10000"/>
                  <a:gd name="connsiteY793" fmla="*/ 1501 h 10141"/>
                  <a:gd name="connsiteX794" fmla="*/ 819 w 10000"/>
                  <a:gd name="connsiteY794" fmla="*/ 1488 h 10141"/>
                  <a:gd name="connsiteX795" fmla="*/ 867 w 10000"/>
                  <a:gd name="connsiteY795" fmla="*/ 1488 h 10141"/>
                  <a:gd name="connsiteX796" fmla="*/ 891 w 10000"/>
                  <a:gd name="connsiteY796" fmla="*/ 1476 h 10141"/>
                  <a:gd name="connsiteX797" fmla="*/ 927 w 10000"/>
                  <a:gd name="connsiteY797" fmla="*/ 1476 h 10141"/>
                  <a:gd name="connsiteX798" fmla="*/ 963 w 10000"/>
                  <a:gd name="connsiteY798" fmla="*/ 1476 h 10141"/>
                  <a:gd name="connsiteX799" fmla="*/ 993 w 10000"/>
                  <a:gd name="connsiteY799" fmla="*/ 1476 h 10141"/>
                  <a:gd name="connsiteX800" fmla="*/ 1017 w 10000"/>
                  <a:gd name="connsiteY800" fmla="*/ 1463 h 10141"/>
                  <a:gd name="connsiteX801" fmla="*/ 1053 w 10000"/>
                  <a:gd name="connsiteY801" fmla="*/ 1463 h 10141"/>
                  <a:gd name="connsiteX802" fmla="*/ 1100 w 10000"/>
                  <a:gd name="connsiteY802" fmla="*/ 1457 h 10141"/>
                  <a:gd name="connsiteX803" fmla="*/ 1136 w 10000"/>
                  <a:gd name="connsiteY803" fmla="*/ 1457 h 10141"/>
                  <a:gd name="connsiteX804" fmla="*/ 1172 w 10000"/>
                  <a:gd name="connsiteY804" fmla="*/ 1444 h 10141"/>
                  <a:gd name="connsiteX805" fmla="*/ 1220 w 10000"/>
                  <a:gd name="connsiteY805" fmla="*/ 1444 h 10141"/>
                  <a:gd name="connsiteX806" fmla="*/ 1268 w 10000"/>
                  <a:gd name="connsiteY806" fmla="*/ 1431 h 10141"/>
                  <a:gd name="connsiteX807" fmla="*/ 1310 w 10000"/>
                  <a:gd name="connsiteY807" fmla="*/ 1431 h 10141"/>
                  <a:gd name="connsiteX808" fmla="*/ 1358 w 10000"/>
                  <a:gd name="connsiteY808" fmla="*/ 1419 h 10141"/>
                  <a:gd name="connsiteX809" fmla="*/ 1406 w 10000"/>
                  <a:gd name="connsiteY809" fmla="*/ 1419 h 10141"/>
                  <a:gd name="connsiteX810" fmla="*/ 1465 w 10000"/>
                  <a:gd name="connsiteY810" fmla="*/ 1406 h 10141"/>
                  <a:gd name="connsiteX811" fmla="*/ 1513 w 10000"/>
                  <a:gd name="connsiteY811" fmla="*/ 1406 h 10141"/>
                  <a:gd name="connsiteX812" fmla="*/ 1561 w 10000"/>
                  <a:gd name="connsiteY812" fmla="*/ 1393 h 10141"/>
                  <a:gd name="connsiteX813" fmla="*/ 1615 w 10000"/>
                  <a:gd name="connsiteY813" fmla="*/ 1393 h 10141"/>
                  <a:gd name="connsiteX814" fmla="*/ 1675 w 10000"/>
                  <a:gd name="connsiteY814" fmla="*/ 1381 h 10141"/>
                  <a:gd name="connsiteX815" fmla="*/ 1746 w 10000"/>
                  <a:gd name="connsiteY815" fmla="*/ 1381 h 10141"/>
                  <a:gd name="connsiteX816" fmla="*/ 1794 w 10000"/>
                  <a:gd name="connsiteY816" fmla="*/ 1368 h 10141"/>
                  <a:gd name="connsiteX817" fmla="*/ 1854 w 10000"/>
                  <a:gd name="connsiteY817" fmla="*/ 1355 h 10141"/>
                  <a:gd name="connsiteX818" fmla="*/ 1914 w 10000"/>
                  <a:gd name="connsiteY818" fmla="*/ 1343 h 10141"/>
                  <a:gd name="connsiteX819" fmla="*/ 1980 w 10000"/>
                  <a:gd name="connsiteY819" fmla="*/ 1343 h 10141"/>
                  <a:gd name="connsiteX820" fmla="*/ 2039 w 10000"/>
                  <a:gd name="connsiteY820" fmla="*/ 1330 h 10141"/>
                  <a:gd name="connsiteX821" fmla="*/ 2111 w 10000"/>
                  <a:gd name="connsiteY821" fmla="*/ 1317 h 10141"/>
                  <a:gd name="connsiteX822" fmla="*/ 2171 w 10000"/>
                  <a:gd name="connsiteY822" fmla="*/ 1317 h 10141"/>
                  <a:gd name="connsiteX823" fmla="*/ 2243 w 10000"/>
                  <a:gd name="connsiteY823" fmla="*/ 1305 h 10141"/>
                  <a:gd name="connsiteX824" fmla="*/ 2297 w 10000"/>
                  <a:gd name="connsiteY824" fmla="*/ 1292 h 10141"/>
                  <a:gd name="connsiteX825" fmla="*/ 2368 w 10000"/>
                  <a:gd name="connsiteY825" fmla="*/ 1292 h 10141"/>
                  <a:gd name="connsiteX826" fmla="*/ 2440 w 10000"/>
                  <a:gd name="connsiteY826" fmla="*/ 1280 h 10141"/>
                  <a:gd name="connsiteX827" fmla="*/ 2512 w 10000"/>
                  <a:gd name="connsiteY827" fmla="*/ 1267 h 10141"/>
                  <a:gd name="connsiteX828" fmla="*/ 2578 w 10000"/>
                  <a:gd name="connsiteY828" fmla="*/ 1254 h 10141"/>
                  <a:gd name="connsiteX829" fmla="*/ 2661 w 10000"/>
                  <a:gd name="connsiteY829" fmla="*/ 1242 h 10141"/>
                  <a:gd name="connsiteX830" fmla="*/ 2733 w 10000"/>
                  <a:gd name="connsiteY830" fmla="*/ 1229 h 10141"/>
                  <a:gd name="connsiteX831" fmla="*/ 2805 w 10000"/>
                  <a:gd name="connsiteY831" fmla="*/ 1229 h 10141"/>
                  <a:gd name="connsiteX832" fmla="*/ 2877 w 10000"/>
                  <a:gd name="connsiteY832" fmla="*/ 1216 h 10141"/>
                  <a:gd name="connsiteX833" fmla="*/ 2955 w 10000"/>
                  <a:gd name="connsiteY833" fmla="*/ 1204 h 10141"/>
                  <a:gd name="connsiteX834" fmla="*/ 3026 w 10000"/>
                  <a:gd name="connsiteY834" fmla="*/ 1191 h 10141"/>
                  <a:gd name="connsiteX835" fmla="*/ 3098 w 10000"/>
                  <a:gd name="connsiteY835" fmla="*/ 1178 h 10141"/>
                  <a:gd name="connsiteX836" fmla="*/ 3182 w 10000"/>
                  <a:gd name="connsiteY836" fmla="*/ 1166 h 10141"/>
                  <a:gd name="connsiteX837" fmla="*/ 3248 w 10000"/>
                  <a:gd name="connsiteY837" fmla="*/ 1166 h 10141"/>
                  <a:gd name="connsiteX838" fmla="*/ 3331 w 10000"/>
                  <a:gd name="connsiteY838" fmla="*/ 1153 h 10141"/>
                  <a:gd name="connsiteX839" fmla="*/ 3415 w 10000"/>
                  <a:gd name="connsiteY839" fmla="*/ 1140 h 10141"/>
                  <a:gd name="connsiteX840" fmla="*/ 3487 w 10000"/>
                  <a:gd name="connsiteY840" fmla="*/ 1134 h 10141"/>
                  <a:gd name="connsiteX841" fmla="*/ 3565 w 10000"/>
                  <a:gd name="connsiteY841" fmla="*/ 1134 h 10141"/>
                  <a:gd name="connsiteX842" fmla="*/ 3648 w 10000"/>
                  <a:gd name="connsiteY842" fmla="*/ 1109 h 10141"/>
                  <a:gd name="connsiteX843" fmla="*/ 3732 w 10000"/>
                  <a:gd name="connsiteY843" fmla="*/ 1109 h 10141"/>
                  <a:gd name="connsiteX844" fmla="*/ 3816 w 10000"/>
                  <a:gd name="connsiteY844" fmla="*/ 1096 h 10141"/>
                  <a:gd name="connsiteX845" fmla="*/ 3882 w 10000"/>
                  <a:gd name="connsiteY845" fmla="*/ 1083 h 10141"/>
                  <a:gd name="connsiteX846" fmla="*/ 3965 w 10000"/>
                  <a:gd name="connsiteY846" fmla="*/ 1071 h 10141"/>
                  <a:gd name="connsiteX847" fmla="*/ 4049 w 10000"/>
                  <a:gd name="connsiteY847" fmla="*/ 1071 h 10141"/>
                  <a:gd name="connsiteX848" fmla="*/ 4133 w 10000"/>
                  <a:gd name="connsiteY848" fmla="*/ 1045 h 10141"/>
                  <a:gd name="connsiteX849" fmla="*/ 4211 w 10000"/>
                  <a:gd name="connsiteY849" fmla="*/ 1045 h 10141"/>
                  <a:gd name="connsiteX850" fmla="*/ 4282 w 10000"/>
                  <a:gd name="connsiteY850" fmla="*/ 1020 h 10141"/>
                  <a:gd name="connsiteX851" fmla="*/ 4366 w 10000"/>
                  <a:gd name="connsiteY851" fmla="*/ 1020 h 10141"/>
                  <a:gd name="connsiteX852" fmla="*/ 4450 w 10000"/>
                  <a:gd name="connsiteY852" fmla="*/ 1008 h 10141"/>
                  <a:gd name="connsiteX853" fmla="*/ 4528 w 10000"/>
                  <a:gd name="connsiteY853" fmla="*/ 995 h 10141"/>
                  <a:gd name="connsiteX854" fmla="*/ 4611 w 10000"/>
                  <a:gd name="connsiteY854" fmla="*/ 982 h 10141"/>
                  <a:gd name="connsiteX855" fmla="*/ 4695 w 10000"/>
                  <a:gd name="connsiteY855" fmla="*/ 982 h 10141"/>
                  <a:gd name="connsiteX856" fmla="*/ 4767 w 10000"/>
                  <a:gd name="connsiteY856" fmla="*/ 957 h 10141"/>
                  <a:gd name="connsiteX857" fmla="*/ 4856 w 10000"/>
                  <a:gd name="connsiteY857" fmla="*/ 957 h 10141"/>
                  <a:gd name="connsiteX858" fmla="*/ 4928 w 10000"/>
                  <a:gd name="connsiteY858" fmla="*/ 944 h 10141"/>
                  <a:gd name="connsiteX859" fmla="*/ 5012 w 10000"/>
                  <a:gd name="connsiteY859" fmla="*/ 932 h 10141"/>
                  <a:gd name="connsiteX860" fmla="*/ 5084 w 10000"/>
                  <a:gd name="connsiteY860" fmla="*/ 919 h 10141"/>
                  <a:gd name="connsiteX861" fmla="*/ 5173 w 10000"/>
                  <a:gd name="connsiteY861" fmla="*/ 919 h 10141"/>
                  <a:gd name="connsiteX862" fmla="*/ 5245 w 10000"/>
                  <a:gd name="connsiteY862" fmla="*/ 906 h 10141"/>
                  <a:gd name="connsiteX863" fmla="*/ 5329 w 10000"/>
                  <a:gd name="connsiteY863" fmla="*/ 906 h 10141"/>
                  <a:gd name="connsiteX864" fmla="*/ 5413 w 10000"/>
                  <a:gd name="connsiteY864" fmla="*/ 894 h 10141"/>
                  <a:gd name="connsiteX865" fmla="*/ 5478 w 10000"/>
                  <a:gd name="connsiteY865" fmla="*/ 881 h 10141"/>
                  <a:gd name="connsiteX866" fmla="*/ 5562 w 10000"/>
                  <a:gd name="connsiteY866" fmla="*/ 868 h 10141"/>
                  <a:gd name="connsiteX867" fmla="*/ 5646 w 10000"/>
                  <a:gd name="connsiteY867" fmla="*/ 868 h 10141"/>
                  <a:gd name="connsiteX868" fmla="*/ 5718 w 10000"/>
                  <a:gd name="connsiteY868" fmla="*/ 843 h 10141"/>
                  <a:gd name="connsiteX869" fmla="*/ 5795 w 10000"/>
                  <a:gd name="connsiteY869" fmla="*/ 843 h 10141"/>
                  <a:gd name="connsiteX870" fmla="*/ 5867 w 10000"/>
                  <a:gd name="connsiteY870" fmla="*/ 830 h 10141"/>
                  <a:gd name="connsiteX871" fmla="*/ 5951 w 10000"/>
                  <a:gd name="connsiteY871" fmla="*/ 830 h 10141"/>
                  <a:gd name="connsiteX872" fmla="*/ 6023 w 10000"/>
                  <a:gd name="connsiteY872" fmla="*/ 818 h 10141"/>
                  <a:gd name="connsiteX873" fmla="*/ 6089 w 10000"/>
                  <a:gd name="connsiteY873" fmla="*/ 818 h 10141"/>
                  <a:gd name="connsiteX874" fmla="*/ 6172 w 10000"/>
                  <a:gd name="connsiteY874" fmla="*/ 805 h 10141"/>
                  <a:gd name="connsiteX875" fmla="*/ 6244 w 10000"/>
                  <a:gd name="connsiteY875" fmla="*/ 805 h 10141"/>
                  <a:gd name="connsiteX876" fmla="*/ 6316 w 10000"/>
                  <a:gd name="connsiteY876" fmla="*/ 799 h 10141"/>
                  <a:gd name="connsiteX877" fmla="*/ 6388 w 10000"/>
                  <a:gd name="connsiteY877" fmla="*/ 799 h 10141"/>
                  <a:gd name="connsiteX878" fmla="*/ 6453 w 10000"/>
                  <a:gd name="connsiteY878" fmla="*/ 786 h 10141"/>
                  <a:gd name="connsiteX879" fmla="*/ 6525 w 10000"/>
                  <a:gd name="connsiteY879" fmla="*/ 786 h 10141"/>
                  <a:gd name="connsiteX880" fmla="*/ 6585 w 10000"/>
                  <a:gd name="connsiteY880" fmla="*/ 774 h 10141"/>
                  <a:gd name="connsiteX881" fmla="*/ 6645 w 10000"/>
                  <a:gd name="connsiteY881" fmla="*/ 774 h 10141"/>
                  <a:gd name="connsiteX882" fmla="*/ 6711 w 10000"/>
                  <a:gd name="connsiteY882" fmla="*/ 761 h 10141"/>
                  <a:gd name="connsiteX883" fmla="*/ 6770 w 10000"/>
                  <a:gd name="connsiteY883" fmla="*/ 761 h 10141"/>
                  <a:gd name="connsiteX884" fmla="*/ 6830 w 10000"/>
                  <a:gd name="connsiteY884" fmla="*/ 761 h 10141"/>
                  <a:gd name="connsiteX885" fmla="*/ 6890 w 10000"/>
                  <a:gd name="connsiteY885" fmla="*/ 748 h 10141"/>
                  <a:gd name="connsiteX886" fmla="*/ 6938 w 10000"/>
                  <a:gd name="connsiteY886" fmla="*/ 748 h 10141"/>
                  <a:gd name="connsiteX887" fmla="*/ 7010 w 10000"/>
                  <a:gd name="connsiteY887" fmla="*/ 748 h 10141"/>
                  <a:gd name="connsiteX888" fmla="*/ 7051 w 10000"/>
                  <a:gd name="connsiteY888" fmla="*/ 736 h 10141"/>
                  <a:gd name="connsiteX889" fmla="*/ 7111 w 10000"/>
                  <a:gd name="connsiteY889" fmla="*/ 736 h 10141"/>
                  <a:gd name="connsiteX890" fmla="*/ 7159 w 10000"/>
                  <a:gd name="connsiteY890" fmla="*/ 736 h 10141"/>
                  <a:gd name="connsiteX891" fmla="*/ 7207 w 10000"/>
                  <a:gd name="connsiteY891" fmla="*/ 736 h 10141"/>
                  <a:gd name="connsiteX892" fmla="*/ 7255 w 10000"/>
                  <a:gd name="connsiteY892" fmla="*/ 723 h 10141"/>
                  <a:gd name="connsiteX893" fmla="*/ 7303 w 10000"/>
                  <a:gd name="connsiteY893" fmla="*/ 723 h 10141"/>
                  <a:gd name="connsiteX894" fmla="*/ 7344 w 10000"/>
                  <a:gd name="connsiteY894" fmla="*/ 723 h 10141"/>
                  <a:gd name="connsiteX895" fmla="*/ 7392 w 10000"/>
                  <a:gd name="connsiteY895" fmla="*/ 723 h 10141"/>
                  <a:gd name="connsiteX896" fmla="*/ 7416 w 10000"/>
                  <a:gd name="connsiteY896" fmla="*/ 710 h 10141"/>
                  <a:gd name="connsiteX897" fmla="*/ 7452 w 10000"/>
                  <a:gd name="connsiteY897" fmla="*/ 710 h 10141"/>
                  <a:gd name="connsiteX898" fmla="*/ 7500 w 10000"/>
                  <a:gd name="connsiteY898" fmla="*/ 698 h 10141"/>
                  <a:gd name="connsiteX899" fmla="*/ 7536 w 10000"/>
                  <a:gd name="connsiteY899" fmla="*/ 698 h 10141"/>
                  <a:gd name="connsiteX900" fmla="*/ 7596 w 10000"/>
                  <a:gd name="connsiteY900" fmla="*/ 698 h 10141"/>
                  <a:gd name="connsiteX901" fmla="*/ 7644 w 10000"/>
                  <a:gd name="connsiteY901" fmla="*/ 698 h 10141"/>
                  <a:gd name="connsiteX902" fmla="*/ 7673 w 10000"/>
                  <a:gd name="connsiteY902" fmla="*/ 698 h 10141"/>
                  <a:gd name="connsiteX903" fmla="*/ 7697 w 10000"/>
                  <a:gd name="connsiteY903" fmla="*/ 698 h 10141"/>
                  <a:gd name="connsiteX904" fmla="*/ 7721 w 10000"/>
                  <a:gd name="connsiteY904" fmla="*/ 698 h 10141"/>
                  <a:gd name="connsiteX905" fmla="*/ 7733 w 10000"/>
                  <a:gd name="connsiteY905" fmla="*/ 698 h 10141"/>
                  <a:gd name="connsiteX906" fmla="*/ 7738 w 10000"/>
                  <a:gd name="connsiteY906" fmla="*/ 719 h 10141"/>
                  <a:gd name="connsiteX0" fmla="*/ 7738 w 10000"/>
                  <a:gd name="connsiteY0" fmla="*/ 719 h 10141"/>
                  <a:gd name="connsiteX1" fmla="*/ 8122 w 10000"/>
                  <a:gd name="connsiteY1" fmla="*/ 141 h 10141"/>
                  <a:gd name="connsiteX2" fmla="*/ 8110 w 10000"/>
                  <a:gd name="connsiteY2" fmla="*/ 141 h 10141"/>
                  <a:gd name="connsiteX3" fmla="*/ 8062 w 10000"/>
                  <a:gd name="connsiteY3" fmla="*/ 141 h 10141"/>
                  <a:gd name="connsiteX4" fmla="*/ 8014 w 10000"/>
                  <a:gd name="connsiteY4" fmla="*/ 147 h 10141"/>
                  <a:gd name="connsiteX5" fmla="*/ 7978 w 10000"/>
                  <a:gd name="connsiteY5" fmla="*/ 147 h 10141"/>
                  <a:gd name="connsiteX6" fmla="*/ 7949 w 10000"/>
                  <a:gd name="connsiteY6" fmla="*/ 147 h 10141"/>
                  <a:gd name="connsiteX7" fmla="*/ 7913 w 10000"/>
                  <a:gd name="connsiteY7" fmla="*/ 147 h 10141"/>
                  <a:gd name="connsiteX8" fmla="*/ 7889 w 10000"/>
                  <a:gd name="connsiteY8" fmla="*/ 160 h 10141"/>
                  <a:gd name="connsiteX9" fmla="*/ 7841 w 10000"/>
                  <a:gd name="connsiteY9" fmla="*/ 160 h 10141"/>
                  <a:gd name="connsiteX10" fmla="*/ 7793 w 10000"/>
                  <a:gd name="connsiteY10" fmla="*/ 173 h 10141"/>
                  <a:gd name="connsiteX11" fmla="*/ 7745 w 10000"/>
                  <a:gd name="connsiteY11" fmla="*/ 173 h 10141"/>
                  <a:gd name="connsiteX12" fmla="*/ 7697 w 10000"/>
                  <a:gd name="connsiteY12" fmla="*/ 185 h 10141"/>
                  <a:gd name="connsiteX13" fmla="*/ 7656 w 10000"/>
                  <a:gd name="connsiteY13" fmla="*/ 185 h 10141"/>
                  <a:gd name="connsiteX14" fmla="*/ 7596 w 10000"/>
                  <a:gd name="connsiteY14" fmla="*/ 185 h 10141"/>
                  <a:gd name="connsiteX15" fmla="*/ 7536 w 10000"/>
                  <a:gd name="connsiteY15" fmla="*/ 198 h 10141"/>
                  <a:gd name="connsiteX16" fmla="*/ 7476 w 10000"/>
                  <a:gd name="connsiteY16" fmla="*/ 198 h 10141"/>
                  <a:gd name="connsiteX17" fmla="*/ 7404 w 10000"/>
                  <a:gd name="connsiteY17" fmla="*/ 198 h 10141"/>
                  <a:gd name="connsiteX18" fmla="*/ 7344 w 10000"/>
                  <a:gd name="connsiteY18" fmla="*/ 211 h 10141"/>
                  <a:gd name="connsiteX19" fmla="*/ 7291 w 10000"/>
                  <a:gd name="connsiteY19" fmla="*/ 211 h 10141"/>
                  <a:gd name="connsiteX20" fmla="*/ 7231 w 10000"/>
                  <a:gd name="connsiteY20" fmla="*/ 223 h 10141"/>
                  <a:gd name="connsiteX21" fmla="*/ 7147 w 10000"/>
                  <a:gd name="connsiteY21" fmla="*/ 223 h 10141"/>
                  <a:gd name="connsiteX22" fmla="*/ 7075 w 10000"/>
                  <a:gd name="connsiteY22" fmla="*/ 236 h 10141"/>
                  <a:gd name="connsiteX23" fmla="*/ 7010 w 10000"/>
                  <a:gd name="connsiteY23" fmla="*/ 236 h 10141"/>
                  <a:gd name="connsiteX24" fmla="*/ 6926 w 10000"/>
                  <a:gd name="connsiteY24" fmla="*/ 249 h 10141"/>
                  <a:gd name="connsiteX25" fmla="*/ 6854 w 10000"/>
                  <a:gd name="connsiteY25" fmla="*/ 261 h 10141"/>
                  <a:gd name="connsiteX26" fmla="*/ 6770 w 10000"/>
                  <a:gd name="connsiteY26" fmla="*/ 274 h 10141"/>
                  <a:gd name="connsiteX27" fmla="*/ 6705 w 10000"/>
                  <a:gd name="connsiteY27" fmla="*/ 274 h 10141"/>
                  <a:gd name="connsiteX28" fmla="*/ 6621 w 10000"/>
                  <a:gd name="connsiteY28" fmla="*/ 286 h 10141"/>
                  <a:gd name="connsiteX29" fmla="*/ 6537 w 10000"/>
                  <a:gd name="connsiteY29" fmla="*/ 286 h 10141"/>
                  <a:gd name="connsiteX30" fmla="*/ 6453 w 10000"/>
                  <a:gd name="connsiteY30" fmla="*/ 299 h 10141"/>
                  <a:gd name="connsiteX31" fmla="*/ 6364 w 10000"/>
                  <a:gd name="connsiteY31" fmla="*/ 312 h 10141"/>
                  <a:gd name="connsiteX32" fmla="*/ 6280 w 10000"/>
                  <a:gd name="connsiteY32" fmla="*/ 324 h 10141"/>
                  <a:gd name="connsiteX33" fmla="*/ 6184 w 10000"/>
                  <a:gd name="connsiteY33" fmla="*/ 337 h 10141"/>
                  <a:gd name="connsiteX34" fmla="*/ 6100 w 10000"/>
                  <a:gd name="connsiteY34" fmla="*/ 350 h 10141"/>
                  <a:gd name="connsiteX35" fmla="*/ 6011 w 10000"/>
                  <a:gd name="connsiteY35" fmla="*/ 350 h 10141"/>
                  <a:gd name="connsiteX36" fmla="*/ 5927 w 10000"/>
                  <a:gd name="connsiteY36" fmla="*/ 362 h 10141"/>
                  <a:gd name="connsiteX37" fmla="*/ 5831 w 10000"/>
                  <a:gd name="connsiteY37" fmla="*/ 375 h 10141"/>
                  <a:gd name="connsiteX38" fmla="*/ 5742 w 10000"/>
                  <a:gd name="connsiteY38" fmla="*/ 388 h 10141"/>
                  <a:gd name="connsiteX39" fmla="*/ 5658 w 10000"/>
                  <a:gd name="connsiteY39" fmla="*/ 388 h 10141"/>
                  <a:gd name="connsiteX40" fmla="*/ 5562 w 10000"/>
                  <a:gd name="connsiteY40" fmla="*/ 400 h 10141"/>
                  <a:gd name="connsiteX41" fmla="*/ 5467 w 10000"/>
                  <a:gd name="connsiteY41" fmla="*/ 413 h 10141"/>
                  <a:gd name="connsiteX42" fmla="*/ 5377 w 10000"/>
                  <a:gd name="connsiteY42" fmla="*/ 426 h 10141"/>
                  <a:gd name="connsiteX43" fmla="*/ 5281 w 10000"/>
                  <a:gd name="connsiteY43" fmla="*/ 426 h 10141"/>
                  <a:gd name="connsiteX44" fmla="*/ 5185 w 10000"/>
                  <a:gd name="connsiteY44" fmla="*/ 451 h 10141"/>
                  <a:gd name="connsiteX45" fmla="*/ 5096 w 10000"/>
                  <a:gd name="connsiteY45" fmla="*/ 464 h 10141"/>
                  <a:gd name="connsiteX46" fmla="*/ 5000 w 10000"/>
                  <a:gd name="connsiteY46" fmla="*/ 470 h 10141"/>
                  <a:gd name="connsiteX47" fmla="*/ 4904 w 10000"/>
                  <a:gd name="connsiteY47" fmla="*/ 470 h 10141"/>
                  <a:gd name="connsiteX48" fmla="*/ 4809 w 10000"/>
                  <a:gd name="connsiteY48" fmla="*/ 483 h 10141"/>
                  <a:gd name="connsiteX49" fmla="*/ 4719 w 10000"/>
                  <a:gd name="connsiteY49" fmla="*/ 495 h 10141"/>
                  <a:gd name="connsiteX50" fmla="*/ 4623 w 10000"/>
                  <a:gd name="connsiteY50" fmla="*/ 508 h 10141"/>
                  <a:gd name="connsiteX51" fmla="*/ 4528 w 10000"/>
                  <a:gd name="connsiteY51" fmla="*/ 521 h 10141"/>
                  <a:gd name="connsiteX52" fmla="*/ 4438 w 10000"/>
                  <a:gd name="connsiteY52" fmla="*/ 533 h 10141"/>
                  <a:gd name="connsiteX53" fmla="*/ 4354 w 10000"/>
                  <a:gd name="connsiteY53" fmla="*/ 546 h 10141"/>
                  <a:gd name="connsiteX54" fmla="*/ 4258 w 10000"/>
                  <a:gd name="connsiteY54" fmla="*/ 558 h 10141"/>
                  <a:gd name="connsiteX55" fmla="*/ 4163 w 10000"/>
                  <a:gd name="connsiteY55" fmla="*/ 571 h 10141"/>
                  <a:gd name="connsiteX56" fmla="*/ 4073 w 10000"/>
                  <a:gd name="connsiteY56" fmla="*/ 584 h 10141"/>
                  <a:gd name="connsiteX57" fmla="*/ 3977 w 10000"/>
                  <a:gd name="connsiteY57" fmla="*/ 596 h 10141"/>
                  <a:gd name="connsiteX58" fmla="*/ 3882 w 10000"/>
                  <a:gd name="connsiteY58" fmla="*/ 609 h 10141"/>
                  <a:gd name="connsiteX59" fmla="*/ 3804 w 10000"/>
                  <a:gd name="connsiteY59" fmla="*/ 622 h 10141"/>
                  <a:gd name="connsiteX60" fmla="*/ 3720 w 10000"/>
                  <a:gd name="connsiteY60" fmla="*/ 634 h 10141"/>
                  <a:gd name="connsiteX61" fmla="*/ 3624 w 10000"/>
                  <a:gd name="connsiteY61" fmla="*/ 647 h 10141"/>
                  <a:gd name="connsiteX62" fmla="*/ 3541 w 10000"/>
                  <a:gd name="connsiteY62" fmla="*/ 660 h 10141"/>
                  <a:gd name="connsiteX63" fmla="*/ 3463 w 10000"/>
                  <a:gd name="connsiteY63" fmla="*/ 672 h 10141"/>
                  <a:gd name="connsiteX64" fmla="*/ 3367 w 10000"/>
                  <a:gd name="connsiteY64" fmla="*/ 685 h 10141"/>
                  <a:gd name="connsiteX65" fmla="*/ 3283 w 10000"/>
                  <a:gd name="connsiteY65" fmla="*/ 685 h 10141"/>
                  <a:gd name="connsiteX66" fmla="*/ 3194 w 10000"/>
                  <a:gd name="connsiteY66" fmla="*/ 698 h 10141"/>
                  <a:gd name="connsiteX67" fmla="*/ 3110 w 10000"/>
                  <a:gd name="connsiteY67" fmla="*/ 723 h 10141"/>
                  <a:gd name="connsiteX68" fmla="*/ 3014 w 10000"/>
                  <a:gd name="connsiteY68" fmla="*/ 736 h 10141"/>
                  <a:gd name="connsiteX69" fmla="*/ 2931 w 10000"/>
                  <a:gd name="connsiteY69" fmla="*/ 736 h 10141"/>
                  <a:gd name="connsiteX70" fmla="*/ 2853 w 10000"/>
                  <a:gd name="connsiteY70" fmla="*/ 748 h 10141"/>
                  <a:gd name="connsiteX71" fmla="*/ 2757 w 10000"/>
                  <a:gd name="connsiteY71" fmla="*/ 761 h 10141"/>
                  <a:gd name="connsiteX72" fmla="*/ 2673 w 10000"/>
                  <a:gd name="connsiteY72" fmla="*/ 774 h 10141"/>
                  <a:gd name="connsiteX73" fmla="*/ 2590 w 10000"/>
                  <a:gd name="connsiteY73" fmla="*/ 786 h 10141"/>
                  <a:gd name="connsiteX74" fmla="*/ 2512 w 10000"/>
                  <a:gd name="connsiteY74" fmla="*/ 799 h 10141"/>
                  <a:gd name="connsiteX75" fmla="*/ 2428 w 10000"/>
                  <a:gd name="connsiteY75" fmla="*/ 805 h 10141"/>
                  <a:gd name="connsiteX76" fmla="*/ 2344 w 10000"/>
                  <a:gd name="connsiteY76" fmla="*/ 818 h 10141"/>
                  <a:gd name="connsiteX77" fmla="*/ 2261 w 10000"/>
                  <a:gd name="connsiteY77" fmla="*/ 830 h 10141"/>
                  <a:gd name="connsiteX78" fmla="*/ 2183 w 10000"/>
                  <a:gd name="connsiteY78" fmla="*/ 843 h 10141"/>
                  <a:gd name="connsiteX79" fmla="*/ 2099 w 10000"/>
                  <a:gd name="connsiteY79" fmla="*/ 843 h 10141"/>
                  <a:gd name="connsiteX80" fmla="*/ 2028 w 10000"/>
                  <a:gd name="connsiteY80" fmla="*/ 868 h 10141"/>
                  <a:gd name="connsiteX81" fmla="*/ 1944 w 10000"/>
                  <a:gd name="connsiteY81" fmla="*/ 881 h 10141"/>
                  <a:gd name="connsiteX82" fmla="*/ 1866 w 10000"/>
                  <a:gd name="connsiteY82" fmla="*/ 894 h 10141"/>
                  <a:gd name="connsiteX83" fmla="*/ 1794 w 10000"/>
                  <a:gd name="connsiteY83" fmla="*/ 894 h 10141"/>
                  <a:gd name="connsiteX84" fmla="*/ 1722 w 10000"/>
                  <a:gd name="connsiteY84" fmla="*/ 919 h 10141"/>
                  <a:gd name="connsiteX85" fmla="*/ 1639 w 10000"/>
                  <a:gd name="connsiteY85" fmla="*/ 919 h 10141"/>
                  <a:gd name="connsiteX86" fmla="*/ 1573 w 10000"/>
                  <a:gd name="connsiteY86" fmla="*/ 932 h 10141"/>
                  <a:gd name="connsiteX87" fmla="*/ 1501 w 10000"/>
                  <a:gd name="connsiteY87" fmla="*/ 944 h 10141"/>
                  <a:gd name="connsiteX88" fmla="*/ 1429 w 10000"/>
                  <a:gd name="connsiteY88" fmla="*/ 957 h 10141"/>
                  <a:gd name="connsiteX89" fmla="*/ 1358 w 10000"/>
                  <a:gd name="connsiteY89" fmla="*/ 957 h 10141"/>
                  <a:gd name="connsiteX90" fmla="*/ 1292 w 10000"/>
                  <a:gd name="connsiteY90" fmla="*/ 982 h 10141"/>
                  <a:gd name="connsiteX91" fmla="*/ 1232 w 10000"/>
                  <a:gd name="connsiteY91" fmla="*/ 995 h 10141"/>
                  <a:gd name="connsiteX92" fmla="*/ 1160 w 10000"/>
                  <a:gd name="connsiteY92" fmla="*/ 1008 h 10141"/>
                  <a:gd name="connsiteX93" fmla="*/ 1089 w 10000"/>
                  <a:gd name="connsiteY93" fmla="*/ 1008 h 10141"/>
                  <a:gd name="connsiteX94" fmla="*/ 1029 w 10000"/>
                  <a:gd name="connsiteY94" fmla="*/ 1020 h 10141"/>
                  <a:gd name="connsiteX95" fmla="*/ 963 w 10000"/>
                  <a:gd name="connsiteY95" fmla="*/ 1020 h 10141"/>
                  <a:gd name="connsiteX96" fmla="*/ 903 w 10000"/>
                  <a:gd name="connsiteY96" fmla="*/ 1033 h 10141"/>
                  <a:gd name="connsiteX97" fmla="*/ 843 w 10000"/>
                  <a:gd name="connsiteY97" fmla="*/ 1033 h 10141"/>
                  <a:gd name="connsiteX98" fmla="*/ 783 w 10000"/>
                  <a:gd name="connsiteY98" fmla="*/ 1045 h 10141"/>
                  <a:gd name="connsiteX99" fmla="*/ 736 w 10000"/>
                  <a:gd name="connsiteY99" fmla="*/ 1058 h 10141"/>
                  <a:gd name="connsiteX100" fmla="*/ 688 w 10000"/>
                  <a:gd name="connsiteY100" fmla="*/ 1071 h 10141"/>
                  <a:gd name="connsiteX101" fmla="*/ 634 w 10000"/>
                  <a:gd name="connsiteY101" fmla="*/ 1071 h 10141"/>
                  <a:gd name="connsiteX102" fmla="*/ 574 w 10000"/>
                  <a:gd name="connsiteY102" fmla="*/ 1083 h 10141"/>
                  <a:gd name="connsiteX103" fmla="*/ 526 w 10000"/>
                  <a:gd name="connsiteY103" fmla="*/ 1083 h 10141"/>
                  <a:gd name="connsiteX104" fmla="*/ 478 w 10000"/>
                  <a:gd name="connsiteY104" fmla="*/ 1096 h 10141"/>
                  <a:gd name="connsiteX105" fmla="*/ 431 w 10000"/>
                  <a:gd name="connsiteY105" fmla="*/ 1096 h 10141"/>
                  <a:gd name="connsiteX106" fmla="*/ 383 w 10000"/>
                  <a:gd name="connsiteY106" fmla="*/ 1109 h 10141"/>
                  <a:gd name="connsiteX107" fmla="*/ 347 w 10000"/>
                  <a:gd name="connsiteY107" fmla="*/ 1109 h 10141"/>
                  <a:gd name="connsiteX108" fmla="*/ 317 w 10000"/>
                  <a:gd name="connsiteY108" fmla="*/ 1121 h 10141"/>
                  <a:gd name="connsiteX109" fmla="*/ 281 w 10000"/>
                  <a:gd name="connsiteY109" fmla="*/ 1121 h 10141"/>
                  <a:gd name="connsiteX110" fmla="*/ 233 w 10000"/>
                  <a:gd name="connsiteY110" fmla="*/ 1134 h 10141"/>
                  <a:gd name="connsiteX111" fmla="*/ 209 w 10000"/>
                  <a:gd name="connsiteY111" fmla="*/ 1134 h 10141"/>
                  <a:gd name="connsiteX112" fmla="*/ 173 w 10000"/>
                  <a:gd name="connsiteY112" fmla="*/ 1134 h 10141"/>
                  <a:gd name="connsiteX113" fmla="*/ 114 w 10000"/>
                  <a:gd name="connsiteY113" fmla="*/ 1140 h 10141"/>
                  <a:gd name="connsiteX114" fmla="*/ 78 w 10000"/>
                  <a:gd name="connsiteY114" fmla="*/ 1153 h 10141"/>
                  <a:gd name="connsiteX115" fmla="*/ 42 w 10000"/>
                  <a:gd name="connsiteY115" fmla="*/ 1153 h 10141"/>
                  <a:gd name="connsiteX116" fmla="*/ 24 w 10000"/>
                  <a:gd name="connsiteY116" fmla="*/ 1166 h 10141"/>
                  <a:gd name="connsiteX117" fmla="*/ 0 w 10000"/>
                  <a:gd name="connsiteY117" fmla="*/ 1166 h 10141"/>
                  <a:gd name="connsiteX118" fmla="*/ 0 w 10000"/>
                  <a:gd name="connsiteY118" fmla="*/ 1166 h 10141"/>
                  <a:gd name="connsiteX119" fmla="*/ 0 w 10000"/>
                  <a:gd name="connsiteY119" fmla="*/ 1178 h 10141"/>
                  <a:gd name="connsiteX120" fmla="*/ 12 w 10000"/>
                  <a:gd name="connsiteY120" fmla="*/ 1204 h 10141"/>
                  <a:gd name="connsiteX121" fmla="*/ 12 w 10000"/>
                  <a:gd name="connsiteY121" fmla="*/ 1229 h 10141"/>
                  <a:gd name="connsiteX122" fmla="*/ 24 w 10000"/>
                  <a:gd name="connsiteY122" fmla="*/ 1254 h 10141"/>
                  <a:gd name="connsiteX123" fmla="*/ 30 w 10000"/>
                  <a:gd name="connsiteY123" fmla="*/ 1292 h 10141"/>
                  <a:gd name="connsiteX124" fmla="*/ 42 w 10000"/>
                  <a:gd name="connsiteY124" fmla="*/ 1330 h 10141"/>
                  <a:gd name="connsiteX125" fmla="*/ 54 w 10000"/>
                  <a:gd name="connsiteY125" fmla="*/ 1355 h 10141"/>
                  <a:gd name="connsiteX126" fmla="*/ 66 w 10000"/>
                  <a:gd name="connsiteY126" fmla="*/ 1406 h 10141"/>
                  <a:gd name="connsiteX127" fmla="*/ 78 w 10000"/>
                  <a:gd name="connsiteY127" fmla="*/ 1457 h 10141"/>
                  <a:gd name="connsiteX128" fmla="*/ 90 w 10000"/>
                  <a:gd name="connsiteY128" fmla="*/ 1501 h 10141"/>
                  <a:gd name="connsiteX129" fmla="*/ 102 w 10000"/>
                  <a:gd name="connsiteY129" fmla="*/ 1564 h 10141"/>
                  <a:gd name="connsiteX130" fmla="*/ 126 w 10000"/>
                  <a:gd name="connsiteY130" fmla="*/ 1627 h 10141"/>
                  <a:gd name="connsiteX131" fmla="*/ 150 w 10000"/>
                  <a:gd name="connsiteY131" fmla="*/ 1691 h 10141"/>
                  <a:gd name="connsiteX132" fmla="*/ 173 w 10000"/>
                  <a:gd name="connsiteY132" fmla="*/ 1767 h 10141"/>
                  <a:gd name="connsiteX133" fmla="*/ 185 w 10000"/>
                  <a:gd name="connsiteY133" fmla="*/ 1823 h 10141"/>
                  <a:gd name="connsiteX134" fmla="*/ 209 w 10000"/>
                  <a:gd name="connsiteY134" fmla="*/ 1899 h 10141"/>
                  <a:gd name="connsiteX135" fmla="*/ 221 w 10000"/>
                  <a:gd name="connsiteY135" fmla="*/ 1975 h 10141"/>
                  <a:gd name="connsiteX136" fmla="*/ 245 w 10000"/>
                  <a:gd name="connsiteY136" fmla="*/ 2064 h 10141"/>
                  <a:gd name="connsiteX137" fmla="*/ 269 w 10000"/>
                  <a:gd name="connsiteY137" fmla="*/ 2133 h 10141"/>
                  <a:gd name="connsiteX138" fmla="*/ 305 w 10000"/>
                  <a:gd name="connsiteY138" fmla="*/ 2235 h 10141"/>
                  <a:gd name="connsiteX139" fmla="*/ 329 w 10000"/>
                  <a:gd name="connsiteY139" fmla="*/ 2311 h 10141"/>
                  <a:gd name="connsiteX140" fmla="*/ 347 w 10000"/>
                  <a:gd name="connsiteY140" fmla="*/ 2412 h 10141"/>
                  <a:gd name="connsiteX141" fmla="*/ 371 w 10000"/>
                  <a:gd name="connsiteY141" fmla="*/ 2507 h 10141"/>
                  <a:gd name="connsiteX142" fmla="*/ 395 w 10000"/>
                  <a:gd name="connsiteY142" fmla="*/ 2608 h 10141"/>
                  <a:gd name="connsiteX143" fmla="*/ 431 w 10000"/>
                  <a:gd name="connsiteY143" fmla="*/ 2696 h 10141"/>
                  <a:gd name="connsiteX144" fmla="*/ 455 w 10000"/>
                  <a:gd name="connsiteY144" fmla="*/ 2791 h 10141"/>
                  <a:gd name="connsiteX145" fmla="*/ 490 w 10000"/>
                  <a:gd name="connsiteY145" fmla="*/ 2892 h 10141"/>
                  <a:gd name="connsiteX146" fmla="*/ 514 w 10000"/>
                  <a:gd name="connsiteY146" fmla="*/ 3006 h 10141"/>
                  <a:gd name="connsiteX147" fmla="*/ 550 w 10000"/>
                  <a:gd name="connsiteY147" fmla="*/ 3107 h 10141"/>
                  <a:gd name="connsiteX148" fmla="*/ 586 w 10000"/>
                  <a:gd name="connsiteY148" fmla="*/ 3228 h 10141"/>
                  <a:gd name="connsiteX149" fmla="*/ 610 w 10000"/>
                  <a:gd name="connsiteY149" fmla="*/ 3329 h 10141"/>
                  <a:gd name="connsiteX150" fmla="*/ 646 w 10000"/>
                  <a:gd name="connsiteY150" fmla="*/ 3443 h 10141"/>
                  <a:gd name="connsiteX151" fmla="*/ 676 w 10000"/>
                  <a:gd name="connsiteY151" fmla="*/ 3538 h 10141"/>
                  <a:gd name="connsiteX152" fmla="*/ 712 w 10000"/>
                  <a:gd name="connsiteY152" fmla="*/ 3664 h 10141"/>
                  <a:gd name="connsiteX153" fmla="*/ 736 w 10000"/>
                  <a:gd name="connsiteY153" fmla="*/ 3778 h 10141"/>
                  <a:gd name="connsiteX154" fmla="*/ 772 w 10000"/>
                  <a:gd name="connsiteY154" fmla="*/ 3885 h 10141"/>
                  <a:gd name="connsiteX155" fmla="*/ 807 w 10000"/>
                  <a:gd name="connsiteY155" fmla="*/ 4012 h 10141"/>
                  <a:gd name="connsiteX156" fmla="*/ 843 w 10000"/>
                  <a:gd name="connsiteY156" fmla="*/ 4119 h 10141"/>
                  <a:gd name="connsiteX157" fmla="*/ 867 w 10000"/>
                  <a:gd name="connsiteY157" fmla="*/ 4233 h 10141"/>
                  <a:gd name="connsiteX158" fmla="*/ 903 w 10000"/>
                  <a:gd name="connsiteY158" fmla="*/ 4360 h 10141"/>
                  <a:gd name="connsiteX159" fmla="*/ 927 w 10000"/>
                  <a:gd name="connsiteY159" fmla="*/ 4467 h 10141"/>
                  <a:gd name="connsiteX160" fmla="*/ 975 w 10000"/>
                  <a:gd name="connsiteY160" fmla="*/ 4581 h 10141"/>
                  <a:gd name="connsiteX161" fmla="*/ 993 w 10000"/>
                  <a:gd name="connsiteY161" fmla="*/ 4708 h 10141"/>
                  <a:gd name="connsiteX162" fmla="*/ 1029 w 10000"/>
                  <a:gd name="connsiteY162" fmla="*/ 4815 h 10141"/>
                  <a:gd name="connsiteX163" fmla="*/ 1065 w 10000"/>
                  <a:gd name="connsiteY163" fmla="*/ 4942 h 10141"/>
                  <a:gd name="connsiteX164" fmla="*/ 1100 w 10000"/>
                  <a:gd name="connsiteY164" fmla="*/ 5068 h 10141"/>
                  <a:gd name="connsiteX165" fmla="*/ 1136 w 10000"/>
                  <a:gd name="connsiteY165" fmla="*/ 5176 h 10141"/>
                  <a:gd name="connsiteX166" fmla="*/ 1160 w 10000"/>
                  <a:gd name="connsiteY166" fmla="*/ 5290 h 10141"/>
                  <a:gd name="connsiteX167" fmla="*/ 1196 w 10000"/>
                  <a:gd name="connsiteY167" fmla="*/ 5403 h 10141"/>
                  <a:gd name="connsiteX168" fmla="*/ 1232 w 10000"/>
                  <a:gd name="connsiteY168" fmla="*/ 5511 h 10141"/>
                  <a:gd name="connsiteX169" fmla="*/ 1256 w 10000"/>
                  <a:gd name="connsiteY169" fmla="*/ 5625 h 10141"/>
                  <a:gd name="connsiteX170" fmla="*/ 1292 w 10000"/>
                  <a:gd name="connsiteY170" fmla="*/ 5739 h 10141"/>
                  <a:gd name="connsiteX171" fmla="*/ 1322 w 10000"/>
                  <a:gd name="connsiteY171" fmla="*/ 5846 h 10141"/>
                  <a:gd name="connsiteX172" fmla="*/ 1358 w 10000"/>
                  <a:gd name="connsiteY172" fmla="*/ 5973 h 10141"/>
                  <a:gd name="connsiteX173" fmla="*/ 1382 w 10000"/>
                  <a:gd name="connsiteY173" fmla="*/ 6074 h 10141"/>
                  <a:gd name="connsiteX174" fmla="*/ 1406 w 10000"/>
                  <a:gd name="connsiteY174" fmla="*/ 6169 h 10141"/>
                  <a:gd name="connsiteX175" fmla="*/ 1441 w 10000"/>
                  <a:gd name="connsiteY175" fmla="*/ 6283 h 10141"/>
                  <a:gd name="connsiteX176" fmla="*/ 1477 w 10000"/>
                  <a:gd name="connsiteY176" fmla="*/ 6397 h 10141"/>
                  <a:gd name="connsiteX177" fmla="*/ 1501 w 10000"/>
                  <a:gd name="connsiteY177" fmla="*/ 6479 h 10141"/>
                  <a:gd name="connsiteX178" fmla="*/ 1525 w 10000"/>
                  <a:gd name="connsiteY178" fmla="*/ 6580 h 10141"/>
                  <a:gd name="connsiteX179" fmla="*/ 1549 w 10000"/>
                  <a:gd name="connsiteY179" fmla="*/ 6681 h 10141"/>
                  <a:gd name="connsiteX180" fmla="*/ 1585 w 10000"/>
                  <a:gd name="connsiteY180" fmla="*/ 6789 h 10141"/>
                  <a:gd name="connsiteX181" fmla="*/ 1609 w 10000"/>
                  <a:gd name="connsiteY181" fmla="*/ 6865 h 10141"/>
                  <a:gd name="connsiteX182" fmla="*/ 1627 w 10000"/>
                  <a:gd name="connsiteY182" fmla="*/ 6966 h 10141"/>
                  <a:gd name="connsiteX183" fmla="*/ 1651 w 10000"/>
                  <a:gd name="connsiteY183" fmla="*/ 7054 h 10141"/>
                  <a:gd name="connsiteX184" fmla="*/ 1675 w 10000"/>
                  <a:gd name="connsiteY184" fmla="*/ 7149 h 10141"/>
                  <a:gd name="connsiteX185" fmla="*/ 1687 w 10000"/>
                  <a:gd name="connsiteY185" fmla="*/ 7238 h 10141"/>
                  <a:gd name="connsiteX186" fmla="*/ 1722 w 10000"/>
                  <a:gd name="connsiteY186" fmla="*/ 7326 h 10141"/>
                  <a:gd name="connsiteX187" fmla="*/ 1746 w 10000"/>
                  <a:gd name="connsiteY187" fmla="*/ 7415 h 10141"/>
                  <a:gd name="connsiteX188" fmla="*/ 1770 w 10000"/>
                  <a:gd name="connsiteY188" fmla="*/ 7497 h 10141"/>
                  <a:gd name="connsiteX189" fmla="*/ 1782 w 10000"/>
                  <a:gd name="connsiteY189" fmla="*/ 7586 h 10141"/>
                  <a:gd name="connsiteX190" fmla="*/ 1806 w 10000"/>
                  <a:gd name="connsiteY190" fmla="*/ 7662 h 10141"/>
                  <a:gd name="connsiteX191" fmla="*/ 1818 w 10000"/>
                  <a:gd name="connsiteY191" fmla="*/ 7750 h 10141"/>
                  <a:gd name="connsiteX192" fmla="*/ 1854 w 10000"/>
                  <a:gd name="connsiteY192" fmla="*/ 7832 h 10141"/>
                  <a:gd name="connsiteX193" fmla="*/ 1866 w 10000"/>
                  <a:gd name="connsiteY193" fmla="*/ 7908 h 10141"/>
                  <a:gd name="connsiteX194" fmla="*/ 1890 w 10000"/>
                  <a:gd name="connsiteY194" fmla="*/ 7997 h 10141"/>
                  <a:gd name="connsiteX195" fmla="*/ 1902 w 10000"/>
                  <a:gd name="connsiteY195" fmla="*/ 8073 h 10141"/>
                  <a:gd name="connsiteX196" fmla="*/ 1926 w 10000"/>
                  <a:gd name="connsiteY196" fmla="*/ 8155 h 10141"/>
                  <a:gd name="connsiteX197" fmla="*/ 1938 w 10000"/>
                  <a:gd name="connsiteY197" fmla="*/ 8218 h 10141"/>
                  <a:gd name="connsiteX198" fmla="*/ 1956 w 10000"/>
                  <a:gd name="connsiteY198" fmla="*/ 8294 h 10141"/>
                  <a:gd name="connsiteX199" fmla="*/ 1968 w 10000"/>
                  <a:gd name="connsiteY199" fmla="*/ 8370 h 10141"/>
                  <a:gd name="connsiteX200" fmla="*/ 1992 w 10000"/>
                  <a:gd name="connsiteY200" fmla="*/ 8440 h 10141"/>
                  <a:gd name="connsiteX201" fmla="*/ 2004 w 10000"/>
                  <a:gd name="connsiteY201" fmla="*/ 8503 h 10141"/>
                  <a:gd name="connsiteX202" fmla="*/ 2016 w 10000"/>
                  <a:gd name="connsiteY202" fmla="*/ 8579 h 10141"/>
                  <a:gd name="connsiteX203" fmla="*/ 2028 w 10000"/>
                  <a:gd name="connsiteY203" fmla="*/ 8655 h 10141"/>
                  <a:gd name="connsiteX204" fmla="*/ 2051 w 10000"/>
                  <a:gd name="connsiteY204" fmla="*/ 8718 h 10141"/>
                  <a:gd name="connsiteX205" fmla="*/ 2051 w 10000"/>
                  <a:gd name="connsiteY205" fmla="*/ 8775 h 10141"/>
                  <a:gd name="connsiteX206" fmla="*/ 2075 w 10000"/>
                  <a:gd name="connsiteY206" fmla="*/ 8838 h 10141"/>
                  <a:gd name="connsiteX207" fmla="*/ 2075 w 10000"/>
                  <a:gd name="connsiteY207" fmla="*/ 8901 h 10141"/>
                  <a:gd name="connsiteX208" fmla="*/ 2099 w 10000"/>
                  <a:gd name="connsiteY208" fmla="*/ 8977 h 10141"/>
                  <a:gd name="connsiteX209" fmla="*/ 2111 w 10000"/>
                  <a:gd name="connsiteY209" fmla="*/ 9028 h 10141"/>
                  <a:gd name="connsiteX210" fmla="*/ 2123 w 10000"/>
                  <a:gd name="connsiteY210" fmla="*/ 9085 h 10141"/>
                  <a:gd name="connsiteX211" fmla="*/ 2135 w 10000"/>
                  <a:gd name="connsiteY211" fmla="*/ 9148 h 10141"/>
                  <a:gd name="connsiteX212" fmla="*/ 2147 w 10000"/>
                  <a:gd name="connsiteY212" fmla="*/ 9211 h 10141"/>
                  <a:gd name="connsiteX213" fmla="*/ 2159 w 10000"/>
                  <a:gd name="connsiteY213" fmla="*/ 9262 h 10141"/>
                  <a:gd name="connsiteX214" fmla="*/ 2159 w 10000"/>
                  <a:gd name="connsiteY214" fmla="*/ 9312 h 10141"/>
                  <a:gd name="connsiteX215" fmla="*/ 2171 w 10000"/>
                  <a:gd name="connsiteY215" fmla="*/ 9363 h 10141"/>
                  <a:gd name="connsiteX216" fmla="*/ 2183 w 10000"/>
                  <a:gd name="connsiteY216" fmla="*/ 9407 h 10141"/>
                  <a:gd name="connsiteX217" fmla="*/ 2183 w 10000"/>
                  <a:gd name="connsiteY217" fmla="*/ 9458 h 10141"/>
                  <a:gd name="connsiteX218" fmla="*/ 2195 w 10000"/>
                  <a:gd name="connsiteY218" fmla="*/ 9508 h 10141"/>
                  <a:gd name="connsiteX219" fmla="*/ 2195 w 10000"/>
                  <a:gd name="connsiteY219" fmla="*/ 9546 h 10141"/>
                  <a:gd name="connsiteX220" fmla="*/ 2207 w 10000"/>
                  <a:gd name="connsiteY220" fmla="*/ 9597 h 10141"/>
                  <a:gd name="connsiteX221" fmla="*/ 2207 w 10000"/>
                  <a:gd name="connsiteY221" fmla="*/ 9635 h 10141"/>
                  <a:gd name="connsiteX222" fmla="*/ 2219 w 10000"/>
                  <a:gd name="connsiteY222" fmla="*/ 9673 h 10141"/>
                  <a:gd name="connsiteX223" fmla="*/ 2219 w 10000"/>
                  <a:gd name="connsiteY223" fmla="*/ 9711 h 10141"/>
                  <a:gd name="connsiteX224" fmla="*/ 2243 w 10000"/>
                  <a:gd name="connsiteY224" fmla="*/ 9755 h 10141"/>
                  <a:gd name="connsiteX225" fmla="*/ 2243 w 10000"/>
                  <a:gd name="connsiteY225" fmla="*/ 9780 h 10141"/>
                  <a:gd name="connsiteX226" fmla="*/ 2255 w 10000"/>
                  <a:gd name="connsiteY226" fmla="*/ 9818 h 10141"/>
                  <a:gd name="connsiteX227" fmla="*/ 2255 w 10000"/>
                  <a:gd name="connsiteY227" fmla="*/ 9856 h 10141"/>
                  <a:gd name="connsiteX228" fmla="*/ 2261 w 10000"/>
                  <a:gd name="connsiteY228" fmla="*/ 9894 h 10141"/>
                  <a:gd name="connsiteX229" fmla="*/ 2261 w 10000"/>
                  <a:gd name="connsiteY229" fmla="*/ 9945 h 10141"/>
                  <a:gd name="connsiteX230" fmla="*/ 2273 w 10000"/>
                  <a:gd name="connsiteY230" fmla="*/ 9996 h 10141"/>
                  <a:gd name="connsiteX231" fmla="*/ 2273 w 10000"/>
                  <a:gd name="connsiteY231" fmla="*/ 10033 h 10141"/>
                  <a:gd name="connsiteX232" fmla="*/ 2285 w 10000"/>
                  <a:gd name="connsiteY232" fmla="*/ 10071 h 10141"/>
                  <a:gd name="connsiteX233" fmla="*/ 2285 w 10000"/>
                  <a:gd name="connsiteY233" fmla="*/ 10116 h 10141"/>
                  <a:gd name="connsiteX234" fmla="*/ 2297 w 10000"/>
                  <a:gd name="connsiteY234" fmla="*/ 10141 h 10141"/>
                  <a:gd name="connsiteX235" fmla="*/ 2297 w 10000"/>
                  <a:gd name="connsiteY235" fmla="*/ 10128 h 10141"/>
                  <a:gd name="connsiteX236" fmla="*/ 2309 w 10000"/>
                  <a:gd name="connsiteY236" fmla="*/ 10116 h 10141"/>
                  <a:gd name="connsiteX237" fmla="*/ 2333 w 10000"/>
                  <a:gd name="connsiteY237" fmla="*/ 10103 h 10141"/>
                  <a:gd name="connsiteX238" fmla="*/ 2380 w 10000"/>
                  <a:gd name="connsiteY238" fmla="*/ 10103 h 10141"/>
                  <a:gd name="connsiteX239" fmla="*/ 2416 w 10000"/>
                  <a:gd name="connsiteY239" fmla="*/ 10078 h 10141"/>
                  <a:gd name="connsiteX240" fmla="*/ 2476 w 10000"/>
                  <a:gd name="connsiteY240" fmla="*/ 10071 h 10141"/>
                  <a:gd name="connsiteX241" fmla="*/ 2500 w 10000"/>
                  <a:gd name="connsiteY241" fmla="*/ 10059 h 10141"/>
                  <a:gd name="connsiteX242" fmla="*/ 2548 w 10000"/>
                  <a:gd name="connsiteY242" fmla="*/ 10059 h 10141"/>
                  <a:gd name="connsiteX243" fmla="*/ 2578 w 10000"/>
                  <a:gd name="connsiteY243" fmla="*/ 10046 h 10141"/>
                  <a:gd name="connsiteX244" fmla="*/ 2626 w 10000"/>
                  <a:gd name="connsiteY244" fmla="*/ 10033 h 10141"/>
                  <a:gd name="connsiteX245" fmla="*/ 2661 w 10000"/>
                  <a:gd name="connsiteY245" fmla="*/ 10021 h 10141"/>
                  <a:gd name="connsiteX246" fmla="*/ 2697 w 10000"/>
                  <a:gd name="connsiteY246" fmla="*/ 9996 h 10141"/>
                  <a:gd name="connsiteX247" fmla="*/ 2745 w 10000"/>
                  <a:gd name="connsiteY247" fmla="*/ 9983 h 10141"/>
                  <a:gd name="connsiteX248" fmla="*/ 2793 w 10000"/>
                  <a:gd name="connsiteY248" fmla="*/ 9970 h 10141"/>
                  <a:gd name="connsiteX249" fmla="*/ 2841 w 10000"/>
                  <a:gd name="connsiteY249" fmla="*/ 9958 h 10141"/>
                  <a:gd name="connsiteX250" fmla="*/ 2889 w 10000"/>
                  <a:gd name="connsiteY250" fmla="*/ 9945 h 10141"/>
                  <a:gd name="connsiteX251" fmla="*/ 2943 w 10000"/>
                  <a:gd name="connsiteY251" fmla="*/ 9932 h 10141"/>
                  <a:gd name="connsiteX252" fmla="*/ 2990 w 10000"/>
                  <a:gd name="connsiteY252" fmla="*/ 9920 h 10141"/>
                  <a:gd name="connsiteX253" fmla="*/ 3050 w 10000"/>
                  <a:gd name="connsiteY253" fmla="*/ 9894 h 10141"/>
                  <a:gd name="connsiteX254" fmla="*/ 3110 w 10000"/>
                  <a:gd name="connsiteY254" fmla="*/ 9882 h 10141"/>
                  <a:gd name="connsiteX255" fmla="*/ 3170 w 10000"/>
                  <a:gd name="connsiteY255" fmla="*/ 9869 h 10141"/>
                  <a:gd name="connsiteX256" fmla="*/ 3224 w 10000"/>
                  <a:gd name="connsiteY256" fmla="*/ 9844 h 10141"/>
                  <a:gd name="connsiteX257" fmla="*/ 3283 w 10000"/>
                  <a:gd name="connsiteY257" fmla="*/ 9831 h 10141"/>
                  <a:gd name="connsiteX258" fmla="*/ 3355 w 10000"/>
                  <a:gd name="connsiteY258" fmla="*/ 9818 h 10141"/>
                  <a:gd name="connsiteX259" fmla="*/ 3415 w 10000"/>
                  <a:gd name="connsiteY259" fmla="*/ 9793 h 10141"/>
                  <a:gd name="connsiteX260" fmla="*/ 3487 w 10000"/>
                  <a:gd name="connsiteY260" fmla="*/ 9780 h 10141"/>
                  <a:gd name="connsiteX261" fmla="*/ 3553 w 10000"/>
                  <a:gd name="connsiteY261" fmla="*/ 9768 h 10141"/>
                  <a:gd name="connsiteX262" fmla="*/ 3612 w 10000"/>
                  <a:gd name="connsiteY262" fmla="*/ 9743 h 10141"/>
                  <a:gd name="connsiteX263" fmla="*/ 3696 w 10000"/>
                  <a:gd name="connsiteY263" fmla="*/ 9724 h 10141"/>
                  <a:gd name="connsiteX264" fmla="*/ 3768 w 10000"/>
                  <a:gd name="connsiteY264" fmla="*/ 9711 h 10141"/>
                  <a:gd name="connsiteX265" fmla="*/ 3840 w 10000"/>
                  <a:gd name="connsiteY265" fmla="*/ 9686 h 10141"/>
                  <a:gd name="connsiteX266" fmla="*/ 3906 w 10000"/>
                  <a:gd name="connsiteY266" fmla="*/ 9673 h 10141"/>
                  <a:gd name="connsiteX267" fmla="*/ 3977 w 10000"/>
                  <a:gd name="connsiteY267" fmla="*/ 9648 h 10141"/>
                  <a:gd name="connsiteX268" fmla="*/ 4061 w 10000"/>
                  <a:gd name="connsiteY268" fmla="*/ 9635 h 10141"/>
                  <a:gd name="connsiteX269" fmla="*/ 4133 w 10000"/>
                  <a:gd name="connsiteY269" fmla="*/ 9610 h 10141"/>
                  <a:gd name="connsiteX270" fmla="*/ 4211 w 10000"/>
                  <a:gd name="connsiteY270" fmla="*/ 9584 h 10141"/>
                  <a:gd name="connsiteX271" fmla="*/ 4282 w 10000"/>
                  <a:gd name="connsiteY271" fmla="*/ 9572 h 10141"/>
                  <a:gd name="connsiteX272" fmla="*/ 4366 w 10000"/>
                  <a:gd name="connsiteY272" fmla="*/ 9546 h 10141"/>
                  <a:gd name="connsiteX273" fmla="*/ 4438 w 10000"/>
                  <a:gd name="connsiteY273" fmla="*/ 9534 h 10141"/>
                  <a:gd name="connsiteX274" fmla="*/ 4516 w 10000"/>
                  <a:gd name="connsiteY274" fmla="*/ 9508 h 10141"/>
                  <a:gd name="connsiteX275" fmla="*/ 4599 w 10000"/>
                  <a:gd name="connsiteY275" fmla="*/ 9496 h 10141"/>
                  <a:gd name="connsiteX276" fmla="*/ 4683 w 10000"/>
                  <a:gd name="connsiteY276" fmla="*/ 9483 h 10141"/>
                  <a:gd name="connsiteX277" fmla="*/ 4767 w 10000"/>
                  <a:gd name="connsiteY277" fmla="*/ 9458 h 10141"/>
                  <a:gd name="connsiteX278" fmla="*/ 4844 w 10000"/>
                  <a:gd name="connsiteY278" fmla="*/ 9433 h 10141"/>
                  <a:gd name="connsiteX279" fmla="*/ 4928 w 10000"/>
                  <a:gd name="connsiteY279" fmla="*/ 9420 h 10141"/>
                  <a:gd name="connsiteX280" fmla="*/ 5012 w 10000"/>
                  <a:gd name="connsiteY280" fmla="*/ 9401 h 10141"/>
                  <a:gd name="connsiteX281" fmla="*/ 5096 w 10000"/>
                  <a:gd name="connsiteY281" fmla="*/ 9388 h 10141"/>
                  <a:gd name="connsiteX282" fmla="*/ 5173 w 10000"/>
                  <a:gd name="connsiteY282" fmla="*/ 9376 h 10141"/>
                  <a:gd name="connsiteX283" fmla="*/ 5269 w 10000"/>
                  <a:gd name="connsiteY283" fmla="*/ 9350 h 10141"/>
                  <a:gd name="connsiteX284" fmla="*/ 5353 w 10000"/>
                  <a:gd name="connsiteY284" fmla="*/ 9338 h 10141"/>
                  <a:gd name="connsiteX285" fmla="*/ 5431 w 10000"/>
                  <a:gd name="connsiteY285" fmla="*/ 9312 h 10141"/>
                  <a:gd name="connsiteX286" fmla="*/ 5514 w 10000"/>
                  <a:gd name="connsiteY286" fmla="*/ 9300 h 10141"/>
                  <a:gd name="connsiteX287" fmla="*/ 5598 w 10000"/>
                  <a:gd name="connsiteY287" fmla="*/ 9274 h 10141"/>
                  <a:gd name="connsiteX288" fmla="*/ 5694 w 10000"/>
                  <a:gd name="connsiteY288" fmla="*/ 9262 h 10141"/>
                  <a:gd name="connsiteX289" fmla="*/ 5772 w 10000"/>
                  <a:gd name="connsiteY289" fmla="*/ 9249 h 10141"/>
                  <a:gd name="connsiteX290" fmla="*/ 5855 w 10000"/>
                  <a:gd name="connsiteY290" fmla="*/ 9237 h 10141"/>
                  <a:gd name="connsiteX291" fmla="*/ 5939 w 10000"/>
                  <a:gd name="connsiteY291" fmla="*/ 9224 h 10141"/>
                  <a:gd name="connsiteX292" fmla="*/ 6035 w 10000"/>
                  <a:gd name="connsiteY292" fmla="*/ 9211 h 10141"/>
                  <a:gd name="connsiteX293" fmla="*/ 6112 w 10000"/>
                  <a:gd name="connsiteY293" fmla="*/ 9199 h 10141"/>
                  <a:gd name="connsiteX294" fmla="*/ 6196 w 10000"/>
                  <a:gd name="connsiteY294" fmla="*/ 9173 h 10141"/>
                  <a:gd name="connsiteX295" fmla="*/ 6280 w 10000"/>
                  <a:gd name="connsiteY295" fmla="*/ 9161 h 10141"/>
                  <a:gd name="connsiteX296" fmla="*/ 6364 w 10000"/>
                  <a:gd name="connsiteY296" fmla="*/ 9148 h 10141"/>
                  <a:gd name="connsiteX297" fmla="*/ 6441 w 10000"/>
                  <a:gd name="connsiteY297" fmla="*/ 9123 h 10141"/>
                  <a:gd name="connsiteX298" fmla="*/ 6537 w 10000"/>
                  <a:gd name="connsiteY298" fmla="*/ 9110 h 10141"/>
                  <a:gd name="connsiteX299" fmla="*/ 6621 w 10000"/>
                  <a:gd name="connsiteY299" fmla="*/ 9097 h 10141"/>
                  <a:gd name="connsiteX300" fmla="*/ 6711 w 10000"/>
                  <a:gd name="connsiteY300" fmla="*/ 9085 h 10141"/>
                  <a:gd name="connsiteX301" fmla="*/ 6782 w 10000"/>
                  <a:gd name="connsiteY301" fmla="*/ 9066 h 10141"/>
                  <a:gd name="connsiteX302" fmla="*/ 6878 w 10000"/>
                  <a:gd name="connsiteY302" fmla="*/ 9053 h 10141"/>
                  <a:gd name="connsiteX303" fmla="*/ 6962 w 10000"/>
                  <a:gd name="connsiteY303" fmla="*/ 9028 h 10141"/>
                  <a:gd name="connsiteX304" fmla="*/ 7051 w 10000"/>
                  <a:gd name="connsiteY304" fmla="*/ 9015 h 10141"/>
                  <a:gd name="connsiteX305" fmla="*/ 7135 w 10000"/>
                  <a:gd name="connsiteY305" fmla="*/ 8990 h 10141"/>
                  <a:gd name="connsiteX306" fmla="*/ 7219 w 10000"/>
                  <a:gd name="connsiteY306" fmla="*/ 8977 h 10141"/>
                  <a:gd name="connsiteX307" fmla="*/ 7303 w 10000"/>
                  <a:gd name="connsiteY307" fmla="*/ 8952 h 10141"/>
                  <a:gd name="connsiteX308" fmla="*/ 7392 w 10000"/>
                  <a:gd name="connsiteY308" fmla="*/ 8939 h 10141"/>
                  <a:gd name="connsiteX309" fmla="*/ 7476 w 10000"/>
                  <a:gd name="connsiteY309" fmla="*/ 8914 h 10141"/>
                  <a:gd name="connsiteX310" fmla="*/ 7560 w 10000"/>
                  <a:gd name="connsiteY310" fmla="*/ 8889 h 10141"/>
                  <a:gd name="connsiteX311" fmla="*/ 7644 w 10000"/>
                  <a:gd name="connsiteY311" fmla="*/ 8876 h 10141"/>
                  <a:gd name="connsiteX312" fmla="*/ 7733 w 10000"/>
                  <a:gd name="connsiteY312" fmla="*/ 8851 h 10141"/>
                  <a:gd name="connsiteX313" fmla="*/ 7805 w 10000"/>
                  <a:gd name="connsiteY313" fmla="*/ 8838 h 10141"/>
                  <a:gd name="connsiteX314" fmla="*/ 7901 w 10000"/>
                  <a:gd name="connsiteY314" fmla="*/ 8813 h 10141"/>
                  <a:gd name="connsiteX315" fmla="*/ 7972 w 10000"/>
                  <a:gd name="connsiteY315" fmla="*/ 8800 h 10141"/>
                  <a:gd name="connsiteX316" fmla="*/ 8062 w 10000"/>
                  <a:gd name="connsiteY316" fmla="*/ 8775 h 10141"/>
                  <a:gd name="connsiteX317" fmla="*/ 8134 w 10000"/>
                  <a:gd name="connsiteY317" fmla="*/ 8749 h 10141"/>
                  <a:gd name="connsiteX318" fmla="*/ 8218 w 10000"/>
                  <a:gd name="connsiteY318" fmla="*/ 8743 h 10141"/>
                  <a:gd name="connsiteX319" fmla="*/ 8295 w 10000"/>
                  <a:gd name="connsiteY319" fmla="*/ 8718 h 10141"/>
                  <a:gd name="connsiteX320" fmla="*/ 8367 w 10000"/>
                  <a:gd name="connsiteY320" fmla="*/ 8705 h 10141"/>
                  <a:gd name="connsiteX321" fmla="*/ 8451 w 10000"/>
                  <a:gd name="connsiteY321" fmla="*/ 8680 h 10141"/>
                  <a:gd name="connsiteX322" fmla="*/ 8523 w 10000"/>
                  <a:gd name="connsiteY322" fmla="*/ 8667 h 10141"/>
                  <a:gd name="connsiteX323" fmla="*/ 8594 w 10000"/>
                  <a:gd name="connsiteY323" fmla="*/ 8642 h 10141"/>
                  <a:gd name="connsiteX324" fmla="*/ 8672 w 10000"/>
                  <a:gd name="connsiteY324" fmla="*/ 8617 h 10141"/>
                  <a:gd name="connsiteX325" fmla="*/ 8744 w 10000"/>
                  <a:gd name="connsiteY325" fmla="*/ 8604 h 10141"/>
                  <a:gd name="connsiteX326" fmla="*/ 8816 w 10000"/>
                  <a:gd name="connsiteY326" fmla="*/ 8579 h 10141"/>
                  <a:gd name="connsiteX327" fmla="*/ 8876 w 10000"/>
                  <a:gd name="connsiteY327" fmla="*/ 8566 h 10141"/>
                  <a:gd name="connsiteX328" fmla="*/ 8941 w 10000"/>
                  <a:gd name="connsiteY328" fmla="*/ 8541 h 10141"/>
                  <a:gd name="connsiteX329" fmla="*/ 9001 w 10000"/>
                  <a:gd name="connsiteY329" fmla="*/ 8515 h 10141"/>
                  <a:gd name="connsiteX330" fmla="*/ 9073 w 10000"/>
                  <a:gd name="connsiteY330" fmla="*/ 8503 h 10141"/>
                  <a:gd name="connsiteX331" fmla="*/ 9133 w 10000"/>
                  <a:gd name="connsiteY331" fmla="*/ 8477 h 10141"/>
                  <a:gd name="connsiteX332" fmla="*/ 9205 w 10000"/>
                  <a:gd name="connsiteY332" fmla="*/ 8465 h 10141"/>
                  <a:gd name="connsiteX333" fmla="*/ 9258 w 10000"/>
                  <a:gd name="connsiteY333" fmla="*/ 8452 h 10141"/>
                  <a:gd name="connsiteX334" fmla="*/ 9318 w 10000"/>
                  <a:gd name="connsiteY334" fmla="*/ 8427 h 10141"/>
                  <a:gd name="connsiteX335" fmla="*/ 9366 w 10000"/>
                  <a:gd name="connsiteY335" fmla="*/ 8414 h 10141"/>
                  <a:gd name="connsiteX336" fmla="*/ 9426 w 10000"/>
                  <a:gd name="connsiteY336" fmla="*/ 8408 h 10141"/>
                  <a:gd name="connsiteX337" fmla="*/ 9474 w 10000"/>
                  <a:gd name="connsiteY337" fmla="*/ 8383 h 10141"/>
                  <a:gd name="connsiteX338" fmla="*/ 9522 w 10000"/>
                  <a:gd name="connsiteY338" fmla="*/ 8370 h 10141"/>
                  <a:gd name="connsiteX339" fmla="*/ 9575 w 10000"/>
                  <a:gd name="connsiteY339" fmla="*/ 8357 h 10141"/>
                  <a:gd name="connsiteX340" fmla="*/ 9623 w 10000"/>
                  <a:gd name="connsiteY340" fmla="*/ 8345 h 10141"/>
                  <a:gd name="connsiteX341" fmla="*/ 9659 w 10000"/>
                  <a:gd name="connsiteY341" fmla="*/ 8332 h 10141"/>
                  <a:gd name="connsiteX342" fmla="*/ 9707 w 10000"/>
                  <a:gd name="connsiteY342" fmla="*/ 8319 h 10141"/>
                  <a:gd name="connsiteX343" fmla="*/ 9743 w 10000"/>
                  <a:gd name="connsiteY343" fmla="*/ 8307 h 10141"/>
                  <a:gd name="connsiteX344" fmla="*/ 9779 w 10000"/>
                  <a:gd name="connsiteY344" fmla="*/ 8294 h 10141"/>
                  <a:gd name="connsiteX345" fmla="*/ 9839 w 10000"/>
                  <a:gd name="connsiteY345" fmla="*/ 8281 h 10141"/>
                  <a:gd name="connsiteX346" fmla="*/ 9892 w 10000"/>
                  <a:gd name="connsiteY346" fmla="*/ 8269 h 10141"/>
                  <a:gd name="connsiteX347" fmla="*/ 9928 w 10000"/>
                  <a:gd name="connsiteY347" fmla="*/ 8243 h 10141"/>
                  <a:gd name="connsiteX348" fmla="*/ 9964 w 10000"/>
                  <a:gd name="connsiteY348" fmla="*/ 8231 h 10141"/>
                  <a:gd name="connsiteX349" fmla="*/ 9988 w 10000"/>
                  <a:gd name="connsiteY349" fmla="*/ 8231 h 10141"/>
                  <a:gd name="connsiteX350" fmla="*/ 10000 w 10000"/>
                  <a:gd name="connsiteY350" fmla="*/ 8231 h 10141"/>
                  <a:gd name="connsiteX351" fmla="*/ 9988 w 10000"/>
                  <a:gd name="connsiteY351" fmla="*/ 8218 h 10141"/>
                  <a:gd name="connsiteX352" fmla="*/ 9988 w 10000"/>
                  <a:gd name="connsiteY352" fmla="*/ 8206 h 10141"/>
                  <a:gd name="connsiteX353" fmla="*/ 9976 w 10000"/>
                  <a:gd name="connsiteY353" fmla="*/ 8180 h 10141"/>
                  <a:gd name="connsiteX354" fmla="*/ 9964 w 10000"/>
                  <a:gd name="connsiteY354" fmla="*/ 8155 h 10141"/>
                  <a:gd name="connsiteX355" fmla="*/ 9952 w 10000"/>
                  <a:gd name="connsiteY355" fmla="*/ 8104 h 10141"/>
                  <a:gd name="connsiteX356" fmla="*/ 9928 w 10000"/>
                  <a:gd name="connsiteY356" fmla="*/ 8060 h 10141"/>
                  <a:gd name="connsiteX357" fmla="*/ 9904 w 10000"/>
                  <a:gd name="connsiteY357" fmla="*/ 7997 h 10141"/>
                  <a:gd name="connsiteX358" fmla="*/ 9892 w 10000"/>
                  <a:gd name="connsiteY358" fmla="*/ 7921 h 10141"/>
                  <a:gd name="connsiteX359" fmla="*/ 9874 w 10000"/>
                  <a:gd name="connsiteY359" fmla="*/ 7883 h 10141"/>
                  <a:gd name="connsiteX360" fmla="*/ 9862 w 10000"/>
                  <a:gd name="connsiteY360" fmla="*/ 7832 h 10141"/>
                  <a:gd name="connsiteX361" fmla="*/ 9850 w 10000"/>
                  <a:gd name="connsiteY361" fmla="*/ 7794 h 10141"/>
                  <a:gd name="connsiteX362" fmla="*/ 9839 w 10000"/>
                  <a:gd name="connsiteY362" fmla="*/ 7756 h 10141"/>
                  <a:gd name="connsiteX363" fmla="*/ 9827 w 10000"/>
                  <a:gd name="connsiteY363" fmla="*/ 7700 h 10141"/>
                  <a:gd name="connsiteX364" fmla="*/ 9803 w 10000"/>
                  <a:gd name="connsiteY364" fmla="*/ 7662 h 10141"/>
                  <a:gd name="connsiteX365" fmla="*/ 9791 w 10000"/>
                  <a:gd name="connsiteY365" fmla="*/ 7611 h 10141"/>
                  <a:gd name="connsiteX366" fmla="*/ 9779 w 10000"/>
                  <a:gd name="connsiteY366" fmla="*/ 7560 h 10141"/>
                  <a:gd name="connsiteX367" fmla="*/ 9767 w 10000"/>
                  <a:gd name="connsiteY367" fmla="*/ 7510 h 10141"/>
                  <a:gd name="connsiteX368" fmla="*/ 9743 w 10000"/>
                  <a:gd name="connsiteY368" fmla="*/ 7459 h 10141"/>
                  <a:gd name="connsiteX369" fmla="*/ 9731 w 10000"/>
                  <a:gd name="connsiteY369" fmla="*/ 7402 h 10141"/>
                  <a:gd name="connsiteX370" fmla="*/ 9719 w 10000"/>
                  <a:gd name="connsiteY370" fmla="*/ 7352 h 10141"/>
                  <a:gd name="connsiteX371" fmla="*/ 9695 w 10000"/>
                  <a:gd name="connsiteY371" fmla="*/ 7288 h 10141"/>
                  <a:gd name="connsiteX372" fmla="*/ 9683 w 10000"/>
                  <a:gd name="connsiteY372" fmla="*/ 7225 h 10141"/>
                  <a:gd name="connsiteX373" fmla="*/ 9659 w 10000"/>
                  <a:gd name="connsiteY373" fmla="*/ 7175 h 10141"/>
                  <a:gd name="connsiteX374" fmla="*/ 9647 w 10000"/>
                  <a:gd name="connsiteY374" fmla="*/ 7111 h 10141"/>
                  <a:gd name="connsiteX375" fmla="*/ 9635 w 10000"/>
                  <a:gd name="connsiteY375" fmla="*/ 7042 h 10141"/>
                  <a:gd name="connsiteX376" fmla="*/ 9611 w 10000"/>
                  <a:gd name="connsiteY376" fmla="*/ 6978 h 10141"/>
                  <a:gd name="connsiteX377" fmla="*/ 9599 w 10000"/>
                  <a:gd name="connsiteY377" fmla="*/ 6915 h 10141"/>
                  <a:gd name="connsiteX378" fmla="*/ 9575 w 10000"/>
                  <a:gd name="connsiteY378" fmla="*/ 6839 h 10141"/>
                  <a:gd name="connsiteX379" fmla="*/ 9563 w 10000"/>
                  <a:gd name="connsiteY379" fmla="*/ 6776 h 10141"/>
                  <a:gd name="connsiteX380" fmla="*/ 9545 w 10000"/>
                  <a:gd name="connsiteY380" fmla="*/ 6706 h 10141"/>
                  <a:gd name="connsiteX381" fmla="*/ 9522 w 10000"/>
                  <a:gd name="connsiteY381" fmla="*/ 6631 h 10141"/>
                  <a:gd name="connsiteX382" fmla="*/ 9510 w 10000"/>
                  <a:gd name="connsiteY382" fmla="*/ 6567 h 10141"/>
                  <a:gd name="connsiteX383" fmla="*/ 9486 w 10000"/>
                  <a:gd name="connsiteY383" fmla="*/ 6491 h 10141"/>
                  <a:gd name="connsiteX384" fmla="*/ 9474 w 10000"/>
                  <a:gd name="connsiteY384" fmla="*/ 6422 h 10141"/>
                  <a:gd name="connsiteX385" fmla="*/ 9450 w 10000"/>
                  <a:gd name="connsiteY385" fmla="*/ 6346 h 10141"/>
                  <a:gd name="connsiteX386" fmla="*/ 9438 w 10000"/>
                  <a:gd name="connsiteY386" fmla="*/ 6283 h 10141"/>
                  <a:gd name="connsiteX387" fmla="*/ 9414 w 10000"/>
                  <a:gd name="connsiteY387" fmla="*/ 6194 h 10141"/>
                  <a:gd name="connsiteX388" fmla="*/ 9402 w 10000"/>
                  <a:gd name="connsiteY388" fmla="*/ 6131 h 10141"/>
                  <a:gd name="connsiteX389" fmla="*/ 9378 w 10000"/>
                  <a:gd name="connsiteY389" fmla="*/ 6061 h 10141"/>
                  <a:gd name="connsiteX390" fmla="*/ 9366 w 10000"/>
                  <a:gd name="connsiteY390" fmla="*/ 5985 h 10141"/>
                  <a:gd name="connsiteX391" fmla="*/ 9354 w 10000"/>
                  <a:gd name="connsiteY391" fmla="*/ 5897 h 10141"/>
                  <a:gd name="connsiteX392" fmla="*/ 9330 w 10000"/>
                  <a:gd name="connsiteY392" fmla="*/ 5821 h 10141"/>
                  <a:gd name="connsiteX393" fmla="*/ 9318 w 10000"/>
                  <a:gd name="connsiteY393" fmla="*/ 5751 h 10141"/>
                  <a:gd name="connsiteX394" fmla="*/ 9294 w 10000"/>
                  <a:gd name="connsiteY394" fmla="*/ 5663 h 10141"/>
                  <a:gd name="connsiteX395" fmla="*/ 9270 w 10000"/>
                  <a:gd name="connsiteY395" fmla="*/ 5587 h 10141"/>
                  <a:gd name="connsiteX396" fmla="*/ 9258 w 10000"/>
                  <a:gd name="connsiteY396" fmla="*/ 5511 h 10141"/>
                  <a:gd name="connsiteX397" fmla="*/ 9246 w 10000"/>
                  <a:gd name="connsiteY397" fmla="*/ 5429 h 10141"/>
                  <a:gd name="connsiteX398" fmla="*/ 9240 w 10000"/>
                  <a:gd name="connsiteY398" fmla="*/ 5353 h 10141"/>
                  <a:gd name="connsiteX399" fmla="*/ 9228 w 10000"/>
                  <a:gd name="connsiteY399" fmla="*/ 5264 h 10141"/>
                  <a:gd name="connsiteX400" fmla="*/ 9217 w 10000"/>
                  <a:gd name="connsiteY400" fmla="*/ 5188 h 10141"/>
                  <a:gd name="connsiteX401" fmla="*/ 9205 w 10000"/>
                  <a:gd name="connsiteY401" fmla="*/ 5113 h 10141"/>
                  <a:gd name="connsiteX402" fmla="*/ 9193 w 10000"/>
                  <a:gd name="connsiteY402" fmla="*/ 5043 h 10141"/>
                  <a:gd name="connsiteX403" fmla="*/ 9169 w 10000"/>
                  <a:gd name="connsiteY403" fmla="*/ 4954 h 10141"/>
                  <a:gd name="connsiteX404" fmla="*/ 9169 w 10000"/>
                  <a:gd name="connsiteY404" fmla="*/ 4879 h 10141"/>
                  <a:gd name="connsiteX405" fmla="*/ 9157 w 10000"/>
                  <a:gd name="connsiteY405" fmla="*/ 4803 h 10141"/>
                  <a:gd name="connsiteX406" fmla="*/ 9145 w 10000"/>
                  <a:gd name="connsiteY406" fmla="*/ 4720 h 10141"/>
                  <a:gd name="connsiteX407" fmla="*/ 9121 w 10000"/>
                  <a:gd name="connsiteY407" fmla="*/ 4644 h 10141"/>
                  <a:gd name="connsiteX408" fmla="*/ 9121 w 10000"/>
                  <a:gd name="connsiteY408" fmla="*/ 4556 h 10141"/>
                  <a:gd name="connsiteX409" fmla="*/ 9097 w 10000"/>
                  <a:gd name="connsiteY409" fmla="*/ 4480 h 10141"/>
                  <a:gd name="connsiteX410" fmla="*/ 9097 w 10000"/>
                  <a:gd name="connsiteY410" fmla="*/ 4410 h 10141"/>
                  <a:gd name="connsiteX411" fmla="*/ 9085 w 10000"/>
                  <a:gd name="connsiteY411" fmla="*/ 4322 h 10141"/>
                  <a:gd name="connsiteX412" fmla="*/ 9073 w 10000"/>
                  <a:gd name="connsiteY412" fmla="*/ 4246 h 10141"/>
                  <a:gd name="connsiteX413" fmla="*/ 9061 w 10000"/>
                  <a:gd name="connsiteY413" fmla="*/ 4170 h 10141"/>
                  <a:gd name="connsiteX414" fmla="*/ 9061 w 10000"/>
                  <a:gd name="connsiteY414" fmla="*/ 4113 h 10141"/>
                  <a:gd name="connsiteX415" fmla="*/ 9037 w 10000"/>
                  <a:gd name="connsiteY415" fmla="*/ 4025 h 10141"/>
                  <a:gd name="connsiteX416" fmla="*/ 9037 w 10000"/>
                  <a:gd name="connsiteY416" fmla="*/ 3949 h 10141"/>
                  <a:gd name="connsiteX417" fmla="*/ 9013 w 10000"/>
                  <a:gd name="connsiteY417" fmla="*/ 3873 h 10141"/>
                  <a:gd name="connsiteX418" fmla="*/ 9013 w 10000"/>
                  <a:gd name="connsiteY418" fmla="*/ 3797 h 10141"/>
                  <a:gd name="connsiteX419" fmla="*/ 9001 w 10000"/>
                  <a:gd name="connsiteY419" fmla="*/ 3727 h 10141"/>
                  <a:gd name="connsiteX420" fmla="*/ 8989 w 10000"/>
                  <a:gd name="connsiteY420" fmla="*/ 3664 h 10141"/>
                  <a:gd name="connsiteX421" fmla="*/ 8977 w 10000"/>
                  <a:gd name="connsiteY421" fmla="*/ 3588 h 10141"/>
                  <a:gd name="connsiteX422" fmla="*/ 8977 w 10000"/>
                  <a:gd name="connsiteY422" fmla="*/ 3525 h 10141"/>
                  <a:gd name="connsiteX423" fmla="*/ 8953 w 10000"/>
                  <a:gd name="connsiteY423" fmla="*/ 3449 h 10141"/>
                  <a:gd name="connsiteX424" fmla="*/ 8953 w 10000"/>
                  <a:gd name="connsiteY424" fmla="*/ 3379 h 10141"/>
                  <a:gd name="connsiteX425" fmla="*/ 8941 w 10000"/>
                  <a:gd name="connsiteY425" fmla="*/ 3316 h 10141"/>
                  <a:gd name="connsiteX426" fmla="*/ 8929 w 10000"/>
                  <a:gd name="connsiteY426" fmla="*/ 3240 h 10141"/>
                  <a:gd name="connsiteX427" fmla="*/ 8923 w 10000"/>
                  <a:gd name="connsiteY427" fmla="*/ 3177 h 10141"/>
                  <a:gd name="connsiteX428" fmla="*/ 8923 w 10000"/>
                  <a:gd name="connsiteY428" fmla="*/ 3120 h 10141"/>
                  <a:gd name="connsiteX429" fmla="*/ 8911 w 10000"/>
                  <a:gd name="connsiteY429" fmla="*/ 3057 h 10141"/>
                  <a:gd name="connsiteX430" fmla="*/ 8900 w 10000"/>
                  <a:gd name="connsiteY430" fmla="*/ 2994 h 10141"/>
                  <a:gd name="connsiteX431" fmla="*/ 8888 w 10000"/>
                  <a:gd name="connsiteY431" fmla="*/ 2930 h 10141"/>
                  <a:gd name="connsiteX432" fmla="*/ 8876 w 10000"/>
                  <a:gd name="connsiteY432" fmla="*/ 2867 h 10141"/>
                  <a:gd name="connsiteX433" fmla="*/ 8864 w 10000"/>
                  <a:gd name="connsiteY433" fmla="*/ 2804 h 10141"/>
                  <a:gd name="connsiteX434" fmla="*/ 8864 w 10000"/>
                  <a:gd name="connsiteY434" fmla="*/ 2760 h 10141"/>
                  <a:gd name="connsiteX435" fmla="*/ 8852 w 10000"/>
                  <a:gd name="connsiteY435" fmla="*/ 2696 h 10141"/>
                  <a:gd name="connsiteX436" fmla="*/ 8852 w 10000"/>
                  <a:gd name="connsiteY436" fmla="*/ 2633 h 10141"/>
                  <a:gd name="connsiteX437" fmla="*/ 8840 w 10000"/>
                  <a:gd name="connsiteY437" fmla="*/ 2582 h 10141"/>
                  <a:gd name="connsiteX438" fmla="*/ 8840 w 10000"/>
                  <a:gd name="connsiteY438" fmla="*/ 2532 h 10141"/>
                  <a:gd name="connsiteX439" fmla="*/ 8828 w 10000"/>
                  <a:gd name="connsiteY439" fmla="*/ 2469 h 10141"/>
                  <a:gd name="connsiteX440" fmla="*/ 8816 w 10000"/>
                  <a:gd name="connsiteY440" fmla="*/ 2424 h 10141"/>
                  <a:gd name="connsiteX441" fmla="*/ 8804 w 10000"/>
                  <a:gd name="connsiteY441" fmla="*/ 2374 h 10141"/>
                  <a:gd name="connsiteX442" fmla="*/ 8804 w 10000"/>
                  <a:gd name="connsiteY442" fmla="*/ 2323 h 10141"/>
                  <a:gd name="connsiteX443" fmla="*/ 8792 w 10000"/>
                  <a:gd name="connsiteY443" fmla="*/ 2273 h 10141"/>
                  <a:gd name="connsiteX444" fmla="*/ 8792 w 10000"/>
                  <a:gd name="connsiteY444" fmla="*/ 2222 h 10141"/>
                  <a:gd name="connsiteX445" fmla="*/ 8780 w 10000"/>
                  <a:gd name="connsiteY445" fmla="*/ 2171 h 10141"/>
                  <a:gd name="connsiteX446" fmla="*/ 8780 w 10000"/>
                  <a:gd name="connsiteY446" fmla="*/ 2133 h 10141"/>
                  <a:gd name="connsiteX447" fmla="*/ 8768 w 10000"/>
                  <a:gd name="connsiteY447" fmla="*/ 2102 h 10141"/>
                  <a:gd name="connsiteX448" fmla="*/ 8756 w 10000"/>
                  <a:gd name="connsiteY448" fmla="*/ 2051 h 10141"/>
                  <a:gd name="connsiteX449" fmla="*/ 8744 w 10000"/>
                  <a:gd name="connsiteY449" fmla="*/ 2013 h 10141"/>
                  <a:gd name="connsiteX450" fmla="*/ 8744 w 10000"/>
                  <a:gd name="connsiteY450" fmla="*/ 1975 h 10141"/>
                  <a:gd name="connsiteX451" fmla="*/ 8744 w 10000"/>
                  <a:gd name="connsiteY451" fmla="*/ 1937 h 10141"/>
                  <a:gd name="connsiteX452" fmla="*/ 8732 w 10000"/>
                  <a:gd name="connsiteY452" fmla="*/ 1899 h 10141"/>
                  <a:gd name="connsiteX453" fmla="*/ 8732 w 10000"/>
                  <a:gd name="connsiteY453" fmla="*/ 1874 h 10141"/>
                  <a:gd name="connsiteX454" fmla="*/ 8732 w 10000"/>
                  <a:gd name="connsiteY454" fmla="*/ 1849 h 10141"/>
                  <a:gd name="connsiteX455" fmla="*/ 8720 w 10000"/>
                  <a:gd name="connsiteY455" fmla="*/ 1792 h 10141"/>
                  <a:gd name="connsiteX456" fmla="*/ 8708 w 10000"/>
                  <a:gd name="connsiteY456" fmla="*/ 1741 h 10141"/>
                  <a:gd name="connsiteX457" fmla="*/ 8696 w 10000"/>
                  <a:gd name="connsiteY457" fmla="*/ 1691 h 10141"/>
                  <a:gd name="connsiteX458" fmla="*/ 8696 w 10000"/>
                  <a:gd name="connsiteY458" fmla="*/ 1665 h 10141"/>
                  <a:gd name="connsiteX459" fmla="*/ 8696 w 10000"/>
                  <a:gd name="connsiteY459" fmla="*/ 1615 h 10141"/>
                  <a:gd name="connsiteX460" fmla="*/ 8425 w 10000"/>
                  <a:gd name="connsiteY460" fmla="*/ 242 h 10141"/>
                  <a:gd name="connsiteX461" fmla="*/ 8078 w 10000"/>
                  <a:gd name="connsiteY461" fmla="*/ 180 h 10141"/>
                  <a:gd name="connsiteX462" fmla="*/ 8037 w 10000"/>
                  <a:gd name="connsiteY462" fmla="*/ 456 h 10141"/>
                  <a:gd name="connsiteX463" fmla="*/ 8040 w 10000"/>
                  <a:gd name="connsiteY463" fmla="*/ 673 h 10141"/>
                  <a:gd name="connsiteX464" fmla="*/ 8295 w 10000"/>
                  <a:gd name="connsiteY464" fmla="*/ 2222 h 10141"/>
                  <a:gd name="connsiteX465" fmla="*/ 8295 w 10000"/>
                  <a:gd name="connsiteY465" fmla="*/ 2235 h 10141"/>
                  <a:gd name="connsiteX466" fmla="*/ 8295 w 10000"/>
                  <a:gd name="connsiteY466" fmla="*/ 2285 h 10141"/>
                  <a:gd name="connsiteX467" fmla="*/ 8295 w 10000"/>
                  <a:gd name="connsiteY467" fmla="*/ 2311 h 10141"/>
                  <a:gd name="connsiteX468" fmla="*/ 8307 w 10000"/>
                  <a:gd name="connsiteY468" fmla="*/ 2361 h 10141"/>
                  <a:gd name="connsiteX469" fmla="*/ 8319 w 10000"/>
                  <a:gd name="connsiteY469" fmla="*/ 2399 h 10141"/>
                  <a:gd name="connsiteX470" fmla="*/ 8331 w 10000"/>
                  <a:gd name="connsiteY470" fmla="*/ 2456 h 10141"/>
                  <a:gd name="connsiteX471" fmla="*/ 8331 w 10000"/>
                  <a:gd name="connsiteY471" fmla="*/ 2519 h 10141"/>
                  <a:gd name="connsiteX472" fmla="*/ 8343 w 10000"/>
                  <a:gd name="connsiteY472" fmla="*/ 2582 h 10141"/>
                  <a:gd name="connsiteX473" fmla="*/ 8343 w 10000"/>
                  <a:gd name="connsiteY473" fmla="*/ 2620 h 10141"/>
                  <a:gd name="connsiteX474" fmla="*/ 8355 w 10000"/>
                  <a:gd name="connsiteY474" fmla="*/ 2658 h 10141"/>
                  <a:gd name="connsiteX475" fmla="*/ 8355 w 10000"/>
                  <a:gd name="connsiteY475" fmla="*/ 2696 h 10141"/>
                  <a:gd name="connsiteX476" fmla="*/ 8367 w 10000"/>
                  <a:gd name="connsiteY476" fmla="*/ 2734 h 10141"/>
                  <a:gd name="connsiteX477" fmla="*/ 8367 w 10000"/>
                  <a:gd name="connsiteY477" fmla="*/ 2785 h 10141"/>
                  <a:gd name="connsiteX478" fmla="*/ 8391 w 10000"/>
                  <a:gd name="connsiteY478" fmla="*/ 2817 h 10141"/>
                  <a:gd name="connsiteX479" fmla="*/ 8391 w 10000"/>
                  <a:gd name="connsiteY479" fmla="*/ 2854 h 10141"/>
                  <a:gd name="connsiteX480" fmla="*/ 8403 w 10000"/>
                  <a:gd name="connsiteY480" fmla="*/ 2905 h 10141"/>
                  <a:gd name="connsiteX481" fmla="*/ 8403 w 10000"/>
                  <a:gd name="connsiteY481" fmla="*/ 2943 h 10141"/>
                  <a:gd name="connsiteX482" fmla="*/ 8415 w 10000"/>
                  <a:gd name="connsiteY482" fmla="*/ 2994 h 10141"/>
                  <a:gd name="connsiteX483" fmla="*/ 8427 w 10000"/>
                  <a:gd name="connsiteY483" fmla="*/ 3044 h 10141"/>
                  <a:gd name="connsiteX484" fmla="*/ 8439 w 10000"/>
                  <a:gd name="connsiteY484" fmla="*/ 3107 h 10141"/>
                  <a:gd name="connsiteX485" fmla="*/ 8439 w 10000"/>
                  <a:gd name="connsiteY485" fmla="*/ 3152 h 10141"/>
                  <a:gd name="connsiteX486" fmla="*/ 8451 w 10000"/>
                  <a:gd name="connsiteY486" fmla="*/ 3202 h 10141"/>
                  <a:gd name="connsiteX487" fmla="*/ 8451 w 10000"/>
                  <a:gd name="connsiteY487" fmla="*/ 3240 h 10141"/>
                  <a:gd name="connsiteX488" fmla="*/ 8463 w 10000"/>
                  <a:gd name="connsiteY488" fmla="*/ 3304 h 10141"/>
                  <a:gd name="connsiteX489" fmla="*/ 8463 w 10000"/>
                  <a:gd name="connsiteY489" fmla="*/ 3354 h 10141"/>
                  <a:gd name="connsiteX490" fmla="*/ 8475 w 10000"/>
                  <a:gd name="connsiteY490" fmla="*/ 3417 h 10141"/>
                  <a:gd name="connsiteX491" fmla="*/ 8475 w 10000"/>
                  <a:gd name="connsiteY491" fmla="*/ 3474 h 10141"/>
                  <a:gd name="connsiteX492" fmla="*/ 8487 w 10000"/>
                  <a:gd name="connsiteY492" fmla="*/ 3525 h 10141"/>
                  <a:gd name="connsiteX493" fmla="*/ 8499 w 10000"/>
                  <a:gd name="connsiteY493" fmla="*/ 3588 h 10141"/>
                  <a:gd name="connsiteX494" fmla="*/ 8511 w 10000"/>
                  <a:gd name="connsiteY494" fmla="*/ 3651 h 10141"/>
                  <a:gd name="connsiteX495" fmla="*/ 8523 w 10000"/>
                  <a:gd name="connsiteY495" fmla="*/ 3715 h 10141"/>
                  <a:gd name="connsiteX496" fmla="*/ 8535 w 10000"/>
                  <a:gd name="connsiteY496" fmla="*/ 3765 h 10141"/>
                  <a:gd name="connsiteX497" fmla="*/ 8535 w 10000"/>
                  <a:gd name="connsiteY497" fmla="*/ 3822 h 10141"/>
                  <a:gd name="connsiteX498" fmla="*/ 8547 w 10000"/>
                  <a:gd name="connsiteY498" fmla="*/ 3885 h 10141"/>
                  <a:gd name="connsiteX499" fmla="*/ 8559 w 10000"/>
                  <a:gd name="connsiteY499" fmla="*/ 3961 h 10141"/>
                  <a:gd name="connsiteX500" fmla="*/ 8571 w 10000"/>
                  <a:gd name="connsiteY500" fmla="*/ 4025 h 10141"/>
                  <a:gd name="connsiteX501" fmla="*/ 8571 w 10000"/>
                  <a:gd name="connsiteY501" fmla="*/ 4088 h 10141"/>
                  <a:gd name="connsiteX502" fmla="*/ 8583 w 10000"/>
                  <a:gd name="connsiteY502" fmla="*/ 4145 h 10141"/>
                  <a:gd name="connsiteX503" fmla="*/ 8583 w 10000"/>
                  <a:gd name="connsiteY503" fmla="*/ 4208 h 10141"/>
                  <a:gd name="connsiteX504" fmla="*/ 8594 w 10000"/>
                  <a:gd name="connsiteY504" fmla="*/ 4284 h 10141"/>
                  <a:gd name="connsiteX505" fmla="*/ 8594 w 10000"/>
                  <a:gd name="connsiteY505" fmla="*/ 4360 h 10141"/>
                  <a:gd name="connsiteX506" fmla="*/ 8606 w 10000"/>
                  <a:gd name="connsiteY506" fmla="*/ 4423 h 10141"/>
                  <a:gd name="connsiteX507" fmla="*/ 8612 w 10000"/>
                  <a:gd name="connsiteY507" fmla="*/ 4493 h 10141"/>
                  <a:gd name="connsiteX508" fmla="*/ 8624 w 10000"/>
                  <a:gd name="connsiteY508" fmla="*/ 4556 h 10141"/>
                  <a:gd name="connsiteX509" fmla="*/ 8636 w 10000"/>
                  <a:gd name="connsiteY509" fmla="*/ 4632 h 10141"/>
                  <a:gd name="connsiteX510" fmla="*/ 8636 w 10000"/>
                  <a:gd name="connsiteY510" fmla="*/ 4695 h 10141"/>
                  <a:gd name="connsiteX511" fmla="*/ 8648 w 10000"/>
                  <a:gd name="connsiteY511" fmla="*/ 4771 h 10141"/>
                  <a:gd name="connsiteX512" fmla="*/ 8660 w 10000"/>
                  <a:gd name="connsiteY512" fmla="*/ 4841 h 10141"/>
                  <a:gd name="connsiteX513" fmla="*/ 8660 w 10000"/>
                  <a:gd name="connsiteY513" fmla="*/ 4916 h 10141"/>
                  <a:gd name="connsiteX514" fmla="*/ 8672 w 10000"/>
                  <a:gd name="connsiteY514" fmla="*/ 4980 h 10141"/>
                  <a:gd name="connsiteX515" fmla="*/ 8684 w 10000"/>
                  <a:gd name="connsiteY515" fmla="*/ 5056 h 10141"/>
                  <a:gd name="connsiteX516" fmla="*/ 8696 w 10000"/>
                  <a:gd name="connsiteY516" fmla="*/ 5125 h 10141"/>
                  <a:gd name="connsiteX517" fmla="*/ 8696 w 10000"/>
                  <a:gd name="connsiteY517" fmla="*/ 5201 h 10141"/>
                  <a:gd name="connsiteX518" fmla="*/ 8696 w 10000"/>
                  <a:gd name="connsiteY518" fmla="*/ 5264 h 10141"/>
                  <a:gd name="connsiteX519" fmla="*/ 8708 w 10000"/>
                  <a:gd name="connsiteY519" fmla="*/ 5340 h 10141"/>
                  <a:gd name="connsiteX520" fmla="*/ 8720 w 10000"/>
                  <a:gd name="connsiteY520" fmla="*/ 5416 h 10141"/>
                  <a:gd name="connsiteX521" fmla="*/ 8720 w 10000"/>
                  <a:gd name="connsiteY521" fmla="*/ 5473 h 10141"/>
                  <a:gd name="connsiteX522" fmla="*/ 8732 w 10000"/>
                  <a:gd name="connsiteY522" fmla="*/ 5549 h 10141"/>
                  <a:gd name="connsiteX523" fmla="*/ 8744 w 10000"/>
                  <a:gd name="connsiteY523" fmla="*/ 5625 h 10141"/>
                  <a:gd name="connsiteX524" fmla="*/ 8756 w 10000"/>
                  <a:gd name="connsiteY524" fmla="*/ 5701 h 10141"/>
                  <a:gd name="connsiteX525" fmla="*/ 8768 w 10000"/>
                  <a:gd name="connsiteY525" fmla="*/ 5751 h 10141"/>
                  <a:gd name="connsiteX526" fmla="*/ 8780 w 10000"/>
                  <a:gd name="connsiteY526" fmla="*/ 5821 h 10141"/>
                  <a:gd name="connsiteX527" fmla="*/ 8780 w 10000"/>
                  <a:gd name="connsiteY527" fmla="*/ 5884 h 10141"/>
                  <a:gd name="connsiteX528" fmla="*/ 8792 w 10000"/>
                  <a:gd name="connsiteY528" fmla="*/ 5960 h 10141"/>
                  <a:gd name="connsiteX529" fmla="*/ 8804 w 10000"/>
                  <a:gd name="connsiteY529" fmla="*/ 6011 h 10141"/>
                  <a:gd name="connsiteX530" fmla="*/ 8816 w 10000"/>
                  <a:gd name="connsiteY530" fmla="*/ 6087 h 10141"/>
                  <a:gd name="connsiteX531" fmla="*/ 8816 w 10000"/>
                  <a:gd name="connsiteY531" fmla="*/ 6144 h 10141"/>
                  <a:gd name="connsiteX532" fmla="*/ 8840 w 10000"/>
                  <a:gd name="connsiteY532" fmla="*/ 6207 h 10141"/>
                  <a:gd name="connsiteX533" fmla="*/ 8840 w 10000"/>
                  <a:gd name="connsiteY533" fmla="*/ 6270 h 10141"/>
                  <a:gd name="connsiteX534" fmla="*/ 8852 w 10000"/>
                  <a:gd name="connsiteY534" fmla="*/ 6333 h 10141"/>
                  <a:gd name="connsiteX535" fmla="*/ 8864 w 10000"/>
                  <a:gd name="connsiteY535" fmla="*/ 6397 h 10141"/>
                  <a:gd name="connsiteX536" fmla="*/ 8876 w 10000"/>
                  <a:gd name="connsiteY536" fmla="*/ 6453 h 10141"/>
                  <a:gd name="connsiteX537" fmla="*/ 8888 w 10000"/>
                  <a:gd name="connsiteY537" fmla="*/ 6517 h 10141"/>
                  <a:gd name="connsiteX538" fmla="*/ 8911 w 10000"/>
                  <a:gd name="connsiteY538" fmla="*/ 6567 h 10141"/>
                  <a:gd name="connsiteX539" fmla="*/ 8911 w 10000"/>
                  <a:gd name="connsiteY539" fmla="*/ 6631 h 10141"/>
                  <a:gd name="connsiteX540" fmla="*/ 8929 w 10000"/>
                  <a:gd name="connsiteY540" fmla="*/ 6694 h 10141"/>
                  <a:gd name="connsiteX541" fmla="*/ 8929 w 10000"/>
                  <a:gd name="connsiteY541" fmla="*/ 6744 h 10141"/>
                  <a:gd name="connsiteX542" fmla="*/ 8953 w 10000"/>
                  <a:gd name="connsiteY542" fmla="*/ 6789 h 10141"/>
                  <a:gd name="connsiteX543" fmla="*/ 8953 w 10000"/>
                  <a:gd name="connsiteY543" fmla="*/ 6839 h 10141"/>
                  <a:gd name="connsiteX544" fmla="*/ 8977 w 10000"/>
                  <a:gd name="connsiteY544" fmla="*/ 6903 h 10141"/>
                  <a:gd name="connsiteX545" fmla="*/ 8989 w 10000"/>
                  <a:gd name="connsiteY545" fmla="*/ 6953 h 10141"/>
                  <a:gd name="connsiteX546" fmla="*/ 9001 w 10000"/>
                  <a:gd name="connsiteY546" fmla="*/ 7004 h 10141"/>
                  <a:gd name="connsiteX547" fmla="*/ 9013 w 10000"/>
                  <a:gd name="connsiteY547" fmla="*/ 7054 h 10141"/>
                  <a:gd name="connsiteX548" fmla="*/ 9037 w 10000"/>
                  <a:gd name="connsiteY548" fmla="*/ 7099 h 10141"/>
                  <a:gd name="connsiteX549" fmla="*/ 9037 w 10000"/>
                  <a:gd name="connsiteY549" fmla="*/ 7137 h 10141"/>
                  <a:gd name="connsiteX550" fmla="*/ 9049 w 10000"/>
                  <a:gd name="connsiteY550" fmla="*/ 7187 h 10141"/>
                  <a:gd name="connsiteX551" fmla="*/ 9061 w 10000"/>
                  <a:gd name="connsiteY551" fmla="*/ 7238 h 10141"/>
                  <a:gd name="connsiteX552" fmla="*/ 9073 w 10000"/>
                  <a:gd name="connsiteY552" fmla="*/ 7276 h 10141"/>
                  <a:gd name="connsiteX553" fmla="*/ 9085 w 10000"/>
                  <a:gd name="connsiteY553" fmla="*/ 7326 h 10141"/>
                  <a:gd name="connsiteX554" fmla="*/ 9097 w 10000"/>
                  <a:gd name="connsiteY554" fmla="*/ 7364 h 10141"/>
                  <a:gd name="connsiteX555" fmla="*/ 9097 w 10000"/>
                  <a:gd name="connsiteY555" fmla="*/ 7402 h 10141"/>
                  <a:gd name="connsiteX556" fmla="*/ 9121 w 10000"/>
                  <a:gd name="connsiteY556" fmla="*/ 7447 h 10141"/>
                  <a:gd name="connsiteX557" fmla="*/ 9133 w 10000"/>
                  <a:gd name="connsiteY557" fmla="*/ 7510 h 10141"/>
                  <a:gd name="connsiteX558" fmla="*/ 9157 w 10000"/>
                  <a:gd name="connsiteY558" fmla="*/ 7586 h 10141"/>
                  <a:gd name="connsiteX559" fmla="*/ 9181 w 10000"/>
                  <a:gd name="connsiteY559" fmla="*/ 7636 h 10141"/>
                  <a:gd name="connsiteX560" fmla="*/ 9193 w 10000"/>
                  <a:gd name="connsiteY560" fmla="*/ 7700 h 10141"/>
                  <a:gd name="connsiteX561" fmla="*/ 9205 w 10000"/>
                  <a:gd name="connsiteY561" fmla="*/ 7750 h 10141"/>
                  <a:gd name="connsiteX562" fmla="*/ 9217 w 10000"/>
                  <a:gd name="connsiteY562" fmla="*/ 7794 h 10141"/>
                  <a:gd name="connsiteX563" fmla="*/ 9228 w 10000"/>
                  <a:gd name="connsiteY563" fmla="*/ 7820 h 10141"/>
                  <a:gd name="connsiteX564" fmla="*/ 9240 w 10000"/>
                  <a:gd name="connsiteY564" fmla="*/ 7870 h 10141"/>
                  <a:gd name="connsiteX565" fmla="*/ 9246 w 10000"/>
                  <a:gd name="connsiteY565" fmla="*/ 7908 h 10141"/>
                  <a:gd name="connsiteX566" fmla="*/ 9258 w 10000"/>
                  <a:gd name="connsiteY566" fmla="*/ 7921 h 10141"/>
                  <a:gd name="connsiteX567" fmla="*/ 9246 w 10000"/>
                  <a:gd name="connsiteY567" fmla="*/ 7921 h 10141"/>
                  <a:gd name="connsiteX568" fmla="*/ 9240 w 10000"/>
                  <a:gd name="connsiteY568" fmla="*/ 7921 h 10141"/>
                  <a:gd name="connsiteX569" fmla="*/ 9217 w 10000"/>
                  <a:gd name="connsiteY569" fmla="*/ 7934 h 10141"/>
                  <a:gd name="connsiteX570" fmla="*/ 9193 w 10000"/>
                  <a:gd name="connsiteY570" fmla="*/ 7946 h 10141"/>
                  <a:gd name="connsiteX571" fmla="*/ 9145 w 10000"/>
                  <a:gd name="connsiteY571" fmla="*/ 7946 h 10141"/>
                  <a:gd name="connsiteX572" fmla="*/ 9097 w 10000"/>
                  <a:gd name="connsiteY572" fmla="*/ 7971 h 10141"/>
                  <a:gd name="connsiteX573" fmla="*/ 9037 w 10000"/>
                  <a:gd name="connsiteY573" fmla="*/ 7997 h 10141"/>
                  <a:gd name="connsiteX574" fmla="*/ 8977 w 10000"/>
                  <a:gd name="connsiteY574" fmla="*/ 8009 h 10141"/>
                  <a:gd name="connsiteX575" fmla="*/ 8941 w 10000"/>
                  <a:gd name="connsiteY575" fmla="*/ 8022 h 10141"/>
                  <a:gd name="connsiteX576" fmla="*/ 8911 w 10000"/>
                  <a:gd name="connsiteY576" fmla="*/ 8035 h 10141"/>
                  <a:gd name="connsiteX577" fmla="*/ 8864 w 10000"/>
                  <a:gd name="connsiteY577" fmla="*/ 8035 h 10141"/>
                  <a:gd name="connsiteX578" fmla="*/ 8828 w 10000"/>
                  <a:gd name="connsiteY578" fmla="*/ 8047 h 10141"/>
                  <a:gd name="connsiteX579" fmla="*/ 8792 w 10000"/>
                  <a:gd name="connsiteY579" fmla="*/ 8060 h 10141"/>
                  <a:gd name="connsiteX580" fmla="*/ 8744 w 10000"/>
                  <a:gd name="connsiteY580" fmla="*/ 8073 h 10141"/>
                  <a:gd name="connsiteX581" fmla="*/ 8696 w 10000"/>
                  <a:gd name="connsiteY581" fmla="*/ 8085 h 10141"/>
                  <a:gd name="connsiteX582" fmla="*/ 8660 w 10000"/>
                  <a:gd name="connsiteY582" fmla="*/ 8104 h 10141"/>
                  <a:gd name="connsiteX583" fmla="*/ 8606 w 10000"/>
                  <a:gd name="connsiteY583" fmla="*/ 8117 h 10141"/>
                  <a:gd name="connsiteX584" fmla="*/ 8559 w 10000"/>
                  <a:gd name="connsiteY584" fmla="*/ 8130 h 10141"/>
                  <a:gd name="connsiteX585" fmla="*/ 8511 w 10000"/>
                  <a:gd name="connsiteY585" fmla="*/ 8142 h 10141"/>
                  <a:gd name="connsiteX586" fmla="*/ 8463 w 10000"/>
                  <a:gd name="connsiteY586" fmla="*/ 8168 h 10141"/>
                  <a:gd name="connsiteX587" fmla="*/ 8403 w 10000"/>
                  <a:gd name="connsiteY587" fmla="*/ 8180 h 10141"/>
                  <a:gd name="connsiteX588" fmla="*/ 8343 w 10000"/>
                  <a:gd name="connsiteY588" fmla="*/ 8193 h 10141"/>
                  <a:gd name="connsiteX589" fmla="*/ 8295 w 10000"/>
                  <a:gd name="connsiteY589" fmla="*/ 8206 h 10141"/>
                  <a:gd name="connsiteX590" fmla="*/ 8254 w 10000"/>
                  <a:gd name="connsiteY590" fmla="*/ 8231 h 10141"/>
                  <a:gd name="connsiteX591" fmla="*/ 8182 w 10000"/>
                  <a:gd name="connsiteY591" fmla="*/ 8243 h 10141"/>
                  <a:gd name="connsiteX592" fmla="*/ 8122 w 10000"/>
                  <a:gd name="connsiteY592" fmla="*/ 8256 h 10141"/>
                  <a:gd name="connsiteX593" fmla="*/ 8062 w 10000"/>
                  <a:gd name="connsiteY593" fmla="*/ 8269 h 10141"/>
                  <a:gd name="connsiteX594" fmla="*/ 8002 w 10000"/>
                  <a:gd name="connsiteY594" fmla="*/ 8294 h 10141"/>
                  <a:gd name="connsiteX595" fmla="*/ 7949 w 10000"/>
                  <a:gd name="connsiteY595" fmla="*/ 8307 h 10141"/>
                  <a:gd name="connsiteX596" fmla="*/ 7889 w 10000"/>
                  <a:gd name="connsiteY596" fmla="*/ 8319 h 10141"/>
                  <a:gd name="connsiteX597" fmla="*/ 7817 w 10000"/>
                  <a:gd name="connsiteY597" fmla="*/ 8345 h 10141"/>
                  <a:gd name="connsiteX598" fmla="*/ 7757 w 10000"/>
                  <a:gd name="connsiteY598" fmla="*/ 8357 h 10141"/>
                  <a:gd name="connsiteX599" fmla="*/ 7685 w 10000"/>
                  <a:gd name="connsiteY599" fmla="*/ 8370 h 10141"/>
                  <a:gd name="connsiteX600" fmla="*/ 7632 w 10000"/>
                  <a:gd name="connsiteY600" fmla="*/ 8395 h 10141"/>
                  <a:gd name="connsiteX601" fmla="*/ 7560 w 10000"/>
                  <a:gd name="connsiteY601" fmla="*/ 8408 h 10141"/>
                  <a:gd name="connsiteX602" fmla="*/ 7488 w 10000"/>
                  <a:gd name="connsiteY602" fmla="*/ 8414 h 10141"/>
                  <a:gd name="connsiteX603" fmla="*/ 7416 w 10000"/>
                  <a:gd name="connsiteY603" fmla="*/ 8427 h 10141"/>
                  <a:gd name="connsiteX604" fmla="*/ 7356 w 10000"/>
                  <a:gd name="connsiteY604" fmla="*/ 8452 h 10141"/>
                  <a:gd name="connsiteX605" fmla="*/ 7291 w 10000"/>
                  <a:gd name="connsiteY605" fmla="*/ 8465 h 10141"/>
                  <a:gd name="connsiteX606" fmla="*/ 7219 w 10000"/>
                  <a:gd name="connsiteY606" fmla="*/ 8490 h 10141"/>
                  <a:gd name="connsiteX607" fmla="*/ 7147 w 10000"/>
                  <a:gd name="connsiteY607" fmla="*/ 8503 h 10141"/>
                  <a:gd name="connsiteX608" fmla="*/ 7075 w 10000"/>
                  <a:gd name="connsiteY608" fmla="*/ 8515 h 10141"/>
                  <a:gd name="connsiteX609" fmla="*/ 7010 w 10000"/>
                  <a:gd name="connsiteY609" fmla="*/ 8528 h 10141"/>
                  <a:gd name="connsiteX610" fmla="*/ 6938 w 10000"/>
                  <a:gd name="connsiteY610" fmla="*/ 8553 h 10141"/>
                  <a:gd name="connsiteX611" fmla="*/ 6866 w 10000"/>
                  <a:gd name="connsiteY611" fmla="*/ 8566 h 10141"/>
                  <a:gd name="connsiteX612" fmla="*/ 6782 w 10000"/>
                  <a:gd name="connsiteY612" fmla="*/ 8579 h 10141"/>
                  <a:gd name="connsiteX613" fmla="*/ 6711 w 10000"/>
                  <a:gd name="connsiteY613" fmla="*/ 8591 h 10141"/>
                  <a:gd name="connsiteX614" fmla="*/ 6645 w 10000"/>
                  <a:gd name="connsiteY614" fmla="*/ 8604 h 10141"/>
                  <a:gd name="connsiteX615" fmla="*/ 6573 w 10000"/>
                  <a:gd name="connsiteY615" fmla="*/ 8617 h 10141"/>
                  <a:gd name="connsiteX616" fmla="*/ 6501 w 10000"/>
                  <a:gd name="connsiteY616" fmla="*/ 8629 h 10141"/>
                  <a:gd name="connsiteX617" fmla="*/ 6429 w 10000"/>
                  <a:gd name="connsiteY617" fmla="*/ 8655 h 10141"/>
                  <a:gd name="connsiteX618" fmla="*/ 6364 w 10000"/>
                  <a:gd name="connsiteY618" fmla="*/ 8667 h 10141"/>
                  <a:gd name="connsiteX619" fmla="*/ 6292 w 10000"/>
                  <a:gd name="connsiteY619" fmla="*/ 8680 h 10141"/>
                  <a:gd name="connsiteX620" fmla="*/ 6208 w 10000"/>
                  <a:gd name="connsiteY620" fmla="*/ 8693 h 10141"/>
                  <a:gd name="connsiteX621" fmla="*/ 6136 w 10000"/>
                  <a:gd name="connsiteY621" fmla="*/ 8705 h 10141"/>
                  <a:gd name="connsiteX622" fmla="*/ 6065 w 10000"/>
                  <a:gd name="connsiteY622" fmla="*/ 8718 h 10141"/>
                  <a:gd name="connsiteX623" fmla="*/ 5999 w 10000"/>
                  <a:gd name="connsiteY623" fmla="*/ 8731 h 10141"/>
                  <a:gd name="connsiteX624" fmla="*/ 5927 w 10000"/>
                  <a:gd name="connsiteY624" fmla="*/ 8743 h 10141"/>
                  <a:gd name="connsiteX625" fmla="*/ 5843 w 10000"/>
                  <a:gd name="connsiteY625" fmla="*/ 8743 h 10141"/>
                  <a:gd name="connsiteX626" fmla="*/ 5772 w 10000"/>
                  <a:gd name="connsiteY626" fmla="*/ 8749 h 10141"/>
                  <a:gd name="connsiteX627" fmla="*/ 5706 w 10000"/>
                  <a:gd name="connsiteY627" fmla="*/ 8762 h 10141"/>
                  <a:gd name="connsiteX628" fmla="*/ 5634 w 10000"/>
                  <a:gd name="connsiteY628" fmla="*/ 8775 h 10141"/>
                  <a:gd name="connsiteX629" fmla="*/ 5550 w 10000"/>
                  <a:gd name="connsiteY629" fmla="*/ 8787 h 10141"/>
                  <a:gd name="connsiteX630" fmla="*/ 5478 w 10000"/>
                  <a:gd name="connsiteY630" fmla="*/ 8813 h 10141"/>
                  <a:gd name="connsiteX631" fmla="*/ 5413 w 10000"/>
                  <a:gd name="connsiteY631" fmla="*/ 8825 h 10141"/>
                  <a:gd name="connsiteX632" fmla="*/ 5329 w 10000"/>
                  <a:gd name="connsiteY632" fmla="*/ 8838 h 10141"/>
                  <a:gd name="connsiteX633" fmla="*/ 5257 w 10000"/>
                  <a:gd name="connsiteY633" fmla="*/ 8851 h 10141"/>
                  <a:gd name="connsiteX634" fmla="*/ 5185 w 10000"/>
                  <a:gd name="connsiteY634" fmla="*/ 8863 h 10141"/>
                  <a:gd name="connsiteX635" fmla="*/ 5114 w 10000"/>
                  <a:gd name="connsiteY635" fmla="*/ 8876 h 10141"/>
                  <a:gd name="connsiteX636" fmla="*/ 5036 w 10000"/>
                  <a:gd name="connsiteY636" fmla="*/ 8889 h 10141"/>
                  <a:gd name="connsiteX637" fmla="*/ 4964 w 10000"/>
                  <a:gd name="connsiteY637" fmla="*/ 8901 h 10141"/>
                  <a:gd name="connsiteX638" fmla="*/ 4892 w 10000"/>
                  <a:gd name="connsiteY638" fmla="*/ 8927 h 10141"/>
                  <a:gd name="connsiteX639" fmla="*/ 4821 w 10000"/>
                  <a:gd name="connsiteY639" fmla="*/ 8939 h 10141"/>
                  <a:gd name="connsiteX640" fmla="*/ 4755 w 10000"/>
                  <a:gd name="connsiteY640" fmla="*/ 8952 h 10141"/>
                  <a:gd name="connsiteX641" fmla="*/ 4671 w 10000"/>
                  <a:gd name="connsiteY641" fmla="*/ 8965 h 10141"/>
                  <a:gd name="connsiteX642" fmla="*/ 4599 w 10000"/>
                  <a:gd name="connsiteY642" fmla="*/ 8977 h 10141"/>
                  <a:gd name="connsiteX643" fmla="*/ 4528 w 10000"/>
                  <a:gd name="connsiteY643" fmla="*/ 8990 h 10141"/>
                  <a:gd name="connsiteX644" fmla="*/ 4462 w 10000"/>
                  <a:gd name="connsiteY644" fmla="*/ 9002 h 10141"/>
                  <a:gd name="connsiteX645" fmla="*/ 4390 w 10000"/>
                  <a:gd name="connsiteY645" fmla="*/ 9015 h 10141"/>
                  <a:gd name="connsiteX646" fmla="*/ 4330 w 10000"/>
                  <a:gd name="connsiteY646" fmla="*/ 9040 h 10141"/>
                  <a:gd name="connsiteX647" fmla="*/ 4258 w 10000"/>
                  <a:gd name="connsiteY647" fmla="*/ 9053 h 10141"/>
                  <a:gd name="connsiteX648" fmla="*/ 4187 w 10000"/>
                  <a:gd name="connsiteY648" fmla="*/ 9066 h 10141"/>
                  <a:gd name="connsiteX649" fmla="*/ 4121 w 10000"/>
                  <a:gd name="connsiteY649" fmla="*/ 9078 h 10141"/>
                  <a:gd name="connsiteX650" fmla="*/ 4061 w 10000"/>
                  <a:gd name="connsiteY650" fmla="*/ 9097 h 10141"/>
                  <a:gd name="connsiteX651" fmla="*/ 3989 w 10000"/>
                  <a:gd name="connsiteY651" fmla="*/ 9110 h 10141"/>
                  <a:gd name="connsiteX652" fmla="*/ 3929 w 10000"/>
                  <a:gd name="connsiteY652" fmla="*/ 9123 h 10141"/>
                  <a:gd name="connsiteX653" fmla="*/ 3870 w 10000"/>
                  <a:gd name="connsiteY653" fmla="*/ 9135 h 10141"/>
                  <a:gd name="connsiteX654" fmla="*/ 3816 w 10000"/>
                  <a:gd name="connsiteY654" fmla="*/ 9148 h 10141"/>
                  <a:gd name="connsiteX655" fmla="*/ 3744 w 10000"/>
                  <a:gd name="connsiteY655" fmla="*/ 9161 h 10141"/>
                  <a:gd name="connsiteX656" fmla="*/ 3684 w 10000"/>
                  <a:gd name="connsiteY656" fmla="*/ 9173 h 10141"/>
                  <a:gd name="connsiteX657" fmla="*/ 3624 w 10000"/>
                  <a:gd name="connsiteY657" fmla="*/ 9186 h 10141"/>
                  <a:gd name="connsiteX658" fmla="*/ 3577 w 10000"/>
                  <a:gd name="connsiteY658" fmla="*/ 9199 h 10141"/>
                  <a:gd name="connsiteX659" fmla="*/ 3523 w 10000"/>
                  <a:gd name="connsiteY659" fmla="*/ 9211 h 10141"/>
                  <a:gd name="connsiteX660" fmla="*/ 3463 w 10000"/>
                  <a:gd name="connsiteY660" fmla="*/ 9224 h 10141"/>
                  <a:gd name="connsiteX661" fmla="*/ 3415 w 10000"/>
                  <a:gd name="connsiteY661" fmla="*/ 9237 h 10141"/>
                  <a:gd name="connsiteX662" fmla="*/ 3367 w 10000"/>
                  <a:gd name="connsiteY662" fmla="*/ 9249 h 10141"/>
                  <a:gd name="connsiteX663" fmla="*/ 3307 w 10000"/>
                  <a:gd name="connsiteY663" fmla="*/ 9262 h 10141"/>
                  <a:gd name="connsiteX664" fmla="*/ 3260 w 10000"/>
                  <a:gd name="connsiteY664" fmla="*/ 9274 h 10141"/>
                  <a:gd name="connsiteX665" fmla="*/ 3212 w 10000"/>
                  <a:gd name="connsiteY665" fmla="*/ 9274 h 10141"/>
                  <a:gd name="connsiteX666" fmla="*/ 3182 w 10000"/>
                  <a:gd name="connsiteY666" fmla="*/ 9287 h 10141"/>
                  <a:gd name="connsiteX667" fmla="*/ 3134 w 10000"/>
                  <a:gd name="connsiteY667" fmla="*/ 9300 h 10141"/>
                  <a:gd name="connsiteX668" fmla="*/ 3086 w 10000"/>
                  <a:gd name="connsiteY668" fmla="*/ 9312 h 10141"/>
                  <a:gd name="connsiteX669" fmla="*/ 3050 w 10000"/>
                  <a:gd name="connsiteY669" fmla="*/ 9325 h 10141"/>
                  <a:gd name="connsiteX670" fmla="*/ 3014 w 10000"/>
                  <a:gd name="connsiteY670" fmla="*/ 9338 h 10141"/>
                  <a:gd name="connsiteX671" fmla="*/ 2978 w 10000"/>
                  <a:gd name="connsiteY671" fmla="*/ 9338 h 10141"/>
                  <a:gd name="connsiteX672" fmla="*/ 2943 w 10000"/>
                  <a:gd name="connsiteY672" fmla="*/ 9350 h 10141"/>
                  <a:gd name="connsiteX673" fmla="*/ 2907 w 10000"/>
                  <a:gd name="connsiteY673" fmla="*/ 9350 h 10141"/>
                  <a:gd name="connsiteX674" fmla="*/ 2889 w 10000"/>
                  <a:gd name="connsiteY674" fmla="*/ 9363 h 10141"/>
                  <a:gd name="connsiteX675" fmla="*/ 2829 w 10000"/>
                  <a:gd name="connsiteY675" fmla="*/ 9376 h 10141"/>
                  <a:gd name="connsiteX676" fmla="*/ 2793 w 10000"/>
                  <a:gd name="connsiteY676" fmla="*/ 9388 h 10141"/>
                  <a:gd name="connsiteX677" fmla="*/ 2757 w 10000"/>
                  <a:gd name="connsiteY677" fmla="*/ 9401 h 10141"/>
                  <a:gd name="connsiteX678" fmla="*/ 2733 w 10000"/>
                  <a:gd name="connsiteY678" fmla="*/ 9401 h 10141"/>
                  <a:gd name="connsiteX679" fmla="*/ 2709 w 10000"/>
                  <a:gd name="connsiteY679" fmla="*/ 9407 h 10141"/>
                  <a:gd name="connsiteX680" fmla="*/ 2709 w 10000"/>
                  <a:gd name="connsiteY680" fmla="*/ 9407 h 10141"/>
                  <a:gd name="connsiteX681" fmla="*/ 2709 w 10000"/>
                  <a:gd name="connsiteY681" fmla="*/ 9401 h 10141"/>
                  <a:gd name="connsiteX682" fmla="*/ 2697 w 10000"/>
                  <a:gd name="connsiteY682" fmla="*/ 9363 h 10141"/>
                  <a:gd name="connsiteX683" fmla="*/ 2697 w 10000"/>
                  <a:gd name="connsiteY683" fmla="*/ 9312 h 10141"/>
                  <a:gd name="connsiteX684" fmla="*/ 2685 w 10000"/>
                  <a:gd name="connsiteY684" fmla="*/ 9287 h 10141"/>
                  <a:gd name="connsiteX685" fmla="*/ 2685 w 10000"/>
                  <a:gd name="connsiteY685" fmla="*/ 9237 h 10141"/>
                  <a:gd name="connsiteX686" fmla="*/ 2685 w 10000"/>
                  <a:gd name="connsiteY686" fmla="*/ 9199 h 10141"/>
                  <a:gd name="connsiteX687" fmla="*/ 2673 w 10000"/>
                  <a:gd name="connsiteY687" fmla="*/ 9123 h 10141"/>
                  <a:gd name="connsiteX688" fmla="*/ 2661 w 10000"/>
                  <a:gd name="connsiteY688" fmla="*/ 9078 h 10141"/>
                  <a:gd name="connsiteX689" fmla="*/ 2661 w 10000"/>
                  <a:gd name="connsiteY689" fmla="*/ 9028 h 10141"/>
                  <a:gd name="connsiteX690" fmla="*/ 2650 w 10000"/>
                  <a:gd name="connsiteY690" fmla="*/ 9002 h 10141"/>
                  <a:gd name="connsiteX691" fmla="*/ 2650 w 10000"/>
                  <a:gd name="connsiteY691" fmla="*/ 8965 h 10141"/>
                  <a:gd name="connsiteX692" fmla="*/ 2650 w 10000"/>
                  <a:gd name="connsiteY692" fmla="*/ 8927 h 10141"/>
                  <a:gd name="connsiteX693" fmla="*/ 2638 w 10000"/>
                  <a:gd name="connsiteY693" fmla="*/ 8876 h 10141"/>
                  <a:gd name="connsiteX694" fmla="*/ 2626 w 10000"/>
                  <a:gd name="connsiteY694" fmla="*/ 8838 h 10141"/>
                  <a:gd name="connsiteX695" fmla="*/ 2626 w 10000"/>
                  <a:gd name="connsiteY695" fmla="*/ 8800 h 10141"/>
                  <a:gd name="connsiteX696" fmla="*/ 2614 w 10000"/>
                  <a:gd name="connsiteY696" fmla="*/ 8762 h 10141"/>
                  <a:gd name="connsiteX697" fmla="*/ 2602 w 10000"/>
                  <a:gd name="connsiteY697" fmla="*/ 8718 h 10141"/>
                  <a:gd name="connsiteX698" fmla="*/ 2602 w 10000"/>
                  <a:gd name="connsiteY698" fmla="*/ 8680 h 10141"/>
                  <a:gd name="connsiteX699" fmla="*/ 2590 w 10000"/>
                  <a:gd name="connsiteY699" fmla="*/ 8629 h 10141"/>
                  <a:gd name="connsiteX700" fmla="*/ 2590 w 10000"/>
                  <a:gd name="connsiteY700" fmla="*/ 8579 h 10141"/>
                  <a:gd name="connsiteX701" fmla="*/ 2578 w 10000"/>
                  <a:gd name="connsiteY701" fmla="*/ 8515 h 10141"/>
                  <a:gd name="connsiteX702" fmla="*/ 2572 w 10000"/>
                  <a:gd name="connsiteY702" fmla="*/ 8465 h 10141"/>
                  <a:gd name="connsiteX703" fmla="*/ 2560 w 10000"/>
                  <a:gd name="connsiteY703" fmla="*/ 8414 h 10141"/>
                  <a:gd name="connsiteX704" fmla="*/ 2548 w 10000"/>
                  <a:gd name="connsiteY704" fmla="*/ 8370 h 10141"/>
                  <a:gd name="connsiteX705" fmla="*/ 2536 w 10000"/>
                  <a:gd name="connsiteY705" fmla="*/ 8307 h 10141"/>
                  <a:gd name="connsiteX706" fmla="*/ 2536 w 10000"/>
                  <a:gd name="connsiteY706" fmla="*/ 8256 h 10141"/>
                  <a:gd name="connsiteX707" fmla="*/ 2524 w 10000"/>
                  <a:gd name="connsiteY707" fmla="*/ 8193 h 10141"/>
                  <a:gd name="connsiteX708" fmla="*/ 2512 w 10000"/>
                  <a:gd name="connsiteY708" fmla="*/ 8142 h 10141"/>
                  <a:gd name="connsiteX709" fmla="*/ 2488 w 10000"/>
                  <a:gd name="connsiteY709" fmla="*/ 8073 h 10141"/>
                  <a:gd name="connsiteX710" fmla="*/ 2476 w 10000"/>
                  <a:gd name="connsiteY710" fmla="*/ 8022 h 10141"/>
                  <a:gd name="connsiteX711" fmla="*/ 2464 w 10000"/>
                  <a:gd name="connsiteY711" fmla="*/ 7946 h 10141"/>
                  <a:gd name="connsiteX712" fmla="*/ 2452 w 10000"/>
                  <a:gd name="connsiteY712" fmla="*/ 7896 h 10141"/>
                  <a:gd name="connsiteX713" fmla="*/ 2440 w 10000"/>
                  <a:gd name="connsiteY713" fmla="*/ 7820 h 10141"/>
                  <a:gd name="connsiteX714" fmla="*/ 2428 w 10000"/>
                  <a:gd name="connsiteY714" fmla="*/ 7756 h 10141"/>
                  <a:gd name="connsiteX715" fmla="*/ 2416 w 10000"/>
                  <a:gd name="connsiteY715" fmla="*/ 7687 h 10141"/>
                  <a:gd name="connsiteX716" fmla="*/ 2404 w 10000"/>
                  <a:gd name="connsiteY716" fmla="*/ 7624 h 10141"/>
                  <a:gd name="connsiteX717" fmla="*/ 2380 w 10000"/>
                  <a:gd name="connsiteY717" fmla="*/ 7548 h 10141"/>
                  <a:gd name="connsiteX718" fmla="*/ 2356 w 10000"/>
                  <a:gd name="connsiteY718" fmla="*/ 7484 h 10141"/>
                  <a:gd name="connsiteX719" fmla="*/ 2344 w 10000"/>
                  <a:gd name="connsiteY719" fmla="*/ 7415 h 10141"/>
                  <a:gd name="connsiteX720" fmla="*/ 2333 w 10000"/>
                  <a:gd name="connsiteY720" fmla="*/ 7339 h 10141"/>
                  <a:gd name="connsiteX721" fmla="*/ 2309 w 10000"/>
                  <a:gd name="connsiteY721" fmla="*/ 7263 h 10141"/>
                  <a:gd name="connsiteX722" fmla="*/ 2297 w 10000"/>
                  <a:gd name="connsiteY722" fmla="*/ 7187 h 10141"/>
                  <a:gd name="connsiteX723" fmla="*/ 2273 w 10000"/>
                  <a:gd name="connsiteY723" fmla="*/ 7111 h 10141"/>
                  <a:gd name="connsiteX724" fmla="*/ 2261 w 10000"/>
                  <a:gd name="connsiteY724" fmla="*/ 7042 h 10141"/>
                  <a:gd name="connsiteX725" fmla="*/ 2243 w 10000"/>
                  <a:gd name="connsiteY725" fmla="*/ 6966 h 10141"/>
                  <a:gd name="connsiteX726" fmla="*/ 2219 w 10000"/>
                  <a:gd name="connsiteY726" fmla="*/ 6877 h 10141"/>
                  <a:gd name="connsiteX727" fmla="*/ 2195 w 10000"/>
                  <a:gd name="connsiteY727" fmla="*/ 6801 h 10141"/>
                  <a:gd name="connsiteX728" fmla="*/ 2171 w 10000"/>
                  <a:gd name="connsiteY728" fmla="*/ 6732 h 10141"/>
                  <a:gd name="connsiteX729" fmla="*/ 2147 w 10000"/>
                  <a:gd name="connsiteY729" fmla="*/ 6643 h 10141"/>
                  <a:gd name="connsiteX730" fmla="*/ 2135 w 10000"/>
                  <a:gd name="connsiteY730" fmla="*/ 6567 h 10141"/>
                  <a:gd name="connsiteX731" fmla="*/ 2111 w 10000"/>
                  <a:gd name="connsiteY731" fmla="*/ 6479 h 10141"/>
                  <a:gd name="connsiteX732" fmla="*/ 2087 w 10000"/>
                  <a:gd name="connsiteY732" fmla="*/ 6409 h 10141"/>
                  <a:gd name="connsiteX733" fmla="*/ 2051 w 10000"/>
                  <a:gd name="connsiteY733" fmla="*/ 6308 h 10141"/>
                  <a:gd name="connsiteX734" fmla="*/ 2028 w 10000"/>
                  <a:gd name="connsiteY734" fmla="*/ 6219 h 10141"/>
                  <a:gd name="connsiteX735" fmla="*/ 2004 w 10000"/>
                  <a:gd name="connsiteY735" fmla="*/ 6131 h 10141"/>
                  <a:gd name="connsiteX736" fmla="*/ 1980 w 10000"/>
                  <a:gd name="connsiteY736" fmla="*/ 6049 h 10141"/>
                  <a:gd name="connsiteX737" fmla="*/ 1944 w 10000"/>
                  <a:gd name="connsiteY737" fmla="*/ 5947 h 10141"/>
                  <a:gd name="connsiteX738" fmla="*/ 1926 w 10000"/>
                  <a:gd name="connsiteY738" fmla="*/ 5859 h 10141"/>
                  <a:gd name="connsiteX739" fmla="*/ 1902 w 10000"/>
                  <a:gd name="connsiteY739" fmla="*/ 5764 h 10141"/>
                  <a:gd name="connsiteX740" fmla="*/ 1878 w 10000"/>
                  <a:gd name="connsiteY740" fmla="*/ 5675 h 10141"/>
                  <a:gd name="connsiteX741" fmla="*/ 1854 w 10000"/>
                  <a:gd name="connsiteY741" fmla="*/ 5574 h 10141"/>
                  <a:gd name="connsiteX742" fmla="*/ 1818 w 10000"/>
                  <a:gd name="connsiteY742" fmla="*/ 5473 h 10141"/>
                  <a:gd name="connsiteX743" fmla="*/ 1794 w 10000"/>
                  <a:gd name="connsiteY743" fmla="*/ 5378 h 10141"/>
                  <a:gd name="connsiteX744" fmla="*/ 1770 w 10000"/>
                  <a:gd name="connsiteY744" fmla="*/ 5277 h 10141"/>
                  <a:gd name="connsiteX745" fmla="*/ 1734 w 10000"/>
                  <a:gd name="connsiteY745" fmla="*/ 5176 h 10141"/>
                  <a:gd name="connsiteX746" fmla="*/ 1711 w 10000"/>
                  <a:gd name="connsiteY746" fmla="*/ 5081 h 10141"/>
                  <a:gd name="connsiteX747" fmla="*/ 1675 w 10000"/>
                  <a:gd name="connsiteY747" fmla="*/ 4980 h 10141"/>
                  <a:gd name="connsiteX748" fmla="*/ 1651 w 10000"/>
                  <a:gd name="connsiteY748" fmla="*/ 4879 h 10141"/>
                  <a:gd name="connsiteX749" fmla="*/ 1615 w 10000"/>
                  <a:gd name="connsiteY749" fmla="*/ 4777 h 10141"/>
                  <a:gd name="connsiteX750" fmla="*/ 1597 w 10000"/>
                  <a:gd name="connsiteY750" fmla="*/ 4670 h 10141"/>
                  <a:gd name="connsiteX751" fmla="*/ 1561 w 10000"/>
                  <a:gd name="connsiteY751" fmla="*/ 4569 h 10141"/>
                  <a:gd name="connsiteX752" fmla="*/ 1537 w 10000"/>
                  <a:gd name="connsiteY752" fmla="*/ 4467 h 10141"/>
                  <a:gd name="connsiteX753" fmla="*/ 1501 w 10000"/>
                  <a:gd name="connsiteY753" fmla="*/ 4372 h 10141"/>
                  <a:gd name="connsiteX754" fmla="*/ 1477 w 10000"/>
                  <a:gd name="connsiteY754" fmla="*/ 4259 h 10141"/>
                  <a:gd name="connsiteX755" fmla="*/ 1441 w 10000"/>
                  <a:gd name="connsiteY755" fmla="*/ 4157 h 10141"/>
                  <a:gd name="connsiteX756" fmla="*/ 1417 w 10000"/>
                  <a:gd name="connsiteY756" fmla="*/ 4063 h 10141"/>
                  <a:gd name="connsiteX757" fmla="*/ 1394 w 10000"/>
                  <a:gd name="connsiteY757" fmla="*/ 3961 h 10141"/>
                  <a:gd name="connsiteX758" fmla="*/ 1370 w 10000"/>
                  <a:gd name="connsiteY758" fmla="*/ 3860 h 10141"/>
                  <a:gd name="connsiteX759" fmla="*/ 1334 w 10000"/>
                  <a:gd name="connsiteY759" fmla="*/ 3765 h 10141"/>
                  <a:gd name="connsiteX760" fmla="*/ 1310 w 10000"/>
                  <a:gd name="connsiteY760" fmla="*/ 3664 h 10141"/>
                  <a:gd name="connsiteX761" fmla="*/ 1280 w 10000"/>
                  <a:gd name="connsiteY761" fmla="*/ 3563 h 10141"/>
                  <a:gd name="connsiteX762" fmla="*/ 1256 w 10000"/>
                  <a:gd name="connsiteY762" fmla="*/ 3462 h 10141"/>
                  <a:gd name="connsiteX763" fmla="*/ 1232 w 10000"/>
                  <a:gd name="connsiteY763" fmla="*/ 3379 h 10141"/>
                  <a:gd name="connsiteX764" fmla="*/ 1208 w 10000"/>
                  <a:gd name="connsiteY764" fmla="*/ 3291 h 10141"/>
                  <a:gd name="connsiteX765" fmla="*/ 1172 w 10000"/>
                  <a:gd name="connsiteY765" fmla="*/ 3190 h 10141"/>
                  <a:gd name="connsiteX766" fmla="*/ 1148 w 10000"/>
                  <a:gd name="connsiteY766" fmla="*/ 3095 h 10141"/>
                  <a:gd name="connsiteX767" fmla="*/ 1124 w 10000"/>
                  <a:gd name="connsiteY767" fmla="*/ 2994 h 10141"/>
                  <a:gd name="connsiteX768" fmla="*/ 1100 w 10000"/>
                  <a:gd name="connsiteY768" fmla="*/ 2918 h 10141"/>
                  <a:gd name="connsiteX769" fmla="*/ 1077 w 10000"/>
                  <a:gd name="connsiteY769" fmla="*/ 2817 h 10141"/>
                  <a:gd name="connsiteX770" fmla="*/ 1041 w 10000"/>
                  <a:gd name="connsiteY770" fmla="*/ 2734 h 10141"/>
                  <a:gd name="connsiteX771" fmla="*/ 1029 w 10000"/>
                  <a:gd name="connsiteY771" fmla="*/ 2658 h 10141"/>
                  <a:gd name="connsiteX772" fmla="*/ 1005 w 10000"/>
                  <a:gd name="connsiteY772" fmla="*/ 2582 h 10141"/>
                  <a:gd name="connsiteX773" fmla="*/ 981 w 10000"/>
                  <a:gd name="connsiteY773" fmla="*/ 2507 h 10141"/>
                  <a:gd name="connsiteX774" fmla="*/ 963 w 10000"/>
                  <a:gd name="connsiteY774" fmla="*/ 2424 h 10141"/>
                  <a:gd name="connsiteX775" fmla="*/ 951 w 10000"/>
                  <a:gd name="connsiteY775" fmla="*/ 2348 h 10141"/>
                  <a:gd name="connsiteX776" fmla="*/ 927 w 10000"/>
                  <a:gd name="connsiteY776" fmla="*/ 2285 h 10141"/>
                  <a:gd name="connsiteX777" fmla="*/ 903 w 10000"/>
                  <a:gd name="connsiteY777" fmla="*/ 2209 h 10141"/>
                  <a:gd name="connsiteX778" fmla="*/ 891 w 10000"/>
                  <a:gd name="connsiteY778" fmla="*/ 2146 h 10141"/>
                  <a:gd name="connsiteX779" fmla="*/ 867 w 10000"/>
                  <a:gd name="connsiteY779" fmla="*/ 2089 h 10141"/>
                  <a:gd name="connsiteX780" fmla="*/ 855 w 10000"/>
                  <a:gd name="connsiteY780" fmla="*/ 2026 h 10141"/>
                  <a:gd name="connsiteX781" fmla="*/ 843 w 10000"/>
                  <a:gd name="connsiteY781" fmla="*/ 1963 h 10141"/>
                  <a:gd name="connsiteX782" fmla="*/ 819 w 10000"/>
                  <a:gd name="connsiteY782" fmla="*/ 1899 h 10141"/>
                  <a:gd name="connsiteX783" fmla="*/ 807 w 10000"/>
                  <a:gd name="connsiteY783" fmla="*/ 1849 h 10141"/>
                  <a:gd name="connsiteX784" fmla="*/ 783 w 10000"/>
                  <a:gd name="connsiteY784" fmla="*/ 1811 h 10141"/>
                  <a:gd name="connsiteX785" fmla="*/ 772 w 10000"/>
                  <a:gd name="connsiteY785" fmla="*/ 1767 h 10141"/>
                  <a:gd name="connsiteX786" fmla="*/ 760 w 10000"/>
                  <a:gd name="connsiteY786" fmla="*/ 1729 h 10141"/>
                  <a:gd name="connsiteX787" fmla="*/ 748 w 10000"/>
                  <a:gd name="connsiteY787" fmla="*/ 1691 h 10141"/>
                  <a:gd name="connsiteX788" fmla="*/ 748 w 10000"/>
                  <a:gd name="connsiteY788" fmla="*/ 1653 h 10141"/>
                  <a:gd name="connsiteX789" fmla="*/ 724 w 10000"/>
                  <a:gd name="connsiteY789" fmla="*/ 1589 h 10141"/>
                  <a:gd name="connsiteX790" fmla="*/ 724 w 10000"/>
                  <a:gd name="connsiteY790" fmla="*/ 1551 h 10141"/>
                  <a:gd name="connsiteX791" fmla="*/ 712 w 10000"/>
                  <a:gd name="connsiteY791" fmla="*/ 1526 h 10141"/>
                  <a:gd name="connsiteX792" fmla="*/ 712 w 10000"/>
                  <a:gd name="connsiteY792" fmla="*/ 1514 h 10141"/>
                  <a:gd name="connsiteX793" fmla="*/ 724 w 10000"/>
                  <a:gd name="connsiteY793" fmla="*/ 1514 h 10141"/>
                  <a:gd name="connsiteX794" fmla="*/ 783 w 10000"/>
                  <a:gd name="connsiteY794" fmla="*/ 1501 h 10141"/>
                  <a:gd name="connsiteX795" fmla="*/ 819 w 10000"/>
                  <a:gd name="connsiteY795" fmla="*/ 1488 h 10141"/>
                  <a:gd name="connsiteX796" fmla="*/ 867 w 10000"/>
                  <a:gd name="connsiteY796" fmla="*/ 1488 h 10141"/>
                  <a:gd name="connsiteX797" fmla="*/ 891 w 10000"/>
                  <a:gd name="connsiteY797" fmla="*/ 1476 h 10141"/>
                  <a:gd name="connsiteX798" fmla="*/ 927 w 10000"/>
                  <a:gd name="connsiteY798" fmla="*/ 1476 h 10141"/>
                  <a:gd name="connsiteX799" fmla="*/ 963 w 10000"/>
                  <a:gd name="connsiteY799" fmla="*/ 1476 h 10141"/>
                  <a:gd name="connsiteX800" fmla="*/ 993 w 10000"/>
                  <a:gd name="connsiteY800" fmla="*/ 1476 h 10141"/>
                  <a:gd name="connsiteX801" fmla="*/ 1017 w 10000"/>
                  <a:gd name="connsiteY801" fmla="*/ 1463 h 10141"/>
                  <a:gd name="connsiteX802" fmla="*/ 1053 w 10000"/>
                  <a:gd name="connsiteY802" fmla="*/ 1463 h 10141"/>
                  <a:gd name="connsiteX803" fmla="*/ 1100 w 10000"/>
                  <a:gd name="connsiteY803" fmla="*/ 1457 h 10141"/>
                  <a:gd name="connsiteX804" fmla="*/ 1136 w 10000"/>
                  <a:gd name="connsiteY804" fmla="*/ 1457 h 10141"/>
                  <a:gd name="connsiteX805" fmla="*/ 1172 w 10000"/>
                  <a:gd name="connsiteY805" fmla="*/ 1444 h 10141"/>
                  <a:gd name="connsiteX806" fmla="*/ 1220 w 10000"/>
                  <a:gd name="connsiteY806" fmla="*/ 1444 h 10141"/>
                  <a:gd name="connsiteX807" fmla="*/ 1268 w 10000"/>
                  <a:gd name="connsiteY807" fmla="*/ 1431 h 10141"/>
                  <a:gd name="connsiteX808" fmla="*/ 1310 w 10000"/>
                  <a:gd name="connsiteY808" fmla="*/ 1431 h 10141"/>
                  <a:gd name="connsiteX809" fmla="*/ 1358 w 10000"/>
                  <a:gd name="connsiteY809" fmla="*/ 1419 h 10141"/>
                  <a:gd name="connsiteX810" fmla="*/ 1406 w 10000"/>
                  <a:gd name="connsiteY810" fmla="*/ 1419 h 10141"/>
                  <a:gd name="connsiteX811" fmla="*/ 1465 w 10000"/>
                  <a:gd name="connsiteY811" fmla="*/ 1406 h 10141"/>
                  <a:gd name="connsiteX812" fmla="*/ 1513 w 10000"/>
                  <a:gd name="connsiteY812" fmla="*/ 1406 h 10141"/>
                  <a:gd name="connsiteX813" fmla="*/ 1561 w 10000"/>
                  <a:gd name="connsiteY813" fmla="*/ 1393 h 10141"/>
                  <a:gd name="connsiteX814" fmla="*/ 1615 w 10000"/>
                  <a:gd name="connsiteY814" fmla="*/ 1393 h 10141"/>
                  <a:gd name="connsiteX815" fmla="*/ 1675 w 10000"/>
                  <a:gd name="connsiteY815" fmla="*/ 1381 h 10141"/>
                  <a:gd name="connsiteX816" fmla="*/ 1746 w 10000"/>
                  <a:gd name="connsiteY816" fmla="*/ 1381 h 10141"/>
                  <a:gd name="connsiteX817" fmla="*/ 1794 w 10000"/>
                  <a:gd name="connsiteY817" fmla="*/ 1368 h 10141"/>
                  <a:gd name="connsiteX818" fmla="*/ 1854 w 10000"/>
                  <a:gd name="connsiteY818" fmla="*/ 1355 h 10141"/>
                  <a:gd name="connsiteX819" fmla="*/ 1914 w 10000"/>
                  <a:gd name="connsiteY819" fmla="*/ 1343 h 10141"/>
                  <a:gd name="connsiteX820" fmla="*/ 1980 w 10000"/>
                  <a:gd name="connsiteY820" fmla="*/ 1343 h 10141"/>
                  <a:gd name="connsiteX821" fmla="*/ 2039 w 10000"/>
                  <a:gd name="connsiteY821" fmla="*/ 1330 h 10141"/>
                  <a:gd name="connsiteX822" fmla="*/ 2111 w 10000"/>
                  <a:gd name="connsiteY822" fmla="*/ 1317 h 10141"/>
                  <a:gd name="connsiteX823" fmla="*/ 2171 w 10000"/>
                  <a:gd name="connsiteY823" fmla="*/ 1317 h 10141"/>
                  <a:gd name="connsiteX824" fmla="*/ 2243 w 10000"/>
                  <a:gd name="connsiteY824" fmla="*/ 1305 h 10141"/>
                  <a:gd name="connsiteX825" fmla="*/ 2297 w 10000"/>
                  <a:gd name="connsiteY825" fmla="*/ 1292 h 10141"/>
                  <a:gd name="connsiteX826" fmla="*/ 2368 w 10000"/>
                  <a:gd name="connsiteY826" fmla="*/ 1292 h 10141"/>
                  <a:gd name="connsiteX827" fmla="*/ 2440 w 10000"/>
                  <a:gd name="connsiteY827" fmla="*/ 1280 h 10141"/>
                  <a:gd name="connsiteX828" fmla="*/ 2512 w 10000"/>
                  <a:gd name="connsiteY828" fmla="*/ 1267 h 10141"/>
                  <a:gd name="connsiteX829" fmla="*/ 2578 w 10000"/>
                  <a:gd name="connsiteY829" fmla="*/ 1254 h 10141"/>
                  <a:gd name="connsiteX830" fmla="*/ 2661 w 10000"/>
                  <a:gd name="connsiteY830" fmla="*/ 1242 h 10141"/>
                  <a:gd name="connsiteX831" fmla="*/ 2733 w 10000"/>
                  <a:gd name="connsiteY831" fmla="*/ 1229 h 10141"/>
                  <a:gd name="connsiteX832" fmla="*/ 2805 w 10000"/>
                  <a:gd name="connsiteY832" fmla="*/ 1229 h 10141"/>
                  <a:gd name="connsiteX833" fmla="*/ 2877 w 10000"/>
                  <a:gd name="connsiteY833" fmla="*/ 1216 h 10141"/>
                  <a:gd name="connsiteX834" fmla="*/ 2955 w 10000"/>
                  <a:gd name="connsiteY834" fmla="*/ 1204 h 10141"/>
                  <a:gd name="connsiteX835" fmla="*/ 3026 w 10000"/>
                  <a:gd name="connsiteY835" fmla="*/ 1191 h 10141"/>
                  <a:gd name="connsiteX836" fmla="*/ 3098 w 10000"/>
                  <a:gd name="connsiteY836" fmla="*/ 1178 h 10141"/>
                  <a:gd name="connsiteX837" fmla="*/ 3182 w 10000"/>
                  <a:gd name="connsiteY837" fmla="*/ 1166 h 10141"/>
                  <a:gd name="connsiteX838" fmla="*/ 3248 w 10000"/>
                  <a:gd name="connsiteY838" fmla="*/ 1166 h 10141"/>
                  <a:gd name="connsiteX839" fmla="*/ 3331 w 10000"/>
                  <a:gd name="connsiteY839" fmla="*/ 1153 h 10141"/>
                  <a:gd name="connsiteX840" fmla="*/ 3415 w 10000"/>
                  <a:gd name="connsiteY840" fmla="*/ 1140 h 10141"/>
                  <a:gd name="connsiteX841" fmla="*/ 3487 w 10000"/>
                  <a:gd name="connsiteY841" fmla="*/ 1134 h 10141"/>
                  <a:gd name="connsiteX842" fmla="*/ 3565 w 10000"/>
                  <a:gd name="connsiteY842" fmla="*/ 1134 h 10141"/>
                  <a:gd name="connsiteX843" fmla="*/ 3648 w 10000"/>
                  <a:gd name="connsiteY843" fmla="*/ 1109 h 10141"/>
                  <a:gd name="connsiteX844" fmla="*/ 3732 w 10000"/>
                  <a:gd name="connsiteY844" fmla="*/ 1109 h 10141"/>
                  <a:gd name="connsiteX845" fmla="*/ 3816 w 10000"/>
                  <a:gd name="connsiteY845" fmla="*/ 1096 h 10141"/>
                  <a:gd name="connsiteX846" fmla="*/ 3882 w 10000"/>
                  <a:gd name="connsiteY846" fmla="*/ 1083 h 10141"/>
                  <a:gd name="connsiteX847" fmla="*/ 3965 w 10000"/>
                  <a:gd name="connsiteY847" fmla="*/ 1071 h 10141"/>
                  <a:gd name="connsiteX848" fmla="*/ 4049 w 10000"/>
                  <a:gd name="connsiteY848" fmla="*/ 1071 h 10141"/>
                  <a:gd name="connsiteX849" fmla="*/ 4133 w 10000"/>
                  <a:gd name="connsiteY849" fmla="*/ 1045 h 10141"/>
                  <a:gd name="connsiteX850" fmla="*/ 4211 w 10000"/>
                  <a:gd name="connsiteY850" fmla="*/ 1045 h 10141"/>
                  <a:gd name="connsiteX851" fmla="*/ 4282 w 10000"/>
                  <a:gd name="connsiteY851" fmla="*/ 1020 h 10141"/>
                  <a:gd name="connsiteX852" fmla="*/ 4366 w 10000"/>
                  <a:gd name="connsiteY852" fmla="*/ 1020 h 10141"/>
                  <a:gd name="connsiteX853" fmla="*/ 4450 w 10000"/>
                  <a:gd name="connsiteY853" fmla="*/ 1008 h 10141"/>
                  <a:gd name="connsiteX854" fmla="*/ 4528 w 10000"/>
                  <a:gd name="connsiteY854" fmla="*/ 995 h 10141"/>
                  <a:gd name="connsiteX855" fmla="*/ 4611 w 10000"/>
                  <a:gd name="connsiteY855" fmla="*/ 982 h 10141"/>
                  <a:gd name="connsiteX856" fmla="*/ 4695 w 10000"/>
                  <a:gd name="connsiteY856" fmla="*/ 982 h 10141"/>
                  <a:gd name="connsiteX857" fmla="*/ 4767 w 10000"/>
                  <a:gd name="connsiteY857" fmla="*/ 957 h 10141"/>
                  <a:gd name="connsiteX858" fmla="*/ 4856 w 10000"/>
                  <a:gd name="connsiteY858" fmla="*/ 957 h 10141"/>
                  <a:gd name="connsiteX859" fmla="*/ 4928 w 10000"/>
                  <a:gd name="connsiteY859" fmla="*/ 944 h 10141"/>
                  <a:gd name="connsiteX860" fmla="*/ 5012 w 10000"/>
                  <a:gd name="connsiteY860" fmla="*/ 932 h 10141"/>
                  <a:gd name="connsiteX861" fmla="*/ 5084 w 10000"/>
                  <a:gd name="connsiteY861" fmla="*/ 919 h 10141"/>
                  <a:gd name="connsiteX862" fmla="*/ 5173 w 10000"/>
                  <a:gd name="connsiteY862" fmla="*/ 919 h 10141"/>
                  <a:gd name="connsiteX863" fmla="*/ 5245 w 10000"/>
                  <a:gd name="connsiteY863" fmla="*/ 906 h 10141"/>
                  <a:gd name="connsiteX864" fmla="*/ 5329 w 10000"/>
                  <a:gd name="connsiteY864" fmla="*/ 906 h 10141"/>
                  <a:gd name="connsiteX865" fmla="*/ 5413 w 10000"/>
                  <a:gd name="connsiteY865" fmla="*/ 894 h 10141"/>
                  <a:gd name="connsiteX866" fmla="*/ 5478 w 10000"/>
                  <a:gd name="connsiteY866" fmla="*/ 881 h 10141"/>
                  <a:gd name="connsiteX867" fmla="*/ 5562 w 10000"/>
                  <a:gd name="connsiteY867" fmla="*/ 868 h 10141"/>
                  <a:gd name="connsiteX868" fmla="*/ 5646 w 10000"/>
                  <a:gd name="connsiteY868" fmla="*/ 868 h 10141"/>
                  <a:gd name="connsiteX869" fmla="*/ 5718 w 10000"/>
                  <a:gd name="connsiteY869" fmla="*/ 843 h 10141"/>
                  <a:gd name="connsiteX870" fmla="*/ 5795 w 10000"/>
                  <a:gd name="connsiteY870" fmla="*/ 843 h 10141"/>
                  <a:gd name="connsiteX871" fmla="*/ 5867 w 10000"/>
                  <a:gd name="connsiteY871" fmla="*/ 830 h 10141"/>
                  <a:gd name="connsiteX872" fmla="*/ 5951 w 10000"/>
                  <a:gd name="connsiteY872" fmla="*/ 830 h 10141"/>
                  <a:gd name="connsiteX873" fmla="*/ 6023 w 10000"/>
                  <a:gd name="connsiteY873" fmla="*/ 818 h 10141"/>
                  <a:gd name="connsiteX874" fmla="*/ 6089 w 10000"/>
                  <a:gd name="connsiteY874" fmla="*/ 818 h 10141"/>
                  <a:gd name="connsiteX875" fmla="*/ 6172 w 10000"/>
                  <a:gd name="connsiteY875" fmla="*/ 805 h 10141"/>
                  <a:gd name="connsiteX876" fmla="*/ 6244 w 10000"/>
                  <a:gd name="connsiteY876" fmla="*/ 805 h 10141"/>
                  <a:gd name="connsiteX877" fmla="*/ 6316 w 10000"/>
                  <a:gd name="connsiteY877" fmla="*/ 799 h 10141"/>
                  <a:gd name="connsiteX878" fmla="*/ 6388 w 10000"/>
                  <a:gd name="connsiteY878" fmla="*/ 799 h 10141"/>
                  <a:gd name="connsiteX879" fmla="*/ 6453 w 10000"/>
                  <a:gd name="connsiteY879" fmla="*/ 786 h 10141"/>
                  <a:gd name="connsiteX880" fmla="*/ 6525 w 10000"/>
                  <a:gd name="connsiteY880" fmla="*/ 786 h 10141"/>
                  <a:gd name="connsiteX881" fmla="*/ 6585 w 10000"/>
                  <a:gd name="connsiteY881" fmla="*/ 774 h 10141"/>
                  <a:gd name="connsiteX882" fmla="*/ 6645 w 10000"/>
                  <a:gd name="connsiteY882" fmla="*/ 774 h 10141"/>
                  <a:gd name="connsiteX883" fmla="*/ 6711 w 10000"/>
                  <a:gd name="connsiteY883" fmla="*/ 761 h 10141"/>
                  <a:gd name="connsiteX884" fmla="*/ 6770 w 10000"/>
                  <a:gd name="connsiteY884" fmla="*/ 761 h 10141"/>
                  <a:gd name="connsiteX885" fmla="*/ 6830 w 10000"/>
                  <a:gd name="connsiteY885" fmla="*/ 761 h 10141"/>
                  <a:gd name="connsiteX886" fmla="*/ 6890 w 10000"/>
                  <a:gd name="connsiteY886" fmla="*/ 748 h 10141"/>
                  <a:gd name="connsiteX887" fmla="*/ 6938 w 10000"/>
                  <a:gd name="connsiteY887" fmla="*/ 748 h 10141"/>
                  <a:gd name="connsiteX888" fmla="*/ 7010 w 10000"/>
                  <a:gd name="connsiteY888" fmla="*/ 748 h 10141"/>
                  <a:gd name="connsiteX889" fmla="*/ 7051 w 10000"/>
                  <a:gd name="connsiteY889" fmla="*/ 736 h 10141"/>
                  <a:gd name="connsiteX890" fmla="*/ 7111 w 10000"/>
                  <a:gd name="connsiteY890" fmla="*/ 736 h 10141"/>
                  <a:gd name="connsiteX891" fmla="*/ 7159 w 10000"/>
                  <a:gd name="connsiteY891" fmla="*/ 736 h 10141"/>
                  <a:gd name="connsiteX892" fmla="*/ 7207 w 10000"/>
                  <a:gd name="connsiteY892" fmla="*/ 736 h 10141"/>
                  <a:gd name="connsiteX893" fmla="*/ 7255 w 10000"/>
                  <a:gd name="connsiteY893" fmla="*/ 723 h 10141"/>
                  <a:gd name="connsiteX894" fmla="*/ 7303 w 10000"/>
                  <a:gd name="connsiteY894" fmla="*/ 723 h 10141"/>
                  <a:gd name="connsiteX895" fmla="*/ 7344 w 10000"/>
                  <a:gd name="connsiteY895" fmla="*/ 723 h 10141"/>
                  <a:gd name="connsiteX896" fmla="*/ 7392 w 10000"/>
                  <a:gd name="connsiteY896" fmla="*/ 723 h 10141"/>
                  <a:gd name="connsiteX897" fmla="*/ 7416 w 10000"/>
                  <a:gd name="connsiteY897" fmla="*/ 710 h 10141"/>
                  <a:gd name="connsiteX898" fmla="*/ 7452 w 10000"/>
                  <a:gd name="connsiteY898" fmla="*/ 710 h 10141"/>
                  <a:gd name="connsiteX899" fmla="*/ 7500 w 10000"/>
                  <a:gd name="connsiteY899" fmla="*/ 698 h 10141"/>
                  <a:gd name="connsiteX900" fmla="*/ 7536 w 10000"/>
                  <a:gd name="connsiteY900" fmla="*/ 698 h 10141"/>
                  <a:gd name="connsiteX901" fmla="*/ 7596 w 10000"/>
                  <a:gd name="connsiteY901" fmla="*/ 698 h 10141"/>
                  <a:gd name="connsiteX902" fmla="*/ 7644 w 10000"/>
                  <a:gd name="connsiteY902" fmla="*/ 698 h 10141"/>
                  <a:gd name="connsiteX903" fmla="*/ 7673 w 10000"/>
                  <a:gd name="connsiteY903" fmla="*/ 698 h 10141"/>
                  <a:gd name="connsiteX904" fmla="*/ 7697 w 10000"/>
                  <a:gd name="connsiteY904" fmla="*/ 698 h 10141"/>
                  <a:gd name="connsiteX905" fmla="*/ 7721 w 10000"/>
                  <a:gd name="connsiteY905" fmla="*/ 698 h 10141"/>
                  <a:gd name="connsiteX906" fmla="*/ 7733 w 10000"/>
                  <a:gd name="connsiteY906" fmla="*/ 698 h 10141"/>
                  <a:gd name="connsiteX907" fmla="*/ 7738 w 10000"/>
                  <a:gd name="connsiteY907" fmla="*/ 719 h 10141"/>
                  <a:gd name="connsiteX0" fmla="*/ 7738 w 10000"/>
                  <a:gd name="connsiteY0" fmla="*/ 719 h 10141"/>
                  <a:gd name="connsiteX1" fmla="*/ 8122 w 10000"/>
                  <a:gd name="connsiteY1" fmla="*/ 141 h 10141"/>
                  <a:gd name="connsiteX2" fmla="*/ 8110 w 10000"/>
                  <a:gd name="connsiteY2" fmla="*/ 141 h 10141"/>
                  <a:gd name="connsiteX3" fmla="*/ 8062 w 10000"/>
                  <a:gd name="connsiteY3" fmla="*/ 141 h 10141"/>
                  <a:gd name="connsiteX4" fmla="*/ 8014 w 10000"/>
                  <a:gd name="connsiteY4" fmla="*/ 147 h 10141"/>
                  <a:gd name="connsiteX5" fmla="*/ 7978 w 10000"/>
                  <a:gd name="connsiteY5" fmla="*/ 147 h 10141"/>
                  <a:gd name="connsiteX6" fmla="*/ 7949 w 10000"/>
                  <a:gd name="connsiteY6" fmla="*/ 147 h 10141"/>
                  <a:gd name="connsiteX7" fmla="*/ 7913 w 10000"/>
                  <a:gd name="connsiteY7" fmla="*/ 147 h 10141"/>
                  <a:gd name="connsiteX8" fmla="*/ 7889 w 10000"/>
                  <a:gd name="connsiteY8" fmla="*/ 160 h 10141"/>
                  <a:gd name="connsiteX9" fmla="*/ 7841 w 10000"/>
                  <a:gd name="connsiteY9" fmla="*/ 160 h 10141"/>
                  <a:gd name="connsiteX10" fmla="*/ 7793 w 10000"/>
                  <a:gd name="connsiteY10" fmla="*/ 173 h 10141"/>
                  <a:gd name="connsiteX11" fmla="*/ 7745 w 10000"/>
                  <a:gd name="connsiteY11" fmla="*/ 173 h 10141"/>
                  <a:gd name="connsiteX12" fmla="*/ 7697 w 10000"/>
                  <a:gd name="connsiteY12" fmla="*/ 185 h 10141"/>
                  <a:gd name="connsiteX13" fmla="*/ 7656 w 10000"/>
                  <a:gd name="connsiteY13" fmla="*/ 185 h 10141"/>
                  <a:gd name="connsiteX14" fmla="*/ 7596 w 10000"/>
                  <a:gd name="connsiteY14" fmla="*/ 185 h 10141"/>
                  <a:gd name="connsiteX15" fmla="*/ 7536 w 10000"/>
                  <a:gd name="connsiteY15" fmla="*/ 198 h 10141"/>
                  <a:gd name="connsiteX16" fmla="*/ 7476 w 10000"/>
                  <a:gd name="connsiteY16" fmla="*/ 198 h 10141"/>
                  <a:gd name="connsiteX17" fmla="*/ 7404 w 10000"/>
                  <a:gd name="connsiteY17" fmla="*/ 198 h 10141"/>
                  <a:gd name="connsiteX18" fmla="*/ 7344 w 10000"/>
                  <a:gd name="connsiteY18" fmla="*/ 211 h 10141"/>
                  <a:gd name="connsiteX19" fmla="*/ 7291 w 10000"/>
                  <a:gd name="connsiteY19" fmla="*/ 211 h 10141"/>
                  <a:gd name="connsiteX20" fmla="*/ 7231 w 10000"/>
                  <a:gd name="connsiteY20" fmla="*/ 223 h 10141"/>
                  <a:gd name="connsiteX21" fmla="*/ 7147 w 10000"/>
                  <a:gd name="connsiteY21" fmla="*/ 223 h 10141"/>
                  <a:gd name="connsiteX22" fmla="*/ 7075 w 10000"/>
                  <a:gd name="connsiteY22" fmla="*/ 236 h 10141"/>
                  <a:gd name="connsiteX23" fmla="*/ 7010 w 10000"/>
                  <a:gd name="connsiteY23" fmla="*/ 236 h 10141"/>
                  <a:gd name="connsiteX24" fmla="*/ 6926 w 10000"/>
                  <a:gd name="connsiteY24" fmla="*/ 249 h 10141"/>
                  <a:gd name="connsiteX25" fmla="*/ 6854 w 10000"/>
                  <a:gd name="connsiteY25" fmla="*/ 261 h 10141"/>
                  <a:gd name="connsiteX26" fmla="*/ 6770 w 10000"/>
                  <a:gd name="connsiteY26" fmla="*/ 274 h 10141"/>
                  <a:gd name="connsiteX27" fmla="*/ 6705 w 10000"/>
                  <a:gd name="connsiteY27" fmla="*/ 274 h 10141"/>
                  <a:gd name="connsiteX28" fmla="*/ 6621 w 10000"/>
                  <a:gd name="connsiteY28" fmla="*/ 286 h 10141"/>
                  <a:gd name="connsiteX29" fmla="*/ 6537 w 10000"/>
                  <a:gd name="connsiteY29" fmla="*/ 286 h 10141"/>
                  <a:gd name="connsiteX30" fmla="*/ 6453 w 10000"/>
                  <a:gd name="connsiteY30" fmla="*/ 299 h 10141"/>
                  <a:gd name="connsiteX31" fmla="*/ 6364 w 10000"/>
                  <a:gd name="connsiteY31" fmla="*/ 312 h 10141"/>
                  <a:gd name="connsiteX32" fmla="*/ 6280 w 10000"/>
                  <a:gd name="connsiteY32" fmla="*/ 324 h 10141"/>
                  <a:gd name="connsiteX33" fmla="*/ 6184 w 10000"/>
                  <a:gd name="connsiteY33" fmla="*/ 337 h 10141"/>
                  <a:gd name="connsiteX34" fmla="*/ 6100 w 10000"/>
                  <a:gd name="connsiteY34" fmla="*/ 350 h 10141"/>
                  <a:gd name="connsiteX35" fmla="*/ 6011 w 10000"/>
                  <a:gd name="connsiteY35" fmla="*/ 350 h 10141"/>
                  <a:gd name="connsiteX36" fmla="*/ 5927 w 10000"/>
                  <a:gd name="connsiteY36" fmla="*/ 362 h 10141"/>
                  <a:gd name="connsiteX37" fmla="*/ 5831 w 10000"/>
                  <a:gd name="connsiteY37" fmla="*/ 375 h 10141"/>
                  <a:gd name="connsiteX38" fmla="*/ 5742 w 10000"/>
                  <a:gd name="connsiteY38" fmla="*/ 388 h 10141"/>
                  <a:gd name="connsiteX39" fmla="*/ 5658 w 10000"/>
                  <a:gd name="connsiteY39" fmla="*/ 388 h 10141"/>
                  <a:gd name="connsiteX40" fmla="*/ 5562 w 10000"/>
                  <a:gd name="connsiteY40" fmla="*/ 400 h 10141"/>
                  <a:gd name="connsiteX41" fmla="*/ 5467 w 10000"/>
                  <a:gd name="connsiteY41" fmla="*/ 413 h 10141"/>
                  <a:gd name="connsiteX42" fmla="*/ 5377 w 10000"/>
                  <a:gd name="connsiteY42" fmla="*/ 426 h 10141"/>
                  <a:gd name="connsiteX43" fmla="*/ 5281 w 10000"/>
                  <a:gd name="connsiteY43" fmla="*/ 426 h 10141"/>
                  <a:gd name="connsiteX44" fmla="*/ 5185 w 10000"/>
                  <a:gd name="connsiteY44" fmla="*/ 451 h 10141"/>
                  <a:gd name="connsiteX45" fmla="*/ 5096 w 10000"/>
                  <a:gd name="connsiteY45" fmla="*/ 464 h 10141"/>
                  <a:gd name="connsiteX46" fmla="*/ 5000 w 10000"/>
                  <a:gd name="connsiteY46" fmla="*/ 470 h 10141"/>
                  <a:gd name="connsiteX47" fmla="*/ 4904 w 10000"/>
                  <a:gd name="connsiteY47" fmla="*/ 470 h 10141"/>
                  <a:gd name="connsiteX48" fmla="*/ 4809 w 10000"/>
                  <a:gd name="connsiteY48" fmla="*/ 483 h 10141"/>
                  <a:gd name="connsiteX49" fmla="*/ 4719 w 10000"/>
                  <a:gd name="connsiteY49" fmla="*/ 495 h 10141"/>
                  <a:gd name="connsiteX50" fmla="*/ 4623 w 10000"/>
                  <a:gd name="connsiteY50" fmla="*/ 508 h 10141"/>
                  <a:gd name="connsiteX51" fmla="*/ 4528 w 10000"/>
                  <a:gd name="connsiteY51" fmla="*/ 521 h 10141"/>
                  <a:gd name="connsiteX52" fmla="*/ 4438 w 10000"/>
                  <a:gd name="connsiteY52" fmla="*/ 533 h 10141"/>
                  <a:gd name="connsiteX53" fmla="*/ 4354 w 10000"/>
                  <a:gd name="connsiteY53" fmla="*/ 546 h 10141"/>
                  <a:gd name="connsiteX54" fmla="*/ 4258 w 10000"/>
                  <a:gd name="connsiteY54" fmla="*/ 558 h 10141"/>
                  <a:gd name="connsiteX55" fmla="*/ 4163 w 10000"/>
                  <a:gd name="connsiteY55" fmla="*/ 571 h 10141"/>
                  <a:gd name="connsiteX56" fmla="*/ 4073 w 10000"/>
                  <a:gd name="connsiteY56" fmla="*/ 584 h 10141"/>
                  <a:gd name="connsiteX57" fmla="*/ 3977 w 10000"/>
                  <a:gd name="connsiteY57" fmla="*/ 596 h 10141"/>
                  <a:gd name="connsiteX58" fmla="*/ 3882 w 10000"/>
                  <a:gd name="connsiteY58" fmla="*/ 609 h 10141"/>
                  <a:gd name="connsiteX59" fmla="*/ 3804 w 10000"/>
                  <a:gd name="connsiteY59" fmla="*/ 622 h 10141"/>
                  <a:gd name="connsiteX60" fmla="*/ 3720 w 10000"/>
                  <a:gd name="connsiteY60" fmla="*/ 634 h 10141"/>
                  <a:gd name="connsiteX61" fmla="*/ 3624 w 10000"/>
                  <a:gd name="connsiteY61" fmla="*/ 647 h 10141"/>
                  <a:gd name="connsiteX62" fmla="*/ 3541 w 10000"/>
                  <a:gd name="connsiteY62" fmla="*/ 660 h 10141"/>
                  <a:gd name="connsiteX63" fmla="*/ 3463 w 10000"/>
                  <a:gd name="connsiteY63" fmla="*/ 672 h 10141"/>
                  <a:gd name="connsiteX64" fmla="*/ 3367 w 10000"/>
                  <a:gd name="connsiteY64" fmla="*/ 685 h 10141"/>
                  <a:gd name="connsiteX65" fmla="*/ 3283 w 10000"/>
                  <a:gd name="connsiteY65" fmla="*/ 685 h 10141"/>
                  <a:gd name="connsiteX66" fmla="*/ 3194 w 10000"/>
                  <a:gd name="connsiteY66" fmla="*/ 698 h 10141"/>
                  <a:gd name="connsiteX67" fmla="*/ 3110 w 10000"/>
                  <a:gd name="connsiteY67" fmla="*/ 723 h 10141"/>
                  <a:gd name="connsiteX68" fmla="*/ 3014 w 10000"/>
                  <a:gd name="connsiteY68" fmla="*/ 736 h 10141"/>
                  <a:gd name="connsiteX69" fmla="*/ 2931 w 10000"/>
                  <a:gd name="connsiteY69" fmla="*/ 736 h 10141"/>
                  <a:gd name="connsiteX70" fmla="*/ 2853 w 10000"/>
                  <a:gd name="connsiteY70" fmla="*/ 748 h 10141"/>
                  <a:gd name="connsiteX71" fmla="*/ 2757 w 10000"/>
                  <a:gd name="connsiteY71" fmla="*/ 761 h 10141"/>
                  <a:gd name="connsiteX72" fmla="*/ 2673 w 10000"/>
                  <a:gd name="connsiteY72" fmla="*/ 774 h 10141"/>
                  <a:gd name="connsiteX73" fmla="*/ 2590 w 10000"/>
                  <a:gd name="connsiteY73" fmla="*/ 786 h 10141"/>
                  <a:gd name="connsiteX74" fmla="*/ 2512 w 10000"/>
                  <a:gd name="connsiteY74" fmla="*/ 799 h 10141"/>
                  <a:gd name="connsiteX75" fmla="*/ 2428 w 10000"/>
                  <a:gd name="connsiteY75" fmla="*/ 805 h 10141"/>
                  <a:gd name="connsiteX76" fmla="*/ 2344 w 10000"/>
                  <a:gd name="connsiteY76" fmla="*/ 818 h 10141"/>
                  <a:gd name="connsiteX77" fmla="*/ 2261 w 10000"/>
                  <a:gd name="connsiteY77" fmla="*/ 830 h 10141"/>
                  <a:gd name="connsiteX78" fmla="*/ 2183 w 10000"/>
                  <a:gd name="connsiteY78" fmla="*/ 843 h 10141"/>
                  <a:gd name="connsiteX79" fmla="*/ 2099 w 10000"/>
                  <a:gd name="connsiteY79" fmla="*/ 843 h 10141"/>
                  <a:gd name="connsiteX80" fmla="*/ 2028 w 10000"/>
                  <a:gd name="connsiteY80" fmla="*/ 868 h 10141"/>
                  <a:gd name="connsiteX81" fmla="*/ 1944 w 10000"/>
                  <a:gd name="connsiteY81" fmla="*/ 881 h 10141"/>
                  <a:gd name="connsiteX82" fmla="*/ 1866 w 10000"/>
                  <a:gd name="connsiteY82" fmla="*/ 894 h 10141"/>
                  <a:gd name="connsiteX83" fmla="*/ 1794 w 10000"/>
                  <a:gd name="connsiteY83" fmla="*/ 894 h 10141"/>
                  <a:gd name="connsiteX84" fmla="*/ 1722 w 10000"/>
                  <a:gd name="connsiteY84" fmla="*/ 919 h 10141"/>
                  <a:gd name="connsiteX85" fmla="*/ 1639 w 10000"/>
                  <a:gd name="connsiteY85" fmla="*/ 919 h 10141"/>
                  <a:gd name="connsiteX86" fmla="*/ 1573 w 10000"/>
                  <a:gd name="connsiteY86" fmla="*/ 932 h 10141"/>
                  <a:gd name="connsiteX87" fmla="*/ 1501 w 10000"/>
                  <a:gd name="connsiteY87" fmla="*/ 944 h 10141"/>
                  <a:gd name="connsiteX88" fmla="*/ 1429 w 10000"/>
                  <a:gd name="connsiteY88" fmla="*/ 957 h 10141"/>
                  <a:gd name="connsiteX89" fmla="*/ 1358 w 10000"/>
                  <a:gd name="connsiteY89" fmla="*/ 957 h 10141"/>
                  <a:gd name="connsiteX90" fmla="*/ 1292 w 10000"/>
                  <a:gd name="connsiteY90" fmla="*/ 982 h 10141"/>
                  <a:gd name="connsiteX91" fmla="*/ 1232 w 10000"/>
                  <a:gd name="connsiteY91" fmla="*/ 995 h 10141"/>
                  <a:gd name="connsiteX92" fmla="*/ 1160 w 10000"/>
                  <a:gd name="connsiteY92" fmla="*/ 1008 h 10141"/>
                  <a:gd name="connsiteX93" fmla="*/ 1089 w 10000"/>
                  <a:gd name="connsiteY93" fmla="*/ 1008 h 10141"/>
                  <a:gd name="connsiteX94" fmla="*/ 1029 w 10000"/>
                  <a:gd name="connsiteY94" fmla="*/ 1020 h 10141"/>
                  <a:gd name="connsiteX95" fmla="*/ 963 w 10000"/>
                  <a:gd name="connsiteY95" fmla="*/ 1020 h 10141"/>
                  <a:gd name="connsiteX96" fmla="*/ 903 w 10000"/>
                  <a:gd name="connsiteY96" fmla="*/ 1033 h 10141"/>
                  <a:gd name="connsiteX97" fmla="*/ 843 w 10000"/>
                  <a:gd name="connsiteY97" fmla="*/ 1033 h 10141"/>
                  <a:gd name="connsiteX98" fmla="*/ 783 w 10000"/>
                  <a:gd name="connsiteY98" fmla="*/ 1045 h 10141"/>
                  <a:gd name="connsiteX99" fmla="*/ 736 w 10000"/>
                  <a:gd name="connsiteY99" fmla="*/ 1058 h 10141"/>
                  <a:gd name="connsiteX100" fmla="*/ 688 w 10000"/>
                  <a:gd name="connsiteY100" fmla="*/ 1071 h 10141"/>
                  <a:gd name="connsiteX101" fmla="*/ 634 w 10000"/>
                  <a:gd name="connsiteY101" fmla="*/ 1071 h 10141"/>
                  <a:gd name="connsiteX102" fmla="*/ 574 w 10000"/>
                  <a:gd name="connsiteY102" fmla="*/ 1083 h 10141"/>
                  <a:gd name="connsiteX103" fmla="*/ 526 w 10000"/>
                  <a:gd name="connsiteY103" fmla="*/ 1083 h 10141"/>
                  <a:gd name="connsiteX104" fmla="*/ 478 w 10000"/>
                  <a:gd name="connsiteY104" fmla="*/ 1096 h 10141"/>
                  <a:gd name="connsiteX105" fmla="*/ 431 w 10000"/>
                  <a:gd name="connsiteY105" fmla="*/ 1096 h 10141"/>
                  <a:gd name="connsiteX106" fmla="*/ 383 w 10000"/>
                  <a:gd name="connsiteY106" fmla="*/ 1109 h 10141"/>
                  <a:gd name="connsiteX107" fmla="*/ 347 w 10000"/>
                  <a:gd name="connsiteY107" fmla="*/ 1109 h 10141"/>
                  <a:gd name="connsiteX108" fmla="*/ 317 w 10000"/>
                  <a:gd name="connsiteY108" fmla="*/ 1121 h 10141"/>
                  <a:gd name="connsiteX109" fmla="*/ 281 w 10000"/>
                  <a:gd name="connsiteY109" fmla="*/ 1121 h 10141"/>
                  <a:gd name="connsiteX110" fmla="*/ 233 w 10000"/>
                  <a:gd name="connsiteY110" fmla="*/ 1134 h 10141"/>
                  <a:gd name="connsiteX111" fmla="*/ 209 w 10000"/>
                  <a:gd name="connsiteY111" fmla="*/ 1134 h 10141"/>
                  <a:gd name="connsiteX112" fmla="*/ 173 w 10000"/>
                  <a:gd name="connsiteY112" fmla="*/ 1134 h 10141"/>
                  <a:gd name="connsiteX113" fmla="*/ 114 w 10000"/>
                  <a:gd name="connsiteY113" fmla="*/ 1140 h 10141"/>
                  <a:gd name="connsiteX114" fmla="*/ 78 w 10000"/>
                  <a:gd name="connsiteY114" fmla="*/ 1153 h 10141"/>
                  <a:gd name="connsiteX115" fmla="*/ 42 w 10000"/>
                  <a:gd name="connsiteY115" fmla="*/ 1153 h 10141"/>
                  <a:gd name="connsiteX116" fmla="*/ 24 w 10000"/>
                  <a:gd name="connsiteY116" fmla="*/ 1166 h 10141"/>
                  <a:gd name="connsiteX117" fmla="*/ 0 w 10000"/>
                  <a:gd name="connsiteY117" fmla="*/ 1166 h 10141"/>
                  <a:gd name="connsiteX118" fmla="*/ 0 w 10000"/>
                  <a:gd name="connsiteY118" fmla="*/ 1166 h 10141"/>
                  <a:gd name="connsiteX119" fmla="*/ 0 w 10000"/>
                  <a:gd name="connsiteY119" fmla="*/ 1178 h 10141"/>
                  <a:gd name="connsiteX120" fmla="*/ 12 w 10000"/>
                  <a:gd name="connsiteY120" fmla="*/ 1204 h 10141"/>
                  <a:gd name="connsiteX121" fmla="*/ 12 w 10000"/>
                  <a:gd name="connsiteY121" fmla="*/ 1229 h 10141"/>
                  <a:gd name="connsiteX122" fmla="*/ 24 w 10000"/>
                  <a:gd name="connsiteY122" fmla="*/ 1254 h 10141"/>
                  <a:gd name="connsiteX123" fmla="*/ 30 w 10000"/>
                  <a:gd name="connsiteY123" fmla="*/ 1292 h 10141"/>
                  <a:gd name="connsiteX124" fmla="*/ 42 w 10000"/>
                  <a:gd name="connsiteY124" fmla="*/ 1330 h 10141"/>
                  <a:gd name="connsiteX125" fmla="*/ 54 w 10000"/>
                  <a:gd name="connsiteY125" fmla="*/ 1355 h 10141"/>
                  <a:gd name="connsiteX126" fmla="*/ 66 w 10000"/>
                  <a:gd name="connsiteY126" fmla="*/ 1406 h 10141"/>
                  <a:gd name="connsiteX127" fmla="*/ 78 w 10000"/>
                  <a:gd name="connsiteY127" fmla="*/ 1457 h 10141"/>
                  <a:gd name="connsiteX128" fmla="*/ 90 w 10000"/>
                  <a:gd name="connsiteY128" fmla="*/ 1501 h 10141"/>
                  <a:gd name="connsiteX129" fmla="*/ 102 w 10000"/>
                  <a:gd name="connsiteY129" fmla="*/ 1564 h 10141"/>
                  <a:gd name="connsiteX130" fmla="*/ 126 w 10000"/>
                  <a:gd name="connsiteY130" fmla="*/ 1627 h 10141"/>
                  <a:gd name="connsiteX131" fmla="*/ 150 w 10000"/>
                  <a:gd name="connsiteY131" fmla="*/ 1691 h 10141"/>
                  <a:gd name="connsiteX132" fmla="*/ 173 w 10000"/>
                  <a:gd name="connsiteY132" fmla="*/ 1767 h 10141"/>
                  <a:gd name="connsiteX133" fmla="*/ 185 w 10000"/>
                  <a:gd name="connsiteY133" fmla="*/ 1823 h 10141"/>
                  <a:gd name="connsiteX134" fmla="*/ 209 w 10000"/>
                  <a:gd name="connsiteY134" fmla="*/ 1899 h 10141"/>
                  <a:gd name="connsiteX135" fmla="*/ 221 w 10000"/>
                  <a:gd name="connsiteY135" fmla="*/ 1975 h 10141"/>
                  <a:gd name="connsiteX136" fmla="*/ 245 w 10000"/>
                  <a:gd name="connsiteY136" fmla="*/ 2064 h 10141"/>
                  <a:gd name="connsiteX137" fmla="*/ 269 w 10000"/>
                  <a:gd name="connsiteY137" fmla="*/ 2133 h 10141"/>
                  <a:gd name="connsiteX138" fmla="*/ 305 w 10000"/>
                  <a:gd name="connsiteY138" fmla="*/ 2235 h 10141"/>
                  <a:gd name="connsiteX139" fmla="*/ 329 w 10000"/>
                  <a:gd name="connsiteY139" fmla="*/ 2311 h 10141"/>
                  <a:gd name="connsiteX140" fmla="*/ 347 w 10000"/>
                  <a:gd name="connsiteY140" fmla="*/ 2412 h 10141"/>
                  <a:gd name="connsiteX141" fmla="*/ 371 w 10000"/>
                  <a:gd name="connsiteY141" fmla="*/ 2507 h 10141"/>
                  <a:gd name="connsiteX142" fmla="*/ 395 w 10000"/>
                  <a:gd name="connsiteY142" fmla="*/ 2608 h 10141"/>
                  <a:gd name="connsiteX143" fmla="*/ 431 w 10000"/>
                  <a:gd name="connsiteY143" fmla="*/ 2696 h 10141"/>
                  <a:gd name="connsiteX144" fmla="*/ 455 w 10000"/>
                  <a:gd name="connsiteY144" fmla="*/ 2791 h 10141"/>
                  <a:gd name="connsiteX145" fmla="*/ 490 w 10000"/>
                  <a:gd name="connsiteY145" fmla="*/ 2892 h 10141"/>
                  <a:gd name="connsiteX146" fmla="*/ 514 w 10000"/>
                  <a:gd name="connsiteY146" fmla="*/ 3006 h 10141"/>
                  <a:gd name="connsiteX147" fmla="*/ 550 w 10000"/>
                  <a:gd name="connsiteY147" fmla="*/ 3107 h 10141"/>
                  <a:gd name="connsiteX148" fmla="*/ 586 w 10000"/>
                  <a:gd name="connsiteY148" fmla="*/ 3228 h 10141"/>
                  <a:gd name="connsiteX149" fmla="*/ 610 w 10000"/>
                  <a:gd name="connsiteY149" fmla="*/ 3329 h 10141"/>
                  <a:gd name="connsiteX150" fmla="*/ 646 w 10000"/>
                  <a:gd name="connsiteY150" fmla="*/ 3443 h 10141"/>
                  <a:gd name="connsiteX151" fmla="*/ 676 w 10000"/>
                  <a:gd name="connsiteY151" fmla="*/ 3538 h 10141"/>
                  <a:gd name="connsiteX152" fmla="*/ 712 w 10000"/>
                  <a:gd name="connsiteY152" fmla="*/ 3664 h 10141"/>
                  <a:gd name="connsiteX153" fmla="*/ 736 w 10000"/>
                  <a:gd name="connsiteY153" fmla="*/ 3778 h 10141"/>
                  <a:gd name="connsiteX154" fmla="*/ 772 w 10000"/>
                  <a:gd name="connsiteY154" fmla="*/ 3885 h 10141"/>
                  <a:gd name="connsiteX155" fmla="*/ 807 w 10000"/>
                  <a:gd name="connsiteY155" fmla="*/ 4012 h 10141"/>
                  <a:gd name="connsiteX156" fmla="*/ 843 w 10000"/>
                  <a:gd name="connsiteY156" fmla="*/ 4119 h 10141"/>
                  <a:gd name="connsiteX157" fmla="*/ 867 w 10000"/>
                  <a:gd name="connsiteY157" fmla="*/ 4233 h 10141"/>
                  <a:gd name="connsiteX158" fmla="*/ 903 w 10000"/>
                  <a:gd name="connsiteY158" fmla="*/ 4360 h 10141"/>
                  <a:gd name="connsiteX159" fmla="*/ 927 w 10000"/>
                  <a:gd name="connsiteY159" fmla="*/ 4467 h 10141"/>
                  <a:gd name="connsiteX160" fmla="*/ 975 w 10000"/>
                  <a:gd name="connsiteY160" fmla="*/ 4581 h 10141"/>
                  <a:gd name="connsiteX161" fmla="*/ 993 w 10000"/>
                  <a:gd name="connsiteY161" fmla="*/ 4708 h 10141"/>
                  <a:gd name="connsiteX162" fmla="*/ 1029 w 10000"/>
                  <a:gd name="connsiteY162" fmla="*/ 4815 h 10141"/>
                  <a:gd name="connsiteX163" fmla="*/ 1065 w 10000"/>
                  <a:gd name="connsiteY163" fmla="*/ 4942 h 10141"/>
                  <a:gd name="connsiteX164" fmla="*/ 1100 w 10000"/>
                  <a:gd name="connsiteY164" fmla="*/ 5068 h 10141"/>
                  <a:gd name="connsiteX165" fmla="*/ 1136 w 10000"/>
                  <a:gd name="connsiteY165" fmla="*/ 5176 h 10141"/>
                  <a:gd name="connsiteX166" fmla="*/ 1160 w 10000"/>
                  <a:gd name="connsiteY166" fmla="*/ 5290 h 10141"/>
                  <a:gd name="connsiteX167" fmla="*/ 1196 w 10000"/>
                  <a:gd name="connsiteY167" fmla="*/ 5403 h 10141"/>
                  <a:gd name="connsiteX168" fmla="*/ 1232 w 10000"/>
                  <a:gd name="connsiteY168" fmla="*/ 5511 h 10141"/>
                  <a:gd name="connsiteX169" fmla="*/ 1256 w 10000"/>
                  <a:gd name="connsiteY169" fmla="*/ 5625 h 10141"/>
                  <a:gd name="connsiteX170" fmla="*/ 1292 w 10000"/>
                  <a:gd name="connsiteY170" fmla="*/ 5739 h 10141"/>
                  <a:gd name="connsiteX171" fmla="*/ 1322 w 10000"/>
                  <a:gd name="connsiteY171" fmla="*/ 5846 h 10141"/>
                  <a:gd name="connsiteX172" fmla="*/ 1358 w 10000"/>
                  <a:gd name="connsiteY172" fmla="*/ 5973 h 10141"/>
                  <a:gd name="connsiteX173" fmla="*/ 1382 w 10000"/>
                  <a:gd name="connsiteY173" fmla="*/ 6074 h 10141"/>
                  <a:gd name="connsiteX174" fmla="*/ 1406 w 10000"/>
                  <a:gd name="connsiteY174" fmla="*/ 6169 h 10141"/>
                  <a:gd name="connsiteX175" fmla="*/ 1441 w 10000"/>
                  <a:gd name="connsiteY175" fmla="*/ 6283 h 10141"/>
                  <a:gd name="connsiteX176" fmla="*/ 1477 w 10000"/>
                  <a:gd name="connsiteY176" fmla="*/ 6397 h 10141"/>
                  <a:gd name="connsiteX177" fmla="*/ 1501 w 10000"/>
                  <a:gd name="connsiteY177" fmla="*/ 6479 h 10141"/>
                  <a:gd name="connsiteX178" fmla="*/ 1525 w 10000"/>
                  <a:gd name="connsiteY178" fmla="*/ 6580 h 10141"/>
                  <a:gd name="connsiteX179" fmla="*/ 1549 w 10000"/>
                  <a:gd name="connsiteY179" fmla="*/ 6681 h 10141"/>
                  <a:gd name="connsiteX180" fmla="*/ 1585 w 10000"/>
                  <a:gd name="connsiteY180" fmla="*/ 6789 h 10141"/>
                  <a:gd name="connsiteX181" fmla="*/ 1609 w 10000"/>
                  <a:gd name="connsiteY181" fmla="*/ 6865 h 10141"/>
                  <a:gd name="connsiteX182" fmla="*/ 1627 w 10000"/>
                  <a:gd name="connsiteY182" fmla="*/ 6966 h 10141"/>
                  <a:gd name="connsiteX183" fmla="*/ 1651 w 10000"/>
                  <a:gd name="connsiteY183" fmla="*/ 7054 h 10141"/>
                  <a:gd name="connsiteX184" fmla="*/ 1675 w 10000"/>
                  <a:gd name="connsiteY184" fmla="*/ 7149 h 10141"/>
                  <a:gd name="connsiteX185" fmla="*/ 1687 w 10000"/>
                  <a:gd name="connsiteY185" fmla="*/ 7238 h 10141"/>
                  <a:gd name="connsiteX186" fmla="*/ 1722 w 10000"/>
                  <a:gd name="connsiteY186" fmla="*/ 7326 h 10141"/>
                  <a:gd name="connsiteX187" fmla="*/ 1746 w 10000"/>
                  <a:gd name="connsiteY187" fmla="*/ 7415 h 10141"/>
                  <a:gd name="connsiteX188" fmla="*/ 1770 w 10000"/>
                  <a:gd name="connsiteY188" fmla="*/ 7497 h 10141"/>
                  <a:gd name="connsiteX189" fmla="*/ 1782 w 10000"/>
                  <a:gd name="connsiteY189" fmla="*/ 7586 h 10141"/>
                  <a:gd name="connsiteX190" fmla="*/ 1806 w 10000"/>
                  <a:gd name="connsiteY190" fmla="*/ 7662 h 10141"/>
                  <a:gd name="connsiteX191" fmla="*/ 1818 w 10000"/>
                  <a:gd name="connsiteY191" fmla="*/ 7750 h 10141"/>
                  <a:gd name="connsiteX192" fmla="*/ 1854 w 10000"/>
                  <a:gd name="connsiteY192" fmla="*/ 7832 h 10141"/>
                  <a:gd name="connsiteX193" fmla="*/ 1866 w 10000"/>
                  <a:gd name="connsiteY193" fmla="*/ 7908 h 10141"/>
                  <a:gd name="connsiteX194" fmla="*/ 1890 w 10000"/>
                  <a:gd name="connsiteY194" fmla="*/ 7997 h 10141"/>
                  <a:gd name="connsiteX195" fmla="*/ 1902 w 10000"/>
                  <a:gd name="connsiteY195" fmla="*/ 8073 h 10141"/>
                  <a:gd name="connsiteX196" fmla="*/ 1926 w 10000"/>
                  <a:gd name="connsiteY196" fmla="*/ 8155 h 10141"/>
                  <a:gd name="connsiteX197" fmla="*/ 1938 w 10000"/>
                  <a:gd name="connsiteY197" fmla="*/ 8218 h 10141"/>
                  <a:gd name="connsiteX198" fmla="*/ 1956 w 10000"/>
                  <a:gd name="connsiteY198" fmla="*/ 8294 h 10141"/>
                  <a:gd name="connsiteX199" fmla="*/ 1968 w 10000"/>
                  <a:gd name="connsiteY199" fmla="*/ 8370 h 10141"/>
                  <a:gd name="connsiteX200" fmla="*/ 1992 w 10000"/>
                  <a:gd name="connsiteY200" fmla="*/ 8440 h 10141"/>
                  <a:gd name="connsiteX201" fmla="*/ 2004 w 10000"/>
                  <a:gd name="connsiteY201" fmla="*/ 8503 h 10141"/>
                  <a:gd name="connsiteX202" fmla="*/ 2016 w 10000"/>
                  <a:gd name="connsiteY202" fmla="*/ 8579 h 10141"/>
                  <a:gd name="connsiteX203" fmla="*/ 2028 w 10000"/>
                  <a:gd name="connsiteY203" fmla="*/ 8655 h 10141"/>
                  <a:gd name="connsiteX204" fmla="*/ 2051 w 10000"/>
                  <a:gd name="connsiteY204" fmla="*/ 8718 h 10141"/>
                  <a:gd name="connsiteX205" fmla="*/ 2051 w 10000"/>
                  <a:gd name="connsiteY205" fmla="*/ 8775 h 10141"/>
                  <a:gd name="connsiteX206" fmla="*/ 2075 w 10000"/>
                  <a:gd name="connsiteY206" fmla="*/ 8838 h 10141"/>
                  <a:gd name="connsiteX207" fmla="*/ 2075 w 10000"/>
                  <a:gd name="connsiteY207" fmla="*/ 8901 h 10141"/>
                  <a:gd name="connsiteX208" fmla="*/ 2099 w 10000"/>
                  <a:gd name="connsiteY208" fmla="*/ 8977 h 10141"/>
                  <a:gd name="connsiteX209" fmla="*/ 2111 w 10000"/>
                  <a:gd name="connsiteY209" fmla="*/ 9028 h 10141"/>
                  <a:gd name="connsiteX210" fmla="*/ 2123 w 10000"/>
                  <a:gd name="connsiteY210" fmla="*/ 9085 h 10141"/>
                  <a:gd name="connsiteX211" fmla="*/ 2135 w 10000"/>
                  <a:gd name="connsiteY211" fmla="*/ 9148 h 10141"/>
                  <a:gd name="connsiteX212" fmla="*/ 2147 w 10000"/>
                  <a:gd name="connsiteY212" fmla="*/ 9211 h 10141"/>
                  <a:gd name="connsiteX213" fmla="*/ 2159 w 10000"/>
                  <a:gd name="connsiteY213" fmla="*/ 9262 h 10141"/>
                  <a:gd name="connsiteX214" fmla="*/ 2159 w 10000"/>
                  <a:gd name="connsiteY214" fmla="*/ 9312 h 10141"/>
                  <a:gd name="connsiteX215" fmla="*/ 2171 w 10000"/>
                  <a:gd name="connsiteY215" fmla="*/ 9363 h 10141"/>
                  <a:gd name="connsiteX216" fmla="*/ 2183 w 10000"/>
                  <a:gd name="connsiteY216" fmla="*/ 9407 h 10141"/>
                  <a:gd name="connsiteX217" fmla="*/ 2183 w 10000"/>
                  <a:gd name="connsiteY217" fmla="*/ 9458 h 10141"/>
                  <a:gd name="connsiteX218" fmla="*/ 2195 w 10000"/>
                  <a:gd name="connsiteY218" fmla="*/ 9508 h 10141"/>
                  <a:gd name="connsiteX219" fmla="*/ 2195 w 10000"/>
                  <a:gd name="connsiteY219" fmla="*/ 9546 h 10141"/>
                  <a:gd name="connsiteX220" fmla="*/ 2207 w 10000"/>
                  <a:gd name="connsiteY220" fmla="*/ 9597 h 10141"/>
                  <a:gd name="connsiteX221" fmla="*/ 2207 w 10000"/>
                  <a:gd name="connsiteY221" fmla="*/ 9635 h 10141"/>
                  <a:gd name="connsiteX222" fmla="*/ 2219 w 10000"/>
                  <a:gd name="connsiteY222" fmla="*/ 9673 h 10141"/>
                  <a:gd name="connsiteX223" fmla="*/ 2219 w 10000"/>
                  <a:gd name="connsiteY223" fmla="*/ 9711 h 10141"/>
                  <a:gd name="connsiteX224" fmla="*/ 2243 w 10000"/>
                  <a:gd name="connsiteY224" fmla="*/ 9755 h 10141"/>
                  <a:gd name="connsiteX225" fmla="*/ 2243 w 10000"/>
                  <a:gd name="connsiteY225" fmla="*/ 9780 h 10141"/>
                  <a:gd name="connsiteX226" fmla="*/ 2255 w 10000"/>
                  <a:gd name="connsiteY226" fmla="*/ 9818 h 10141"/>
                  <a:gd name="connsiteX227" fmla="*/ 2255 w 10000"/>
                  <a:gd name="connsiteY227" fmla="*/ 9856 h 10141"/>
                  <a:gd name="connsiteX228" fmla="*/ 2261 w 10000"/>
                  <a:gd name="connsiteY228" fmla="*/ 9894 h 10141"/>
                  <a:gd name="connsiteX229" fmla="*/ 2261 w 10000"/>
                  <a:gd name="connsiteY229" fmla="*/ 9945 h 10141"/>
                  <a:gd name="connsiteX230" fmla="*/ 2273 w 10000"/>
                  <a:gd name="connsiteY230" fmla="*/ 9996 h 10141"/>
                  <a:gd name="connsiteX231" fmla="*/ 2273 w 10000"/>
                  <a:gd name="connsiteY231" fmla="*/ 10033 h 10141"/>
                  <a:gd name="connsiteX232" fmla="*/ 2285 w 10000"/>
                  <a:gd name="connsiteY232" fmla="*/ 10071 h 10141"/>
                  <a:gd name="connsiteX233" fmla="*/ 2285 w 10000"/>
                  <a:gd name="connsiteY233" fmla="*/ 10116 h 10141"/>
                  <a:gd name="connsiteX234" fmla="*/ 2297 w 10000"/>
                  <a:gd name="connsiteY234" fmla="*/ 10141 h 10141"/>
                  <a:gd name="connsiteX235" fmla="*/ 2297 w 10000"/>
                  <a:gd name="connsiteY235" fmla="*/ 10128 h 10141"/>
                  <a:gd name="connsiteX236" fmla="*/ 2309 w 10000"/>
                  <a:gd name="connsiteY236" fmla="*/ 10116 h 10141"/>
                  <a:gd name="connsiteX237" fmla="*/ 2333 w 10000"/>
                  <a:gd name="connsiteY237" fmla="*/ 10103 h 10141"/>
                  <a:gd name="connsiteX238" fmla="*/ 2380 w 10000"/>
                  <a:gd name="connsiteY238" fmla="*/ 10103 h 10141"/>
                  <a:gd name="connsiteX239" fmla="*/ 2416 w 10000"/>
                  <a:gd name="connsiteY239" fmla="*/ 10078 h 10141"/>
                  <a:gd name="connsiteX240" fmla="*/ 2476 w 10000"/>
                  <a:gd name="connsiteY240" fmla="*/ 10071 h 10141"/>
                  <a:gd name="connsiteX241" fmla="*/ 2500 w 10000"/>
                  <a:gd name="connsiteY241" fmla="*/ 10059 h 10141"/>
                  <a:gd name="connsiteX242" fmla="*/ 2548 w 10000"/>
                  <a:gd name="connsiteY242" fmla="*/ 10059 h 10141"/>
                  <a:gd name="connsiteX243" fmla="*/ 2578 w 10000"/>
                  <a:gd name="connsiteY243" fmla="*/ 10046 h 10141"/>
                  <a:gd name="connsiteX244" fmla="*/ 2626 w 10000"/>
                  <a:gd name="connsiteY244" fmla="*/ 10033 h 10141"/>
                  <a:gd name="connsiteX245" fmla="*/ 2661 w 10000"/>
                  <a:gd name="connsiteY245" fmla="*/ 10021 h 10141"/>
                  <a:gd name="connsiteX246" fmla="*/ 2697 w 10000"/>
                  <a:gd name="connsiteY246" fmla="*/ 9996 h 10141"/>
                  <a:gd name="connsiteX247" fmla="*/ 2745 w 10000"/>
                  <a:gd name="connsiteY247" fmla="*/ 9983 h 10141"/>
                  <a:gd name="connsiteX248" fmla="*/ 2793 w 10000"/>
                  <a:gd name="connsiteY248" fmla="*/ 9970 h 10141"/>
                  <a:gd name="connsiteX249" fmla="*/ 2841 w 10000"/>
                  <a:gd name="connsiteY249" fmla="*/ 9958 h 10141"/>
                  <a:gd name="connsiteX250" fmla="*/ 2889 w 10000"/>
                  <a:gd name="connsiteY250" fmla="*/ 9945 h 10141"/>
                  <a:gd name="connsiteX251" fmla="*/ 2943 w 10000"/>
                  <a:gd name="connsiteY251" fmla="*/ 9932 h 10141"/>
                  <a:gd name="connsiteX252" fmla="*/ 2990 w 10000"/>
                  <a:gd name="connsiteY252" fmla="*/ 9920 h 10141"/>
                  <a:gd name="connsiteX253" fmla="*/ 3050 w 10000"/>
                  <a:gd name="connsiteY253" fmla="*/ 9894 h 10141"/>
                  <a:gd name="connsiteX254" fmla="*/ 3110 w 10000"/>
                  <a:gd name="connsiteY254" fmla="*/ 9882 h 10141"/>
                  <a:gd name="connsiteX255" fmla="*/ 3170 w 10000"/>
                  <a:gd name="connsiteY255" fmla="*/ 9869 h 10141"/>
                  <a:gd name="connsiteX256" fmla="*/ 3224 w 10000"/>
                  <a:gd name="connsiteY256" fmla="*/ 9844 h 10141"/>
                  <a:gd name="connsiteX257" fmla="*/ 3283 w 10000"/>
                  <a:gd name="connsiteY257" fmla="*/ 9831 h 10141"/>
                  <a:gd name="connsiteX258" fmla="*/ 3355 w 10000"/>
                  <a:gd name="connsiteY258" fmla="*/ 9818 h 10141"/>
                  <a:gd name="connsiteX259" fmla="*/ 3415 w 10000"/>
                  <a:gd name="connsiteY259" fmla="*/ 9793 h 10141"/>
                  <a:gd name="connsiteX260" fmla="*/ 3487 w 10000"/>
                  <a:gd name="connsiteY260" fmla="*/ 9780 h 10141"/>
                  <a:gd name="connsiteX261" fmla="*/ 3553 w 10000"/>
                  <a:gd name="connsiteY261" fmla="*/ 9768 h 10141"/>
                  <a:gd name="connsiteX262" fmla="*/ 3612 w 10000"/>
                  <a:gd name="connsiteY262" fmla="*/ 9743 h 10141"/>
                  <a:gd name="connsiteX263" fmla="*/ 3696 w 10000"/>
                  <a:gd name="connsiteY263" fmla="*/ 9724 h 10141"/>
                  <a:gd name="connsiteX264" fmla="*/ 3768 w 10000"/>
                  <a:gd name="connsiteY264" fmla="*/ 9711 h 10141"/>
                  <a:gd name="connsiteX265" fmla="*/ 3840 w 10000"/>
                  <a:gd name="connsiteY265" fmla="*/ 9686 h 10141"/>
                  <a:gd name="connsiteX266" fmla="*/ 3906 w 10000"/>
                  <a:gd name="connsiteY266" fmla="*/ 9673 h 10141"/>
                  <a:gd name="connsiteX267" fmla="*/ 3977 w 10000"/>
                  <a:gd name="connsiteY267" fmla="*/ 9648 h 10141"/>
                  <a:gd name="connsiteX268" fmla="*/ 4061 w 10000"/>
                  <a:gd name="connsiteY268" fmla="*/ 9635 h 10141"/>
                  <a:gd name="connsiteX269" fmla="*/ 4133 w 10000"/>
                  <a:gd name="connsiteY269" fmla="*/ 9610 h 10141"/>
                  <a:gd name="connsiteX270" fmla="*/ 4211 w 10000"/>
                  <a:gd name="connsiteY270" fmla="*/ 9584 h 10141"/>
                  <a:gd name="connsiteX271" fmla="*/ 4282 w 10000"/>
                  <a:gd name="connsiteY271" fmla="*/ 9572 h 10141"/>
                  <a:gd name="connsiteX272" fmla="*/ 4366 w 10000"/>
                  <a:gd name="connsiteY272" fmla="*/ 9546 h 10141"/>
                  <a:gd name="connsiteX273" fmla="*/ 4438 w 10000"/>
                  <a:gd name="connsiteY273" fmla="*/ 9534 h 10141"/>
                  <a:gd name="connsiteX274" fmla="*/ 4516 w 10000"/>
                  <a:gd name="connsiteY274" fmla="*/ 9508 h 10141"/>
                  <a:gd name="connsiteX275" fmla="*/ 4599 w 10000"/>
                  <a:gd name="connsiteY275" fmla="*/ 9496 h 10141"/>
                  <a:gd name="connsiteX276" fmla="*/ 4683 w 10000"/>
                  <a:gd name="connsiteY276" fmla="*/ 9483 h 10141"/>
                  <a:gd name="connsiteX277" fmla="*/ 4767 w 10000"/>
                  <a:gd name="connsiteY277" fmla="*/ 9458 h 10141"/>
                  <a:gd name="connsiteX278" fmla="*/ 4844 w 10000"/>
                  <a:gd name="connsiteY278" fmla="*/ 9433 h 10141"/>
                  <a:gd name="connsiteX279" fmla="*/ 4928 w 10000"/>
                  <a:gd name="connsiteY279" fmla="*/ 9420 h 10141"/>
                  <a:gd name="connsiteX280" fmla="*/ 5012 w 10000"/>
                  <a:gd name="connsiteY280" fmla="*/ 9401 h 10141"/>
                  <a:gd name="connsiteX281" fmla="*/ 5096 w 10000"/>
                  <a:gd name="connsiteY281" fmla="*/ 9388 h 10141"/>
                  <a:gd name="connsiteX282" fmla="*/ 5173 w 10000"/>
                  <a:gd name="connsiteY282" fmla="*/ 9376 h 10141"/>
                  <a:gd name="connsiteX283" fmla="*/ 5269 w 10000"/>
                  <a:gd name="connsiteY283" fmla="*/ 9350 h 10141"/>
                  <a:gd name="connsiteX284" fmla="*/ 5353 w 10000"/>
                  <a:gd name="connsiteY284" fmla="*/ 9338 h 10141"/>
                  <a:gd name="connsiteX285" fmla="*/ 5431 w 10000"/>
                  <a:gd name="connsiteY285" fmla="*/ 9312 h 10141"/>
                  <a:gd name="connsiteX286" fmla="*/ 5514 w 10000"/>
                  <a:gd name="connsiteY286" fmla="*/ 9300 h 10141"/>
                  <a:gd name="connsiteX287" fmla="*/ 5598 w 10000"/>
                  <a:gd name="connsiteY287" fmla="*/ 9274 h 10141"/>
                  <a:gd name="connsiteX288" fmla="*/ 5694 w 10000"/>
                  <a:gd name="connsiteY288" fmla="*/ 9262 h 10141"/>
                  <a:gd name="connsiteX289" fmla="*/ 5772 w 10000"/>
                  <a:gd name="connsiteY289" fmla="*/ 9249 h 10141"/>
                  <a:gd name="connsiteX290" fmla="*/ 5855 w 10000"/>
                  <a:gd name="connsiteY290" fmla="*/ 9237 h 10141"/>
                  <a:gd name="connsiteX291" fmla="*/ 5939 w 10000"/>
                  <a:gd name="connsiteY291" fmla="*/ 9224 h 10141"/>
                  <a:gd name="connsiteX292" fmla="*/ 6035 w 10000"/>
                  <a:gd name="connsiteY292" fmla="*/ 9211 h 10141"/>
                  <a:gd name="connsiteX293" fmla="*/ 6112 w 10000"/>
                  <a:gd name="connsiteY293" fmla="*/ 9199 h 10141"/>
                  <a:gd name="connsiteX294" fmla="*/ 6196 w 10000"/>
                  <a:gd name="connsiteY294" fmla="*/ 9173 h 10141"/>
                  <a:gd name="connsiteX295" fmla="*/ 6280 w 10000"/>
                  <a:gd name="connsiteY295" fmla="*/ 9161 h 10141"/>
                  <a:gd name="connsiteX296" fmla="*/ 6364 w 10000"/>
                  <a:gd name="connsiteY296" fmla="*/ 9148 h 10141"/>
                  <a:gd name="connsiteX297" fmla="*/ 6441 w 10000"/>
                  <a:gd name="connsiteY297" fmla="*/ 9123 h 10141"/>
                  <a:gd name="connsiteX298" fmla="*/ 6537 w 10000"/>
                  <a:gd name="connsiteY298" fmla="*/ 9110 h 10141"/>
                  <a:gd name="connsiteX299" fmla="*/ 6621 w 10000"/>
                  <a:gd name="connsiteY299" fmla="*/ 9097 h 10141"/>
                  <a:gd name="connsiteX300" fmla="*/ 6711 w 10000"/>
                  <a:gd name="connsiteY300" fmla="*/ 9085 h 10141"/>
                  <a:gd name="connsiteX301" fmla="*/ 6782 w 10000"/>
                  <a:gd name="connsiteY301" fmla="*/ 9066 h 10141"/>
                  <a:gd name="connsiteX302" fmla="*/ 6878 w 10000"/>
                  <a:gd name="connsiteY302" fmla="*/ 9053 h 10141"/>
                  <a:gd name="connsiteX303" fmla="*/ 6962 w 10000"/>
                  <a:gd name="connsiteY303" fmla="*/ 9028 h 10141"/>
                  <a:gd name="connsiteX304" fmla="*/ 7051 w 10000"/>
                  <a:gd name="connsiteY304" fmla="*/ 9015 h 10141"/>
                  <a:gd name="connsiteX305" fmla="*/ 7135 w 10000"/>
                  <a:gd name="connsiteY305" fmla="*/ 8990 h 10141"/>
                  <a:gd name="connsiteX306" fmla="*/ 7219 w 10000"/>
                  <a:gd name="connsiteY306" fmla="*/ 8977 h 10141"/>
                  <a:gd name="connsiteX307" fmla="*/ 7303 w 10000"/>
                  <a:gd name="connsiteY307" fmla="*/ 8952 h 10141"/>
                  <a:gd name="connsiteX308" fmla="*/ 7392 w 10000"/>
                  <a:gd name="connsiteY308" fmla="*/ 8939 h 10141"/>
                  <a:gd name="connsiteX309" fmla="*/ 7476 w 10000"/>
                  <a:gd name="connsiteY309" fmla="*/ 8914 h 10141"/>
                  <a:gd name="connsiteX310" fmla="*/ 7560 w 10000"/>
                  <a:gd name="connsiteY310" fmla="*/ 8889 h 10141"/>
                  <a:gd name="connsiteX311" fmla="*/ 7644 w 10000"/>
                  <a:gd name="connsiteY311" fmla="*/ 8876 h 10141"/>
                  <a:gd name="connsiteX312" fmla="*/ 7733 w 10000"/>
                  <a:gd name="connsiteY312" fmla="*/ 8851 h 10141"/>
                  <a:gd name="connsiteX313" fmla="*/ 7805 w 10000"/>
                  <a:gd name="connsiteY313" fmla="*/ 8838 h 10141"/>
                  <a:gd name="connsiteX314" fmla="*/ 7901 w 10000"/>
                  <a:gd name="connsiteY314" fmla="*/ 8813 h 10141"/>
                  <a:gd name="connsiteX315" fmla="*/ 7972 w 10000"/>
                  <a:gd name="connsiteY315" fmla="*/ 8800 h 10141"/>
                  <a:gd name="connsiteX316" fmla="*/ 8062 w 10000"/>
                  <a:gd name="connsiteY316" fmla="*/ 8775 h 10141"/>
                  <a:gd name="connsiteX317" fmla="*/ 8134 w 10000"/>
                  <a:gd name="connsiteY317" fmla="*/ 8749 h 10141"/>
                  <a:gd name="connsiteX318" fmla="*/ 8218 w 10000"/>
                  <a:gd name="connsiteY318" fmla="*/ 8743 h 10141"/>
                  <a:gd name="connsiteX319" fmla="*/ 8295 w 10000"/>
                  <a:gd name="connsiteY319" fmla="*/ 8718 h 10141"/>
                  <a:gd name="connsiteX320" fmla="*/ 8367 w 10000"/>
                  <a:gd name="connsiteY320" fmla="*/ 8705 h 10141"/>
                  <a:gd name="connsiteX321" fmla="*/ 8451 w 10000"/>
                  <a:gd name="connsiteY321" fmla="*/ 8680 h 10141"/>
                  <a:gd name="connsiteX322" fmla="*/ 8523 w 10000"/>
                  <a:gd name="connsiteY322" fmla="*/ 8667 h 10141"/>
                  <a:gd name="connsiteX323" fmla="*/ 8594 w 10000"/>
                  <a:gd name="connsiteY323" fmla="*/ 8642 h 10141"/>
                  <a:gd name="connsiteX324" fmla="*/ 8672 w 10000"/>
                  <a:gd name="connsiteY324" fmla="*/ 8617 h 10141"/>
                  <a:gd name="connsiteX325" fmla="*/ 8744 w 10000"/>
                  <a:gd name="connsiteY325" fmla="*/ 8604 h 10141"/>
                  <a:gd name="connsiteX326" fmla="*/ 8816 w 10000"/>
                  <a:gd name="connsiteY326" fmla="*/ 8579 h 10141"/>
                  <a:gd name="connsiteX327" fmla="*/ 8876 w 10000"/>
                  <a:gd name="connsiteY327" fmla="*/ 8566 h 10141"/>
                  <a:gd name="connsiteX328" fmla="*/ 8941 w 10000"/>
                  <a:gd name="connsiteY328" fmla="*/ 8541 h 10141"/>
                  <a:gd name="connsiteX329" fmla="*/ 9001 w 10000"/>
                  <a:gd name="connsiteY329" fmla="*/ 8515 h 10141"/>
                  <a:gd name="connsiteX330" fmla="*/ 9073 w 10000"/>
                  <a:gd name="connsiteY330" fmla="*/ 8503 h 10141"/>
                  <a:gd name="connsiteX331" fmla="*/ 9133 w 10000"/>
                  <a:gd name="connsiteY331" fmla="*/ 8477 h 10141"/>
                  <a:gd name="connsiteX332" fmla="*/ 9205 w 10000"/>
                  <a:gd name="connsiteY332" fmla="*/ 8465 h 10141"/>
                  <a:gd name="connsiteX333" fmla="*/ 9258 w 10000"/>
                  <a:gd name="connsiteY333" fmla="*/ 8452 h 10141"/>
                  <a:gd name="connsiteX334" fmla="*/ 9318 w 10000"/>
                  <a:gd name="connsiteY334" fmla="*/ 8427 h 10141"/>
                  <a:gd name="connsiteX335" fmla="*/ 9366 w 10000"/>
                  <a:gd name="connsiteY335" fmla="*/ 8414 h 10141"/>
                  <a:gd name="connsiteX336" fmla="*/ 9426 w 10000"/>
                  <a:gd name="connsiteY336" fmla="*/ 8408 h 10141"/>
                  <a:gd name="connsiteX337" fmla="*/ 9474 w 10000"/>
                  <a:gd name="connsiteY337" fmla="*/ 8383 h 10141"/>
                  <a:gd name="connsiteX338" fmla="*/ 9522 w 10000"/>
                  <a:gd name="connsiteY338" fmla="*/ 8370 h 10141"/>
                  <a:gd name="connsiteX339" fmla="*/ 9575 w 10000"/>
                  <a:gd name="connsiteY339" fmla="*/ 8357 h 10141"/>
                  <a:gd name="connsiteX340" fmla="*/ 9623 w 10000"/>
                  <a:gd name="connsiteY340" fmla="*/ 8345 h 10141"/>
                  <a:gd name="connsiteX341" fmla="*/ 9659 w 10000"/>
                  <a:gd name="connsiteY341" fmla="*/ 8332 h 10141"/>
                  <a:gd name="connsiteX342" fmla="*/ 9707 w 10000"/>
                  <a:gd name="connsiteY342" fmla="*/ 8319 h 10141"/>
                  <a:gd name="connsiteX343" fmla="*/ 9743 w 10000"/>
                  <a:gd name="connsiteY343" fmla="*/ 8307 h 10141"/>
                  <a:gd name="connsiteX344" fmla="*/ 9779 w 10000"/>
                  <a:gd name="connsiteY344" fmla="*/ 8294 h 10141"/>
                  <a:gd name="connsiteX345" fmla="*/ 9839 w 10000"/>
                  <a:gd name="connsiteY345" fmla="*/ 8281 h 10141"/>
                  <a:gd name="connsiteX346" fmla="*/ 9892 w 10000"/>
                  <a:gd name="connsiteY346" fmla="*/ 8269 h 10141"/>
                  <a:gd name="connsiteX347" fmla="*/ 9928 w 10000"/>
                  <a:gd name="connsiteY347" fmla="*/ 8243 h 10141"/>
                  <a:gd name="connsiteX348" fmla="*/ 9964 w 10000"/>
                  <a:gd name="connsiteY348" fmla="*/ 8231 h 10141"/>
                  <a:gd name="connsiteX349" fmla="*/ 9988 w 10000"/>
                  <a:gd name="connsiteY349" fmla="*/ 8231 h 10141"/>
                  <a:gd name="connsiteX350" fmla="*/ 10000 w 10000"/>
                  <a:gd name="connsiteY350" fmla="*/ 8231 h 10141"/>
                  <a:gd name="connsiteX351" fmla="*/ 9988 w 10000"/>
                  <a:gd name="connsiteY351" fmla="*/ 8218 h 10141"/>
                  <a:gd name="connsiteX352" fmla="*/ 9988 w 10000"/>
                  <a:gd name="connsiteY352" fmla="*/ 8206 h 10141"/>
                  <a:gd name="connsiteX353" fmla="*/ 9976 w 10000"/>
                  <a:gd name="connsiteY353" fmla="*/ 8180 h 10141"/>
                  <a:gd name="connsiteX354" fmla="*/ 9964 w 10000"/>
                  <a:gd name="connsiteY354" fmla="*/ 8155 h 10141"/>
                  <a:gd name="connsiteX355" fmla="*/ 9952 w 10000"/>
                  <a:gd name="connsiteY355" fmla="*/ 8104 h 10141"/>
                  <a:gd name="connsiteX356" fmla="*/ 9928 w 10000"/>
                  <a:gd name="connsiteY356" fmla="*/ 8060 h 10141"/>
                  <a:gd name="connsiteX357" fmla="*/ 9904 w 10000"/>
                  <a:gd name="connsiteY357" fmla="*/ 7997 h 10141"/>
                  <a:gd name="connsiteX358" fmla="*/ 9892 w 10000"/>
                  <a:gd name="connsiteY358" fmla="*/ 7921 h 10141"/>
                  <a:gd name="connsiteX359" fmla="*/ 9874 w 10000"/>
                  <a:gd name="connsiteY359" fmla="*/ 7883 h 10141"/>
                  <a:gd name="connsiteX360" fmla="*/ 9862 w 10000"/>
                  <a:gd name="connsiteY360" fmla="*/ 7832 h 10141"/>
                  <a:gd name="connsiteX361" fmla="*/ 9850 w 10000"/>
                  <a:gd name="connsiteY361" fmla="*/ 7794 h 10141"/>
                  <a:gd name="connsiteX362" fmla="*/ 9839 w 10000"/>
                  <a:gd name="connsiteY362" fmla="*/ 7756 h 10141"/>
                  <a:gd name="connsiteX363" fmla="*/ 9827 w 10000"/>
                  <a:gd name="connsiteY363" fmla="*/ 7700 h 10141"/>
                  <a:gd name="connsiteX364" fmla="*/ 9803 w 10000"/>
                  <a:gd name="connsiteY364" fmla="*/ 7662 h 10141"/>
                  <a:gd name="connsiteX365" fmla="*/ 9791 w 10000"/>
                  <a:gd name="connsiteY365" fmla="*/ 7611 h 10141"/>
                  <a:gd name="connsiteX366" fmla="*/ 9779 w 10000"/>
                  <a:gd name="connsiteY366" fmla="*/ 7560 h 10141"/>
                  <a:gd name="connsiteX367" fmla="*/ 9767 w 10000"/>
                  <a:gd name="connsiteY367" fmla="*/ 7510 h 10141"/>
                  <a:gd name="connsiteX368" fmla="*/ 9743 w 10000"/>
                  <a:gd name="connsiteY368" fmla="*/ 7459 h 10141"/>
                  <a:gd name="connsiteX369" fmla="*/ 9731 w 10000"/>
                  <a:gd name="connsiteY369" fmla="*/ 7402 h 10141"/>
                  <a:gd name="connsiteX370" fmla="*/ 9719 w 10000"/>
                  <a:gd name="connsiteY370" fmla="*/ 7352 h 10141"/>
                  <a:gd name="connsiteX371" fmla="*/ 9695 w 10000"/>
                  <a:gd name="connsiteY371" fmla="*/ 7288 h 10141"/>
                  <a:gd name="connsiteX372" fmla="*/ 9683 w 10000"/>
                  <a:gd name="connsiteY372" fmla="*/ 7225 h 10141"/>
                  <a:gd name="connsiteX373" fmla="*/ 9659 w 10000"/>
                  <a:gd name="connsiteY373" fmla="*/ 7175 h 10141"/>
                  <a:gd name="connsiteX374" fmla="*/ 9647 w 10000"/>
                  <a:gd name="connsiteY374" fmla="*/ 7111 h 10141"/>
                  <a:gd name="connsiteX375" fmla="*/ 9635 w 10000"/>
                  <a:gd name="connsiteY375" fmla="*/ 7042 h 10141"/>
                  <a:gd name="connsiteX376" fmla="*/ 9611 w 10000"/>
                  <a:gd name="connsiteY376" fmla="*/ 6978 h 10141"/>
                  <a:gd name="connsiteX377" fmla="*/ 9599 w 10000"/>
                  <a:gd name="connsiteY377" fmla="*/ 6915 h 10141"/>
                  <a:gd name="connsiteX378" fmla="*/ 9575 w 10000"/>
                  <a:gd name="connsiteY378" fmla="*/ 6839 h 10141"/>
                  <a:gd name="connsiteX379" fmla="*/ 9563 w 10000"/>
                  <a:gd name="connsiteY379" fmla="*/ 6776 h 10141"/>
                  <a:gd name="connsiteX380" fmla="*/ 9545 w 10000"/>
                  <a:gd name="connsiteY380" fmla="*/ 6706 h 10141"/>
                  <a:gd name="connsiteX381" fmla="*/ 9522 w 10000"/>
                  <a:gd name="connsiteY381" fmla="*/ 6631 h 10141"/>
                  <a:gd name="connsiteX382" fmla="*/ 9510 w 10000"/>
                  <a:gd name="connsiteY382" fmla="*/ 6567 h 10141"/>
                  <a:gd name="connsiteX383" fmla="*/ 9486 w 10000"/>
                  <a:gd name="connsiteY383" fmla="*/ 6491 h 10141"/>
                  <a:gd name="connsiteX384" fmla="*/ 9474 w 10000"/>
                  <a:gd name="connsiteY384" fmla="*/ 6422 h 10141"/>
                  <a:gd name="connsiteX385" fmla="*/ 9450 w 10000"/>
                  <a:gd name="connsiteY385" fmla="*/ 6346 h 10141"/>
                  <a:gd name="connsiteX386" fmla="*/ 9438 w 10000"/>
                  <a:gd name="connsiteY386" fmla="*/ 6283 h 10141"/>
                  <a:gd name="connsiteX387" fmla="*/ 9414 w 10000"/>
                  <a:gd name="connsiteY387" fmla="*/ 6194 h 10141"/>
                  <a:gd name="connsiteX388" fmla="*/ 9402 w 10000"/>
                  <a:gd name="connsiteY388" fmla="*/ 6131 h 10141"/>
                  <a:gd name="connsiteX389" fmla="*/ 9378 w 10000"/>
                  <a:gd name="connsiteY389" fmla="*/ 6061 h 10141"/>
                  <a:gd name="connsiteX390" fmla="*/ 9366 w 10000"/>
                  <a:gd name="connsiteY390" fmla="*/ 5985 h 10141"/>
                  <a:gd name="connsiteX391" fmla="*/ 9354 w 10000"/>
                  <a:gd name="connsiteY391" fmla="*/ 5897 h 10141"/>
                  <a:gd name="connsiteX392" fmla="*/ 9330 w 10000"/>
                  <a:gd name="connsiteY392" fmla="*/ 5821 h 10141"/>
                  <a:gd name="connsiteX393" fmla="*/ 9318 w 10000"/>
                  <a:gd name="connsiteY393" fmla="*/ 5751 h 10141"/>
                  <a:gd name="connsiteX394" fmla="*/ 9294 w 10000"/>
                  <a:gd name="connsiteY394" fmla="*/ 5663 h 10141"/>
                  <a:gd name="connsiteX395" fmla="*/ 9270 w 10000"/>
                  <a:gd name="connsiteY395" fmla="*/ 5587 h 10141"/>
                  <a:gd name="connsiteX396" fmla="*/ 9258 w 10000"/>
                  <a:gd name="connsiteY396" fmla="*/ 5511 h 10141"/>
                  <a:gd name="connsiteX397" fmla="*/ 9246 w 10000"/>
                  <a:gd name="connsiteY397" fmla="*/ 5429 h 10141"/>
                  <a:gd name="connsiteX398" fmla="*/ 9240 w 10000"/>
                  <a:gd name="connsiteY398" fmla="*/ 5353 h 10141"/>
                  <a:gd name="connsiteX399" fmla="*/ 9228 w 10000"/>
                  <a:gd name="connsiteY399" fmla="*/ 5264 h 10141"/>
                  <a:gd name="connsiteX400" fmla="*/ 9217 w 10000"/>
                  <a:gd name="connsiteY400" fmla="*/ 5188 h 10141"/>
                  <a:gd name="connsiteX401" fmla="*/ 9205 w 10000"/>
                  <a:gd name="connsiteY401" fmla="*/ 5113 h 10141"/>
                  <a:gd name="connsiteX402" fmla="*/ 9193 w 10000"/>
                  <a:gd name="connsiteY402" fmla="*/ 5043 h 10141"/>
                  <a:gd name="connsiteX403" fmla="*/ 9169 w 10000"/>
                  <a:gd name="connsiteY403" fmla="*/ 4954 h 10141"/>
                  <a:gd name="connsiteX404" fmla="*/ 9169 w 10000"/>
                  <a:gd name="connsiteY404" fmla="*/ 4879 h 10141"/>
                  <a:gd name="connsiteX405" fmla="*/ 9157 w 10000"/>
                  <a:gd name="connsiteY405" fmla="*/ 4803 h 10141"/>
                  <a:gd name="connsiteX406" fmla="*/ 9145 w 10000"/>
                  <a:gd name="connsiteY406" fmla="*/ 4720 h 10141"/>
                  <a:gd name="connsiteX407" fmla="*/ 9121 w 10000"/>
                  <a:gd name="connsiteY407" fmla="*/ 4644 h 10141"/>
                  <a:gd name="connsiteX408" fmla="*/ 9121 w 10000"/>
                  <a:gd name="connsiteY408" fmla="*/ 4556 h 10141"/>
                  <a:gd name="connsiteX409" fmla="*/ 9097 w 10000"/>
                  <a:gd name="connsiteY409" fmla="*/ 4480 h 10141"/>
                  <a:gd name="connsiteX410" fmla="*/ 9097 w 10000"/>
                  <a:gd name="connsiteY410" fmla="*/ 4410 h 10141"/>
                  <a:gd name="connsiteX411" fmla="*/ 9085 w 10000"/>
                  <a:gd name="connsiteY411" fmla="*/ 4322 h 10141"/>
                  <a:gd name="connsiteX412" fmla="*/ 9073 w 10000"/>
                  <a:gd name="connsiteY412" fmla="*/ 4246 h 10141"/>
                  <a:gd name="connsiteX413" fmla="*/ 9061 w 10000"/>
                  <a:gd name="connsiteY413" fmla="*/ 4170 h 10141"/>
                  <a:gd name="connsiteX414" fmla="*/ 9061 w 10000"/>
                  <a:gd name="connsiteY414" fmla="*/ 4113 h 10141"/>
                  <a:gd name="connsiteX415" fmla="*/ 9037 w 10000"/>
                  <a:gd name="connsiteY415" fmla="*/ 4025 h 10141"/>
                  <a:gd name="connsiteX416" fmla="*/ 9037 w 10000"/>
                  <a:gd name="connsiteY416" fmla="*/ 3949 h 10141"/>
                  <a:gd name="connsiteX417" fmla="*/ 9013 w 10000"/>
                  <a:gd name="connsiteY417" fmla="*/ 3873 h 10141"/>
                  <a:gd name="connsiteX418" fmla="*/ 9013 w 10000"/>
                  <a:gd name="connsiteY418" fmla="*/ 3797 h 10141"/>
                  <a:gd name="connsiteX419" fmla="*/ 9001 w 10000"/>
                  <a:gd name="connsiteY419" fmla="*/ 3727 h 10141"/>
                  <a:gd name="connsiteX420" fmla="*/ 8989 w 10000"/>
                  <a:gd name="connsiteY420" fmla="*/ 3664 h 10141"/>
                  <a:gd name="connsiteX421" fmla="*/ 8977 w 10000"/>
                  <a:gd name="connsiteY421" fmla="*/ 3588 h 10141"/>
                  <a:gd name="connsiteX422" fmla="*/ 8977 w 10000"/>
                  <a:gd name="connsiteY422" fmla="*/ 3525 h 10141"/>
                  <a:gd name="connsiteX423" fmla="*/ 8953 w 10000"/>
                  <a:gd name="connsiteY423" fmla="*/ 3449 h 10141"/>
                  <a:gd name="connsiteX424" fmla="*/ 8953 w 10000"/>
                  <a:gd name="connsiteY424" fmla="*/ 3379 h 10141"/>
                  <a:gd name="connsiteX425" fmla="*/ 8941 w 10000"/>
                  <a:gd name="connsiteY425" fmla="*/ 3316 h 10141"/>
                  <a:gd name="connsiteX426" fmla="*/ 8929 w 10000"/>
                  <a:gd name="connsiteY426" fmla="*/ 3240 h 10141"/>
                  <a:gd name="connsiteX427" fmla="*/ 8923 w 10000"/>
                  <a:gd name="connsiteY427" fmla="*/ 3177 h 10141"/>
                  <a:gd name="connsiteX428" fmla="*/ 8923 w 10000"/>
                  <a:gd name="connsiteY428" fmla="*/ 3120 h 10141"/>
                  <a:gd name="connsiteX429" fmla="*/ 8911 w 10000"/>
                  <a:gd name="connsiteY429" fmla="*/ 3057 h 10141"/>
                  <a:gd name="connsiteX430" fmla="*/ 8900 w 10000"/>
                  <a:gd name="connsiteY430" fmla="*/ 2994 h 10141"/>
                  <a:gd name="connsiteX431" fmla="*/ 8888 w 10000"/>
                  <a:gd name="connsiteY431" fmla="*/ 2930 h 10141"/>
                  <a:gd name="connsiteX432" fmla="*/ 8876 w 10000"/>
                  <a:gd name="connsiteY432" fmla="*/ 2867 h 10141"/>
                  <a:gd name="connsiteX433" fmla="*/ 8864 w 10000"/>
                  <a:gd name="connsiteY433" fmla="*/ 2804 h 10141"/>
                  <a:gd name="connsiteX434" fmla="*/ 8864 w 10000"/>
                  <a:gd name="connsiteY434" fmla="*/ 2760 h 10141"/>
                  <a:gd name="connsiteX435" fmla="*/ 8852 w 10000"/>
                  <a:gd name="connsiteY435" fmla="*/ 2696 h 10141"/>
                  <a:gd name="connsiteX436" fmla="*/ 8852 w 10000"/>
                  <a:gd name="connsiteY436" fmla="*/ 2633 h 10141"/>
                  <a:gd name="connsiteX437" fmla="*/ 8840 w 10000"/>
                  <a:gd name="connsiteY437" fmla="*/ 2582 h 10141"/>
                  <a:gd name="connsiteX438" fmla="*/ 8840 w 10000"/>
                  <a:gd name="connsiteY438" fmla="*/ 2532 h 10141"/>
                  <a:gd name="connsiteX439" fmla="*/ 8828 w 10000"/>
                  <a:gd name="connsiteY439" fmla="*/ 2469 h 10141"/>
                  <a:gd name="connsiteX440" fmla="*/ 8816 w 10000"/>
                  <a:gd name="connsiteY440" fmla="*/ 2424 h 10141"/>
                  <a:gd name="connsiteX441" fmla="*/ 8804 w 10000"/>
                  <a:gd name="connsiteY441" fmla="*/ 2374 h 10141"/>
                  <a:gd name="connsiteX442" fmla="*/ 8804 w 10000"/>
                  <a:gd name="connsiteY442" fmla="*/ 2323 h 10141"/>
                  <a:gd name="connsiteX443" fmla="*/ 8792 w 10000"/>
                  <a:gd name="connsiteY443" fmla="*/ 2273 h 10141"/>
                  <a:gd name="connsiteX444" fmla="*/ 8792 w 10000"/>
                  <a:gd name="connsiteY444" fmla="*/ 2222 h 10141"/>
                  <a:gd name="connsiteX445" fmla="*/ 8780 w 10000"/>
                  <a:gd name="connsiteY445" fmla="*/ 2171 h 10141"/>
                  <a:gd name="connsiteX446" fmla="*/ 8780 w 10000"/>
                  <a:gd name="connsiteY446" fmla="*/ 2133 h 10141"/>
                  <a:gd name="connsiteX447" fmla="*/ 8768 w 10000"/>
                  <a:gd name="connsiteY447" fmla="*/ 2102 h 10141"/>
                  <a:gd name="connsiteX448" fmla="*/ 8756 w 10000"/>
                  <a:gd name="connsiteY448" fmla="*/ 2051 h 10141"/>
                  <a:gd name="connsiteX449" fmla="*/ 8744 w 10000"/>
                  <a:gd name="connsiteY449" fmla="*/ 2013 h 10141"/>
                  <a:gd name="connsiteX450" fmla="*/ 8744 w 10000"/>
                  <a:gd name="connsiteY450" fmla="*/ 1975 h 10141"/>
                  <a:gd name="connsiteX451" fmla="*/ 8744 w 10000"/>
                  <a:gd name="connsiteY451" fmla="*/ 1937 h 10141"/>
                  <a:gd name="connsiteX452" fmla="*/ 8732 w 10000"/>
                  <a:gd name="connsiteY452" fmla="*/ 1899 h 10141"/>
                  <a:gd name="connsiteX453" fmla="*/ 8732 w 10000"/>
                  <a:gd name="connsiteY453" fmla="*/ 1874 h 10141"/>
                  <a:gd name="connsiteX454" fmla="*/ 8732 w 10000"/>
                  <a:gd name="connsiteY454" fmla="*/ 1849 h 10141"/>
                  <a:gd name="connsiteX455" fmla="*/ 8720 w 10000"/>
                  <a:gd name="connsiteY455" fmla="*/ 1792 h 10141"/>
                  <a:gd name="connsiteX456" fmla="*/ 8708 w 10000"/>
                  <a:gd name="connsiteY456" fmla="*/ 1741 h 10141"/>
                  <a:gd name="connsiteX457" fmla="*/ 8696 w 10000"/>
                  <a:gd name="connsiteY457" fmla="*/ 1691 h 10141"/>
                  <a:gd name="connsiteX458" fmla="*/ 8696 w 10000"/>
                  <a:gd name="connsiteY458" fmla="*/ 1665 h 10141"/>
                  <a:gd name="connsiteX459" fmla="*/ 8696 w 10000"/>
                  <a:gd name="connsiteY459" fmla="*/ 1615 h 10141"/>
                  <a:gd name="connsiteX460" fmla="*/ 8425 w 10000"/>
                  <a:gd name="connsiteY460" fmla="*/ 242 h 10141"/>
                  <a:gd name="connsiteX461" fmla="*/ 8078 w 10000"/>
                  <a:gd name="connsiteY461" fmla="*/ 180 h 10141"/>
                  <a:gd name="connsiteX462" fmla="*/ 7701 w 10000"/>
                  <a:gd name="connsiteY462" fmla="*/ 760 h 10141"/>
                  <a:gd name="connsiteX463" fmla="*/ 8040 w 10000"/>
                  <a:gd name="connsiteY463" fmla="*/ 673 h 10141"/>
                  <a:gd name="connsiteX464" fmla="*/ 8295 w 10000"/>
                  <a:gd name="connsiteY464" fmla="*/ 2222 h 10141"/>
                  <a:gd name="connsiteX465" fmla="*/ 8295 w 10000"/>
                  <a:gd name="connsiteY465" fmla="*/ 2235 h 10141"/>
                  <a:gd name="connsiteX466" fmla="*/ 8295 w 10000"/>
                  <a:gd name="connsiteY466" fmla="*/ 2285 h 10141"/>
                  <a:gd name="connsiteX467" fmla="*/ 8295 w 10000"/>
                  <a:gd name="connsiteY467" fmla="*/ 2311 h 10141"/>
                  <a:gd name="connsiteX468" fmla="*/ 8307 w 10000"/>
                  <a:gd name="connsiteY468" fmla="*/ 2361 h 10141"/>
                  <a:gd name="connsiteX469" fmla="*/ 8319 w 10000"/>
                  <a:gd name="connsiteY469" fmla="*/ 2399 h 10141"/>
                  <a:gd name="connsiteX470" fmla="*/ 8331 w 10000"/>
                  <a:gd name="connsiteY470" fmla="*/ 2456 h 10141"/>
                  <a:gd name="connsiteX471" fmla="*/ 8331 w 10000"/>
                  <a:gd name="connsiteY471" fmla="*/ 2519 h 10141"/>
                  <a:gd name="connsiteX472" fmla="*/ 8343 w 10000"/>
                  <a:gd name="connsiteY472" fmla="*/ 2582 h 10141"/>
                  <a:gd name="connsiteX473" fmla="*/ 8343 w 10000"/>
                  <a:gd name="connsiteY473" fmla="*/ 2620 h 10141"/>
                  <a:gd name="connsiteX474" fmla="*/ 8355 w 10000"/>
                  <a:gd name="connsiteY474" fmla="*/ 2658 h 10141"/>
                  <a:gd name="connsiteX475" fmla="*/ 8355 w 10000"/>
                  <a:gd name="connsiteY475" fmla="*/ 2696 h 10141"/>
                  <a:gd name="connsiteX476" fmla="*/ 8367 w 10000"/>
                  <a:gd name="connsiteY476" fmla="*/ 2734 h 10141"/>
                  <a:gd name="connsiteX477" fmla="*/ 8367 w 10000"/>
                  <a:gd name="connsiteY477" fmla="*/ 2785 h 10141"/>
                  <a:gd name="connsiteX478" fmla="*/ 8391 w 10000"/>
                  <a:gd name="connsiteY478" fmla="*/ 2817 h 10141"/>
                  <a:gd name="connsiteX479" fmla="*/ 8391 w 10000"/>
                  <a:gd name="connsiteY479" fmla="*/ 2854 h 10141"/>
                  <a:gd name="connsiteX480" fmla="*/ 8403 w 10000"/>
                  <a:gd name="connsiteY480" fmla="*/ 2905 h 10141"/>
                  <a:gd name="connsiteX481" fmla="*/ 8403 w 10000"/>
                  <a:gd name="connsiteY481" fmla="*/ 2943 h 10141"/>
                  <a:gd name="connsiteX482" fmla="*/ 8415 w 10000"/>
                  <a:gd name="connsiteY482" fmla="*/ 2994 h 10141"/>
                  <a:gd name="connsiteX483" fmla="*/ 8427 w 10000"/>
                  <a:gd name="connsiteY483" fmla="*/ 3044 h 10141"/>
                  <a:gd name="connsiteX484" fmla="*/ 8439 w 10000"/>
                  <a:gd name="connsiteY484" fmla="*/ 3107 h 10141"/>
                  <a:gd name="connsiteX485" fmla="*/ 8439 w 10000"/>
                  <a:gd name="connsiteY485" fmla="*/ 3152 h 10141"/>
                  <a:gd name="connsiteX486" fmla="*/ 8451 w 10000"/>
                  <a:gd name="connsiteY486" fmla="*/ 3202 h 10141"/>
                  <a:gd name="connsiteX487" fmla="*/ 8451 w 10000"/>
                  <a:gd name="connsiteY487" fmla="*/ 3240 h 10141"/>
                  <a:gd name="connsiteX488" fmla="*/ 8463 w 10000"/>
                  <a:gd name="connsiteY488" fmla="*/ 3304 h 10141"/>
                  <a:gd name="connsiteX489" fmla="*/ 8463 w 10000"/>
                  <a:gd name="connsiteY489" fmla="*/ 3354 h 10141"/>
                  <a:gd name="connsiteX490" fmla="*/ 8475 w 10000"/>
                  <a:gd name="connsiteY490" fmla="*/ 3417 h 10141"/>
                  <a:gd name="connsiteX491" fmla="*/ 8475 w 10000"/>
                  <a:gd name="connsiteY491" fmla="*/ 3474 h 10141"/>
                  <a:gd name="connsiteX492" fmla="*/ 8487 w 10000"/>
                  <a:gd name="connsiteY492" fmla="*/ 3525 h 10141"/>
                  <a:gd name="connsiteX493" fmla="*/ 8499 w 10000"/>
                  <a:gd name="connsiteY493" fmla="*/ 3588 h 10141"/>
                  <a:gd name="connsiteX494" fmla="*/ 8511 w 10000"/>
                  <a:gd name="connsiteY494" fmla="*/ 3651 h 10141"/>
                  <a:gd name="connsiteX495" fmla="*/ 8523 w 10000"/>
                  <a:gd name="connsiteY495" fmla="*/ 3715 h 10141"/>
                  <a:gd name="connsiteX496" fmla="*/ 8535 w 10000"/>
                  <a:gd name="connsiteY496" fmla="*/ 3765 h 10141"/>
                  <a:gd name="connsiteX497" fmla="*/ 8535 w 10000"/>
                  <a:gd name="connsiteY497" fmla="*/ 3822 h 10141"/>
                  <a:gd name="connsiteX498" fmla="*/ 8547 w 10000"/>
                  <a:gd name="connsiteY498" fmla="*/ 3885 h 10141"/>
                  <a:gd name="connsiteX499" fmla="*/ 8559 w 10000"/>
                  <a:gd name="connsiteY499" fmla="*/ 3961 h 10141"/>
                  <a:gd name="connsiteX500" fmla="*/ 8571 w 10000"/>
                  <a:gd name="connsiteY500" fmla="*/ 4025 h 10141"/>
                  <a:gd name="connsiteX501" fmla="*/ 8571 w 10000"/>
                  <a:gd name="connsiteY501" fmla="*/ 4088 h 10141"/>
                  <a:gd name="connsiteX502" fmla="*/ 8583 w 10000"/>
                  <a:gd name="connsiteY502" fmla="*/ 4145 h 10141"/>
                  <a:gd name="connsiteX503" fmla="*/ 8583 w 10000"/>
                  <a:gd name="connsiteY503" fmla="*/ 4208 h 10141"/>
                  <a:gd name="connsiteX504" fmla="*/ 8594 w 10000"/>
                  <a:gd name="connsiteY504" fmla="*/ 4284 h 10141"/>
                  <a:gd name="connsiteX505" fmla="*/ 8594 w 10000"/>
                  <a:gd name="connsiteY505" fmla="*/ 4360 h 10141"/>
                  <a:gd name="connsiteX506" fmla="*/ 8606 w 10000"/>
                  <a:gd name="connsiteY506" fmla="*/ 4423 h 10141"/>
                  <a:gd name="connsiteX507" fmla="*/ 8612 w 10000"/>
                  <a:gd name="connsiteY507" fmla="*/ 4493 h 10141"/>
                  <a:gd name="connsiteX508" fmla="*/ 8624 w 10000"/>
                  <a:gd name="connsiteY508" fmla="*/ 4556 h 10141"/>
                  <a:gd name="connsiteX509" fmla="*/ 8636 w 10000"/>
                  <a:gd name="connsiteY509" fmla="*/ 4632 h 10141"/>
                  <a:gd name="connsiteX510" fmla="*/ 8636 w 10000"/>
                  <a:gd name="connsiteY510" fmla="*/ 4695 h 10141"/>
                  <a:gd name="connsiteX511" fmla="*/ 8648 w 10000"/>
                  <a:gd name="connsiteY511" fmla="*/ 4771 h 10141"/>
                  <a:gd name="connsiteX512" fmla="*/ 8660 w 10000"/>
                  <a:gd name="connsiteY512" fmla="*/ 4841 h 10141"/>
                  <a:gd name="connsiteX513" fmla="*/ 8660 w 10000"/>
                  <a:gd name="connsiteY513" fmla="*/ 4916 h 10141"/>
                  <a:gd name="connsiteX514" fmla="*/ 8672 w 10000"/>
                  <a:gd name="connsiteY514" fmla="*/ 4980 h 10141"/>
                  <a:gd name="connsiteX515" fmla="*/ 8684 w 10000"/>
                  <a:gd name="connsiteY515" fmla="*/ 5056 h 10141"/>
                  <a:gd name="connsiteX516" fmla="*/ 8696 w 10000"/>
                  <a:gd name="connsiteY516" fmla="*/ 5125 h 10141"/>
                  <a:gd name="connsiteX517" fmla="*/ 8696 w 10000"/>
                  <a:gd name="connsiteY517" fmla="*/ 5201 h 10141"/>
                  <a:gd name="connsiteX518" fmla="*/ 8696 w 10000"/>
                  <a:gd name="connsiteY518" fmla="*/ 5264 h 10141"/>
                  <a:gd name="connsiteX519" fmla="*/ 8708 w 10000"/>
                  <a:gd name="connsiteY519" fmla="*/ 5340 h 10141"/>
                  <a:gd name="connsiteX520" fmla="*/ 8720 w 10000"/>
                  <a:gd name="connsiteY520" fmla="*/ 5416 h 10141"/>
                  <a:gd name="connsiteX521" fmla="*/ 8720 w 10000"/>
                  <a:gd name="connsiteY521" fmla="*/ 5473 h 10141"/>
                  <a:gd name="connsiteX522" fmla="*/ 8732 w 10000"/>
                  <a:gd name="connsiteY522" fmla="*/ 5549 h 10141"/>
                  <a:gd name="connsiteX523" fmla="*/ 8744 w 10000"/>
                  <a:gd name="connsiteY523" fmla="*/ 5625 h 10141"/>
                  <a:gd name="connsiteX524" fmla="*/ 8756 w 10000"/>
                  <a:gd name="connsiteY524" fmla="*/ 5701 h 10141"/>
                  <a:gd name="connsiteX525" fmla="*/ 8768 w 10000"/>
                  <a:gd name="connsiteY525" fmla="*/ 5751 h 10141"/>
                  <a:gd name="connsiteX526" fmla="*/ 8780 w 10000"/>
                  <a:gd name="connsiteY526" fmla="*/ 5821 h 10141"/>
                  <a:gd name="connsiteX527" fmla="*/ 8780 w 10000"/>
                  <a:gd name="connsiteY527" fmla="*/ 5884 h 10141"/>
                  <a:gd name="connsiteX528" fmla="*/ 8792 w 10000"/>
                  <a:gd name="connsiteY528" fmla="*/ 5960 h 10141"/>
                  <a:gd name="connsiteX529" fmla="*/ 8804 w 10000"/>
                  <a:gd name="connsiteY529" fmla="*/ 6011 h 10141"/>
                  <a:gd name="connsiteX530" fmla="*/ 8816 w 10000"/>
                  <a:gd name="connsiteY530" fmla="*/ 6087 h 10141"/>
                  <a:gd name="connsiteX531" fmla="*/ 8816 w 10000"/>
                  <a:gd name="connsiteY531" fmla="*/ 6144 h 10141"/>
                  <a:gd name="connsiteX532" fmla="*/ 8840 w 10000"/>
                  <a:gd name="connsiteY532" fmla="*/ 6207 h 10141"/>
                  <a:gd name="connsiteX533" fmla="*/ 8840 w 10000"/>
                  <a:gd name="connsiteY533" fmla="*/ 6270 h 10141"/>
                  <a:gd name="connsiteX534" fmla="*/ 8852 w 10000"/>
                  <a:gd name="connsiteY534" fmla="*/ 6333 h 10141"/>
                  <a:gd name="connsiteX535" fmla="*/ 8864 w 10000"/>
                  <a:gd name="connsiteY535" fmla="*/ 6397 h 10141"/>
                  <a:gd name="connsiteX536" fmla="*/ 8876 w 10000"/>
                  <a:gd name="connsiteY536" fmla="*/ 6453 h 10141"/>
                  <a:gd name="connsiteX537" fmla="*/ 8888 w 10000"/>
                  <a:gd name="connsiteY537" fmla="*/ 6517 h 10141"/>
                  <a:gd name="connsiteX538" fmla="*/ 8911 w 10000"/>
                  <a:gd name="connsiteY538" fmla="*/ 6567 h 10141"/>
                  <a:gd name="connsiteX539" fmla="*/ 8911 w 10000"/>
                  <a:gd name="connsiteY539" fmla="*/ 6631 h 10141"/>
                  <a:gd name="connsiteX540" fmla="*/ 8929 w 10000"/>
                  <a:gd name="connsiteY540" fmla="*/ 6694 h 10141"/>
                  <a:gd name="connsiteX541" fmla="*/ 8929 w 10000"/>
                  <a:gd name="connsiteY541" fmla="*/ 6744 h 10141"/>
                  <a:gd name="connsiteX542" fmla="*/ 8953 w 10000"/>
                  <a:gd name="connsiteY542" fmla="*/ 6789 h 10141"/>
                  <a:gd name="connsiteX543" fmla="*/ 8953 w 10000"/>
                  <a:gd name="connsiteY543" fmla="*/ 6839 h 10141"/>
                  <a:gd name="connsiteX544" fmla="*/ 8977 w 10000"/>
                  <a:gd name="connsiteY544" fmla="*/ 6903 h 10141"/>
                  <a:gd name="connsiteX545" fmla="*/ 8989 w 10000"/>
                  <a:gd name="connsiteY545" fmla="*/ 6953 h 10141"/>
                  <a:gd name="connsiteX546" fmla="*/ 9001 w 10000"/>
                  <a:gd name="connsiteY546" fmla="*/ 7004 h 10141"/>
                  <a:gd name="connsiteX547" fmla="*/ 9013 w 10000"/>
                  <a:gd name="connsiteY547" fmla="*/ 7054 h 10141"/>
                  <a:gd name="connsiteX548" fmla="*/ 9037 w 10000"/>
                  <a:gd name="connsiteY548" fmla="*/ 7099 h 10141"/>
                  <a:gd name="connsiteX549" fmla="*/ 9037 w 10000"/>
                  <a:gd name="connsiteY549" fmla="*/ 7137 h 10141"/>
                  <a:gd name="connsiteX550" fmla="*/ 9049 w 10000"/>
                  <a:gd name="connsiteY550" fmla="*/ 7187 h 10141"/>
                  <a:gd name="connsiteX551" fmla="*/ 9061 w 10000"/>
                  <a:gd name="connsiteY551" fmla="*/ 7238 h 10141"/>
                  <a:gd name="connsiteX552" fmla="*/ 9073 w 10000"/>
                  <a:gd name="connsiteY552" fmla="*/ 7276 h 10141"/>
                  <a:gd name="connsiteX553" fmla="*/ 9085 w 10000"/>
                  <a:gd name="connsiteY553" fmla="*/ 7326 h 10141"/>
                  <a:gd name="connsiteX554" fmla="*/ 9097 w 10000"/>
                  <a:gd name="connsiteY554" fmla="*/ 7364 h 10141"/>
                  <a:gd name="connsiteX555" fmla="*/ 9097 w 10000"/>
                  <a:gd name="connsiteY555" fmla="*/ 7402 h 10141"/>
                  <a:gd name="connsiteX556" fmla="*/ 9121 w 10000"/>
                  <a:gd name="connsiteY556" fmla="*/ 7447 h 10141"/>
                  <a:gd name="connsiteX557" fmla="*/ 9133 w 10000"/>
                  <a:gd name="connsiteY557" fmla="*/ 7510 h 10141"/>
                  <a:gd name="connsiteX558" fmla="*/ 9157 w 10000"/>
                  <a:gd name="connsiteY558" fmla="*/ 7586 h 10141"/>
                  <a:gd name="connsiteX559" fmla="*/ 9181 w 10000"/>
                  <a:gd name="connsiteY559" fmla="*/ 7636 h 10141"/>
                  <a:gd name="connsiteX560" fmla="*/ 9193 w 10000"/>
                  <a:gd name="connsiteY560" fmla="*/ 7700 h 10141"/>
                  <a:gd name="connsiteX561" fmla="*/ 9205 w 10000"/>
                  <a:gd name="connsiteY561" fmla="*/ 7750 h 10141"/>
                  <a:gd name="connsiteX562" fmla="*/ 9217 w 10000"/>
                  <a:gd name="connsiteY562" fmla="*/ 7794 h 10141"/>
                  <a:gd name="connsiteX563" fmla="*/ 9228 w 10000"/>
                  <a:gd name="connsiteY563" fmla="*/ 7820 h 10141"/>
                  <a:gd name="connsiteX564" fmla="*/ 9240 w 10000"/>
                  <a:gd name="connsiteY564" fmla="*/ 7870 h 10141"/>
                  <a:gd name="connsiteX565" fmla="*/ 9246 w 10000"/>
                  <a:gd name="connsiteY565" fmla="*/ 7908 h 10141"/>
                  <a:gd name="connsiteX566" fmla="*/ 9258 w 10000"/>
                  <a:gd name="connsiteY566" fmla="*/ 7921 h 10141"/>
                  <a:gd name="connsiteX567" fmla="*/ 9246 w 10000"/>
                  <a:gd name="connsiteY567" fmla="*/ 7921 h 10141"/>
                  <a:gd name="connsiteX568" fmla="*/ 9240 w 10000"/>
                  <a:gd name="connsiteY568" fmla="*/ 7921 h 10141"/>
                  <a:gd name="connsiteX569" fmla="*/ 9217 w 10000"/>
                  <a:gd name="connsiteY569" fmla="*/ 7934 h 10141"/>
                  <a:gd name="connsiteX570" fmla="*/ 9193 w 10000"/>
                  <a:gd name="connsiteY570" fmla="*/ 7946 h 10141"/>
                  <a:gd name="connsiteX571" fmla="*/ 9145 w 10000"/>
                  <a:gd name="connsiteY571" fmla="*/ 7946 h 10141"/>
                  <a:gd name="connsiteX572" fmla="*/ 9097 w 10000"/>
                  <a:gd name="connsiteY572" fmla="*/ 7971 h 10141"/>
                  <a:gd name="connsiteX573" fmla="*/ 9037 w 10000"/>
                  <a:gd name="connsiteY573" fmla="*/ 7997 h 10141"/>
                  <a:gd name="connsiteX574" fmla="*/ 8977 w 10000"/>
                  <a:gd name="connsiteY574" fmla="*/ 8009 h 10141"/>
                  <a:gd name="connsiteX575" fmla="*/ 8941 w 10000"/>
                  <a:gd name="connsiteY575" fmla="*/ 8022 h 10141"/>
                  <a:gd name="connsiteX576" fmla="*/ 8911 w 10000"/>
                  <a:gd name="connsiteY576" fmla="*/ 8035 h 10141"/>
                  <a:gd name="connsiteX577" fmla="*/ 8864 w 10000"/>
                  <a:gd name="connsiteY577" fmla="*/ 8035 h 10141"/>
                  <a:gd name="connsiteX578" fmla="*/ 8828 w 10000"/>
                  <a:gd name="connsiteY578" fmla="*/ 8047 h 10141"/>
                  <a:gd name="connsiteX579" fmla="*/ 8792 w 10000"/>
                  <a:gd name="connsiteY579" fmla="*/ 8060 h 10141"/>
                  <a:gd name="connsiteX580" fmla="*/ 8744 w 10000"/>
                  <a:gd name="connsiteY580" fmla="*/ 8073 h 10141"/>
                  <a:gd name="connsiteX581" fmla="*/ 8696 w 10000"/>
                  <a:gd name="connsiteY581" fmla="*/ 8085 h 10141"/>
                  <a:gd name="connsiteX582" fmla="*/ 8660 w 10000"/>
                  <a:gd name="connsiteY582" fmla="*/ 8104 h 10141"/>
                  <a:gd name="connsiteX583" fmla="*/ 8606 w 10000"/>
                  <a:gd name="connsiteY583" fmla="*/ 8117 h 10141"/>
                  <a:gd name="connsiteX584" fmla="*/ 8559 w 10000"/>
                  <a:gd name="connsiteY584" fmla="*/ 8130 h 10141"/>
                  <a:gd name="connsiteX585" fmla="*/ 8511 w 10000"/>
                  <a:gd name="connsiteY585" fmla="*/ 8142 h 10141"/>
                  <a:gd name="connsiteX586" fmla="*/ 8463 w 10000"/>
                  <a:gd name="connsiteY586" fmla="*/ 8168 h 10141"/>
                  <a:gd name="connsiteX587" fmla="*/ 8403 w 10000"/>
                  <a:gd name="connsiteY587" fmla="*/ 8180 h 10141"/>
                  <a:gd name="connsiteX588" fmla="*/ 8343 w 10000"/>
                  <a:gd name="connsiteY588" fmla="*/ 8193 h 10141"/>
                  <a:gd name="connsiteX589" fmla="*/ 8295 w 10000"/>
                  <a:gd name="connsiteY589" fmla="*/ 8206 h 10141"/>
                  <a:gd name="connsiteX590" fmla="*/ 8254 w 10000"/>
                  <a:gd name="connsiteY590" fmla="*/ 8231 h 10141"/>
                  <a:gd name="connsiteX591" fmla="*/ 8182 w 10000"/>
                  <a:gd name="connsiteY591" fmla="*/ 8243 h 10141"/>
                  <a:gd name="connsiteX592" fmla="*/ 8122 w 10000"/>
                  <a:gd name="connsiteY592" fmla="*/ 8256 h 10141"/>
                  <a:gd name="connsiteX593" fmla="*/ 8062 w 10000"/>
                  <a:gd name="connsiteY593" fmla="*/ 8269 h 10141"/>
                  <a:gd name="connsiteX594" fmla="*/ 8002 w 10000"/>
                  <a:gd name="connsiteY594" fmla="*/ 8294 h 10141"/>
                  <a:gd name="connsiteX595" fmla="*/ 7949 w 10000"/>
                  <a:gd name="connsiteY595" fmla="*/ 8307 h 10141"/>
                  <a:gd name="connsiteX596" fmla="*/ 7889 w 10000"/>
                  <a:gd name="connsiteY596" fmla="*/ 8319 h 10141"/>
                  <a:gd name="connsiteX597" fmla="*/ 7817 w 10000"/>
                  <a:gd name="connsiteY597" fmla="*/ 8345 h 10141"/>
                  <a:gd name="connsiteX598" fmla="*/ 7757 w 10000"/>
                  <a:gd name="connsiteY598" fmla="*/ 8357 h 10141"/>
                  <a:gd name="connsiteX599" fmla="*/ 7685 w 10000"/>
                  <a:gd name="connsiteY599" fmla="*/ 8370 h 10141"/>
                  <a:gd name="connsiteX600" fmla="*/ 7632 w 10000"/>
                  <a:gd name="connsiteY600" fmla="*/ 8395 h 10141"/>
                  <a:gd name="connsiteX601" fmla="*/ 7560 w 10000"/>
                  <a:gd name="connsiteY601" fmla="*/ 8408 h 10141"/>
                  <a:gd name="connsiteX602" fmla="*/ 7488 w 10000"/>
                  <a:gd name="connsiteY602" fmla="*/ 8414 h 10141"/>
                  <a:gd name="connsiteX603" fmla="*/ 7416 w 10000"/>
                  <a:gd name="connsiteY603" fmla="*/ 8427 h 10141"/>
                  <a:gd name="connsiteX604" fmla="*/ 7356 w 10000"/>
                  <a:gd name="connsiteY604" fmla="*/ 8452 h 10141"/>
                  <a:gd name="connsiteX605" fmla="*/ 7291 w 10000"/>
                  <a:gd name="connsiteY605" fmla="*/ 8465 h 10141"/>
                  <a:gd name="connsiteX606" fmla="*/ 7219 w 10000"/>
                  <a:gd name="connsiteY606" fmla="*/ 8490 h 10141"/>
                  <a:gd name="connsiteX607" fmla="*/ 7147 w 10000"/>
                  <a:gd name="connsiteY607" fmla="*/ 8503 h 10141"/>
                  <a:gd name="connsiteX608" fmla="*/ 7075 w 10000"/>
                  <a:gd name="connsiteY608" fmla="*/ 8515 h 10141"/>
                  <a:gd name="connsiteX609" fmla="*/ 7010 w 10000"/>
                  <a:gd name="connsiteY609" fmla="*/ 8528 h 10141"/>
                  <a:gd name="connsiteX610" fmla="*/ 6938 w 10000"/>
                  <a:gd name="connsiteY610" fmla="*/ 8553 h 10141"/>
                  <a:gd name="connsiteX611" fmla="*/ 6866 w 10000"/>
                  <a:gd name="connsiteY611" fmla="*/ 8566 h 10141"/>
                  <a:gd name="connsiteX612" fmla="*/ 6782 w 10000"/>
                  <a:gd name="connsiteY612" fmla="*/ 8579 h 10141"/>
                  <a:gd name="connsiteX613" fmla="*/ 6711 w 10000"/>
                  <a:gd name="connsiteY613" fmla="*/ 8591 h 10141"/>
                  <a:gd name="connsiteX614" fmla="*/ 6645 w 10000"/>
                  <a:gd name="connsiteY614" fmla="*/ 8604 h 10141"/>
                  <a:gd name="connsiteX615" fmla="*/ 6573 w 10000"/>
                  <a:gd name="connsiteY615" fmla="*/ 8617 h 10141"/>
                  <a:gd name="connsiteX616" fmla="*/ 6501 w 10000"/>
                  <a:gd name="connsiteY616" fmla="*/ 8629 h 10141"/>
                  <a:gd name="connsiteX617" fmla="*/ 6429 w 10000"/>
                  <a:gd name="connsiteY617" fmla="*/ 8655 h 10141"/>
                  <a:gd name="connsiteX618" fmla="*/ 6364 w 10000"/>
                  <a:gd name="connsiteY618" fmla="*/ 8667 h 10141"/>
                  <a:gd name="connsiteX619" fmla="*/ 6292 w 10000"/>
                  <a:gd name="connsiteY619" fmla="*/ 8680 h 10141"/>
                  <a:gd name="connsiteX620" fmla="*/ 6208 w 10000"/>
                  <a:gd name="connsiteY620" fmla="*/ 8693 h 10141"/>
                  <a:gd name="connsiteX621" fmla="*/ 6136 w 10000"/>
                  <a:gd name="connsiteY621" fmla="*/ 8705 h 10141"/>
                  <a:gd name="connsiteX622" fmla="*/ 6065 w 10000"/>
                  <a:gd name="connsiteY622" fmla="*/ 8718 h 10141"/>
                  <a:gd name="connsiteX623" fmla="*/ 5999 w 10000"/>
                  <a:gd name="connsiteY623" fmla="*/ 8731 h 10141"/>
                  <a:gd name="connsiteX624" fmla="*/ 5927 w 10000"/>
                  <a:gd name="connsiteY624" fmla="*/ 8743 h 10141"/>
                  <a:gd name="connsiteX625" fmla="*/ 5843 w 10000"/>
                  <a:gd name="connsiteY625" fmla="*/ 8743 h 10141"/>
                  <a:gd name="connsiteX626" fmla="*/ 5772 w 10000"/>
                  <a:gd name="connsiteY626" fmla="*/ 8749 h 10141"/>
                  <a:gd name="connsiteX627" fmla="*/ 5706 w 10000"/>
                  <a:gd name="connsiteY627" fmla="*/ 8762 h 10141"/>
                  <a:gd name="connsiteX628" fmla="*/ 5634 w 10000"/>
                  <a:gd name="connsiteY628" fmla="*/ 8775 h 10141"/>
                  <a:gd name="connsiteX629" fmla="*/ 5550 w 10000"/>
                  <a:gd name="connsiteY629" fmla="*/ 8787 h 10141"/>
                  <a:gd name="connsiteX630" fmla="*/ 5478 w 10000"/>
                  <a:gd name="connsiteY630" fmla="*/ 8813 h 10141"/>
                  <a:gd name="connsiteX631" fmla="*/ 5413 w 10000"/>
                  <a:gd name="connsiteY631" fmla="*/ 8825 h 10141"/>
                  <a:gd name="connsiteX632" fmla="*/ 5329 w 10000"/>
                  <a:gd name="connsiteY632" fmla="*/ 8838 h 10141"/>
                  <a:gd name="connsiteX633" fmla="*/ 5257 w 10000"/>
                  <a:gd name="connsiteY633" fmla="*/ 8851 h 10141"/>
                  <a:gd name="connsiteX634" fmla="*/ 5185 w 10000"/>
                  <a:gd name="connsiteY634" fmla="*/ 8863 h 10141"/>
                  <a:gd name="connsiteX635" fmla="*/ 5114 w 10000"/>
                  <a:gd name="connsiteY635" fmla="*/ 8876 h 10141"/>
                  <a:gd name="connsiteX636" fmla="*/ 5036 w 10000"/>
                  <a:gd name="connsiteY636" fmla="*/ 8889 h 10141"/>
                  <a:gd name="connsiteX637" fmla="*/ 4964 w 10000"/>
                  <a:gd name="connsiteY637" fmla="*/ 8901 h 10141"/>
                  <a:gd name="connsiteX638" fmla="*/ 4892 w 10000"/>
                  <a:gd name="connsiteY638" fmla="*/ 8927 h 10141"/>
                  <a:gd name="connsiteX639" fmla="*/ 4821 w 10000"/>
                  <a:gd name="connsiteY639" fmla="*/ 8939 h 10141"/>
                  <a:gd name="connsiteX640" fmla="*/ 4755 w 10000"/>
                  <a:gd name="connsiteY640" fmla="*/ 8952 h 10141"/>
                  <a:gd name="connsiteX641" fmla="*/ 4671 w 10000"/>
                  <a:gd name="connsiteY641" fmla="*/ 8965 h 10141"/>
                  <a:gd name="connsiteX642" fmla="*/ 4599 w 10000"/>
                  <a:gd name="connsiteY642" fmla="*/ 8977 h 10141"/>
                  <a:gd name="connsiteX643" fmla="*/ 4528 w 10000"/>
                  <a:gd name="connsiteY643" fmla="*/ 8990 h 10141"/>
                  <a:gd name="connsiteX644" fmla="*/ 4462 w 10000"/>
                  <a:gd name="connsiteY644" fmla="*/ 9002 h 10141"/>
                  <a:gd name="connsiteX645" fmla="*/ 4390 w 10000"/>
                  <a:gd name="connsiteY645" fmla="*/ 9015 h 10141"/>
                  <a:gd name="connsiteX646" fmla="*/ 4330 w 10000"/>
                  <a:gd name="connsiteY646" fmla="*/ 9040 h 10141"/>
                  <a:gd name="connsiteX647" fmla="*/ 4258 w 10000"/>
                  <a:gd name="connsiteY647" fmla="*/ 9053 h 10141"/>
                  <a:gd name="connsiteX648" fmla="*/ 4187 w 10000"/>
                  <a:gd name="connsiteY648" fmla="*/ 9066 h 10141"/>
                  <a:gd name="connsiteX649" fmla="*/ 4121 w 10000"/>
                  <a:gd name="connsiteY649" fmla="*/ 9078 h 10141"/>
                  <a:gd name="connsiteX650" fmla="*/ 4061 w 10000"/>
                  <a:gd name="connsiteY650" fmla="*/ 9097 h 10141"/>
                  <a:gd name="connsiteX651" fmla="*/ 3989 w 10000"/>
                  <a:gd name="connsiteY651" fmla="*/ 9110 h 10141"/>
                  <a:gd name="connsiteX652" fmla="*/ 3929 w 10000"/>
                  <a:gd name="connsiteY652" fmla="*/ 9123 h 10141"/>
                  <a:gd name="connsiteX653" fmla="*/ 3870 w 10000"/>
                  <a:gd name="connsiteY653" fmla="*/ 9135 h 10141"/>
                  <a:gd name="connsiteX654" fmla="*/ 3816 w 10000"/>
                  <a:gd name="connsiteY654" fmla="*/ 9148 h 10141"/>
                  <a:gd name="connsiteX655" fmla="*/ 3744 w 10000"/>
                  <a:gd name="connsiteY655" fmla="*/ 9161 h 10141"/>
                  <a:gd name="connsiteX656" fmla="*/ 3684 w 10000"/>
                  <a:gd name="connsiteY656" fmla="*/ 9173 h 10141"/>
                  <a:gd name="connsiteX657" fmla="*/ 3624 w 10000"/>
                  <a:gd name="connsiteY657" fmla="*/ 9186 h 10141"/>
                  <a:gd name="connsiteX658" fmla="*/ 3577 w 10000"/>
                  <a:gd name="connsiteY658" fmla="*/ 9199 h 10141"/>
                  <a:gd name="connsiteX659" fmla="*/ 3523 w 10000"/>
                  <a:gd name="connsiteY659" fmla="*/ 9211 h 10141"/>
                  <a:gd name="connsiteX660" fmla="*/ 3463 w 10000"/>
                  <a:gd name="connsiteY660" fmla="*/ 9224 h 10141"/>
                  <a:gd name="connsiteX661" fmla="*/ 3415 w 10000"/>
                  <a:gd name="connsiteY661" fmla="*/ 9237 h 10141"/>
                  <a:gd name="connsiteX662" fmla="*/ 3367 w 10000"/>
                  <a:gd name="connsiteY662" fmla="*/ 9249 h 10141"/>
                  <a:gd name="connsiteX663" fmla="*/ 3307 w 10000"/>
                  <a:gd name="connsiteY663" fmla="*/ 9262 h 10141"/>
                  <a:gd name="connsiteX664" fmla="*/ 3260 w 10000"/>
                  <a:gd name="connsiteY664" fmla="*/ 9274 h 10141"/>
                  <a:gd name="connsiteX665" fmla="*/ 3212 w 10000"/>
                  <a:gd name="connsiteY665" fmla="*/ 9274 h 10141"/>
                  <a:gd name="connsiteX666" fmla="*/ 3182 w 10000"/>
                  <a:gd name="connsiteY666" fmla="*/ 9287 h 10141"/>
                  <a:gd name="connsiteX667" fmla="*/ 3134 w 10000"/>
                  <a:gd name="connsiteY667" fmla="*/ 9300 h 10141"/>
                  <a:gd name="connsiteX668" fmla="*/ 3086 w 10000"/>
                  <a:gd name="connsiteY668" fmla="*/ 9312 h 10141"/>
                  <a:gd name="connsiteX669" fmla="*/ 3050 w 10000"/>
                  <a:gd name="connsiteY669" fmla="*/ 9325 h 10141"/>
                  <a:gd name="connsiteX670" fmla="*/ 3014 w 10000"/>
                  <a:gd name="connsiteY670" fmla="*/ 9338 h 10141"/>
                  <a:gd name="connsiteX671" fmla="*/ 2978 w 10000"/>
                  <a:gd name="connsiteY671" fmla="*/ 9338 h 10141"/>
                  <a:gd name="connsiteX672" fmla="*/ 2943 w 10000"/>
                  <a:gd name="connsiteY672" fmla="*/ 9350 h 10141"/>
                  <a:gd name="connsiteX673" fmla="*/ 2907 w 10000"/>
                  <a:gd name="connsiteY673" fmla="*/ 9350 h 10141"/>
                  <a:gd name="connsiteX674" fmla="*/ 2889 w 10000"/>
                  <a:gd name="connsiteY674" fmla="*/ 9363 h 10141"/>
                  <a:gd name="connsiteX675" fmla="*/ 2829 w 10000"/>
                  <a:gd name="connsiteY675" fmla="*/ 9376 h 10141"/>
                  <a:gd name="connsiteX676" fmla="*/ 2793 w 10000"/>
                  <a:gd name="connsiteY676" fmla="*/ 9388 h 10141"/>
                  <a:gd name="connsiteX677" fmla="*/ 2757 w 10000"/>
                  <a:gd name="connsiteY677" fmla="*/ 9401 h 10141"/>
                  <a:gd name="connsiteX678" fmla="*/ 2733 w 10000"/>
                  <a:gd name="connsiteY678" fmla="*/ 9401 h 10141"/>
                  <a:gd name="connsiteX679" fmla="*/ 2709 w 10000"/>
                  <a:gd name="connsiteY679" fmla="*/ 9407 h 10141"/>
                  <a:gd name="connsiteX680" fmla="*/ 2709 w 10000"/>
                  <a:gd name="connsiteY680" fmla="*/ 9407 h 10141"/>
                  <a:gd name="connsiteX681" fmla="*/ 2709 w 10000"/>
                  <a:gd name="connsiteY681" fmla="*/ 9401 h 10141"/>
                  <a:gd name="connsiteX682" fmla="*/ 2697 w 10000"/>
                  <a:gd name="connsiteY682" fmla="*/ 9363 h 10141"/>
                  <a:gd name="connsiteX683" fmla="*/ 2697 w 10000"/>
                  <a:gd name="connsiteY683" fmla="*/ 9312 h 10141"/>
                  <a:gd name="connsiteX684" fmla="*/ 2685 w 10000"/>
                  <a:gd name="connsiteY684" fmla="*/ 9287 h 10141"/>
                  <a:gd name="connsiteX685" fmla="*/ 2685 w 10000"/>
                  <a:gd name="connsiteY685" fmla="*/ 9237 h 10141"/>
                  <a:gd name="connsiteX686" fmla="*/ 2685 w 10000"/>
                  <a:gd name="connsiteY686" fmla="*/ 9199 h 10141"/>
                  <a:gd name="connsiteX687" fmla="*/ 2673 w 10000"/>
                  <a:gd name="connsiteY687" fmla="*/ 9123 h 10141"/>
                  <a:gd name="connsiteX688" fmla="*/ 2661 w 10000"/>
                  <a:gd name="connsiteY688" fmla="*/ 9078 h 10141"/>
                  <a:gd name="connsiteX689" fmla="*/ 2661 w 10000"/>
                  <a:gd name="connsiteY689" fmla="*/ 9028 h 10141"/>
                  <a:gd name="connsiteX690" fmla="*/ 2650 w 10000"/>
                  <a:gd name="connsiteY690" fmla="*/ 9002 h 10141"/>
                  <a:gd name="connsiteX691" fmla="*/ 2650 w 10000"/>
                  <a:gd name="connsiteY691" fmla="*/ 8965 h 10141"/>
                  <a:gd name="connsiteX692" fmla="*/ 2650 w 10000"/>
                  <a:gd name="connsiteY692" fmla="*/ 8927 h 10141"/>
                  <a:gd name="connsiteX693" fmla="*/ 2638 w 10000"/>
                  <a:gd name="connsiteY693" fmla="*/ 8876 h 10141"/>
                  <a:gd name="connsiteX694" fmla="*/ 2626 w 10000"/>
                  <a:gd name="connsiteY694" fmla="*/ 8838 h 10141"/>
                  <a:gd name="connsiteX695" fmla="*/ 2626 w 10000"/>
                  <a:gd name="connsiteY695" fmla="*/ 8800 h 10141"/>
                  <a:gd name="connsiteX696" fmla="*/ 2614 w 10000"/>
                  <a:gd name="connsiteY696" fmla="*/ 8762 h 10141"/>
                  <a:gd name="connsiteX697" fmla="*/ 2602 w 10000"/>
                  <a:gd name="connsiteY697" fmla="*/ 8718 h 10141"/>
                  <a:gd name="connsiteX698" fmla="*/ 2602 w 10000"/>
                  <a:gd name="connsiteY698" fmla="*/ 8680 h 10141"/>
                  <a:gd name="connsiteX699" fmla="*/ 2590 w 10000"/>
                  <a:gd name="connsiteY699" fmla="*/ 8629 h 10141"/>
                  <a:gd name="connsiteX700" fmla="*/ 2590 w 10000"/>
                  <a:gd name="connsiteY700" fmla="*/ 8579 h 10141"/>
                  <a:gd name="connsiteX701" fmla="*/ 2578 w 10000"/>
                  <a:gd name="connsiteY701" fmla="*/ 8515 h 10141"/>
                  <a:gd name="connsiteX702" fmla="*/ 2572 w 10000"/>
                  <a:gd name="connsiteY702" fmla="*/ 8465 h 10141"/>
                  <a:gd name="connsiteX703" fmla="*/ 2560 w 10000"/>
                  <a:gd name="connsiteY703" fmla="*/ 8414 h 10141"/>
                  <a:gd name="connsiteX704" fmla="*/ 2548 w 10000"/>
                  <a:gd name="connsiteY704" fmla="*/ 8370 h 10141"/>
                  <a:gd name="connsiteX705" fmla="*/ 2536 w 10000"/>
                  <a:gd name="connsiteY705" fmla="*/ 8307 h 10141"/>
                  <a:gd name="connsiteX706" fmla="*/ 2536 w 10000"/>
                  <a:gd name="connsiteY706" fmla="*/ 8256 h 10141"/>
                  <a:gd name="connsiteX707" fmla="*/ 2524 w 10000"/>
                  <a:gd name="connsiteY707" fmla="*/ 8193 h 10141"/>
                  <a:gd name="connsiteX708" fmla="*/ 2512 w 10000"/>
                  <a:gd name="connsiteY708" fmla="*/ 8142 h 10141"/>
                  <a:gd name="connsiteX709" fmla="*/ 2488 w 10000"/>
                  <a:gd name="connsiteY709" fmla="*/ 8073 h 10141"/>
                  <a:gd name="connsiteX710" fmla="*/ 2476 w 10000"/>
                  <a:gd name="connsiteY710" fmla="*/ 8022 h 10141"/>
                  <a:gd name="connsiteX711" fmla="*/ 2464 w 10000"/>
                  <a:gd name="connsiteY711" fmla="*/ 7946 h 10141"/>
                  <a:gd name="connsiteX712" fmla="*/ 2452 w 10000"/>
                  <a:gd name="connsiteY712" fmla="*/ 7896 h 10141"/>
                  <a:gd name="connsiteX713" fmla="*/ 2440 w 10000"/>
                  <a:gd name="connsiteY713" fmla="*/ 7820 h 10141"/>
                  <a:gd name="connsiteX714" fmla="*/ 2428 w 10000"/>
                  <a:gd name="connsiteY714" fmla="*/ 7756 h 10141"/>
                  <a:gd name="connsiteX715" fmla="*/ 2416 w 10000"/>
                  <a:gd name="connsiteY715" fmla="*/ 7687 h 10141"/>
                  <a:gd name="connsiteX716" fmla="*/ 2404 w 10000"/>
                  <a:gd name="connsiteY716" fmla="*/ 7624 h 10141"/>
                  <a:gd name="connsiteX717" fmla="*/ 2380 w 10000"/>
                  <a:gd name="connsiteY717" fmla="*/ 7548 h 10141"/>
                  <a:gd name="connsiteX718" fmla="*/ 2356 w 10000"/>
                  <a:gd name="connsiteY718" fmla="*/ 7484 h 10141"/>
                  <a:gd name="connsiteX719" fmla="*/ 2344 w 10000"/>
                  <a:gd name="connsiteY719" fmla="*/ 7415 h 10141"/>
                  <a:gd name="connsiteX720" fmla="*/ 2333 w 10000"/>
                  <a:gd name="connsiteY720" fmla="*/ 7339 h 10141"/>
                  <a:gd name="connsiteX721" fmla="*/ 2309 w 10000"/>
                  <a:gd name="connsiteY721" fmla="*/ 7263 h 10141"/>
                  <a:gd name="connsiteX722" fmla="*/ 2297 w 10000"/>
                  <a:gd name="connsiteY722" fmla="*/ 7187 h 10141"/>
                  <a:gd name="connsiteX723" fmla="*/ 2273 w 10000"/>
                  <a:gd name="connsiteY723" fmla="*/ 7111 h 10141"/>
                  <a:gd name="connsiteX724" fmla="*/ 2261 w 10000"/>
                  <a:gd name="connsiteY724" fmla="*/ 7042 h 10141"/>
                  <a:gd name="connsiteX725" fmla="*/ 2243 w 10000"/>
                  <a:gd name="connsiteY725" fmla="*/ 6966 h 10141"/>
                  <a:gd name="connsiteX726" fmla="*/ 2219 w 10000"/>
                  <a:gd name="connsiteY726" fmla="*/ 6877 h 10141"/>
                  <a:gd name="connsiteX727" fmla="*/ 2195 w 10000"/>
                  <a:gd name="connsiteY727" fmla="*/ 6801 h 10141"/>
                  <a:gd name="connsiteX728" fmla="*/ 2171 w 10000"/>
                  <a:gd name="connsiteY728" fmla="*/ 6732 h 10141"/>
                  <a:gd name="connsiteX729" fmla="*/ 2147 w 10000"/>
                  <a:gd name="connsiteY729" fmla="*/ 6643 h 10141"/>
                  <a:gd name="connsiteX730" fmla="*/ 2135 w 10000"/>
                  <a:gd name="connsiteY730" fmla="*/ 6567 h 10141"/>
                  <a:gd name="connsiteX731" fmla="*/ 2111 w 10000"/>
                  <a:gd name="connsiteY731" fmla="*/ 6479 h 10141"/>
                  <a:gd name="connsiteX732" fmla="*/ 2087 w 10000"/>
                  <a:gd name="connsiteY732" fmla="*/ 6409 h 10141"/>
                  <a:gd name="connsiteX733" fmla="*/ 2051 w 10000"/>
                  <a:gd name="connsiteY733" fmla="*/ 6308 h 10141"/>
                  <a:gd name="connsiteX734" fmla="*/ 2028 w 10000"/>
                  <a:gd name="connsiteY734" fmla="*/ 6219 h 10141"/>
                  <a:gd name="connsiteX735" fmla="*/ 2004 w 10000"/>
                  <a:gd name="connsiteY735" fmla="*/ 6131 h 10141"/>
                  <a:gd name="connsiteX736" fmla="*/ 1980 w 10000"/>
                  <a:gd name="connsiteY736" fmla="*/ 6049 h 10141"/>
                  <a:gd name="connsiteX737" fmla="*/ 1944 w 10000"/>
                  <a:gd name="connsiteY737" fmla="*/ 5947 h 10141"/>
                  <a:gd name="connsiteX738" fmla="*/ 1926 w 10000"/>
                  <a:gd name="connsiteY738" fmla="*/ 5859 h 10141"/>
                  <a:gd name="connsiteX739" fmla="*/ 1902 w 10000"/>
                  <a:gd name="connsiteY739" fmla="*/ 5764 h 10141"/>
                  <a:gd name="connsiteX740" fmla="*/ 1878 w 10000"/>
                  <a:gd name="connsiteY740" fmla="*/ 5675 h 10141"/>
                  <a:gd name="connsiteX741" fmla="*/ 1854 w 10000"/>
                  <a:gd name="connsiteY741" fmla="*/ 5574 h 10141"/>
                  <a:gd name="connsiteX742" fmla="*/ 1818 w 10000"/>
                  <a:gd name="connsiteY742" fmla="*/ 5473 h 10141"/>
                  <a:gd name="connsiteX743" fmla="*/ 1794 w 10000"/>
                  <a:gd name="connsiteY743" fmla="*/ 5378 h 10141"/>
                  <a:gd name="connsiteX744" fmla="*/ 1770 w 10000"/>
                  <a:gd name="connsiteY744" fmla="*/ 5277 h 10141"/>
                  <a:gd name="connsiteX745" fmla="*/ 1734 w 10000"/>
                  <a:gd name="connsiteY745" fmla="*/ 5176 h 10141"/>
                  <a:gd name="connsiteX746" fmla="*/ 1711 w 10000"/>
                  <a:gd name="connsiteY746" fmla="*/ 5081 h 10141"/>
                  <a:gd name="connsiteX747" fmla="*/ 1675 w 10000"/>
                  <a:gd name="connsiteY747" fmla="*/ 4980 h 10141"/>
                  <a:gd name="connsiteX748" fmla="*/ 1651 w 10000"/>
                  <a:gd name="connsiteY748" fmla="*/ 4879 h 10141"/>
                  <a:gd name="connsiteX749" fmla="*/ 1615 w 10000"/>
                  <a:gd name="connsiteY749" fmla="*/ 4777 h 10141"/>
                  <a:gd name="connsiteX750" fmla="*/ 1597 w 10000"/>
                  <a:gd name="connsiteY750" fmla="*/ 4670 h 10141"/>
                  <a:gd name="connsiteX751" fmla="*/ 1561 w 10000"/>
                  <a:gd name="connsiteY751" fmla="*/ 4569 h 10141"/>
                  <a:gd name="connsiteX752" fmla="*/ 1537 w 10000"/>
                  <a:gd name="connsiteY752" fmla="*/ 4467 h 10141"/>
                  <a:gd name="connsiteX753" fmla="*/ 1501 w 10000"/>
                  <a:gd name="connsiteY753" fmla="*/ 4372 h 10141"/>
                  <a:gd name="connsiteX754" fmla="*/ 1477 w 10000"/>
                  <a:gd name="connsiteY754" fmla="*/ 4259 h 10141"/>
                  <a:gd name="connsiteX755" fmla="*/ 1441 w 10000"/>
                  <a:gd name="connsiteY755" fmla="*/ 4157 h 10141"/>
                  <a:gd name="connsiteX756" fmla="*/ 1417 w 10000"/>
                  <a:gd name="connsiteY756" fmla="*/ 4063 h 10141"/>
                  <a:gd name="connsiteX757" fmla="*/ 1394 w 10000"/>
                  <a:gd name="connsiteY757" fmla="*/ 3961 h 10141"/>
                  <a:gd name="connsiteX758" fmla="*/ 1370 w 10000"/>
                  <a:gd name="connsiteY758" fmla="*/ 3860 h 10141"/>
                  <a:gd name="connsiteX759" fmla="*/ 1334 w 10000"/>
                  <a:gd name="connsiteY759" fmla="*/ 3765 h 10141"/>
                  <a:gd name="connsiteX760" fmla="*/ 1310 w 10000"/>
                  <a:gd name="connsiteY760" fmla="*/ 3664 h 10141"/>
                  <a:gd name="connsiteX761" fmla="*/ 1280 w 10000"/>
                  <a:gd name="connsiteY761" fmla="*/ 3563 h 10141"/>
                  <a:gd name="connsiteX762" fmla="*/ 1256 w 10000"/>
                  <a:gd name="connsiteY762" fmla="*/ 3462 h 10141"/>
                  <a:gd name="connsiteX763" fmla="*/ 1232 w 10000"/>
                  <a:gd name="connsiteY763" fmla="*/ 3379 h 10141"/>
                  <a:gd name="connsiteX764" fmla="*/ 1208 w 10000"/>
                  <a:gd name="connsiteY764" fmla="*/ 3291 h 10141"/>
                  <a:gd name="connsiteX765" fmla="*/ 1172 w 10000"/>
                  <a:gd name="connsiteY765" fmla="*/ 3190 h 10141"/>
                  <a:gd name="connsiteX766" fmla="*/ 1148 w 10000"/>
                  <a:gd name="connsiteY766" fmla="*/ 3095 h 10141"/>
                  <a:gd name="connsiteX767" fmla="*/ 1124 w 10000"/>
                  <a:gd name="connsiteY767" fmla="*/ 2994 h 10141"/>
                  <a:gd name="connsiteX768" fmla="*/ 1100 w 10000"/>
                  <a:gd name="connsiteY768" fmla="*/ 2918 h 10141"/>
                  <a:gd name="connsiteX769" fmla="*/ 1077 w 10000"/>
                  <a:gd name="connsiteY769" fmla="*/ 2817 h 10141"/>
                  <a:gd name="connsiteX770" fmla="*/ 1041 w 10000"/>
                  <a:gd name="connsiteY770" fmla="*/ 2734 h 10141"/>
                  <a:gd name="connsiteX771" fmla="*/ 1029 w 10000"/>
                  <a:gd name="connsiteY771" fmla="*/ 2658 h 10141"/>
                  <a:gd name="connsiteX772" fmla="*/ 1005 w 10000"/>
                  <a:gd name="connsiteY772" fmla="*/ 2582 h 10141"/>
                  <a:gd name="connsiteX773" fmla="*/ 981 w 10000"/>
                  <a:gd name="connsiteY773" fmla="*/ 2507 h 10141"/>
                  <a:gd name="connsiteX774" fmla="*/ 963 w 10000"/>
                  <a:gd name="connsiteY774" fmla="*/ 2424 h 10141"/>
                  <a:gd name="connsiteX775" fmla="*/ 951 w 10000"/>
                  <a:gd name="connsiteY775" fmla="*/ 2348 h 10141"/>
                  <a:gd name="connsiteX776" fmla="*/ 927 w 10000"/>
                  <a:gd name="connsiteY776" fmla="*/ 2285 h 10141"/>
                  <a:gd name="connsiteX777" fmla="*/ 903 w 10000"/>
                  <a:gd name="connsiteY777" fmla="*/ 2209 h 10141"/>
                  <a:gd name="connsiteX778" fmla="*/ 891 w 10000"/>
                  <a:gd name="connsiteY778" fmla="*/ 2146 h 10141"/>
                  <a:gd name="connsiteX779" fmla="*/ 867 w 10000"/>
                  <a:gd name="connsiteY779" fmla="*/ 2089 h 10141"/>
                  <a:gd name="connsiteX780" fmla="*/ 855 w 10000"/>
                  <a:gd name="connsiteY780" fmla="*/ 2026 h 10141"/>
                  <a:gd name="connsiteX781" fmla="*/ 843 w 10000"/>
                  <a:gd name="connsiteY781" fmla="*/ 1963 h 10141"/>
                  <a:gd name="connsiteX782" fmla="*/ 819 w 10000"/>
                  <a:gd name="connsiteY782" fmla="*/ 1899 h 10141"/>
                  <a:gd name="connsiteX783" fmla="*/ 807 w 10000"/>
                  <a:gd name="connsiteY783" fmla="*/ 1849 h 10141"/>
                  <a:gd name="connsiteX784" fmla="*/ 783 w 10000"/>
                  <a:gd name="connsiteY784" fmla="*/ 1811 h 10141"/>
                  <a:gd name="connsiteX785" fmla="*/ 772 w 10000"/>
                  <a:gd name="connsiteY785" fmla="*/ 1767 h 10141"/>
                  <a:gd name="connsiteX786" fmla="*/ 760 w 10000"/>
                  <a:gd name="connsiteY786" fmla="*/ 1729 h 10141"/>
                  <a:gd name="connsiteX787" fmla="*/ 748 w 10000"/>
                  <a:gd name="connsiteY787" fmla="*/ 1691 h 10141"/>
                  <a:gd name="connsiteX788" fmla="*/ 748 w 10000"/>
                  <a:gd name="connsiteY788" fmla="*/ 1653 h 10141"/>
                  <a:gd name="connsiteX789" fmla="*/ 724 w 10000"/>
                  <a:gd name="connsiteY789" fmla="*/ 1589 h 10141"/>
                  <a:gd name="connsiteX790" fmla="*/ 724 w 10000"/>
                  <a:gd name="connsiteY790" fmla="*/ 1551 h 10141"/>
                  <a:gd name="connsiteX791" fmla="*/ 712 w 10000"/>
                  <a:gd name="connsiteY791" fmla="*/ 1526 h 10141"/>
                  <a:gd name="connsiteX792" fmla="*/ 712 w 10000"/>
                  <a:gd name="connsiteY792" fmla="*/ 1514 h 10141"/>
                  <a:gd name="connsiteX793" fmla="*/ 724 w 10000"/>
                  <a:gd name="connsiteY793" fmla="*/ 1514 h 10141"/>
                  <a:gd name="connsiteX794" fmla="*/ 783 w 10000"/>
                  <a:gd name="connsiteY794" fmla="*/ 1501 h 10141"/>
                  <a:gd name="connsiteX795" fmla="*/ 819 w 10000"/>
                  <a:gd name="connsiteY795" fmla="*/ 1488 h 10141"/>
                  <a:gd name="connsiteX796" fmla="*/ 867 w 10000"/>
                  <a:gd name="connsiteY796" fmla="*/ 1488 h 10141"/>
                  <a:gd name="connsiteX797" fmla="*/ 891 w 10000"/>
                  <a:gd name="connsiteY797" fmla="*/ 1476 h 10141"/>
                  <a:gd name="connsiteX798" fmla="*/ 927 w 10000"/>
                  <a:gd name="connsiteY798" fmla="*/ 1476 h 10141"/>
                  <a:gd name="connsiteX799" fmla="*/ 963 w 10000"/>
                  <a:gd name="connsiteY799" fmla="*/ 1476 h 10141"/>
                  <a:gd name="connsiteX800" fmla="*/ 993 w 10000"/>
                  <a:gd name="connsiteY800" fmla="*/ 1476 h 10141"/>
                  <a:gd name="connsiteX801" fmla="*/ 1017 w 10000"/>
                  <a:gd name="connsiteY801" fmla="*/ 1463 h 10141"/>
                  <a:gd name="connsiteX802" fmla="*/ 1053 w 10000"/>
                  <a:gd name="connsiteY802" fmla="*/ 1463 h 10141"/>
                  <a:gd name="connsiteX803" fmla="*/ 1100 w 10000"/>
                  <a:gd name="connsiteY803" fmla="*/ 1457 h 10141"/>
                  <a:gd name="connsiteX804" fmla="*/ 1136 w 10000"/>
                  <a:gd name="connsiteY804" fmla="*/ 1457 h 10141"/>
                  <a:gd name="connsiteX805" fmla="*/ 1172 w 10000"/>
                  <a:gd name="connsiteY805" fmla="*/ 1444 h 10141"/>
                  <a:gd name="connsiteX806" fmla="*/ 1220 w 10000"/>
                  <a:gd name="connsiteY806" fmla="*/ 1444 h 10141"/>
                  <a:gd name="connsiteX807" fmla="*/ 1268 w 10000"/>
                  <a:gd name="connsiteY807" fmla="*/ 1431 h 10141"/>
                  <a:gd name="connsiteX808" fmla="*/ 1310 w 10000"/>
                  <a:gd name="connsiteY808" fmla="*/ 1431 h 10141"/>
                  <a:gd name="connsiteX809" fmla="*/ 1358 w 10000"/>
                  <a:gd name="connsiteY809" fmla="*/ 1419 h 10141"/>
                  <a:gd name="connsiteX810" fmla="*/ 1406 w 10000"/>
                  <a:gd name="connsiteY810" fmla="*/ 1419 h 10141"/>
                  <a:gd name="connsiteX811" fmla="*/ 1465 w 10000"/>
                  <a:gd name="connsiteY811" fmla="*/ 1406 h 10141"/>
                  <a:gd name="connsiteX812" fmla="*/ 1513 w 10000"/>
                  <a:gd name="connsiteY812" fmla="*/ 1406 h 10141"/>
                  <a:gd name="connsiteX813" fmla="*/ 1561 w 10000"/>
                  <a:gd name="connsiteY813" fmla="*/ 1393 h 10141"/>
                  <a:gd name="connsiteX814" fmla="*/ 1615 w 10000"/>
                  <a:gd name="connsiteY814" fmla="*/ 1393 h 10141"/>
                  <a:gd name="connsiteX815" fmla="*/ 1675 w 10000"/>
                  <a:gd name="connsiteY815" fmla="*/ 1381 h 10141"/>
                  <a:gd name="connsiteX816" fmla="*/ 1746 w 10000"/>
                  <a:gd name="connsiteY816" fmla="*/ 1381 h 10141"/>
                  <a:gd name="connsiteX817" fmla="*/ 1794 w 10000"/>
                  <a:gd name="connsiteY817" fmla="*/ 1368 h 10141"/>
                  <a:gd name="connsiteX818" fmla="*/ 1854 w 10000"/>
                  <a:gd name="connsiteY818" fmla="*/ 1355 h 10141"/>
                  <a:gd name="connsiteX819" fmla="*/ 1914 w 10000"/>
                  <a:gd name="connsiteY819" fmla="*/ 1343 h 10141"/>
                  <a:gd name="connsiteX820" fmla="*/ 1980 w 10000"/>
                  <a:gd name="connsiteY820" fmla="*/ 1343 h 10141"/>
                  <a:gd name="connsiteX821" fmla="*/ 2039 w 10000"/>
                  <a:gd name="connsiteY821" fmla="*/ 1330 h 10141"/>
                  <a:gd name="connsiteX822" fmla="*/ 2111 w 10000"/>
                  <a:gd name="connsiteY822" fmla="*/ 1317 h 10141"/>
                  <a:gd name="connsiteX823" fmla="*/ 2171 w 10000"/>
                  <a:gd name="connsiteY823" fmla="*/ 1317 h 10141"/>
                  <a:gd name="connsiteX824" fmla="*/ 2243 w 10000"/>
                  <a:gd name="connsiteY824" fmla="*/ 1305 h 10141"/>
                  <a:gd name="connsiteX825" fmla="*/ 2297 w 10000"/>
                  <a:gd name="connsiteY825" fmla="*/ 1292 h 10141"/>
                  <a:gd name="connsiteX826" fmla="*/ 2368 w 10000"/>
                  <a:gd name="connsiteY826" fmla="*/ 1292 h 10141"/>
                  <a:gd name="connsiteX827" fmla="*/ 2440 w 10000"/>
                  <a:gd name="connsiteY827" fmla="*/ 1280 h 10141"/>
                  <a:gd name="connsiteX828" fmla="*/ 2512 w 10000"/>
                  <a:gd name="connsiteY828" fmla="*/ 1267 h 10141"/>
                  <a:gd name="connsiteX829" fmla="*/ 2578 w 10000"/>
                  <a:gd name="connsiteY829" fmla="*/ 1254 h 10141"/>
                  <a:gd name="connsiteX830" fmla="*/ 2661 w 10000"/>
                  <a:gd name="connsiteY830" fmla="*/ 1242 h 10141"/>
                  <a:gd name="connsiteX831" fmla="*/ 2733 w 10000"/>
                  <a:gd name="connsiteY831" fmla="*/ 1229 h 10141"/>
                  <a:gd name="connsiteX832" fmla="*/ 2805 w 10000"/>
                  <a:gd name="connsiteY832" fmla="*/ 1229 h 10141"/>
                  <a:gd name="connsiteX833" fmla="*/ 2877 w 10000"/>
                  <a:gd name="connsiteY833" fmla="*/ 1216 h 10141"/>
                  <a:gd name="connsiteX834" fmla="*/ 2955 w 10000"/>
                  <a:gd name="connsiteY834" fmla="*/ 1204 h 10141"/>
                  <a:gd name="connsiteX835" fmla="*/ 3026 w 10000"/>
                  <a:gd name="connsiteY835" fmla="*/ 1191 h 10141"/>
                  <a:gd name="connsiteX836" fmla="*/ 3098 w 10000"/>
                  <a:gd name="connsiteY836" fmla="*/ 1178 h 10141"/>
                  <a:gd name="connsiteX837" fmla="*/ 3182 w 10000"/>
                  <a:gd name="connsiteY837" fmla="*/ 1166 h 10141"/>
                  <a:gd name="connsiteX838" fmla="*/ 3248 w 10000"/>
                  <a:gd name="connsiteY838" fmla="*/ 1166 h 10141"/>
                  <a:gd name="connsiteX839" fmla="*/ 3331 w 10000"/>
                  <a:gd name="connsiteY839" fmla="*/ 1153 h 10141"/>
                  <a:gd name="connsiteX840" fmla="*/ 3415 w 10000"/>
                  <a:gd name="connsiteY840" fmla="*/ 1140 h 10141"/>
                  <a:gd name="connsiteX841" fmla="*/ 3487 w 10000"/>
                  <a:gd name="connsiteY841" fmla="*/ 1134 h 10141"/>
                  <a:gd name="connsiteX842" fmla="*/ 3565 w 10000"/>
                  <a:gd name="connsiteY842" fmla="*/ 1134 h 10141"/>
                  <a:gd name="connsiteX843" fmla="*/ 3648 w 10000"/>
                  <a:gd name="connsiteY843" fmla="*/ 1109 h 10141"/>
                  <a:gd name="connsiteX844" fmla="*/ 3732 w 10000"/>
                  <a:gd name="connsiteY844" fmla="*/ 1109 h 10141"/>
                  <a:gd name="connsiteX845" fmla="*/ 3816 w 10000"/>
                  <a:gd name="connsiteY845" fmla="*/ 1096 h 10141"/>
                  <a:gd name="connsiteX846" fmla="*/ 3882 w 10000"/>
                  <a:gd name="connsiteY846" fmla="*/ 1083 h 10141"/>
                  <a:gd name="connsiteX847" fmla="*/ 3965 w 10000"/>
                  <a:gd name="connsiteY847" fmla="*/ 1071 h 10141"/>
                  <a:gd name="connsiteX848" fmla="*/ 4049 w 10000"/>
                  <a:gd name="connsiteY848" fmla="*/ 1071 h 10141"/>
                  <a:gd name="connsiteX849" fmla="*/ 4133 w 10000"/>
                  <a:gd name="connsiteY849" fmla="*/ 1045 h 10141"/>
                  <a:gd name="connsiteX850" fmla="*/ 4211 w 10000"/>
                  <a:gd name="connsiteY850" fmla="*/ 1045 h 10141"/>
                  <a:gd name="connsiteX851" fmla="*/ 4282 w 10000"/>
                  <a:gd name="connsiteY851" fmla="*/ 1020 h 10141"/>
                  <a:gd name="connsiteX852" fmla="*/ 4366 w 10000"/>
                  <a:gd name="connsiteY852" fmla="*/ 1020 h 10141"/>
                  <a:gd name="connsiteX853" fmla="*/ 4450 w 10000"/>
                  <a:gd name="connsiteY853" fmla="*/ 1008 h 10141"/>
                  <a:gd name="connsiteX854" fmla="*/ 4528 w 10000"/>
                  <a:gd name="connsiteY854" fmla="*/ 995 h 10141"/>
                  <a:gd name="connsiteX855" fmla="*/ 4611 w 10000"/>
                  <a:gd name="connsiteY855" fmla="*/ 982 h 10141"/>
                  <a:gd name="connsiteX856" fmla="*/ 4695 w 10000"/>
                  <a:gd name="connsiteY856" fmla="*/ 982 h 10141"/>
                  <a:gd name="connsiteX857" fmla="*/ 4767 w 10000"/>
                  <a:gd name="connsiteY857" fmla="*/ 957 h 10141"/>
                  <a:gd name="connsiteX858" fmla="*/ 4856 w 10000"/>
                  <a:gd name="connsiteY858" fmla="*/ 957 h 10141"/>
                  <a:gd name="connsiteX859" fmla="*/ 4928 w 10000"/>
                  <a:gd name="connsiteY859" fmla="*/ 944 h 10141"/>
                  <a:gd name="connsiteX860" fmla="*/ 5012 w 10000"/>
                  <a:gd name="connsiteY860" fmla="*/ 932 h 10141"/>
                  <a:gd name="connsiteX861" fmla="*/ 5084 w 10000"/>
                  <a:gd name="connsiteY861" fmla="*/ 919 h 10141"/>
                  <a:gd name="connsiteX862" fmla="*/ 5173 w 10000"/>
                  <a:gd name="connsiteY862" fmla="*/ 919 h 10141"/>
                  <a:gd name="connsiteX863" fmla="*/ 5245 w 10000"/>
                  <a:gd name="connsiteY863" fmla="*/ 906 h 10141"/>
                  <a:gd name="connsiteX864" fmla="*/ 5329 w 10000"/>
                  <a:gd name="connsiteY864" fmla="*/ 906 h 10141"/>
                  <a:gd name="connsiteX865" fmla="*/ 5413 w 10000"/>
                  <a:gd name="connsiteY865" fmla="*/ 894 h 10141"/>
                  <a:gd name="connsiteX866" fmla="*/ 5478 w 10000"/>
                  <a:gd name="connsiteY866" fmla="*/ 881 h 10141"/>
                  <a:gd name="connsiteX867" fmla="*/ 5562 w 10000"/>
                  <a:gd name="connsiteY867" fmla="*/ 868 h 10141"/>
                  <a:gd name="connsiteX868" fmla="*/ 5646 w 10000"/>
                  <a:gd name="connsiteY868" fmla="*/ 868 h 10141"/>
                  <a:gd name="connsiteX869" fmla="*/ 5718 w 10000"/>
                  <a:gd name="connsiteY869" fmla="*/ 843 h 10141"/>
                  <a:gd name="connsiteX870" fmla="*/ 5795 w 10000"/>
                  <a:gd name="connsiteY870" fmla="*/ 843 h 10141"/>
                  <a:gd name="connsiteX871" fmla="*/ 5867 w 10000"/>
                  <a:gd name="connsiteY871" fmla="*/ 830 h 10141"/>
                  <a:gd name="connsiteX872" fmla="*/ 5951 w 10000"/>
                  <a:gd name="connsiteY872" fmla="*/ 830 h 10141"/>
                  <a:gd name="connsiteX873" fmla="*/ 6023 w 10000"/>
                  <a:gd name="connsiteY873" fmla="*/ 818 h 10141"/>
                  <a:gd name="connsiteX874" fmla="*/ 6089 w 10000"/>
                  <a:gd name="connsiteY874" fmla="*/ 818 h 10141"/>
                  <a:gd name="connsiteX875" fmla="*/ 6172 w 10000"/>
                  <a:gd name="connsiteY875" fmla="*/ 805 h 10141"/>
                  <a:gd name="connsiteX876" fmla="*/ 6244 w 10000"/>
                  <a:gd name="connsiteY876" fmla="*/ 805 h 10141"/>
                  <a:gd name="connsiteX877" fmla="*/ 6316 w 10000"/>
                  <a:gd name="connsiteY877" fmla="*/ 799 h 10141"/>
                  <a:gd name="connsiteX878" fmla="*/ 6388 w 10000"/>
                  <a:gd name="connsiteY878" fmla="*/ 799 h 10141"/>
                  <a:gd name="connsiteX879" fmla="*/ 6453 w 10000"/>
                  <a:gd name="connsiteY879" fmla="*/ 786 h 10141"/>
                  <a:gd name="connsiteX880" fmla="*/ 6525 w 10000"/>
                  <a:gd name="connsiteY880" fmla="*/ 786 h 10141"/>
                  <a:gd name="connsiteX881" fmla="*/ 6585 w 10000"/>
                  <a:gd name="connsiteY881" fmla="*/ 774 h 10141"/>
                  <a:gd name="connsiteX882" fmla="*/ 6645 w 10000"/>
                  <a:gd name="connsiteY882" fmla="*/ 774 h 10141"/>
                  <a:gd name="connsiteX883" fmla="*/ 6711 w 10000"/>
                  <a:gd name="connsiteY883" fmla="*/ 761 h 10141"/>
                  <a:gd name="connsiteX884" fmla="*/ 6770 w 10000"/>
                  <a:gd name="connsiteY884" fmla="*/ 761 h 10141"/>
                  <a:gd name="connsiteX885" fmla="*/ 6830 w 10000"/>
                  <a:gd name="connsiteY885" fmla="*/ 761 h 10141"/>
                  <a:gd name="connsiteX886" fmla="*/ 6890 w 10000"/>
                  <a:gd name="connsiteY886" fmla="*/ 748 h 10141"/>
                  <a:gd name="connsiteX887" fmla="*/ 6938 w 10000"/>
                  <a:gd name="connsiteY887" fmla="*/ 748 h 10141"/>
                  <a:gd name="connsiteX888" fmla="*/ 7010 w 10000"/>
                  <a:gd name="connsiteY888" fmla="*/ 748 h 10141"/>
                  <a:gd name="connsiteX889" fmla="*/ 7051 w 10000"/>
                  <a:gd name="connsiteY889" fmla="*/ 736 h 10141"/>
                  <a:gd name="connsiteX890" fmla="*/ 7111 w 10000"/>
                  <a:gd name="connsiteY890" fmla="*/ 736 h 10141"/>
                  <a:gd name="connsiteX891" fmla="*/ 7159 w 10000"/>
                  <a:gd name="connsiteY891" fmla="*/ 736 h 10141"/>
                  <a:gd name="connsiteX892" fmla="*/ 7207 w 10000"/>
                  <a:gd name="connsiteY892" fmla="*/ 736 h 10141"/>
                  <a:gd name="connsiteX893" fmla="*/ 7255 w 10000"/>
                  <a:gd name="connsiteY893" fmla="*/ 723 h 10141"/>
                  <a:gd name="connsiteX894" fmla="*/ 7303 w 10000"/>
                  <a:gd name="connsiteY894" fmla="*/ 723 h 10141"/>
                  <a:gd name="connsiteX895" fmla="*/ 7344 w 10000"/>
                  <a:gd name="connsiteY895" fmla="*/ 723 h 10141"/>
                  <a:gd name="connsiteX896" fmla="*/ 7392 w 10000"/>
                  <a:gd name="connsiteY896" fmla="*/ 723 h 10141"/>
                  <a:gd name="connsiteX897" fmla="*/ 7416 w 10000"/>
                  <a:gd name="connsiteY897" fmla="*/ 710 h 10141"/>
                  <a:gd name="connsiteX898" fmla="*/ 7452 w 10000"/>
                  <a:gd name="connsiteY898" fmla="*/ 710 h 10141"/>
                  <a:gd name="connsiteX899" fmla="*/ 7500 w 10000"/>
                  <a:gd name="connsiteY899" fmla="*/ 698 h 10141"/>
                  <a:gd name="connsiteX900" fmla="*/ 7536 w 10000"/>
                  <a:gd name="connsiteY900" fmla="*/ 698 h 10141"/>
                  <a:gd name="connsiteX901" fmla="*/ 7596 w 10000"/>
                  <a:gd name="connsiteY901" fmla="*/ 698 h 10141"/>
                  <a:gd name="connsiteX902" fmla="*/ 7644 w 10000"/>
                  <a:gd name="connsiteY902" fmla="*/ 698 h 10141"/>
                  <a:gd name="connsiteX903" fmla="*/ 7673 w 10000"/>
                  <a:gd name="connsiteY903" fmla="*/ 698 h 10141"/>
                  <a:gd name="connsiteX904" fmla="*/ 7697 w 10000"/>
                  <a:gd name="connsiteY904" fmla="*/ 698 h 10141"/>
                  <a:gd name="connsiteX905" fmla="*/ 7721 w 10000"/>
                  <a:gd name="connsiteY905" fmla="*/ 698 h 10141"/>
                  <a:gd name="connsiteX906" fmla="*/ 7733 w 10000"/>
                  <a:gd name="connsiteY906" fmla="*/ 698 h 10141"/>
                  <a:gd name="connsiteX907" fmla="*/ 7738 w 10000"/>
                  <a:gd name="connsiteY907" fmla="*/ 719 h 10141"/>
                  <a:gd name="connsiteX0" fmla="*/ 7738 w 10000"/>
                  <a:gd name="connsiteY0" fmla="*/ 719 h 10141"/>
                  <a:gd name="connsiteX1" fmla="*/ 8122 w 10000"/>
                  <a:gd name="connsiteY1" fmla="*/ 141 h 10141"/>
                  <a:gd name="connsiteX2" fmla="*/ 8110 w 10000"/>
                  <a:gd name="connsiteY2" fmla="*/ 141 h 10141"/>
                  <a:gd name="connsiteX3" fmla="*/ 8062 w 10000"/>
                  <a:gd name="connsiteY3" fmla="*/ 141 h 10141"/>
                  <a:gd name="connsiteX4" fmla="*/ 8014 w 10000"/>
                  <a:gd name="connsiteY4" fmla="*/ 147 h 10141"/>
                  <a:gd name="connsiteX5" fmla="*/ 7978 w 10000"/>
                  <a:gd name="connsiteY5" fmla="*/ 147 h 10141"/>
                  <a:gd name="connsiteX6" fmla="*/ 7949 w 10000"/>
                  <a:gd name="connsiteY6" fmla="*/ 147 h 10141"/>
                  <a:gd name="connsiteX7" fmla="*/ 7913 w 10000"/>
                  <a:gd name="connsiteY7" fmla="*/ 147 h 10141"/>
                  <a:gd name="connsiteX8" fmla="*/ 7889 w 10000"/>
                  <a:gd name="connsiteY8" fmla="*/ 160 h 10141"/>
                  <a:gd name="connsiteX9" fmla="*/ 7841 w 10000"/>
                  <a:gd name="connsiteY9" fmla="*/ 160 h 10141"/>
                  <a:gd name="connsiteX10" fmla="*/ 7793 w 10000"/>
                  <a:gd name="connsiteY10" fmla="*/ 173 h 10141"/>
                  <a:gd name="connsiteX11" fmla="*/ 7745 w 10000"/>
                  <a:gd name="connsiteY11" fmla="*/ 173 h 10141"/>
                  <a:gd name="connsiteX12" fmla="*/ 7697 w 10000"/>
                  <a:gd name="connsiteY12" fmla="*/ 185 h 10141"/>
                  <a:gd name="connsiteX13" fmla="*/ 7656 w 10000"/>
                  <a:gd name="connsiteY13" fmla="*/ 185 h 10141"/>
                  <a:gd name="connsiteX14" fmla="*/ 7596 w 10000"/>
                  <a:gd name="connsiteY14" fmla="*/ 185 h 10141"/>
                  <a:gd name="connsiteX15" fmla="*/ 7536 w 10000"/>
                  <a:gd name="connsiteY15" fmla="*/ 198 h 10141"/>
                  <a:gd name="connsiteX16" fmla="*/ 7476 w 10000"/>
                  <a:gd name="connsiteY16" fmla="*/ 198 h 10141"/>
                  <a:gd name="connsiteX17" fmla="*/ 7404 w 10000"/>
                  <a:gd name="connsiteY17" fmla="*/ 198 h 10141"/>
                  <a:gd name="connsiteX18" fmla="*/ 7344 w 10000"/>
                  <a:gd name="connsiteY18" fmla="*/ 211 h 10141"/>
                  <a:gd name="connsiteX19" fmla="*/ 7291 w 10000"/>
                  <a:gd name="connsiteY19" fmla="*/ 211 h 10141"/>
                  <a:gd name="connsiteX20" fmla="*/ 7231 w 10000"/>
                  <a:gd name="connsiteY20" fmla="*/ 223 h 10141"/>
                  <a:gd name="connsiteX21" fmla="*/ 7147 w 10000"/>
                  <a:gd name="connsiteY21" fmla="*/ 223 h 10141"/>
                  <a:gd name="connsiteX22" fmla="*/ 7075 w 10000"/>
                  <a:gd name="connsiteY22" fmla="*/ 236 h 10141"/>
                  <a:gd name="connsiteX23" fmla="*/ 7010 w 10000"/>
                  <a:gd name="connsiteY23" fmla="*/ 236 h 10141"/>
                  <a:gd name="connsiteX24" fmla="*/ 6926 w 10000"/>
                  <a:gd name="connsiteY24" fmla="*/ 249 h 10141"/>
                  <a:gd name="connsiteX25" fmla="*/ 6854 w 10000"/>
                  <a:gd name="connsiteY25" fmla="*/ 261 h 10141"/>
                  <a:gd name="connsiteX26" fmla="*/ 6770 w 10000"/>
                  <a:gd name="connsiteY26" fmla="*/ 274 h 10141"/>
                  <a:gd name="connsiteX27" fmla="*/ 6705 w 10000"/>
                  <a:gd name="connsiteY27" fmla="*/ 274 h 10141"/>
                  <a:gd name="connsiteX28" fmla="*/ 6621 w 10000"/>
                  <a:gd name="connsiteY28" fmla="*/ 286 h 10141"/>
                  <a:gd name="connsiteX29" fmla="*/ 6537 w 10000"/>
                  <a:gd name="connsiteY29" fmla="*/ 286 h 10141"/>
                  <a:gd name="connsiteX30" fmla="*/ 6453 w 10000"/>
                  <a:gd name="connsiteY30" fmla="*/ 299 h 10141"/>
                  <a:gd name="connsiteX31" fmla="*/ 6364 w 10000"/>
                  <a:gd name="connsiteY31" fmla="*/ 312 h 10141"/>
                  <a:gd name="connsiteX32" fmla="*/ 6280 w 10000"/>
                  <a:gd name="connsiteY32" fmla="*/ 324 h 10141"/>
                  <a:gd name="connsiteX33" fmla="*/ 6184 w 10000"/>
                  <a:gd name="connsiteY33" fmla="*/ 337 h 10141"/>
                  <a:gd name="connsiteX34" fmla="*/ 6100 w 10000"/>
                  <a:gd name="connsiteY34" fmla="*/ 350 h 10141"/>
                  <a:gd name="connsiteX35" fmla="*/ 6011 w 10000"/>
                  <a:gd name="connsiteY35" fmla="*/ 350 h 10141"/>
                  <a:gd name="connsiteX36" fmla="*/ 5927 w 10000"/>
                  <a:gd name="connsiteY36" fmla="*/ 362 h 10141"/>
                  <a:gd name="connsiteX37" fmla="*/ 5831 w 10000"/>
                  <a:gd name="connsiteY37" fmla="*/ 375 h 10141"/>
                  <a:gd name="connsiteX38" fmla="*/ 5742 w 10000"/>
                  <a:gd name="connsiteY38" fmla="*/ 388 h 10141"/>
                  <a:gd name="connsiteX39" fmla="*/ 5658 w 10000"/>
                  <a:gd name="connsiteY39" fmla="*/ 388 h 10141"/>
                  <a:gd name="connsiteX40" fmla="*/ 5562 w 10000"/>
                  <a:gd name="connsiteY40" fmla="*/ 400 h 10141"/>
                  <a:gd name="connsiteX41" fmla="*/ 5467 w 10000"/>
                  <a:gd name="connsiteY41" fmla="*/ 413 h 10141"/>
                  <a:gd name="connsiteX42" fmla="*/ 5377 w 10000"/>
                  <a:gd name="connsiteY42" fmla="*/ 426 h 10141"/>
                  <a:gd name="connsiteX43" fmla="*/ 5281 w 10000"/>
                  <a:gd name="connsiteY43" fmla="*/ 426 h 10141"/>
                  <a:gd name="connsiteX44" fmla="*/ 5185 w 10000"/>
                  <a:gd name="connsiteY44" fmla="*/ 451 h 10141"/>
                  <a:gd name="connsiteX45" fmla="*/ 5096 w 10000"/>
                  <a:gd name="connsiteY45" fmla="*/ 464 h 10141"/>
                  <a:gd name="connsiteX46" fmla="*/ 5000 w 10000"/>
                  <a:gd name="connsiteY46" fmla="*/ 470 h 10141"/>
                  <a:gd name="connsiteX47" fmla="*/ 4904 w 10000"/>
                  <a:gd name="connsiteY47" fmla="*/ 470 h 10141"/>
                  <a:gd name="connsiteX48" fmla="*/ 4809 w 10000"/>
                  <a:gd name="connsiteY48" fmla="*/ 483 h 10141"/>
                  <a:gd name="connsiteX49" fmla="*/ 4719 w 10000"/>
                  <a:gd name="connsiteY49" fmla="*/ 495 h 10141"/>
                  <a:gd name="connsiteX50" fmla="*/ 4623 w 10000"/>
                  <a:gd name="connsiteY50" fmla="*/ 508 h 10141"/>
                  <a:gd name="connsiteX51" fmla="*/ 4528 w 10000"/>
                  <a:gd name="connsiteY51" fmla="*/ 521 h 10141"/>
                  <a:gd name="connsiteX52" fmla="*/ 4438 w 10000"/>
                  <a:gd name="connsiteY52" fmla="*/ 533 h 10141"/>
                  <a:gd name="connsiteX53" fmla="*/ 4354 w 10000"/>
                  <a:gd name="connsiteY53" fmla="*/ 546 h 10141"/>
                  <a:gd name="connsiteX54" fmla="*/ 4258 w 10000"/>
                  <a:gd name="connsiteY54" fmla="*/ 558 h 10141"/>
                  <a:gd name="connsiteX55" fmla="*/ 4163 w 10000"/>
                  <a:gd name="connsiteY55" fmla="*/ 571 h 10141"/>
                  <a:gd name="connsiteX56" fmla="*/ 4073 w 10000"/>
                  <a:gd name="connsiteY56" fmla="*/ 584 h 10141"/>
                  <a:gd name="connsiteX57" fmla="*/ 3977 w 10000"/>
                  <a:gd name="connsiteY57" fmla="*/ 596 h 10141"/>
                  <a:gd name="connsiteX58" fmla="*/ 3882 w 10000"/>
                  <a:gd name="connsiteY58" fmla="*/ 609 h 10141"/>
                  <a:gd name="connsiteX59" fmla="*/ 3804 w 10000"/>
                  <a:gd name="connsiteY59" fmla="*/ 622 h 10141"/>
                  <a:gd name="connsiteX60" fmla="*/ 3720 w 10000"/>
                  <a:gd name="connsiteY60" fmla="*/ 634 h 10141"/>
                  <a:gd name="connsiteX61" fmla="*/ 3624 w 10000"/>
                  <a:gd name="connsiteY61" fmla="*/ 647 h 10141"/>
                  <a:gd name="connsiteX62" fmla="*/ 3541 w 10000"/>
                  <a:gd name="connsiteY62" fmla="*/ 660 h 10141"/>
                  <a:gd name="connsiteX63" fmla="*/ 3463 w 10000"/>
                  <a:gd name="connsiteY63" fmla="*/ 672 h 10141"/>
                  <a:gd name="connsiteX64" fmla="*/ 3367 w 10000"/>
                  <a:gd name="connsiteY64" fmla="*/ 685 h 10141"/>
                  <a:gd name="connsiteX65" fmla="*/ 3283 w 10000"/>
                  <a:gd name="connsiteY65" fmla="*/ 685 h 10141"/>
                  <a:gd name="connsiteX66" fmla="*/ 3194 w 10000"/>
                  <a:gd name="connsiteY66" fmla="*/ 698 h 10141"/>
                  <a:gd name="connsiteX67" fmla="*/ 3110 w 10000"/>
                  <a:gd name="connsiteY67" fmla="*/ 723 h 10141"/>
                  <a:gd name="connsiteX68" fmla="*/ 3014 w 10000"/>
                  <a:gd name="connsiteY68" fmla="*/ 736 h 10141"/>
                  <a:gd name="connsiteX69" fmla="*/ 2931 w 10000"/>
                  <a:gd name="connsiteY69" fmla="*/ 736 h 10141"/>
                  <a:gd name="connsiteX70" fmla="*/ 2853 w 10000"/>
                  <a:gd name="connsiteY70" fmla="*/ 748 h 10141"/>
                  <a:gd name="connsiteX71" fmla="*/ 2757 w 10000"/>
                  <a:gd name="connsiteY71" fmla="*/ 761 h 10141"/>
                  <a:gd name="connsiteX72" fmla="*/ 2673 w 10000"/>
                  <a:gd name="connsiteY72" fmla="*/ 774 h 10141"/>
                  <a:gd name="connsiteX73" fmla="*/ 2590 w 10000"/>
                  <a:gd name="connsiteY73" fmla="*/ 786 h 10141"/>
                  <a:gd name="connsiteX74" fmla="*/ 2512 w 10000"/>
                  <a:gd name="connsiteY74" fmla="*/ 799 h 10141"/>
                  <a:gd name="connsiteX75" fmla="*/ 2428 w 10000"/>
                  <a:gd name="connsiteY75" fmla="*/ 805 h 10141"/>
                  <a:gd name="connsiteX76" fmla="*/ 2344 w 10000"/>
                  <a:gd name="connsiteY76" fmla="*/ 818 h 10141"/>
                  <a:gd name="connsiteX77" fmla="*/ 2261 w 10000"/>
                  <a:gd name="connsiteY77" fmla="*/ 830 h 10141"/>
                  <a:gd name="connsiteX78" fmla="*/ 2183 w 10000"/>
                  <a:gd name="connsiteY78" fmla="*/ 843 h 10141"/>
                  <a:gd name="connsiteX79" fmla="*/ 2099 w 10000"/>
                  <a:gd name="connsiteY79" fmla="*/ 843 h 10141"/>
                  <a:gd name="connsiteX80" fmla="*/ 2028 w 10000"/>
                  <a:gd name="connsiteY80" fmla="*/ 868 h 10141"/>
                  <a:gd name="connsiteX81" fmla="*/ 1944 w 10000"/>
                  <a:gd name="connsiteY81" fmla="*/ 881 h 10141"/>
                  <a:gd name="connsiteX82" fmla="*/ 1866 w 10000"/>
                  <a:gd name="connsiteY82" fmla="*/ 894 h 10141"/>
                  <a:gd name="connsiteX83" fmla="*/ 1794 w 10000"/>
                  <a:gd name="connsiteY83" fmla="*/ 894 h 10141"/>
                  <a:gd name="connsiteX84" fmla="*/ 1722 w 10000"/>
                  <a:gd name="connsiteY84" fmla="*/ 919 h 10141"/>
                  <a:gd name="connsiteX85" fmla="*/ 1639 w 10000"/>
                  <a:gd name="connsiteY85" fmla="*/ 919 h 10141"/>
                  <a:gd name="connsiteX86" fmla="*/ 1573 w 10000"/>
                  <a:gd name="connsiteY86" fmla="*/ 932 h 10141"/>
                  <a:gd name="connsiteX87" fmla="*/ 1501 w 10000"/>
                  <a:gd name="connsiteY87" fmla="*/ 944 h 10141"/>
                  <a:gd name="connsiteX88" fmla="*/ 1429 w 10000"/>
                  <a:gd name="connsiteY88" fmla="*/ 957 h 10141"/>
                  <a:gd name="connsiteX89" fmla="*/ 1358 w 10000"/>
                  <a:gd name="connsiteY89" fmla="*/ 957 h 10141"/>
                  <a:gd name="connsiteX90" fmla="*/ 1292 w 10000"/>
                  <a:gd name="connsiteY90" fmla="*/ 982 h 10141"/>
                  <a:gd name="connsiteX91" fmla="*/ 1232 w 10000"/>
                  <a:gd name="connsiteY91" fmla="*/ 995 h 10141"/>
                  <a:gd name="connsiteX92" fmla="*/ 1160 w 10000"/>
                  <a:gd name="connsiteY92" fmla="*/ 1008 h 10141"/>
                  <a:gd name="connsiteX93" fmla="*/ 1089 w 10000"/>
                  <a:gd name="connsiteY93" fmla="*/ 1008 h 10141"/>
                  <a:gd name="connsiteX94" fmla="*/ 1029 w 10000"/>
                  <a:gd name="connsiteY94" fmla="*/ 1020 h 10141"/>
                  <a:gd name="connsiteX95" fmla="*/ 963 w 10000"/>
                  <a:gd name="connsiteY95" fmla="*/ 1020 h 10141"/>
                  <a:gd name="connsiteX96" fmla="*/ 903 w 10000"/>
                  <a:gd name="connsiteY96" fmla="*/ 1033 h 10141"/>
                  <a:gd name="connsiteX97" fmla="*/ 843 w 10000"/>
                  <a:gd name="connsiteY97" fmla="*/ 1033 h 10141"/>
                  <a:gd name="connsiteX98" fmla="*/ 783 w 10000"/>
                  <a:gd name="connsiteY98" fmla="*/ 1045 h 10141"/>
                  <a:gd name="connsiteX99" fmla="*/ 736 w 10000"/>
                  <a:gd name="connsiteY99" fmla="*/ 1058 h 10141"/>
                  <a:gd name="connsiteX100" fmla="*/ 688 w 10000"/>
                  <a:gd name="connsiteY100" fmla="*/ 1071 h 10141"/>
                  <a:gd name="connsiteX101" fmla="*/ 634 w 10000"/>
                  <a:gd name="connsiteY101" fmla="*/ 1071 h 10141"/>
                  <a:gd name="connsiteX102" fmla="*/ 574 w 10000"/>
                  <a:gd name="connsiteY102" fmla="*/ 1083 h 10141"/>
                  <a:gd name="connsiteX103" fmla="*/ 526 w 10000"/>
                  <a:gd name="connsiteY103" fmla="*/ 1083 h 10141"/>
                  <a:gd name="connsiteX104" fmla="*/ 478 w 10000"/>
                  <a:gd name="connsiteY104" fmla="*/ 1096 h 10141"/>
                  <a:gd name="connsiteX105" fmla="*/ 431 w 10000"/>
                  <a:gd name="connsiteY105" fmla="*/ 1096 h 10141"/>
                  <a:gd name="connsiteX106" fmla="*/ 383 w 10000"/>
                  <a:gd name="connsiteY106" fmla="*/ 1109 h 10141"/>
                  <a:gd name="connsiteX107" fmla="*/ 347 w 10000"/>
                  <a:gd name="connsiteY107" fmla="*/ 1109 h 10141"/>
                  <a:gd name="connsiteX108" fmla="*/ 317 w 10000"/>
                  <a:gd name="connsiteY108" fmla="*/ 1121 h 10141"/>
                  <a:gd name="connsiteX109" fmla="*/ 281 w 10000"/>
                  <a:gd name="connsiteY109" fmla="*/ 1121 h 10141"/>
                  <a:gd name="connsiteX110" fmla="*/ 233 w 10000"/>
                  <a:gd name="connsiteY110" fmla="*/ 1134 h 10141"/>
                  <a:gd name="connsiteX111" fmla="*/ 209 w 10000"/>
                  <a:gd name="connsiteY111" fmla="*/ 1134 h 10141"/>
                  <a:gd name="connsiteX112" fmla="*/ 173 w 10000"/>
                  <a:gd name="connsiteY112" fmla="*/ 1134 h 10141"/>
                  <a:gd name="connsiteX113" fmla="*/ 114 w 10000"/>
                  <a:gd name="connsiteY113" fmla="*/ 1140 h 10141"/>
                  <a:gd name="connsiteX114" fmla="*/ 78 w 10000"/>
                  <a:gd name="connsiteY114" fmla="*/ 1153 h 10141"/>
                  <a:gd name="connsiteX115" fmla="*/ 42 w 10000"/>
                  <a:gd name="connsiteY115" fmla="*/ 1153 h 10141"/>
                  <a:gd name="connsiteX116" fmla="*/ 24 w 10000"/>
                  <a:gd name="connsiteY116" fmla="*/ 1166 h 10141"/>
                  <a:gd name="connsiteX117" fmla="*/ 0 w 10000"/>
                  <a:gd name="connsiteY117" fmla="*/ 1166 h 10141"/>
                  <a:gd name="connsiteX118" fmla="*/ 0 w 10000"/>
                  <a:gd name="connsiteY118" fmla="*/ 1166 h 10141"/>
                  <a:gd name="connsiteX119" fmla="*/ 0 w 10000"/>
                  <a:gd name="connsiteY119" fmla="*/ 1178 h 10141"/>
                  <a:gd name="connsiteX120" fmla="*/ 12 w 10000"/>
                  <a:gd name="connsiteY120" fmla="*/ 1204 h 10141"/>
                  <a:gd name="connsiteX121" fmla="*/ 12 w 10000"/>
                  <a:gd name="connsiteY121" fmla="*/ 1229 h 10141"/>
                  <a:gd name="connsiteX122" fmla="*/ 24 w 10000"/>
                  <a:gd name="connsiteY122" fmla="*/ 1254 h 10141"/>
                  <a:gd name="connsiteX123" fmla="*/ 30 w 10000"/>
                  <a:gd name="connsiteY123" fmla="*/ 1292 h 10141"/>
                  <a:gd name="connsiteX124" fmla="*/ 42 w 10000"/>
                  <a:gd name="connsiteY124" fmla="*/ 1330 h 10141"/>
                  <a:gd name="connsiteX125" fmla="*/ 54 w 10000"/>
                  <a:gd name="connsiteY125" fmla="*/ 1355 h 10141"/>
                  <a:gd name="connsiteX126" fmla="*/ 66 w 10000"/>
                  <a:gd name="connsiteY126" fmla="*/ 1406 h 10141"/>
                  <a:gd name="connsiteX127" fmla="*/ 78 w 10000"/>
                  <a:gd name="connsiteY127" fmla="*/ 1457 h 10141"/>
                  <a:gd name="connsiteX128" fmla="*/ 90 w 10000"/>
                  <a:gd name="connsiteY128" fmla="*/ 1501 h 10141"/>
                  <a:gd name="connsiteX129" fmla="*/ 102 w 10000"/>
                  <a:gd name="connsiteY129" fmla="*/ 1564 h 10141"/>
                  <a:gd name="connsiteX130" fmla="*/ 126 w 10000"/>
                  <a:gd name="connsiteY130" fmla="*/ 1627 h 10141"/>
                  <a:gd name="connsiteX131" fmla="*/ 150 w 10000"/>
                  <a:gd name="connsiteY131" fmla="*/ 1691 h 10141"/>
                  <a:gd name="connsiteX132" fmla="*/ 173 w 10000"/>
                  <a:gd name="connsiteY132" fmla="*/ 1767 h 10141"/>
                  <a:gd name="connsiteX133" fmla="*/ 185 w 10000"/>
                  <a:gd name="connsiteY133" fmla="*/ 1823 h 10141"/>
                  <a:gd name="connsiteX134" fmla="*/ 209 w 10000"/>
                  <a:gd name="connsiteY134" fmla="*/ 1899 h 10141"/>
                  <a:gd name="connsiteX135" fmla="*/ 221 w 10000"/>
                  <a:gd name="connsiteY135" fmla="*/ 1975 h 10141"/>
                  <a:gd name="connsiteX136" fmla="*/ 245 w 10000"/>
                  <a:gd name="connsiteY136" fmla="*/ 2064 h 10141"/>
                  <a:gd name="connsiteX137" fmla="*/ 269 w 10000"/>
                  <a:gd name="connsiteY137" fmla="*/ 2133 h 10141"/>
                  <a:gd name="connsiteX138" fmla="*/ 305 w 10000"/>
                  <a:gd name="connsiteY138" fmla="*/ 2235 h 10141"/>
                  <a:gd name="connsiteX139" fmla="*/ 329 w 10000"/>
                  <a:gd name="connsiteY139" fmla="*/ 2311 h 10141"/>
                  <a:gd name="connsiteX140" fmla="*/ 347 w 10000"/>
                  <a:gd name="connsiteY140" fmla="*/ 2412 h 10141"/>
                  <a:gd name="connsiteX141" fmla="*/ 371 w 10000"/>
                  <a:gd name="connsiteY141" fmla="*/ 2507 h 10141"/>
                  <a:gd name="connsiteX142" fmla="*/ 395 w 10000"/>
                  <a:gd name="connsiteY142" fmla="*/ 2608 h 10141"/>
                  <a:gd name="connsiteX143" fmla="*/ 431 w 10000"/>
                  <a:gd name="connsiteY143" fmla="*/ 2696 h 10141"/>
                  <a:gd name="connsiteX144" fmla="*/ 455 w 10000"/>
                  <a:gd name="connsiteY144" fmla="*/ 2791 h 10141"/>
                  <a:gd name="connsiteX145" fmla="*/ 490 w 10000"/>
                  <a:gd name="connsiteY145" fmla="*/ 2892 h 10141"/>
                  <a:gd name="connsiteX146" fmla="*/ 514 w 10000"/>
                  <a:gd name="connsiteY146" fmla="*/ 3006 h 10141"/>
                  <a:gd name="connsiteX147" fmla="*/ 550 w 10000"/>
                  <a:gd name="connsiteY147" fmla="*/ 3107 h 10141"/>
                  <a:gd name="connsiteX148" fmla="*/ 586 w 10000"/>
                  <a:gd name="connsiteY148" fmla="*/ 3228 h 10141"/>
                  <a:gd name="connsiteX149" fmla="*/ 610 w 10000"/>
                  <a:gd name="connsiteY149" fmla="*/ 3329 h 10141"/>
                  <a:gd name="connsiteX150" fmla="*/ 646 w 10000"/>
                  <a:gd name="connsiteY150" fmla="*/ 3443 h 10141"/>
                  <a:gd name="connsiteX151" fmla="*/ 676 w 10000"/>
                  <a:gd name="connsiteY151" fmla="*/ 3538 h 10141"/>
                  <a:gd name="connsiteX152" fmla="*/ 712 w 10000"/>
                  <a:gd name="connsiteY152" fmla="*/ 3664 h 10141"/>
                  <a:gd name="connsiteX153" fmla="*/ 736 w 10000"/>
                  <a:gd name="connsiteY153" fmla="*/ 3778 h 10141"/>
                  <a:gd name="connsiteX154" fmla="*/ 772 w 10000"/>
                  <a:gd name="connsiteY154" fmla="*/ 3885 h 10141"/>
                  <a:gd name="connsiteX155" fmla="*/ 807 w 10000"/>
                  <a:gd name="connsiteY155" fmla="*/ 4012 h 10141"/>
                  <a:gd name="connsiteX156" fmla="*/ 843 w 10000"/>
                  <a:gd name="connsiteY156" fmla="*/ 4119 h 10141"/>
                  <a:gd name="connsiteX157" fmla="*/ 867 w 10000"/>
                  <a:gd name="connsiteY157" fmla="*/ 4233 h 10141"/>
                  <a:gd name="connsiteX158" fmla="*/ 903 w 10000"/>
                  <a:gd name="connsiteY158" fmla="*/ 4360 h 10141"/>
                  <a:gd name="connsiteX159" fmla="*/ 927 w 10000"/>
                  <a:gd name="connsiteY159" fmla="*/ 4467 h 10141"/>
                  <a:gd name="connsiteX160" fmla="*/ 975 w 10000"/>
                  <a:gd name="connsiteY160" fmla="*/ 4581 h 10141"/>
                  <a:gd name="connsiteX161" fmla="*/ 993 w 10000"/>
                  <a:gd name="connsiteY161" fmla="*/ 4708 h 10141"/>
                  <a:gd name="connsiteX162" fmla="*/ 1029 w 10000"/>
                  <a:gd name="connsiteY162" fmla="*/ 4815 h 10141"/>
                  <a:gd name="connsiteX163" fmla="*/ 1065 w 10000"/>
                  <a:gd name="connsiteY163" fmla="*/ 4942 h 10141"/>
                  <a:gd name="connsiteX164" fmla="*/ 1100 w 10000"/>
                  <a:gd name="connsiteY164" fmla="*/ 5068 h 10141"/>
                  <a:gd name="connsiteX165" fmla="*/ 1136 w 10000"/>
                  <a:gd name="connsiteY165" fmla="*/ 5176 h 10141"/>
                  <a:gd name="connsiteX166" fmla="*/ 1160 w 10000"/>
                  <a:gd name="connsiteY166" fmla="*/ 5290 h 10141"/>
                  <a:gd name="connsiteX167" fmla="*/ 1196 w 10000"/>
                  <a:gd name="connsiteY167" fmla="*/ 5403 h 10141"/>
                  <a:gd name="connsiteX168" fmla="*/ 1232 w 10000"/>
                  <a:gd name="connsiteY168" fmla="*/ 5511 h 10141"/>
                  <a:gd name="connsiteX169" fmla="*/ 1256 w 10000"/>
                  <a:gd name="connsiteY169" fmla="*/ 5625 h 10141"/>
                  <a:gd name="connsiteX170" fmla="*/ 1292 w 10000"/>
                  <a:gd name="connsiteY170" fmla="*/ 5739 h 10141"/>
                  <a:gd name="connsiteX171" fmla="*/ 1322 w 10000"/>
                  <a:gd name="connsiteY171" fmla="*/ 5846 h 10141"/>
                  <a:gd name="connsiteX172" fmla="*/ 1358 w 10000"/>
                  <a:gd name="connsiteY172" fmla="*/ 5973 h 10141"/>
                  <a:gd name="connsiteX173" fmla="*/ 1382 w 10000"/>
                  <a:gd name="connsiteY173" fmla="*/ 6074 h 10141"/>
                  <a:gd name="connsiteX174" fmla="*/ 1406 w 10000"/>
                  <a:gd name="connsiteY174" fmla="*/ 6169 h 10141"/>
                  <a:gd name="connsiteX175" fmla="*/ 1441 w 10000"/>
                  <a:gd name="connsiteY175" fmla="*/ 6283 h 10141"/>
                  <a:gd name="connsiteX176" fmla="*/ 1477 w 10000"/>
                  <a:gd name="connsiteY176" fmla="*/ 6397 h 10141"/>
                  <a:gd name="connsiteX177" fmla="*/ 1501 w 10000"/>
                  <a:gd name="connsiteY177" fmla="*/ 6479 h 10141"/>
                  <a:gd name="connsiteX178" fmla="*/ 1525 w 10000"/>
                  <a:gd name="connsiteY178" fmla="*/ 6580 h 10141"/>
                  <a:gd name="connsiteX179" fmla="*/ 1549 w 10000"/>
                  <a:gd name="connsiteY179" fmla="*/ 6681 h 10141"/>
                  <a:gd name="connsiteX180" fmla="*/ 1585 w 10000"/>
                  <a:gd name="connsiteY180" fmla="*/ 6789 h 10141"/>
                  <a:gd name="connsiteX181" fmla="*/ 1609 w 10000"/>
                  <a:gd name="connsiteY181" fmla="*/ 6865 h 10141"/>
                  <a:gd name="connsiteX182" fmla="*/ 1627 w 10000"/>
                  <a:gd name="connsiteY182" fmla="*/ 6966 h 10141"/>
                  <a:gd name="connsiteX183" fmla="*/ 1651 w 10000"/>
                  <a:gd name="connsiteY183" fmla="*/ 7054 h 10141"/>
                  <a:gd name="connsiteX184" fmla="*/ 1675 w 10000"/>
                  <a:gd name="connsiteY184" fmla="*/ 7149 h 10141"/>
                  <a:gd name="connsiteX185" fmla="*/ 1687 w 10000"/>
                  <a:gd name="connsiteY185" fmla="*/ 7238 h 10141"/>
                  <a:gd name="connsiteX186" fmla="*/ 1722 w 10000"/>
                  <a:gd name="connsiteY186" fmla="*/ 7326 h 10141"/>
                  <a:gd name="connsiteX187" fmla="*/ 1746 w 10000"/>
                  <a:gd name="connsiteY187" fmla="*/ 7415 h 10141"/>
                  <a:gd name="connsiteX188" fmla="*/ 1770 w 10000"/>
                  <a:gd name="connsiteY188" fmla="*/ 7497 h 10141"/>
                  <a:gd name="connsiteX189" fmla="*/ 1782 w 10000"/>
                  <a:gd name="connsiteY189" fmla="*/ 7586 h 10141"/>
                  <a:gd name="connsiteX190" fmla="*/ 1806 w 10000"/>
                  <a:gd name="connsiteY190" fmla="*/ 7662 h 10141"/>
                  <a:gd name="connsiteX191" fmla="*/ 1818 w 10000"/>
                  <a:gd name="connsiteY191" fmla="*/ 7750 h 10141"/>
                  <a:gd name="connsiteX192" fmla="*/ 1854 w 10000"/>
                  <a:gd name="connsiteY192" fmla="*/ 7832 h 10141"/>
                  <a:gd name="connsiteX193" fmla="*/ 1866 w 10000"/>
                  <a:gd name="connsiteY193" fmla="*/ 7908 h 10141"/>
                  <a:gd name="connsiteX194" fmla="*/ 1890 w 10000"/>
                  <a:gd name="connsiteY194" fmla="*/ 7997 h 10141"/>
                  <a:gd name="connsiteX195" fmla="*/ 1902 w 10000"/>
                  <a:gd name="connsiteY195" fmla="*/ 8073 h 10141"/>
                  <a:gd name="connsiteX196" fmla="*/ 1926 w 10000"/>
                  <a:gd name="connsiteY196" fmla="*/ 8155 h 10141"/>
                  <a:gd name="connsiteX197" fmla="*/ 1938 w 10000"/>
                  <a:gd name="connsiteY197" fmla="*/ 8218 h 10141"/>
                  <a:gd name="connsiteX198" fmla="*/ 1956 w 10000"/>
                  <a:gd name="connsiteY198" fmla="*/ 8294 h 10141"/>
                  <a:gd name="connsiteX199" fmla="*/ 1968 w 10000"/>
                  <a:gd name="connsiteY199" fmla="*/ 8370 h 10141"/>
                  <a:gd name="connsiteX200" fmla="*/ 1992 w 10000"/>
                  <a:gd name="connsiteY200" fmla="*/ 8440 h 10141"/>
                  <a:gd name="connsiteX201" fmla="*/ 2004 w 10000"/>
                  <a:gd name="connsiteY201" fmla="*/ 8503 h 10141"/>
                  <a:gd name="connsiteX202" fmla="*/ 2016 w 10000"/>
                  <a:gd name="connsiteY202" fmla="*/ 8579 h 10141"/>
                  <a:gd name="connsiteX203" fmla="*/ 2028 w 10000"/>
                  <a:gd name="connsiteY203" fmla="*/ 8655 h 10141"/>
                  <a:gd name="connsiteX204" fmla="*/ 2051 w 10000"/>
                  <a:gd name="connsiteY204" fmla="*/ 8718 h 10141"/>
                  <a:gd name="connsiteX205" fmla="*/ 2051 w 10000"/>
                  <a:gd name="connsiteY205" fmla="*/ 8775 h 10141"/>
                  <a:gd name="connsiteX206" fmla="*/ 2075 w 10000"/>
                  <a:gd name="connsiteY206" fmla="*/ 8838 h 10141"/>
                  <a:gd name="connsiteX207" fmla="*/ 2075 w 10000"/>
                  <a:gd name="connsiteY207" fmla="*/ 8901 h 10141"/>
                  <a:gd name="connsiteX208" fmla="*/ 2099 w 10000"/>
                  <a:gd name="connsiteY208" fmla="*/ 8977 h 10141"/>
                  <a:gd name="connsiteX209" fmla="*/ 2111 w 10000"/>
                  <a:gd name="connsiteY209" fmla="*/ 9028 h 10141"/>
                  <a:gd name="connsiteX210" fmla="*/ 2123 w 10000"/>
                  <a:gd name="connsiteY210" fmla="*/ 9085 h 10141"/>
                  <a:gd name="connsiteX211" fmla="*/ 2135 w 10000"/>
                  <a:gd name="connsiteY211" fmla="*/ 9148 h 10141"/>
                  <a:gd name="connsiteX212" fmla="*/ 2147 w 10000"/>
                  <a:gd name="connsiteY212" fmla="*/ 9211 h 10141"/>
                  <a:gd name="connsiteX213" fmla="*/ 2159 w 10000"/>
                  <a:gd name="connsiteY213" fmla="*/ 9262 h 10141"/>
                  <a:gd name="connsiteX214" fmla="*/ 2159 w 10000"/>
                  <a:gd name="connsiteY214" fmla="*/ 9312 h 10141"/>
                  <a:gd name="connsiteX215" fmla="*/ 2171 w 10000"/>
                  <a:gd name="connsiteY215" fmla="*/ 9363 h 10141"/>
                  <a:gd name="connsiteX216" fmla="*/ 2183 w 10000"/>
                  <a:gd name="connsiteY216" fmla="*/ 9407 h 10141"/>
                  <a:gd name="connsiteX217" fmla="*/ 2183 w 10000"/>
                  <a:gd name="connsiteY217" fmla="*/ 9458 h 10141"/>
                  <a:gd name="connsiteX218" fmla="*/ 2195 w 10000"/>
                  <a:gd name="connsiteY218" fmla="*/ 9508 h 10141"/>
                  <a:gd name="connsiteX219" fmla="*/ 2195 w 10000"/>
                  <a:gd name="connsiteY219" fmla="*/ 9546 h 10141"/>
                  <a:gd name="connsiteX220" fmla="*/ 2207 w 10000"/>
                  <a:gd name="connsiteY220" fmla="*/ 9597 h 10141"/>
                  <a:gd name="connsiteX221" fmla="*/ 2207 w 10000"/>
                  <a:gd name="connsiteY221" fmla="*/ 9635 h 10141"/>
                  <a:gd name="connsiteX222" fmla="*/ 2219 w 10000"/>
                  <a:gd name="connsiteY222" fmla="*/ 9673 h 10141"/>
                  <a:gd name="connsiteX223" fmla="*/ 2219 w 10000"/>
                  <a:gd name="connsiteY223" fmla="*/ 9711 h 10141"/>
                  <a:gd name="connsiteX224" fmla="*/ 2243 w 10000"/>
                  <a:gd name="connsiteY224" fmla="*/ 9755 h 10141"/>
                  <a:gd name="connsiteX225" fmla="*/ 2243 w 10000"/>
                  <a:gd name="connsiteY225" fmla="*/ 9780 h 10141"/>
                  <a:gd name="connsiteX226" fmla="*/ 2255 w 10000"/>
                  <a:gd name="connsiteY226" fmla="*/ 9818 h 10141"/>
                  <a:gd name="connsiteX227" fmla="*/ 2255 w 10000"/>
                  <a:gd name="connsiteY227" fmla="*/ 9856 h 10141"/>
                  <a:gd name="connsiteX228" fmla="*/ 2261 w 10000"/>
                  <a:gd name="connsiteY228" fmla="*/ 9894 h 10141"/>
                  <a:gd name="connsiteX229" fmla="*/ 2261 w 10000"/>
                  <a:gd name="connsiteY229" fmla="*/ 9945 h 10141"/>
                  <a:gd name="connsiteX230" fmla="*/ 2273 w 10000"/>
                  <a:gd name="connsiteY230" fmla="*/ 9996 h 10141"/>
                  <a:gd name="connsiteX231" fmla="*/ 2273 w 10000"/>
                  <a:gd name="connsiteY231" fmla="*/ 10033 h 10141"/>
                  <a:gd name="connsiteX232" fmla="*/ 2285 w 10000"/>
                  <a:gd name="connsiteY232" fmla="*/ 10071 h 10141"/>
                  <a:gd name="connsiteX233" fmla="*/ 2285 w 10000"/>
                  <a:gd name="connsiteY233" fmla="*/ 10116 h 10141"/>
                  <a:gd name="connsiteX234" fmla="*/ 2297 w 10000"/>
                  <a:gd name="connsiteY234" fmla="*/ 10141 h 10141"/>
                  <a:gd name="connsiteX235" fmla="*/ 2297 w 10000"/>
                  <a:gd name="connsiteY235" fmla="*/ 10128 h 10141"/>
                  <a:gd name="connsiteX236" fmla="*/ 2309 w 10000"/>
                  <a:gd name="connsiteY236" fmla="*/ 10116 h 10141"/>
                  <a:gd name="connsiteX237" fmla="*/ 2333 w 10000"/>
                  <a:gd name="connsiteY237" fmla="*/ 10103 h 10141"/>
                  <a:gd name="connsiteX238" fmla="*/ 2380 w 10000"/>
                  <a:gd name="connsiteY238" fmla="*/ 10103 h 10141"/>
                  <a:gd name="connsiteX239" fmla="*/ 2416 w 10000"/>
                  <a:gd name="connsiteY239" fmla="*/ 10078 h 10141"/>
                  <a:gd name="connsiteX240" fmla="*/ 2476 w 10000"/>
                  <a:gd name="connsiteY240" fmla="*/ 10071 h 10141"/>
                  <a:gd name="connsiteX241" fmla="*/ 2500 w 10000"/>
                  <a:gd name="connsiteY241" fmla="*/ 10059 h 10141"/>
                  <a:gd name="connsiteX242" fmla="*/ 2548 w 10000"/>
                  <a:gd name="connsiteY242" fmla="*/ 10059 h 10141"/>
                  <a:gd name="connsiteX243" fmla="*/ 2578 w 10000"/>
                  <a:gd name="connsiteY243" fmla="*/ 10046 h 10141"/>
                  <a:gd name="connsiteX244" fmla="*/ 2626 w 10000"/>
                  <a:gd name="connsiteY244" fmla="*/ 10033 h 10141"/>
                  <a:gd name="connsiteX245" fmla="*/ 2661 w 10000"/>
                  <a:gd name="connsiteY245" fmla="*/ 10021 h 10141"/>
                  <a:gd name="connsiteX246" fmla="*/ 2697 w 10000"/>
                  <a:gd name="connsiteY246" fmla="*/ 9996 h 10141"/>
                  <a:gd name="connsiteX247" fmla="*/ 2745 w 10000"/>
                  <a:gd name="connsiteY247" fmla="*/ 9983 h 10141"/>
                  <a:gd name="connsiteX248" fmla="*/ 2793 w 10000"/>
                  <a:gd name="connsiteY248" fmla="*/ 9970 h 10141"/>
                  <a:gd name="connsiteX249" fmla="*/ 2841 w 10000"/>
                  <a:gd name="connsiteY249" fmla="*/ 9958 h 10141"/>
                  <a:gd name="connsiteX250" fmla="*/ 2889 w 10000"/>
                  <a:gd name="connsiteY250" fmla="*/ 9945 h 10141"/>
                  <a:gd name="connsiteX251" fmla="*/ 2943 w 10000"/>
                  <a:gd name="connsiteY251" fmla="*/ 9932 h 10141"/>
                  <a:gd name="connsiteX252" fmla="*/ 2990 w 10000"/>
                  <a:gd name="connsiteY252" fmla="*/ 9920 h 10141"/>
                  <a:gd name="connsiteX253" fmla="*/ 3050 w 10000"/>
                  <a:gd name="connsiteY253" fmla="*/ 9894 h 10141"/>
                  <a:gd name="connsiteX254" fmla="*/ 3110 w 10000"/>
                  <a:gd name="connsiteY254" fmla="*/ 9882 h 10141"/>
                  <a:gd name="connsiteX255" fmla="*/ 3170 w 10000"/>
                  <a:gd name="connsiteY255" fmla="*/ 9869 h 10141"/>
                  <a:gd name="connsiteX256" fmla="*/ 3224 w 10000"/>
                  <a:gd name="connsiteY256" fmla="*/ 9844 h 10141"/>
                  <a:gd name="connsiteX257" fmla="*/ 3283 w 10000"/>
                  <a:gd name="connsiteY257" fmla="*/ 9831 h 10141"/>
                  <a:gd name="connsiteX258" fmla="*/ 3355 w 10000"/>
                  <a:gd name="connsiteY258" fmla="*/ 9818 h 10141"/>
                  <a:gd name="connsiteX259" fmla="*/ 3415 w 10000"/>
                  <a:gd name="connsiteY259" fmla="*/ 9793 h 10141"/>
                  <a:gd name="connsiteX260" fmla="*/ 3487 w 10000"/>
                  <a:gd name="connsiteY260" fmla="*/ 9780 h 10141"/>
                  <a:gd name="connsiteX261" fmla="*/ 3553 w 10000"/>
                  <a:gd name="connsiteY261" fmla="*/ 9768 h 10141"/>
                  <a:gd name="connsiteX262" fmla="*/ 3612 w 10000"/>
                  <a:gd name="connsiteY262" fmla="*/ 9743 h 10141"/>
                  <a:gd name="connsiteX263" fmla="*/ 3696 w 10000"/>
                  <a:gd name="connsiteY263" fmla="*/ 9724 h 10141"/>
                  <a:gd name="connsiteX264" fmla="*/ 3768 w 10000"/>
                  <a:gd name="connsiteY264" fmla="*/ 9711 h 10141"/>
                  <a:gd name="connsiteX265" fmla="*/ 3840 w 10000"/>
                  <a:gd name="connsiteY265" fmla="*/ 9686 h 10141"/>
                  <a:gd name="connsiteX266" fmla="*/ 3906 w 10000"/>
                  <a:gd name="connsiteY266" fmla="*/ 9673 h 10141"/>
                  <a:gd name="connsiteX267" fmla="*/ 3977 w 10000"/>
                  <a:gd name="connsiteY267" fmla="*/ 9648 h 10141"/>
                  <a:gd name="connsiteX268" fmla="*/ 4061 w 10000"/>
                  <a:gd name="connsiteY268" fmla="*/ 9635 h 10141"/>
                  <a:gd name="connsiteX269" fmla="*/ 4133 w 10000"/>
                  <a:gd name="connsiteY269" fmla="*/ 9610 h 10141"/>
                  <a:gd name="connsiteX270" fmla="*/ 4211 w 10000"/>
                  <a:gd name="connsiteY270" fmla="*/ 9584 h 10141"/>
                  <a:gd name="connsiteX271" fmla="*/ 4282 w 10000"/>
                  <a:gd name="connsiteY271" fmla="*/ 9572 h 10141"/>
                  <a:gd name="connsiteX272" fmla="*/ 4366 w 10000"/>
                  <a:gd name="connsiteY272" fmla="*/ 9546 h 10141"/>
                  <a:gd name="connsiteX273" fmla="*/ 4438 w 10000"/>
                  <a:gd name="connsiteY273" fmla="*/ 9534 h 10141"/>
                  <a:gd name="connsiteX274" fmla="*/ 4516 w 10000"/>
                  <a:gd name="connsiteY274" fmla="*/ 9508 h 10141"/>
                  <a:gd name="connsiteX275" fmla="*/ 4599 w 10000"/>
                  <a:gd name="connsiteY275" fmla="*/ 9496 h 10141"/>
                  <a:gd name="connsiteX276" fmla="*/ 4683 w 10000"/>
                  <a:gd name="connsiteY276" fmla="*/ 9483 h 10141"/>
                  <a:gd name="connsiteX277" fmla="*/ 4767 w 10000"/>
                  <a:gd name="connsiteY277" fmla="*/ 9458 h 10141"/>
                  <a:gd name="connsiteX278" fmla="*/ 4844 w 10000"/>
                  <a:gd name="connsiteY278" fmla="*/ 9433 h 10141"/>
                  <a:gd name="connsiteX279" fmla="*/ 4928 w 10000"/>
                  <a:gd name="connsiteY279" fmla="*/ 9420 h 10141"/>
                  <a:gd name="connsiteX280" fmla="*/ 5012 w 10000"/>
                  <a:gd name="connsiteY280" fmla="*/ 9401 h 10141"/>
                  <a:gd name="connsiteX281" fmla="*/ 5096 w 10000"/>
                  <a:gd name="connsiteY281" fmla="*/ 9388 h 10141"/>
                  <a:gd name="connsiteX282" fmla="*/ 5173 w 10000"/>
                  <a:gd name="connsiteY282" fmla="*/ 9376 h 10141"/>
                  <a:gd name="connsiteX283" fmla="*/ 5269 w 10000"/>
                  <a:gd name="connsiteY283" fmla="*/ 9350 h 10141"/>
                  <a:gd name="connsiteX284" fmla="*/ 5353 w 10000"/>
                  <a:gd name="connsiteY284" fmla="*/ 9338 h 10141"/>
                  <a:gd name="connsiteX285" fmla="*/ 5431 w 10000"/>
                  <a:gd name="connsiteY285" fmla="*/ 9312 h 10141"/>
                  <a:gd name="connsiteX286" fmla="*/ 5514 w 10000"/>
                  <a:gd name="connsiteY286" fmla="*/ 9300 h 10141"/>
                  <a:gd name="connsiteX287" fmla="*/ 5598 w 10000"/>
                  <a:gd name="connsiteY287" fmla="*/ 9274 h 10141"/>
                  <a:gd name="connsiteX288" fmla="*/ 5694 w 10000"/>
                  <a:gd name="connsiteY288" fmla="*/ 9262 h 10141"/>
                  <a:gd name="connsiteX289" fmla="*/ 5772 w 10000"/>
                  <a:gd name="connsiteY289" fmla="*/ 9249 h 10141"/>
                  <a:gd name="connsiteX290" fmla="*/ 5855 w 10000"/>
                  <a:gd name="connsiteY290" fmla="*/ 9237 h 10141"/>
                  <a:gd name="connsiteX291" fmla="*/ 5939 w 10000"/>
                  <a:gd name="connsiteY291" fmla="*/ 9224 h 10141"/>
                  <a:gd name="connsiteX292" fmla="*/ 6035 w 10000"/>
                  <a:gd name="connsiteY292" fmla="*/ 9211 h 10141"/>
                  <a:gd name="connsiteX293" fmla="*/ 6112 w 10000"/>
                  <a:gd name="connsiteY293" fmla="*/ 9199 h 10141"/>
                  <a:gd name="connsiteX294" fmla="*/ 6196 w 10000"/>
                  <a:gd name="connsiteY294" fmla="*/ 9173 h 10141"/>
                  <a:gd name="connsiteX295" fmla="*/ 6280 w 10000"/>
                  <a:gd name="connsiteY295" fmla="*/ 9161 h 10141"/>
                  <a:gd name="connsiteX296" fmla="*/ 6364 w 10000"/>
                  <a:gd name="connsiteY296" fmla="*/ 9148 h 10141"/>
                  <a:gd name="connsiteX297" fmla="*/ 6441 w 10000"/>
                  <a:gd name="connsiteY297" fmla="*/ 9123 h 10141"/>
                  <a:gd name="connsiteX298" fmla="*/ 6537 w 10000"/>
                  <a:gd name="connsiteY298" fmla="*/ 9110 h 10141"/>
                  <a:gd name="connsiteX299" fmla="*/ 6621 w 10000"/>
                  <a:gd name="connsiteY299" fmla="*/ 9097 h 10141"/>
                  <a:gd name="connsiteX300" fmla="*/ 6711 w 10000"/>
                  <a:gd name="connsiteY300" fmla="*/ 9085 h 10141"/>
                  <a:gd name="connsiteX301" fmla="*/ 6782 w 10000"/>
                  <a:gd name="connsiteY301" fmla="*/ 9066 h 10141"/>
                  <a:gd name="connsiteX302" fmla="*/ 6878 w 10000"/>
                  <a:gd name="connsiteY302" fmla="*/ 9053 h 10141"/>
                  <a:gd name="connsiteX303" fmla="*/ 6962 w 10000"/>
                  <a:gd name="connsiteY303" fmla="*/ 9028 h 10141"/>
                  <a:gd name="connsiteX304" fmla="*/ 7051 w 10000"/>
                  <a:gd name="connsiteY304" fmla="*/ 9015 h 10141"/>
                  <a:gd name="connsiteX305" fmla="*/ 7135 w 10000"/>
                  <a:gd name="connsiteY305" fmla="*/ 8990 h 10141"/>
                  <a:gd name="connsiteX306" fmla="*/ 7219 w 10000"/>
                  <a:gd name="connsiteY306" fmla="*/ 8977 h 10141"/>
                  <a:gd name="connsiteX307" fmla="*/ 7303 w 10000"/>
                  <a:gd name="connsiteY307" fmla="*/ 8952 h 10141"/>
                  <a:gd name="connsiteX308" fmla="*/ 7392 w 10000"/>
                  <a:gd name="connsiteY308" fmla="*/ 8939 h 10141"/>
                  <a:gd name="connsiteX309" fmla="*/ 7476 w 10000"/>
                  <a:gd name="connsiteY309" fmla="*/ 8914 h 10141"/>
                  <a:gd name="connsiteX310" fmla="*/ 7560 w 10000"/>
                  <a:gd name="connsiteY310" fmla="*/ 8889 h 10141"/>
                  <a:gd name="connsiteX311" fmla="*/ 7644 w 10000"/>
                  <a:gd name="connsiteY311" fmla="*/ 8876 h 10141"/>
                  <a:gd name="connsiteX312" fmla="*/ 7733 w 10000"/>
                  <a:gd name="connsiteY312" fmla="*/ 8851 h 10141"/>
                  <a:gd name="connsiteX313" fmla="*/ 7805 w 10000"/>
                  <a:gd name="connsiteY313" fmla="*/ 8838 h 10141"/>
                  <a:gd name="connsiteX314" fmla="*/ 7901 w 10000"/>
                  <a:gd name="connsiteY314" fmla="*/ 8813 h 10141"/>
                  <a:gd name="connsiteX315" fmla="*/ 7972 w 10000"/>
                  <a:gd name="connsiteY315" fmla="*/ 8800 h 10141"/>
                  <a:gd name="connsiteX316" fmla="*/ 8062 w 10000"/>
                  <a:gd name="connsiteY316" fmla="*/ 8775 h 10141"/>
                  <a:gd name="connsiteX317" fmla="*/ 8134 w 10000"/>
                  <a:gd name="connsiteY317" fmla="*/ 8749 h 10141"/>
                  <a:gd name="connsiteX318" fmla="*/ 8218 w 10000"/>
                  <a:gd name="connsiteY318" fmla="*/ 8743 h 10141"/>
                  <a:gd name="connsiteX319" fmla="*/ 8295 w 10000"/>
                  <a:gd name="connsiteY319" fmla="*/ 8718 h 10141"/>
                  <a:gd name="connsiteX320" fmla="*/ 8367 w 10000"/>
                  <a:gd name="connsiteY320" fmla="*/ 8705 h 10141"/>
                  <a:gd name="connsiteX321" fmla="*/ 8451 w 10000"/>
                  <a:gd name="connsiteY321" fmla="*/ 8680 h 10141"/>
                  <a:gd name="connsiteX322" fmla="*/ 8523 w 10000"/>
                  <a:gd name="connsiteY322" fmla="*/ 8667 h 10141"/>
                  <a:gd name="connsiteX323" fmla="*/ 8594 w 10000"/>
                  <a:gd name="connsiteY323" fmla="*/ 8642 h 10141"/>
                  <a:gd name="connsiteX324" fmla="*/ 8672 w 10000"/>
                  <a:gd name="connsiteY324" fmla="*/ 8617 h 10141"/>
                  <a:gd name="connsiteX325" fmla="*/ 8744 w 10000"/>
                  <a:gd name="connsiteY325" fmla="*/ 8604 h 10141"/>
                  <a:gd name="connsiteX326" fmla="*/ 8816 w 10000"/>
                  <a:gd name="connsiteY326" fmla="*/ 8579 h 10141"/>
                  <a:gd name="connsiteX327" fmla="*/ 8876 w 10000"/>
                  <a:gd name="connsiteY327" fmla="*/ 8566 h 10141"/>
                  <a:gd name="connsiteX328" fmla="*/ 8941 w 10000"/>
                  <a:gd name="connsiteY328" fmla="*/ 8541 h 10141"/>
                  <a:gd name="connsiteX329" fmla="*/ 9001 w 10000"/>
                  <a:gd name="connsiteY329" fmla="*/ 8515 h 10141"/>
                  <a:gd name="connsiteX330" fmla="*/ 9073 w 10000"/>
                  <a:gd name="connsiteY330" fmla="*/ 8503 h 10141"/>
                  <a:gd name="connsiteX331" fmla="*/ 9133 w 10000"/>
                  <a:gd name="connsiteY331" fmla="*/ 8477 h 10141"/>
                  <a:gd name="connsiteX332" fmla="*/ 9205 w 10000"/>
                  <a:gd name="connsiteY332" fmla="*/ 8465 h 10141"/>
                  <a:gd name="connsiteX333" fmla="*/ 9258 w 10000"/>
                  <a:gd name="connsiteY333" fmla="*/ 8452 h 10141"/>
                  <a:gd name="connsiteX334" fmla="*/ 9318 w 10000"/>
                  <a:gd name="connsiteY334" fmla="*/ 8427 h 10141"/>
                  <a:gd name="connsiteX335" fmla="*/ 9366 w 10000"/>
                  <a:gd name="connsiteY335" fmla="*/ 8414 h 10141"/>
                  <a:gd name="connsiteX336" fmla="*/ 9426 w 10000"/>
                  <a:gd name="connsiteY336" fmla="*/ 8408 h 10141"/>
                  <a:gd name="connsiteX337" fmla="*/ 9474 w 10000"/>
                  <a:gd name="connsiteY337" fmla="*/ 8383 h 10141"/>
                  <a:gd name="connsiteX338" fmla="*/ 9522 w 10000"/>
                  <a:gd name="connsiteY338" fmla="*/ 8370 h 10141"/>
                  <a:gd name="connsiteX339" fmla="*/ 9575 w 10000"/>
                  <a:gd name="connsiteY339" fmla="*/ 8357 h 10141"/>
                  <a:gd name="connsiteX340" fmla="*/ 9623 w 10000"/>
                  <a:gd name="connsiteY340" fmla="*/ 8345 h 10141"/>
                  <a:gd name="connsiteX341" fmla="*/ 9659 w 10000"/>
                  <a:gd name="connsiteY341" fmla="*/ 8332 h 10141"/>
                  <a:gd name="connsiteX342" fmla="*/ 9707 w 10000"/>
                  <a:gd name="connsiteY342" fmla="*/ 8319 h 10141"/>
                  <a:gd name="connsiteX343" fmla="*/ 9743 w 10000"/>
                  <a:gd name="connsiteY343" fmla="*/ 8307 h 10141"/>
                  <a:gd name="connsiteX344" fmla="*/ 9779 w 10000"/>
                  <a:gd name="connsiteY344" fmla="*/ 8294 h 10141"/>
                  <a:gd name="connsiteX345" fmla="*/ 9839 w 10000"/>
                  <a:gd name="connsiteY345" fmla="*/ 8281 h 10141"/>
                  <a:gd name="connsiteX346" fmla="*/ 9892 w 10000"/>
                  <a:gd name="connsiteY346" fmla="*/ 8269 h 10141"/>
                  <a:gd name="connsiteX347" fmla="*/ 9928 w 10000"/>
                  <a:gd name="connsiteY347" fmla="*/ 8243 h 10141"/>
                  <a:gd name="connsiteX348" fmla="*/ 9964 w 10000"/>
                  <a:gd name="connsiteY348" fmla="*/ 8231 h 10141"/>
                  <a:gd name="connsiteX349" fmla="*/ 9988 w 10000"/>
                  <a:gd name="connsiteY349" fmla="*/ 8231 h 10141"/>
                  <a:gd name="connsiteX350" fmla="*/ 10000 w 10000"/>
                  <a:gd name="connsiteY350" fmla="*/ 8231 h 10141"/>
                  <a:gd name="connsiteX351" fmla="*/ 9988 w 10000"/>
                  <a:gd name="connsiteY351" fmla="*/ 8218 h 10141"/>
                  <a:gd name="connsiteX352" fmla="*/ 9988 w 10000"/>
                  <a:gd name="connsiteY352" fmla="*/ 8206 h 10141"/>
                  <a:gd name="connsiteX353" fmla="*/ 9976 w 10000"/>
                  <a:gd name="connsiteY353" fmla="*/ 8180 h 10141"/>
                  <a:gd name="connsiteX354" fmla="*/ 9964 w 10000"/>
                  <a:gd name="connsiteY354" fmla="*/ 8155 h 10141"/>
                  <a:gd name="connsiteX355" fmla="*/ 9952 w 10000"/>
                  <a:gd name="connsiteY355" fmla="*/ 8104 h 10141"/>
                  <a:gd name="connsiteX356" fmla="*/ 9928 w 10000"/>
                  <a:gd name="connsiteY356" fmla="*/ 8060 h 10141"/>
                  <a:gd name="connsiteX357" fmla="*/ 9904 w 10000"/>
                  <a:gd name="connsiteY357" fmla="*/ 7997 h 10141"/>
                  <a:gd name="connsiteX358" fmla="*/ 9892 w 10000"/>
                  <a:gd name="connsiteY358" fmla="*/ 7921 h 10141"/>
                  <a:gd name="connsiteX359" fmla="*/ 9874 w 10000"/>
                  <a:gd name="connsiteY359" fmla="*/ 7883 h 10141"/>
                  <a:gd name="connsiteX360" fmla="*/ 9862 w 10000"/>
                  <a:gd name="connsiteY360" fmla="*/ 7832 h 10141"/>
                  <a:gd name="connsiteX361" fmla="*/ 9850 w 10000"/>
                  <a:gd name="connsiteY361" fmla="*/ 7794 h 10141"/>
                  <a:gd name="connsiteX362" fmla="*/ 9839 w 10000"/>
                  <a:gd name="connsiteY362" fmla="*/ 7756 h 10141"/>
                  <a:gd name="connsiteX363" fmla="*/ 9827 w 10000"/>
                  <a:gd name="connsiteY363" fmla="*/ 7700 h 10141"/>
                  <a:gd name="connsiteX364" fmla="*/ 9803 w 10000"/>
                  <a:gd name="connsiteY364" fmla="*/ 7662 h 10141"/>
                  <a:gd name="connsiteX365" fmla="*/ 9791 w 10000"/>
                  <a:gd name="connsiteY365" fmla="*/ 7611 h 10141"/>
                  <a:gd name="connsiteX366" fmla="*/ 9779 w 10000"/>
                  <a:gd name="connsiteY366" fmla="*/ 7560 h 10141"/>
                  <a:gd name="connsiteX367" fmla="*/ 9767 w 10000"/>
                  <a:gd name="connsiteY367" fmla="*/ 7510 h 10141"/>
                  <a:gd name="connsiteX368" fmla="*/ 9743 w 10000"/>
                  <a:gd name="connsiteY368" fmla="*/ 7459 h 10141"/>
                  <a:gd name="connsiteX369" fmla="*/ 9731 w 10000"/>
                  <a:gd name="connsiteY369" fmla="*/ 7402 h 10141"/>
                  <a:gd name="connsiteX370" fmla="*/ 9719 w 10000"/>
                  <a:gd name="connsiteY370" fmla="*/ 7352 h 10141"/>
                  <a:gd name="connsiteX371" fmla="*/ 9695 w 10000"/>
                  <a:gd name="connsiteY371" fmla="*/ 7288 h 10141"/>
                  <a:gd name="connsiteX372" fmla="*/ 9683 w 10000"/>
                  <a:gd name="connsiteY372" fmla="*/ 7225 h 10141"/>
                  <a:gd name="connsiteX373" fmla="*/ 9659 w 10000"/>
                  <a:gd name="connsiteY373" fmla="*/ 7175 h 10141"/>
                  <a:gd name="connsiteX374" fmla="*/ 9647 w 10000"/>
                  <a:gd name="connsiteY374" fmla="*/ 7111 h 10141"/>
                  <a:gd name="connsiteX375" fmla="*/ 9635 w 10000"/>
                  <a:gd name="connsiteY375" fmla="*/ 7042 h 10141"/>
                  <a:gd name="connsiteX376" fmla="*/ 9611 w 10000"/>
                  <a:gd name="connsiteY376" fmla="*/ 6978 h 10141"/>
                  <a:gd name="connsiteX377" fmla="*/ 9599 w 10000"/>
                  <a:gd name="connsiteY377" fmla="*/ 6915 h 10141"/>
                  <a:gd name="connsiteX378" fmla="*/ 9575 w 10000"/>
                  <a:gd name="connsiteY378" fmla="*/ 6839 h 10141"/>
                  <a:gd name="connsiteX379" fmla="*/ 9563 w 10000"/>
                  <a:gd name="connsiteY379" fmla="*/ 6776 h 10141"/>
                  <a:gd name="connsiteX380" fmla="*/ 9545 w 10000"/>
                  <a:gd name="connsiteY380" fmla="*/ 6706 h 10141"/>
                  <a:gd name="connsiteX381" fmla="*/ 9522 w 10000"/>
                  <a:gd name="connsiteY381" fmla="*/ 6631 h 10141"/>
                  <a:gd name="connsiteX382" fmla="*/ 9510 w 10000"/>
                  <a:gd name="connsiteY382" fmla="*/ 6567 h 10141"/>
                  <a:gd name="connsiteX383" fmla="*/ 9486 w 10000"/>
                  <a:gd name="connsiteY383" fmla="*/ 6491 h 10141"/>
                  <a:gd name="connsiteX384" fmla="*/ 9474 w 10000"/>
                  <a:gd name="connsiteY384" fmla="*/ 6422 h 10141"/>
                  <a:gd name="connsiteX385" fmla="*/ 9450 w 10000"/>
                  <a:gd name="connsiteY385" fmla="*/ 6346 h 10141"/>
                  <a:gd name="connsiteX386" fmla="*/ 9438 w 10000"/>
                  <a:gd name="connsiteY386" fmla="*/ 6283 h 10141"/>
                  <a:gd name="connsiteX387" fmla="*/ 9414 w 10000"/>
                  <a:gd name="connsiteY387" fmla="*/ 6194 h 10141"/>
                  <a:gd name="connsiteX388" fmla="*/ 9402 w 10000"/>
                  <a:gd name="connsiteY388" fmla="*/ 6131 h 10141"/>
                  <a:gd name="connsiteX389" fmla="*/ 9378 w 10000"/>
                  <a:gd name="connsiteY389" fmla="*/ 6061 h 10141"/>
                  <a:gd name="connsiteX390" fmla="*/ 9366 w 10000"/>
                  <a:gd name="connsiteY390" fmla="*/ 5985 h 10141"/>
                  <a:gd name="connsiteX391" fmla="*/ 9354 w 10000"/>
                  <a:gd name="connsiteY391" fmla="*/ 5897 h 10141"/>
                  <a:gd name="connsiteX392" fmla="*/ 9330 w 10000"/>
                  <a:gd name="connsiteY392" fmla="*/ 5821 h 10141"/>
                  <a:gd name="connsiteX393" fmla="*/ 9318 w 10000"/>
                  <a:gd name="connsiteY393" fmla="*/ 5751 h 10141"/>
                  <a:gd name="connsiteX394" fmla="*/ 9294 w 10000"/>
                  <a:gd name="connsiteY394" fmla="*/ 5663 h 10141"/>
                  <a:gd name="connsiteX395" fmla="*/ 9270 w 10000"/>
                  <a:gd name="connsiteY395" fmla="*/ 5587 h 10141"/>
                  <a:gd name="connsiteX396" fmla="*/ 9258 w 10000"/>
                  <a:gd name="connsiteY396" fmla="*/ 5511 h 10141"/>
                  <a:gd name="connsiteX397" fmla="*/ 9246 w 10000"/>
                  <a:gd name="connsiteY397" fmla="*/ 5429 h 10141"/>
                  <a:gd name="connsiteX398" fmla="*/ 9240 w 10000"/>
                  <a:gd name="connsiteY398" fmla="*/ 5353 h 10141"/>
                  <a:gd name="connsiteX399" fmla="*/ 9228 w 10000"/>
                  <a:gd name="connsiteY399" fmla="*/ 5264 h 10141"/>
                  <a:gd name="connsiteX400" fmla="*/ 9217 w 10000"/>
                  <a:gd name="connsiteY400" fmla="*/ 5188 h 10141"/>
                  <a:gd name="connsiteX401" fmla="*/ 9205 w 10000"/>
                  <a:gd name="connsiteY401" fmla="*/ 5113 h 10141"/>
                  <a:gd name="connsiteX402" fmla="*/ 9193 w 10000"/>
                  <a:gd name="connsiteY402" fmla="*/ 5043 h 10141"/>
                  <a:gd name="connsiteX403" fmla="*/ 9169 w 10000"/>
                  <a:gd name="connsiteY403" fmla="*/ 4954 h 10141"/>
                  <a:gd name="connsiteX404" fmla="*/ 9169 w 10000"/>
                  <a:gd name="connsiteY404" fmla="*/ 4879 h 10141"/>
                  <a:gd name="connsiteX405" fmla="*/ 9157 w 10000"/>
                  <a:gd name="connsiteY405" fmla="*/ 4803 h 10141"/>
                  <a:gd name="connsiteX406" fmla="*/ 9145 w 10000"/>
                  <a:gd name="connsiteY406" fmla="*/ 4720 h 10141"/>
                  <a:gd name="connsiteX407" fmla="*/ 9121 w 10000"/>
                  <a:gd name="connsiteY407" fmla="*/ 4644 h 10141"/>
                  <a:gd name="connsiteX408" fmla="*/ 9121 w 10000"/>
                  <a:gd name="connsiteY408" fmla="*/ 4556 h 10141"/>
                  <a:gd name="connsiteX409" fmla="*/ 9097 w 10000"/>
                  <a:gd name="connsiteY409" fmla="*/ 4480 h 10141"/>
                  <a:gd name="connsiteX410" fmla="*/ 9097 w 10000"/>
                  <a:gd name="connsiteY410" fmla="*/ 4410 h 10141"/>
                  <a:gd name="connsiteX411" fmla="*/ 9085 w 10000"/>
                  <a:gd name="connsiteY411" fmla="*/ 4322 h 10141"/>
                  <a:gd name="connsiteX412" fmla="*/ 9073 w 10000"/>
                  <a:gd name="connsiteY412" fmla="*/ 4246 h 10141"/>
                  <a:gd name="connsiteX413" fmla="*/ 9061 w 10000"/>
                  <a:gd name="connsiteY413" fmla="*/ 4170 h 10141"/>
                  <a:gd name="connsiteX414" fmla="*/ 9061 w 10000"/>
                  <a:gd name="connsiteY414" fmla="*/ 4113 h 10141"/>
                  <a:gd name="connsiteX415" fmla="*/ 9037 w 10000"/>
                  <a:gd name="connsiteY415" fmla="*/ 4025 h 10141"/>
                  <a:gd name="connsiteX416" fmla="*/ 9037 w 10000"/>
                  <a:gd name="connsiteY416" fmla="*/ 3949 h 10141"/>
                  <a:gd name="connsiteX417" fmla="*/ 9013 w 10000"/>
                  <a:gd name="connsiteY417" fmla="*/ 3873 h 10141"/>
                  <a:gd name="connsiteX418" fmla="*/ 9013 w 10000"/>
                  <a:gd name="connsiteY418" fmla="*/ 3797 h 10141"/>
                  <a:gd name="connsiteX419" fmla="*/ 9001 w 10000"/>
                  <a:gd name="connsiteY419" fmla="*/ 3727 h 10141"/>
                  <a:gd name="connsiteX420" fmla="*/ 8989 w 10000"/>
                  <a:gd name="connsiteY420" fmla="*/ 3664 h 10141"/>
                  <a:gd name="connsiteX421" fmla="*/ 8977 w 10000"/>
                  <a:gd name="connsiteY421" fmla="*/ 3588 h 10141"/>
                  <a:gd name="connsiteX422" fmla="*/ 8977 w 10000"/>
                  <a:gd name="connsiteY422" fmla="*/ 3525 h 10141"/>
                  <a:gd name="connsiteX423" fmla="*/ 8953 w 10000"/>
                  <a:gd name="connsiteY423" fmla="*/ 3449 h 10141"/>
                  <a:gd name="connsiteX424" fmla="*/ 8953 w 10000"/>
                  <a:gd name="connsiteY424" fmla="*/ 3379 h 10141"/>
                  <a:gd name="connsiteX425" fmla="*/ 8941 w 10000"/>
                  <a:gd name="connsiteY425" fmla="*/ 3316 h 10141"/>
                  <a:gd name="connsiteX426" fmla="*/ 8929 w 10000"/>
                  <a:gd name="connsiteY426" fmla="*/ 3240 h 10141"/>
                  <a:gd name="connsiteX427" fmla="*/ 8923 w 10000"/>
                  <a:gd name="connsiteY427" fmla="*/ 3177 h 10141"/>
                  <a:gd name="connsiteX428" fmla="*/ 8923 w 10000"/>
                  <a:gd name="connsiteY428" fmla="*/ 3120 h 10141"/>
                  <a:gd name="connsiteX429" fmla="*/ 8911 w 10000"/>
                  <a:gd name="connsiteY429" fmla="*/ 3057 h 10141"/>
                  <a:gd name="connsiteX430" fmla="*/ 8900 w 10000"/>
                  <a:gd name="connsiteY430" fmla="*/ 2994 h 10141"/>
                  <a:gd name="connsiteX431" fmla="*/ 8888 w 10000"/>
                  <a:gd name="connsiteY431" fmla="*/ 2930 h 10141"/>
                  <a:gd name="connsiteX432" fmla="*/ 8876 w 10000"/>
                  <a:gd name="connsiteY432" fmla="*/ 2867 h 10141"/>
                  <a:gd name="connsiteX433" fmla="*/ 8864 w 10000"/>
                  <a:gd name="connsiteY433" fmla="*/ 2804 h 10141"/>
                  <a:gd name="connsiteX434" fmla="*/ 8864 w 10000"/>
                  <a:gd name="connsiteY434" fmla="*/ 2760 h 10141"/>
                  <a:gd name="connsiteX435" fmla="*/ 8852 w 10000"/>
                  <a:gd name="connsiteY435" fmla="*/ 2696 h 10141"/>
                  <a:gd name="connsiteX436" fmla="*/ 8852 w 10000"/>
                  <a:gd name="connsiteY436" fmla="*/ 2633 h 10141"/>
                  <a:gd name="connsiteX437" fmla="*/ 8840 w 10000"/>
                  <a:gd name="connsiteY437" fmla="*/ 2582 h 10141"/>
                  <a:gd name="connsiteX438" fmla="*/ 8840 w 10000"/>
                  <a:gd name="connsiteY438" fmla="*/ 2532 h 10141"/>
                  <a:gd name="connsiteX439" fmla="*/ 8828 w 10000"/>
                  <a:gd name="connsiteY439" fmla="*/ 2469 h 10141"/>
                  <a:gd name="connsiteX440" fmla="*/ 8816 w 10000"/>
                  <a:gd name="connsiteY440" fmla="*/ 2424 h 10141"/>
                  <a:gd name="connsiteX441" fmla="*/ 8804 w 10000"/>
                  <a:gd name="connsiteY441" fmla="*/ 2374 h 10141"/>
                  <a:gd name="connsiteX442" fmla="*/ 8804 w 10000"/>
                  <a:gd name="connsiteY442" fmla="*/ 2323 h 10141"/>
                  <a:gd name="connsiteX443" fmla="*/ 8792 w 10000"/>
                  <a:gd name="connsiteY443" fmla="*/ 2273 h 10141"/>
                  <a:gd name="connsiteX444" fmla="*/ 8792 w 10000"/>
                  <a:gd name="connsiteY444" fmla="*/ 2222 h 10141"/>
                  <a:gd name="connsiteX445" fmla="*/ 8780 w 10000"/>
                  <a:gd name="connsiteY445" fmla="*/ 2171 h 10141"/>
                  <a:gd name="connsiteX446" fmla="*/ 8780 w 10000"/>
                  <a:gd name="connsiteY446" fmla="*/ 2133 h 10141"/>
                  <a:gd name="connsiteX447" fmla="*/ 8768 w 10000"/>
                  <a:gd name="connsiteY447" fmla="*/ 2102 h 10141"/>
                  <a:gd name="connsiteX448" fmla="*/ 8756 w 10000"/>
                  <a:gd name="connsiteY448" fmla="*/ 2051 h 10141"/>
                  <a:gd name="connsiteX449" fmla="*/ 8744 w 10000"/>
                  <a:gd name="connsiteY449" fmla="*/ 2013 h 10141"/>
                  <a:gd name="connsiteX450" fmla="*/ 8744 w 10000"/>
                  <a:gd name="connsiteY450" fmla="*/ 1975 h 10141"/>
                  <a:gd name="connsiteX451" fmla="*/ 8744 w 10000"/>
                  <a:gd name="connsiteY451" fmla="*/ 1937 h 10141"/>
                  <a:gd name="connsiteX452" fmla="*/ 8732 w 10000"/>
                  <a:gd name="connsiteY452" fmla="*/ 1899 h 10141"/>
                  <a:gd name="connsiteX453" fmla="*/ 8732 w 10000"/>
                  <a:gd name="connsiteY453" fmla="*/ 1874 h 10141"/>
                  <a:gd name="connsiteX454" fmla="*/ 8732 w 10000"/>
                  <a:gd name="connsiteY454" fmla="*/ 1849 h 10141"/>
                  <a:gd name="connsiteX455" fmla="*/ 8720 w 10000"/>
                  <a:gd name="connsiteY455" fmla="*/ 1792 h 10141"/>
                  <a:gd name="connsiteX456" fmla="*/ 8708 w 10000"/>
                  <a:gd name="connsiteY456" fmla="*/ 1741 h 10141"/>
                  <a:gd name="connsiteX457" fmla="*/ 8696 w 10000"/>
                  <a:gd name="connsiteY457" fmla="*/ 1691 h 10141"/>
                  <a:gd name="connsiteX458" fmla="*/ 8696 w 10000"/>
                  <a:gd name="connsiteY458" fmla="*/ 1665 h 10141"/>
                  <a:gd name="connsiteX459" fmla="*/ 8696 w 10000"/>
                  <a:gd name="connsiteY459" fmla="*/ 1615 h 10141"/>
                  <a:gd name="connsiteX460" fmla="*/ 8425 w 10000"/>
                  <a:gd name="connsiteY460" fmla="*/ 242 h 10141"/>
                  <a:gd name="connsiteX461" fmla="*/ 8078 w 10000"/>
                  <a:gd name="connsiteY461" fmla="*/ 180 h 10141"/>
                  <a:gd name="connsiteX462" fmla="*/ 7701 w 10000"/>
                  <a:gd name="connsiteY462" fmla="*/ 760 h 10141"/>
                  <a:gd name="connsiteX463" fmla="*/ 8040 w 10000"/>
                  <a:gd name="connsiteY463" fmla="*/ 673 h 10141"/>
                  <a:gd name="connsiteX464" fmla="*/ 8295 w 10000"/>
                  <a:gd name="connsiteY464" fmla="*/ 2222 h 10141"/>
                  <a:gd name="connsiteX465" fmla="*/ 8295 w 10000"/>
                  <a:gd name="connsiteY465" fmla="*/ 2235 h 10141"/>
                  <a:gd name="connsiteX466" fmla="*/ 8295 w 10000"/>
                  <a:gd name="connsiteY466" fmla="*/ 2285 h 10141"/>
                  <a:gd name="connsiteX467" fmla="*/ 8295 w 10000"/>
                  <a:gd name="connsiteY467" fmla="*/ 2311 h 10141"/>
                  <a:gd name="connsiteX468" fmla="*/ 8307 w 10000"/>
                  <a:gd name="connsiteY468" fmla="*/ 2361 h 10141"/>
                  <a:gd name="connsiteX469" fmla="*/ 8319 w 10000"/>
                  <a:gd name="connsiteY469" fmla="*/ 2399 h 10141"/>
                  <a:gd name="connsiteX470" fmla="*/ 8331 w 10000"/>
                  <a:gd name="connsiteY470" fmla="*/ 2456 h 10141"/>
                  <a:gd name="connsiteX471" fmla="*/ 8331 w 10000"/>
                  <a:gd name="connsiteY471" fmla="*/ 2519 h 10141"/>
                  <a:gd name="connsiteX472" fmla="*/ 8343 w 10000"/>
                  <a:gd name="connsiteY472" fmla="*/ 2582 h 10141"/>
                  <a:gd name="connsiteX473" fmla="*/ 8343 w 10000"/>
                  <a:gd name="connsiteY473" fmla="*/ 2620 h 10141"/>
                  <a:gd name="connsiteX474" fmla="*/ 8355 w 10000"/>
                  <a:gd name="connsiteY474" fmla="*/ 2658 h 10141"/>
                  <a:gd name="connsiteX475" fmla="*/ 8355 w 10000"/>
                  <a:gd name="connsiteY475" fmla="*/ 2696 h 10141"/>
                  <a:gd name="connsiteX476" fmla="*/ 8367 w 10000"/>
                  <a:gd name="connsiteY476" fmla="*/ 2734 h 10141"/>
                  <a:gd name="connsiteX477" fmla="*/ 8367 w 10000"/>
                  <a:gd name="connsiteY477" fmla="*/ 2785 h 10141"/>
                  <a:gd name="connsiteX478" fmla="*/ 8391 w 10000"/>
                  <a:gd name="connsiteY478" fmla="*/ 2817 h 10141"/>
                  <a:gd name="connsiteX479" fmla="*/ 8391 w 10000"/>
                  <a:gd name="connsiteY479" fmla="*/ 2854 h 10141"/>
                  <a:gd name="connsiteX480" fmla="*/ 8403 w 10000"/>
                  <a:gd name="connsiteY480" fmla="*/ 2905 h 10141"/>
                  <a:gd name="connsiteX481" fmla="*/ 8403 w 10000"/>
                  <a:gd name="connsiteY481" fmla="*/ 2943 h 10141"/>
                  <a:gd name="connsiteX482" fmla="*/ 8415 w 10000"/>
                  <a:gd name="connsiteY482" fmla="*/ 2994 h 10141"/>
                  <a:gd name="connsiteX483" fmla="*/ 8427 w 10000"/>
                  <a:gd name="connsiteY483" fmla="*/ 3044 h 10141"/>
                  <a:gd name="connsiteX484" fmla="*/ 8439 w 10000"/>
                  <a:gd name="connsiteY484" fmla="*/ 3107 h 10141"/>
                  <a:gd name="connsiteX485" fmla="*/ 8439 w 10000"/>
                  <a:gd name="connsiteY485" fmla="*/ 3152 h 10141"/>
                  <a:gd name="connsiteX486" fmla="*/ 8451 w 10000"/>
                  <a:gd name="connsiteY486" fmla="*/ 3202 h 10141"/>
                  <a:gd name="connsiteX487" fmla="*/ 8451 w 10000"/>
                  <a:gd name="connsiteY487" fmla="*/ 3240 h 10141"/>
                  <a:gd name="connsiteX488" fmla="*/ 8463 w 10000"/>
                  <a:gd name="connsiteY488" fmla="*/ 3304 h 10141"/>
                  <a:gd name="connsiteX489" fmla="*/ 8463 w 10000"/>
                  <a:gd name="connsiteY489" fmla="*/ 3354 h 10141"/>
                  <a:gd name="connsiteX490" fmla="*/ 8475 w 10000"/>
                  <a:gd name="connsiteY490" fmla="*/ 3417 h 10141"/>
                  <a:gd name="connsiteX491" fmla="*/ 8475 w 10000"/>
                  <a:gd name="connsiteY491" fmla="*/ 3474 h 10141"/>
                  <a:gd name="connsiteX492" fmla="*/ 8487 w 10000"/>
                  <a:gd name="connsiteY492" fmla="*/ 3525 h 10141"/>
                  <a:gd name="connsiteX493" fmla="*/ 8499 w 10000"/>
                  <a:gd name="connsiteY493" fmla="*/ 3588 h 10141"/>
                  <a:gd name="connsiteX494" fmla="*/ 8511 w 10000"/>
                  <a:gd name="connsiteY494" fmla="*/ 3651 h 10141"/>
                  <a:gd name="connsiteX495" fmla="*/ 8523 w 10000"/>
                  <a:gd name="connsiteY495" fmla="*/ 3715 h 10141"/>
                  <a:gd name="connsiteX496" fmla="*/ 8535 w 10000"/>
                  <a:gd name="connsiteY496" fmla="*/ 3765 h 10141"/>
                  <a:gd name="connsiteX497" fmla="*/ 8535 w 10000"/>
                  <a:gd name="connsiteY497" fmla="*/ 3822 h 10141"/>
                  <a:gd name="connsiteX498" fmla="*/ 8547 w 10000"/>
                  <a:gd name="connsiteY498" fmla="*/ 3885 h 10141"/>
                  <a:gd name="connsiteX499" fmla="*/ 8559 w 10000"/>
                  <a:gd name="connsiteY499" fmla="*/ 3961 h 10141"/>
                  <a:gd name="connsiteX500" fmla="*/ 8571 w 10000"/>
                  <a:gd name="connsiteY500" fmla="*/ 4025 h 10141"/>
                  <a:gd name="connsiteX501" fmla="*/ 8571 w 10000"/>
                  <a:gd name="connsiteY501" fmla="*/ 4088 h 10141"/>
                  <a:gd name="connsiteX502" fmla="*/ 8583 w 10000"/>
                  <a:gd name="connsiteY502" fmla="*/ 4145 h 10141"/>
                  <a:gd name="connsiteX503" fmla="*/ 8583 w 10000"/>
                  <a:gd name="connsiteY503" fmla="*/ 4208 h 10141"/>
                  <a:gd name="connsiteX504" fmla="*/ 8594 w 10000"/>
                  <a:gd name="connsiteY504" fmla="*/ 4284 h 10141"/>
                  <a:gd name="connsiteX505" fmla="*/ 8594 w 10000"/>
                  <a:gd name="connsiteY505" fmla="*/ 4360 h 10141"/>
                  <a:gd name="connsiteX506" fmla="*/ 8606 w 10000"/>
                  <a:gd name="connsiteY506" fmla="*/ 4423 h 10141"/>
                  <a:gd name="connsiteX507" fmla="*/ 8612 w 10000"/>
                  <a:gd name="connsiteY507" fmla="*/ 4493 h 10141"/>
                  <a:gd name="connsiteX508" fmla="*/ 8624 w 10000"/>
                  <a:gd name="connsiteY508" fmla="*/ 4556 h 10141"/>
                  <a:gd name="connsiteX509" fmla="*/ 8636 w 10000"/>
                  <a:gd name="connsiteY509" fmla="*/ 4632 h 10141"/>
                  <a:gd name="connsiteX510" fmla="*/ 8636 w 10000"/>
                  <a:gd name="connsiteY510" fmla="*/ 4695 h 10141"/>
                  <a:gd name="connsiteX511" fmla="*/ 8648 w 10000"/>
                  <a:gd name="connsiteY511" fmla="*/ 4771 h 10141"/>
                  <a:gd name="connsiteX512" fmla="*/ 8660 w 10000"/>
                  <a:gd name="connsiteY512" fmla="*/ 4841 h 10141"/>
                  <a:gd name="connsiteX513" fmla="*/ 8660 w 10000"/>
                  <a:gd name="connsiteY513" fmla="*/ 4916 h 10141"/>
                  <a:gd name="connsiteX514" fmla="*/ 8672 w 10000"/>
                  <a:gd name="connsiteY514" fmla="*/ 4980 h 10141"/>
                  <a:gd name="connsiteX515" fmla="*/ 8684 w 10000"/>
                  <a:gd name="connsiteY515" fmla="*/ 5056 h 10141"/>
                  <a:gd name="connsiteX516" fmla="*/ 8696 w 10000"/>
                  <a:gd name="connsiteY516" fmla="*/ 5125 h 10141"/>
                  <a:gd name="connsiteX517" fmla="*/ 8696 w 10000"/>
                  <a:gd name="connsiteY517" fmla="*/ 5201 h 10141"/>
                  <a:gd name="connsiteX518" fmla="*/ 8696 w 10000"/>
                  <a:gd name="connsiteY518" fmla="*/ 5264 h 10141"/>
                  <a:gd name="connsiteX519" fmla="*/ 8708 w 10000"/>
                  <a:gd name="connsiteY519" fmla="*/ 5340 h 10141"/>
                  <a:gd name="connsiteX520" fmla="*/ 8720 w 10000"/>
                  <a:gd name="connsiteY520" fmla="*/ 5416 h 10141"/>
                  <a:gd name="connsiteX521" fmla="*/ 8720 w 10000"/>
                  <a:gd name="connsiteY521" fmla="*/ 5473 h 10141"/>
                  <a:gd name="connsiteX522" fmla="*/ 8732 w 10000"/>
                  <a:gd name="connsiteY522" fmla="*/ 5549 h 10141"/>
                  <a:gd name="connsiteX523" fmla="*/ 8744 w 10000"/>
                  <a:gd name="connsiteY523" fmla="*/ 5625 h 10141"/>
                  <a:gd name="connsiteX524" fmla="*/ 8756 w 10000"/>
                  <a:gd name="connsiteY524" fmla="*/ 5701 h 10141"/>
                  <a:gd name="connsiteX525" fmla="*/ 8768 w 10000"/>
                  <a:gd name="connsiteY525" fmla="*/ 5751 h 10141"/>
                  <a:gd name="connsiteX526" fmla="*/ 8780 w 10000"/>
                  <a:gd name="connsiteY526" fmla="*/ 5821 h 10141"/>
                  <a:gd name="connsiteX527" fmla="*/ 8780 w 10000"/>
                  <a:gd name="connsiteY527" fmla="*/ 5884 h 10141"/>
                  <a:gd name="connsiteX528" fmla="*/ 8792 w 10000"/>
                  <a:gd name="connsiteY528" fmla="*/ 5960 h 10141"/>
                  <a:gd name="connsiteX529" fmla="*/ 8804 w 10000"/>
                  <a:gd name="connsiteY529" fmla="*/ 6011 h 10141"/>
                  <a:gd name="connsiteX530" fmla="*/ 8816 w 10000"/>
                  <a:gd name="connsiteY530" fmla="*/ 6087 h 10141"/>
                  <a:gd name="connsiteX531" fmla="*/ 8816 w 10000"/>
                  <a:gd name="connsiteY531" fmla="*/ 6144 h 10141"/>
                  <a:gd name="connsiteX532" fmla="*/ 8840 w 10000"/>
                  <a:gd name="connsiteY532" fmla="*/ 6207 h 10141"/>
                  <a:gd name="connsiteX533" fmla="*/ 8840 w 10000"/>
                  <a:gd name="connsiteY533" fmla="*/ 6270 h 10141"/>
                  <a:gd name="connsiteX534" fmla="*/ 8852 w 10000"/>
                  <a:gd name="connsiteY534" fmla="*/ 6333 h 10141"/>
                  <a:gd name="connsiteX535" fmla="*/ 8864 w 10000"/>
                  <a:gd name="connsiteY535" fmla="*/ 6397 h 10141"/>
                  <a:gd name="connsiteX536" fmla="*/ 8876 w 10000"/>
                  <a:gd name="connsiteY536" fmla="*/ 6453 h 10141"/>
                  <a:gd name="connsiteX537" fmla="*/ 8888 w 10000"/>
                  <a:gd name="connsiteY537" fmla="*/ 6517 h 10141"/>
                  <a:gd name="connsiteX538" fmla="*/ 8911 w 10000"/>
                  <a:gd name="connsiteY538" fmla="*/ 6567 h 10141"/>
                  <a:gd name="connsiteX539" fmla="*/ 8911 w 10000"/>
                  <a:gd name="connsiteY539" fmla="*/ 6631 h 10141"/>
                  <a:gd name="connsiteX540" fmla="*/ 8929 w 10000"/>
                  <a:gd name="connsiteY540" fmla="*/ 6694 h 10141"/>
                  <a:gd name="connsiteX541" fmla="*/ 8929 w 10000"/>
                  <a:gd name="connsiteY541" fmla="*/ 6744 h 10141"/>
                  <a:gd name="connsiteX542" fmla="*/ 8953 w 10000"/>
                  <a:gd name="connsiteY542" fmla="*/ 6789 h 10141"/>
                  <a:gd name="connsiteX543" fmla="*/ 8953 w 10000"/>
                  <a:gd name="connsiteY543" fmla="*/ 6839 h 10141"/>
                  <a:gd name="connsiteX544" fmla="*/ 8977 w 10000"/>
                  <a:gd name="connsiteY544" fmla="*/ 6903 h 10141"/>
                  <a:gd name="connsiteX545" fmla="*/ 8989 w 10000"/>
                  <a:gd name="connsiteY545" fmla="*/ 6953 h 10141"/>
                  <a:gd name="connsiteX546" fmla="*/ 9001 w 10000"/>
                  <a:gd name="connsiteY546" fmla="*/ 7004 h 10141"/>
                  <a:gd name="connsiteX547" fmla="*/ 9013 w 10000"/>
                  <a:gd name="connsiteY547" fmla="*/ 7054 h 10141"/>
                  <a:gd name="connsiteX548" fmla="*/ 9037 w 10000"/>
                  <a:gd name="connsiteY548" fmla="*/ 7099 h 10141"/>
                  <a:gd name="connsiteX549" fmla="*/ 9037 w 10000"/>
                  <a:gd name="connsiteY549" fmla="*/ 7137 h 10141"/>
                  <a:gd name="connsiteX550" fmla="*/ 9049 w 10000"/>
                  <a:gd name="connsiteY550" fmla="*/ 7187 h 10141"/>
                  <a:gd name="connsiteX551" fmla="*/ 9061 w 10000"/>
                  <a:gd name="connsiteY551" fmla="*/ 7238 h 10141"/>
                  <a:gd name="connsiteX552" fmla="*/ 9073 w 10000"/>
                  <a:gd name="connsiteY552" fmla="*/ 7276 h 10141"/>
                  <a:gd name="connsiteX553" fmla="*/ 9085 w 10000"/>
                  <a:gd name="connsiteY553" fmla="*/ 7326 h 10141"/>
                  <a:gd name="connsiteX554" fmla="*/ 9097 w 10000"/>
                  <a:gd name="connsiteY554" fmla="*/ 7364 h 10141"/>
                  <a:gd name="connsiteX555" fmla="*/ 9097 w 10000"/>
                  <a:gd name="connsiteY555" fmla="*/ 7402 h 10141"/>
                  <a:gd name="connsiteX556" fmla="*/ 9121 w 10000"/>
                  <a:gd name="connsiteY556" fmla="*/ 7447 h 10141"/>
                  <a:gd name="connsiteX557" fmla="*/ 9133 w 10000"/>
                  <a:gd name="connsiteY557" fmla="*/ 7510 h 10141"/>
                  <a:gd name="connsiteX558" fmla="*/ 9157 w 10000"/>
                  <a:gd name="connsiteY558" fmla="*/ 7586 h 10141"/>
                  <a:gd name="connsiteX559" fmla="*/ 9181 w 10000"/>
                  <a:gd name="connsiteY559" fmla="*/ 7636 h 10141"/>
                  <a:gd name="connsiteX560" fmla="*/ 9193 w 10000"/>
                  <a:gd name="connsiteY560" fmla="*/ 7700 h 10141"/>
                  <a:gd name="connsiteX561" fmla="*/ 9205 w 10000"/>
                  <a:gd name="connsiteY561" fmla="*/ 7750 h 10141"/>
                  <a:gd name="connsiteX562" fmla="*/ 9217 w 10000"/>
                  <a:gd name="connsiteY562" fmla="*/ 7794 h 10141"/>
                  <a:gd name="connsiteX563" fmla="*/ 9228 w 10000"/>
                  <a:gd name="connsiteY563" fmla="*/ 7820 h 10141"/>
                  <a:gd name="connsiteX564" fmla="*/ 9240 w 10000"/>
                  <a:gd name="connsiteY564" fmla="*/ 7870 h 10141"/>
                  <a:gd name="connsiteX565" fmla="*/ 9246 w 10000"/>
                  <a:gd name="connsiteY565" fmla="*/ 7908 h 10141"/>
                  <a:gd name="connsiteX566" fmla="*/ 9258 w 10000"/>
                  <a:gd name="connsiteY566" fmla="*/ 7921 h 10141"/>
                  <a:gd name="connsiteX567" fmla="*/ 9246 w 10000"/>
                  <a:gd name="connsiteY567" fmla="*/ 7921 h 10141"/>
                  <a:gd name="connsiteX568" fmla="*/ 9240 w 10000"/>
                  <a:gd name="connsiteY568" fmla="*/ 7921 h 10141"/>
                  <a:gd name="connsiteX569" fmla="*/ 9217 w 10000"/>
                  <a:gd name="connsiteY569" fmla="*/ 7934 h 10141"/>
                  <a:gd name="connsiteX570" fmla="*/ 9193 w 10000"/>
                  <a:gd name="connsiteY570" fmla="*/ 7946 h 10141"/>
                  <a:gd name="connsiteX571" fmla="*/ 9145 w 10000"/>
                  <a:gd name="connsiteY571" fmla="*/ 7946 h 10141"/>
                  <a:gd name="connsiteX572" fmla="*/ 9097 w 10000"/>
                  <a:gd name="connsiteY572" fmla="*/ 7971 h 10141"/>
                  <a:gd name="connsiteX573" fmla="*/ 9037 w 10000"/>
                  <a:gd name="connsiteY573" fmla="*/ 7997 h 10141"/>
                  <a:gd name="connsiteX574" fmla="*/ 8977 w 10000"/>
                  <a:gd name="connsiteY574" fmla="*/ 8009 h 10141"/>
                  <a:gd name="connsiteX575" fmla="*/ 8941 w 10000"/>
                  <a:gd name="connsiteY575" fmla="*/ 8022 h 10141"/>
                  <a:gd name="connsiteX576" fmla="*/ 8911 w 10000"/>
                  <a:gd name="connsiteY576" fmla="*/ 8035 h 10141"/>
                  <a:gd name="connsiteX577" fmla="*/ 8864 w 10000"/>
                  <a:gd name="connsiteY577" fmla="*/ 8035 h 10141"/>
                  <a:gd name="connsiteX578" fmla="*/ 8828 w 10000"/>
                  <a:gd name="connsiteY578" fmla="*/ 8047 h 10141"/>
                  <a:gd name="connsiteX579" fmla="*/ 8792 w 10000"/>
                  <a:gd name="connsiteY579" fmla="*/ 8060 h 10141"/>
                  <a:gd name="connsiteX580" fmla="*/ 8744 w 10000"/>
                  <a:gd name="connsiteY580" fmla="*/ 8073 h 10141"/>
                  <a:gd name="connsiteX581" fmla="*/ 8696 w 10000"/>
                  <a:gd name="connsiteY581" fmla="*/ 8085 h 10141"/>
                  <a:gd name="connsiteX582" fmla="*/ 8660 w 10000"/>
                  <a:gd name="connsiteY582" fmla="*/ 8104 h 10141"/>
                  <a:gd name="connsiteX583" fmla="*/ 8606 w 10000"/>
                  <a:gd name="connsiteY583" fmla="*/ 8117 h 10141"/>
                  <a:gd name="connsiteX584" fmla="*/ 8559 w 10000"/>
                  <a:gd name="connsiteY584" fmla="*/ 8130 h 10141"/>
                  <a:gd name="connsiteX585" fmla="*/ 8511 w 10000"/>
                  <a:gd name="connsiteY585" fmla="*/ 8142 h 10141"/>
                  <a:gd name="connsiteX586" fmla="*/ 8463 w 10000"/>
                  <a:gd name="connsiteY586" fmla="*/ 8168 h 10141"/>
                  <a:gd name="connsiteX587" fmla="*/ 8403 w 10000"/>
                  <a:gd name="connsiteY587" fmla="*/ 8180 h 10141"/>
                  <a:gd name="connsiteX588" fmla="*/ 8343 w 10000"/>
                  <a:gd name="connsiteY588" fmla="*/ 8193 h 10141"/>
                  <a:gd name="connsiteX589" fmla="*/ 8295 w 10000"/>
                  <a:gd name="connsiteY589" fmla="*/ 8206 h 10141"/>
                  <a:gd name="connsiteX590" fmla="*/ 8254 w 10000"/>
                  <a:gd name="connsiteY590" fmla="*/ 8231 h 10141"/>
                  <a:gd name="connsiteX591" fmla="*/ 8182 w 10000"/>
                  <a:gd name="connsiteY591" fmla="*/ 8243 h 10141"/>
                  <a:gd name="connsiteX592" fmla="*/ 8122 w 10000"/>
                  <a:gd name="connsiteY592" fmla="*/ 8256 h 10141"/>
                  <a:gd name="connsiteX593" fmla="*/ 8062 w 10000"/>
                  <a:gd name="connsiteY593" fmla="*/ 8269 h 10141"/>
                  <a:gd name="connsiteX594" fmla="*/ 8002 w 10000"/>
                  <a:gd name="connsiteY594" fmla="*/ 8294 h 10141"/>
                  <a:gd name="connsiteX595" fmla="*/ 7949 w 10000"/>
                  <a:gd name="connsiteY595" fmla="*/ 8307 h 10141"/>
                  <a:gd name="connsiteX596" fmla="*/ 7889 w 10000"/>
                  <a:gd name="connsiteY596" fmla="*/ 8319 h 10141"/>
                  <a:gd name="connsiteX597" fmla="*/ 7817 w 10000"/>
                  <a:gd name="connsiteY597" fmla="*/ 8345 h 10141"/>
                  <a:gd name="connsiteX598" fmla="*/ 7757 w 10000"/>
                  <a:gd name="connsiteY598" fmla="*/ 8357 h 10141"/>
                  <a:gd name="connsiteX599" fmla="*/ 7685 w 10000"/>
                  <a:gd name="connsiteY599" fmla="*/ 8370 h 10141"/>
                  <a:gd name="connsiteX600" fmla="*/ 7632 w 10000"/>
                  <a:gd name="connsiteY600" fmla="*/ 8395 h 10141"/>
                  <a:gd name="connsiteX601" fmla="*/ 7560 w 10000"/>
                  <a:gd name="connsiteY601" fmla="*/ 8408 h 10141"/>
                  <a:gd name="connsiteX602" fmla="*/ 7488 w 10000"/>
                  <a:gd name="connsiteY602" fmla="*/ 8414 h 10141"/>
                  <a:gd name="connsiteX603" fmla="*/ 7416 w 10000"/>
                  <a:gd name="connsiteY603" fmla="*/ 8427 h 10141"/>
                  <a:gd name="connsiteX604" fmla="*/ 7356 w 10000"/>
                  <a:gd name="connsiteY604" fmla="*/ 8452 h 10141"/>
                  <a:gd name="connsiteX605" fmla="*/ 7291 w 10000"/>
                  <a:gd name="connsiteY605" fmla="*/ 8465 h 10141"/>
                  <a:gd name="connsiteX606" fmla="*/ 7219 w 10000"/>
                  <a:gd name="connsiteY606" fmla="*/ 8490 h 10141"/>
                  <a:gd name="connsiteX607" fmla="*/ 7147 w 10000"/>
                  <a:gd name="connsiteY607" fmla="*/ 8503 h 10141"/>
                  <a:gd name="connsiteX608" fmla="*/ 7075 w 10000"/>
                  <a:gd name="connsiteY608" fmla="*/ 8515 h 10141"/>
                  <a:gd name="connsiteX609" fmla="*/ 7010 w 10000"/>
                  <a:gd name="connsiteY609" fmla="*/ 8528 h 10141"/>
                  <a:gd name="connsiteX610" fmla="*/ 6938 w 10000"/>
                  <a:gd name="connsiteY610" fmla="*/ 8553 h 10141"/>
                  <a:gd name="connsiteX611" fmla="*/ 6866 w 10000"/>
                  <a:gd name="connsiteY611" fmla="*/ 8566 h 10141"/>
                  <a:gd name="connsiteX612" fmla="*/ 6782 w 10000"/>
                  <a:gd name="connsiteY612" fmla="*/ 8579 h 10141"/>
                  <a:gd name="connsiteX613" fmla="*/ 6711 w 10000"/>
                  <a:gd name="connsiteY613" fmla="*/ 8591 h 10141"/>
                  <a:gd name="connsiteX614" fmla="*/ 6645 w 10000"/>
                  <a:gd name="connsiteY614" fmla="*/ 8604 h 10141"/>
                  <a:gd name="connsiteX615" fmla="*/ 6573 w 10000"/>
                  <a:gd name="connsiteY615" fmla="*/ 8617 h 10141"/>
                  <a:gd name="connsiteX616" fmla="*/ 6501 w 10000"/>
                  <a:gd name="connsiteY616" fmla="*/ 8629 h 10141"/>
                  <a:gd name="connsiteX617" fmla="*/ 6429 w 10000"/>
                  <a:gd name="connsiteY617" fmla="*/ 8655 h 10141"/>
                  <a:gd name="connsiteX618" fmla="*/ 6364 w 10000"/>
                  <a:gd name="connsiteY618" fmla="*/ 8667 h 10141"/>
                  <a:gd name="connsiteX619" fmla="*/ 6292 w 10000"/>
                  <a:gd name="connsiteY619" fmla="*/ 8680 h 10141"/>
                  <a:gd name="connsiteX620" fmla="*/ 6208 w 10000"/>
                  <a:gd name="connsiteY620" fmla="*/ 8693 h 10141"/>
                  <a:gd name="connsiteX621" fmla="*/ 6136 w 10000"/>
                  <a:gd name="connsiteY621" fmla="*/ 8705 h 10141"/>
                  <a:gd name="connsiteX622" fmla="*/ 6065 w 10000"/>
                  <a:gd name="connsiteY622" fmla="*/ 8718 h 10141"/>
                  <a:gd name="connsiteX623" fmla="*/ 5999 w 10000"/>
                  <a:gd name="connsiteY623" fmla="*/ 8731 h 10141"/>
                  <a:gd name="connsiteX624" fmla="*/ 5927 w 10000"/>
                  <a:gd name="connsiteY624" fmla="*/ 8743 h 10141"/>
                  <a:gd name="connsiteX625" fmla="*/ 5843 w 10000"/>
                  <a:gd name="connsiteY625" fmla="*/ 8743 h 10141"/>
                  <a:gd name="connsiteX626" fmla="*/ 5772 w 10000"/>
                  <a:gd name="connsiteY626" fmla="*/ 8749 h 10141"/>
                  <a:gd name="connsiteX627" fmla="*/ 5706 w 10000"/>
                  <a:gd name="connsiteY627" fmla="*/ 8762 h 10141"/>
                  <a:gd name="connsiteX628" fmla="*/ 5634 w 10000"/>
                  <a:gd name="connsiteY628" fmla="*/ 8775 h 10141"/>
                  <a:gd name="connsiteX629" fmla="*/ 5550 w 10000"/>
                  <a:gd name="connsiteY629" fmla="*/ 8787 h 10141"/>
                  <a:gd name="connsiteX630" fmla="*/ 5478 w 10000"/>
                  <a:gd name="connsiteY630" fmla="*/ 8813 h 10141"/>
                  <a:gd name="connsiteX631" fmla="*/ 5413 w 10000"/>
                  <a:gd name="connsiteY631" fmla="*/ 8825 h 10141"/>
                  <a:gd name="connsiteX632" fmla="*/ 5329 w 10000"/>
                  <a:gd name="connsiteY632" fmla="*/ 8838 h 10141"/>
                  <a:gd name="connsiteX633" fmla="*/ 5257 w 10000"/>
                  <a:gd name="connsiteY633" fmla="*/ 8851 h 10141"/>
                  <a:gd name="connsiteX634" fmla="*/ 5185 w 10000"/>
                  <a:gd name="connsiteY634" fmla="*/ 8863 h 10141"/>
                  <a:gd name="connsiteX635" fmla="*/ 5114 w 10000"/>
                  <a:gd name="connsiteY635" fmla="*/ 8876 h 10141"/>
                  <a:gd name="connsiteX636" fmla="*/ 5036 w 10000"/>
                  <a:gd name="connsiteY636" fmla="*/ 8889 h 10141"/>
                  <a:gd name="connsiteX637" fmla="*/ 4964 w 10000"/>
                  <a:gd name="connsiteY637" fmla="*/ 8901 h 10141"/>
                  <a:gd name="connsiteX638" fmla="*/ 4892 w 10000"/>
                  <a:gd name="connsiteY638" fmla="*/ 8927 h 10141"/>
                  <a:gd name="connsiteX639" fmla="*/ 4821 w 10000"/>
                  <a:gd name="connsiteY639" fmla="*/ 8939 h 10141"/>
                  <a:gd name="connsiteX640" fmla="*/ 4755 w 10000"/>
                  <a:gd name="connsiteY640" fmla="*/ 8952 h 10141"/>
                  <a:gd name="connsiteX641" fmla="*/ 4671 w 10000"/>
                  <a:gd name="connsiteY641" fmla="*/ 8965 h 10141"/>
                  <a:gd name="connsiteX642" fmla="*/ 4599 w 10000"/>
                  <a:gd name="connsiteY642" fmla="*/ 8977 h 10141"/>
                  <a:gd name="connsiteX643" fmla="*/ 4528 w 10000"/>
                  <a:gd name="connsiteY643" fmla="*/ 8990 h 10141"/>
                  <a:gd name="connsiteX644" fmla="*/ 4462 w 10000"/>
                  <a:gd name="connsiteY644" fmla="*/ 9002 h 10141"/>
                  <a:gd name="connsiteX645" fmla="*/ 4390 w 10000"/>
                  <a:gd name="connsiteY645" fmla="*/ 9015 h 10141"/>
                  <a:gd name="connsiteX646" fmla="*/ 4330 w 10000"/>
                  <a:gd name="connsiteY646" fmla="*/ 9040 h 10141"/>
                  <a:gd name="connsiteX647" fmla="*/ 4258 w 10000"/>
                  <a:gd name="connsiteY647" fmla="*/ 9053 h 10141"/>
                  <a:gd name="connsiteX648" fmla="*/ 4187 w 10000"/>
                  <a:gd name="connsiteY648" fmla="*/ 9066 h 10141"/>
                  <a:gd name="connsiteX649" fmla="*/ 4121 w 10000"/>
                  <a:gd name="connsiteY649" fmla="*/ 9078 h 10141"/>
                  <a:gd name="connsiteX650" fmla="*/ 4061 w 10000"/>
                  <a:gd name="connsiteY650" fmla="*/ 9097 h 10141"/>
                  <a:gd name="connsiteX651" fmla="*/ 3989 w 10000"/>
                  <a:gd name="connsiteY651" fmla="*/ 9110 h 10141"/>
                  <a:gd name="connsiteX652" fmla="*/ 3929 w 10000"/>
                  <a:gd name="connsiteY652" fmla="*/ 9123 h 10141"/>
                  <a:gd name="connsiteX653" fmla="*/ 3870 w 10000"/>
                  <a:gd name="connsiteY653" fmla="*/ 9135 h 10141"/>
                  <a:gd name="connsiteX654" fmla="*/ 3816 w 10000"/>
                  <a:gd name="connsiteY654" fmla="*/ 9148 h 10141"/>
                  <a:gd name="connsiteX655" fmla="*/ 3744 w 10000"/>
                  <a:gd name="connsiteY655" fmla="*/ 9161 h 10141"/>
                  <a:gd name="connsiteX656" fmla="*/ 3684 w 10000"/>
                  <a:gd name="connsiteY656" fmla="*/ 9173 h 10141"/>
                  <a:gd name="connsiteX657" fmla="*/ 3624 w 10000"/>
                  <a:gd name="connsiteY657" fmla="*/ 9186 h 10141"/>
                  <a:gd name="connsiteX658" fmla="*/ 3577 w 10000"/>
                  <a:gd name="connsiteY658" fmla="*/ 9199 h 10141"/>
                  <a:gd name="connsiteX659" fmla="*/ 3523 w 10000"/>
                  <a:gd name="connsiteY659" fmla="*/ 9211 h 10141"/>
                  <a:gd name="connsiteX660" fmla="*/ 3463 w 10000"/>
                  <a:gd name="connsiteY660" fmla="*/ 9224 h 10141"/>
                  <a:gd name="connsiteX661" fmla="*/ 3415 w 10000"/>
                  <a:gd name="connsiteY661" fmla="*/ 9237 h 10141"/>
                  <a:gd name="connsiteX662" fmla="*/ 3367 w 10000"/>
                  <a:gd name="connsiteY662" fmla="*/ 9249 h 10141"/>
                  <a:gd name="connsiteX663" fmla="*/ 3307 w 10000"/>
                  <a:gd name="connsiteY663" fmla="*/ 9262 h 10141"/>
                  <a:gd name="connsiteX664" fmla="*/ 3260 w 10000"/>
                  <a:gd name="connsiteY664" fmla="*/ 9274 h 10141"/>
                  <a:gd name="connsiteX665" fmla="*/ 3212 w 10000"/>
                  <a:gd name="connsiteY665" fmla="*/ 9274 h 10141"/>
                  <a:gd name="connsiteX666" fmla="*/ 3182 w 10000"/>
                  <a:gd name="connsiteY666" fmla="*/ 9287 h 10141"/>
                  <a:gd name="connsiteX667" fmla="*/ 3134 w 10000"/>
                  <a:gd name="connsiteY667" fmla="*/ 9300 h 10141"/>
                  <a:gd name="connsiteX668" fmla="*/ 3086 w 10000"/>
                  <a:gd name="connsiteY668" fmla="*/ 9312 h 10141"/>
                  <a:gd name="connsiteX669" fmla="*/ 3050 w 10000"/>
                  <a:gd name="connsiteY669" fmla="*/ 9325 h 10141"/>
                  <a:gd name="connsiteX670" fmla="*/ 3014 w 10000"/>
                  <a:gd name="connsiteY670" fmla="*/ 9338 h 10141"/>
                  <a:gd name="connsiteX671" fmla="*/ 2978 w 10000"/>
                  <a:gd name="connsiteY671" fmla="*/ 9338 h 10141"/>
                  <a:gd name="connsiteX672" fmla="*/ 2943 w 10000"/>
                  <a:gd name="connsiteY672" fmla="*/ 9350 h 10141"/>
                  <a:gd name="connsiteX673" fmla="*/ 2907 w 10000"/>
                  <a:gd name="connsiteY673" fmla="*/ 9350 h 10141"/>
                  <a:gd name="connsiteX674" fmla="*/ 2889 w 10000"/>
                  <a:gd name="connsiteY674" fmla="*/ 9363 h 10141"/>
                  <a:gd name="connsiteX675" fmla="*/ 2829 w 10000"/>
                  <a:gd name="connsiteY675" fmla="*/ 9376 h 10141"/>
                  <a:gd name="connsiteX676" fmla="*/ 2793 w 10000"/>
                  <a:gd name="connsiteY676" fmla="*/ 9388 h 10141"/>
                  <a:gd name="connsiteX677" fmla="*/ 2757 w 10000"/>
                  <a:gd name="connsiteY677" fmla="*/ 9401 h 10141"/>
                  <a:gd name="connsiteX678" fmla="*/ 2733 w 10000"/>
                  <a:gd name="connsiteY678" fmla="*/ 9401 h 10141"/>
                  <a:gd name="connsiteX679" fmla="*/ 2709 w 10000"/>
                  <a:gd name="connsiteY679" fmla="*/ 9407 h 10141"/>
                  <a:gd name="connsiteX680" fmla="*/ 2709 w 10000"/>
                  <a:gd name="connsiteY680" fmla="*/ 9407 h 10141"/>
                  <a:gd name="connsiteX681" fmla="*/ 2709 w 10000"/>
                  <a:gd name="connsiteY681" fmla="*/ 9401 h 10141"/>
                  <a:gd name="connsiteX682" fmla="*/ 2697 w 10000"/>
                  <a:gd name="connsiteY682" fmla="*/ 9363 h 10141"/>
                  <a:gd name="connsiteX683" fmla="*/ 2697 w 10000"/>
                  <a:gd name="connsiteY683" fmla="*/ 9312 h 10141"/>
                  <a:gd name="connsiteX684" fmla="*/ 2685 w 10000"/>
                  <a:gd name="connsiteY684" fmla="*/ 9287 h 10141"/>
                  <a:gd name="connsiteX685" fmla="*/ 2685 w 10000"/>
                  <a:gd name="connsiteY685" fmla="*/ 9237 h 10141"/>
                  <a:gd name="connsiteX686" fmla="*/ 2685 w 10000"/>
                  <a:gd name="connsiteY686" fmla="*/ 9199 h 10141"/>
                  <a:gd name="connsiteX687" fmla="*/ 2673 w 10000"/>
                  <a:gd name="connsiteY687" fmla="*/ 9123 h 10141"/>
                  <a:gd name="connsiteX688" fmla="*/ 2661 w 10000"/>
                  <a:gd name="connsiteY688" fmla="*/ 9078 h 10141"/>
                  <a:gd name="connsiteX689" fmla="*/ 2661 w 10000"/>
                  <a:gd name="connsiteY689" fmla="*/ 9028 h 10141"/>
                  <a:gd name="connsiteX690" fmla="*/ 2650 w 10000"/>
                  <a:gd name="connsiteY690" fmla="*/ 9002 h 10141"/>
                  <a:gd name="connsiteX691" fmla="*/ 2650 w 10000"/>
                  <a:gd name="connsiteY691" fmla="*/ 8965 h 10141"/>
                  <a:gd name="connsiteX692" fmla="*/ 2650 w 10000"/>
                  <a:gd name="connsiteY692" fmla="*/ 8927 h 10141"/>
                  <a:gd name="connsiteX693" fmla="*/ 2638 w 10000"/>
                  <a:gd name="connsiteY693" fmla="*/ 8876 h 10141"/>
                  <a:gd name="connsiteX694" fmla="*/ 2626 w 10000"/>
                  <a:gd name="connsiteY694" fmla="*/ 8838 h 10141"/>
                  <a:gd name="connsiteX695" fmla="*/ 2626 w 10000"/>
                  <a:gd name="connsiteY695" fmla="*/ 8800 h 10141"/>
                  <a:gd name="connsiteX696" fmla="*/ 2614 w 10000"/>
                  <a:gd name="connsiteY696" fmla="*/ 8762 h 10141"/>
                  <a:gd name="connsiteX697" fmla="*/ 2602 w 10000"/>
                  <a:gd name="connsiteY697" fmla="*/ 8718 h 10141"/>
                  <a:gd name="connsiteX698" fmla="*/ 2602 w 10000"/>
                  <a:gd name="connsiteY698" fmla="*/ 8680 h 10141"/>
                  <a:gd name="connsiteX699" fmla="*/ 2590 w 10000"/>
                  <a:gd name="connsiteY699" fmla="*/ 8629 h 10141"/>
                  <a:gd name="connsiteX700" fmla="*/ 2590 w 10000"/>
                  <a:gd name="connsiteY700" fmla="*/ 8579 h 10141"/>
                  <a:gd name="connsiteX701" fmla="*/ 2578 w 10000"/>
                  <a:gd name="connsiteY701" fmla="*/ 8515 h 10141"/>
                  <a:gd name="connsiteX702" fmla="*/ 2572 w 10000"/>
                  <a:gd name="connsiteY702" fmla="*/ 8465 h 10141"/>
                  <a:gd name="connsiteX703" fmla="*/ 2560 w 10000"/>
                  <a:gd name="connsiteY703" fmla="*/ 8414 h 10141"/>
                  <a:gd name="connsiteX704" fmla="*/ 2548 w 10000"/>
                  <a:gd name="connsiteY704" fmla="*/ 8370 h 10141"/>
                  <a:gd name="connsiteX705" fmla="*/ 2536 w 10000"/>
                  <a:gd name="connsiteY705" fmla="*/ 8307 h 10141"/>
                  <a:gd name="connsiteX706" fmla="*/ 2536 w 10000"/>
                  <a:gd name="connsiteY706" fmla="*/ 8256 h 10141"/>
                  <a:gd name="connsiteX707" fmla="*/ 2524 w 10000"/>
                  <a:gd name="connsiteY707" fmla="*/ 8193 h 10141"/>
                  <a:gd name="connsiteX708" fmla="*/ 2512 w 10000"/>
                  <a:gd name="connsiteY708" fmla="*/ 8142 h 10141"/>
                  <a:gd name="connsiteX709" fmla="*/ 2488 w 10000"/>
                  <a:gd name="connsiteY709" fmla="*/ 8073 h 10141"/>
                  <a:gd name="connsiteX710" fmla="*/ 2476 w 10000"/>
                  <a:gd name="connsiteY710" fmla="*/ 8022 h 10141"/>
                  <a:gd name="connsiteX711" fmla="*/ 2464 w 10000"/>
                  <a:gd name="connsiteY711" fmla="*/ 7946 h 10141"/>
                  <a:gd name="connsiteX712" fmla="*/ 2452 w 10000"/>
                  <a:gd name="connsiteY712" fmla="*/ 7896 h 10141"/>
                  <a:gd name="connsiteX713" fmla="*/ 2440 w 10000"/>
                  <a:gd name="connsiteY713" fmla="*/ 7820 h 10141"/>
                  <a:gd name="connsiteX714" fmla="*/ 2428 w 10000"/>
                  <a:gd name="connsiteY714" fmla="*/ 7756 h 10141"/>
                  <a:gd name="connsiteX715" fmla="*/ 2416 w 10000"/>
                  <a:gd name="connsiteY715" fmla="*/ 7687 h 10141"/>
                  <a:gd name="connsiteX716" fmla="*/ 2404 w 10000"/>
                  <a:gd name="connsiteY716" fmla="*/ 7624 h 10141"/>
                  <a:gd name="connsiteX717" fmla="*/ 2380 w 10000"/>
                  <a:gd name="connsiteY717" fmla="*/ 7548 h 10141"/>
                  <a:gd name="connsiteX718" fmla="*/ 2356 w 10000"/>
                  <a:gd name="connsiteY718" fmla="*/ 7484 h 10141"/>
                  <a:gd name="connsiteX719" fmla="*/ 2344 w 10000"/>
                  <a:gd name="connsiteY719" fmla="*/ 7415 h 10141"/>
                  <a:gd name="connsiteX720" fmla="*/ 2333 w 10000"/>
                  <a:gd name="connsiteY720" fmla="*/ 7339 h 10141"/>
                  <a:gd name="connsiteX721" fmla="*/ 2309 w 10000"/>
                  <a:gd name="connsiteY721" fmla="*/ 7263 h 10141"/>
                  <a:gd name="connsiteX722" fmla="*/ 2297 w 10000"/>
                  <a:gd name="connsiteY722" fmla="*/ 7187 h 10141"/>
                  <a:gd name="connsiteX723" fmla="*/ 2273 w 10000"/>
                  <a:gd name="connsiteY723" fmla="*/ 7111 h 10141"/>
                  <a:gd name="connsiteX724" fmla="*/ 2261 w 10000"/>
                  <a:gd name="connsiteY724" fmla="*/ 7042 h 10141"/>
                  <a:gd name="connsiteX725" fmla="*/ 2243 w 10000"/>
                  <a:gd name="connsiteY725" fmla="*/ 6966 h 10141"/>
                  <a:gd name="connsiteX726" fmla="*/ 2219 w 10000"/>
                  <a:gd name="connsiteY726" fmla="*/ 6877 h 10141"/>
                  <a:gd name="connsiteX727" fmla="*/ 2195 w 10000"/>
                  <a:gd name="connsiteY727" fmla="*/ 6801 h 10141"/>
                  <a:gd name="connsiteX728" fmla="*/ 2171 w 10000"/>
                  <a:gd name="connsiteY728" fmla="*/ 6732 h 10141"/>
                  <a:gd name="connsiteX729" fmla="*/ 2147 w 10000"/>
                  <a:gd name="connsiteY729" fmla="*/ 6643 h 10141"/>
                  <a:gd name="connsiteX730" fmla="*/ 2135 w 10000"/>
                  <a:gd name="connsiteY730" fmla="*/ 6567 h 10141"/>
                  <a:gd name="connsiteX731" fmla="*/ 2111 w 10000"/>
                  <a:gd name="connsiteY731" fmla="*/ 6479 h 10141"/>
                  <a:gd name="connsiteX732" fmla="*/ 2087 w 10000"/>
                  <a:gd name="connsiteY732" fmla="*/ 6409 h 10141"/>
                  <a:gd name="connsiteX733" fmla="*/ 2051 w 10000"/>
                  <a:gd name="connsiteY733" fmla="*/ 6308 h 10141"/>
                  <a:gd name="connsiteX734" fmla="*/ 2028 w 10000"/>
                  <a:gd name="connsiteY734" fmla="*/ 6219 h 10141"/>
                  <a:gd name="connsiteX735" fmla="*/ 2004 w 10000"/>
                  <a:gd name="connsiteY735" fmla="*/ 6131 h 10141"/>
                  <a:gd name="connsiteX736" fmla="*/ 1980 w 10000"/>
                  <a:gd name="connsiteY736" fmla="*/ 6049 h 10141"/>
                  <a:gd name="connsiteX737" fmla="*/ 1944 w 10000"/>
                  <a:gd name="connsiteY737" fmla="*/ 5947 h 10141"/>
                  <a:gd name="connsiteX738" fmla="*/ 1926 w 10000"/>
                  <a:gd name="connsiteY738" fmla="*/ 5859 h 10141"/>
                  <a:gd name="connsiteX739" fmla="*/ 1902 w 10000"/>
                  <a:gd name="connsiteY739" fmla="*/ 5764 h 10141"/>
                  <a:gd name="connsiteX740" fmla="*/ 1878 w 10000"/>
                  <a:gd name="connsiteY740" fmla="*/ 5675 h 10141"/>
                  <a:gd name="connsiteX741" fmla="*/ 1854 w 10000"/>
                  <a:gd name="connsiteY741" fmla="*/ 5574 h 10141"/>
                  <a:gd name="connsiteX742" fmla="*/ 1818 w 10000"/>
                  <a:gd name="connsiteY742" fmla="*/ 5473 h 10141"/>
                  <a:gd name="connsiteX743" fmla="*/ 1794 w 10000"/>
                  <a:gd name="connsiteY743" fmla="*/ 5378 h 10141"/>
                  <a:gd name="connsiteX744" fmla="*/ 1770 w 10000"/>
                  <a:gd name="connsiteY744" fmla="*/ 5277 h 10141"/>
                  <a:gd name="connsiteX745" fmla="*/ 1734 w 10000"/>
                  <a:gd name="connsiteY745" fmla="*/ 5176 h 10141"/>
                  <a:gd name="connsiteX746" fmla="*/ 1711 w 10000"/>
                  <a:gd name="connsiteY746" fmla="*/ 5081 h 10141"/>
                  <a:gd name="connsiteX747" fmla="*/ 1675 w 10000"/>
                  <a:gd name="connsiteY747" fmla="*/ 4980 h 10141"/>
                  <a:gd name="connsiteX748" fmla="*/ 1651 w 10000"/>
                  <a:gd name="connsiteY748" fmla="*/ 4879 h 10141"/>
                  <a:gd name="connsiteX749" fmla="*/ 1615 w 10000"/>
                  <a:gd name="connsiteY749" fmla="*/ 4777 h 10141"/>
                  <a:gd name="connsiteX750" fmla="*/ 1597 w 10000"/>
                  <a:gd name="connsiteY750" fmla="*/ 4670 h 10141"/>
                  <a:gd name="connsiteX751" fmla="*/ 1561 w 10000"/>
                  <a:gd name="connsiteY751" fmla="*/ 4569 h 10141"/>
                  <a:gd name="connsiteX752" fmla="*/ 1537 w 10000"/>
                  <a:gd name="connsiteY752" fmla="*/ 4467 h 10141"/>
                  <a:gd name="connsiteX753" fmla="*/ 1501 w 10000"/>
                  <a:gd name="connsiteY753" fmla="*/ 4372 h 10141"/>
                  <a:gd name="connsiteX754" fmla="*/ 1477 w 10000"/>
                  <a:gd name="connsiteY754" fmla="*/ 4259 h 10141"/>
                  <a:gd name="connsiteX755" fmla="*/ 1441 w 10000"/>
                  <a:gd name="connsiteY755" fmla="*/ 4157 h 10141"/>
                  <a:gd name="connsiteX756" fmla="*/ 1417 w 10000"/>
                  <a:gd name="connsiteY756" fmla="*/ 4063 h 10141"/>
                  <a:gd name="connsiteX757" fmla="*/ 1394 w 10000"/>
                  <a:gd name="connsiteY757" fmla="*/ 3961 h 10141"/>
                  <a:gd name="connsiteX758" fmla="*/ 1370 w 10000"/>
                  <a:gd name="connsiteY758" fmla="*/ 3860 h 10141"/>
                  <a:gd name="connsiteX759" fmla="*/ 1334 w 10000"/>
                  <a:gd name="connsiteY759" fmla="*/ 3765 h 10141"/>
                  <a:gd name="connsiteX760" fmla="*/ 1310 w 10000"/>
                  <a:gd name="connsiteY760" fmla="*/ 3664 h 10141"/>
                  <a:gd name="connsiteX761" fmla="*/ 1280 w 10000"/>
                  <a:gd name="connsiteY761" fmla="*/ 3563 h 10141"/>
                  <a:gd name="connsiteX762" fmla="*/ 1256 w 10000"/>
                  <a:gd name="connsiteY762" fmla="*/ 3462 h 10141"/>
                  <a:gd name="connsiteX763" fmla="*/ 1232 w 10000"/>
                  <a:gd name="connsiteY763" fmla="*/ 3379 h 10141"/>
                  <a:gd name="connsiteX764" fmla="*/ 1208 w 10000"/>
                  <a:gd name="connsiteY764" fmla="*/ 3291 h 10141"/>
                  <a:gd name="connsiteX765" fmla="*/ 1172 w 10000"/>
                  <a:gd name="connsiteY765" fmla="*/ 3190 h 10141"/>
                  <a:gd name="connsiteX766" fmla="*/ 1148 w 10000"/>
                  <a:gd name="connsiteY766" fmla="*/ 3095 h 10141"/>
                  <a:gd name="connsiteX767" fmla="*/ 1124 w 10000"/>
                  <a:gd name="connsiteY767" fmla="*/ 2994 h 10141"/>
                  <a:gd name="connsiteX768" fmla="*/ 1100 w 10000"/>
                  <a:gd name="connsiteY768" fmla="*/ 2918 h 10141"/>
                  <a:gd name="connsiteX769" fmla="*/ 1077 w 10000"/>
                  <a:gd name="connsiteY769" fmla="*/ 2817 h 10141"/>
                  <a:gd name="connsiteX770" fmla="*/ 1041 w 10000"/>
                  <a:gd name="connsiteY770" fmla="*/ 2734 h 10141"/>
                  <a:gd name="connsiteX771" fmla="*/ 1029 w 10000"/>
                  <a:gd name="connsiteY771" fmla="*/ 2658 h 10141"/>
                  <a:gd name="connsiteX772" fmla="*/ 1005 w 10000"/>
                  <a:gd name="connsiteY772" fmla="*/ 2582 h 10141"/>
                  <a:gd name="connsiteX773" fmla="*/ 981 w 10000"/>
                  <a:gd name="connsiteY773" fmla="*/ 2507 h 10141"/>
                  <a:gd name="connsiteX774" fmla="*/ 963 w 10000"/>
                  <a:gd name="connsiteY774" fmla="*/ 2424 h 10141"/>
                  <a:gd name="connsiteX775" fmla="*/ 951 w 10000"/>
                  <a:gd name="connsiteY775" fmla="*/ 2348 h 10141"/>
                  <a:gd name="connsiteX776" fmla="*/ 927 w 10000"/>
                  <a:gd name="connsiteY776" fmla="*/ 2285 h 10141"/>
                  <a:gd name="connsiteX777" fmla="*/ 903 w 10000"/>
                  <a:gd name="connsiteY777" fmla="*/ 2209 h 10141"/>
                  <a:gd name="connsiteX778" fmla="*/ 891 w 10000"/>
                  <a:gd name="connsiteY778" fmla="*/ 2146 h 10141"/>
                  <a:gd name="connsiteX779" fmla="*/ 867 w 10000"/>
                  <a:gd name="connsiteY779" fmla="*/ 2089 h 10141"/>
                  <a:gd name="connsiteX780" fmla="*/ 855 w 10000"/>
                  <a:gd name="connsiteY780" fmla="*/ 2026 h 10141"/>
                  <a:gd name="connsiteX781" fmla="*/ 843 w 10000"/>
                  <a:gd name="connsiteY781" fmla="*/ 1963 h 10141"/>
                  <a:gd name="connsiteX782" fmla="*/ 819 w 10000"/>
                  <a:gd name="connsiteY782" fmla="*/ 1899 h 10141"/>
                  <a:gd name="connsiteX783" fmla="*/ 807 w 10000"/>
                  <a:gd name="connsiteY783" fmla="*/ 1849 h 10141"/>
                  <a:gd name="connsiteX784" fmla="*/ 783 w 10000"/>
                  <a:gd name="connsiteY784" fmla="*/ 1811 h 10141"/>
                  <a:gd name="connsiteX785" fmla="*/ 772 w 10000"/>
                  <a:gd name="connsiteY785" fmla="*/ 1767 h 10141"/>
                  <a:gd name="connsiteX786" fmla="*/ 760 w 10000"/>
                  <a:gd name="connsiteY786" fmla="*/ 1729 h 10141"/>
                  <a:gd name="connsiteX787" fmla="*/ 748 w 10000"/>
                  <a:gd name="connsiteY787" fmla="*/ 1691 h 10141"/>
                  <a:gd name="connsiteX788" fmla="*/ 748 w 10000"/>
                  <a:gd name="connsiteY788" fmla="*/ 1653 h 10141"/>
                  <a:gd name="connsiteX789" fmla="*/ 724 w 10000"/>
                  <a:gd name="connsiteY789" fmla="*/ 1589 h 10141"/>
                  <a:gd name="connsiteX790" fmla="*/ 724 w 10000"/>
                  <a:gd name="connsiteY790" fmla="*/ 1551 h 10141"/>
                  <a:gd name="connsiteX791" fmla="*/ 712 w 10000"/>
                  <a:gd name="connsiteY791" fmla="*/ 1526 h 10141"/>
                  <a:gd name="connsiteX792" fmla="*/ 712 w 10000"/>
                  <a:gd name="connsiteY792" fmla="*/ 1514 h 10141"/>
                  <a:gd name="connsiteX793" fmla="*/ 724 w 10000"/>
                  <a:gd name="connsiteY793" fmla="*/ 1514 h 10141"/>
                  <a:gd name="connsiteX794" fmla="*/ 783 w 10000"/>
                  <a:gd name="connsiteY794" fmla="*/ 1501 h 10141"/>
                  <a:gd name="connsiteX795" fmla="*/ 819 w 10000"/>
                  <a:gd name="connsiteY795" fmla="*/ 1488 h 10141"/>
                  <a:gd name="connsiteX796" fmla="*/ 867 w 10000"/>
                  <a:gd name="connsiteY796" fmla="*/ 1488 h 10141"/>
                  <a:gd name="connsiteX797" fmla="*/ 891 w 10000"/>
                  <a:gd name="connsiteY797" fmla="*/ 1476 h 10141"/>
                  <a:gd name="connsiteX798" fmla="*/ 927 w 10000"/>
                  <a:gd name="connsiteY798" fmla="*/ 1476 h 10141"/>
                  <a:gd name="connsiteX799" fmla="*/ 963 w 10000"/>
                  <a:gd name="connsiteY799" fmla="*/ 1476 h 10141"/>
                  <a:gd name="connsiteX800" fmla="*/ 993 w 10000"/>
                  <a:gd name="connsiteY800" fmla="*/ 1476 h 10141"/>
                  <a:gd name="connsiteX801" fmla="*/ 1017 w 10000"/>
                  <a:gd name="connsiteY801" fmla="*/ 1463 h 10141"/>
                  <a:gd name="connsiteX802" fmla="*/ 1053 w 10000"/>
                  <a:gd name="connsiteY802" fmla="*/ 1463 h 10141"/>
                  <a:gd name="connsiteX803" fmla="*/ 1100 w 10000"/>
                  <a:gd name="connsiteY803" fmla="*/ 1457 h 10141"/>
                  <a:gd name="connsiteX804" fmla="*/ 1136 w 10000"/>
                  <a:gd name="connsiteY804" fmla="*/ 1457 h 10141"/>
                  <a:gd name="connsiteX805" fmla="*/ 1172 w 10000"/>
                  <a:gd name="connsiteY805" fmla="*/ 1444 h 10141"/>
                  <a:gd name="connsiteX806" fmla="*/ 1220 w 10000"/>
                  <a:gd name="connsiteY806" fmla="*/ 1444 h 10141"/>
                  <a:gd name="connsiteX807" fmla="*/ 1268 w 10000"/>
                  <a:gd name="connsiteY807" fmla="*/ 1431 h 10141"/>
                  <a:gd name="connsiteX808" fmla="*/ 1310 w 10000"/>
                  <a:gd name="connsiteY808" fmla="*/ 1431 h 10141"/>
                  <a:gd name="connsiteX809" fmla="*/ 1358 w 10000"/>
                  <a:gd name="connsiteY809" fmla="*/ 1419 h 10141"/>
                  <a:gd name="connsiteX810" fmla="*/ 1406 w 10000"/>
                  <a:gd name="connsiteY810" fmla="*/ 1419 h 10141"/>
                  <a:gd name="connsiteX811" fmla="*/ 1465 w 10000"/>
                  <a:gd name="connsiteY811" fmla="*/ 1406 h 10141"/>
                  <a:gd name="connsiteX812" fmla="*/ 1513 w 10000"/>
                  <a:gd name="connsiteY812" fmla="*/ 1406 h 10141"/>
                  <a:gd name="connsiteX813" fmla="*/ 1561 w 10000"/>
                  <a:gd name="connsiteY813" fmla="*/ 1393 h 10141"/>
                  <a:gd name="connsiteX814" fmla="*/ 1615 w 10000"/>
                  <a:gd name="connsiteY814" fmla="*/ 1393 h 10141"/>
                  <a:gd name="connsiteX815" fmla="*/ 1675 w 10000"/>
                  <a:gd name="connsiteY815" fmla="*/ 1381 h 10141"/>
                  <a:gd name="connsiteX816" fmla="*/ 1746 w 10000"/>
                  <a:gd name="connsiteY816" fmla="*/ 1381 h 10141"/>
                  <a:gd name="connsiteX817" fmla="*/ 1794 w 10000"/>
                  <a:gd name="connsiteY817" fmla="*/ 1368 h 10141"/>
                  <a:gd name="connsiteX818" fmla="*/ 1854 w 10000"/>
                  <a:gd name="connsiteY818" fmla="*/ 1355 h 10141"/>
                  <a:gd name="connsiteX819" fmla="*/ 1914 w 10000"/>
                  <a:gd name="connsiteY819" fmla="*/ 1343 h 10141"/>
                  <a:gd name="connsiteX820" fmla="*/ 1980 w 10000"/>
                  <a:gd name="connsiteY820" fmla="*/ 1343 h 10141"/>
                  <a:gd name="connsiteX821" fmla="*/ 2039 w 10000"/>
                  <a:gd name="connsiteY821" fmla="*/ 1330 h 10141"/>
                  <a:gd name="connsiteX822" fmla="*/ 2111 w 10000"/>
                  <a:gd name="connsiteY822" fmla="*/ 1317 h 10141"/>
                  <a:gd name="connsiteX823" fmla="*/ 2171 w 10000"/>
                  <a:gd name="connsiteY823" fmla="*/ 1317 h 10141"/>
                  <a:gd name="connsiteX824" fmla="*/ 2243 w 10000"/>
                  <a:gd name="connsiteY824" fmla="*/ 1305 h 10141"/>
                  <a:gd name="connsiteX825" fmla="*/ 2297 w 10000"/>
                  <a:gd name="connsiteY825" fmla="*/ 1292 h 10141"/>
                  <a:gd name="connsiteX826" fmla="*/ 2368 w 10000"/>
                  <a:gd name="connsiteY826" fmla="*/ 1292 h 10141"/>
                  <a:gd name="connsiteX827" fmla="*/ 2440 w 10000"/>
                  <a:gd name="connsiteY827" fmla="*/ 1280 h 10141"/>
                  <a:gd name="connsiteX828" fmla="*/ 2512 w 10000"/>
                  <a:gd name="connsiteY828" fmla="*/ 1267 h 10141"/>
                  <a:gd name="connsiteX829" fmla="*/ 2578 w 10000"/>
                  <a:gd name="connsiteY829" fmla="*/ 1254 h 10141"/>
                  <a:gd name="connsiteX830" fmla="*/ 2661 w 10000"/>
                  <a:gd name="connsiteY830" fmla="*/ 1242 h 10141"/>
                  <a:gd name="connsiteX831" fmla="*/ 2733 w 10000"/>
                  <a:gd name="connsiteY831" fmla="*/ 1229 h 10141"/>
                  <a:gd name="connsiteX832" fmla="*/ 2805 w 10000"/>
                  <a:gd name="connsiteY832" fmla="*/ 1229 h 10141"/>
                  <a:gd name="connsiteX833" fmla="*/ 2877 w 10000"/>
                  <a:gd name="connsiteY833" fmla="*/ 1216 h 10141"/>
                  <a:gd name="connsiteX834" fmla="*/ 2955 w 10000"/>
                  <a:gd name="connsiteY834" fmla="*/ 1204 h 10141"/>
                  <a:gd name="connsiteX835" fmla="*/ 3026 w 10000"/>
                  <a:gd name="connsiteY835" fmla="*/ 1191 h 10141"/>
                  <a:gd name="connsiteX836" fmla="*/ 3098 w 10000"/>
                  <a:gd name="connsiteY836" fmla="*/ 1178 h 10141"/>
                  <a:gd name="connsiteX837" fmla="*/ 3182 w 10000"/>
                  <a:gd name="connsiteY837" fmla="*/ 1166 h 10141"/>
                  <a:gd name="connsiteX838" fmla="*/ 3248 w 10000"/>
                  <a:gd name="connsiteY838" fmla="*/ 1166 h 10141"/>
                  <a:gd name="connsiteX839" fmla="*/ 3331 w 10000"/>
                  <a:gd name="connsiteY839" fmla="*/ 1153 h 10141"/>
                  <a:gd name="connsiteX840" fmla="*/ 3415 w 10000"/>
                  <a:gd name="connsiteY840" fmla="*/ 1140 h 10141"/>
                  <a:gd name="connsiteX841" fmla="*/ 3487 w 10000"/>
                  <a:gd name="connsiteY841" fmla="*/ 1134 h 10141"/>
                  <a:gd name="connsiteX842" fmla="*/ 3565 w 10000"/>
                  <a:gd name="connsiteY842" fmla="*/ 1134 h 10141"/>
                  <a:gd name="connsiteX843" fmla="*/ 3648 w 10000"/>
                  <a:gd name="connsiteY843" fmla="*/ 1109 h 10141"/>
                  <a:gd name="connsiteX844" fmla="*/ 3732 w 10000"/>
                  <a:gd name="connsiteY844" fmla="*/ 1109 h 10141"/>
                  <a:gd name="connsiteX845" fmla="*/ 3816 w 10000"/>
                  <a:gd name="connsiteY845" fmla="*/ 1096 h 10141"/>
                  <a:gd name="connsiteX846" fmla="*/ 3882 w 10000"/>
                  <a:gd name="connsiteY846" fmla="*/ 1083 h 10141"/>
                  <a:gd name="connsiteX847" fmla="*/ 3965 w 10000"/>
                  <a:gd name="connsiteY847" fmla="*/ 1071 h 10141"/>
                  <a:gd name="connsiteX848" fmla="*/ 4049 w 10000"/>
                  <a:gd name="connsiteY848" fmla="*/ 1071 h 10141"/>
                  <a:gd name="connsiteX849" fmla="*/ 4133 w 10000"/>
                  <a:gd name="connsiteY849" fmla="*/ 1045 h 10141"/>
                  <a:gd name="connsiteX850" fmla="*/ 4211 w 10000"/>
                  <a:gd name="connsiteY850" fmla="*/ 1045 h 10141"/>
                  <a:gd name="connsiteX851" fmla="*/ 4282 w 10000"/>
                  <a:gd name="connsiteY851" fmla="*/ 1020 h 10141"/>
                  <a:gd name="connsiteX852" fmla="*/ 4366 w 10000"/>
                  <a:gd name="connsiteY852" fmla="*/ 1020 h 10141"/>
                  <a:gd name="connsiteX853" fmla="*/ 4450 w 10000"/>
                  <a:gd name="connsiteY853" fmla="*/ 1008 h 10141"/>
                  <a:gd name="connsiteX854" fmla="*/ 4528 w 10000"/>
                  <a:gd name="connsiteY854" fmla="*/ 995 h 10141"/>
                  <a:gd name="connsiteX855" fmla="*/ 4611 w 10000"/>
                  <a:gd name="connsiteY855" fmla="*/ 982 h 10141"/>
                  <a:gd name="connsiteX856" fmla="*/ 4695 w 10000"/>
                  <a:gd name="connsiteY856" fmla="*/ 982 h 10141"/>
                  <a:gd name="connsiteX857" fmla="*/ 4767 w 10000"/>
                  <a:gd name="connsiteY857" fmla="*/ 957 h 10141"/>
                  <a:gd name="connsiteX858" fmla="*/ 4856 w 10000"/>
                  <a:gd name="connsiteY858" fmla="*/ 957 h 10141"/>
                  <a:gd name="connsiteX859" fmla="*/ 4928 w 10000"/>
                  <a:gd name="connsiteY859" fmla="*/ 944 h 10141"/>
                  <a:gd name="connsiteX860" fmla="*/ 5012 w 10000"/>
                  <a:gd name="connsiteY860" fmla="*/ 932 h 10141"/>
                  <a:gd name="connsiteX861" fmla="*/ 5084 w 10000"/>
                  <a:gd name="connsiteY861" fmla="*/ 919 h 10141"/>
                  <a:gd name="connsiteX862" fmla="*/ 5173 w 10000"/>
                  <a:gd name="connsiteY862" fmla="*/ 919 h 10141"/>
                  <a:gd name="connsiteX863" fmla="*/ 5245 w 10000"/>
                  <a:gd name="connsiteY863" fmla="*/ 906 h 10141"/>
                  <a:gd name="connsiteX864" fmla="*/ 5329 w 10000"/>
                  <a:gd name="connsiteY864" fmla="*/ 906 h 10141"/>
                  <a:gd name="connsiteX865" fmla="*/ 5413 w 10000"/>
                  <a:gd name="connsiteY865" fmla="*/ 894 h 10141"/>
                  <a:gd name="connsiteX866" fmla="*/ 5478 w 10000"/>
                  <a:gd name="connsiteY866" fmla="*/ 881 h 10141"/>
                  <a:gd name="connsiteX867" fmla="*/ 5562 w 10000"/>
                  <a:gd name="connsiteY867" fmla="*/ 868 h 10141"/>
                  <a:gd name="connsiteX868" fmla="*/ 5646 w 10000"/>
                  <a:gd name="connsiteY868" fmla="*/ 868 h 10141"/>
                  <a:gd name="connsiteX869" fmla="*/ 5718 w 10000"/>
                  <a:gd name="connsiteY869" fmla="*/ 843 h 10141"/>
                  <a:gd name="connsiteX870" fmla="*/ 5795 w 10000"/>
                  <a:gd name="connsiteY870" fmla="*/ 843 h 10141"/>
                  <a:gd name="connsiteX871" fmla="*/ 5867 w 10000"/>
                  <a:gd name="connsiteY871" fmla="*/ 830 h 10141"/>
                  <a:gd name="connsiteX872" fmla="*/ 5951 w 10000"/>
                  <a:gd name="connsiteY872" fmla="*/ 830 h 10141"/>
                  <a:gd name="connsiteX873" fmla="*/ 6023 w 10000"/>
                  <a:gd name="connsiteY873" fmla="*/ 818 h 10141"/>
                  <a:gd name="connsiteX874" fmla="*/ 6089 w 10000"/>
                  <a:gd name="connsiteY874" fmla="*/ 818 h 10141"/>
                  <a:gd name="connsiteX875" fmla="*/ 6172 w 10000"/>
                  <a:gd name="connsiteY875" fmla="*/ 805 h 10141"/>
                  <a:gd name="connsiteX876" fmla="*/ 6244 w 10000"/>
                  <a:gd name="connsiteY876" fmla="*/ 805 h 10141"/>
                  <a:gd name="connsiteX877" fmla="*/ 6316 w 10000"/>
                  <a:gd name="connsiteY877" fmla="*/ 799 h 10141"/>
                  <a:gd name="connsiteX878" fmla="*/ 6388 w 10000"/>
                  <a:gd name="connsiteY878" fmla="*/ 799 h 10141"/>
                  <a:gd name="connsiteX879" fmla="*/ 6453 w 10000"/>
                  <a:gd name="connsiteY879" fmla="*/ 786 h 10141"/>
                  <a:gd name="connsiteX880" fmla="*/ 6525 w 10000"/>
                  <a:gd name="connsiteY880" fmla="*/ 786 h 10141"/>
                  <a:gd name="connsiteX881" fmla="*/ 6585 w 10000"/>
                  <a:gd name="connsiteY881" fmla="*/ 774 h 10141"/>
                  <a:gd name="connsiteX882" fmla="*/ 6645 w 10000"/>
                  <a:gd name="connsiteY882" fmla="*/ 774 h 10141"/>
                  <a:gd name="connsiteX883" fmla="*/ 6711 w 10000"/>
                  <a:gd name="connsiteY883" fmla="*/ 761 h 10141"/>
                  <a:gd name="connsiteX884" fmla="*/ 6770 w 10000"/>
                  <a:gd name="connsiteY884" fmla="*/ 761 h 10141"/>
                  <a:gd name="connsiteX885" fmla="*/ 6830 w 10000"/>
                  <a:gd name="connsiteY885" fmla="*/ 761 h 10141"/>
                  <a:gd name="connsiteX886" fmla="*/ 6890 w 10000"/>
                  <a:gd name="connsiteY886" fmla="*/ 748 h 10141"/>
                  <a:gd name="connsiteX887" fmla="*/ 6938 w 10000"/>
                  <a:gd name="connsiteY887" fmla="*/ 748 h 10141"/>
                  <a:gd name="connsiteX888" fmla="*/ 7010 w 10000"/>
                  <a:gd name="connsiteY888" fmla="*/ 748 h 10141"/>
                  <a:gd name="connsiteX889" fmla="*/ 7051 w 10000"/>
                  <a:gd name="connsiteY889" fmla="*/ 736 h 10141"/>
                  <a:gd name="connsiteX890" fmla="*/ 7111 w 10000"/>
                  <a:gd name="connsiteY890" fmla="*/ 736 h 10141"/>
                  <a:gd name="connsiteX891" fmla="*/ 7159 w 10000"/>
                  <a:gd name="connsiteY891" fmla="*/ 736 h 10141"/>
                  <a:gd name="connsiteX892" fmla="*/ 7207 w 10000"/>
                  <a:gd name="connsiteY892" fmla="*/ 736 h 10141"/>
                  <a:gd name="connsiteX893" fmla="*/ 7255 w 10000"/>
                  <a:gd name="connsiteY893" fmla="*/ 723 h 10141"/>
                  <a:gd name="connsiteX894" fmla="*/ 7303 w 10000"/>
                  <a:gd name="connsiteY894" fmla="*/ 723 h 10141"/>
                  <a:gd name="connsiteX895" fmla="*/ 7344 w 10000"/>
                  <a:gd name="connsiteY895" fmla="*/ 723 h 10141"/>
                  <a:gd name="connsiteX896" fmla="*/ 7392 w 10000"/>
                  <a:gd name="connsiteY896" fmla="*/ 723 h 10141"/>
                  <a:gd name="connsiteX897" fmla="*/ 7416 w 10000"/>
                  <a:gd name="connsiteY897" fmla="*/ 710 h 10141"/>
                  <a:gd name="connsiteX898" fmla="*/ 7452 w 10000"/>
                  <a:gd name="connsiteY898" fmla="*/ 710 h 10141"/>
                  <a:gd name="connsiteX899" fmla="*/ 7500 w 10000"/>
                  <a:gd name="connsiteY899" fmla="*/ 698 h 10141"/>
                  <a:gd name="connsiteX900" fmla="*/ 7536 w 10000"/>
                  <a:gd name="connsiteY900" fmla="*/ 698 h 10141"/>
                  <a:gd name="connsiteX901" fmla="*/ 7596 w 10000"/>
                  <a:gd name="connsiteY901" fmla="*/ 698 h 10141"/>
                  <a:gd name="connsiteX902" fmla="*/ 7644 w 10000"/>
                  <a:gd name="connsiteY902" fmla="*/ 698 h 10141"/>
                  <a:gd name="connsiteX903" fmla="*/ 7673 w 10000"/>
                  <a:gd name="connsiteY903" fmla="*/ 698 h 10141"/>
                  <a:gd name="connsiteX904" fmla="*/ 7697 w 10000"/>
                  <a:gd name="connsiteY904" fmla="*/ 698 h 10141"/>
                  <a:gd name="connsiteX905" fmla="*/ 7721 w 10000"/>
                  <a:gd name="connsiteY905" fmla="*/ 698 h 10141"/>
                  <a:gd name="connsiteX906" fmla="*/ 7733 w 10000"/>
                  <a:gd name="connsiteY906" fmla="*/ 698 h 10141"/>
                  <a:gd name="connsiteX907" fmla="*/ 7738 w 10000"/>
                  <a:gd name="connsiteY907" fmla="*/ 719 h 10141"/>
                  <a:gd name="connsiteX0" fmla="*/ 7738 w 10000"/>
                  <a:gd name="connsiteY0" fmla="*/ 763 h 10185"/>
                  <a:gd name="connsiteX1" fmla="*/ 8122 w 10000"/>
                  <a:gd name="connsiteY1" fmla="*/ 185 h 10185"/>
                  <a:gd name="connsiteX2" fmla="*/ 8110 w 10000"/>
                  <a:gd name="connsiteY2" fmla="*/ 185 h 10185"/>
                  <a:gd name="connsiteX3" fmla="*/ 8062 w 10000"/>
                  <a:gd name="connsiteY3" fmla="*/ 185 h 10185"/>
                  <a:gd name="connsiteX4" fmla="*/ 8014 w 10000"/>
                  <a:gd name="connsiteY4" fmla="*/ 191 h 10185"/>
                  <a:gd name="connsiteX5" fmla="*/ 7978 w 10000"/>
                  <a:gd name="connsiteY5" fmla="*/ 191 h 10185"/>
                  <a:gd name="connsiteX6" fmla="*/ 7949 w 10000"/>
                  <a:gd name="connsiteY6" fmla="*/ 191 h 10185"/>
                  <a:gd name="connsiteX7" fmla="*/ 7913 w 10000"/>
                  <a:gd name="connsiteY7" fmla="*/ 191 h 10185"/>
                  <a:gd name="connsiteX8" fmla="*/ 7889 w 10000"/>
                  <a:gd name="connsiteY8" fmla="*/ 204 h 10185"/>
                  <a:gd name="connsiteX9" fmla="*/ 7841 w 10000"/>
                  <a:gd name="connsiteY9" fmla="*/ 204 h 10185"/>
                  <a:gd name="connsiteX10" fmla="*/ 7793 w 10000"/>
                  <a:gd name="connsiteY10" fmla="*/ 217 h 10185"/>
                  <a:gd name="connsiteX11" fmla="*/ 7745 w 10000"/>
                  <a:gd name="connsiteY11" fmla="*/ 217 h 10185"/>
                  <a:gd name="connsiteX12" fmla="*/ 7697 w 10000"/>
                  <a:gd name="connsiteY12" fmla="*/ 229 h 10185"/>
                  <a:gd name="connsiteX13" fmla="*/ 7656 w 10000"/>
                  <a:gd name="connsiteY13" fmla="*/ 229 h 10185"/>
                  <a:gd name="connsiteX14" fmla="*/ 7596 w 10000"/>
                  <a:gd name="connsiteY14" fmla="*/ 229 h 10185"/>
                  <a:gd name="connsiteX15" fmla="*/ 7536 w 10000"/>
                  <a:gd name="connsiteY15" fmla="*/ 242 h 10185"/>
                  <a:gd name="connsiteX16" fmla="*/ 7476 w 10000"/>
                  <a:gd name="connsiteY16" fmla="*/ 242 h 10185"/>
                  <a:gd name="connsiteX17" fmla="*/ 7404 w 10000"/>
                  <a:gd name="connsiteY17" fmla="*/ 242 h 10185"/>
                  <a:gd name="connsiteX18" fmla="*/ 7344 w 10000"/>
                  <a:gd name="connsiteY18" fmla="*/ 255 h 10185"/>
                  <a:gd name="connsiteX19" fmla="*/ 7291 w 10000"/>
                  <a:gd name="connsiteY19" fmla="*/ 255 h 10185"/>
                  <a:gd name="connsiteX20" fmla="*/ 7231 w 10000"/>
                  <a:gd name="connsiteY20" fmla="*/ 267 h 10185"/>
                  <a:gd name="connsiteX21" fmla="*/ 7147 w 10000"/>
                  <a:gd name="connsiteY21" fmla="*/ 267 h 10185"/>
                  <a:gd name="connsiteX22" fmla="*/ 7075 w 10000"/>
                  <a:gd name="connsiteY22" fmla="*/ 280 h 10185"/>
                  <a:gd name="connsiteX23" fmla="*/ 7010 w 10000"/>
                  <a:gd name="connsiteY23" fmla="*/ 280 h 10185"/>
                  <a:gd name="connsiteX24" fmla="*/ 6926 w 10000"/>
                  <a:gd name="connsiteY24" fmla="*/ 293 h 10185"/>
                  <a:gd name="connsiteX25" fmla="*/ 6854 w 10000"/>
                  <a:gd name="connsiteY25" fmla="*/ 305 h 10185"/>
                  <a:gd name="connsiteX26" fmla="*/ 6770 w 10000"/>
                  <a:gd name="connsiteY26" fmla="*/ 318 h 10185"/>
                  <a:gd name="connsiteX27" fmla="*/ 6705 w 10000"/>
                  <a:gd name="connsiteY27" fmla="*/ 318 h 10185"/>
                  <a:gd name="connsiteX28" fmla="*/ 6621 w 10000"/>
                  <a:gd name="connsiteY28" fmla="*/ 330 h 10185"/>
                  <a:gd name="connsiteX29" fmla="*/ 6537 w 10000"/>
                  <a:gd name="connsiteY29" fmla="*/ 330 h 10185"/>
                  <a:gd name="connsiteX30" fmla="*/ 6453 w 10000"/>
                  <a:gd name="connsiteY30" fmla="*/ 343 h 10185"/>
                  <a:gd name="connsiteX31" fmla="*/ 6364 w 10000"/>
                  <a:gd name="connsiteY31" fmla="*/ 356 h 10185"/>
                  <a:gd name="connsiteX32" fmla="*/ 6280 w 10000"/>
                  <a:gd name="connsiteY32" fmla="*/ 368 h 10185"/>
                  <a:gd name="connsiteX33" fmla="*/ 6184 w 10000"/>
                  <a:gd name="connsiteY33" fmla="*/ 381 h 10185"/>
                  <a:gd name="connsiteX34" fmla="*/ 6100 w 10000"/>
                  <a:gd name="connsiteY34" fmla="*/ 394 h 10185"/>
                  <a:gd name="connsiteX35" fmla="*/ 6011 w 10000"/>
                  <a:gd name="connsiteY35" fmla="*/ 394 h 10185"/>
                  <a:gd name="connsiteX36" fmla="*/ 5927 w 10000"/>
                  <a:gd name="connsiteY36" fmla="*/ 406 h 10185"/>
                  <a:gd name="connsiteX37" fmla="*/ 5831 w 10000"/>
                  <a:gd name="connsiteY37" fmla="*/ 419 h 10185"/>
                  <a:gd name="connsiteX38" fmla="*/ 5742 w 10000"/>
                  <a:gd name="connsiteY38" fmla="*/ 432 h 10185"/>
                  <a:gd name="connsiteX39" fmla="*/ 5658 w 10000"/>
                  <a:gd name="connsiteY39" fmla="*/ 432 h 10185"/>
                  <a:gd name="connsiteX40" fmla="*/ 5562 w 10000"/>
                  <a:gd name="connsiteY40" fmla="*/ 444 h 10185"/>
                  <a:gd name="connsiteX41" fmla="*/ 5467 w 10000"/>
                  <a:gd name="connsiteY41" fmla="*/ 457 h 10185"/>
                  <a:gd name="connsiteX42" fmla="*/ 5377 w 10000"/>
                  <a:gd name="connsiteY42" fmla="*/ 470 h 10185"/>
                  <a:gd name="connsiteX43" fmla="*/ 5281 w 10000"/>
                  <a:gd name="connsiteY43" fmla="*/ 470 h 10185"/>
                  <a:gd name="connsiteX44" fmla="*/ 5185 w 10000"/>
                  <a:gd name="connsiteY44" fmla="*/ 495 h 10185"/>
                  <a:gd name="connsiteX45" fmla="*/ 5096 w 10000"/>
                  <a:gd name="connsiteY45" fmla="*/ 508 h 10185"/>
                  <a:gd name="connsiteX46" fmla="*/ 5000 w 10000"/>
                  <a:gd name="connsiteY46" fmla="*/ 514 h 10185"/>
                  <a:gd name="connsiteX47" fmla="*/ 4904 w 10000"/>
                  <a:gd name="connsiteY47" fmla="*/ 514 h 10185"/>
                  <a:gd name="connsiteX48" fmla="*/ 4809 w 10000"/>
                  <a:gd name="connsiteY48" fmla="*/ 527 h 10185"/>
                  <a:gd name="connsiteX49" fmla="*/ 4719 w 10000"/>
                  <a:gd name="connsiteY49" fmla="*/ 539 h 10185"/>
                  <a:gd name="connsiteX50" fmla="*/ 4623 w 10000"/>
                  <a:gd name="connsiteY50" fmla="*/ 552 h 10185"/>
                  <a:gd name="connsiteX51" fmla="*/ 4528 w 10000"/>
                  <a:gd name="connsiteY51" fmla="*/ 565 h 10185"/>
                  <a:gd name="connsiteX52" fmla="*/ 4438 w 10000"/>
                  <a:gd name="connsiteY52" fmla="*/ 577 h 10185"/>
                  <a:gd name="connsiteX53" fmla="*/ 4354 w 10000"/>
                  <a:gd name="connsiteY53" fmla="*/ 590 h 10185"/>
                  <a:gd name="connsiteX54" fmla="*/ 4258 w 10000"/>
                  <a:gd name="connsiteY54" fmla="*/ 602 h 10185"/>
                  <a:gd name="connsiteX55" fmla="*/ 4163 w 10000"/>
                  <a:gd name="connsiteY55" fmla="*/ 615 h 10185"/>
                  <a:gd name="connsiteX56" fmla="*/ 4073 w 10000"/>
                  <a:gd name="connsiteY56" fmla="*/ 628 h 10185"/>
                  <a:gd name="connsiteX57" fmla="*/ 3977 w 10000"/>
                  <a:gd name="connsiteY57" fmla="*/ 640 h 10185"/>
                  <a:gd name="connsiteX58" fmla="*/ 3882 w 10000"/>
                  <a:gd name="connsiteY58" fmla="*/ 653 h 10185"/>
                  <a:gd name="connsiteX59" fmla="*/ 3804 w 10000"/>
                  <a:gd name="connsiteY59" fmla="*/ 666 h 10185"/>
                  <a:gd name="connsiteX60" fmla="*/ 3720 w 10000"/>
                  <a:gd name="connsiteY60" fmla="*/ 678 h 10185"/>
                  <a:gd name="connsiteX61" fmla="*/ 3624 w 10000"/>
                  <a:gd name="connsiteY61" fmla="*/ 691 h 10185"/>
                  <a:gd name="connsiteX62" fmla="*/ 3541 w 10000"/>
                  <a:gd name="connsiteY62" fmla="*/ 704 h 10185"/>
                  <a:gd name="connsiteX63" fmla="*/ 3463 w 10000"/>
                  <a:gd name="connsiteY63" fmla="*/ 716 h 10185"/>
                  <a:gd name="connsiteX64" fmla="*/ 3367 w 10000"/>
                  <a:gd name="connsiteY64" fmla="*/ 729 h 10185"/>
                  <a:gd name="connsiteX65" fmla="*/ 3283 w 10000"/>
                  <a:gd name="connsiteY65" fmla="*/ 729 h 10185"/>
                  <a:gd name="connsiteX66" fmla="*/ 3194 w 10000"/>
                  <a:gd name="connsiteY66" fmla="*/ 742 h 10185"/>
                  <a:gd name="connsiteX67" fmla="*/ 3110 w 10000"/>
                  <a:gd name="connsiteY67" fmla="*/ 767 h 10185"/>
                  <a:gd name="connsiteX68" fmla="*/ 3014 w 10000"/>
                  <a:gd name="connsiteY68" fmla="*/ 780 h 10185"/>
                  <a:gd name="connsiteX69" fmla="*/ 2931 w 10000"/>
                  <a:gd name="connsiteY69" fmla="*/ 780 h 10185"/>
                  <a:gd name="connsiteX70" fmla="*/ 2853 w 10000"/>
                  <a:gd name="connsiteY70" fmla="*/ 792 h 10185"/>
                  <a:gd name="connsiteX71" fmla="*/ 2757 w 10000"/>
                  <a:gd name="connsiteY71" fmla="*/ 805 h 10185"/>
                  <a:gd name="connsiteX72" fmla="*/ 2673 w 10000"/>
                  <a:gd name="connsiteY72" fmla="*/ 818 h 10185"/>
                  <a:gd name="connsiteX73" fmla="*/ 2590 w 10000"/>
                  <a:gd name="connsiteY73" fmla="*/ 830 h 10185"/>
                  <a:gd name="connsiteX74" fmla="*/ 2512 w 10000"/>
                  <a:gd name="connsiteY74" fmla="*/ 843 h 10185"/>
                  <a:gd name="connsiteX75" fmla="*/ 2428 w 10000"/>
                  <a:gd name="connsiteY75" fmla="*/ 849 h 10185"/>
                  <a:gd name="connsiteX76" fmla="*/ 2344 w 10000"/>
                  <a:gd name="connsiteY76" fmla="*/ 862 h 10185"/>
                  <a:gd name="connsiteX77" fmla="*/ 2261 w 10000"/>
                  <a:gd name="connsiteY77" fmla="*/ 874 h 10185"/>
                  <a:gd name="connsiteX78" fmla="*/ 2183 w 10000"/>
                  <a:gd name="connsiteY78" fmla="*/ 887 h 10185"/>
                  <a:gd name="connsiteX79" fmla="*/ 2099 w 10000"/>
                  <a:gd name="connsiteY79" fmla="*/ 887 h 10185"/>
                  <a:gd name="connsiteX80" fmla="*/ 2028 w 10000"/>
                  <a:gd name="connsiteY80" fmla="*/ 912 h 10185"/>
                  <a:gd name="connsiteX81" fmla="*/ 1944 w 10000"/>
                  <a:gd name="connsiteY81" fmla="*/ 925 h 10185"/>
                  <a:gd name="connsiteX82" fmla="*/ 1866 w 10000"/>
                  <a:gd name="connsiteY82" fmla="*/ 938 h 10185"/>
                  <a:gd name="connsiteX83" fmla="*/ 1794 w 10000"/>
                  <a:gd name="connsiteY83" fmla="*/ 938 h 10185"/>
                  <a:gd name="connsiteX84" fmla="*/ 1722 w 10000"/>
                  <a:gd name="connsiteY84" fmla="*/ 963 h 10185"/>
                  <a:gd name="connsiteX85" fmla="*/ 1639 w 10000"/>
                  <a:gd name="connsiteY85" fmla="*/ 963 h 10185"/>
                  <a:gd name="connsiteX86" fmla="*/ 1573 w 10000"/>
                  <a:gd name="connsiteY86" fmla="*/ 976 h 10185"/>
                  <a:gd name="connsiteX87" fmla="*/ 1501 w 10000"/>
                  <a:gd name="connsiteY87" fmla="*/ 988 h 10185"/>
                  <a:gd name="connsiteX88" fmla="*/ 1429 w 10000"/>
                  <a:gd name="connsiteY88" fmla="*/ 1001 h 10185"/>
                  <a:gd name="connsiteX89" fmla="*/ 1358 w 10000"/>
                  <a:gd name="connsiteY89" fmla="*/ 1001 h 10185"/>
                  <a:gd name="connsiteX90" fmla="*/ 1292 w 10000"/>
                  <a:gd name="connsiteY90" fmla="*/ 1026 h 10185"/>
                  <a:gd name="connsiteX91" fmla="*/ 1232 w 10000"/>
                  <a:gd name="connsiteY91" fmla="*/ 1039 h 10185"/>
                  <a:gd name="connsiteX92" fmla="*/ 1160 w 10000"/>
                  <a:gd name="connsiteY92" fmla="*/ 1052 h 10185"/>
                  <a:gd name="connsiteX93" fmla="*/ 1089 w 10000"/>
                  <a:gd name="connsiteY93" fmla="*/ 1052 h 10185"/>
                  <a:gd name="connsiteX94" fmla="*/ 1029 w 10000"/>
                  <a:gd name="connsiteY94" fmla="*/ 1064 h 10185"/>
                  <a:gd name="connsiteX95" fmla="*/ 963 w 10000"/>
                  <a:gd name="connsiteY95" fmla="*/ 1064 h 10185"/>
                  <a:gd name="connsiteX96" fmla="*/ 903 w 10000"/>
                  <a:gd name="connsiteY96" fmla="*/ 1077 h 10185"/>
                  <a:gd name="connsiteX97" fmla="*/ 843 w 10000"/>
                  <a:gd name="connsiteY97" fmla="*/ 1077 h 10185"/>
                  <a:gd name="connsiteX98" fmla="*/ 783 w 10000"/>
                  <a:gd name="connsiteY98" fmla="*/ 1089 h 10185"/>
                  <a:gd name="connsiteX99" fmla="*/ 736 w 10000"/>
                  <a:gd name="connsiteY99" fmla="*/ 1102 h 10185"/>
                  <a:gd name="connsiteX100" fmla="*/ 688 w 10000"/>
                  <a:gd name="connsiteY100" fmla="*/ 1115 h 10185"/>
                  <a:gd name="connsiteX101" fmla="*/ 634 w 10000"/>
                  <a:gd name="connsiteY101" fmla="*/ 1115 h 10185"/>
                  <a:gd name="connsiteX102" fmla="*/ 574 w 10000"/>
                  <a:gd name="connsiteY102" fmla="*/ 1127 h 10185"/>
                  <a:gd name="connsiteX103" fmla="*/ 526 w 10000"/>
                  <a:gd name="connsiteY103" fmla="*/ 1127 h 10185"/>
                  <a:gd name="connsiteX104" fmla="*/ 478 w 10000"/>
                  <a:gd name="connsiteY104" fmla="*/ 1140 h 10185"/>
                  <a:gd name="connsiteX105" fmla="*/ 431 w 10000"/>
                  <a:gd name="connsiteY105" fmla="*/ 1140 h 10185"/>
                  <a:gd name="connsiteX106" fmla="*/ 383 w 10000"/>
                  <a:gd name="connsiteY106" fmla="*/ 1153 h 10185"/>
                  <a:gd name="connsiteX107" fmla="*/ 347 w 10000"/>
                  <a:gd name="connsiteY107" fmla="*/ 1153 h 10185"/>
                  <a:gd name="connsiteX108" fmla="*/ 317 w 10000"/>
                  <a:gd name="connsiteY108" fmla="*/ 1165 h 10185"/>
                  <a:gd name="connsiteX109" fmla="*/ 281 w 10000"/>
                  <a:gd name="connsiteY109" fmla="*/ 1165 h 10185"/>
                  <a:gd name="connsiteX110" fmla="*/ 233 w 10000"/>
                  <a:gd name="connsiteY110" fmla="*/ 1178 h 10185"/>
                  <a:gd name="connsiteX111" fmla="*/ 209 w 10000"/>
                  <a:gd name="connsiteY111" fmla="*/ 1178 h 10185"/>
                  <a:gd name="connsiteX112" fmla="*/ 173 w 10000"/>
                  <a:gd name="connsiteY112" fmla="*/ 1178 h 10185"/>
                  <a:gd name="connsiteX113" fmla="*/ 114 w 10000"/>
                  <a:gd name="connsiteY113" fmla="*/ 1184 h 10185"/>
                  <a:gd name="connsiteX114" fmla="*/ 78 w 10000"/>
                  <a:gd name="connsiteY114" fmla="*/ 1197 h 10185"/>
                  <a:gd name="connsiteX115" fmla="*/ 42 w 10000"/>
                  <a:gd name="connsiteY115" fmla="*/ 1197 h 10185"/>
                  <a:gd name="connsiteX116" fmla="*/ 24 w 10000"/>
                  <a:gd name="connsiteY116" fmla="*/ 1210 h 10185"/>
                  <a:gd name="connsiteX117" fmla="*/ 0 w 10000"/>
                  <a:gd name="connsiteY117" fmla="*/ 1210 h 10185"/>
                  <a:gd name="connsiteX118" fmla="*/ 0 w 10000"/>
                  <a:gd name="connsiteY118" fmla="*/ 1210 h 10185"/>
                  <a:gd name="connsiteX119" fmla="*/ 0 w 10000"/>
                  <a:gd name="connsiteY119" fmla="*/ 1222 h 10185"/>
                  <a:gd name="connsiteX120" fmla="*/ 12 w 10000"/>
                  <a:gd name="connsiteY120" fmla="*/ 1248 h 10185"/>
                  <a:gd name="connsiteX121" fmla="*/ 12 w 10000"/>
                  <a:gd name="connsiteY121" fmla="*/ 1273 h 10185"/>
                  <a:gd name="connsiteX122" fmla="*/ 24 w 10000"/>
                  <a:gd name="connsiteY122" fmla="*/ 1298 h 10185"/>
                  <a:gd name="connsiteX123" fmla="*/ 30 w 10000"/>
                  <a:gd name="connsiteY123" fmla="*/ 1336 h 10185"/>
                  <a:gd name="connsiteX124" fmla="*/ 42 w 10000"/>
                  <a:gd name="connsiteY124" fmla="*/ 1374 h 10185"/>
                  <a:gd name="connsiteX125" fmla="*/ 54 w 10000"/>
                  <a:gd name="connsiteY125" fmla="*/ 1399 h 10185"/>
                  <a:gd name="connsiteX126" fmla="*/ 66 w 10000"/>
                  <a:gd name="connsiteY126" fmla="*/ 1450 h 10185"/>
                  <a:gd name="connsiteX127" fmla="*/ 78 w 10000"/>
                  <a:gd name="connsiteY127" fmla="*/ 1501 h 10185"/>
                  <a:gd name="connsiteX128" fmla="*/ 90 w 10000"/>
                  <a:gd name="connsiteY128" fmla="*/ 1545 h 10185"/>
                  <a:gd name="connsiteX129" fmla="*/ 102 w 10000"/>
                  <a:gd name="connsiteY129" fmla="*/ 1608 h 10185"/>
                  <a:gd name="connsiteX130" fmla="*/ 126 w 10000"/>
                  <a:gd name="connsiteY130" fmla="*/ 1671 h 10185"/>
                  <a:gd name="connsiteX131" fmla="*/ 150 w 10000"/>
                  <a:gd name="connsiteY131" fmla="*/ 1735 h 10185"/>
                  <a:gd name="connsiteX132" fmla="*/ 173 w 10000"/>
                  <a:gd name="connsiteY132" fmla="*/ 1811 h 10185"/>
                  <a:gd name="connsiteX133" fmla="*/ 185 w 10000"/>
                  <a:gd name="connsiteY133" fmla="*/ 1867 h 10185"/>
                  <a:gd name="connsiteX134" fmla="*/ 209 w 10000"/>
                  <a:gd name="connsiteY134" fmla="*/ 1943 h 10185"/>
                  <a:gd name="connsiteX135" fmla="*/ 221 w 10000"/>
                  <a:gd name="connsiteY135" fmla="*/ 2019 h 10185"/>
                  <a:gd name="connsiteX136" fmla="*/ 245 w 10000"/>
                  <a:gd name="connsiteY136" fmla="*/ 2108 h 10185"/>
                  <a:gd name="connsiteX137" fmla="*/ 269 w 10000"/>
                  <a:gd name="connsiteY137" fmla="*/ 2177 h 10185"/>
                  <a:gd name="connsiteX138" fmla="*/ 305 w 10000"/>
                  <a:gd name="connsiteY138" fmla="*/ 2279 h 10185"/>
                  <a:gd name="connsiteX139" fmla="*/ 329 w 10000"/>
                  <a:gd name="connsiteY139" fmla="*/ 2355 h 10185"/>
                  <a:gd name="connsiteX140" fmla="*/ 347 w 10000"/>
                  <a:gd name="connsiteY140" fmla="*/ 2456 h 10185"/>
                  <a:gd name="connsiteX141" fmla="*/ 371 w 10000"/>
                  <a:gd name="connsiteY141" fmla="*/ 2551 h 10185"/>
                  <a:gd name="connsiteX142" fmla="*/ 395 w 10000"/>
                  <a:gd name="connsiteY142" fmla="*/ 2652 h 10185"/>
                  <a:gd name="connsiteX143" fmla="*/ 431 w 10000"/>
                  <a:gd name="connsiteY143" fmla="*/ 2740 h 10185"/>
                  <a:gd name="connsiteX144" fmla="*/ 455 w 10000"/>
                  <a:gd name="connsiteY144" fmla="*/ 2835 h 10185"/>
                  <a:gd name="connsiteX145" fmla="*/ 490 w 10000"/>
                  <a:gd name="connsiteY145" fmla="*/ 2936 h 10185"/>
                  <a:gd name="connsiteX146" fmla="*/ 514 w 10000"/>
                  <a:gd name="connsiteY146" fmla="*/ 3050 h 10185"/>
                  <a:gd name="connsiteX147" fmla="*/ 550 w 10000"/>
                  <a:gd name="connsiteY147" fmla="*/ 3151 h 10185"/>
                  <a:gd name="connsiteX148" fmla="*/ 586 w 10000"/>
                  <a:gd name="connsiteY148" fmla="*/ 3272 h 10185"/>
                  <a:gd name="connsiteX149" fmla="*/ 610 w 10000"/>
                  <a:gd name="connsiteY149" fmla="*/ 3373 h 10185"/>
                  <a:gd name="connsiteX150" fmla="*/ 646 w 10000"/>
                  <a:gd name="connsiteY150" fmla="*/ 3487 h 10185"/>
                  <a:gd name="connsiteX151" fmla="*/ 676 w 10000"/>
                  <a:gd name="connsiteY151" fmla="*/ 3582 h 10185"/>
                  <a:gd name="connsiteX152" fmla="*/ 712 w 10000"/>
                  <a:gd name="connsiteY152" fmla="*/ 3708 h 10185"/>
                  <a:gd name="connsiteX153" fmla="*/ 736 w 10000"/>
                  <a:gd name="connsiteY153" fmla="*/ 3822 h 10185"/>
                  <a:gd name="connsiteX154" fmla="*/ 772 w 10000"/>
                  <a:gd name="connsiteY154" fmla="*/ 3929 h 10185"/>
                  <a:gd name="connsiteX155" fmla="*/ 807 w 10000"/>
                  <a:gd name="connsiteY155" fmla="*/ 4056 h 10185"/>
                  <a:gd name="connsiteX156" fmla="*/ 843 w 10000"/>
                  <a:gd name="connsiteY156" fmla="*/ 4163 h 10185"/>
                  <a:gd name="connsiteX157" fmla="*/ 867 w 10000"/>
                  <a:gd name="connsiteY157" fmla="*/ 4277 h 10185"/>
                  <a:gd name="connsiteX158" fmla="*/ 903 w 10000"/>
                  <a:gd name="connsiteY158" fmla="*/ 4404 h 10185"/>
                  <a:gd name="connsiteX159" fmla="*/ 927 w 10000"/>
                  <a:gd name="connsiteY159" fmla="*/ 4511 h 10185"/>
                  <a:gd name="connsiteX160" fmla="*/ 975 w 10000"/>
                  <a:gd name="connsiteY160" fmla="*/ 4625 h 10185"/>
                  <a:gd name="connsiteX161" fmla="*/ 993 w 10000"/>
                  <a:gd name="connsiteY161" fmla="*/ 4752 h 10185"/>
                  <a:gd name="connsiteX162" fmla="*/ 1029 w 10000"/>
                  <a:gd name="connsiteY162" fmla="*/ 4859 h 10185"/>
                  <a:gd name="connsiteX163" fmla="*/ 1065 w 10000"/>
                  <a:gd name="connsiteY163" fmla="*/ 4986 h 10185"/>
                  <a:gd name="connsiteX164" fmla="*/ 1100 w 10000"/>
                  <a:gd name="connsiteY164" fmla="*/ 5112 h 10185"/>
                  <a:gd name="connsiteX165" fmla="*/ 1136 w 10000"/>
                  <a:gd name="connsiteY165" fmla="*/ 5220 h 10185"/>
                  <a:gd name="connsiteX166" fmla="*/ 1160 w 10000"/>
                  <a:gd name="connsiteY166" fmla="*/ 5334 h 10185"/>
                  <a:gd name="connsiteX167" fmla="*/ 1196 w 10000"/>
                  <a:gd name="connsiteY167" fmla="*/ 5447 h 10185"/>
                  <a:gd name="connsiteX168" fmla="*/ 1232 w 10000"/>
                  <a:gd name="connsiteY168" fmla="*/ 5555 h 10185"/>
                  <a:gd name="connsiteX169" fmla="*/ 1256 w 10000"/>
                  <a:gd name="connsiteY169" fmla="*/ 5669 h 10185"/>
                  <a:gd name="connsiteX170" fmla="*/ 1292 w 10000"/>
                  <a:gd name="connsiteY170" fmla="*/ 5783 h 10185"/>
                  <a:gd name="connsiteX171" fmla="*/ 1322 w 10000"/>
                  <a:gd name="connsiteY171" fmla="*/ 5890 h 10185"/>
                  <a:gd name="connsiteX172" fmla="*/ 1358 w 10000"/>
                  <a:gd name="connsiteY172" fmla="*/ 6017 h 10185"/>
                  <a:gd name="connsiteX173" fmla="*/ 1382 w 10000"/>
                  <a:gd name="connsiteY173" fmla="*/ 6118 h 10185"/>
                  <a:gd name="connsiteX174" fmla="*/ 1406 w 10000"/>
                  <a:gd name="connsiteY174" fmla="*/ 6213 h 10185"/>
                  <a:gd name="connsiteX175" fmla="*/ 1441 w 10000"/>
                  <a:gd name="connsiteY175" fmla="*/ 6327 h 10185"/>
                  <a:gd name="connsiteX176" fmla="*/ 1477 w 10000"/>
                  <a:gd name="connsiteY176" fmla="*/ 6441 h 10185"/>
                  <a:gd name="connsiteX177" fmla="*/ 1501 w 10000"/>
                  <a:gd name="connsiteY177" fmla="*/ 6523 h 10185"/>
                  <a:gd name="connsiteX178" fmla="*/ 1525 w 10000"/>
                  <a:gd name="connsiteY178" fmla="*/ 6624 h 10185"/>
                  <a:gd name="connsiteX179" fmla="*/ 1549 w 10000"/>
                  <a:gd name="connsiteY179" fmla="*/ 6725 h 10185"/>
                  <a:gd name="connsiteX180" fmla="*/ 1585 w 10000"/>
                  <a:gd name="connsiteY180" fmla="*/ 6833 h 10185"/>
                  <a:gd name="connsiteX181" fmla="*/ 1609 w 10000"/>
                  <a:gd name="connsiteY181" fmla="*/ 6909 h 10185"/>
                  <a:gd name="connsiteX182" fmla="*/ 1627 w 10000"/>
                  <a:gd name="connsiteY182" fmla="*/ 7010 h 10185"/>
                  <a:gd name="connsiteX183" fmla="*/ 1651 w 10000"/>
                  <a:gd name="connsiteY183" fmla="*/ 7098 h 10185"/>
                  <a:gd name="connsiteX184" fmla="*/ 1675 w 10000"/>
                  <a:gd name="connsiteY184" fmla="*/ 7193 h 10185"/>
                  <a:gd name="connsiteX185" fmla="*/ 1687 w 10000"/>
                  <a:gd name="connsiteY185" fmla="*/ 7282 h 10185"/>
                  <a:gd name="connsiteX186" fmla="*/ 1722 w 10000"/>
                  <a:gd name="connsiteY186" fmla="*/ 7370 h 10185"/>
                  <a:gd name="connsiteX187" fmla="*/ 1746 w 10000"/>
                  <a:gd name="connsiteY187" fmla="*/ 7459 h 10185"/>
                  <a:gd name="connsiteX188" fmla="*/ 1770 w 10000"/>
                  <a:gd name="connsiteY188" fmla="*/ 7541 h 10185"/>
                  <a:gd name="connsiteX189" fmla="*/ 1782 w 10000"/>
                  <a:gd name="connsiteY189" fmla="*/ 7630 h 10185"/>
                  <a:gd name="connsiteX190" fmla="*/ 1806 w 10000"/>
                  <a:gd name="connsiteY190" fmla="*/ 7706 h 10185"/>
                  <a:gd name="connsiteX191" fmla="*/ 1818 w 10000"/>
                  <a:gd name="connsiteY191" fmla="*/ 7794 h 10185"/>
                  <a:gd name="connsiteX192" fmla="*/ 1854 w 10000"/>
                  <a:gd name="connsiteY192" fmla="*/ 7876 h 10185"/>
                  <a:gd name="connsiteX193" fmla="*/ 1866 w 10000"/>
                  <a:gd name="connsiteY193" fmla="*/ 7952 h 10185"/>
                  <a:gd name="connsiteX194" fmla="*/ 1890 w 10000"/>
                  <a:gd name="connsiteY194" fmla="*/ 8041 h 10185"/>
                  <a:gd name="connsiteX195" fmla="*/ 1902 w 10000"/>
                  <a:gd name="connsiteY195" fmla="*/ 8117 h 10185"/>
                  <a:gd name="connsiteX196" fmla="*/ 1926 w 10000"/>
                  <a:gd name="connsiteY196" fmla="*/ 8199 h 10185"/>
                  <a:gd name="connsiteX197" fmla="*/ 1938 w 10000"/>
                  <a:gd name="connsiteY197" fmla="*/ 8262 h 10185"/>
                  <a:gd name="connsiteX198" fmla="*/ 1956 w 10000"/>
                  <a:gd name="connsiteY198" fmla="*/ 8338 h 10185"/>
                  <a:gd name="connsiteX199" fmla="*/ 1968 w 10000"/>
                  <a:gd name="connsiteY199" fmla="*/ 8414 h 10185"/>
                  <a:gd name="connsiteX200" fmla="*/ 1992 w 10000"/>
                  <a:gd name="connsiteY200" fmla="*/ 8484 h 10185"/>
                  <a:gd name="connsiteX201" fmla="*/ 2004 w 10000"/>
                  <a:gd name="connsiteY201" fmla="*/ 8547 h 10185"/>
                  <a:gd name="connsiteX202" fmla="*/ 2016 w 10000"/>
                  <a:gd name="connsiteY202" fmla="*/ 8623 h 10185"/>
                  <a:gd name="connsiteX203" fmla="*/ 2028 w 10000"/>
                  <a:gd name="connsiteY203" fmla="*/ 8699 h 10185"/>
                  <a:gd name="connsiteX204" fmla="*/ 2051 w 10000"/>
                  <a:gd name="connsiteY204" fmla="*/ 8762 h 10185"/>
                  <a:gd name="connsiteX205" fmla="*/ 2051 w 10000"/>
                  <a:gd name="connsiteY205" fmla="*/ 8819 h 10185"/>
                  <a:gd name="connsiteX206" fmla="*/ 2075 w 10000"/>
                  <a:gd name="connsiteY206" fmla="*/ 8882 h 10185"/>
                  <a:gd name="connsiteX207" fmla="*/ 2075 w 10000"/>
                  <a:gd name="connsiteY207" fmla="*/ 8945 h 10185"/>
                  <a:gd name="connsiteX208" fmla="*/ 2099 w 10000"/>
                  <a:gd name="connsiteY208" fmla="*/ 9021 h 10185"/>
                  <a:gd name="connsiteX209" fmla="*/ 2111 w 10000"/>
                  <a:gd name="connsiteY209" fmla="*/ 9072 h 10185"/>
                  <a:gd name="connsiteX210" fmla="*/ 2123 w 10000"/>
                  <a:gd name="connsiteY210" fmla="*/ 9129 h 10185"/>
                  <a:gd name="connsiteX211" fmla="*/ 2135 w 10000"/>
                  <a:gd name="connsiteY211" fmla="*/ 9192 h 10185"/>
                  <a:gd name="connsiteX212" fmla="*/ 2147 w 10000"/>
                  <a:gd name="connsiteY212" fmla="*/ 9255 h 10185"/>
                  <a:gd name="connsiteX213" fmla="*/ 2159 w 10000"/>
                  <a:gd name="connsiteY213" fmla="*/ 9306 h 10185"/>
                  <a:gd name="connsiteX214" fmla="*/ 2159 w 10000"/>
                  <a:gd name="connsiteY214" fmla="*/ 9356 h 10185"/>
                  <a:gd name="connsiteX215" fmla="*/ 2171 w 10000"/>
                  <a:gd name="connsiteY215" fmla="*/ 9407 h 10185"/>
                  <a:gd name="connsiteX216" fmla="*/ 2183 w 10000"/>
                  <a:gd name="connsiteY216" fmla="*/ 9451 h 10185"/>
                  <a:gd name="connsiteX217" fmla="*/ 2183 w 10000"/>
                  <a:gd name="connsiteY217" fmla="*/ 9502 h 10185"/>
                  <a:gd name="connsiteX218" fmla="*/ 2195 w 10000"/>
                  <a:gd name="connsiteY218" fmla="*/ 9552 h 10185"/>
                  <a:gd name="connsiteX219" fmla="*/ 2195 w 10000"/>
                  <a:gd name="connsiteY219" fmla="*/ 9590 h 10185"/>
                  <a:gd name="connsiteX220" fmla="*/ 2207 w 10000"/>
                  <a:gd name="connsiteY220" fmla="*/ 9641 h 10185"/>
                  <a:gd name="connsiteX221" fmla="*/ 2207 w 10000"/>
                  <a:gd name="connsiteY221" fmla="*/ 9679 h 10185"/>
                  <a:gd name="connsiteX222" fmla="*/ 2219 w 10000"/>
                  <a:gd name="connsiteY222" fmla="*/ 9717 h 10185"/>
                  <a:gd name="connsiteX223" fmla="*/ 2219 w 10000"/>
                  <a:gd name="connsiteY223" fmla="*/ 9755 h 10185"/>
                  <a:gd name="connsiteX224" fmla="*/ 2243 w 10000"/>
                  <a:gd name="connsiteY224" fmla="*/ 9799 h 10185"/>
                  <a:gd name="connsiteX225" fmla="*/ 2243 w 10000"/>
                  <a:gd name="connsiteY225" fmla="*/ 9824 h 10185"/>
                  <a:gd name="connsiteX226" fmla="*/ 2255 w 10000"/>
                  <a:gd name="connsiteY226" fmla="*/ 9862 h 10185"/>
                  <a:gd name="connsiteX227" fmla="*/ 2255 w 10000"/>
                  <a:gd name="connsiteY227" fmla="*/ 9900 h 10185"/>
                  <a:gd name="connsiteX228" fmla="*/ 2261 w 10000"/>
                  <a:gd name="connsiteY228" fmla="*/ 9938 h 10185"/>
                  <a:gd name="connsiteX229" fmla="*/ 2261 w 10000"/>
                  <a:gd name="connsiteY229" fmla="*/ 9989 h 10185"/>
                  <a:gd name="connsiteX230" fmla="*/ 2273 w 10000"/>
                  <a:gd name="connsiteY230" fmla="*/ 10040 h 10185"/>
                  <a:gd name="connsiteX231" fmla="*/ 2273 w 10000"/>
                  <a:gd name="connsiteY231" fmla="*/ 10077 h 10185"/>
                  <a:gd name="connsiteX232" fmla="*/ 2285 w 10000"/>
                  <a:gd name="connsiteY232" fmla="*/ 10115 h 10185"/>
                  <a:gd name="connsiteX233" fmla="*/ 2285 w 10000"/>
                  <a:gd name="connsiteY233" fmla="*/ 10160 h 10185"/>
                  <a:gd name="connsiteX234" fmla="*/ 2297 w 10000"/>
                  <a:gd name="connsiteY234" fmla="*/ 10185 h 10185"/>
                  <a:gd name="connsiteX235" fmla="*/ 2297 w 10000"/>
                  <a:gd name="connsiteY235" fmla="*/ 10172 h 10185"/>
                  <a:gd name="connsiteX236" fmla="*/ 2309 w 10000"/>
                  <a:gd name="connsiteY236" fmla="*/ 10160 h 10185"/>
                  <a:gd name="connsiteX237" fmla="*/ 2333 w 10000"/>
                  <a:gd name="connsiteY237" fmla="*/ 10147 h 10185"/>
                  <a:gd name="connsiteX238" fmla="*/ 2380 w 10000"/>
                  <a:gd name="connsiteY238" fmla="*/ 10147 h 10185"/>
                  <a:gd name="connsiteX239" fmla="*/ 2416 w 10000"/>
                  <a:gd name="connsiteY239" fmla="*/ 10122 h 10185"/>
                  <a:gd name="connsiteX240" fmla="*/ 2476 w 10000"/>
                  <a:gd name="connsiteY240" fmla="*/ 10115 h 10185"/>
                  <a:gd name="connsiteX241" fmla="*/ 2500 w 10000"/>
                  <a:gd name="connsiteY241" fmla="*/ 10103 h 10185"/>
                  <a:gd name="connsiteX242" fmla="*/ 2548 w 10000"/>
                  <a:gd name="connsiteY242" fmla="*/ 10103 h 10185"/>
                  <a:gd name="connsiteX243" fmla="*/ 2578 w 10000"/>
                  <a:gd name="connsiteY243" fmla="*/ 10090 h 10185"/>
                  <a:gd name="connsiteX244" fmla="*/ 2626 w 10000"/>
                  <a:gd name="connsiteY244" fmla="*/ 10077 h 10185"/>
                  <a:gd name="connsiteX245" fmla="*/ 2661 w 10000"/>
                  <a:gd name="connsiteY245" fmla="*/ 10065 h 10185"/>
                  <a:gd name="connsiteX246" fmla="*/ 2697 w 10000"/>
                  <a:gd name="connsiteY246" fmla="*/ 10040 h 10185"/>
                  <a:gd name="connsiteX247" fmla="*/ 2745 w 10000"/>
                  <a:gd name="connsiteY247" fmla="*/ 10027 h 10185"/>
                  <a:gd name="connsiteX248" fmla="*/ 2793 w 10000"/>
                  <a:gd name="connsiteY248" fmla="*/ 10014 h 10185"/>
                  <a:gd name="connsiteX249" fmla="*/ 2841 w 10000"/>
                  <a:gd name="connsiteY249" fmla="*/ 10002 h 10185"/>
                  <a:gd name="connsiteX250" fmla="*/ 2889 w 10000"/>
                  <a:gd name="connsiteY250" fmla="*/ 9989 h 10185"/>
                  <a:gd name="connsiteX251" fmla="*/ 2943 w 10000"/>
                  <a:gd name="connsiteY251" fmla="*/ 9976 h 10185"/>
                  <a:gd name="connsiteX252" fmla="*/ 2990 w 10000"/>
                  <a:gd name="connsiteY252" fmla="*/ 9964 h 10185"/>
                  <a:gd name="connsiteX253" fmla="*/ 3050 w 10000"/>
                  <a:gd name="connsiteY253" fmla="*/ 9938 h 10185"/>
                  <a:gd name="connsiteX254" fmla="*/ 3110 w 10000"/>
                  <a:gd name="connsiteY254" fmla="*/ 9926 h 10185"/>
                  <a:gd name="connsiteX255" fmla="*/ 3170 w 10000"/>
                  <a:gd name="connsiteY255" fmla="*/ 9913 h 10185"/>
                  <a:gd name="connsiteX256" fmla="*/ 3224 w 10000"/>
                  <a:gd name="connsiteY256" fmla="*/ 9888 h 10185"/>
                  <a:gd name="connsiteX257" fmla="*/ 3283 w 10000"/>
                  <a:gd name="connsiteY257" fmla="*/ 9875 h 10185"/>
                  <a:gd name="connsiteX258" fmla="*/ 3355 w 10000"/>
                  <a:gd name="connsiteY258" fmla="*/ 9862 h 10185"/>
                  <a:gd name="connsiteX259" fmla="*/ 3415 w 10000"/>
                  <a:gd name="connsiteY259" fmla="*/ 9837 h 10185"/>
                  <a:gd name="connsiteX260" fmla="*/ 3487 w 10000"/>
                  <a:gd name="connsiteY260" fmla="*/ 9824 h 10185"/>
                  <a:gd name="connsiteX261" fmla="*/ 3553 w 10000"/>
                  <a:gd name="connsiteY261" fmla="*/ 9812 h 10185"/>
                  <a:gd name="connsiteX262" fmla="*/ 3612 w 10000"/>
                  <a:gd name="connsiteY262" fmla="*/ 9787 h 10185"/>
                  <a:gd name="connsiteX263" fmla="*/ 3696 w 10000"/>
                  <a:gd name="connsiteY263" fmla="*/ 9768 h 10185"/>
                  <a:gd name="connsiteX264" fmla="*/ 3768 w 10000"/>
                  <a:gd name="connsiteY264" fmla="*/ 9755 h 10185"/>
                  <a:gd name="connsiteX265" fmla="*/ 3840 w 10000"/>
                  <a:gd name="connsiteY265" fmla="*/ 9730 h 10185"/>
                  <a:gd name="connsiteX266" fmla="*/ 3906 w 10000"/>
                  <a:gd name="connsiteY266" fmla="*/ 9717 h 10185"/>
                  <a:gd name="connsiteX267" fmla="*/ 3977 w 10000"/>
                  <a:gd name="connsiteY267" fmla="*/ 9692 h 10185"/>
                  <a:gd name="connsiteX268" fmla="*/ 4061 w 10000"/>
                  <a:gd name="connsiteY268" fmla="*/ 9679 h 10185"/>
                  <a:gd name="connsiteX269" fmla="*/ 4133 w 10000"/>
                  <a:gd name="connsiteY269" fmla="*/ 9654 h 10185"/>
                  <a:gd name="connsiteX270" fmla="*/ 4211 w 10000"/>
                  <a:gd name="connsiteY270" fmla="*/ 9628 h 10185"/>
                  <a:gd name="connsiteX271" fmla="*/ 4282 w 10000"/>
                  <a:gd name="connsiteY271" fmla="*/ 9616 h 10185"/>
                  <a:gd name="connsiteX272" fmla="*/ 4366 w 10000"/>
                  <a:gd name="connsiteY272" fmla="*/ 9590 h 10185"/>
                  <a:gd name="connsiteX273" fmla="*/ 4438 w 10000"/>
                  <a:gd name="connsiteY273" fmla="*/ 9578 h 10185"/>
                  <a:gd name="connsiteX274" fmla="*/ 4516 w 10000"/>
                  <a:gd name="connsiteY274" fmla="*/ 9552 h 10185"/>
                  <a:gd name="connsiteX275" fmla="*/ 4599 w 10000"/>
                  <a:gd name="connsiteY275" fmla="*/ 9540 h 10185"/>
                  <a:gd name="connsiteX276" fmla="*/ 4683 w 10000"/>
                  <a:gd name="connsiteY276" fmla="*/ 9527 h 10185"/>
                  <a:gd name="connsiteX277" fmla="*/ 4767 w 10000"/>
                  <a:gd name="connsiteY277" fmla="*/ 9502 h 10185"/>
                  <a:gd name="connsiteX278" fmla="*/ 4844 w 10000"/>
                  <a:gd name="connsiteY278" fmla="*/ 9477 h 10185"/>
                  <a:gd name="connsiteX279" fmla="*/ 4928 w 10000"/>
                  <a:gd name="connsiteY279" fmla="*/ 9464 h 10185"/>
                  <a:gd name="connsiteX280" fmla="*/ 5012 w 10000"/>
                  <a:gd name="connsiteY280" fmla="*/ 9445 h 10185"/>
                  <a:gd name="connsiteX281" fmla="*/ 5096 w 10000"/>
                  <a:gd name="connsiteY281" fmla="*/ 9432 h 10185"/>
                  <a:gd name="connsiteX282" fmla="*/ 5173 w 10000"/>
                  <a:gd name="connsiteY282" fmla="*/ 9420 h 10185"/>
                  <a:gd name="connsiteX283" fmla="*/ 5269 w 10000"/>
                  <a:gd name="connsiteY283" fmla="*/ 9394 h 10185"/>
                  <a:gd name="connsiteX284" fmla="*/ 5353 w 10000"/>
                  <a:gd name="connsiteY284" fmla="*/ 9382 h 10185"/>
                  <a:gd name="connsiteX285" fmla="*/ 5431 w 10000"/>
                  <a:gd name="connsiteY285" fmla="*/ 9356 h 10185"/>
                  <a:gd name="connsiteX286" fmla="*/ 5514 w 10000"/>
                  <a:gd name="connsiteY286" fmla="*/ 9344 h 10185"/>
                  <a:gd name="connsiteX287" fmla="*/ 5598 w 10000"/>
                  <a:gd name="connsiteY287" fmla="*/ 9318 h 10185"/>
                  <a:gd name="connsiteX288" fmla="*/ 5694 w 10000"/>
                  <a:gd name="connsiteY288" fmla="*/ 9306 h 10185"/>
                  <a:gd name="connsiteX289" fmla="*/ 5772 w 10000"/>
                  <a:gd name="connsiteY289" fmla="*/ 9293 h 10185"/>
                  <a:gd name="connsiteX290" fmla="*/ 5855 w 10000"/>
                  <a:gd name="connsiteY290" fmla="*/ 9281 h 10185"/>
                  <a:gd name="connsiteX291" fmla="*/ 5939 w 10000"/>
                  <a:gd name="connsiteY291" fmla="*/ 9268 h 10185"/>
                  <a:gd name="connsiteX292" fmla="*/ 6035 w 10000"/>
                  <a:gd name="connsiteY292" fmla="*/ 9255 h 10185"/>
                  <a:gd name="connsiteX293" fmla="*/ 6112 w 10000"/>
                  <a:gd name="connsiteY293" fmla="*/ 9243 h 10185"/>
                  <a:gd name="connsiteX294" fmla="*/ 6196 w 10000"/>
                  <a:gd name="connsiteY294" fmla="*/ 9217 h 10185"/>
                  <a:gd name="connsiteX295" fmla="*/ 6280 w 10000"/>
                  <a:gd name="connsiteY295" fmla="*/ 9205 h 10185"/>
                  <a:gd name="connsiteX296" fmla="*/ 6364 w 10000"/>
                  <a:gd name="connsiteY296" fmla="*/ 9192 h 10185"/>
                  <a:gd name="connsiteX297" fmla="*/ 6441 w 10000"/>
                  <a:gd name="connsiteY297" fmla="*/ 9167 h 10185"/>
                  <a:gd name="connsiteX298" fmla="*/ 6537 w 10000"/>
                  <a:gd name="connsiteY298" fmla="*/ 9154 h 10185"/>
                  <a:gd name="connsiteX299" fmla="*/ 6621 w 10000"/>
                  <a:gd name="connsiteY299" fmla="*/ 9141 h 10185"/>
                  <a:gd name="connsiteX300" fmla="*/ 6711 w 10000"/>
                  <a:gd name="connsiteY300" fmla="*/ 9129 h 10185"/>
                  <a:gd name="connsiteX301" fmla="*/ 6782 w 10000"/>
                  <a:gd name="connsiteY301" fmla="*/ 9110 h 10185"/>
                  <a:gd name="connsiteX302" fmla="*/ 6878 w 10000"/>
                  <a:gd name="connsiteY302" fmla="*/ 9097 h 10185"/>
                  <a:gd name="connsiteX303" fmla="*/ 6962 w 10000"/>
                  <a:gd name="connsiteY303" fmla="*/ 9072 h 10185"/>
                  <a:gd name="connsiteX304" fmla="*/ 7051 w 10000"/>
                  <a:gd name="connsiteY304" fmla="*/ 9059 h 10185"/>
                  <a:gd name="connsiteX305" fmla="*/ 7135 w 10000"/>
                  <a:gd name="connsiteY305" fmla="*/ 9034 h 10185"/>
                  <a:gd name="connsiteX306" fmla="*/ 7219 w 10000"/>
                  <a:gd name="connsiteY306" fmla="*/ 9021 h 10185"/>
                  <a:gd name="connsiteX307" fmla="*/ 7303 w 10000"/>
                  <a:gd name="connsiteY307" fmla="*/ 8996 h 10185"/>
                  <a:gd name="connsiteX308" fmla="*/ 7392 w 10000"/>
                  <a:gd name="connsiteY308" fmla="*/ 8983 h 10185"/>
                  <a:gd name="connsiteX309" fmla="*/ 7476 w 10000"/>
                  <a:gd name="connsiteY309" fmla="*/ 8958 h 10185"/>
                  <a:gd name="connsiteX310" fmla="*/ 7560 w 10000"/>
                  <a:gd name="connsiteY310" fmla="*/ 8933 h 10185"/>
                  <a:gd name="connsiteX311" fmla="*/ 7644 w 10000"/>
                  <a:gd name="connsiteY311" fmla="*/ 8920 h 10185"/>
                  <a:gd name="connsiteX312" fmla="*/ 7733 w 10000"/>
                  <a:gd name="connsiteY312" fmla="*/ 8895 h 10185"/>
                  <a:gd name="connsiteX313" fmla="*/ 7805 w 10000"/>
                  <a:gd name="connsiteY313" fmla="*/ 8882 h 10185"/>
                  <a:gd name="connsiteX314" fmla="*/ 7901 w 10000"/>
                  <a:gd name="connsiteY314" fmla="*/ 8857 h 10185"/>
                  <a:gd name="connsiteX315" fmla="*/ 7972 w 10000"/>
                  <a:gd name="connsiteY315" fmla="*/ 8844 h 10185"/>
                  <a:gd name="connsiteX316" fmla="*/ 8062 w 10000"/>
                  <a:gd name="connsiteY316" fmla="*/ 8819 h 10185"/>
                  <a:gd name="connsiteX317" fmla="*/ 8134 w 10000"/>
                  <a:gd name="connsiteY317" fmla="*/ 8793 h 10185"/>
                  <a:gd name="connsiteX318" fmla="*/ 8218 w 10000"/>
                  <a:gd name="connsiteY318" fmla="*/ 8787 h 10185"/>
                  <a:gd name="connsiteX319" fmla="*/ 8295 w 10000"/>
                  <a:gd name="connsiteY319" fmla="*/ 8762 h 10185"/>
                  <a:gd name="connsiteX320" fmla="*/ 8367 w 10000"/>
                  <a:gd name="connsiteY320" fmla="*/ 8749 h 10185"/>
                  <a:gd name="connsiteX321" fmla="*/ 8451 w 10000"/>
                  <a:gd name="connsiteY321" fmla="*/ 8724 h 10185"/>
                  <a:gd name="connsiteX322" fmla="*/ 8523 w 10000"/>
                  <a:gd name="connsiteY322" fmla="*/ 8711 h 10185"/>
                  <a:gd name="connsiteX323" fmla="*/ 8594 w 10000"/>
                  <a:gd name="connsiteY323" fmla="*/ 8686 h 10185"/>
                  <a:gd name="connsiteX324" fmla="*/ 8672 w 10000"/>
                  <a:gd name="connsiteY324" fmla="*/ 8661 h 10185"/>
                  <a:gd name="connsiteX325" fmla="*/ 8744 w 10000"/>
                  <a:gd name="connsiteY325" fmla="*/ 8648 h 10185"/>
                  <a:gd name="connsiteX326" fmla="*/ 8816 w 10000"/>
                  <a:gd name="connsiteY326" fmla="*/ 8623 h 10185"/>
                  <a:gd name="connsiteX327" fmla="*/ 8876 w 10000"/>
                  <a:gd name="connsiteY327" fmla="*/ 8610 h 10185"/>
                  <a:gd name="connsiteX328" fmla="*/ 8941 w 10000"/>
                  <a:gd name="connsiteY328" fmla="*/ 8585 h 10185"/>
                  <a:gd name="connsiteX329" fmla="*/ 9001 w 10000"/>
                  <a:gd name="connsiteY329" fmla="*/ 8559 h 10185"/>
                  <a:gd name="connsiteX330" fmla="*/ 9073 w 10000"/>
                  <a:gd name="connsiteY330" fmla="*/ 8547 h 10185"/>
                  <a:gd name="connsiteX331" fmla="*/ 9133 w 10000"/>
                  <a:gd name="connsiteY331" fmla="*/ 8521 h 10185"/>
                  <a:gd name="connsiteX332" fmla="*/ 9205 w 10000"/>
                  <a:gd name="connsiteY332" fmla="*/ 8509 h 10185"/>
                  <a:gd name="connsiteX333" fmla="*/ 9258 w 10000"/>
                  <a:gd name="connsiteY333" fmla="*/ 8496 h 10185"/>
                  <a:gd name="connsiteX334" fmla="*/ 9318 w 10000"/>
                  <a:gd name="connsiteY334" fmla="*/ 8471 h 10185"/>
                  <a:gd name="connsiteX335" fmla="*/ 9366 w 10000"/>
                  <a:gd name="connsiteY335" fmla="*/ 8458 h 10185"/>
                  <a:gd name="connsiteX336" fmla="*/ 9426 w 10000"/>
                  <a:gd name="connsiteY336" fmla="*/ 8452 h 10185"/>
                  <a:gd name="connsiteX337" fmla="*/ 9474 w 10000"/>
                  <a:gd name="connsiteY337" fmla="*/ 8427 h 10185"/>
                  <a:gd name="connsiteX338" fmla="*/ 9522 w 10000"/>
                  <a:gd name="connsiteY338" fmla="*/ 8414 h 10185"/>
                  <a:gd name="connsiteX339" fmla="*/ 9575 w 10000"/>
                  <a:gd name="connsiteY339" fmla="*/ 8401 h 10185"/>
                  <a:gd name="connsiteX340" fmla="*/ 9623 w 10000"/>
                  <a:gd name="connsiteY340" fmla="*/ 8389 h 10185"/>
                  <a:gd name="connsiteX341" fmla="*/ 9659 w 10000"/>
                  <a:gd name="connsiteY341" fmla="*/ 8376 h 10185"/>
                  <a:gd name="connsiteX342" fmla="*/ 9707 w 10000"/>
                  <a:gd name="connsiteY342" fmla="*/ 8363 h 10185"/>
                  <a:gd name="connsiteX343" fmla="*/ 9743 w 10000"/>
                  <a:gd name="connsiteY343" fmla="*/ 8351 h 10185"/>
                  <a:gd name="connsiteX344" fmla="*/ 9779 w 10000"/>
                  <a:gd name="connsiteY344" fmla="*/ 8338 h 10185"/>
                  <a:gd name="connsiteX345" fmla="*/ 9839 w 10000"/>
                  <a:gd name="connsiteY345" fmla="*/ 8325 h 10185"/>
                  <a:gd name="connsiteX346" fmla="*/ 9892 w 10000"/>
                  <a:gd name="connsiteY346" fmla="*/ 8313 h 10185"/>
                  <a:gd name="connsiteX347" fmla="*/ 9928 w 10000"/>
                  <a:gd name="connsiteY347" fmla="*/ 8287 h 10185"/>
                  <a:gd name="connsiteX348" fmla="*/ 9964 w 10000"/>
                  <a:gd name="connsiteY348" fmla="*/ 8275 h 10185"/>
                  <a:gd name="connsiteX349" fmla="*/ 9988 w 10000"/>
                  <a:gd name="connsiteY349" fmla="*/ 8275 h 10185"/>
                  <a:gd name="connsiteX350" fmla="*/ 10000 w 10000"/>
                  <a:gd name="connsiteY350" fmla="*/ 8275 h 10185"/>
                  <a:gd name="connsiteX351" fmla="*/ 9988 w 10000"/>
                  <a:gd name="connsiteY351" fmla="*/ 8262 h 10185"/>
                  <a:gd name="connsiteX352" fmla="*/ 9988 w 10000"/>
                  <a:gd name="connsiteY352" fmla="*/ 8250 h 10185"/>
                  <a:gd name="connsiteX353" fmla="*/ 9976 w 10000"/>
                  <a:gd name="connsiteY353" fmla="*/ 8224 h 10185"/>
                  <a:gd name="connsiteX354" fmla="*/ 9964 w 10000"/>
                  <a:gd name="connsiteY354" fmla="*/ 8199 h 10185"/>
                  <a:gd name="connsiteX355" fmla="*/ 9952 w 10000"/>
                  <a:gd name="connsiteY355" fmla="*/ 8148 h 10185"/>
                  <a:gd name="connsiteX356" fmla="*/ 9928 w 10000"/>
                  <a:gd name="connsiteY356" fmla="*/ 8104 h 10185"/>
                  <a:gd name="connsiteX357" fmla="*/ 9904 w 10000"/>
                  <a:gd name="connsiteY357" fmla="*/ 8041 h 10185"/>
                  <a:gd name="connsiteX358" fmla="*/ 9892 w 10000"/>
                  <a:gd name="connsiteY358" fmla="*/ 7965 h 10185"/>
                  <a:gd name="connsiteX359" fmla="*/ 9874 w 10000"/>
                  <a:gd name="connsiteY359" fmla="*/ 7927 h 10185"/>
                  <a:gd name="connsiteX360" fmla="*/ 9862 w 10000"/>
                  <a:gd name="connsiteY360" fmla="*/ 7876 h 10185"/>
                  <a:gd name="connsiteX361" fmla="*/ 9850 w 10000"/>
                  <a:gd name="connsiteY361" fmla="*/ 7838 h 10185"/>
                  <a:gd name="connsiteX362" fmla="*/ 9839 w 10000"/>
                  <a:gd name="connsiteY362" fmla="*/ 7800 h 10185"/>
                  <a:gd name="connsiteX363" fmla="*/ 9827 w 10000"/>
                  <a:gd name="connsiteY363" fmla="*/ 7744 h 10185"/>
                  <a:gd name="connsiteX364" fmla="*/ 9803 w 10000"/>
                  <a:gd name="connsiteY364" fmla="*/ 7706 h 10185"/>
                  <a:gd name="connsiteX365" fmla="*/ 9791 w 10000"/>
                  <a:gd name="connsiteY365" fmla="*/ 7655 h 10185"/>
                  <a:gd name="connsiteX366" fmla="*/ 9779 w 10000"/>
                  <a:gd name="connsiteY366" fmla="*/ 7604 h 10185"/>
                  <a:gd name="connsiteX367" fmla="*/ 9767 w 10000"/>
                  <a:gd name="connsiteY367" fmla="*/ 7554 h 10185"/>
                  <a:gd name="connsiteX368" fmla="*/ 9743 w 10000"/>
                  <a:gd name="connsiteY368" fmla="*/ 7503 h 10185"/>
                  <a:gd name="connsiteX369" fmla="*/ 9731 w 10000"/>
                  <a:gd name="connsiteY369" fmla="*/ 7446 h 10185"/>
                  <a:gd name="connsiteX370" fmla="*/ 9719 w 10000"/>
                  <a:gd name="connsiteY370" fmla="*/ 7396 h 10185"/>
                  <a:gd name="connsiteX371" fmla="*/ 9695 w 10000"/>
                  <a:gd name="connsiteY371" fmla="*/ 7332 h 10185"/>
                  <a:gd name="connsiteX372" fmla="*/ 9683 w 10000"/>
                  <a:gd name="connsiteY372" fmla="*/ 7269 h 10185"/>
                  <a:gd name="connsiteX373" fmla="*/ 9659 w 10000"/>
                  <a:gd name="connsiteY373" fmla="*/ 7219 h 10185"/>
                  <a:gd name="connsiteX374" fmla="*/ 9647 w 10000"/>
                  <a:gd name="connsiteY374" fmla="*/ 7155 h 10185"/>
                  <a:gd name="connsiteX375" fmla="*/ 9635 w 10000"/>
                  <a:gd name="connsiteY375" fmla="*/ 7086 h 10185"/>
                  <a:gd name="connsiteX376" fmla="*/ 9611 w 10000"/>
                  <a:gd name="connsiteY376" fmla="*/ 7022 h 10185"/>
                  <a:gd name="connsiteX377" fmla="*/ 9599 w 10000"/>
                  <a:gd name="connsiteY377" fmla="*/ 6959 h 10185"/>
                  <a:gd name="connsiteX378" fmla="*/ 9575 w 10000"/>
                  <a:gd name="connsiteY378" fmla="*/ 6883 h 10185"/>
                  <a:gd name="connsiteX379" fmla="*/ 9563 w 10000"/>
                  <a:gd name="connsiteY379" fmla="*/ 6820 h 10185"/>
                  <a:gd name="connsiteX380" fmla="*/ 9545 w 10000"/>
                  <a:gd name="connsiteY380" fmla="*/ 6750 h 10185"/>
                  <a:gd name="connsiteX381" fmla="*/ 9522 w 10000"/>
                  <a:gd name="connsiteY381" fmla="*/ 6675 h 10185"/>
                  <a:gd name="connsiteX382" fmla="*/ 9510 w 10000"/>
                  <a:gd name="connsiteY382" fmla="*/ 6611 h 10185"/>
                  <a:gd name="connsiteX383" fmla="*/ 9486 w 10000"/>
                  <a:gd name="connsiteY383" fmla="*/ 6535 h 10185"/>
                  <a:gd name="connsiteX384" fmla="*/ 9474 w 10000"/>
                  <a:gd name="connsiteY384" fmla="*/ 6466 h 10185"/>
                  <a:gd name="connsiteX385" fmla="*/ 9450 w 10000"/>
                  <a:gd name="connsiteY385" fmla="*/ 6390 h 10185"/>
                  <a:gd name="connsiteX386" fmla="*/ 9438 w 10000"/>
                  <a:gd name="connsiteY386" fmla="*/ 6327 h 10185"/>
                  <a:gd name="connsiteX387" fmla="*/ 9414 w 10000"/>
                  <a:gd name="connsiteY387" fmla="*/ 6238 h 10185"/>
                  <a:gd name="connsiteX388" fmla="*/ 9402 w 10000"/>
                  <a:gd name="connsiteY388" fmla="*/ 6175 h 10185"/>
                  <a:gd name="connsiteX389" fmla="*/ 9378 w 10000"/>
                  <a:gd name="connsiteY389" fmla="*/ 6105 h 10185"/>
                  <a:gd name="connsiteX390" fmla="*/ 9366 w 10000"/>
                  <a:gd name="connsiteY390" fmla="*/ 6029 h 10185"/>
                  <a:gd name="connsiteX391" fmla="*/ 9354 w 10000"/>
                  <a:gd name="connsiteY391" fmla="*/ 5941 h 10185"/>
                  <a:gd name="connsiteX392" fmla="*/ 9330 w 10000"/>
                  <a:gd name="connsiteY392" fmla="*/ 5865 h 10185"/>
                  <a:gd name="connsiteX393" fmla="*/ 9318 w 10000"/>
                  <a:gd name="connsiteY393" fmla="*/ 5795 h 10185"/>
                  <a:gd name="connsiteX394" fmla="*/ 9294 w 10000"/>
                  <a:gd name="connsiteY394" fmla="*/ 5707 h 10185"/>
                  <a:gd name="connsiteX395" fmla="*/ 9270 w 10000"/>
                  <a:gd name="connsiteY395" fmla="*/ 5631 h 10185"/>
                  <a:gd name="connsiteX396" fmla="*/ 9258 w 10000"/>
                  <a:gd name="connsiteY396" fmla="*/ 5555 h 10185"/>
                  <a:gd name="connsiteX397" fmla="*/ 9246 w 10000"/>
                  <a:gd name="connsiteY397" fmla="*/ 5473 h 10185"/>
                  <a:gd name="connsiteX398" fmla="*/ 9240 w 10000"/>
                  <a:gd name="connsiteY398" fmla="*/ 5397 h 10185"/>
                  <a:gd name="connsiteX399" fmla="*/ 9228 w 10000"/>
                  <a:gd name="connsiteY399" fmla="*/ 5308 h 10185"/>
                  <a:gd name="connsiteX400" fmla="*/ 9217 w 10000"/>
                  <a:gd name="connsiteY400" fmla="*/ 5232 h 10185"/>
                  <a:gd name="connsiteX401" fmla="*/ 9205 w 10000"/>
                  <a:gd name="connsiteY401" fmla="*/ 5157 h 10185"/>
                  <a:gd name="connsiteX402" fmla="*/ 9193 w 10000"/>
                  <a:gd name="connsiteY402" fmla="*/ 5087 h 10185"/>
                  <a:gd name="connsiteX403" fmla="*/ 9169 w 10000"/>
                  <a:gd name="connsiteY403" fmla="*/ 4998 h 10185"/>
                  <a:gd name="connsiteX404" fmla="*/ 9169 w 10000"/>
                  <a:gd name="connsiteY404" fmla="*/ 4923 h 10185"/>
                  <a:gd name="connsiteX405" fmla="*/ 9157 w 10000"/>
                  <a:gd name="connsiteY405" fmla="*/ 4847 h 10185"/>
                  <a:gd name="connsiteX406" fmla="*/ 9145 w 10000"/>
                  <a:gd name="connsiteY406" fmla="*/ 4764 h 10185"/>
                  <a:gd name="connsiteX407" fmla="*/ 9121 w 10000"/>
                  <a:gd name="connsiteY407" fmla="*/ 4688 h 10185"/>
                  <a:gd name="connsiteX408" fmla="*/ 9121 w 10000"/>
                  <a:gd name="connsiteY408" fmla="*/ 4600 h 10185"/>
                  <a:gd name="connsiteX409" fmla="*/ 9097 w 10000"/>
                  <a:gd name="connsiteY409" fmla="*/ 4524 h 10185"/>
                  <a:gd name="connsiteX410" fmla="*/ 9097 w 10000"/>
                  <a:gd name="connsiteY410" fmla="*/ 4454 h 10185"/>
                  <a:gd name="connsiteX411" fmla="*/ 9085 w 10000"/>
                  <a:gd name="connsiteY411" fmla="*/ 4366 h 10185"/>
                  <a:gd name="connsiteX412" fmla="*/ 9073 w 10000"/>
                  <a:gd name="connsiteY412" fmla="*/ 4290 h 10185"/>
                  <a:gd name="connsiteX413" fmla="*/ 9061 w 10000"/>
                  <a:gd name="connsiteY413" fmla="*/ 4214 h 10185"/>
                  <a:gd name="connsiteX414" fmla="*/ 9061 w 10000"/>
                  <a:gd name="connsiteY414" fmla="*/ 4157 h 10185"/>
                  <a:gd name="connsiteX415" fmla="*/ 9037 w 10000"/>
                  <a:gd name="connsiteY415" fmla="*/ 4069 h 10185"/>
                  <a:gd name="connsiteX416" fmla="*/ 9037 w 10000"/>
                  <a:gd name="connsiteY416" fmla="*/ 3993 h 10185"/>
                  <a:gd name="connsiteX417" fmla="*/ 9013 w 10000"/>
                  <a:gd name="connsiteY417" fmla="*/ 3917 h 10185"/>
                  <a:gd name="connsiteX418" fmla="*/ 9013 w 10000"/>
                  <a:gd name="connsiteY418" fmla="*/ 3841 h 10185"/>
                  <a:gd name="connsiteX419" fmla="*/ 9001 w 10000"/>
                  <a:gd name="connsiteY419" fmla="*/ 3771 h 10185"/>
                  <a:gd name="connsiteX420" fmla="*/ 8989 w 10000"/>
                  <a:gd name="connsiteY420" fmla="*/ 3708 h 10185"/>
                  <a:gd name="connsiteX421" fmla="*/ 8977 w 10000"/>
                  <a:gd name="connsiteY421" fmla="*/ 3632 h 10185"/>
                  <a:gd name="connsiteX422" fmla="*/ 8977 w 10000"/>
                  <a:gd name="connsiteY422" fmla="*/ 3569 h 10185"/>
                  <a:gd name="connsiteX423" fmla="*/ 8953 w 10000"/>
                  <a:gd name="connsiteY423" fmla="*/ 3493 h 10185"/>
                  <a:gd name="connsiteX424" fmla="*/ 8953 w 10000"/>
                  <a:gd name="connsiteY424" fmla="*/ 3423 h 10185"/>
                  <a:gd name="connsiteX425" fmla="*/ 8941 w 10000"/>
                  <a:gd name="connsiteY425" fmla="*/ 3360 h 10185"/>
                  <a:gd name="connsiteX426" fmla="*/ 8929 w 10000"/>
                  <a:gd name="connsiteY426" fmla="*/ 3284 h 10185"/>
                  <a:gd name="connsiteX427" fmla="*/ 8923 w 10000"/>
                  <a:gd name="connsiteY427" fmla="*/ 3221 h 10185"/>
                  <a:gd name="connsiteX428" fmla="*/ 8923 w 10000"/>
                  <a:gd name="connsiteY428" fmla="*/ 3164 h 10185"/>
                  <a:gd name="connsiteX429" fmla="*/ 8911 w 10000"/>
                  <a:gd name="connsiteY429" fmla="*/ 3101 h 10185"/>
                  <a:gd name="connsiteX430" fmla="*/ 8900 w 10000"/>
                  <a:gd name="connsiteY430" fmla="*/ 3038 h 10185"/>
                  <a:gd name="connsiteX431" fmla="*/ 8888 w 10000"/>
                  <a:gd name="connsiteY431" fmla="*/ 2974 h 10185"/>
                  <a:gd name="connsiteX432" fmla="*/ 8876 w 10000"/>
                  <a:gd name="connsiteY432" fmla="*/ 2911 h 10185"/>
                  <a:gd name="connsiteX433" fmla="*/ 8864 w 10000"/>
                  <a:gd name="connsiteY433" fmla="*/ 2848 h 10185"/>
                  <a:gd name="connsiteX434" fmla="*/ 8864 w 10000"/>
                  <a:gd name="connsiteY434" fmla="*/ 2804 h 10185"/>
                  <a:gd name="connsiteX435" fmla="*/ 8852 w 10000"/>
                  <a:gd name="connsiteY435" fmla="*/ 2740 h 10185"/>
                  <a:gd name="connsiteX436" fmla="*/ 8852 w 10000"/>
                  <a:gd name="connsiteY436" fmla="*/ 2677 h 10185"/>
                  <a:gd name="connsiteX437" fmla="*/ 8840 w 10000"/>
                  <a:gd name="connsiteY437" fmla="*/ 2626 h 10185"/>
                  <a:gd name="connsiteX438" fmla="*/ 8840 w 10000"/>
                  <a:gd name="connsiteY438" fmla="*/ 2576 h 10185"/>
                  <a:gd name="connsiteX439" fmla="*/ 8828 w 10000"/>
                  <a:gd name="connsiteY439" fmla="*/ 2513 h 10185"/>
                  <a:gd name="connsiteX440" fmla="*/ 8816 w 10000"/>
                  <a:gd name="connsiteY440" fmla="*/ 2468 h 10185"/>
                  <a:gd name="connsiteX441" fmla="*/ 8804 w 10000"/>
                  <a:gd name="connsiteY441" fmla="*/ 2418 h 10185"/>
                  <a:gd name="connsiteX442" fmla="*/ 8804 w 10000"/>
                  <a:gd name="connsiteY442" fmla="*/ 2367 h 10185"/>
                  <a:gd name="connsiteX443" fmla="*/ 8792 w 10000"/>
                  <a:gd name="connsiteY443" fmla="*/ 2317 h 10185"/>
                  <a:gd name="connsiteX444" fmla="*/ 8792 w 10000"/>
                  <a:gd name="connsiteY444" fmla="*/ 2266 h 10185"/>
                  <a:gd name="connsiteX445" fmla="*/ 8780 w 10000"/>
                  <a:gd name="connsiteY445" fmla="*/ 2215 h 10185"/>
                  <a:gd name="connsiteX446" fmla="*/ 8780 w 10000"/>
                  <a:gd name="connsiteY446" fmla="*/ 2177 h 10185"/>
                  <a:gd name="connsiteX447" fmla="*/ 8768 w 10000"/>
                  <a:gd name="connsiteY447" fmla="*/ 2146 h 10185"/>
                  <a:gd name="connsiteX448" fmla="*/ 8756 w 10000"/>
                  <a:gd name="connsiteY448" fmla="*/ 2095 h 10185"/>
                  <a:gd name="connsiteX449" fmla="*/ 8744 w 10000"/>
                  <a:gd name="connsiteY449" fmla="*/ 2057 h 10185"/>
                  <a:gd name="connsiteX450" fmla="*/ 8744 w 10000"/>
                  <a:gd name="connsiteY450" fmla="*/ 2019 h 10185"/>
                  <a:gd name="connsiteX451" fmla="*/ 8744 w 10000"/>
                  <a:gd name="connsiteY451" fmla="*/ 1981 h 10185"/>
                  <a:gd name="connsiteX452" fmla="*/ 8732 w 10000"/>
                  <a:gd name="connsiteY452" fmla="*/ 1943 h 10185"/>
                  <a:gd name="connsiteX453" fmla="*/ 8732 w 10000"/>
                  <a:gd name="connsiteY453" fmla="*/ 1918 h 10185"/>
                  <a:gd name="connsiteX454" fmla="*/ 8732 w 10000"/>
                  <a:gd name="connsiteY454" fmla="*/ 1893 h 10185"/>
                  <a:gd name="connsiteX455" fmla="*/ 8720 w 10000"/>
                  <a:gd name="connsiteY455" fmla="*/ 1836 h 10185"/>
                  <a:gd name="connsiteX456" fmla="*/ 8708 w 10000"/>
                  <a:gd name="connsiteY456" fmla="*/ 1785 h 10185"/>
                  <a:gd name="connsiteX457" fmla="*/ 8696 w 10000"/>
                  <a:gd name="connsiteY457" fmla="*/ 1735 h 10185"/>
                  <a:gd name="connsiteX458" fmla="*/ 8696 w 10000"/>
                  <a:gd name="connsiteY458" fmla="*/ 1709 h 10185"/>
                  <a:gd name="connsiteX459" fmla="*/ 8696 w 10000"/>
                  <a:gd name="connsiteY459" fmla="*/ 1659 h 10185"/>
                  <a:gd name="connsiteX460" fmla="*/ 8479 w 10000"/>
                  <a:gd name="connsiteY460" fmla="*/ 101 h 10185"/>
                  <a:gd name="connsiteX461" fmla="*/ 8078 w 10000"/>
                  <a:gd name="connsiteY461" fmla="*/ 224 h 10185"/>
                  <a:gd name="connsiteX462" fmla="*/ 7701 w 10000"/>
                  <a:gd name="connsiteY462" fmla="*/ 804 h 10185"/>
                  <a:gd name="connsiteX463" fmla="*/ 8040 w 10000"/>
                  <a:gd name="connsiteY463" fmla="*/ 717 h 10185"/>
                  <a:gd name="connsiteX464" fmla="*/ 8295 w 10000"/>
                  <a:gd name="connsiteY464" fmla="*/ 2266 h 10185"/>
                  <a:gd name="connsiteX465" fmla="*/ 8295 w 10000"/>
                  <a:gd name="connsiteY465" fmla="*/ 2279 h 10185"/>
                  <a:gd name="connsiteX466" fmla="*/ 8295 w 10000"/>
                  <a:gd name="connsiteY466" fmla="*/ 2329 h 10185"/>
                  <a:gd name="connsiteX467" fmla="*/ 8295 w 10000"/>
                  <a:gd name="connsiteY467" fmla="*/ 2355 h 10185"/>
                  <a:gd name="connsiteX468" fmla="*/ 8307 w 10000"/>
                  <a:gd name="connsiteY468" fmla="*/ 2405 h 10185"/>
                  <a:gd name="connsiteX469" fmla="*/ 8319 w 10000"/>
                  <a:gd name="connsiteY469" fmla="*/ 2443 h 10185"/>
                  <a:gd name="connsiteX470" fmla="*/ 8331 w 10000"/>
                  <a:gd name="connsiteY470" fmla="*/ 2500 h 10185"/>
                  <a:gd name="connsiteX471" fmla="*/ 8331 w 10000"/>
                  <a:gd name="connsiteY471" fmla="*/ 2563 h 10185"/>
                  <a:gd name="connsiteX472" fmla="*/ 8343 w 10000"/>
                  <a:gd name="connsiteY472" fmla="*/ 2626 h 10185"/>
                  <a:gd name="connsiteX473" fmla="*/ 8343 w 10000"/>
                  <a:gd name="connsiteY473" fmla="*/ 2664 h 10185"/>
                  <a:gd name="connsiteX474" fmla="*/ 8355 w 10000"/>
                  <a:gd name="connsiteY474" fmla="*/ 2702 h 10185"/>
                  <a:gd name="connsiteX475" fmla="*/ 8355 w 10000"/>
                  <a:gd name="connsiteY475" fmla="*/ 2740 h 10185"/>
                  <a:gd name="connsiteX476" fmla="*/ 8367 w 10000"/>
                  <a:gd name="connsiteY476" fmla="*/ 2778 h 10185"/>
                  <a:gd name="connsiteX477" fmla="*/ 8367 w 10000"/>
                  <a:gd name="connsiteY477" fmla="*/ 2829 h 10185"/>
                  <a:gd name="connsiteX478" fmla="*/ 8391 w 10000"/>
                  <a:gd name="connsiteY478" fmla="*/ 2861 h 10185"/>
                  <a:gd name="connsiteX479" fmla="*/ 8391 w 10000"/>
                  <a:gd name="connsiteY479" fmla="*/ 2898 h 10185"/>
                  <a:gd name="connsiteX480" fmla="*/ 8403 w 10000"/>
                  <a:gd name="connsiteY480" fmla="*/ 2949 h 10185"/>
                  <a:gd name="connsiteX481" fmla="*/ 8403 w 10000"/>
                  <a:gd name="connsiteY481" fmla="*/ 2987 h 10185"/>
                  <a:gd name="connsiteX482" fmla="*/ 8415 w 10000"/>
                  <a:gd name="connsiteY482" fmla="*/ 3038 h 10185"/>
                  <a:gd name="connsiteX483" fmla="*/ 8427 w 10000"/>
                  <a:gd name="connsiteY483" fmla="*/ 3088 h 10185"/>
                  <a:gd name="connsiteX484" fmla="*/ 8439 w 10000"/>
                  <a:gd name="connsiteY484" fmla="*/ 3151 h 10185"/>
                  <a:gd name="connsiteX485" fmla="*/ 8439 w 10000"/>
                  <a:gd name="connsiteY485" fmla="*/ 3196 h 10185"/>
                  <a:gd name="connsiteX486" fmla="*/ 8451 w 10000"/>
                  <a:gd name="connsiteY486" fmla="*/ 3246 h 10185"/>
                  <a:gd name="connsiteX487" fmla="*/ 8451 w 10000"/>
                  <a:gd name="connsiteY487" fmla="*/ 3284 h 10185"/>
                  <a:gd name="connsiteX488" fmla="*/ 8463 w 10000"/>
                  <a:gd name="connsiteY488" fmla="*/ 3348 h 10185"/>
                  <a:gd name="connsiteX489" fmla="*/ 8463 w 10000"/>
                  <a:gd name="connsiteY489" fmla="*/ 3398 h 10185"/>
                  <a:gd name="connsiteX490" fmla="*/ 8475 w 10000"/>
                  <a:gd name="connsiteY490" fmla="*/ 3461 h 10185"/>
                  <a:gd name="connsiteX491" fmla="*/ 8475 w 10000"/>
                  <a:gd name="connsiteY491" fmla="*/ 3518 h 10185"/>
                  <a:gd name="connsiteX492" fmla="*/ 8487 w 10000"/>
                  <a:gd name="connsiteY492" fmla="*/ 3569 h 10185"/>
                  <a:gd name="connsiteX493" fmla="*/ 8499 w 10000"/>
                  <a:gd name="connsiteY493" fmla="*/ 3632 h 10185"/>
                  <a:gd name="connsiteX494" fmla="*/ 8511 w 10000"/>
                  <a:gd name="connsiteY494" fmla="*/ 3695 h 10185"/>
                  <a:gd name="connsiteX495" fmla="*/ 8523 w 10000"/>
                  <a:gd name="connsiteY495" fmla="*/ 3759 h 10185"/>
                  <a:gd name="connsiteX496" fmla="*/ 8535 w 10000"/>
                  <a:gd name="connsiteY496" fmla="*/ 3809 h 10185"/>
                  <a:gd name="connsiteX497" fmla="*/ 8535 w 10000"/>
                  <a:gd name="connsiteY497" fmla="*/ 3866 h 10185"/>
                  <a:gd name="connsiteX498" fmla="*/ 8547 w 10000"/>
                  <a:gd name="connsiteY498" fmla="*/ 3929 h 10185"/>
                  <a:gd name="connsiteX499" fmla="*/ 8559 w 10000"/>
                  <a:gd name="connsiteY499" fmla="*/ 4005 h 10185"/>
                  <a:gd name="connsiteX500" fmla="*/ 8571 w 10000"/>
                  <a:gd name="connsiteY500" fmla="*/ 4069 h 10185"/>
                  <a:gd name="connsiteX501" fmla="*/ 8571 w 10000"/>
                  <a:gd name="connsiteY501" fmla="*/ 4132 h 10185"/>
                  <a:gd name="connsiteX502" fmla="*/ 8583 w 10000"/>
                  <a:gd name="connsiteY502" fmla="*/ 4189 h 10185"/>
                  <a:gd name="connsiteX503" fmla="*/ 8583 w 10000"/>
                  <a:gd name="connsiteY503" fmla="*/ 4252 h 10185"/>
                  <a:gd name="connsiteX504" fmla="*/ 8594 w 10000"/>
                  <a:gd name="connsiteY504" fmla="*/ 4328 h 10185"/>
                  <a:gd name="connsiteX505" fmla="*/ 8594 w 10000"/>
                  <a:gd name="connsiteY505" fmla="*/ 4404 h 10185"/>
                  <a:gd name="connsiteX506" fmla="*/ 8606 w 10000"/>
                  <a:gd name="connsiteY506" fmla="*/ 4467 h 10185"/>
                  <a:gd name="connsiteX507" fmla="*/ 8612 w 10000"/>
                  <a:gd name="connsiteY507" fmla="*/ 4537 h 10185"/>
                  <a:gd name="connsiteX508" fmla="*/ 8624 w 10000"/>
                  <a:gd name="connsiteY508" fmla="*/ 4600 h 10185"/>
                  <a:gd name="connsiteX509" fmla="*/ 8636 w 10000"/>
                  <a:gd name="connsiteY509" fmla="*/ 4676 h 10185"/>
                  <a:gd name="connsiteX510" fmla="*/ 8636 w 10000"/>
                  <a:gd name="connsiteY510" fmla="*/ 4739 h 10185"/>
                  <a:gd name="connsiteX511" fmla="*/ 8648 w 10000"/>
                  <a:gd name="connsiteY511" fmla="*/ 4815 h 10185"/>
                  <a:gd name="connsiteX512" fmla="*/ 8660 w 10000"/>
                  <a:gd name="connsiteY512" fmla="*/ 4885 h 10185"/>
                  <a:gd name="connsiteX513" fmla="*/ 8660 w 10000"/>
                  <a:gd name="connsiteY513" fmla="*/ 4960 h 10185"/>
                  <a:gd name="connsiteX514" fmla="*/ 8672 w 10000"/>
                  <a:gd name="connsiteY514" fmla="*/ 5024 h 10185"/>
                  <a:gd name="connsiteX515" fmla="*/ 8684 w 10000"/>
                  <a:gd name="connsiteY515" fmla="*/ 5100 h 10185"/>
                  <a:gd name="connsiteX516" fmla="*/ 8696 w 10000"/>
                  <a:gd name="connsiteY516" fmla="*/ 5169 h 10185"/>
                  <a:gd name="connsiteX517" fmla="*/ 8696 w 10000"/>
                  <a:gd name="connsiteY517" fmla="*/ 5245 h 10185"/>
                  <a:gd name="connsiteX518" fmla="*/ 8696 w 10000"/>
                  <a:gd name="connsiteY518" fmla="*/ 5308 h 10185"/>
                  <a:gd name="connsiteX519" fmla="*/ 8708 w 10000"/>
                  <a:gd name="connsiteY519" fmla="*/ 5384 h 10185"/>
                  <a:gd name="connsiteX520" fmla="*/ 8720 w 10000"/>
                  <a:gd name="connsiteY520" fmla="*/ 5460 h 10185"/>
                  <a:gd name="connsiteX521" fmla="*/ 8720 w 10000"/>
                  <a:gd name="connsiteY521" fmla="*/ 5517 h 10185"/>
                  <a:gd name="connsiteX522" fmla="*/ 8732 w 10000"/>
                  <a:gd name="connsiteY522" fmla="*/ 5593 h 10185"/>
                  <a:gd name="connsiteX523" fmla="*/ 8744 w 10000"/>
                  <a:gd name="connsiteY523" fmla="*/ 5669 h 10185"/>
                  <a:gd name="connsiteX524" fmla="*/ 8756 w 10000"/>
                  <a:gd name="connsiteY524" fmla="*/ 5745 h 10185"/>
                  <a:gd name="connsiteX525" fmla="*/ 8768 w 10000"/>
                  <a:gd name="connsiteY525" fmla="*/ 5795 h 10185"/>
                  <a:gd name="connsiteX526" fmla="*/ 8780 w 10000"/>
                  <a:gd name="connsiteY526" fmla="*/ 5865 h 10185"/>
                  <a:gd name="connsiteX527" fmla="*/ 8780 w 10000"/>
                  <a:gd name="connsiteY527" fmla="*/ 5928 h 10185"/>
                  <a:gd name="connsiteX528" fmla="*/ 8792 w 10000"/>
                  <a:gd name="connsiteY528" fmla="*/ 6004 h 10185"/>
                  <a:gd name="connsiteX529" fmla="*/ 8804 w 10000"/>
                  <a:gd name="connsiteY529" fmla="*/ 6055 h 10185"/>
                  <a:gd name="connsiteX530" fmla="*/ 8816 w 10000"/>
                  <a:gd name="connsiteY530" fmla="*/ 6131 h 10185"/>
                  <a:gd name="connsiteX531" fmla="*/ 8816 w 10000"/>
                  <a:gd name="connsiteY531" fmla="*/ 6188 h 10185"/>
                  <a:gd name="connsiteX532" fmla="*/ 8840 w 10000"/>
                  <a:gd name="connsiteY532" fmla="*/ 6251 h 10185"/>
                  <a:gd name="connsiteX533" fmla="*/ 8840 w 10000"/>
                  <a:gd name="connsiteY533" fmla="*/ 6314 h 10185"/>
                  <a:gd name="connsiteX534" fmla="*/ 8852 w 10000"/>
                  <a:gd name="connsiteY534" fmla="*/ 6377 h 10185"/>
                  <a:gd name="connsiteX535" fmla="*/ 8864 w 10000"/>
                  <a:gd name="connsiteY535" fmla="*/ 6441 h 10185"/>
                  <a:gd name="connsiteX536" fmla="*/ 8876 w 10000"/>
                  <a:gd name="connsiteY536" fmla="*/ 6497 h 10185"/>
                  <a:gd name="connsiteX537" fmla="*/ 8888 w 10000"/>
                  <a:gd name="connsiteY537" fmla="*/ 6561 h 10185"/>
                  <a:gd name="connsiteX538" fmla="*/ 8911 w 10000"/>
                  <a:gd name="connsiteY538" fmla="*/ 6611 h 10185"/>
                  <a:gd name="connsiteX539" fmla="*/ 8911 w 10000"/>
                  <a:gd name="connsiteY539" fmla="*/ 6675 h 10185"/>
                  <a:gd name="connsiteX540" fmla="*/ 8929 w 10000"/>
                  <a:gd name="connsiteY540" fmla="*/ 6738 h 10185"/>
                  <a:gd name="connsiteX541" fmla="*/ 8929 w 10000"/>
                  <a:gd name="connsiteY541" fmla="*/ 6788 h 10185"/>
                  <a:gd name="connsiteX542" fmla="*/ 8953 w 10000"/>
                  <a:gd name="connsiteY542" fmla="*/ 6833 h 10185"/>
                  <a:gd name="connsiteX543" fmla="*/ 8953 w 10000"/>
                  <a:gd name="connsiteY543" fmla="*/ 6883 h 10185"/>
                  <a:gd name="connsiteX544" fmla="*/ 8977 w 10000"/>
                  <a:gd name="connsiteY544" fmla="*/ 6947 h 10185"/>
                  <a:gd name="connsiteX545" fmla="*/ 8989 w 10000"/>
                  <a:gd name="connsiteY545" fmla="*/ 6997 h 10185"/>
                  <a:gd name="connsiteX546" fmla="*/ 9001 w 10000"/>
                  <a:gd name="connsiteY546" fmla="*/ 7048 h 10185"/>
                  <a:gd name="connsiteX547" fmla="*/ 9013 w 10000"/>
                  <a:gd name="connsiteY547" fmla="*/ 7098 h 10185"/>
                  <a:gd name="connsiteX548" fmla="*/ 9037 w 10000"/>
                  <a:gd name="connsiteY548" fmla="*/ 7143 h 10185"/>
                  <a:gd name="connsiteX549" fmla="*/ 9037 w 10000"/>
                  <a:gd name="connsiteY549" fmla="*/ 7181 h 10185"/>
                  <a:gd name="connsiteX550" fmla="*/ 9049 w 10000"/>
                  <a:gd name="connsiteY550" fmla="*/ 7231 h 10185"/>
                  <a:gd name="connsiteX551" fmla="*/ 9061 w 10000"/>
                  <a:gd name="connsiteY551" fmla="*/ 7282 h 10185"/>
                  <a:gd name="connsiteX552" fmla="*/ 9073 w 10000"/>
                  <a:gd name="connsiteY552" fmla="*/ 7320 h 10185"/>
                  <a:gd name="connsiteX553" fmla="*/ 9085 w 10000"/>
                  <a:gd name="connsiteY553" fmla="*/ 7370 h 10185"/>
                  <a:gd name="connsiteX554" fmla="*/ 9097 w 10000"/>
                  <a:gd name="connsiteY554" fmla="*/ 7408 h 10185"/>
                  <a:gd name="connsiteX555" fmla="*/ 9097 w 10000"/>
                  <a:gd name="connsiteY555" fmla="*/ 7446 h 10185"/>
                  <a:gd name="connsiteX556" fmla="*/ 9121 w 10000"/>
                  <a:gd name="connsiteY556" fmla="*/ 7491 h 10185"/>
                  <a:gd name="connsiteX557" fmla="*/ 9133 w 10000"/>
                  <a:gd name="connsiteY557" fmla="*/ 7554 h 10185"/>
                  <a:gd name="connsiteX558" fmla="*/ 9157 w 10000"/>
                  <a:gd name="connsiteY558" fmla="*/ 7630 h 10185"/>
                  <a:gd name="connsiteX559" fmla="*/ 9181 w 10000"/>
                  <a:gd name="connsiteY559" fmla="*/ 7680 h 10185"/>
                  <a:gd name="connsiteX560" fmla="*/ 9193 w 10000"/>
                  <a:gd name="connsiteY560" fmla="*/ 7744 h 10185"/>
                  <a:gd name="connsiteX561" fmla="*/ 9205 w 10000"/>
                  <a:gd name="connsiteY561" fmla="*/ 7794 h 10185"/>
                  <a:gd name="connsiteX562" fmla="*/ 9217 w 10000"/>
                  <a:gd name="connsiteY562" fmla="*/ 7838 h 10185"/>
                  <a:gd name="connsiteX563" fmla="*/ 9228 w 10000"/>
                  <a:gd name="connsiteY563" fmla="*/ 7864 h 10185"/>
                  <a:gd name="connsiteX564" fmla="*/ 9240 w 10000"/>
                  <a:gd name="connsiteY564" fmla="*/ 7914 h 10185"/>
                  <a:gd name="connsiteX565" fmla="*/ 9246 w 10000"/>
                  <a:gd name="connsiteY565" fmla="*/ 7952 h 10185"/>
                  <a:gd name="connsiteX566" fmla="*/ 9258 w 10000"/>
                  <a:gd name="connsiteY566" fmla="*/ 7965 h 10185"/>
                  <a:gd name="connsiteX567" fmla="*/ 9246 w 10000"/>
                  <a:gd name="connsiteY567" fmla="*/ 7965 h 10185"/>
                  <a:gd name="connsiteX568" fmla="*/ 9240 w 10000"/>
                  <a:gd name="connsiteY568" fmla="*/ 7965 h 10185"/>
                  <a:gd name="connsiteX569" fmla="*/ 9217 w 10000"/>
                  <a:gd name="connsiteY569" fmla="*/ 7978 h 10185"/>
                  <a:gd name="connsiteX570" fmla="*/ 9193 w 10000"/>
                  <a:gd name="connsiteY570" fmla="*/ 7990 h 10185"/>
                  <a:gd name="connsiteX571" fmla="*/ 9145 w 10000"/>
                  <a:gd name="connsiteY571" fmla="*/ 7990 h 10185"/>
                  <a:gd name="connsiteX572" fmla="*/ 9097 w 10000"/>
                  <a:gd name="connsiteY572" fmla="*/ 8015 h 10185"/>
                  <a:gd name="connsiteX573" fmla="*/ 9037 w 10000"/>
                  <a:gd name="connsiteY573" fmla="*/ 8041 h 10185"/>
                  <a:gd name="connsiteX574" fmla="*/ 8977 w 10000"/>
                  <a:gd name="connsiteY574" fmla="*/ 8053 h 10185"/>
                  <a:gd name="connsiteX575" fmla="*/ 8941 w 10000"/>
                  <a:gd name="connsiteY575" fmla="*/ 8066 h 10185"/>
                  <a:gd name="connsiteX576" fmla="*/ 8911 w 10000"/>
                  <a:gd name="connsiteY576" fmla="*/ 8079 h 10185"/>
                  <a:gd name="connsiteX577" fmla="*/ 8864 w 10000"/>
                  <a:gd name="connsiteY577" fmla="*/ 8079 h 10185"/>
                  <a:gd name="connsiteX578" fmla="*/ 8828 w 10000"/>
                  <a:gd name="connsiteY578" fmla="*/ 8091 h 10185"/>
                  <a:gd name="connsiteX579" fmla="*/ 8792 w 10000"/>
                  <a:gd name="connsiteY579" fmla="*/ 8104 h 10185"/>
                  <a:gd name="connsiteX580" fmla="*/ 8744 w 10000"/>
                  <a:gd name="connsiteY580" fmla="*/ 8117 h 10185"/>
                  <a:gd name="connsiteX581" fmla="*/ 8696 w 10000"/>
                  <a:gd name="connsiteY581" fmla="*/ 8129 h 10185"/>
                  <a:gd name="connsiteX582" fmla="*/ 8660 w 10000"/>
                  <a:gd name="connsiteY582" fmla="*/ 8148 h 10185"/>
                  <a:gd name="connsiteX583" fmla="*/ 8606 w 10000"/>
                  <a:gd name="connsiteY583" fmla="*/ 8161 h 10185"/>
                  <a:gd name="connsiteX584" fmla="*/ 8559 w 10000"/>
                  <a:gd name="connsiteY584" fmla="*/ 8174 h 10185"/>
                  <a:gd name="connsiteX585" fmla="*/ 8511 w 10000"/>
                  <a:gd name="connsiteY585" fmla="*/ 8186 h 10185"/>
                  <a:gd name="connsiteX586" fmla="*/ 8463 w 10000"/>
                  <a:gd name="connsiteY586" fmla="*/ 8212 h 10185"/>
                  <a:gd name="connsiteX587" fmla="*/ 8403 w 10000"/>
                  <a:gd name="connsiteY587" fmla="*/ 8224 h 10185"/>
                  <a:gd name="connsiteX588" fmla="*/ 8343 w 10000"/>
                  <a:gd name="connsiteY588" fmla="*/ 8237 h 10185"/>
                  <a:gd name="connsiteX589" fmla="*/ 8295 w 10000"/>
                  <a:gd name="connsiteY589" fmla="*/ 8250 h 10185"/>
                  <a:gd name="connsiteX590" fmla="*/ 8254 w 10000"/>
                  <a:gd name="connsiteY590" fmla="*/ 8275 h 10185"/>
                  <a:gd name="connsiteX591" fmla="*/ 8182 w 10000"/>
                  <a:gd name="connsiteY591" fmla="*/ 8287 h 10185"/>
                  <a:gd name="connsiteX592" fmla="*/ 8122 w 10000"/>
                  <a:gd name="connsiteY592" fmla="*/ 8300 h 10185"/>
                  <a:gd name="connsiteX593" fmla="*/ 8062 w 10000"/>
                  <a:gd name="connsiteY593" fmla="*/ 8313 h 10185"/>
                  <a:gd name="connsiteX594" fmla="*/ 8002 w 10000"/>
                  <a:gd name="connsiteY594" fmla="*/ 8338 h 10185"/>
                  <a:gd name="connsiteX595" fmla="*/ 7949 w 10000"/>
                  <a:gd name="connsiteY595" fmla="*/ 8351 h 10185"/>
                  <a:gd name="connsiteX596" fmla="*/ 7889 w 10000"/>
                  <a:gd name="connsiteY596" fmla="*/ 8363 h 10185"/>
                  <a:gd name="connsiteX597" fmla="*/ 7817 w 10000"/>
                  <a:gd name="connsiteY597" fmla="*/ 8389 h 10185"/>
                  <a:gd name="connsiteX598" fmla="*/ 7757 w 10000"/>
                  <a:gd name="connsiteY598" fmla="*/ 8401 h 10185"/>
                  <a:gd name="connsiteX599" fmla="*/ 7685 w 10000"/>
                  <a:gd name="connsiteY599" fmla="*/ 8414 h 10185"/>
                  <a:gd name="connsiteX600" fmla="*/ 7632 w 10000"/>
                  <a:gd name="connsiteY600" fmla="*/ 8439 h 10185"/>
                  <a:gd name="connsiteX601" fmla="*/ 7560 w 10000"/>
                  <a:gd name="connsiteY601" fmla="*/ 8452 h 10185"/>
                  <a:gd name="connsiteX602" fmla="*/ 7488 w 10000"/>
                  <a:gd name="connsiteY602" fmla="*/ 8458 h 10185"/>
                  <a:gd name="connsiteX603" fmla="*/ 7416 w 10000"/>
                  <a:gd name="connsiteY603" fmla="*/ 8471 h 10185"/>
                  <a:gd name="connsiteX604" fmla="*/ 7356 w 10000"/>
                  <a:gd name="connsiteY604" fmla="*/ 8496 h 10185"/>
                  <a:gd name="connsiteX605" fmla="*/ 7291 w 10000"/>
                  <a:gd name="connsiteY605" fmla="*/ 8509 h 10185"/>
                  <a:gd name="connsiteX606" fmla="*/ 7219 w 10000"/>
                  <a:gd name="connsiteY606" fmla="*/ 8534 h 10185"/>
                  <a:gd name="connsiteX607" fmla="*/ 7147 w 10000"/>
                  <a:gd name="connsiteY607" fmla="*/ 8547 h 10185"/>
                  <a:gd name="connsiteX608" fmla="*/ 7075 w 10000"/>
                  <a:gd name="connsiteY608" fmla="*/ 8559 h 10185"/>
                  <a:gd name="connsiteX609" fmla="*/ 7010 w 10000"/>
                  <a:gd name="connsiteY609" fmla="*/ 8572 h 10185"/>
                  <a:gd name="connsiteX610" fmla="*/ 6938 w 10000"/>
                  <a:gd name="connsiteY610" fmla="*/ 8597 h 10185"/>
                  <a:gd name="connsiteX611" fmla="*/ 6866 w 10000"/>
                  <a:gd name="connsiteY611" fmla="*/ 8610 h 10185"/>
                  <a:gd name="connsiteX612" fmla="*/ 6782 w 10000"/>
                  <a:gd name="connsiteY612" fmla="*/ 8623 h 10185"/>
                  <a:gd name="connsiteX613" fmla="*/ 6711 w 10000"/>
                  <a:gd name="connsiteY613" fmla="*/ 8635 h 10185"/>
                  <a:gd name="connsiteX614" fmla="*/ 6645 w 10000"/>
                  <a:gd name="connsiteY614" fmla="*/ 8648 h 10185"/>
                  <a:gd name="connsiteX615" fmla="*/ 6573 w 10000"/>
                  <a:gd name="connsiteY615" fmla="*/ 8661 h 10185"/>
                  <a:gd name="connsiteX616" fmla="*/ 6501 w 10000"/>
                  <a:gd name="connsiteY616" fmla="*/ 8673 h 10185"/>
                  <a:gd name="connsiteX617" fmla="*/ 6429 w 10000"/>
                  <a:gd name="connsiteY617" fmla="*/ 8699 h 10185"/>
                  <a:gd name="connsiteX618" fmla="*/ 6364 w 10000"/>
                  <a:gd name="connsiteY618" fmla="*/ 8711 h 10185"/>
                  <a:gd name="connsiteX619" fmla="*/ 6292 w 10000"/>
                  <a:gd name="connsiteY619" fmla="*/ 8724 h 10185"/>
                  <a:gd name="connsiteX620" fmla="*/ 6208 w 10000"/>
                  <a:gd name="connsiteY620" fmla="*/ 8737 h 10185"/>
                  <a:gd name="connsiteX621" fmla="*/ 6136 w 10000"/>
                  <a:gd name="connsiteY621" fmla="*/ 8749 h 10185"/>
                  <a:gd name="connsiteX622" fmla="*/ 6065 w 10000"/>
                  <a:gd name="connsiteY622" fmla="*/ 8762 h 10185"/>
                  <a:gd name="connsiteX623" fmla="*/ 5999 w 10000"/>
                  <a:gd name="connsiteY623" fmla="*/ 8775 h 10185"/>
                  <a:gd name="connsiteX624" fmla="*/ 5927 w 10000"/>
                  <a:gd name="connsiteY624" fmla="*/ 8787 h 10185"/>
                  <a:gd name="connsiteX625" fmla="*/ 5843 w 10000"/>
                  <a:gd name="connsiteY625" fmla="*/ 8787 h 10185"/>
                  <a:gd name="connsiteX626" fmla="*/ 5772 w 10000"/>
                  <a:gd name="connsiteY626" fmla="*/ 8793 h 10185"/>
                  <a:gd name="connsiteX627" fmla="*/ 5706 w 10000"/>
                  <a:gd name="connsiteY627" fmla="*/ 8806 h 10185"/>
                  <a:gd name="connsiteX628" fmla="*/ 5634 w 10000"/>
                  <a:gd name="connsiteY628" fmla="*/ 8819 h 10185"/>
                  <a:gd name="connsiteX629" fmla="*/ 5550 w 10000"/>
                  <a:gd name="connsiteY629" fmla="*/ 8831 h 10185"/>
                  <a:gd name="connsiteX630" fmla="*/ 5478 w 10000"/>
                  <a:gd name="connsiteY630" fmla="*/ 8857 h 10185"/>
                  <a:gd name="connsiteX631" fmla="*/ 5413 w 10000"/>
                  <a:gd name="connsiteY631" fmla="*/ 8869 h 10185"/>
                  <a:gd name="connsiteX632" fmla="*/ 5329 w 10000"/>
                  <a:gd name="connsiteY632" fmla="*/ 8882 h 10185"/>
                  <a:gd name="connsiteX633" fmla="*/ 5257 w 10000"/>
                  <a:gd name="connsiteY633" fmla="*/ 8895 h 10185"/>
                  <a:gd name="connsiteX634" fmla="*/ 5185 w 10000"/>
                  <a:gd name="connsiteY634" fmla="*/ 8907 h 10185"/>
                  <a:gd name="connsiteX635" fmla="*/ 5114 w 10000"/>
                  <a:gd name="connsiteY635" fmla="*/ 8920 h 10185"/>
                  <a:gd name="connsiteX636" fmla="*/ 5036 w 10000"/>
                  <a:gd name="connsiteY636" fmla="*/ 8933 h 10185"/>
                  <a:gd name="connsiteX637" fmla="*/ 4964 w 10000"/>
                  <a:gd name="connsiteY637" fmla="*/ 8945 h 10185"/>
                  <a:gd name="connsiteX638" fmla="*/ 4892 w 10000"/>
                  <a:gd name="connsiteY638" fmla="*/ 8971 h 10185"/>
                  <a:gd name="connsiteX639" fmla="*/ 4821 w 10000"/>
                  <a:gd name="connsiteY639" fmla="*/ 8983 h 10185"/>
                  <a:gd name="connsiteX640" fmla="*/ 4755 w 10000"/>
                  <a:gd name="connsiteY640" fmla="*/ 8996 h 10185"/>
                  <a:gd name="connsiteX641" fmla="*/ 4671 w 10000"/>
                  <a:gd name="connsiteY641" fmla="*/ 9009 h 10185"/>
                  <a:gd name="connsiteX642" fmla="*/ 4599 w 10000"/>
                  <a:gd name="connsiteY642" fmla="*/ 9021 h 10185"/>
                  <a:gd name="connsiteX643" fmla="*/ 4528 w 10000"/>
                  <a:gd name="connsiteY643" fmla="*/ 9034 h 10185"/>
                  <a:gd name="connsiteX644" fmla="*/ 4462 w 10000"/>
                  <a:gd name="connsiteY644" fmla="*/ 9046 h 10185"/>
                  <a:gd name="connsiteX645" fmla="*/ 4390 w 10000"/>
                  <a:gd name="connsiteY645" fmla="*/ 9059 h 10185"/>
                  <a:gd name="connsiteX646" fmla="*/ 4330 w 10000"/>
                  <a:gd name="connsiteY646" fmla="*/ 9084 h 10185"/>
                  <a:gd name="connsiteX647" fmla="*/ 4258 w 10000"/>
                  <a:gd name="connsiteY647" fmla="*/ 9097 h 10185"/>
                  <a:gd name="connsiteX648" fmla="*/ 4187 w 10000"/>
                  <a:gd name="connsiteY648" fmla="*/ 9110 h 10185"/>
                  <a:gd name="connsiteX649" fmla="*/ 4121 w 10000"/>
                  <a:gd name="connsiteY649" fmla="*/ 9122 h 10185"/>
                  <a:gd name="connsiteX650" fmla="*/ 4061 w 10000"/>
                  <a:gd name="connsiteY650" fmla="*/ 9141 h 10185"/>
                  <a:gd name="connsiteX651" fmla="*/ 3989 w 10000"/>
                  <a:gd name="connsiteY651" fmla="*/ 9154 h 10185"/>
                  <a:gd name="connsiteX652" fmla="*/ 3929 w 10000"/>
                  <a:gd name="connsiteY652" fmla="*/ 9167 h 10185"/>
                  <a:gd name="connsiteX653" fmla="*/ 3870 w 10000"/>
                  <a:gd name="connsiteY653" fmla="*/ 9179 h 10185"/>
                  <a:gd name="connsiteX654" fmla="*/ 3816 w 10000"/>
                  <a:gd name="connsiteY654" fmla="*/ 9192 h 10185"/>
                  <a:gd name="connsiteX655" fmla="*/ 3744 w 10000"/>
                  <a:gd name="connsiteY655" fmla="*/ 9205 h 10185"/>
                  <a:gd name="connsiteX656" fmla="*/ 3684 w 10000"/>
                  <a:gd name="connsiteY656" fmla="*/ 9217 h 10185"/>
                  <a:gd name="connsiteX657" fmla="*/ 3624 w 10000"/>
                  <a:gd name="connsiteY657" fmla="*/ 9230 h 10185"/>
                  <a:gd name="connsiteX658" fmla="*/ 3577 w 10000"/>
                  <a:gd name="connsiteY658" fmla="*/ 9243 h 10185"/>
                  <a:gd name="connsiteX659" fmla="*/ 3523 w 10000"/>
                  <a:gd name="connsiteY659" fmla="*/ 9255 h 10185"/>
                  <a:gd name="connsiteX660" fmla="*/ 3463 w 10000"/>
                  <a:gd name="connsiteY660" fmla="*/ 9268 h 10185"/>
                  <a:gd name="connsiteX661" fmla="*/ 3415 w 10000"/>
                  <a:gd name="connsiteY661" fmla="*/ 9281 h 10185"/>
                  <a:gd name="connsiteX662" fmla="*/ 3367 w 10000"/>
                  <a:gd name="connsiteY662" fmla="*/ 9293 h 10185"/>
                  <a:gd name="connsiteX663" fmla="*/ 3307 w 10000"/>
                  <a:gd name="connsiteY663" fmla="*/ 9306 h 10185"/>
                  <a:gd name="connsiteX664" fmla="*/ 3260 w 10000"/>
                  <a:gd name="connsiteY664" fmla="*/ 9318 h 10185"/>
                  <a:gd name="connsiteX665" fmla="*/ 3212 w 10000"/>
                  <a:gd name="connsiteY665" fmla="*/ 9318 h 10185"/>
                  <a:gd name="connsiteX666" fmla="*/ 3182 w 10000"/>
                  <a:gd name="connsiteY666" fmla="*/ 9331 h 10185"/>
                  <a:gd name="connsiteX667" fmla="*/ 3134 w 10000"/>
                  <a:gd name="connsiteY667" fmla="*/ 9344 h 10185"/>
                  <a:gd name="connsiteX668" fmla="*/ 3086 w 10000"/>
                  <a:gd name="connsiteY668" fmla="*/ 9356 h 10185"/>
                  <a:gd name="connsiteX669" fmla="*/ 3050 w 10000"/>
                  <a:gd name="connsiteY669" fmla="*/ 9369 h 10185"/>
                  <a:gd name="connsiteX670" fmla="*/ 3014 w 10000"/>
                  <a:gd name="connsiteY670" fmla="*/ 9382 h 10185"/>
                  <a:gd name="connsiteX671" fmla="*/ 2978 w 10000"/>
                  <a:gd name="connsiteY671" fmla="*/ 9382 h 10185"/>
                  <a:gd name="connsiteX672" fmla="*/ 2943 w 10000"/>
                  <a:gd name="connsiteY672" fmla="*/ 9394 h 10185"/>
                  <a:gd name="connsiteX673" fmla="*/ 2907 w 10000"/>
                  <a:gd name="connsiteY673" fmla="*/ 9394 h 10185"/>
                  <a:gd name="connsiteX674" fmla="*/ 2889 w 10000"/>
                  <a:gd name="connsiteY674" fmla="*/ 9407 h 10185"/>
                  <a:gd name="connsiteX675" fmla="*/ 2829 w 10000"/>
                  <a:gd name="connsiteY675" fmla="*/ 9420 h 10185"/>
                  <a:gd name="connsiteX676" fmla="*/ 2793 w 10000"/>
                  <a:gd name="connsiteY676" fmla="*/ 9432 h 10185"/>
                  <a:gd name="connsiteX677" fmla="*/ 2757 w 10000"/>
                  <a:gd name="connsiteY677" fmla="*/ 9445 h 10185"/>
                  <a:gd name="connsiteX678" fmla="*/ 2733 w 10000"/>
                  <a:gd name="connsiteY678" fmla="*/ 9445 h 10185"/>
                  <a:gd name="connsiteX679" fmla="*/ 2709 w 10000"/>
                  <a:gd name="connsiteY679" fmla="*/ 9451 h 10185"/>
                  <a:gd name="connsiteX680" fmla="*/ 2709 w 10000"/>
                  <a:gd name="connsiteY680" fmla="*/ 9451 h 10185"/>
                  <a:gd name="connsiteX681" fmla="*/ 2709 w 10000"/>
                  <a:gd name="connsiteY681" fmla="*/ 9445 h 10185"/>
                  <a:gd name="connsiteX682" fmla="*/ 2697 w 10000"/>
                  <a:gd name="connsiteY682" fmla="*/ 9407 h 10185"/>
                  <a:gd name="connsiteX683" fmla="*/ 2697 w 10000"/>
                  <a:gd name="connsiteY683" fmla="*/ 9356 h 10185"/>
                  <a:gd name="connsiteX684" fmla="*/ 2685 w 10000"/>
                  <a:gd name="connsiteY684" fmla="*/ 9331 h 10185"/>
                  <a:gd name="connsiteX685" fmla="*/ 2685 w 10000"/>
                  <a:gd name="connsiteY685" fmla="*/ 9281 h 10185"/>
                  <a:gd name="connsiteX686" fmla="*/ 2685 w 10000"/>
                  <a:gd name="connsiteY686" fmla="*/ 9243 h 10185"/>
                  <a:gd name="connsiteX687" fmla="*/ 2673 w 10000"/>
                  <a:gd name="connsiteY687" fmla="*/ 9167 h 10185"/>
                  <a:gd name="connsiteX688" fmla="*/ 2661 w 10000"/>
                  <a:gd name="connsiteY688" fmla="*/ 9122 h 10185"/>
                  <a:gd name="connsiteX689" fmla="*/ 2661 w 10000"/>
                  <a:gd name="connsiteY689" fmla="*/ 9072 h 10185"/>
                  <a:gd name="connsiteX690" fmla="*/ 2650 w 10000"/>
                  <a:gd name="connsiteY690" fmla="*/ 9046 h 10185"/>
                  <a:gd name="connsiteX691" fmla="*/ 2650 w 10000"/>
                  <a:gd name="connsiteY691" fmla="*/ 9009 h 10185"/>
                  <a:gd name="connsiteX692" fmla="*/ 2650 w 10000"/>
                  <a:gd name="connsiteY692" fmla="*/ 8971 h 10185"/>
                  <a:gd name="connsiteX693" fmla="*/ 2638 w 10000"/>
                  <a:gd name="connsiteY693" fmla="*/ 8920 h 10185"/>
                  <a:gd name="connsiteX694" fmla="*/ 2626 w 10000"/>
                  <a:gd name="connsiteY694" fmla="*/ 8882 h 10185"/>
                  <a:gd name="connsiteX695" fmla="*/ 2626 w 10000"/>
                  <a:gd name="connsiteY695" fmla="*/ 8844 h 10185"/>
                  <a:gd name="connsiteX696" fmla="*/ 2614 w 10000"/>
                  <a:gd name="connsiteY696" fmla="*/ 8806 h 10185"/>
                  <a:gd name="connsiteX697" fmla="*/ 2602 w 10000"/>
                  <a:gd name="connsiteY697" fmla="*/ 8762 h 10185"/>
                  <a:gd name="connsiteX698" fmla="*/ 2602 w 10000"/>
                  <a:gd name="connsiteY698" fmla="*/ 8724 h 10185"/>
                  <a:gd name="connsiteX699" fmla="*/ 2590 w 10000"/>
                  <a:gd name="connsiteY699" fmla="*/ 8673 h 10185"/>
                  <a:gd name="connsiteX700" fmla="*/ 2590 w 10000"/>
                  <a:gd name="connsiteY700" fmla="*/ 8623 h 10185"/>
                  <a:gd name="connsiteX701" fmla="*/ 2578 w 10000"/>
                  <a:gd name="connsiteY701" fmla="*/ 8559 h 10185"/>
                  <a:gd name="connsiteX702" fmla="*/ 2572 w 10000"/>
                  <a:gd name="connsiteY702" fmla="*/ 8509 h 10185"/>
                  <a:gd name="connsiteX703" fmla="*/ 2560 w 10000"/>
                  <a:gd name="connsiteY703" fmla="*/ 8458 h 10185"/>
                  <a:gd name="connsiteX704" fmla="*/ 2548 w 10000"/>
                  <a:gd name="connsiteY704" fmla="*/ 8414 h 10185"/>
                  <a:gd name="connsiteX705" fmla="*/ 2536 w 10000"/>
                  <a:gd name="connsiteY705" fmla="*/ 8351 h 10185"/>
                  <a:gd name="connsiteX706" fmla="*/ 2536 w 10000"/>
                  <a:gd name="connsiteY706" fmla="*/ 8300 h 10185"/>
                  <a:gd name="connsiteX707" fmla="*/ 2524 w 10000"/>
                  <a:gd name="connsiteY707" fmla="*/ 8237 h 10185"/>
                  <a:gd name="connsiteX708" fmla="*/ 2512 w 10000"/>
                  <a:gd name="connsiteY708" fmla="*/ 8186 h 10185"/>
                  <a:gd name="connsiteX709" fmla="*/ 2488 w 10000"/>
                  <a:gd name="connsiteY709" fmla="*/ 8117 h 10185"/>
                  <a:gd name="connsiteX710" fmla="*/ 2476 w 10000"/>
                  <a:gd name="connsiteY710" fmla="*/ 8066 h 10185"/>
                  <a:gd name="connsiteX711" fmla="*/ 2464 w 10000"/>
                  <a:gd name="connsiteY711" fmla="*/ 7990 h 10185"/>
                  <a:gd name="connsiteX712" fmla="*/ 2452 w 10000"/>
                  <a:gd name="connsiteY712" fmla="*/ 7940 h 10185"/>
                  <a:gd name="connsiteX713" fmla="*/ 2440 w 10000"/>
                  <a:gd name="connsiteY713" fmla="*/ 7864 h 10185"/>
                  <a:gd name="connsiteX714" fmla="*/ 2428 w 10000"/>
                  <a:gd name="connsiteY714" fmla="*/ 7800 h 10185"/>
                  <a:gd name="connsiteX715" fmla="*/ 2416 w 10000"/>
                  <a:gd name="connsiteY715" fmla="*/ 7731 h 10185"/>
                  <a:gd name="connsiteX716" fmla="*/ 2404 w 10000"/>
                  <a:gd name="connsiteY716" fmla="*/ 7668 h 10185"/>
                  <a:gd name="connsiteX717" fmla="*/ 2380 w 10000"/>
                  <a:gd name="connsiteY717" fmla="*/ 7592 h 10185"/>
                  <a:gd name="connsiteX718" fmla="*/ 2356 w 10000"/>
                  <a:gd name="connsiteY718" fmla="*/ 7528 h 10185"/>
                  <a:gd name="connsiteX719" fmla="*/ 2344 w 10000"/>
                  <a:gd name="connsiteY719" fmla="*/ 7459 h 10185"/>
                  <a:gd name="connsiteX720" fmla="*/ 2333 w 10000"/>
                  <a:gd name="connsiteY720" fmla="*/ 7383 h 10185"/>
                  <a:gd name="connsiteX721" fmla="*/ 2309 w 10000"/>
                  <a:gd name="connsiteY721" fmla="*/ 7307 h 10185"/>
                  <a:gd name="connsiteX722" fmla="*/ 2297 w 10000"/>
                  <a:gd name="connsiteY722" fmla="*/ 7231 h 10185"/>
                  <a:gd name="connsiteX723" fmla="*/ 2273 w 10000"/>
                  <a:gd name="connsiteY723" fmla="*/ 7155 h 10185"/>
                  <a:gd name="connsiteX724" fmla="*/ 2261 w 10000"/>
                  <a:gd name="connsiteY724" fmla="*/ 7086 h 10185"/>
                  <a:gd name="connsiteX725" fmla="*/ 2243 w 10000"/>
                  <a:gd name="connsiteY725" fmla="*/ 7010 h 10185"/>
                  <a:gd name="connsiteX726" fmla="*/ 2219 w 10000"/>
                  <a:gd name="connsiteY726" fmla="*/ 6921 h 10185"/>
                  <a:gd name="connsiteX727" fmla="*/ 2195 w 10000"/>
                  <a:gd name="connsiteY727" fmla="*/ 6845 h 10185"/>
                  <a:gd name="connsiteX728" fmla="*/ 2171 w 10000"/>
                  <a:gd name="connsiteY728" fmla="*/ 6776 h 10185"/>
                  <a:gd name="connsiteX729" fmla="*/ 2147 w 10000"/>
                  <a:gd name="connsiteY729" fmla="*/ 6687 h 10185"/>
                  <a:gd name="connsiteX730" fmla="*/ 2135 w 10000"/>
                  <a:gd name="connsiteY730" fmla="*/ 6611 h 10185"/>
                  <a:gd name="connsiteX731" fmla="*/ 2111 w 10000"/>
                  <a:gd name="connsiteY731" fmla="*/ 6523 h 10185"/>
                  <a:gd name="connsiteX732" fmla="*/ 2087 w 10000"/>
                  <a:gd name="connsiteY732" fmla="*/ 6453 h 10185"/>
                  <a:gd name="connsiteX733" fmla="*/ 2051 w 10000"/>
                  <a:gd name="connsiteY733" fmla="*/ 6352 h 10185"/>
                  <a:gd name="connsiteX734" fmla="*/ 2028 w 10000"/>
                  <a:gd name="connsiteY734" fmla="*/ 6263 h 10185"/>
                  <a:gd name="connsiteX735" fmla="*/ 2004 w 10000"/>
                  <a:gd name="connsiteY735" fmla="*/ 6175 h 10185"/>
                  <a:gd name="connsiteX736" fmla="*/ 1980 w 10000"/>
                  <a:gd name="connsiteY736" fmla="*/ 6093 h 10185"/>
                  <a:gd name="connsiteX737" fmla="*/ 1944 w 10000"/>
                  <a:gd name="connsiteY737" fmla="*/ 5991 h 10185"/>
                  <a:gd name="connsiteX738" fmla="*/ 1926 w 10000"/>
                  <a:gd name="connsiteY738" fmla="*/ 5903 h 10185"/>
                  <a:gd name="connsiteX739" fmla="*/ 1902 w 10000"/>
                  <a:gd name="connsiteY739" fmla="*/ 5808 h 10185"/>
                  <a:gd name="connsiteX740" fmla="*/ 1878 w 10000"/>
                  <a:gd name="connsiteY740" fmla="*/ 5719 h 10185"/>
                  <a:gd name="connsiteX741" fmla="*/ 1854 w 10000"/>
                  <a:gd name="connsiteY741" fmla="*/ 5618 h 10185"/>
                  <a:gd name="connsiteX742" fmla="*/ 1818 w 10000"/>
                  <a:gd name="connsiteY742" fmla="*/ 5517 h 10185"/>
                  <a:gd name="connsiteX743" fmla="*/ 1794 w 10000"/>
                  <a:gd name="connsiteY743" fmla="*/ 5422 h 10185"/>
                  <a:gd name="connsiteX744" fmla="*/ 1770 w 10000"/>
                  <a:gd name="connsiteY744" fmla="*/ 5321 h 10185"/>
                  <a:gd name="connsiteX745" fmla="*/ 1734 w 10000"/>
                  <a:gd name="connsiteY745" fmla="*/ 5220 h 10185"/>
                  <a:gd name="connsiteX746" fmla="*/ 1711 w 10000"/>
                  <a:gd name="connsiteY746" fmla="*/ 5125 h 10185"/>
                  <a:gd name="connsiteX747" fmla="*/ 1675 w 10000"/>
                  <a:gd name="connsiteY747" fmla="*/ 5024 h 10185"/>
                  <a:gd name="connsiteX748" fmla="*/ 1651 w 10000"/>
                  <a:gd name="connsiteY748" fmla="*/ 4923 h 10185"/>
                  <a:gd name="connsiteX749" fmla="*/ 1615 w 10000"/>
                  <a:gd name="connsiteY749" fmla="*/ 4821 h 10185"/>
                  <a:gd name="connsiteX750" fmla="*/ 1597 w 10000"/>
                  <a:gd name="connsiteY750" fmla="*/ 4714 h 10185"/>
                  <a:gd name="connsiteX751" fmla="*/ 1561 w 10000"/>
                  <a:gd name="connsiteY751" fmla="*/ 4613 h 10185"/>
                  <a:gd name="connsiteX752" fmla="*/ 1537 w 10000"/>
                  <a:gd name="connsiteY752" fmla="*/ 4511 h 10185"/>
                  <a:gd name="connsiteX753" fmla="*/ 1501 w 10000"/>
                  <a:gd name="connsiteY753" fmla="*/ 4416 h 10185"/>
                  <a:gd name="connsiteX754" fmla="*/ 1477 w 10000"/>
                  <a:gd name="connsiteY754" fmla="*/ 4303 h 10185"/>
                  <a:gd name="connsiteX755" fmla="*/ 1441 w 10000"/>
                  <a:gd name="connsiteY755" fmla="*/ 4201 h 10185"/>
                  <a:gd name="connsiteX756" fmla="*/ 1417 w 10000"/>
                  <a:gd name="connsiteY756" fmla="*/ 4107 h 10185"/>
                  <a:gd name="connsiteX757" fmla="*/ 1394 w 10000"/>
                  <a:gd name="connsiteY757" fmla="*/ 4005 h 10185"/>
                  <a:gd name="connsiteX758" fmla="*/ 1370 w 10000"/>
                  <a:gd name="connsiteY758" fmla="*/ 3904 h 10185"/>
                  <a:gd name="connsiteX759" fmla="*/ 1334 w 10000"/>
                  <a:gd name="connsiteY759" fmla="*/ 3809 h 10185"/>
                  <a:gd name="connsiteX760" fmla="*/ 1310 w 10000"/>
                  <a:gd name="connsiteY760" fmla="*/ 3708 h 10185"/>
                  <a:gd name="connsiteX761" fmla="*/ 1280 w 10000"/>
                  <a:gd name="connsiteY761" fmla="*/ 3607 h 10185"/>
                  <a:gd name="connsiteX762" fmla="*/ 1256 w 10000"/>
                  <a:gd name="connsiteY762" fmla="*/ 3506 h 10185"/>
                  <a:gd name="connsiteX763" fmla="*/ 1232 w 10000"/>
                  <a:gd name="connsiteY763" fmla="*/ 3423 h 10185"/>
                  <a:gd name="connsiteX764" fmla="*/ 1208 w 10000"/>
                  <a:gd name="connsiteY764" fmla="*/ 3335 h 10185"/>
                  <a:gd name="connsiteX765" fmla="*/ 1172 w 10000"/>
                  <a:gd name="connsiteY765" fmla="*/ 3234 h 10185"/>
                  <a:gd name="connsiteX766" fmla="*/ 1148 w 10000"/>
                  <a:gd name="connsiteY766" fmla="*/ 3139 h 10185"/>
                  <a:gd name="connsiteX767" fmla="*/ 1124 w 10000"/>
                  <a:gd name="connsiteY767" fmla="*/ 3038 h 10185"/>
                  <a:gd name="connsiteX768" fmla="*/ 1100 w 10000"/>
                  <a:gd name="connsiteY768" fmla="*/ 2962 h 10185"/>
                  <a:gd name="connsiteX769" fmla="*/ 1077 w 10000"/>
                  <a:gd name="connsiteY769" fmla="*/ 2861 h 10185"/>
                  <a:gd name="connsiteX770" fmla="*/ 1041 w 10000"/>
                  <a:gd name="connsiteY770" fmla="*/ 2778 h 10185"/>
                  <a:gd name="connsiteX771" fmla="*/ 1029 w 10000"/>
                  <a:gd name="connsiteY771" fmla="*/ 2702 h 10185"/>
                  <a:gd name="connsiteX772" fmla="*/ 1005 w 10000"/>
                  <a:gd name="connsiteY772" fmla="*/ 2626 h 10185"/>
                  <a:gd name="connsiteX773" fmla="*/ 981 w 10000"/>
                  <a:gd name="connsiteY773" fmla="*/ 2551 h 10185"/>
                  <a:gd name="connsiteX774" fmla="*/ 963 w 10000"/>
                  <a:gd name="connsiteY774" fmla="*/ 2468 h 10185"/>
                  <a:gd name="connsiteX775" fmla="*/ 951 w 10000"/>
                  <a:gd name="connsiteY775" fmla="*/ 2392 h 10185"/>
                  <a:gd name="connsiteX776" fmla="*/ 927 w 10000"/>
                  <a:gd name="connsiteY776" fmla="*/ 2329 h 10185"/>
                  <a:gd name="connsiteX777" fmla="*/ 903 w 10000"/>
                  <a:gd name="connsiteY777" fmla="*/ 2253 h 10185"/>
                  <a:gd name="connsiteX778" fmla="*/ 891 w 10000"/>
                  <a:gd name="connsiteY778" fmla="*/ 2190 h 10185"/>
                  <a:gd name="connsiteX779" fmla="*/ 867 w 10000"/>
                  <a:gd name="connsiteY779" fmla="*/ 2133 h 10185"/>
                  <a:gd name="connsiteX780" fmla="*/ 855 w 10000"/>
                  <a:gd name="connsiteY780" fmla="*/ 2070 h 10185"/>
                  <a:gd name="connsiteX781" fmla="*/ 843 w 10000"/>
                  <a:gd name="connsiteY781" fmla="*/ 2007 h 10185"/>
                  <a:gd name="connsiteX782" fmla="*/ 819 w 10000"/>
                  <a:gd name="connsiteY782" fmla="*/ 1943 h 10185"/>
                  <a:gd name="connsiteX783" fmla="*/ 807 w 10000"/>
                  <a:gd name="connsiteY783" fmla="*/ 1893 h 10185"/>
                  <a:gd name="connsiteX784" fmla="*/ 783 w 10000"/>
                  <a:gd name="connsiteY784" fmla="*/ 1855 h 10185"/>
                  <a:gd name="connsiteX785" fmla="*/ 772 w 10000"/>
                  <a:gd name="connsiteY785" fmla="*/ 1811 h 10185"/>
                  <a:gd name="connsiteX786" fmla="*/ 760 w 10000"/>
                  <a:gd name="connsiteY786" fmla="*/ 1773 h 10185"/>
                  <a:gd name="connsiteX787" fmla="*/ 748 w 10000"/>
                  <a:gd name="connsiteY787" fmla="*/ 1735 h 10185"/>
                  <a:gd name="connsiteX788" fmla="*/ 748 w 10000"/>
                  <a:gd name="connsiteY788" fmla="*/ 1697 h 10185"/>
                  <a:gd name="connsiteX789" fmla="*/ 724 w 10000"/>
                  <a:gd name="connsiteY789" fmla="*/ 1633 h 10185"/>
                  <a:gd name="connsiteX790" fmla="*/ 724 w 10000"/>
                  <a:gd name="connsiteY790" fmla="*/ 1595 h 10185"/>
                  <a:gd name="connsiteX791" fmla="*/ 712 w 10000"/>
                  <a:gd name="connsiteY791" fmla="*/ 1570 h 10185"/>
                  <a:gd name="connsiteX792" fmla="*/ 712 w 10000"/>
                  <a:gd name="connsiteY792" fmla="*/ 1558 h 10185"/>
                  <a:gd name="connsiteX793" fmla="*/ 724 w 10000"/>
                  <a:gd name="connsiteY793" fmla="*/ 1558 h 10185"/>
                  <a:gd name="connsiteX794" fmla="*/ 783 w 10000"/>
                  <a:gd name="connsiteY794" fmla="*/ 1545 h 10185"/>
                  <a:gd name="connsiteX795" fmla="*/ 819 w 10000"/>
                  <a:gd name="connsiteY795" fmla="*/ 1532 h 10185"/>
                  <a:gd name="connsiteX796" fmla="*/ 867 w 10000"/>
                  <a:gd name="connsiteY796" fmla="*/ 1532 h 10185"/>
                  <a:gd name="connsiteX797" fmla="*/ 891 w 10000"/>
                  <a:gd name="connsiteY797" fmla="*/ 1520 h 10185"/>
                  <a:gd name="connsiteX798" fmla="*/ 927 w 10000"/>
                  <a:gd name="connsiteY798" fmla="*/ 1520 h 10185"/>
                  <a:gd name="connsiteX799" fmla="*/ 963 w 10000"/>
                  <a:gd name="connsiteY799" fmla="*/ 1520 h 10185"/>
                  <a:gd name="connsiteX800" fmla="*/ 993 w 10000"/>
                  <a:gd name="connsiteY800" fmla="*/ 1520 h 10185"/>
                  <a:gd name="connsiteX801" fmla="*/ 1017 w 10000"/>
                  <a:gd name="connsiteY801" fmla="*/ 1507 h 10185"/>
                  <a:gd name="connsiteX802" fmla="*/ 1053 w 10000"/>
                  <a:gd name="connsiteY802" fmla="*/ 1507 h 10185"/>
                  <a:gd name="connsiteX803" fmla="*/ 1100 w 10000"/>
                  <a:gd name="connsiteY803" fmla="*/ 1501 h 10185"/>
                  <a:gd name="connsiteX804" fmla="*/ 1136 w 10000"/>
                  <a:gd name="connsiteY804" fmla="*/ 1501 h 10185"/>
                  <a:gd name="connsiteX805" fmla="*/ 1172 w 10000"/>
                  <a:gd name="connsiteY805" fmla="*/ 1488 h 10185"/>
                  <a:gd name="connsiteX806" fmla="*/ 1220 w 10000"/>
                  <a:gd name="connsiteY806" fmla="*/ 1488 h 10185"/>
                  <a:gd name="connsiteX807" fmla="*/ 1268 w 10000"/>
                  <a:gd name="connsiteY807" fmla="*/ 1475 h 10185"/>
                  <a:gd name="connsiteX808" fmla="*/ 1310 w 10000"/>
                  <a:gd name="connsiteY808" fmla="*/ 1475 h 10185"/>
                  <a:gd name="connsiteX809" fmla="*/ 1358 w 10000"/>
                  <a:gd name="connsiteY809" fmla="*/ 1463 h 10185"/>
                  <a:gd name="connsiteX810" fmla="*/ 1406 w 10000"/>
                  <a:gd name="connsiteY810" fmla="*/ 1463 h 10185"/>
                  <a:gd name="connsiteX811" fmla="*/ 1465 w 10000"/>
                  <a:gd name="connsiteY811" fmla="*/ 1450 h 10185"/>
                  <a:gd name="connsiteX812" fmla="*/ 1513 w 10000"/>
                  <a:gd name="connsiteY812" fmla="*/ 1450 h 10185"/>
                  <a:gd name="connsiteX813" fmla="*/ 1561 w 10000"/>
                  <a:gd name="connsiteY813" fmla="*/ 1437 h 10185"/>
                  <a:gd name="connsiteX814" fmla="*/ 1615 w 10000"/>
                  <a:gd name="connsiteY814" fmla="*/ 1437 h 10185"/>
                  <a:gd name="connsiteX815" fmla="*/ 1675 w 10000"/>
                  <a:gd name="connsiteY815" fmla="*/ 1425 h 10185"/>
                  <a:gd name="connsiteX816" fmla="*/ 1746 w 10000"/>
                  <a:gd name="connsiteY816" fmla="*/ 1425 h 10185"/>
                  <a:gd name="connsiteX817" fmla="*/ 1794 w 10000"/>
                  <a:gd name="connsiteY817" fmla="*/ 1412 h 10185"/>
                  <a:gd name="connsiteX818" fmla="*/ 1854 w 10000"/>
                  <a:gd name="connsiteY818" fmla="*/ 1399 h 10185"/>
                  <a:gd name="connsiteX819" fmla="*/ 1914 w 10000"/>
                  <a:gd name="connsiteY819" fmla="*/ 1387 h 10185"/>
                  <a:gd name="connsiteX820" fmla="*/ 1980 w 10000"/>
                  <a:gd name="connsiteY820" fmla="*/ 1387 h 10185"/>
                  <a:gd name="connsiteX821" fmla="*/ 2039 w 10000"/>
                  <a:gd name="connsiteY821" fmla="*/ 1374 h 10185"/>
                  <a:gd name="connsiteX822" fmla="*/ 2111 w 10000"/>
                  <a:gd name="connsiteY822" fmla="*/ 1361 h 10185"/>
                  <a:gd name="connsiteX823" fmla="*/ 2171 w 10000"/>
                  <a:gd name="connsiteY823" fmla="*/ 1361 h 10185"/>
                  <a:gd name="connsiteX824" fmla="*/ 2243 w 10000"/>
                  <a:gd name="connsiteY824" fmla="*/ 1349 h 10185"/>
                  <a:gd name="connsiteX825" fmla="*/ 2297 w 10000"/>
                  <a:gd name="connsiteY825" fmla="*/ 1336 h 10185"/>
                  <a:gd name="connsiteX826" fmla="*/ 2368 w 10000"/>
                  <a:gd name="connsiteY826" fmla="*/ 1336 h 10185"/>
                  <a:gd name="connsiteX827" fmla="*/ 2440 w 10000"/>
                  <a:gd name="connsiteY827" fmla="*/ 1324 h 10185"/>
                  <a:gd name="connsiteX828" fmla="*/ 2512 w 10000"/>
                  <a:gd name="connsiteY828" fmla="*/ 1311 h 10185"/>
                  <a:gd name="connsiteX829" fmla="*/ 2578 w 10000"/>
                  <a:gd name="connsiteY829" fmla="*/ 1298 h 10185"/>
                  <a:gd name="connsiteX830" fmla="*/ 2661 w 10000"/>
                  <a:gd name="connsiteY830" fmla="*/ 1286 h 10185"/>
                  <a:gd name="connsiteX831" fmla="*/ 2733 w 10000"/>
                  <a:gd name="connsiteY831" fmla="*/ 1273 h 10185"/>
                  <a:gd name="connsiteX832" fmla="*/ 2805 w 10000"/>
                  <a:gd name="connsiteY832" fmla="*/ 1273 h 10185"/>
                  <a:gd name="connsiteX833" fmla="*/ 2877 w 10000"/>
                  <a:gd name="connsiteY833" fmla="*/ 1260 h 10185"/>
                  <a:gd name="connsiteX834" fmla="*/ 2955 w 10000"/>
                  <a:gd name="connsiteY834" fmla="*/ 1248 h 10185"/>
                  <a:gd name="connsiteX835" fmla="*/ 3026 w 10000"/>
                  <a:gd name="connsiteY835" fmla="*/ 1235 h 10185"/>
                  <a:gd name="connsiteX836" fmla="*/ 3098 w 10000"/>
                  <a:gd name="connsiteY836" fmla="*/ 1222 h 10185"/>
                  <a:gd name="connsiteX837" fmla="*/ 3182 w 10000"/>
                  <a:gd name="connsiteY837" fmla="*/ 1210 h 10185"/>
                  <a:gd name="connsiteX838" fmla="*/ 3248 w 10000"/>
                  <a:gd name="connsiteY838" fmla="*/ 1210 h 10185"/>
                  <a:gd name="connsiteX839" fmla="*/ 3331 w 10000"/>
                  <a:gd name="connsiteY839" fmla="*/ 1197 h 10185"/>
                  <a:gd name="connsiteX840" fmla="*/ 3415 w 10000"/>
                  <a:gd name="connsiteY840" fmla="*/ 1184 h 10185"/>
                  <a:gd name="connsiteX841" fmla="*/ 3487 w 10000"/>
                  <a:gd name="connsiteY841" fmla="*/ 1178 h 10185"/>
                  <a:gd name="connsiteX842" fmla="*/ 3565 w 10000"/>
                  <a:gd name="connsiteY842" fmla="*/ 1178 h 10185"/>
                  <a:gd name="connsiteX843" fmla="*/ 3648 w 10000"/>
                  <a:gd name="connsiteY843" fmla="*/ 1153 h 10185"/>
                  <a:gd name="connsiteX844" fmla="*/ 3732 w 10000"/>
                  <a:gd name="connsiteY844" fmla="*/ 1153 h 10185"/>
                  <a:gd name="connsiteX845" fmla="*/ 3816 w 10000"/>
                  <a:gd name="connsiteY845" fmla="*/ 1140 h 10185"/>
                  <a:gd name="connsiteX846" fmla="*/ 3882 w 10000"/>
                  <a:gd name="connsiteY846" fmla="*/ 1127 h 10185"/>
                  <a:gd name="connsiteX847" fmla="*/ 3965 w 10000"/>
                  <a:gd name="connsiteY847" fmla="*/ 1115 h 10185"/>
                  <a:gd name="connsiteX848" fmla="*/ 4049 w 10000"/>
                  <a:gd name="connsiteY848" fmla="*/ 1115 h 10185"/>
                  <a:gd name="connsiteX849" fmla="*/ 4133 w 10000"/>
                  <a:gd name="connsiteY849" fmla="*/ 1089 h 10185"/>
                  <a:gd name="connsiteX850" fmla="*/ 4211 w 10000"/>
                  <a:gd name="connsiteY850" fmla="*/ 1089 h 10185"/>
                  <a:gd name="connsiteX851" fmla="*/ 4282 w 10000"/>
                  <a:gd name="connsiteY851" fmla="*/ 1064 h 10185"/>
                  <a:gd name="connsiteX852" fmla="*/ 4366 w 10000"/>
                  <a:gd name="connsiteY852" fmla="*/ 1064 h 10185"/>
                  <a:gd name="connsiteX853" fmla="*/ 4450 w 10000"/>
                  <a:gd name="connsiteY853" fmla="*/ 1052 h 10185"/>
                  <a:gd name="connsiteX854" fmla="*/ 4528 w 10000"/>
                  <a:gd name="connsiteY854" fmla="*/ 1039 h 10185"/>
                  <a:gd name="connsiteX855" fmla="*/ 4611 w 10000"/>
                  <a:gd name="connsiteY855" fmla="*/ 1026 h 10185"/>
                  <a:gd name="connsiteX856" fmla="*/ 4695 w 10000"/>
                  <a:gd name="connsiteY856" fmla="*/ 1026 h 10185"/>
                  <a:gd name="connsiteX857" fmla="*/ 4767 w 10000"/>
                  <a:gd name="connsiteY857" fmla="*/ 1001 h 10185"/>
                  <a:gd name="connsiteX858" fmla="*/ 4856 w 10000"/>
                  <a:gd name="connsiteY858" fmla="*/ 1001 h 10185"/>
                  <a:gd name="connsiteX859" fmla="*/ 4928 w 10000"/>
                  <a:gd name="connsiteY859" fmla="*/ 988 h 10185"/>
                  <a:gd name="connsiteX860" fmla="*/ 5012 w 10000"/>
                  <a:gd name="connsiteY860" fmla="*/ 976 h 10185"/>
                  <a:gd name="connsiteX861" fmla="*/ 5084 w 10000"/>
                  <a:gd name="connsiteY861" fmla="*/ 963 h 10185"/>
                  <a:gd name="connsiteX862" fmla="*/ 5173 w 10000"/>
                  <a:gd name="connsiteY862" fmla="*/ 963 h 10185"/>
                  <a:gd name="connsiteX863" fmla="*/ 5245 w 10000"/>
                  <a:gd name="connsiteY863" fmla="*/ 950 h 10185"/>
                  <a:gd name="connsiteX864" fmla="*/ 5329 w 10000"/>
                  <a:gd name="connsiteY864" fmla="*/ 950 h 10185"/>
                  <a:gd name="connsiteX865" fmla="*/ 5413 w 10000"/>
                  <a:gd name="connsiteY865" fmla="*/ 938 h 10185"/>
                  <a:gd name="connsiteX866" fmla="*/ 5478 w 10000"/>
                  <a:gd name="connsiteY866" fmla="*/ 925 h 10185"/>
                  <a:gd name="connsiteX867" fmla="*/ 5562 w 10000"/>
                  <a:gd name="connsiteY867" fmla="*/ 912 h 10185"/>
                  <a:gd name="connsiteX868" fmla="*/ 5646 w 10000"/>
                  <a:gd name="connsiteY868" fmla="*/ 912 h 10185"/>
                  <a:gd name="connsiteX869" fmla="*/ 5718 w 10000"/>
                  <a:gd name="connsiteY869" fmla="*/ 887 h 10185"/>
                  <a:gd name="connsiteX870" fmla="*/ 5795 w 10000"/>
                  <a:gd name="connsiteY870" fmla="*/ 887 h 10185"/>
                  <a:gd name="connsiteX871" fmla="*/ 5867 w 10000"/>
                  <a:gd name="connsiteY871" fmla="*/ 874 h 10185"/>
                  <a:gd name="connsiteX872" fmla="*/ 5951 w 10000"/>
                  <a:gd name="connsiteY872" fmla="*/ 874 h 10185"/>
                  <a:gd name="connsiteX873" fmla="*/ 6023 w 10000"/>
                  <a:gd name="connsiteY873" fmla="*/ 862 h 10185"/>
                  <a:gd name="connsiteX874" fmla="*/ 6089 w 10000"/>
                  <a:gd name="connsiteY874" fmla="*/ 862 h 10185"/>
                  <a:gd name="connsiteX875" fmla="*/ 6172 w 10000"/>
                  <a:gd name="connsiteY875" fmla="*/ 849 h 10185"/>
                  <a:gd name="connsiteX876" fmla="*/ 6244 w 10000"/>
                  <a:gd name="connsiteY876" fmla="*/ 849 h 10185"/>
                  <a:gd name="connsiteX877" fmla="*/ 6316 w 10000"/>
                  <a:gd name="connsiteY877" fmla="*/ 843 h 10185"/>
                  <a:gd name="connsiteX878" fmla="*/ 6388 w 10000"/>
                  <a:gd name="connsiteY878" fmla="*/ 843 h 10185"/>
                  <a:gd name="connsiteX879" fmla="*/ 6453 w 10000"/>
                  <a:gd name="connsiteY879" fmla="*/ 830 h 10185"/>
                  <a:gd name="connsiteX880" fmla="*/ 6525 w 10000"/>
                  <a:gd name="connsiteY880" fmla="*/ 830 h 10185"/>
                  <a:gd name="connsiteX881" fmla="*/ 6585 w 10000"/>
                  <a:gd name="connsiteY881" fmla="*/ 818 h 10185"/>
                  <a:gd name="connsiteX882" fmla="*/ 6645 w 10000"/>
                  <a:gd name="connsiteY882" fmla="*/ 818 h 10185"/>
                  <a:gd name="connsiteX883" fmla="*/ 6711 w 10000"/>
                  <a:gd name="connsiteY883" fmla="*/ 805 h 10185"/>
                  <a:gd name="connsiteX884" fmla="*/ 6770 w 10000"/>
                  <a:gd name="connsiteY884" fmla="*/ 805 h 10185"/>
                  <a:gd name="connsiteX885" fmla="*/ 6830 w 10000"/>
                  <a:gd name="connsiteY885" fmla="*/ 805 h 10185"/>
                  <a:gd name="connsiteX886" fmla="*/ 6890 w 10000"/>
                  <a:gd name="connsiteY886" fmla="*/ 792 h 10185"/>
                  <a:gd name="connsiteX887" fmla="*/ 6938 w 10000"/>
                  <a:gd name="connsiteY887" fmla="*/ 792 h 10185"/>
                  <a:gd name="connsiteX888" fmla="*/ 7010 w 10000"/>
                  <a:gd name="connsiteY888" fmla="*/ 792 h 10185"/>
                  <a:gd name="connsiteX889" fmla="*/ 7051 w 10000"/>
                  <a:gd name="connsiteY889" fmla="*/ 780 h 10185"/>
                  <a:gd name="connsiteX890" fmla="*/ 7111 w 10000"/>
                  <a:gd name="connsiteY890" fmla="*/ 780 h 10185"/>
                  <a:gd name="connsiteX891" fmla="*/ 7159 w 10000"/>
                  <a:gd name="connsiteY891" fmla="*/ 780 h 10185"/>
                  <a:gd name="connsiteX892" fmla="*/ 7207 w 10000"/>
                  <a:gd name="connsiteY892" fmla="*/ 780 h 10185"/>
                  <a:gd name="connsiteX893" fmla="*/ 7255 w 10000"/>
                  <a:gd name="connsiteY893" fmla="*/ 767 h 10185"/>
                  <a:gd name="connsiteX894" fmla="*/ 7303 w 10000"/>
                  <a:gd name="connsiteY894" fmla="*/ 767 h 10185"/>
                  <a:gd name="connsiteX895" fmla="*/ 7344 w 10000"/>
                  <a:gd name="connsiteY895" fmla="*/ 767 h 10185"/>
                  <a:gd name="connsiteX896" fmla="*/ 7392 w 10000"/>
                  <a:gd name="connsiteY896" fmla="*/ 767 h 10185"/>
                  <a:gd name="connsiteX897" fmla="*/ 7416 w 10000"/>
                  <a:gd name="connsiteY897" fmla="*/ 754 h 10185"/>
                  <a:gd name="connsiteX898" fmla="*/ 7452 w 10000"/>
                  <a:gd name="connsiteY898" fmla="*/ 754 h 10185"/>
                  <a:gd name="connsiteX899" fmla="*/ 7500 w 10000"/>
                  <a:gd name="connsiteY899" fmla="*/ 742 h 10185"/>
                  <a:gd name="connsiteX900" fmla="*/ 7536 w 10000"/>
                  <a:gd name="connsiteY900" fmla="*/ 742 h 10185"/>
                  <a:gd name="connsiteX901" fmla="*/ 7596 w 10000"/>
                  <a:gd name="connsiteY901" fmla="*/ 742 h 10185"/>
                  <a:gd name="connsiteX902" fmla="*/ 7644 w 10000"/>
                  <a:gd name="connsiteY902" fmla="*/ 742 h 10185"/>
                  <a:gd name="connsiteX903" fmla="*/ 7673 w 10000"/>
                  <a:gd name="connsiteY903" fmla="*/ 742 h 10185"/>
                  <a:gd name="connsiteX904" fmla="*/ 7697 w 10000"/>
                  <a:gd name="connsiteY904" fmla="*/ 742 h 10185"/>
                  <a:gd name="connsiteX905" fmla="*/ 7721 w 10000"/>
                  <a:gd name="connsiteY905" fmla="*/ 742 h 10185"/>
                  <a:gd name="connsiteX906" fmla="*/ 7733 w 10000"/>
                  <a:gd name="connsiteY906" fmla="*/ 742 h 10185"/>
                  <a:gd name="connsiteX907" fmla="*/ 7738 w 10000"/>
                  <a:gd name="connsiteY907" fmla="*/ 763 h 10185"/>
                  <a:gd name="connsiteX0" fmla="*/ 7738 w 10000"/>
                  <a:gd name="connsiteY0" fmla="*/ 763 h 10185"/>
                  <a:gd name="connsiteX1" fmla="*/ 8122 w 10000"/>
                  <a:gd name="connsiteY1" fmla="*/ 185 h 10185"/>
                  <a:gd name="connsiteX2" fmla="*/ 8110 w 10000"/>
                  <a:gd name="connsiteY2" fmla="*/ 185 h 10185"/>
                  <a:gd name="connsiteX3" fmla="*/ 8062 w 10000"/>
                  <a:gd name="connsiteY3" fmla="*/ 185 h 10185"/>
                  <a:gd name="connsiteX4" fmla="*/ 8014 w 10000"/>
                  <a:gd name="connsiteY4" fmla="*/ 191 h 10185"/>
                  <a:gd name="connsiteX5" fmla="*/ 7978 w 10000"/>
                  <a:gd name="connsiteY5" fmla="*/ 191 h 10185"/>
                  <a:gd name="connsiteX6" fmla="*/ 7949 w 10000"/>
                  <a:gd name="connsiteY6" fmla="*/ 191 h 10185"/>
                  <a:gd name="connsiteX7" fmla="*/ 7913 w 10000"/>
                  <a:gd name="connsiteY7" fmla="*/ 191 h 10185"/>
                  <a:gd name="connsiteX8" fmla="*/ 7889 w 10000"/>
                  <a:gd name="connsiteY8" fmla="*/ 204 h 10185"/>
                  <a:gd name="connsiteX9" fmla="*/ 7841 w 10000"/>
                  <a:gd name="connsiteY9" fmla="*/ 204 h 10185"/>
                  <a:gd name="connsiteX10" fmla="*/ 7793 w 10000"/>
                  <a:gd name="connsiteY10" fmla="*/ 217 h 10185"/>
                  <a:gd name="connsiteX11" fmla="*/ 7745 w 10000"/>
                  <a:gd name="connsiteY11" fmla="*/ 217 h 10185"/>
                  <a:gd name="connsiteX12" fmla="*/ 7697 w 10000"/>
                  <a:gd name="connsiteY12" fmla="*/ 229 h 10185"/>
                  <a:gd name="connsiteX13" fmla="*/ 7656 w 10000"/>
                  <a:gd name="connsiteY13" fmla="*/ 229 h 10185"/>
                  <a:gd name="connsiteX14" fmla="*/ 7596 w 10000"/>
                  <a:gd name="connsiteY14" fmla="*/ 229 h 10185"/>
                  <a:gd name="connsiteX15" fmla="*/ 7536 w 10000"/>
                  <a:gd name="connsiteY15" fmla="*/ 242 h 10185"/>
                  <a:gd name="connsiteX16" fmla="*/ 7476 w 10000"/>
                  <a:gd name="connsiteY16" fmla="*/ 242 h 10185"/>
                  <a:gd name="connsiteX17" fmla="*/ 7404 w 10000"/>
                  <a:gd name="connsiteY17" fmla="*/ 242 h 10185"/>
                  <a:gd name="connsiteX18" fmla="*/ 7344 w 10000"/>
                  <a:gd name="connsiteY18" fmla="*/ 255 h 10185"/>
                  <a:gd name="connsiteX19" fmla="*/ 7291 w 10000"/>
                  <a:gd name="connsiteY19" fmla="*/ 255 h 10185"/>
                  <a:gd name="connsiteX20" fmla="*/ 7231 w 10000"/>
                  <a:gd name="connsiteY20" fmla="*/ 267 h 10185"/>
                  <a:gd name="connsiteX21" fmla="*/ 7147 w 10000"/>
                  <a:gd name="connsiteY21" fmla="*/ 267 h 10185"/>
                  <a:gd name="connsiteX22" fmla="*/ 7075 w 10000"/>
                  <a:gd name="connsiteY22" fmla="*/ 280 h 10185"/>
                  <a:gd name="connsiteX23" fmla="*/ 7010 w 10000"/>
                  <a:gd name="connsiteY23" fmla="*/ 280 h 10185"/>
                  <a:gd name="connsiteX24" fmla="*/ 6926 w 10000"/>
                  <a:gd name="connsiteY24" fmla="*/ 293 h 10185"/>
                  <a:gd name="connsiteX25" fmla="*/ 6854 w 10000"/>
                  <a:gd name="connsiteY25" fmla="*/ 305 h 10185"/>
                  <a:gd name="connsiteX26" fmla="*/ 6770 w 10000"/>
                  <a:gd name="connsiteY26" fmla="*/ 318 h 10185"/>
                  <a:gd name="connsiteX27" fmla="*/ 6705 w 10000"/>
                  <a:gd name="connsiteY27" fmla="*/ 318 h 10185"/>
                  <a:gd name="connsiteX28" fmla="*/ 6621 w 10000"/>
                  <a:gd name="connsiteY28" fmla="*/ 330 h 10185"/>
                  <a:gd name="connsiteX29" fmla="*/ 6537 w 10000"/>
                  <a:gd name="connsiteY29" fmla="*/ 330 h 10185"/>
                  <a:gd name="connsiteX30" fmla="*/ 6453 w 10000"/>
                  <a:gd name="connsiteY30" fmla="*/ 343 h 10185"/>
                  <a:gd name="connsiteX31" fmla="*/ 6364 w 10000"/>
                  <a:gd name="connsiteY31" fmla="*/ 356 h 10185"/>
                  <a:gd name="connsiteX32" fmla="*/ 6280 w 10000"/>
                  <a:gd name="connsiteY32" fmla="*/ 368 h 10185"/>
                  <a:gd name="connsiteX33" fmla="*/ 6184 w 10000"/>
                  <a:gd name="connsiteY33" fmla="*/ 381 h 10185"/>
                  <a:gd name="connsiteX34" fmla="*/ 6100 w 10000"/>
                  <a:gd name="connsiteY34" fmla="*/ 394 h 10185"/>
                  <a:gd name="connsiteX35" fmla="*/ 6011 w 10000"/>
                  <a:gd name="connsiteY35" fmla="*/ 394 h 10185"/>
                  <a:gd name="connsiteX36" fmla="*/ 5927 w 10000"/>
                  <a:gd name="connsiteY36" fmla="*/ 406 h 10185"/>
                  <a:gd name="connsiteX37" fmla="*/ 5831 w 10000"/>
                  <a:gd name="connsiteY37" fmla="*/ 419 h 10185"/>
                  <a:gd name="connsiteX38" fmla="*/ 5742 w 10000"/>
                  <a:gd name="connsiteY38" fmla="*/ 432 h 10185"/>
                  <a:gd name="connsiteX39" fmla="*/ 5658 w 10000"/>
                  <a:gd name="connsiteY39" fmla="*/ 432 h 10185"/>
                  <a:gd name="connsiteX40" fmla="*/ 5562 w 10000"/>
                  <a:gd name="connsiteY40" fmla="*/ 444 h 10185"/>
                  <a:gd name="connsiteX41" fmla="*/ 5467 w 10000"/>
                  <a:gd name="connsiteY41" fmla="*/ 457 h 10185"/>
                  <a:gd name="connsiteX42" fmla="*/ 5377 w 10000"/>
                  <a:gd name="connsiteY42" fmla="*/ 470 h 10185"/>
                  <a:gd name="connsiteX43" fmla="*/ 5281 w 10000"/>
                  <a:gd name="connsiteY43" fmla="*/ 470 h 10185"/>
                  <a:gd name="connsiteX44" fmla="*/ 5185 w 10000"/>
                  <a:gd name="connsiteY44" fmla="*/ 495 h 10185"/>
                  <a:gd name="connsiteX45" fmla="*/ 5096 w 10000"/>
                  <a:gd name="connsiteY45" fmla="*/ 508 h 10185"/>
                  <a:gd name="connsiteX46" fmla="*/ 5000 w 10000"/>
                  <a:gd name="connsiteY46" fmla="*/ 514 h 10185"/>
                  <a:gd name="connsiteX47" fmla="*/ 4904 w 10000"/>
                  <a:gd name="connsiteY47" fmla="*/ 514 h 10185"/>
                  <a:gd name="connsiteX48" fmla="*/ 4809 w 10000"/>
                  <a:gd name="connsiteY48" fmla="*/ 527 h 10185"/>
                  <a:gd name="connsiteX49" fmla="*/ 4719 w 10000"/>
                  <a:gd name="connsiteY49" fmla="*/ 539 h 10185"/>
                  <a:gd name="connsiteX50" fmla="*/ 4623 w 10000"/>
                  <a:gd name="connsiteY50" fmla="*/ 552 h 10185"/>
                  <a:gd name="connsiteX51" fmla="*/ 4528 w 10000"/>
                  <a:gd name="connsiteY51" fmla="*/ 565 h 10185"/>
                  <a:gd name="connsiteX52" fmla="*/ 4438 w 10000"/>
                  <a:gd name="connsiteY52" fmla="*/ 577 h 10185"/>
                  <a:gd name="connsiteX53" fmla="*/ 4354 w 10000"/>
                  <a:gd name="connsiteY53" fmla="*/ 590 h 10185"/>
                  <a:gd name="connsiteX54" fmla="*/ 4258 w 10000"/>
                  <a:gd name="connsiteY54" fmla="*/ 602 h 10185"/>
                  <a:gd name="connsiteX55" fmla="*/ 4163 w 10000"/>
                  <a:gd name="connsiteY55" fmla="*/ 615 h 10185"/>
                  <a:gd name="connsiteX56" fmla="*/ 4073 w 10000"/>
                  <a:gd name="connsiteY56" fmla="*/ 628 h 10185"/>
                  <a:gd name="connsiteX57" fmla="*/ 3977 w 10000"/>
                  <a:gd name="connsiteY57" fmla="*/ 640 h 10185"/>
                  <a:gd name="connsiteX58" fmla="*/ 3882 w 10000"/>
                  <a:gd name="connsiteY58" fmla="*/ 653 h 10185"/>
                  <a:gd name="connsiteX59" fmla="*/ 3804 w 10000"/>
                  <a:gd name="connsiteY59" fmla="*/ 666 h 10185"/>
                  <a:gd name="connsiteX60" fmla="*/ 3720 w 10000"/>
                  <a:gd name="connsiteY60" fmla="*/ 678 h 10185"/>
                  <a:gd name="connsiteX61" fmla="*/ 3624 w 10000"/>
                  <a:gd name="connsiteY61" fmla="*/ 691 h 10185"/>
                  <a:gd name="connsiteX62" fmla="*/ 3541 w 10000"/>
                  <a:gd name="connsiteY62" fmla="*/ 704 h 10185"/>
                  <a:gd name="connsiteX63" fmla="*/ 3463 w 10000"/>
                  <a:gd name="connsiteY63" fmla="*/ 716 h 10185"/>
                  <a:gd name="connsiteX64" fmla="*/ 3367 w 10000"/>
                  <a:gd name="connsiteY64" fmla="*/ 729 h 10185"/>
                  <a:gd name="connsiteX65" fmla="*/ 3283 w 10000"/>
                  <a:gd name="connsiteY65" fmla="*/ 729 h 10185"/>
                  <a:gd name="connsiteX66" fmla="*/ 3194 w 10000"/>
                  <a:gd name="connsiteY66" fmla="*/ 742 h 10185"/>
                  <a:gd name="connsiteX67" fmla="*/ 3110 w 10000"/>
                  <a:gd name="connsiteY67" fmla="*/ 767 h 10185"/>
                  <a:gd name="connsiteX68" fmla="*/ 3014 w 10000"/>
                  <a:gd name="connsiteY68" fmla="*/ 780 h 10185"/>
                  <a:gd name="connsiteX69" fmla="*/ 2931 w 10000"/>
                  <a:gd name="connsiteY69" fmla="*/ 780 h 10185"/>
                  <a:gd name="connsiteX70" fmla="*/ 2853 w 10000"/>
                  <a:gd name="connsiteY70" fmla="*/ 792 h 10185"/>
                  <a:gd name="connsiteX71" fmla="*/ 2757 w 10000"/>
                  <a:gd name="connsiteY71" fmla="*/ 805 h 10185"/>
                  <a:gd name="connsiteX72" fmla="*/ 2673 w 10000"/>
                  <a:gd name="connsiteY72" fmla="*/ 818 h 10185"/>
                  <a:gd name="connsiteX73" fmla="*/ 2590 w 10000"/>
                  <a:gd name="connsiteY73" fmla="*/ 830 h 10185"/>
                  <a:gd name="connsiteX74" fmla="*/ 2512 w 10000"/>
                  <a:gd name="connsiteY74" fmla="*/ 843 h 10185"/>
                  <a:gd name="connsiteX75" fmla="*/ 2428 w 10000"/>
                  <a:gd name="connsiteY75" fmla="*/ 849 h 10185"/>
                  <a:gd name="connsiteX76" fmla="*/ 2344 w 10000"/>
                  <a:gd name="connsiteY76" fmla="*/ 862 h 10185"/>
                  <a:gd name="connsiteX77" fmla="*/ 2261 w 10000"/>
                  <a:gd name="connsiteY77" fmla="*/ 874 h 10185"/>
                  <a:gd name="connsiteX78" fmla="*/ 2183 w 10000"/>
                  <a:gd name="connsiteY78" fmla="*/ 887 h 10185"/>
                  <a:gd name="connsiteX79" fmla="*/ 2099 w 10000"/>
                  <a:gd name="connsiteY79" fmla="*/ 887 h 10185"/>
                  <a:gd name="connsiteX80" fmla="*/ 2028 w 10000"/>
                  <a:gd name="connsiteY80" fmla="*/ 912 h 10185"/>
                  <a:gd name="connsiteX81" fmla="*/ 1944 w 10000"/>
                  <a:gd name="connsiteY81" fmla="*/ 925 h 10185"/>
                  <a:gd name="connsiteX82" fmla="*/ 1866 w 10000"/>
                  <a:gd name="connsiteY82" fmla="*/ 938 h 10185"/>
                  <a:gd name="connsiteX83" fmla="*/ 1794 w 10000"/>
                  <a:gd name="connsiteY83" fmla="*/ 938 h 10185"/>
                  <a:gd name="connsiteX84" fmla="*/ 1722 w 10000"/>
                  <a:gd name="connsiteY84" fmla="*/ 963 h 10185"/>
                  <a:gd name="connsiteX85" fmla="*/ 1639 w 10000"/>
                  <a:gd name="connsiteY85" fmla="*/ 963 h 10185"/>
                  <a:gd name="connsiteX86" fmla="*/ 1573 w 10000"/>
                  <a:gd name="connsiteY86" fmla="*/ 976 h 10185"/>
                  <a:gd name="connsiteX87" fmla="*/ 1501 w 10000"/>
                  <a:gd name="connsiteY87" fmla="*/ 988 h 10185"/>
                  <a:gd name="connsiteX88" fmla="*/ 1429 w 10000"/>
                  <a:gd name="connsiteY88" fmla="*/ 1001 h 10185"/>
                  <a:gd name="connsiteX89" fmla="*/ 1358 w 10000"/>
                  <a:gd name="connsiteY89" fmla="*/ 1001 h 10185"/>
                  <a:gd name="connsiteX90" fmla="*/ 1292 w 10000"/>
                  <a:gd name="connsiteY90" fmla="*/ 1026 h 10185"/>
                  <a:gd name="connsiteX91" fmla="*/ 1232 w 10000"/>
                  <a:gd name="connsiteY91" fmla="*/ 1039 h 10185"/>
                  <a:gd name="connsiteX92" fmla="*/ 1160 w 10000"/>
                  <a:gd name="connsiteY92" fmla="*/ 1052 h 10185"/>
                  <a:gd name="connsiteX93" fmla="*/ 1089 w 10000"/>
                  <a:gd name="connsiteY93" fmla="*/ 1052 h 10185"/>
                  <a:gd name="connsiteX94" fmla="*/ 1029 w 10000"/>
                  <a:gd name="connsiteY94" fmla="*/ 1064 h 10185"/>
                  <a:gd name="connsiteX95" fmla="*/ 963 w 10000"/>
                  <a:gd name="connsiteY95" fmla="*/ 1064 h 10185"/>
                  <a:gd name="connsiteX96" fmla="*/ 903 w 10000"/>
                  <a:gd name="connsiteY96" fmla="*/ 1077 h 10185"/>
                  <a:gd name="connsiteX97" fmla="*/ 843 w 10000"/>
                  <a:gd name="connsiteY97" fmla="*/ 1077 h 10185"/>
                  <a:gd name="connsiteX98" fmla="*/ 783 w 10000"/>
                  <a:gd name="connsiteY98" fmla="*/ 1089 h 10185"/>
                  <a:gd name="connsiteX99" fmla="*/ 736 w 10000"/>
                  <a:gd name="connsiteY99" fmla="*/ 1102 h 10185"/>
                  <a:gd name="connsiteX100" fmla="*/ 688 w 10000"/>
                  <a:gd name="connsiteY100" fmla="*/ 1115 h 10185"/>
                  <a:gd name="connsiteX101" fmla="*/ 634 w 10000"/>
                  <a:gd name="connsiteY101" fmla="*/ 1115 h 10185"/>
                  <a:gd name="connsiteX102" fmla="*/ 574 w 10000"/>
                  <a:gd name="connsiteY102" fmla="*/ 1127 h 10185"/>
                  <a:gd name="connsiteX103" fmla="*/ 526 w 10000"/>
                  <a:gd name="connsiteY103" fmla="*/ 1127 h 10185"/>
                  <a:gd name="connsiteX104" fmla="*/ 478 w 10000"/>
                  <a:gd name="connsiteY104" fmla="*/ 1140 h 10185"/>
                  <a:gd name="connsiteX105" fmla="*/ 431 w 10000"/>
                  <a:gd name="connsiteY105" fmla="*/ 1140 h 10185"/>
                  <a:gd name="connsiteX106" fmla="*/ 383 w 10000"/>
                  <a:gd name="connsiteY106" fmla="*/ 1153 h 10185"/>
                  <a:gd name="connsiteX107" fmla="*/ 347 w 10000"/>
                  <a:gd name="connsiteY107" fmla="*/ 1153 h 10185"/>
                  <a:gd name="connsiteX108" fmla="*/ 317 w 10000"/>
                  <a:gd name="connsiteY108" fmla="*/ 1165 h 10185"/>
                  <a:gd name="connsiteX109" fmla="*/ 281 w 10000"/>
                  <a:gd name="connsiteY109" fmla="*/ 1165 h 10185"/>
                  <a:gd name="connsiteX110" fmla="*/ 233 w 10000"/>
                  <a:gd name="connsiteY110" fmla="*/ 1178 h 10185"/>
                  <a:gd name="connsiteX111" fmla="*/ 209 w 10000"/>
                  <a:gd name="connsiteY111" fmla="*/ 1178 h 10185"/>
                  <a:gd name="connsiteX112" fmla="*/ 173 w 10000"/>
                  <a:gd name="connsiteY112" fmla="*/ 1178 h 10185"/>
                  <a:gd name="connsiteX113" fmla="*/ 114 w 10000"/>
                  <a:gd name="connsiteY113" fmla="*/ 1184 h 10185"/>
                  <a:gd name="connsiteX114" fmla="*/ 78 w 10000"/>
                  <a:gd name="connsiteY114" fmla="*/ 1197 h 10185"/>
                  <a:gd name="connsiteX115" fmla="*/ 42 w 10000"/>
                  <a:gd name="connsiteY115" fmla="*/ 1197 h 10185"/>
                  <a:gd name="connsiteX116" fmla="*/ 24 w 10000"/>
                  <a:gd name="connsiteY116" fmla="*/ 1210 h 10185"/>
                  <a:gd name="connsiteX117" fmla="*/ 0 w 10000"/>
                  <a:gd name="connsiteY117" fmla="*/ 1210 h 10185"/>
                  <a:gd name="connsiteX118" fmla="*/ 0 w 10000"/>
                  <a:gd name="connsiteY118" fmla="*/ 1210 h 10185"/>
                  <a:gd name="connsiteX119" fmla="*/ 0 w 10000"/>
                  <a:gd name="connsiteY119" fmla="*/ 1222 h 10185"/>
                  <a:gd name="connsiteX120" fmla="*/ 12 w 10000"/>
                  <a:gd name="connsiteY120" fmla="*/ 1248 h 10185"/>
                  <a:gd name="connsiteX121" fmla="*/ 12 w 10000"/>
                  <a:gd name="connsiteY121" fmla="*/ 1273 h 10185"/>
                  <a:gd name="connsiteX122" fmla="*/ 24 w 10000"/>
                  <a:gd name="connsiteY122" fmla="*/ 1298 h 10185"/>
                  <a:gd name="connsiteX123" fmla="*/ 30 w 10000"/>
                  <a:gd name="connsiteY123" fmla="*/ 1336 h 10185"/>
                  <a:gd name="connsiteX124" fmla="*/ 42 w 10000"/>
                  <a:gd name="connsiteY124" fmla="*/ 1374 h 10185"/>
                  <a:gd name="connsiteX125" fmla="*/ 54 w 10000"/>
                  <a:gd name="connsiteY125" fmla="*/ 1399 h 10185"/>
                  <a:gd name="connsiteX126" fmla="*/ 66 w 10000"/>
                  <a:gd name="connsiteY126" fmla="*/ 1450 h 10185"/>
                  <a:gd name="connsiteX127" fmla="*/ 78 w 10000"/>
                  <a:gd name="connsiteY127" fmla="*/ 1501 h 10185"/>
                  <a:gd name="connsiteX128" fmla="*/ 90 w 10000"/>
                  <a:gd name="connsiteY128" fmla="*/ 1545 h 10185"/>
                  <a:gd name="connsiteX129" fmla="*/ 102 w 10000"/>
                  <a:gd name="connsiteY129" fmla="*/ 1608 h 10185"/>
                  <a:gd name="connsiteX130" fmla="*/ 126 w 10000"/>
                  <a:gd name="connsiteY130" fmla="*/ 1671 h 10185"/>
                  <a:gd name="connsiteX131" fmla="*/ 150 w 10000"/>
                  <a:gd name="connsiteY131" fmla="*/ 1735 h 10185"/>
                  <a:gd name="connsiteX132" fmla="*/ 173 w 10000"/>
                  <a:gd name="connsiteY132" fmla="*/ 1811 h 10185"/>
                  <a:gd name="connsiteX133" fmla="*/ 185 w 10000"/>
                  <a:gd name="connsiteY133" fmla="*/ 1867 h 10185"/>
                  <a:gd name="connsiteX134" fmla="*/ 209 w 10000"/>
                  <a:gd name="connsiteY134" fmla="*/ 1943 h 10185"/>
                  <a:gd name="connsiteX135" fmla="*/ 221 w 10000"/>
                  <a:gd name="connsiteY135" fmla="*/ 2019 h 10185"/>
                  <a:gd name="connsiteX136" fmla="*/ 245 w 10000"/>
                  <a:gd name="connsiteY136" fmla="*/ 2108 h 10185"/>
                  <a:gd name="connsiteX137" fmla="*/ 269 w 10000"/>
                  <a:gd name="connsiteY137" fmla="*/ 2177 h 10185"/>
                  <a:gd name="connsiteX138" fmla="*/ 305 w 10000"/>
                  <a:gd name="connsiteY138" fmla="*/ 2279 h 10185"/>
                  <a:gd name="connsiteX139" fmla="*/ 329 w 10000"/>
                  <a:gd name="connsiteY139" fmla="*/ 2355 h 10185"/>
                  <a:gd name="connsiteX140" fmla="*/ 347 w 10000"/>
                  <a:gd name="connsiteY140" fmla="*/ 2456 h 10185"/>
                  <a:gd name="connsiteX141" fmla="*/ 371 w 10000"/>
                  <a:gd name="connsiteY141" fmla="*/ 2551 h 10185"/>
                  <a:gd name="connsiteX142" fmla="*/ 395 w 10000"/>
                  <a:gd name="connsiteY142" fmla="*/ 2652 h 10185"/>
                  <a:gd name="connsiteX143" fmla="*/ 431 w 10000"/>
                  <a:gd name="connsiteY143" fmla="*/ 2740 h 10185"/>
                  <a:gd name="connsiteX144" fmla="*/ 455 w 10000"/>
                  <a:gd name="connsiteY144" fmla="*/ 2835 h 10185"/>
                  <a:gd name="connsiteX145" fmla="*/ 490 w 10000"/>
                  <a:gd name="connsiteY145" fmla="*/ 2936 h 10185"/>
                  <a:gd name="connsiteX146" fmla="*/ 514 w 10000"/>
                  <a:gd name="connsiteY146" fmla="*/ 3050 h 10185"/>
                  <a:gd name="connsiteX147" fmla="*/ 550 w 10000"/>
                  <a:gd name="connsiteY147" fmla="*/ 3151 h 10185"/>
                  <a:gd name="connsiteX148" fmla="*/ 586 w 10000"/>
                  <a:gd name="connsiteY148" fmla="*/ 3272 h 10185"/>
                  <a:gd name="connsiteX149" fmla="*/ 610 w 10000"/>
                  <a:gd name="connsiteY149" fmla="*/ 3373 h 10185"/>
                  <a:gd name="connsiteX150" fmla="*/ 646 w 10000"/>
                  <a:gd name="connsiteY150" fmla="*/ 3487 h 10185"/>
                  <a:gd name="connsiteX151" fmla="*/ 676 w 10000"/>
                  <a:gd name="connsiteY151" fmla="*/ 3582 h 10185"/>
                  <a:gd name="connsiteX152" fmla="*/ 712 w 10000"/>
                  <a:gd name="connsiteY152" fmla="*/ 3708 h 10185"/>
                  <a:gd name="connsiteX153" fmla="*/ 736 w 10000"/>
                  <a:gd name="connsiteY153" fmla="*/ 3822 h 10185"/>
                  <a:gd name="connsiteX154" fmla="*/ 772 w 10000"/>
                  <a:gd name="connsiteY154" fmla="*/ 3929 h 10185"/>
                  <a:gd name="connsiteX155" fmla="*/ 807 w 10000"/>
                  <a:gd name="connsiteY155" fmla="*/ 4056 h 10185"/>
                  <a:gd name="connsiteX156" fmla="*/ 843 w 10000"/>
                  <a:gd name="connsiteY156" fmla="*/ 4163 h 10185"/>
                  <a:gd name="connsiteX157" fmla="*/ 867 w 10000"/>
                  <a:gd name="connsiteY157" fmla="*/ 4277 h 10185"/>
                  <a:gd name="connsiteX158" fmla="*/ 903 w 10000"/>
                  <a:gd name="connsiteY158" fmla="*/ 4404 h 10185"/>
                  <a:gd name="connsiteX159" fmla="*/ 927 w 10000"/>
                  <a:gd name="connsiteY159" fmla="*/ 4511 h 10185"/>
                  <a:gd name="connsiteX160" fmla="*/ 975 w 10000"/>
                  <a:gd name="connsiteY160" fmla="*/ 4625 h 10185"/>
                  <a:gd name="connsiteX161" fmla="*/ 993 w 10000"/>
                  <a:gd name="connsiteY161" fmla="*/ 4752 h 10185"/>
                  <a:gd name="connsiteX162" fmla="*/ 1029 w 10000"/>
                  <a:gd name="connsiteY162" fmla="*/ 4859 h 10185"/>
                  <a:gd name="connsiteX163" fmla="*/ 1065 w 10000"/>
                  <a:gd name="connsiteY163" fmla="*/ 4986 h 10185"/>
                  <a:gd name="connsiteX164" fmla="*/ 1100 w 10000"/>
                  <a:gd name="connsiteY164" fmla="*/ 5112 h 10185"/>
                  <a:gd name="connsiteX165" fmla="*/ 1136 w 10000"/>
                  <a:gd name="connsiteY165" fmla="*/ 5220 h 10185"/>
                  <a:gd name="connsiteX166" fmla="*/ 1160 w 10000"/>
                  <a:gd name="connsiteY166" fmla="*/ 5334 h 10185"/>
                  <a:gd name="connsiteX167" fmla="*/ 1196 w 10000"/>
                  <a:gd name="connsiteY167" fmla="*/ 5447 h 10185"/>
                  <a:gd name="connsiteX168" fmla="*/ 1232 w 10000"/>
                  <a:gd name="connsiteY168" fmla="*/ 5555 h 10185"/>
                  <a:gd name="connsiteX169" fmla="*/ 1256 w 10000"/>
                  <a:gd name="connsiteY169" fmla="*/ 5669 h 10185"/>
                  <a:gd name="connsiteX170" fmla="*/ 1292 w 10000"/>
                  <a:gd name="connsiteY170" fmla="*/ 5783 h 10185"/>
                  <a:gd name="connsiteX171" fmla="*/ 1322 w 10000"/>
                  <a:gd name="connsiteY171" fmla="*/ 5890 h 10185"/>
                  <a:gd name="connsiteX172" fmla="*/ 1358 w 10000"/>
                  <a:gd name="connsiteY172" fmla="*/ 6017 h 10185"/>
                  <a:gd name="connsiteX173" fmla="*/ 1382 w 10000"/>
                  <a:gd name="connsiteY173" fmla="*/ 6118 h 10185"/>
                  <a:gd name="connsiteX174" fmla="*/ 1406 w 10000"/>
                  <a:gd name="connsiteY174" fmla="*/ 6213 h 10185"/>
                  <a:gd name="connsiteX175" fmla="*/ 1441 w 10000"/>
                  <a:gd name="connsiteY175" fmla="*/ 6327 h 10185"/>
                  <a:gd name="connsiteX176" fmla="*/ 1477 w 10000"/>
                  <a:gd name="connsiteY176" fmla="*/ 6441 h 10185"/>
                  <a:gd name="connsiteX177" fmla="*/ 1501 w 10000"/>
                  <a:gd name="connsiteY177" fmla="*/ 6523 h 10185"/>
                  <a:gd name="connsiteX178" fmla="*/ 1525 w 10000"/>
                  <a:gd name="connsiteY178" fmla="*/ 6624 h 10185"/>
                  <a:gd name="connsiteX179" fmla="*/ 1549 w 10000"/>
                  <a:gd name="connsiteY179" fmla="*/ 6725 h 10185"/>
                  <a:gd name="connsiteX180" fmla="*/ 1585 w 10000"/>
                  <a:gd name="connsiteY180" fmla="*/ 6833 h 10185"/>
                  <a:gd name="connsiteX181" fmla="*/ 1609 w 10000"/>
                  <a:gd name="connsiteY181" fmla="*/ 6909 h 10185"/>
                  <a:gd name="connsiteX182" fmla="*/ 1627 w 10000"/>
                  <a:gd name="connsiteY182" fmla="*/ 7010 h 10185"/>
                  <a:gd name="connsiteX183" fmla="*/ 1651 w 10000"/>
                  <a:gd name="connsiteY183" fmla="*/ 7098 h 10185"/>
                  <a:gd name="connsiteX184" fmla="*/ 1675 w 10000"/>
                  <a:gd name="connsiteY184" fmla="*/ 7193 h 10185"/>
                  <a:gd name="connsiteX185" fmla="*/ 1687 w 10000"/>
                  <a:gd name="connsiteY185" fmla="*/ 7282 h 10185"/>
                  <a:gd name="connsiteX186" fmla="*/ 1722 w 10000"/>
                  <a:gd name="connsiteY186" fmla="*/ 7370 h 10185"/>
                  <a:gd name="connsiteX187" fmla="*/ 1746 w 10000"/>
                  <a:gd name="connsiteY187" fmla="*/ 7459 h 10185"/>
                  <a:gd name="connsiteX188" fmla="*/ 1770 w 10000"/>
                  <a:gd name="connsiteY188" fmla="*/ 7541 h 10185"/>
                  <a:gd name="connsiteX189" fmla="*/ 1782 w 10000"/>
                  <a:gd name="connsiteY189" fmla="*/ 7630 h 10185"/>
                  <a:gd name="connsiteX190" fmla="*/ 1806 w 10000"/>
                  <a:gd name="connsiteY190" fmla="*/ 7706 h 10185"/>
                  <a:gd name="connsiteX191" fmla="*/ 1818 w 10000"/>
                  <a:gd name="connsiteY191" fmla="*/ 7794 h 10185"/>
                  <a:gd name="connsiteX192" fmla="*/ 1854 w 10000"/>
                  <a:gd name="connsiteY192" fmla="*/ 7876 h 10185"/>
                  <a:gd name="connsiteX193" fmla="*/ 1866 w 10000"/>
                  <a:gd name="connsiteY193" fmla="*/ 7952 h 10185"/>
                  <a:gd name="connsiteX194" fmla="*/ 1890 w 10000"/>
                  <a:gd name="connsiteY194" fmla="*/ 8041 h 10185"/>
                  <a:gd name="connsiteX195" fmla="*/ 1902 w 10000"/>
                  <a:gd name="connsiteY195" fmla="*/ 8117 h 10185"/>
                  <a:gd name="connsiteX196" fmla="*/ 1926 w 10000"/>
                  <a:gd name="connsiteY196" fmla="*/ 8199 h 10185"/>
                  <a:gd name="connsiteX197" fmla="*/ 1938 w 10000"/>
                  <a:gd name="connsiteY197" fmla="*/ 8262 h 10185"/>
                  <a:gd name="connsiteX198" fmla="*/ 1956 w 10000"/>
                  <a:gd name="connsiteY198" fmla="*/ 8338 h 10185"/>
                  <a:gd name="connsiteX199" fmla="*/ 1968 w 10000"/>
                  <a:gd name="connsiteY199" fmla="*/ 8414 h 10185"/>
                  <a:gd name="connsiteX200" fmla="*/ 1992 w 10000"/>
                  <a:gd name="connsiteY200" fmla="*/ 8484 h 10185"/>
                  <a:gd name="connsiteX201" fmla="*/ 2004 w 10000"/>
                  <a:gd name="connsiteY201" fmla="*/ 8547 h 10185"/>
                  <a:gd name="connsiteX202" fmla="*/ 2016 w 10000"/>
                  <a:gd name="connsiteY202" fmla="*/ 8623 h 10185"/>
                  <a:gd name="connsiteX203" fmla="*/ 2028 w 10000"/>
                  <a:gd name="connsiteY203" fmla="*/ 8699 h 10185"/>
                  <a:gd name="connsiteX204" fmla="*/ 2051 w 10000"/>
                  <a:gd name="connsiteY204" fmla="*/ 8762 h 10185"/>
                  <a:gd name="connsiteX205" fmla="*/ 2051 w 10000"/>
                  <a:gd name="connsiteY205" fmla="*/ 8819 h 10185"/>
                  <a:gd name="connsiteX206" fmla="*/ 2075 w 10000"/>
                  <a:gd name="connsiteY206" fmla="*/ 8882 h 10185"/>
                  <a:gd name="connsiteX207" fmla="*/ 2075 w 10000"/>
                  <a:gd name="connsiteY207" fmla="*/ 8945 h 10185"/>
                  <a:gd name="connsiteX208" fmla="*/ 2099 w 10000"/>
                  <a:gd name="connsiteY208" fmla="*/ 9021 h 10185"/>
                  <a:gd name="connsiteX209" fmla="*/ 2111 w 10000"/>
                  <a:gd name="connsiteY209" fmla="*/ 9072 h 10185"/>
                  <a:gd name="connsiteX210" fmla="*/ 2123 w 10000"/>
                  <a:gd name="connsiteY210" fmla="*/ 9129 h 10185"/>
                  <a:gd name="connsiteX211" fmla="*/ 2135 w 10000"/>
                  <a:gd name="connsiteY211" fmla="*/ 9192 h 10185"/>
                  <a:gd name="connsiteX212" fmla="*/ 2147 w 10000"/>
                  <a:gd name="connsiteY212" fmla="*/ 9255 h 10185"/>
                  <a:gd name="connsiteX213" fmla="*/ 2159 w 10000"/>
                  <a:gd name="connsiteY213" fmla="*/ 9306 h 10185"/>
                  <a:gd name="connsiteX214" fmla="*/ 2159 w 10000"/>
                  <a:gd name="connsiteY214" fmla="*/ 9356 h 10185"/>
                  <a:gd name="connsiteX215" fmla="*/ 2171 w 10000"/>
                  <a:gd name="connsiteY215" fmla="*/ 9407 h 10185"/>
                  <a:gd name="connsiteX216" fmla="*/ 2183 w 10000"/>
                  <a:gd name="connsiteY216" fmla="*/ 9451 h 10185"/>
                  <a:gd name="connsiteX217" fmla="*/ 2183 w 10000"/>
                  <a:gd name="connsiteY217" fmla="*/ 9502 h 10185"/>
                  <a:gd name="connsiteX218" fmla="*/ 2195 w 10000"/>
                  <a:gd name="connsiteY218" fmla="*/ 9552 h 10185"/>
                  <a:gd name="connsiteX219" fmla="*/ 2195 w 10000"/>
                  <a:gd name="connsiteY219" fmla="*/ 9590 h 10185"/>
                  <a:gd name="connsiteX220" fmla="*/ 2207 w 10000"/>
                  <a:gd name="connsiteY220" fmla="*/ 9641 h 10185"/>
                  <a:gd name="connsiteX221" fmla="*/ 2207 w 10000"/>
                  <a:gd name="connsiteY221" fmla="*/ 9679 h 10185"/>
                  <a:gd name="connsiteX222" fmla="*/ 2219 w 10000"/>
                  <a:gd name="connsiteY222" fmla="*/ 9717 h 10185"/>
                  <a:gd name="connsiteX223" fmla="*/ 2219 w 10000"/>
                  <a:gd name="connsiteY223" fmla="*/ 9755 h 10185"/>
                  <a:gd name="connsiteX224" fmla="*/ 2243 w 10000"/>
                  <a:gd name="connsiteY224" fmla="*/ 9799 h 10185"/>
                  <a:gd name="connsiteX225" fmla="*/ 2243 w 10000"/>
                  <a:gd name="connsiteY225" fmla="*/ 9824 h 10185"/>
                  <a:gd name="connsiteX226" fmla="*/ 2255 w 10000"/>
                  <a:gd name="connsiteY226" fmla="*/ 9862 h 10185"/>
                  <a:gd name="connsiteX227" fmla="*/ 2255 w 10000"/>
                  <a:gd name="connsiteY227" fmla="*/ 9900 h 10185"/>
                  <a:gd name="connsiteX228" fmla="*/ 2261 w 10000"/>
                  <a:gd name="connsiteY228" fmla="*/ 9938 h 10185"/>
                  <a:gd name="connsiteX229" fmla="*/ 2261 w 10000"/>
                  <a:gd name="connsiteY229" fmla="*/ 9989 h 10185"/>
                  <a:gd name="connsiteX230" fmla="*/ 2273 w 10000"/>
                  <a:gd name="connsiteY230" fmla="*/ 10040 h 10185"/>
                  <a:gd name="connsiteX231" fmla="*/ 2273 w 10000"/>
                  <a:gd name="connsiteY231" fmla="*/ 10077 h 10185"/>
                  <a:gd name="connsiteX232" fmla="*/ 2285 w 10000"/>
                  <a:gd name="connsiteY232" fmla="*/ 10115 h 10185"/>
                  <a:gd name="connsiteX233" fmla="*/ 2285 w 10000"/>
                  <a:gd name="connsiteY233" fmla="*/ 10160 h 10185"/>
                  <a:gd name="connsiteX234" fmla="*/ 2297 w 10000"/>
                  <a:gd name="connsiteY234" fmla="*/ 10185 h 10185"/>
                  <a:gd name="connsiteX235" fmla="*/ 2297 w 10000"/>
                  <a:gd name="connsiteY235" fmla="*/ 10172 h 10185"/>
                  <a:gd name="connsiteX236" fmla="*/ 2309 w 10000"/>
                  <a:gd name="connsiteY236" fmla="*/ 10160 h 10185"/>
                  <a:gd name="connsiteX237" fmla="*/ 2333 w 10000"/>
                  <a:gd name="connsiteY237" fmla="*/ 10147 h 10185"/>
                  <a:gd name="connsiteX238" fmla="*/ 2380 w 10000"/>
                  <a:gd name="connsiteY238" fmla="*/ 10147 h 10185"/>
                  <a:gd name="connsiteX239" fmla="*/ 2416 w 10000"/>
                  <a:gd name="connsiteY239" fmla="*/ 10122 h 10185"/>
                  <a:gd name="connsiteX240" fmla="*/ 2476 w 10000"/>
                  <a:gd name="connsiteY240" fmla="*/ 10115 h 10185"/>
                  <a:gd name="connsiteX241" fmla="*/ 2500 w 10000"/>
                  <a:gd name="connsiteY241" fmla="*/ 10103 h 10185"/>
                  <a:gd name="connsiteX242" fmla="*/ 2548 w 10000"/>
                  <a:gd name="connsiteY242" fmla="*/ 10103 h 10185"/>
                  <a:gd name="connsiteX243" fmla="*/ 2578 w 10000"/>
                  <a:gd name="connsiteY243" fmla="*/ 10090 h 10185"/>
                  <a:gd name="connsiteX244" fmla="*/ 2626 w 10000"/>
                  <a:gd name="connsiteY244" fmla="*/ 10077 h 10185"/>
                  <a:gd name="connsiteX245" fmla="*/ 2661 w 10000"/>
                  <a:gd name="connsiteY245" fmla="*/ 10065 h 10185"/>
                  <a:gd name="connsiteX246" fmla="*/ 2697 w 10000"/>
                  <a:gd name="connsiteY246" fmla="*/ 10040 h 10185"/>
                  <a:gd name="connsiteX247" fmla="*/ 2745 w 10000"/>
                  <a:gd name="connsiteY247" fmla="*/ 10027 h 10185"/>
                  <a:gd name="connsiteX248" fmla="*/ 2793 w 10000"/>
                  <a:gd name="connsiteY248" fmla="*/ 10014 h 10185"/>
                  <a:gd name="connsiteX249" fmla="*/ 2841 w 10000"/>
                  <a:gd name="connsiteY249" fmla="*/ 10002 h 10185"/>
                  <a:gd name="connsiteX250" fmla="*/ 2889 w 10000"/>
                  <a:gd name="connsiteY250" fmla="*/ 9989 h 10185"/>
                  <a:gd name="connsiteX251" fmla="*/ 2943 w 10000"/>
                  <a:gd name="connsiteY251" fmla="*/ 9976 h 10185"/>
                  <a:gd name="connsiteX252" fmla="*/ 2990 w 10000"/>
                  <a:gd name="connsiteY252" fmla="*/ 9964 h 10185"/>
                  <a:gd name="connsiteX253" fmla="*/ 3050 w 10000"/>
                  <a:gd name="connsiteY253" fmla="*/ 9938 h 10185"/>
                  <a:gd name="connsiteX254" fmla="*/ 3110 w 10000"/>
                  <a:gd name="connsiteY254" fmla="*/ 9926 h 10185"/>
                  <a:gd name="connsiteX255" fmla="*/ 3170 w 10000"/>
                  <a:gd name="connsiteY255" fmla="*/ 9913 h 10185"/>
                  <a:gd name="connsiteX256" fmla="*/ 3224 w 10000"/>
                  <a:gd name="connsiteY256" fmla="*/ 9888 h 10185"/>
                  <a:gd name="connsiteX257" fmla="*/ 3283 w 10000"/>
                  <a:gd name="connsiteY257" fmla="*/ 9875 h 10185"/>
                  <a:gd name="connsiteX258" fmla="*/ 3355 w 10000"/>
                  <a:gd name="connsiteY258" fmla="*/ 9862 h 10185"/>
                  <a:gd name="connsiteX259" fmla="*/ 3415 w 10000"/>
                  <a:gd name="connsiteY259" fmla="*/ 9837 h 10185"/>
                  <a:gd name="connsiteX260" fmla="*/ 3487 w 10000"/>
                  <a:gd name="connsiteY260" fmla="*/ 9824 h 10185"/>
                  <a:gd name="connsiteX261" fmla="*/ 3553 w 10000"/>
                  <a:gd name="connsiteY261" fmla="*/ 9812 h 10185"/>
                  <a:gd name="connsiteX262" fmla="*/ 3612 w 10000"/>
                  <a:gd name="connsiteY262" fmla="*/ 9787 h 10185"/>
                  <a:gd name="connsiteX263" fmla="*/ 3696 w 10000"/>
                  <a:gd name="connsiteY263" fmla="*/ 9768 h 10185"/>
                  <a:gd name="connsiteX264" fmla="*/ 3768 w 10000"/>
                  <a:gd name="connsiteY264" fmla="*/ 9755 h 10185"/>
                  <a:gd name="connsiteX265" fmla="*/ 3840 w 10000"/>
                  <a:gd name="connsiteY265" fmla="*/ 9730 h 10185"/>
                  <a:gd name="connsiteX266" fmla="*/ 3906 w 10000"/>
                  <a:gd name="connsiteY266" fmla="*/ 9717 h 10185"/>
                  <a:gd name="connsiteX267" fmla="*/ 3977 w 10000"/>
                  <a:gd name="connsiteY267" fmla="*/ 9692 h 10185"/>
                  <a:gd name="connsiteX268" fmla="*/ 4061 w 10000"/>
                  <a:gd name="connsiteY268" fmla="*/ 9679 h 10185"/>
                  <a:gd name="connsiteX269" fmla="*/ 4133 w 10000"/>
                  <a:gd name="connsiteY269" fmla="*/ 9654 h 10185"/>
                  <a:gd name="connsiteX270" fmla="*/ 4211 w 10000"/>
                  <a:gd name="connsiteY270" fmla="*/ 9628 h 10185"/>
                  <a:gd name="connsiteX271" fmla="*/ 4282 w 10000"/>
                  <a:gd name="connsiteY271" fmla="*/ 9616 h 10185"/>
                  <a:gd name="connsiteX272" fmla="*/ 4366 w 10000"/>
                  <a:gd name="connsiteY272" fmla="*/ 9590 h 10185"/>
                  <a:gd name="connsiteX273" fmla="*/ 4438 w 10000"/>
                  <a:gd name="connsiteY273" fmla="*/ 9578 h 10185"/>
                  <a:gd name="connsiteX274" fmla="*/ 4516 w 10000"/>
                  <a:gd name="connsiteY274" fmla="*/ 9552 h 10185"/>
                  <a:gd name="connsiteX275" fmla="*/ 4599 w 10000"/>
                  <a:gd name="connsiteY275" fmla="*/ 9540 h 10185"/>
                  <a:gd name="connsiteX276" fmla="*/ 4683 w 10000"/>
                  <a:gd name="connsiteY276" fmla="*/ 9527 h 10185"/>
                  <a:gd name="connsiteX277" fmla="*/ 4767 w 10000"/>
                  <a:gd name="connsiteY277" fmla="*/ 9502 h 10185"/>
                  <a:gd name="connsiteX278" fmla="*/ 4844 w 10000"/>
                  <a:gd name="connsiteY278" fmla="*/ 9477 h 10185"/>
                  <a:gd name="connsiteX279" fmla="*/ 4928 w 10000"/>
                  <a:gd name="connsiteY279" fmla="*/ 9464 h 10185"/>
                  <a:gd name="connsiteX280" fmla="*/ 5012 w 10000"/>
                  <a:gd name="connsiteY280" fmla="*/ 9445 h 10185"/>
                  <a:gd name="connsiteX281" fmla="*/ 5096 w 10000"/>
                  <a:gd name="connsiteY281" fmla="*/ 9432 h 10185"/>
                  <a:gd name="connsiteX282" fmla="*/ 5173 w 10000"/>
                  <a:gd name="connsiteY282" fmla="*/ 9420 h 10185"/>
                  <a:gd name="connsiteX283" fmla="*/ 5269 w 10000"/>
                  <a:gd name="connsiteY283" fmla="*/ 9394 h 10185"/>
                  <a:gd name="connsiteX284" fmla="*/ 5353 w 10000"/>
                  <a:gd name="connsiteY284" fmla="*/ 9382 h 10185"/>
                  <a:gd name="connsiteX285" fmla="*/ 5431 w 10000"/>
                  <a:gd name="connsiteY285" fmla="*/ 9356 h 10185"/>
                  <a:gd name="connsiteX286" fmla="*/ 5514 w 10000"/>
                  <a:gd name="connsiteY286" fmla="*/ 9344 h 10185"/>
                  <a:gd name="connsiteX287" fmla="*/ 5598 w 10000"/>
                  <a:gd name="connsiteY287" fmla="*/ 9318 h 10185"/>
                  <a:gd name="connsiteX288" fmla="*/ 5694 w 10000"/>
                  <a:gd name="connsiteY288" fmla="*/ 9306 h 10185"/>
                  <a:gd name="connsiteX289" fmla="*/ 5772 w 10000"/>
                  <a:gd name="connsiteY289" fmla="*/ 9293 h 10185"/>
                  <a:gd name="connsiteX290" fmla="*/ 5855 w 10000"/>
                  <a:gd name="connsiteY290" fmla="*/ 9281 h 10185"/>
                  <a:gd name="connsiteX291" fmla="*/ 5939 w 10000"/>
                  <a:gd name="connsiteY291" fmla="*/ 9268 h 10185"/>
                  <a:gd name="connsiteX292" fmla="*/ 6035 w 10000"/>
                  <a:gd name="connsiteY292" fmla="*/ 9255 h 10185"/>
                  <a:gd name="connsiteX293" fmla="*/ 6112 w 10000"/>
                  <a:gd name="connsiteY293" fmla="*/ 9243 h 10185"/>
                  <a:gd name="connsiteX294" fmla="*/ 6196 w 10000"/>
                  <a:gd name="connsiteY294" fmla="*/ 9217 h 10185"/>
                  <a:gd name="connsiteX295" fmla="*/ 6280 w 10000"/>
                  <a:gd name="connsiteY295" fmla="*/ 9205 h 10185"/>
                  <a:gd name="connsiteX296" fmla="*/ 6364 w 10000"/>
                  <a:gd name="connsiteY296" fmla="*/ 9192 h 10185"/>
                  <a:gd name="connsiteX297" fmla="*/ 6441 w 10000"/>
                  <a:gd name="connsiteY297" fmla="*/ 9167 h 10185"/>
                  <a:gd name="connsiteX298" fmla="*/ 6537 w 10000"/>
                  <a:gd name="connsiteY298" fmla="*/ 9154 h 10185"/>
                  <a:gd name="connsiteX299" fmla="*/ 6621 w 10000"/>
                  <a:gd name="connsiteY299" fmla="*/ 9141 h 10185"/>
                  <a:gd name="connsiteX300" fmla="*/ 6711 w 10000"/>
                  <a:gd name="connsiteY300" fmla="*/ 9129 h 10185"/>
                  <a:gd name="connsiteX301" fmla="*/ 6782 w 10000"/>
                  <a:gd name="connsiteY301" fmla="*/ 9110 h 10185"/>
                  <a:gd name="connsiteX302" fmla="*/ 6878 w 10000"/>
                  <a:gd name="connsiteY302" fmla="*/ 9097 h 10185"/>
                  <a:gd name="connsiteX303" fmla="*/ 6962 w 10000"/>
                  <a:gd name="connsiteY303" fmla="*/ 9072 h 10185"/>
                  <a:gd name="connsiteX304" fmla="*/ 7051 w 10000"/>
                  <a:gd name="connsiteY304" fmla="*/ 9059 h 10185"/>
                  <a:gd name="connsiteX305" fmla="*/ 7135 w 10000"/>
                  <a:gd name="connsiteY305" fmla="*/ 9034 h 10185"/>
                  <a:gd name="connsiteX306" fmla="*/ 7219 w 10000"/>
                  <a:gd name="connsiteY306" fmla="*/ 9021 h 10185"/>
                  <a:gd name="connsiteX307" fmla="*/ 7303 w 10000"/>
                  <a:gd name="connsiteY307" fmla="*/ 8996 h 10185"/>
                  <a:gd name="connsiteX308" fmla="*/ 7392 w 10000"/>
                  <a:gd name="connsiteY308" fmla="*/ 8983 h 10185"/>
                  <a:gd name="connsiteX309" fmla="*/ 7476 w 10000"/>
                  <a:gd name="connsiteY309" fmla="*/ 8958 h 10185"/>
                  <a:gd name="connsiteX310" fmla="*/ 7560 w 10000"/>
                  <a:gd name="connsiteY310" fmla="*/ 8933 h 10185"/>
                  <a:gd name="connsiteX311" fmla="*/ 7644 w 10000"/>
                  <a:gd name="connsiteY311" fmla="*/ 8920 h 10185"/>
                  <a:gd name="connsiteX312" fmla="*/ 7733 w 10000"/>
                  <a:gd name="connsiteY312" fmla="*/ 8895 h 10185"/>
                  <a:gd name="connsiteX313" fmla="*/ 7805 w 10000"/>
                  <a:gd name="connsiteY313" fmla="*/ 8882 h 10185"/>
                  <a:gd name="connsiteX314" fmla="*/ 7901 w 10000"/>
                  <a:gd name="connsiteY314" fmla="*/ 8857 h 10185"/>
                  <a:gd name="connsiteX315" fmla="*/ 7972 w 10000"/>
                  <a:gd name="connsiteY315" fmla="*/ 8844 h 10185"/>
                  <a:gd name="connsiteX316" fmla="*/ 8062 w 10000"/>
                  <a:gd name="connsiteY316" fmla="*/ 8819 h 10185"/>
                  <a:gd name="connsiteX317" fmla="*/ 8134 w 10000"/>
                  <a:gd name="connsiteY317" fmla="*/ 8793 h 10185"/>
                  <a:gd name="connsiteX318" fmla="*/ 8218 w 10000"/>
                  <a:gd name="connsiteY318" fmla="*/ 8787 h 10185"/>
                  <a:gd name="connsiteX319" fmla="*/ 8295 w 10000"/>
                  <a:gd name="connsiteY319" fmla="*/ 8762 h 10185"/>
                  <a:gd name="connsiteX320" fmla="*/ 8367 w 10000"/>
                  <a:gd name="connsiteY320" fmla="*/ 8749 h 10185"/>
                  <a:gd name="connsiteX321" fmla="*/ 8451 w 10000"/>
                  <a:gd name="connsiteY321" fmla="*/ 8724 h 10185"/>
                  <a:gd name="connsiteX322" fmla="*/ 8523 w 10000"/>
                  <a:gd name="connsiteY322" fmla="*/ 8711 h 10185"/>
                  <a:gd name="connsiteX323" fmla="*/ 8594 w 10000"/>
                  <a:gd name="connsiteY323" fmla="*/ 8686 h 10185"/>
                  <a:gd name="connsiteX324" fmla="*/ 8672 w 10000"/>
                  <a:gd name="connsiteY324" fmla="*/ 8661 h 10185"/>
                  <a:gd name="connsiteX325" fmla="*/ 8744 w 10000"/>
                  <a:gd name="connsiteY325" fmla="*/ 8648 h 10185"/>
                  <a:gd name="connsiteX326" fmla="*/ 8816 w 10000"/>
                  <a:gd name="connsiteY326" fmla="*/ 8623 h 10185"/>
                  <a:gd name="connsiteX327" fmla="*/ 8876 w 10000"/>
                  <a:gd name="connsiteY327" fmla="*/ 8610 h 10185"/>
                  <a:gd name="connsiteX328" fmla="*/ 8941 w 10000"/>
                  <a:gd name="connsiteY328" fmla="*/ 8585 h 10185"/>
                  <a:gd name="connsiteX329" fmla="*/ 9001 w 10000"/>
                  <a:gd name="connsiteY329" fmla="*/ 8559 h 10185"/>
                  <a:gd name="connsiteX330" fmla="*/ 9073 w 10000"/>
                  <a:gd name="connsiteY330" fmla="*/ 8547 h 10185"/>
                  <a:gd name="connsiteX331" fmla="*/ 9133 w 10000"/>
                  <a:gd name="connsiteY331" fmla="*/ 8521 h 10185"/>
                  <a:gd name="connsiteX332" fmla="*/ 9205 w 10000"/>
                  <a:gd name="connsiteY332" fmla="*/ 8509 h 10185"/>
                  <a:gd name="connsiteX333" fmla="*/ 9258 w 10000"/>
                  <a:gd name="connsiteY333" fmla="*/ 8496 h 10185"/>
                  <a:gd name="connsiteX334" fmla="*/ 9318 w 10000"/>
                  <a:gd name="connsiteY334" fmla="*/ 8471 h 10185"/>
                  <a:gd name="connsiteX335" fmla="*/ 9366 w 10000"/>
                  <a:gd name="connsiteY335" fmla="*/ 8458 h 10185"/>
                  <a:gd name="connsiteX336" fmla="*/ 9426 w 10000"/>
                  <a:gd name="connsiteY336" fmla="*/ 8452 h 10185"/>
                  <a:gd name="connsiteX337" fmla="*/ 9474 w 10000"/>
                  <a:gd name="connsiteY337" fmla="*/ 8427 h 10185"/>
                  <a:gd name="connsiteX338" fmla="*/ 9522 w 10000"/>
                  <a:gd name="connsiteY338" fmla="*/ 8414 h 10185"/>
                  <a:gd name="connsiteX339" fmla="*/ 9575 w 10000"/>
                  <a:gd name="connsiteY339" fmla="*/ 8401 h 10185"/>
                  <a:gd name="connsiteX340" fmla="*/ 9623 w 10000"/>
                  <a:gd name="connsiteY340" fmla="*/ 8389 h 10185"/>
                  <a:gd name="connsiteX341" fmla="*/ 9659 w 10000"/>
                  <a:gd name="connsiteY341" fmla="*/ 8376 h 10185"/>
                  <a:gd name="connsiteX342" fmla="*/ 9707 w 10000"/>
                  <a:gd name="connsiteY342" fmla="*/ 8363 h 10185"/>
                  <a:gd name="connsiteX343" fmla="*/ 9743 w 10000"/>
                  <a:gd name="connsiteY343" fmla="*/ 8351 h 10185"/>
                  <a:gd name="connsiteX344" fmla="*/ 9779 w 10000"/>
                  <a:gd name="connsiteY344" fmla="*/ 8338 h 10185"/>
                  <a:gd name="connsiteX345" fmla="*/ 9839 w 10000"/>
                  <a:gd name="connsiteY345" fmla="*/ 8325 h 10185"/>
                  <a:gd name="connsiteX346" fmla="*/ 9892 w 10000"/>
                  <a:gd name="connsiteY346" fmla="*/ 8313 h 10185"/>
                  <a:gd name="connsiteX347" fmla="*/ 9928 w 10000"/>
                  <a:gd name="connsiteY347" fmla="*/ 8287 h 10185"/>
                  <a:gd name="connsiteX348" fmla="*/ 9964 w 10000"/>
                  <a:gd name="connsiteY348" fmla="*/ 8275 h 10185"/>
                  <a:gd name="connsiteX349" fmla="*/ 9988 w 10000"/>
                  <a:gd name="connsiteY349" fmla="*/ 8275 h 10185"/>
                  <a:gd name="connsiteX350" fmla="*/ 10000 w 10000"/>
                  <a:gd name="connsiteY350" fmla="*/ 8275 h 10185"/>
                  <a:gd name="connsiteX351" fmla="*/ 9988 w 10000"/>
                  <a:gd name="connsiteY351" fmla="*/ 8262 h 10185"/>
                  <a:gd name="connsiteX352" fmla="*/ 9988 w 10000"/>
                  <a:gd name="connsiteY352" fmla="*/ 8250 h 10185"/>
                  <a:gd name="connsiteX353" fmla="*/ 9976 w 10000"/>
                  <a:gd name="connsiteY353" fmla="*/ 8224 h 10185"/>
                  <a:gd name="connsiteX354" fmla="*/ 9964 w 10000"/>
                  <a:gd name="connsiteY354" fmla="*/ 8199 h 10185"/>
                  <a:gd name="connsiteX355" fmla="*/ 9952 w 10000"/>
                  <a:gd name="connsiteY355" fmla="*/ 8148 h 10185"/>
                  <a:gd name="connsiteX356" fmla="*/ 9928 w 10000"/>
                  <a:gd name="connsiteY356" fmla="*/ 8104 h 10185"/>
                  <a:gd name="connsiteX357" fmla="*/ 9904 w 10000"/>
                  <a:gd name="connsiteY357" fmla="*/ 8041 h 10185"/>
                  <a:gd name="connsiteX358" fmla="*/ 9892 w 10000"/>
                  <a:gd name="connsiteY358" fmla="*/ 7965 h 10185"/>
                  <a:gd name="connsiteX359" fmla="*/ 9874 w 10000"/>
                  <a:gd name="connsiteY359" fmla="*/ 7927 h 10185"/>
                  <a:gd name="connsiteX360" fmla="*/ 9862 w 10000"/>
                  <a:gd name="connsiteY360" fmla="*/ 7876 h 10185"/>
                  <a:gd name="connsiteX361" fmla="*/ 9850 w 10000"/>
                  <a:gd name="connsiteY361" fmla="*/ 7838 h 10185"/>
                  <a:gd name="connsiteX362" fmla="*/ 9839 w 10000"/>
                  <a:gd name="connsiteY362" fmla="*/ 7800 h 10185"/>
                  <a:gd name="connsiteX363" fmla="*/ 9827 w 10000"/>
                  <a:gd name="connsiteY363" fmla="*/ 7744 h 10185"/>
                  <a:gd name="connsiteX364" fmla="*/ 9803 w 10000"/>
                  <a:gd name="connsiteY364" fmla="*/ 7706 h 10185"/>
                  <a:gd name="connsiteX365" fmla="*/ 9791 w 10000"/>
                  <a:gd name="connsiteY365" fmla="*/ 7655 h 10185"/>
                  <a:gd name="connsiteX366" fmla="*/ 9779 w 10000"/>
                  <a:gd name="connsiteY366" fmla="*/ 7604 h 10185"/>
                  <a:gd name="connsiteX367" fmla="*/ 9767 w 10000"/>
                  <a:gd name="connsiteY367" fmla="*/ 7554 h 10185"/>
                  <a:gd name="connsiteX368" fmla="*/ 9743 w 10000"/>
                  <a:gd name="connsiteY368" fmla="*/ 7503 h 10185"/>
                  <a:gd name="connsiteX369" fmla="*/ 9731 w 10000"/>
                  <a:gd name="connsiteY369" fmla="*/ 7446 h 10185"/>
                  <a:gd name="connsiteX370" fmla="*/ 9719 w 10000"/>
                  <a:gd name="connsiteY370" fmla="*/ 7396 h 10185"/>
                  <a:gd name="connsiteX371" fmla="*/ 9695 w 10000"/>
                  <a:gd name="connsiteY371" fmla="*/ 7332 h 10185"/>
                  <a:gd name="connsiteX372" fmla="*/ 9683 w 10000"/>
                  <a:gd name="connsiteY372" fmla="*/ 7269 h 10185"/>
                  <a:gd name="connsiteX373" fmla="*/ 9659 w 10000"/>
                  <a:gd name="connsiteY373" fmla="*/ 7219 h 10185"/>
                  <a:gd name="connsiteX374" fmla="*/ 9647 w 10000"/>
                  <a:gd name="connsiteY374" fmla="*/ 7155 h 10185"/>
                  <a:gd name="connsiteX375" fmla="*/ 9635 w 10000"/>
                  <a:gd name="connsiteY375" fmla="*/ 7086 h 10185"/>
                  <a:gd name="connsiteX376" fmla="*/ 9611 w 10000"/>
                  <a:gd name="connsiteY376" fmla="*/ 7022 h 10185"/>
                  <a:gd name="connsiteX377" fmla="*/ 9599 w 10000"/>
                  <a:gd name="connsiteY377" fmla="*/ 6959 h 10185"/>
                  <a:gd name="connsiteX378" fmla="*/ 9575 w 10000"/>
                  <a:gd name="connsiteY378" fmla="*/ 6883 h 10185"/>
                  <a:gd name="connsiteX379" fmla="*/ 9563 w 10000"/>
                  <a:gd name="connsiteY379" fmla="*/ 6820 h 10185"/>
                  <a:gd name="connsiteX380" fmla="*/ 9545 w 10000"/>
                  <a:gd name="connsiteY380" fmla="*/ 6750 h 10185"/>
                  <a:gd name="connsiteX381" fmla="*/ 9522 w 10000"/>
                  <a:gd name="connsiteY381" fmla="*/ 6675 h 10185"/>
                  <a:gd name="connsiteX382" fmla="*/ 9510 w 10000"/>
                  <a:gd name="connsiteY382" fmla="*/ 6611 h 10185"/>
                  <a:gd name="connsiteX383" fmla="*/ 9486 w 10000"/>
                  <a:gd name="connsiteY383" fmla="*/ 6535 h 10185"/>
                  <a:gd name="connsiteX384" fmla="*/ 9474 w 10000"/>
                  <a:gd name="connsiteY384" fmla="*/ 6466 h 10185"/>
                  <a:gd name="connsiteX385" fmla="*/ 9450 w 10000"/>
                  <a:gd name="connsiteY385" fmla="*/ 6390 h 10185"/>
                  <a:gd name="connsiteX386" fmla="*/ 9438 w 10000"/>
                  <a:gd name="connsiteY386" fmla="*/ 6327 h 10185"/>
                  <a:gd name="connsiteX387" fmla="*/ 9414 w 10000"/>
                  <a:gd name="connsiteY387" fmla="*/ 6238 h 10185"/>
                  <a:gd name="connsiteX388" fmla="*/ 9402 w 10000"/>
                  <a:gd name="connsiteY388" fmla="*/ 6175 h 10185"/>
                  <a:gd name="connsiteX389" fmla="*/ 9378 w 10000"/>
                  <a:gd name="connsiteY389" fmla="*/ 6105 h 10185"/>
                  <a:gd name="connsiteX390" fmla="*/ 9366 w 10000"/>
                  <a:gd name="connsiteY390" fmla="*/ 6029 h 10185"/>
                  <a:gd name="connsiteX391" fmla="*/ 9354 w 10000"/>
                  <a:gd name="connsiteY391" fmla="*/ 5941 h 10185"/>
                  <a:gd name="connsiteX392" fmla="*/ 9330 w 10000"/>
                  <a:gd name="connsiteY392" fmla="*/ 5865 h 10185"/>
                  <a:gd name="connsiteX393" fmla="*/ 9318 w 10000"/>
                  <a:gd name="connsiteY393" fmla="*/ 5795 h 10185"/>
                  <a:gd name="connsiteX394" fmla="*/ 9294 w 10000"/>
                  <a:gd name="connsiteY394" fmla="*/ 5707 h 10185"/>
                  <a:gd name="connsiteX395" fmla="*/ 9270 w 10000"/>
                  <a:gd name="connsiteY395" fmla="*/ 5631 h 10185"/>
                  <a:gd name="connsiteX396" fmla="*/ 9258 w 10000"/>
                  <a:gd name="connsiteY396" fmla="*/ 5555 h 10185"/>
                  <a:gd name="connsiteX397" fmla="*/ 9246 w 10000"/>
                  <a:gd name="connsiteY397" fmla="*/ 5473 h 10185"/>
                  <a:gd name="connsiteX398" fmla="*/ 9240 w 10000"/>
                  <a:gd name="connsiteY398" fmla="*/ 5397 h 10185"/>
                  <a:gd name="connsiteX399" fmla="*/ 9228 w 10000"/>
                  <a:gd name="connsiteY399" fmla="*/ 5308 h 10185"/>
                  <a:gd name="connsiteX400" fmla="*/ 9217 w 10000"/>
                  <a:gd name="connsiteY400" fmla="*/ 5232 h 10185"/>
                  <a:gd name="connsiteX401" fmla="*/ 9205 w 10000"/>
                  <a:gd name="connsiteY401" fmla="*/ 5157 h 10185"/>
                  <a:gd name="connsiteX402" fmla="*/ 9193 w 10000"/>
                  <a:gd name="connsiteY402" fmla="*/ 5087 h 10185"/>
                  <a:gd name="connsiteX403" fmla="*/ 9169 w 10000"/>
                  <a:gd name="connsiteY403" fmla="*/ 4998 h 10185"/>
                  <a:gd name="connsiteX404" fmla="*/ 9169 w 10000"/>
                  <a:gd name="connsiteY404" fmla="*/ 4923 h 10185"/>
                  <a:gd name="connsiteX405" fmla="*/ 9157 w 10000"/>
                  <a:gd name="connsiteY405" fmla="*/ 4847 h 10185"/>
                  <a:gd name="connsiteX406" fmla="*/ 9145 w 10000"/>
                  <a:gd name="connsiteY406" fmla="*/ 4764 h 10185"/>
                  <a:gd name="connsiteX407" fmla="*/ 9121 w 10000"/>
                  <a:gd name="connsiteY407" fmla="*/ 4688 h 10185"/>
                  <a:gd name="connsiteX408" fmla="*/ 9121 w 10000"/>
                  <a:gd name="connsiteY408" fmla="*/ 4600 h 10185"/>
                  <a:gd name="connsiteX409" fmla="*/ 9097 w 10000"/>
                  <a:gd name="connsiteY409" fmla="*/ 4524 h 10185"/>
                  <a:gd name="connsiteX410" fmla="*/ 9097 w 10000"/>
                  <a:gd name="connsiteY410" fmla="*/ 4454 h 10185"/>
                  <a:gd name="connsiteX411" fmla="*/ 9085 w 10000"/>
                  <a:gd name="connsiteY411" fmla="*/ 4366 h 10185"/>
                  <a:gd name="connsiteX412" fmla="*/ 9073 w 10000"/>
                  <a:gd name="connsiteY412" fmla="*/ 4290 h 10185"/>
                  <a:gd name="connsiteX413" fmla="*/ 9061 w 10000"/>
                  <a:gd name="connsiteY413" fmla="*/ 4214 h 10185"/>
                  <a:gd name="connsiteX414" fmla="*/ 9061 w 10000"/>
                  <a:gd name="connsiteY414" fmla="*/ 4157 h 10185"/>
                  <a:gd name="connsiteX415" fmla="*/ 9037 w 10000"/>
                  <a:gd name="connsiteY415" fmla="*/ 4069 h 10185"/>
                  <a:gd name="connsiteX416" fmla="*/ 9037 w 10000"/>
                  <a:gd name="connsiteY416" fmla="*/ 3993 h 10185"/>
                  <a:gd name="connsiteX417" fmla="*/ 9013 w 10000"/>
                  <a:gd name="connsiteY417" fmla="*/ 3917 h 10185"/>
                  <a:gd name="connsiteX418" fmla="*/ 9013 w 10000"/>
                  <a:gd name="connsiteY418" fmla="*/ 3841 h 10185"/>
                  <a:gd name="connsiteX419" fmla="*/ 9001 w 10000"/>
                  <a:gd name="connsiteY419" fmla="*/ 3771 h 10185"/>
                  <a:gd name="connsiteX420" fmla="*/ 8989 w 10000"/>
                  <a:gd name="connsiteY420" fmla="*/ 3708 h 10185"/>
                  <a:gd name="connsiteX421" fmla="*/ 8977 w 10000"/>
                  <a:gd name="connsiteY421" fmla="*/ 3632 h 10185"/>
                  <a:gd name="connsiteX422" fmla="*/ 8977 w 10000"/>
                  <a:gd name="connsiteY422" fmla="*/ 3569 h 10185"/>
                  <a:gd name="connsiteX423" fmla="*/ 8953 w 10000"/>
                  <a:gd name="connsiteY423" fmla="*/ 3493 h 10185"/>
                  <a:gd name="connsiteX424" fmla="*/ 8953 w 10000"/>
                  <a:gd name="connsiteY424" fmla="*/ 3423 h 10185"/>
                  <a:gd name="connsiteX425" fmla="*/ 8941 w 10000"/>
                  <a:gd name="connsiteY425" fmla="*/ 3360 h 10185"/>
                  <a:gd name="connsiteX426" fmla="*/ 8929 w 10000"/>
                  <a:gd name="connsiteY426" fmla="*/ 3284 h 10185"/>
                  <a:gd name="connsiteX427" fmla="*/ 8923 w 10000"/>
                  <a:gd name="connsiteY427" fmla="*/ 3221 h 10185"/>
                  <a:gd name="connsiteX428" fmla="*/ 8923 w 10000"/>
                  <a:gd name="connsiteY428" fmla="*/ 3164 h 10185"/>
                  <a:gd name="connsiteX429" fmla="*/ 8911 w 10000"/>
                  <a:gd name="connsiteY429" fmla="*/ 3101 h 10185"/>
                  <a:gd name="connsiteX430" fmla="*/ 8900 w 10000"/>
                  <a:gd name="connsiteY430" fmla="*/ 3038 h 10185"/>
                  <a:gd name="connsiteX431" fmla="*/ 8888 w 10000"/>
                  <a:gd name="connsiteY431" fmla="*/ 2974 h 10185"/>
                  <a:gd name="connsiteX432" fmla="*/ 8876 w 10000"/>
                  <a:gd name="connsiteY432" fmla="*/ 2911 h 10185"/>
                  <a:gd name="connsiteX433" fmla="*/ 8864 w 10000"/>
                  <a:gd name="connsiteY433" fmla="*/ 2848 h 10185"/>
                  <a:gd name="connsiteX434" fmla="*/ 8864 w 10000"/>
                  <a:gd name="connsiteY434" fmla="*/ 2804 h 10185"/>
                  <a:gd name="connsiteX435" fmla="*/ 8852 w 10000"/>
                  <a:gd name="connsiteY435" fmla="*/ 2740 h 10185"/>
                  <a:gd name="connsiteX436" fmla="*/ 8852 w 10000"/>
                  <a:gd name="connsiteY436" fmla="*/ 2677 h 10185"/>
                  <a:gd name="connsiteX437" fmla="*/ 8840 w 10000"/>
                  <a:gd name="connsiteY437" fmla="*/ 2626 h 10185"/>
                  <a:gd name="connsiteX438" fmla="*/ 8840 w 10000"/>
                  <a:gd name="connsiteY438" fmla="*/ 2576 h 10185"/>
                  <a:gd name="connsiteX439" fmla="*/ 8828 w 10000"/>
                  <a:gd name="connsiteY439" fmla="*/ 2513 h 10185"/>
                  <a:gd name="connsiteX440" fmla="*/ 8816 w 10000"/>
                  <a:gd name="connsiteY440" fmla="*/ 2468 h 10185"/>
                  <a:gd name="connsiteX441" fmla="*/ 8804 w 10000"/>
                  <a:gd name="connsiteY441" fmla="*/ 2418 h 10185"/>
                  <a:gd name="connsiteX442" fmla="*/ 8804 w 10000"/>
                  <a:gd name="connsiteY442" fmla="*/ 2367 h 10185"/>
                  <a:gd name="connsiteX443" fmla="*/ 8792 w 10000"/>
                  <a:gd name="connsiteY443" fmla="*/ 2317 h 10185"/>
                  <a:gd name="connsiteX444" fmla="*/ 8792 w 10000"/>
                  <a:gd name="connsiteY444" fmla="*/ 2266 h 10185"/>
                  <a:gd name="connsiteX445" fmla="*/ 8780 w 10000"/>
                  <a:gd name="connsiteY445" fmla="*/ 2215 h 10185"/>
                  <a:gd name="connsiteX446" fmla="*/ 8780 w 10000"/>
                  <a:gd name="connsiteY446" fmla="*/ 2177 h 10185"/>
                  <a:gd name="connsiteX447" fmla="*/ 8768 w 10000"/>
                  <a:gd name="connsiteY447" fmla="*/ 2146 h 10185"/>
                  <a:gd name="connsiteX448" fmla="*/ 8756 w 10000"/>
                  <a:gd name="connsiteY448" fmla="*/ 2095 h 10185"/>
                  <a:gd name="connsiteX449" fmla="*/ 8744 w 10000"/>
                  <a:gd name="connsiteY449" fmla="*/ 2057 h 10185"/>
                  <a:gd name="connsiteX450" fmla="*/ 8744 w 10000"/>
                  <a:gd name="connsiteY450" fmla="*/ 2019 h 10185"/>
                  <a:gd name="connsiteX451" fmla="*/ 8744 w 10000"/>
                  <a:gd name="connsiteY451" fmla="*/ 1981 h 10185"/>
                  <a:gd name="connsiteX452" fmla="*/ 8732 w 10000"/>
                  <a:gd name="connsiteY452" fmla="*/ 1943 h 10185"/>
                  <a:gd name="connsiteX453" fmla="*/ 8732 w 10000"/>
                  <a:gd name="connsiteY453" fmla="*/ 1918 h 10185"/>
                  <a:gd name="connsiteX454" fmla="*/ 8732 w 10000"/>
                  <a:gd name="connsiteY454" fmla="*/ 1893 h 10185"/>
                  <a:gd name="connsiteX455" fmla="*/ 8720 w 10000"/>
                  <a:gd name="connsiteY455" fmla="*/ 1836 h 10185"/>
                  <a:gd name="connsiteX456" fmla="*/ 8708 w 10000"/>
                  <a:gd name="connsiteY456" fmla="*/ 1785 h 10185"/>
                  <a:gd name="connsiteX457" fmla="*/ 8696 w 10000"/>
                  <a:gd name="connsiteY457" fmla="*/ 1735 h 10185"/>
                  <a:gd name="connsiteX458" fmla="*/ 8696 w 10000"/>
                  <a:gd name="connsiteY458" fmla="*/ 1709 h 10185"/>
                  <a:gd name="connsiteX459" fmla="*/ 8696 w 10000"/>
                  <a:gd name="connsiteY459" fmla="*/ 1659 h 10185"/>
                  <a:gd name="connsiteX460" fmla="*/ 8479 w 10000"/>
                  <a:gd name="connsiteY460" fmla="*/ 101 h 10185"/>
                  <a:gd name="connsiteX461" fmla="*/ 8058 w 10000"/>
                  <a:gd name="connsiteY461" fmla="*/ 163 h 10185"/>
                  <a:gd name="connsiteX462" fmla="*/ 7701 w 10000"/>
                  <a:gd name="connsiteY462" fmla="*/ 804 h 10185"/>
                  <a:gd name="connsiteX463" fmla="*/ 8040 w 10000"/>
                  <a:gd name="connsiteY463" fmla="*/ 717 h 10185"/>
                  <a:gd name="connsiteX464" fmla="*/ 8295 w 10000"/>
                  <a:gd name="connsiteY464" fmla="*/ 2266 h 10185"/>
                  <a:gd name="connsiteX465" fmla="*/ 8295 w 10000"/>
                  <a:gd name="connsiteY465" fmla="*/ 2279 h 10185"/>
                  <a:gd name="connsiteX466" fmla="*/ 8295 w 10000"/>
                  <a:gd name="connsiteY466" fmla="*/ 2329 h 10185"/>
                  <a:gd name="connsiteX467" fmla="*/ 8295 w 10000"/>
                  <a:gd name="connsiteY467" fmla="*/ 2355 h 10185"/>
                  <a:gd name="connsiteX468" fmla="*/ 8307 w 10000"/>
                  <a:gd name="connsiteY468" fmla="*/ 2405 h 10185"/>
                  <a:gd name="connsiteX469" fmla="*/ 8319 w 10000"/>
                  <a:gd name="connsiteY469" fmla="*/ 2443 h 10185"/>
                  <a:gd name="connsiteX470" fmla="*/ 8331 w 10000"/>
                  <a:gd name="connsiteY470" fmla="*/ 2500 h 10185"/>
                  <a:gd name="connsiteX471" fmla="*/ 8331 w 10000"/>
                  <a:gd name="connsiteY471" fmla="*/ 2563 h 10185"/>
                  <a:gd name="connsiteX472" fmla="*/ 8343 w 10000"/>
                  <a:gd name="connsiteY472" fmla="*/ 2626 h 10185"/>
                  <a:gd name="connsiteX473" fmla="*/ 8343 w 10000"/>
                  <a:gd name="connsiteY473" fmla="*/ 2664 h 10185"/>
                  <a:gd name="connsiteX474" fmla="*/ 8355 w 10000"/>
                  <a:gd name="connsiteY474" fmla="*/ 2702 h 10185"/>
                  <a:gd name="connsiteX475" fmla="*/ 8355 w 10000"/>
                  <a:gd name="connsiteY475" fmla="*/ 2740 h 10185"/>
                  <a:gd name="connsiteX476" fmla="*/ 8367 w 10000"/>
                  <a:gd name="connsiteY476" fmla="*/ 2778 h 10185"/>
                  <a:gd name="connsiteX477" fmla="*/ 8367 w 10000"/>
                  <a:gd name="connsiteY477" fmla="*/ 2829 h 10185"/>
                  <a:gd name="connsiteX478" fmla="*/ 8391 w 10000"/>
                  <a:gd name="connsiteY478" fmla="*/ 2861 h 10185"/>
                  <a:gd name="connsiteX479" fmla="*/ 8391 w 10000"/>
                  <a:gd name="connsiteY479" fmla="*/ 2898 h 10185"/>
                  <a:gd name="connsiteX480" fmla="*/ 8403 w 10000"/>
                  <a:gd name="connsiteY480" fmla="*/ 2949 h 10185"/>
                  <a:gd name="connsiteX481" fmla="*/ 8403 w 10000"/>
                  <a:gd name="connsiteY481" fmla="*/ 2987 h 10185"/>
                  <a:gd name="connsiteX482" fmla="*/ 8415 w 10000"/>
                  <a:gd name="connsiteY482" fmla="*/ 3038 h 10185"/>
                  <a:gd name="connsiteX483" fmla="*/ 8427 w 10000"/>
                  <a:gd name="connsiteY483" fmla="*/ 3088 h 10185"/>
                  <a:gd name="connsiteX484" fmla="*/ 8439 w 10000"/>
                  <a:gd name="connsiteY484" fmla="*/ 3151 h 10185"/>
                  <a:gd name="connsiteX485" fmla="*/ 8439 w 10000"/>
                  <a:gd name="connsiteY485" fmla="*/ 3196 h 10185"/>
                  <a:gd name="connsiteX486" fmla="*/ 8451 w 10000"/>
                  <a:gd name="connsiteY486" fmla="*/ 3246 h 10185"/>
                  <a:gd name="connsiteX487" fmla="*/ 8451 w 10000"/>
                  <a:gd name="connsiteY487" fmla="*/ 3284 h 10185"/>
                  <a:gd name="connsiteX488" fmla="*/ 8463 w 10000"/>
                  <a:gd name="connsiteY488" fmla="*/ 3348 h 10185"/>
                  <a:gd name="connsiteX489" fmla="*/ 8463 w 10000"/>
                  <a:gd name="connsiteY489" fmla="*/ 3398 h 10185"/>
                  <a:gd name="connsiteX490" fmla="*/ 8475 w 10000"/>
                  <a:gd name="connsiteY490" fmla="*/ 3461 h 10185"/>
                  <a:gd name="connsiteX491" fmla="*/ 8475 w 10000"/>
                  <a:gd name="connsiteY491" fmla="*/ 3518 h 10185"/>
                  <a:gd name="connsiteX492" fmla="*/ 8487 w 10000"/>
                  <a:gd name="connsiteY492" fmla="*/ 3569 h 10185"/>
                  <a:gd name="connsiteX493" fmla="*/ 8499 w 10000"/>
                  <a:gd name="connsiteY493" fmla="*/ 3632 h 10185"/>
                  <a:gd name="connsiteX494" fmla="*/ 8511 w 10000"/>
                  <a:gd name="connsiteY494" fmla="*/ 3695 h 10185"/>
                  <a:gd name="connsiteX495" fmla="*/ 8523 w 10000"/>
                  <a:gd name="connsiteY495" fmla="*/ 3759 h 10185"/>
                  <a:gd name="connsiteX496" fmla="*/ 8535 w 10000"/>
                  <a:gd name="connsiteY496" fmla="*/ 3809 h 10185"/>
                  <a:gd name="connsiteX497" fmla="*/ 8535 w 10000"/>
                  <a:gd name="connsiteY497" fmla="*/ 3866 h 10185"/>
                  <a:gd name="connsiteX498" fmla="*/ 8547 w 10000"/>
                  <a:gd name="connsiteY498" fmla="*/ 3929 h 10185"/>
                  <a:gd name="connsiteX499" fmla="*/ 8559 w 10000"/>
                  <a:gd name="connsiteY499" fmla="*/ 4005 h 10185"/>
                  <a:gd name="connsiteX500" fmla="*/ 8571 w 10000"/>
                  <a:gd name="connsiteY500" fmla="*/ 4069 h 10185"/>
                  <a:gd name="connsiteX501" fmla="*/ 8571 w 10000"/>
                  <a:gd name="connsiteY501" fmla="*/ 4132 h 10185"/>
                  <a:gd name="connsiteX502" fmla="*/ 8583 w 10000"/>
                  <a:gd name="connsiteY502" fmla="*/ 4189 h 10185"/>
                  <a:gd name="connsiteX503" fmla="*/ 8583 w 10000"/>
                  <a:gd name="connsiteY503" fmla="*/ 4252 h 10185"/>
                  <a:gd name="connsiteX504" fmla="*/ 8594 w 10000"/>
                  <a:gd name="connsiteY504" fmla="*/ 4328 h 10185"/>
                  <a:gd name="connsiteX505" fmla="*/ 8594 w 10000"/>
                  <a:gd name="connsiteY505" fmla="*/ 4404 h 10185"/>
                  <a:gd name="connsiteX506" fmla="*/ 8606 w 10000"/>
                  <a:gd name="connsiteY506" fmla="*/ 4467 h 10185"/>
                  <a:gd name="connsiteX507" fmla="*/ 8612 w 10000"/>
                  <a:gd name="connsiteY507" fmla="*/ 4537 h 10185"/>
                  <a:gd name="connsiteX508" fmla="*/ 8624 w 10000"/>
                  <a:gd name="connsiteY508" fmla="*/ 4600 h 10185"/>
                  <a:gd name="connsiteX509" fmla="*/ 8636 w 10000"/>
                  <a:gd name="connsiteY509" fmla="*/ 4676 h 10185"/>
                  <a:gd name="connsiteX510" fmla="*/ 8636 w 10000"/>
                  <a:gd name="connsiteY510" fmla="*/ 4739 h 10185"/>
                  <a:gd name="connsiteX511" fmla="*/ 8648 w 10000"/>
                  <a:gd name="connsiteY511" fmla="*/ 4815 h 10185"/>
                  <a:gd name="connsiteX512" fmla="*/ 8660 w 10000"/>
                  <a:gd name="connsiteY512" fmla="*/ 4885 h 10185"/>
                  <a:gd name="connsiteX513" fmla="*/ 8660 w 10000"/>
                  <a:gd name="connsiteY513" fmla="*/ 4960 h 10185"/>
                  <a:gd name="connsiteX514" fmla="*/ 8672 w 10000"/>
                  <a:gd name="connsiteY514" fmla="*/ 5024 h 10185"/>
                  <a:gd name="connsiteX515" fmla="*/ 8684 w 10000"/>
                  <a:gd name="connsiteY515" fmla="*/ 5100 h 10185"/>
                  <a:gd name="connsiteX516" fmla="*/ 8696 w 10000"/>
                  <a:gd name="connsiteY516" fmla="*/ 5169 h 10185"/>
                  <a:gd name="connsiteX517" fmla="*/ 8696 w 10000"/>
                  <a:gd name="connsiteY517" fmla="*/ 5245 h 10185"/>
                  <a:gd name="connsiteX518" fmla="*/ 8696 w 10000"/>
                  <a:gd name="connsiteY518" fmla="*/ 5308 h 10185"/>
                  <a:gd name="connsiteX519" fmla="*/ 8708 w 10000"/>
                  <a:gd name="connsiteY519" fmla="*/ 5384 h 10185"/>
                  <a:gd name="connsiteX520" fmla="*/ 8720 w 10000"/>
                  <a:gd name="connsiteY520" fmla="*/ 5460 h 10185"/>
                  <a:gd name="connsiteX521" fmla="*/ 8720 w 10000"/>
                  <a:gd name="connsiteY521" fmla="*/ 5517 h 10185"/>
                  <a:gd name="connsiteX522" fmla="*/ 8732 w 10000"/>
                  <a:gd name="connsiteY522" fmla="*/ 5593 h 10185"/>
                  <a:gd name="connsiteX523" fmla="*/ 8744 w 10000"/>
                  <a:gd name="connsiteY523" fmla="*/ 5669 h 10185"/>
                  <a:gd name="connsiteX524" fmla="*/ 8756 w 10000"/>
                  <a:gd name="connsiteY524" fmla="*/ 5745 h 10185"/>
                  <a:gd name="connsiteX525" fmla="*/ 8768 w 10000"/>
                  <a:gd name="connsiteY525" fmla="*/ 5795 h 10185"/>
                  <a:gd name="connsiteX526" fmla="*/ 8780 w 10000"/>
                  <a:gd name="connsiteY526" fmla="*/ 5865 h 10185"/>
                  <a:gd name="connsiteX527" fmla="*/ 8780 w 10000"/>
                  <a:gd name="connsiteY527" fmla="*/ 5928 h 10185"/>
                  <a:gd name="connsiteX528" fmla="*/ 8792 w 10000"/>
                  <a:gd name="connsiteY528" fmla="*/ 6004 h 10185"/>
                  <a:gd name="connsiteX529" fmla="*/ 8804 w 10000"/>
                  <a:gd name="connsiteY529" fmla="*/ 6055 h 10185"/>
                  <a:gd name="connsiteX530" fmla="*/ 8816 w 10000"/>
                  <a:gd name="connsiteY530" fmla="*/ 6131 h 10185"/>
                  <a:gd name="connsiteX531" fmla="*/ 8816 w 10000"/>
                  <a:gd name="connsiteY531" fmla="*/ 6188 h 10185"/>
                  <a:gd name="connsiteX532" fmla="*/ 8840 w 10000"/>
                  <a:gd name="connsiteY532" fmla="*/ 6251 h 10185"/>
                  <a:gd name="connsiteX533" fmla="*/ 8840 w 10000"/>
                  <a:gd name="connsiteY533" fmla="*/ 6314 h 10185"/>
                  <a:gd name="connsiteX534" fmla="*/ 8852 w 10000"/>
                  <a:gd name="connsiteY534" fmla="*/ 6377 h 10185"/>
                  <a:gd name="connsiteX535" fmla="*/ 8864 w 10000"/>
                  <a:gd name="connsiteY535" fmla="*/ 6441 h 10185"/>
                  <a:gd name="connsiteX536" fmla="*/ 8876 w 10000"/>
                  <a:gd name="connsiteY536" fmla="*/ 6497 h 10185"/>
                  <a:gd name="connsiteX537" fmla="*/ 8888 w 10000"/>
                  <a:gd name="connsiteY537" fmla="*/ 6561 h 10185"/>
                  <a:gd name="connsiteX538" fmla="*/ 8911 w 10000"/>
                  <a:gd name="connsiteY538" fmla="*/ 6611 h 10185"/>
                  <a:gd name="connsiteX539" fmla="*/ 8911 w 10000"/>
                  <a:gd name="connsiteY539" fmla="*/ 6675 h 10185"/>
                  <a:gd name="connsiteX540" fmla="*/ 8929 w 10000"/>
                  <a:gd name="connsiteY540" fmla="*/ 6738 h 10185"/>
                  <a:gd name="connsiteX541" fmla="*/ 8929 w 10000"/>
                  <a:gd name="connsiteY541" fmla="*/ 6788 h 10185"/>
                  <a:gd name="connsiteX542" fmla="*/ 8953 w 10000"/>
                  <a:gd name="connsiteY542" fmla="*/ 6833 h 10185"/>
                  <a:gd name="connsiteX543" fmla="*/ 8953 w 10000"/>
                  <a:gd name="connsiteY543" fmla="*/ 6883 h 10185"/>
                  <a:gd name="connsiteX544" fmla="*/ 8977 w 10000"/>
                  <a:gd name="connsiteY544" fmla="*/ 6947 h 10185"/>
                  <a:gd name="connsiteX545" fmla="*/ 8989 w 10000"/>
                  <a:gd name="connsiteY545" fmla="*/ 6997 h 10185"/>
                  <a:gd name="connsiteX546" fmla="*/ 9001 w 10000"/>
                  <a:gd name="connsiteY546" fmla="*/ 7048 h 10185"/>
                  <a:gd name="connsiteX547" fmla="*/ 9013 w 10000"/>
                  <a:gd name="connsiteY547" fmla="*/ 7098 h 10185"/>
                  <a:gd name="connsiteX548" fmla="*/ 9037 w 10000"/>
                  <a:gd name="connsiteY548" fmla="*/ 7143 h 10185"/>
                  <a:gd name="connsiteX549" fmla="*/ 9037 w 10000"/>
                  <a:gd name="connsiteY549" fmla="*/ 7181 h 10185"/>
                  <a:gd name="connsiteX550" fmla="*/ 9049 w 10000"/>
                  <a:gd name="connsiteY550" fmla="*/ 7231 h 10185"/>
                  <a:gd name="connsiteX551" fmla="*/ 9061 w 10000"/>
                  <a:gd name="connsiteY551" fmla="*/ 7282 h 10185"/>
                  <a:gd name="connsiteX552" fmla="*/ 9073 w 10000"/>
                  <a:gd name="connsiteY552" fmla="*/ 7320 h 10185"/>
                  <a:gd name="connsiteX553" fmla="*/ 9085 w 10000"/>
                  <a:gd name="connsiteY553" fmla="*/ 7370 h 10185"/>
                  <a:gd name="connsiteX554" fmla="*/ 9097 w 10000"/>
                  <a:gd name="connsiteY554" fmla="*/ 7408 h 10185"/>
                  <a:gd name="connsiteX555" fmla="*/ 9097 w 10000"/>
                  <a:gd name="connsiteY555" fmla="*/ 7446 h 10185"/>
                  <a:gd name="connsiteX556" fmla="*/ 9121 w 10000"/>
                  <a:gd name="connsiteY556" fmla="*/ 7491 h 10185"/>
                  <a:gd name="connsiteX557" fmla="*/ 9133 w 10000"/>
                  <a:gd name="connsiteY557" fmla="*/ 7554 h 10185"/>
                  <a:gd name="connsiteX558" fmla="*/ 9157 w 10000"/>
                  <a:gd name="connsiteY558" fmla="*/ 7630 h 10185"/>
                  <a:gd name="connsiteX559" fmla="*/ 9181 w 10000"/>
                  <a:gd name="connsiteY559" fmla="*/ 7680 h 10185"/>
                  <a:gd name="connsiteX560" fmla="*/ 9193 w 10000"/>
                  <a:gd name="connsiteY560" fmla="*/ 7744 h 10185"/>
                  <a:gd name="connsiteX561" fmla="*/ 9205 w 10000"/>
                  <a:gd name="connsiteY561" fmla="*/ 7794 h 10185"/>
                  <a:gd name="connsiteX562" fmla="*/ 9217 w 10000"/>
                  <a:gd name="connsiteY562" fmla="*/ 7838 h 10185"/>
                  <a:gd name="connsiteX563" fmla="*/ 9228 w 10000"/>
                  <a:gd name="connsiteY563" fmla="*/ 7864 h 10185"/>
                  <a:gd name="connsiteX564" fmla="*/ 9240 w 10000"/>
                  <a:gd name="connsiteY564" fmla="*/ 7914 h 10185"/>
                  <a:gd name="connsiteX565" fmla="*/ 9246 w 10000"/>
                  <a:gd name="connsiteY565" fmla="*/ 7952 h 10185"/>
                  <a:gd name="connsiteX566" fmla="*/ 9258 w 10000"/>
                  <a:gd name="connsiteY566" fmla="*/ 7965 h 10185"/>
                  <a:gd name="connsiteX567" fmla="*/ 9246 w 10000"/>
                  <a:gd name="connsiteY567" fmla="*/ 7965 h 10185"/>
                  <a:gd name="connsiteX568" fmla="*/ 9240 w 10000"/>
                  <a:gd name="connsiteY568" fmla="*/ 7965 h 10185"/>
                  <a:gd name="connsiteX569" fmla="*/ 9217 w 10000"/>
                  <a:gd name="connsiteY569" fmla="*/ 7978 h 10185"/>
                  <a:gd name="connsiteX570" fmla="*/ 9193 w 10000"/>
                  <a:gd name="connsiteY570" fmla="*/ 7990 h 10185"/>
                  <a:gd name="connsiteX571" fmla="*/ 9145 w 10000"/>
                  <a:gd name="connsiteY571" fmla="*/ 7990 h 10185"/>
                  <a:gd name="connsiteX572" fmla="*/ 9097 w 10000"/>
                  <a:gd name="connsiteY572" fmla="*/ 8015 h 10185"/>
                  <a:gd name="connsiteX573" fmla="*/ 9037 w 10000"/>
                  <a:gd name="connsiteY573" fmla="*/ 8041 h 10185"/>
                  <a:gd name="connsiteX574" fmla="*/ 8977 w 10000"/>
                  <a:gd name="connsiteY574" fmla="*/ 8053 h 10185"/>
                  <a:gd name="connsiteX575" fmla="*/ 8941 w 10000"/>
                  <a:gd name="connsiteY575" fmla="*/ 8066 h 10185"/>
                  <a:gd name="connsiteX576" fmla="*/ 8911 w 10000"/>
                  <a:gd name="connsiteY576" fmla="*/ 8079 h 10185"/>
                  <a:gd name="connsiteX577" fmla="*/ 8864 w 10000"/>
                  <a:gd name="connsiteY577" fmla="*/ 8079 h 10185"/>
                  <a:gd name="connsiteX578" fmla="*/ 8828 w 10000"/>
                  <a:gd name="connsiteY578" fmla="*/ 8091 h 10185"/>
                  <a:gd name="connsiteX579" fmla="*/ 8792 w 10000"/>
                  <a:gd name="connsiteY579" fmla="*/ 8104 h 10185"/>
                  <a:gd name="connsiteX580" fmla="*/ 8744 w 10000"/>
                  <a:gd name="connsiteY580" fmla="*/ 8117 h 10185"/>
                  <a:gd name="connsiteX581" fmla="*/ 8696 w 10000"/>
                  <a:gd name="connsiteY581" fmla="*/ 8129 h 10185"/>
                  <a:gd name="connsiteX582" fmla="*/ 8660 w 10000"/>
                  <a:gd name="connsiteY582" fmla="*/ 8148 h 10185"/>
                  <a:gd name="connsiteX583" fmla="*/ 8606 w 10000"/>
                  <a:gd name="connsiteY583" fmla="*/ 8161 h 10185"/>
                  <a:gd name="connsiteX584" fmla="*/ 8559 w 10000"/>
                  <a:gd name="connsiteY584" fmla="*/ 8174 h 10185"/>
                  <a:gd name="connsiteX585" fmla="*/ 8511 w 10000"/>
                  <a:gd name="connsiteY585" fmla="*/ 8186 h 10185"/>
                  <a:gd name="connsiteX586" fmla="*/ 8463 w 10000"/>
                  <a:gd name="connsiteY586" fmla="*/ 8212 h 10185"/>
                  <a:gd name="connsiteX587" fmla="*/ 8403 w 10000"/>
                  <a:gd name="connsiteY587" fmla="*/ 8224 h 10185"/>
                  <a:gd name="connsiteX588" fmla="*/ 8343 w 10000"/>
                  <a:gd name="connsiteY588" fmla="*/ 8237 h 10185"/>
                  <a:gd name="connsiteX589" fmla="*/ 8295 w 10000"/>
                  <a:gd name="connsiteY589" fmla="*/ 8250 h 10185"/>
                  <a:gd name="connsiteX590" fmla="*/ 8254 w 10000"/>
                  <a:gd name="connsiteY590" fmla="*/ 8275 h 10185"/>
                  <a:gd name="connsiteX591" fmla="*/ 8182 w 10000"/>
                  <a:gd name="connsiteY591" fmla="*/ 8287 h 10185"/>
                  <a:gd name="connsiteX592" fmla="*/ 8122 w 10000"/>
                  <a:gd name="connsiteY592" fmla="*/ 8300 h 10185"/>
                  <a:gd name="connsiteX593" fmla="*/ 8062 w 10000"/>
                  <a:gd name="connsiteY593" fmla="*/ 8313 h 10185"/>
                  <a:gd name="connsiteX594" fmla="*/ 8002 w 10000"/>
                  <a:gd name="connsiteY594" fmla="*/ 8338 h 10185"/>
                  <a:gd name="connsiteX595" fmla="*/ 7949 w 10000"/>
                  <a:gd name="connsiteY595" fmla="*/ 8351 h 10185"/>
                  <a:gd name="connsiteX596" fmla="*/ 7889 w 10000"/>
                  <a:gd name="connsiteY596" fmla="*/ 8363 h 10185"/>
                  <a:gd name="connsiteX597" fmla="*/ 7817 w 10000"/>
                  <a:gd name="connsiteY597" fmla="*/ 8389 h 10185"/>
                  <a:gd name="connsiteX598" fmla="*/ 7757 w 10000"/>
                  <a:gd name="connsiteY598" fmla="*/ 8401 h 10185"/>
                  <a:gd name="connsiteX599" fmla="*/ 7685 w 10000"/>
                  <a:gd name="connsiteY599" fmla="*/ 8414 h 10185"/>
                  <a:gd name="connsiteX600" fmla="*/ 7632 w 10000"/>
                  <a:gd name="connsiteY600" fmla="*/ 8439 h 10185"/>
                  <a:gd name="connsiteX601" fmla="*/ 7560 w 10000"/>
                  <a:gd name="connsiteY601" fmla="*/ 8452 h 10185"/>
                  <a:gd name="connsiteX602" fmla="*/ 7488 w 10000"/>
                  <a:gd name="connsiteY602" fmla="*/ 8458 h 10185"/>
                  <a:gd name="connsiteX603" fmla="*/ 7416 w 10000"/>
                  <a:gd name="connsiteY603" fmla="*/ 8471 h 10185"/>
                  <a:gd name="connsiteX604" fmla="*/ 7356 w 10000"/>
                  <a:gd name="connsiteY604" fmla="*/ 8496 h 10185"/>
                  <a:gd name="connsiteX605" fmla="*/ 7291 w 10000"/>
                  <a:gd name="connsiteY605" fmla="*/ 8509 h 10185"/>
                  <a:gd name="connsiteX606" fmla="*/ 7219 w 10000"/>
                  <a:gd name="connsiteY606" fmla="*/ 8534 h 10185"/>
                  <a:gd name="connsiteX607" fmla="*/ 7147 w 10000"/>
                  <a:gd name="connsiteY607" fmla="*/ 8547 h 10185"/>
                  <a:gd name="connsiteX608" fmla="*/ 7075 w 10000"/>
                  <a:gd name="connsiteY608" fmla="*/ 8559 h 10185"/>
                  <a:gd name="connsiteX609" fmla="*/ 7010 w 10000"/>
                  <a:gd name="connsiteY609" fmla="*/ 8572 h 10185"/>
                  <a:gd name="connsiteX610" fmla="*/ 6938 w 10000"/>
                  <a:gd name="connsiteY610" fmla="*/ 8597 h 10185"/>
                  <a:gd name="connsiteX611" fmla="*/ 6866 w 10000"/>
                  <a:gd name="connsiteY611" fmla="*/ 8610 h 10185"/>
                  <a:gd name="connsiteX612" fmla="*/ 6782 w 10000"/>
                  <a:gd name="connsiteY612" fmla="*/ 8623 h 10185"/>
                  <a:gd name="connsiteX613" fmla="*/ 6711 w 10000"/>
                  <a:gd name="connsiteY613" fmla="*/ 8635 h 10185"/>
                  <a:gd name="connsiteX614" fmla="*/ 6645 w 10000"/>
                  <a:gd name="connsiteY614" fmla="*/ 8648 h 10185"/>
                  <a:gd name="connsiteX615" fmla="*/ 6573 w 10000"/>
                  <a:gd name="connsiteY615" fmla="*/ 8661 h 10185"/>
                  <a:gd name="connsiteX616" fmla="*/ 6501 w 10000"/>
                  <a:gd name="connsiteY616" fmla="*/ 8673 h 10185"/>
                  <a:gd name="connsiteX617" fmla="*/ 6429 w 10000"/>
                  <a:gd name="connsiteY617" fmla="*/ 8699 h 10185"/>
                  <a:gd name="connsiteX618" fmla="*/ 6364 w 10000"/>
                  <a:gd name="connsiteY618" fmla="*/ 8711 h 10185"/>
                  <a:gd name="connsiteX619" fmla="*/ 6292 w 10000"/>
                  <a:gd name="connsiteY619" fmla="*/ 8724 h 10185"/>
                  <a:gd name="connsiteX620" fmla="*/ 6208 w 10000"/>
                  <a:gd name="connsiteY620" fmla="*/ 8737 h 10185"/>
                  <a:gd name="connsiteX621" fmla="*/ 6136 w 10000"/>
                  <a:gd name="connsiteY621" fmla="*/ 8749 h 10185"/>
                  <a:gd name="connsiteX622" fmla="*/ 6065 w 10000"/>
                  <a:gd name="connsiteY622" fmla="*/ 8762 h 10185"/>
                  <a:gd name="connsiteX623" fmla="*/ 5999 w 10000"/>
                  <a:gd name="connsiteY623" fmla="*/ 8775 h 10185"/>
                  <a:gd name="connsiteX624" fmla="*/ 5927 w 10000"/>
                  <a:gd name="connsiteY624" fmla="*/ 8787 h 10185"/>
                  <a:gd name="connsiteX625" fmla="*/ 5843 w 10000"/>
                  <a:gd name="connsiteY625" fmla="*/ 8787 h 10185"/>
                  <a:gd name="connsiteX626" fmla="*/ 5772 w 10000"/>
                  <a:gd name="connsiteY626" fmla="*/ 8793 h 10185"/>
                  <a:gd name="connsiteX627" fmla="*/ 5706 w 10000"/>
                  <a:gd name="connsiteY627" fmla="*/ 8806 h 10185"/>
                  <a:gd name="connsiteX628" fmla="*/ 5634 w 10000"/>
                  <a:gd name="connsiteY628" fmla="*/ 8819 h 10185"/>
                  <a:gd name="connsiteX629" fmla="*/ 5550 w 10000"/>
                  <a:gd name="connsiteY629" fmla="*/ 8831 h 10185"/>
                  <a:gd name="connsiteX630" fmla="*/ 5478 w 10000"/>
                  <a:gd name="connsiteY630" fmla="*/ 8857 h 10185"/>
                  <a:gd name="connsiteX631" fmla="*/ 5413 w 10000"/>
                  <a:gd name="connsiteY631" fmla="*/ 8869 h 10185"/>
                  <a:gd name="connsiteX632" fmla="*/ 5329 w 10000"/>
                  <a:gd name="connsiteY632" fmla="*/ 8882 h 10185"/>
                  <a:gd name="connsiteX633" fmla="*/ 5257 w 10000"/>
                  <a:gd name="connsiteY633" fmla="*/ 8895 h 10185"/>
                  <a:gd name="connsiteX634" fmla="*/ 5185 w 10000"/>
                  <a:gd name="connsiteY634" fmla="*/ 8907 h 10185"/>
                  <a:gd name="connsiteX635" fmla="*/ 5114 w 10000"/>
                  <a:gd name="connsiteY635" fmla="*/ 8920 h 10185"/>
                  <a:gd name="connsiteX636" fmla="*/ 5036 w 10000"/>
                  <a:gd name="connsiteY636" fmla="*/ 8933 h 10185"/>
                  <a:gd name="connsiteX637" fmla="*/ 4964 w 10000"/>
                  <a:gd name="connsiteY637" fmla="*/ 8945 h 10185"/>
                  <a:gd name="connsiteX638" fmla="*/ 4892 w 10000"/>
                  <a:gd name="connsiteY638" fmla="*/ 8971 h 10185"/>
                  <a:gd name="connsiteX639" fmla="*/ 4821 w 10000"/>
                  <a:gd name="connsiteY639" fmla="*/ 8983 h 10185"/>
                  <a:gd name="connsiteX640" fmla="*/ 4755 w 10000"/>
                  <a:gd name="connsiteY640" fmla="*/ 8996 h 10185"/>
                  <a:gd name="connsiteX641" fmla="*/ 4671 w 10000"/>
                  <a:gd name="connsiteY641" fmla="*/ 9009 h 10185"/>
                  <a:gd name="connsiteX642" fmla="*/ 4599 w 10000"/>
                  <a:gd name="connsiteY642" fmla="*/ 9021 h 10185"/>
                  <a:gd name="connsiteX643" fmla="*/ 4528 w 10000"/>
                  <a:gd name="connsiteY643" fmla="*/ 9034 h 10185"/>
                  <a:gd name="connsiteX644" fmla="*/ 4462 w 10000"/>
                  <a:gd name="connsiteY644" fmla="*/ 9046 h 10185"/>
                  <a:gd name="connsiteX645" fmla="*/ 4390 w 10000"/>
                  <a:gd name="connsiteY645" fmla="*/ 9059 h 10185"/>
                  <a:gd name="connsiteX646" fmla="*/ 4330 w 10000"/>
                  <a:gd name="connsiteY646" fmla="*/ 9084 h 10185"/>
                  <a:gd name="connsiteX647" fmla="*/ 4258 w 10000"/>
                  <a:gd name="connsiteY647" fmla="*/ 9097 h 10185"/>
                  <a:gd name="connsiteX648" fmla="*/ 4187 w 10000"/>
                  <a:gd name="connsiteY648" fmla="*/ 9110 h 10185"/>
                  <a:gd name="connsiteX649" fmla="*/ 4121 w 10000"/>
                  <a:gd name="connsiteY649" fmla="*/ 9122 h 10185"/>
                  <a:gd name="connsiteX650" fmla="*/ 4061 w 10000"/>
                  <a:gd name="connsiteY650" fmla="*/ 9141 h 10185"/>
                  <a:gd name="connsiteX651" fmla="*/ 3989 w 10000"/>
                  <a:gd name="connsiteY651" fmla="*/ 9154 h 10185"/>
                  <a:gd name="connsiteX652" fmla="*/ 3929 w 10000"/>
                  <a:gd name="connsiteY652" fmla="*/ 9167 h 10185"/>
                  <a:gd name="connsiteX653" fmla="*/ 3870 w 10000"/>
                  <a:gd name="connsiteY653" fmla="*/ 9179 h 10185"/>
                  <a:gd name="connsiteX654" fmla="*/ 3816 w 10000"/>
                  <a:gd name="connsiteY654" fmla="*/ 9192 h 10185"/>
                  <a:gd name="connsiteX655" fmla="*/ 3744 w 10000"/>
                  <a:gd name="connsiteY655" fmla="*/ 9205 h 10185"/>
                  <a:gd name="connsiteX656" fmla="*/ 3684 w 10000"/>
                  <a:gd name="connsiteY656" fmla="*/ 9217 h 10185"/>
                  <a:gd name="connsiteX657" fmla="*/ 3624 w 10000"/>
                  <a:gd name="connsiteY657" fmla="*/ 9230 h 10185"/>
                  <a:gd name="connsiteX658" fmla="*/ 3577 w 10000"/>
                  <a:gd name="connsiteY658" fmla="*/ 9243 h 10185"/>
                  <a:gd name="connsiteX659" fmla="*/ 3523 w 10000"/>
                  <a:gd name="connsiteY659" fmla="*/ 9255 h 10185"/>
                  <a:gd name="connsiteX660" fmla="*/ 3463 w 10000"/>
                  <a:gd name="connsiteY660" fmla="*/ 9268 h 10185"/>
                  <a:gd name="connsiteX661" fmla="*/ 3415 w 10000"/>
                  <a:gd name="connsiteY661" fmla="*/ 9281 h 10185"/>
                  <a:gd name="connsiteX662" fmla="*/ 3367 w 10000"/>
                  <a:gd name="connsiteY662" fmla="*/ 9293 h 10185"/>
                  <a:gd name="connsiteX663" fmla="*/ 3307 w 10000"/>
                  <a:gd name="connsiteY663" fmla="*/ 9306 h 10185"/>
                  <a:gd name="connsiteX664" fmla="*/ 3260 w 10000"/>
                  <a:gd name="connsiteY664" fmla="*/ 9318 h 10185"/>
                  <a:gd name="connsiteX665" fmla="*/ 3212 w 10000"/>
                  <a:gd name="connsiteY665" fmla="*/ 9318 h 10185"/>
                  <a:gd name="connsiteX666" fmla="*/ 3182 w 10000"/>
                  <a:gd name="connsiteY666" fmla="*/ 9331 h 10185"/>
                  <a:gd name="connsiteX667" fmla="*/ 3134 w 10000"/>
                  <a:gd name="connsiteY667" fmla="*/ 9344 h 10185"/>
                  <a:gd name="connsiteX668" fmla="*/ 3086 w 10000"/>
                  <a:gd name="connsiteY668" fmla="*/ 9356 h 10185"/>
                  <a:gd name="connsiteX669" fmla="*/ 3050 w 10000"/>
                  <a:gd name="connsiteY669" fmla="*/ 9369 h 10185"/>
                  <a:gd name="connsiteX670" fmla="*/ 3014 w 10000"/>
                  <a:gd name="connsiteY670" fmla="*/ 9382 h 10185"/>
                  <a:gd name="connsiteX671" fmla="*/ 2978 w 10000"/>
                  <a:gd name="connsiteY671" fmla="*/ 9382 h 10185"/>
                  <a:gd name="connsiteX672" fmla="*/ 2943 w 10000"/>
                  <a:gd name="connsiteY672" fmla="*/ 9394 h 10185"/>
                  <a:gd name="connsiteX673" fmla="*/ 2907 w 10000"/>
                  <a:gd name="connsiteY673" fmla="*/ 9394 h 10185"/>
                  <a:gd name="connsiteX674" fmla="*/ 2889 w 10000"/>
                  <a:gd name="connsiteY674" fmla="*/ 9407 h 10185"/>
                  <a:gd name="connsiteX675" fmla="*/ 2829 w 10000"/>
                  <a:gd name="connsiteY675" fmla="*/ 9420 h 10185"/>
                  <a:gd name="connsiteX676" fmla="*/ 2793 w 10000"/>
                  <a:gd name="connsiteY676" fmla="*/ 9432 h 10185"/>
                  <a:gd name="connsiteX677" fmla="*/ 2757 w 10000"/>
                  <a:gd name="connsiteY677" fmla="*/ 9445 h 10185"/>
                  <a:gd name="connsiteX678" fmla="*/ 2733 w 10000"/>
                  <a:gd name="connsiteY678" fmla="*/ 9445 h 10185"/>
                  <a:gd name="connsiteX679" fmla="*/ 2709 w 10000"/>
                  <a:gd name="connsiteY679" fmla="*/ 9451 h 10185"/>
                  <a:gd name="connsiteX680" fmla="*/ 2709 w 10000"/>
                  <a:gd name="connsiteY680" fmla="*/ 9451 h 10185"/>
                  <a:gd name="connsiteX681" fmla="*/ 2709 w 10000"/>
                  <a:gd name="connsiteY681" fmla="*/ 9445 h 10185"/>
                  <a:gd name="connsiteX682" fmla="*/ 2697 w 10000"/>
                  <a:gd name="connsiteY682" fmla="*/ 9407 h 10185"/>
                  <a:gd name="connsiteX683" fmla="*/ 2697 w 10000"/>
                  <a:gd name="connsiteY683" fmla="*/ 9356 h 10185"/>
                  <a:gd name="connsiteX684" fmla="*/ 2685 w 10000"/>
                  <a:gd name="connsiteY684" fmla="*/ 9331 h 10185"/>
                  <a:gd name="connsiteX685" fmla="*/ 2685 w 10000"/>
                  <a:gd name="connsiteY685" fmla="*/ 9281 h 10185"/>
                  <a:gd name="connsiteX686" fmla="*/ 2685 w 10000"/>
                  <a:gd name="connsiteY686" fmla="*/ 9243 h 10185"/>
                  <a:gd name="connsiteX687" fmla="*/ 2673 w 10000"/>
                  <a:gd name="connsiteY687" fmla="*/ 9167 h 10185"/>
                  <a:gd name="connsiteX688" fmla="*/ 2661 w 10000"/>
                  <a:gd name="connsiteY688" fmla="*/ 9122 h 10185"/>
                  <a:gd name="connsiteX689" fmla="*/ 2661 w 10000"/>
                  <a:gd name="connsiteY689" fmla="*/ 9072 h 10185"/>
                  <a:gd name="connsiteX690" fmla="*/ 2650 w 10000"/>
                  <a:gd name="connsiteY690" fmla="*/ 9046 h 10185"/>
                  <a:gd name="connsiteX691" fmla="*/ 2650 w 10000"/>
                  <a:gd name="connsiteY691" fmla="*/ 9009 h 10185"/>
                  <a:gd name="connsiteX692" fmla="*/ 2650 w 10000"/>
                  <a:gd name="connsiteY692" fmla="*/ 8971 h 10185"/>
                  <a:gd name="connsiteX693" fmla="*/ 2638 w 10000"/>
                  <a:gd name="connsiteY693" fmla="*/ 8920 h 10185"/>
                  <a:gd name="connsiteX694" fmla="*/ 2626 w 10000"/>
                  <a:gd name="connsiteY694" fmla="*/ 8882 h 10185"/>
                  <a:gd name="connsiteX695" fmla="*/ 2626 w 10000"/>
                  <a:gd name="connsiteY695" fmla="*/ 8844 h 10185"/>
                  <a:gd name="connsiteX696" fmla="*/ 2614 w 10000"/>
                  <a:gd name="connsiteY696" fmla="*/ 8806 h 10185"/>
                  <a:gd name="connsiteX697" fmla="*/ 2602 w 10000"/>
                  <a:gd name="connsiteY697" fmla="*/ 8762 h 10185"/>
                  <a:gd name="connsiteX698" fmla="*/ 2602 w 10000"/>
                  <a:gd name="connsiteY698" fmla="*/ 8724 h 10185"/>
                  <a:gd name="connsiteX699" fmla="*/ 2590 w 10000"/>
                  <a:gd name="connsiteY699" fmla="*/ 8673 h 10185"/>
                  <a:gd name="connsiteX700" fmla="*/ 2590 w 10000"/>
                  <a:gd name="connsiteY700" fmla="*/ 8623 h 10185"/>
                  <a:gd name="connsiteX701" fmla="*/ 2578 w 10000"/>
                  <a:gd name="connsiteY701" fmla="*/ 8559 h 10185"/>
                  <a:gd name="connsiteX702" fmla="*/ 2572 w 10000"/>
                  <a:gd name="connsiteY702" fmla="*/ 8509 h 10185"/>
                  <a:gd name="connsiteX703" fmla="*/ 2560 w 10000"/>
                  <a:gd name="connsiteY703" fmla="*/ 8458 h 10185"/>
                  <a:gd name="connsiteX704" fmla="*/ 2548 w 10000"/>
                  <a:gd name="connsiteY704" fmla="*/ 8414 h 10185"/>
                  <a:gd name="connsiteX705" fmla="*/ 2536 w 10000"/>
                  <a:gd name="connsiteY705" fmla="*/ 8351 h 10185"/>
                  <a:gd name="connsiteX706" fmla="*/ 2536 w 10000"/>
                  <a:gd name="connsiteY706" fmla="*/ 8300 h 10185"/>
                  <a:gd name="connsiteX707" fmla="*/ 2524 w 10000"/>
                  <a:gd name="connsiteY707" fmla="*/ 8237 h 10185"/>
                  <a:gd name="connsiteX708" fmla="*/ 2512 w 10000"/>
                  <a:gd name="connsiteY708" fmla="*/ 8186 h 10185"/>
                  <a:gd name="connsiteX709" fmla="*/ 2488 w 10000"/>
                  <a:gd name="connsiteY709" fmla="*/ 8117 h 10185"/>
                  <a:gd name="connsiteX710" fmla="*/ 2476 w 10000"/>
                  <a:gd name="connsiteY710" fmla="*/ 8066 h 10185"/>
                  <a:gd name="connsiteX711" fmla="*/ 2464 w 10000"/>
                  <a:gd name="connsiteY711" fmla="*/ 7990 h 10185"/>
                  <a:gd name="connsiteX712" fmla="*/ 2452 w 10000"/>
                  <a:gd name="connsiteY712" fmla="*/ 7940 h 10185"/>
                  <a:gd name="connsiteX713" fmla="*/ 2440 w 10000"/>
                  <a:gd name="connsiteY713" fmla="*/ 7864 h 10185"/>
                  <a:gd name="connsiteX714" fmla="*/ 2428 w 10000"/>
                  <a:gd name="connsiteY714" fmla="*/ 7800 h 10185"/>
                  <a:gd name="connsiteX715" fmla="*/ 2416 w 10000"/>
                  <a:gd name="connsiteY715" fmla="*/ 7731 h 10185"/>
                  <a:gd name="connsiteX716" fmla="*/ 2404 w 10000"/>
                  <a:gd name="connsiteY716" fmla="*/ 7668 h 10185"/>
                  <a:gd name="connsiteX717" fmla="*/ 2380 w 10000"/>
                  <a:gd name="connsiteY717" fmla="*/ 7592 h 10185"/>
                  <a:gd name="connsiteX718" fmla="*/ 2356 w 10000"/>
                  <a:gd name="connsiteY718" fmla="*/ 7528 h 10185"/>
                  <a:gd name="connsiteX719" fmla="*/ 2344 w 10000"/>
                  <a:gd name="connsiteY719" fmla="*/ 7459 h 10185"/>
                  <a:gd name="connsiteX720" fmla="*/ 2333 w 10000"/>
                  <a:gd name="connsiteY720" fmla="*/ 7383 h 10185"/>
                  <a:gd name="connsiteX721" fmla="*/ 2309 w 10000"/>
                  <a:gd name="connsiteY721" fmla="*/ 7307 h 10185"/>
                  <a:gd name="connsiteX722" fmla="*/ 2297 w 10000"/>
                  <a:gd name="connsiteY722" fmla="*/ 7231 h 10185"/>
                  <a:gd name="connsiteX723" fmla="*/ 2273 w 10000"/>
                  <a:gd name="connsiteY723" fmla="*/ 7155 h 10185"/>
                  <a:gd name="connsiteX724" fmla="*/ 2261 w 10000"/>
                  <a:gd name="connsiteY724" fmla="*/ 7086 h 10185"/>
                  <a:gd name="connsiteX725" fmla="*/ 2243 w 10000"/>
                  <a:gd name="connsiteY725" fmla="*/ 7010 h 10185"/>
                  <a:gd name="connsiteX726" fmla="*/ 2219 w 10000"/>
                  <a:gd name="connsiteY726" fmla="*/ 6921 h 10185"/>
                  <a:gd name="connsiteX727" fmla="*/ 2195 w 10000"/>
                  <a:gd name="connsiteY727" fmla="*/ 6845 h 10185"/>
                  <a:gd name="connsiteX728" fmla="*/ 2171 w 10000"/>
                  <a:gd name="connsiteY728" fmla="*/ 6776 h 10185"/>
                  <a:gd name="connsiteX729" fmla="*/ 2147 w 10000"/>
                  <a:gd name="connsiteY729" fmla="*/ 6687 h 10185"/>
                  <a:gd name="connsiteX730" fmla="*/ 2135 w 10000"/>
                  <a:gd name="connsiteY730" fmla="*/ 6611 h 10185"/>
                  <a:gd name="connsiteX731" fmla="*/ 2111 w 10000"/>
                  <a:gd name="connsiteY731" fmla="*/ 6523 h 10185"/>
                  <a:gd name="connsiteX732" fmla="*/ 2087 w 10000"/>
                  <a:gd name="connsiteY732" fmla="*/ 6453 h 10185"/>
                  <a:gd name="connsiteX733" fmla="*/ 2051 w 10000"/>
                  <a:gd name="connsiteY733" fmla="*/ 6352 h 10185"/>
                  <a:gd name="connsiteX734" fmla="*/ 2028 w 10000"/>
                  <a:gd name="connsiteY734" fmla="*/ 6263 h 10185"/>
                  <a:gd name="connsiteX735" fmla="*/ 2004 w 10000"/>
                  <a:gd name="connsiteY735" fmla="*/ 6175 h 10185"/>
                  <a:gd name="connsiteX736" fmla="*/ 1980 w 10000"/>
                  <a:gd name="connsiteY736" fmla="*/ 6093 h 10185"/>
                  <a:gd name="connsiteX737" fmla="*/ 1944 w 10000"/>
                  <a:gd name="connsiteY737" fmla="*/ 5991 h 10185"/>
                  <a:gd name="connsiteX738" fmla="*/ 1926 w 10000"/>
                  <a:gd name="connsiteY738" fmla="*/ 5903 h 10185"/>
                  <a:gd name="connsiteX739" fmla="*/ 1902 w 10000"/>
                  <a:gd name="connsiteY739" fmla="*/ 5808 h 10185"/>
                  <a:gd name="connsiteX740" fmla="*/ 1878 w 10000"/>
                  <a:gd name="connsiteY740" fmla="*/ 5719 h 10185"/>
                  <a:gd name="connsiteX741" fmla="*/ 1854 w 10000"/>
                  <a:gd name="connsiteY741" fmla="*/ 5618 h 10185"/>
                  <a:gd name="connsiteX742" fmla="*/ 1818 w 10000"/>
                  <a:gd name="connsiteY742" fmla="*/ 5517 h 10185"/>
                  <a:gd name="connsiteX743" fmla="*/ 1794 w 10000"/>
                  <a:gd name="connsiteY743" fmla="*/ 5422 h 10185"/>
                  <a:gd name="connsiteX744" fmla="*/ 1770 w 10000"/>
                  <a:gd name="connsiteY744" fmla="*/ 5321 h 10185"/>
                  <a:gd name="connsiteX745" fmla="*/ 1734 w 10000"/>
                  <a:gd name="connsiteY745" fmla="*/ 5220 h 10185"/>
                  <a:gd name="connsiteX746" fmla="*/ 1711 w 10000"/>
                  <a:gd name="connsiteY746" fmla="*/ 5125 h 10185"/>
                  <a:gd name="connsiteX747" fmla="*/ 1675 w 10000"/>
                  <a:gd name="connsiteY747" fmla="*/ 5024 h 10185"/>
                  <a:gd name="connsiteX748" fmla="*/ 1651 w 10000"/>
                  <a:gd name="connsiteY748" fmla="*/ 4923 h 10185"/>
                  <a:gd name="connsiteX749" fmla="*/ 1615 w 10000"/>
                  <a:gd name="connsiteY749" fmla="*/ 4821 h 10185"/>
                  <a:gd name="connsiteX750" fmla="*/ 1597 w 10000"/>
                  <a:gd name="connsiteY750" fmla="*/ 4714 h 10185"/>
                  <a:gd name="connsiteX751" fmla="*/ 1561 w 10000"/>
                  <a:gd name="connsiteY751" fmla="*/ 4613 h 10185"/>
                  <a:gd name="connsiteX752" fmla="*/ 1537 w 10000"/>
                  <a:gd name="connsiteY752" fmla="*/ 4511 h 10185"/>
                  <a:gd name="connsiteX753" fmla="*/ 1501 w 10000"/>
                  <a:gd name="connsiteY753" fmla="*/ 4416 h 10185"/>
                  <a:gd name="connsiteX754" fmla="*/ 1477 w 10000"/>
                  <a:gd name="connsiteY754" fmla="*/ 4303 h 10185"/>
                  <a:gd name="connsiteX755" fmla="*/ 1441 w 10000"/>
                  <a:gd name="connsiteY755" fmla="*/ 4201 h 10185"/>
                  <a:gd name="connsiteX756" fmla="*/ 1417 w 10000"/>
                  <a:gd name="connsiteY756" fmla="*/ 4107 h 10185"/>
                  <a:gd name="connsiteX757" fmla="*/ 1394 w 10000"/>
                  <a:gd name="connsiteY757" fmla="*/ 4005 h 10185"/>
                  <a:gd name="connsiteX758" fmla="*/ 1370 w 10000"/>
                  <a:gd name="connsiteY758" fmla="*/ 3904 h 10185"/>
                  <a:gd name="connsiteX759" fmla="*/ 1334 w 10000"/>
                  <a:gd name="connsiteY759" fmla="*/ 3809 h 10185"/>
                  <a:gd name="connsiteX760" fmla="*/ 1310 w 10000"/>
                  <a:gd name="connsiteY760" fmla="*/ 3708 h 10185"/>
                  <a:gd name="connsiteX761" fmla="*/ 1280 w 10000"/>
                  <a:gd name="connsiteY761" fmla="*/ 3607 h 10185"/>
                  <a:gd name="connsiteX762" fmla="*/ 1256 w 10000"/>
                  <a:gd name="connsiteY762" fmla="*/ 3506 h 10185"/>
                  <a:gd name="connsiteX763" fmla="*/ 1232 w 10000"/>
                  <a:gd name="connsiteY763" fmla="*/ 3423 h 10185"/>
                  <a:gd name="connsiteX764" fmla="*/ 1208 w 10000"/>
                  <a:gd name="connsiteY764" fmla="*/ 3335 h 10185"/>
                  <a:gd name="connsiteX765" fmla="*/ 1172 w 10000"/>
                  <a:gd name="connsiteY765" fmla="*/ 3234 h 10185"/>
                  <a:gd name="connsiteX766" fmla="*/ 1148 w 10000"/>
                  <a:gd name="connsiteY766" fmla="*/ 3139 h 10185"/>
                  <a:gd name="connsiteX767" fmla="*/ 1124 w 10000"/>
                  <a:gd name="connsiteY767" fmla="*/ 3038 h 10185"/>
                  <a:gd name="connsiteX768" fmla="*/ 1100 w 10000"/>
                  <a:gd name="connsiteY768" fmla="*/ 2962 h 10185"/>
                  <a:gd name="connsiteX769" fmla="*/ 1077 w 10000"/>
                  <a:gd name="connsiteY769" fmla="*/ 2861 h 10185"/>
                  <a:gd name="connsiteX770" fmla="*/ 1041 w 10000"/>
                  <a:gd name="connsiteY770" fmla="*/ 2778 h 10185"/>
                  <a:gd name="connsiteX771" fmla="*/ 1029 w 10000"/>
                  <a:gd name="connsiteY771" fmla="*/ 2702 h 10185"/>
                  <a:gd name="connsiteX772" fmla="*/ 1005 w 10000"/>
                  <a:gd name="connsiteY772" fmla="*/ 2626 h 10185"/>
                  <a:gd name="connsiteX773" fmla="*/ 981 w 10000"/>
                  <a:gd name="connsiteY773" fmla="*/ 2551 h 10185"/>
                  <a:gd name="connsiteX774" fmla="*/ 963 w 10000"/>
                  <a:gd name="connsiteY774" fmla="*/ 2468 h 10185"/>
                  <a:gd name="connsiteX775" fmla="*/ 951 w 10000"/>
                  <a:gd name="connsiteY775" fmla="*/ 2392 h 10185"/>
                  <a:gd name="connsiteX776" fmla="*/ 927 w 10000"/>
                  <a:gd name="connsiteY776" fmla="*/ 2329 h 10185"/>
                  <a:gd name="connsiteX777" fmla="*/ 903 w 10000"/>
                  <a:gd name="connsiteY777" fmla="*/ 2253 h 10185"/>
                  <a:gd name="connsiteX778" fmla="*/ 891 w 10000"/>
                  <a:gd name="connsiteY778" fmla="*/ 2190 h 10185"/>
                  <a:gd name="connsiteX779" fmla="*/ 867 w 10000"/>
                  <a:gd name="connsiteY779" fmla="*/ 2133 h 10185"/>
                  <a:gd name="connsiteX780" fmla="*/ 855 w 10000"/>
                  <a:gd name="connsiteY780" fmla="*/ 2070 h 10185"/>
                  <a:gd name="connsiteX781" fmla="*/ 843 w 10000"/>
                  <a:gd name="connsiteY781" fmla="*/ 2007 h 10185"/>
                  <a:gd name="connsiteX782" fmla="*/ 819 w 10000"/>
                  <a:gd name="connsiteY782" fmla="*/ 1943 h 10185"/>
                  <a:gd name="connsiteX783" fmla="*/ 807 w 10000"/>
                  <a:gd name="connsiteY783" fmla="*/ 1893 h 10185"/>
                  <a:gd name="connsiteX784" fmla="*/ 783 w 10000"/>
                  <a:gd name="connsiteY784" fmla="*/ 1855 h 10185"/>
                  <a:gd name="connsiteX785" fmla="*/ 772 w 10000"/>
                  <a:gd name="connsiteY785" fmla="*/ 1811 h 10185"/>
                  <a:gd name="connsiteX786" fmla="*/ 760 w 10000"/>
                  <a:gd name="connsiteY786" fmla="*/ 1773 h 10185"/>
                  <a:gd name="connsiteX787" fmla="*/ 748 w 10000"/>
                  <a:gd name="connsiteY787" fmla="*/ 1735 h 10185"/>
                  <a:gd name="connsiteX788" fmla="*/ 748 w 10000"/>
                  <a:gd name="connsiteY788" fmla="*/ 1697 h 10185"/>
                  <a:gd name="connsiteX789" fmla="*/ 724 w 10000"/>
                  <a:gd name="connsiteY789" fmla="*/ 1633 h 10185"/>
                  <a:gd name="connsiteX790" fmla="*/ 724 w 10000"/>
                  <a:gd name="connsiteY790" fmla="*/ 1595 h 10185"/>
                  <a:gd name="connsiteX791" fmla="*/ 712 w 10000"/>
                  <a:gd name="connsiteY791" fmla="*/ 1570 h 10185"/>
                  <a:gd name="connsiteX792" fmla="*/ 712 w 10000"/>
                  <a:gd name="connsiteY792" fmla="*/ 1558 h 10185"/>
                  <a:gd name="connsiteX793" fmla="*/ 724 w 10000"/>
                  <a:gd name="connsiteY793" fmla="*/ 1558 h 10185"/>
                  <a:gd name="connsiteX794" fmla="*/ 783 w 10000"/>
                  <a:gd name="connsiteY794" fmla="*/ 1545 h 10185"/>
                  <a:gd name="connsiteX795" fmla="*/ 819 w 10000"/>
                  <a:gd name="connsiteY795" fmla="*/ 1532 h 10185"/>
                  <a:gd name="connsiteX796" fmla="*/ 867 w 10000"/>
                  <a:gd name="connsiteY796" fmla="*/ 1532 h 10185"/>
                  <a:gd name="connsiteX797" fmla="*/ 891 w 10000"/>
                  <a:gd name="connsiteY797" fmla="*/ 1520 h 10185"/>
                  <a:gd name="connsiteX798" fmla="*/ 927 w 10000"/>
                  <a:gd name="connsiteY798" fmla="*/ 1520 h 10185"/>
                  <a:gd name="connsiteX799" fmla="*/ 963 w 10000"/>
                  <a:gd name="connsiteY799" fmla="*/ 1520 h 10185"/>
                  <a:gd name="connsiteX800" fmla="*/ 993 w 10000"/>
                  <a:gd name="connsiteY800" fmla="*/ 1520 h 10185"/>
                  <a:gd name="connsiteX801" fmla="*/ 1017 w 10000"/>
                  <a:gd name="connsiteY801" fmla="*/ 1507 h 10185"/>
                  <a:gd name="connsiteX802" fmla="*/ 1053 w 10000"/>
                  <a:gd name="connsiteY802" fmla="*/ 1507 h 10185"/>
                  <a:gd name="connsiteX803" fmla="*/ 1100 w 10000"/>
                  <a:gd name="connsiteY803" fmla="*/ 1501 h 10185"/>
                  <a:gd name="connsiteX804" fmla="*/ 1136 w 10000"/>
                  <a:gd name="connsiteY804" fmla="*/ 1501 h 10185"/>
                  <a:gd name="connsiteX805" fmla="*/ 1172 w 10000"/>
                  <a:gd name="connsiteY805" fmla="*/ 1488 h 10185"/>
                  <a:gd name="connsiteX806" fmla="*/ 1220 w 10000"/>
                  <a:gd name="connsiteY806" fmla="*/ 1488 h 10185"/>
                  <a:gd name="connsiteX807" fmla="*/ 1268 w 10000"/>
                  <a:gd name="connsiteY807" fmla="*/ 1475 h 10185"/>
                  <a:gd name="connsiteX808" fmla="*/ 1310 w 10000"/>
                  <a:gd name="connsiteY808" fmla="*/ 1475 h 10185"/>
                  <a:gd name="connsiteX809" fmla="*/ 1358 w 10000"/>
                  <a:gd name="connsiteY809" fmla="*/ 1463 h 10185"/>
                  <a:gd name="connsiteX810" fmla="*/ 1406 w 10000"/>
                  <a:gd name="connsiteY810" fmla="*/ 1463 h 10185"/>
                  <a:gd name="connsiteX811" fmla="*/ 1465 w 10000"/>
                  <a:gd name="connsiteY811" fmla="*/ 1450 h 10185"/>
                  <a:gd name="connsiteX812" fmla="*/ 1513 w 10000"/>
                  <a:gd name="connsiteY812" fmla="*/ 1450 h 10185"/>
                  <a:gd name="connsiteX813" fmla="*/ 1561 w 10000"/>
                  <a:gd name="connsiteY813" fmla="*/ 1437 h 10185"/>
                  <a:gd name="connsiteX814" fmla="*/ 1615 w 10000"/>
                  <a:gd name="connsiteY814" fmla="*/ 1437 h 10185"/>
                  <a:gd name="connsiteX815" fmla="*/ 1675 w 10000"/>
                  <a:gd name="connsiteY815" fmla="*/ 1425 h 10185"/>
                  <a:gd name="connsiteX816" fmla="*/ 1746 w 10000"/>
                  <a:gd name="connsiteY816" fmla="*/ 1425 h 10185"/>
                  <a:gd name="connsiteX817" fmla="*/ 1794 w 10000"/>
                  <a:gd name="connsiteY817" fmla="*/ 1412 h 10185"/>
                  <a:gd name="connsiteX818" fmla="*/ 1854 w 10000"/>
                  <a:gd name="connsiteY818" fmla="*/ 1399 h 10185"/>
                  <a:gd name="connsiteX819" fmla="*/ 1914 w 10000"/>
                  <a:gd name="connsiteY819" fmla="*/ 1387 h 10185"/>
                  <a:gd name="connsiteX820" fmla="*/ 1980 w 10000"/>
                  <a:gd name="connsiteY820" fmla="*/ 1387 h 10185"/>
                  <a:gd name="connsiteX821" fmla="*/ 2039 w 10000"/>
                  <a:gd name="connsiteY821" fmla="*/ 1374 h 10185"/>
                  <a:gd name="connsiteX822" fmla="*/ 2111 w 10000"/>
                  <a:gd name="connsiteY822" fmla="*/ 1361 h 10185"/>
                  <a:gd name="connsiteX823" fmla="*/ 2171 w 10000"/>
                  <a:gd name="connsiteY823" fmla="*/ 1361 h 10185"/>
                  <a:gd name="connsiteX824" fmla="*/ 2243 w 10000"/>
                  <a:gd name="connsiteY824" fmla="*/ 1349 h 10185"/>
                  <a:gd name="connsiteX825" fmla="*/ 2297 w 10000"/>
                  <a:gd name="connsiteY825" fmla="*/ 1336 h 10185"/>
                  <a:gd name="connsiteX826" fmla="*/ 2368 w 10000"/>
                  <a:gd name="connsiteY826" fmla="*/ 1336 h 10185"/>
                  <a:gd name="connsiteX827" fmla="*/ 2440 w 10000"/>
                  <a:gd name="connsiteY827" fmla="*/ 1324 h 10185"/>
                  <a:gd name="connsiteX828" fmla="*/ 2512 w 10000"/>
                  <a:gd name="connsiteY828" fmla="*/ 1311 h 10185"/>
                  <a:gd name="connsiteX829" fmla="*/ 2578 w 10000"/>
                  <a:gd name="connsiteY829" fmla="*/ 1298 h 10185"/>
                  <a:gd name="connsiteX830" fmla="*/ 2661 w 10000"/>
                  <a:gd name="connsiteY830" fmla="*/ 1286 h 10185"/>
                  <a:gd name="connsiteX831" fmla="*/ 2733 w 10000"/>
                  <a:gd name="connsiteY831" fmla="*/ 1273 h 10185"/>
                  <a:gd name="connsiteX832" fmla="*/ 2805 w 10000"/>
                  <a:gd name="connsiteY832" fmla="*/ 1273 h 10185"/>
                  <a:gd name="connsiteX833" fmla="*/ 2877 w 10000"/>
                  <a:gd name="connsiteY833" fmla="*/ 1260 h 10185"/>
                  <a:gd name="connsiteX834" fmla="*/ 2955 w 10000"/>
                  <a:gd name="connsiteY834" fmla="*/ 1248 h 10185"/>
                  <a:gd name="connsiteX835" fmla="*/ 3026 w 10000"/>
                  <a:gd name="connsiteY835" fmla="*/ 1235 h 10185"/>
                  <a:gd name="connsiteX836" fmla="*/ 3098 w 10000"/>
                  <a:gd name="connsiteY836" fmla="*/ 1222 h 10185"/>
                  <a:gd name="connsiteX837" fmla="*/ 3182 w 10000"/>
                  <a:gd name="connsiteY837" fmla="*/ 1210 h 10185"/>
                  <a:gd name="connsiteX838" fmla="*/ 3248 w 10000"/>
                  <a:gd name="connsiteY838" fmla="*/ 1210 h 10185"/>
                  <a:gd name="connsiteX839" fmla="*/ 3331 w 10000"/>
                  <a:gd name="connsiteY839" fmla="*/ 1197 h 10185"/>
                  <a:gd name="connsiteX840" fmla="*/ 3415 w 10000"/>
                  <a:gd name="connsiteY840" fmla="*/ 1184 h 10185"/>
                  <a:gd name="connsiteX841" fmla="*/ 3487 w 10000"/>
                  <a:gd name="connsiteY841" fmla="*/ 1178 h 10185"/>
                  <a:gd name="connsiteX842" fmla="*/ 3565 w 10000"/>
                  <a:gd name="connsiteY842" fmla="*/ 1178 h 10185"/>
                  <a:gd name="connsiteX843" fmla="*/ 3648 w 10000"/>
                  <a:gd name="connsiteY843" fmla="*/ 1153 h 10185"/>
                  <a:gd name="connsiteX844" fmla="*/ 3732 w 10000"/>
                  <a:gd name="connsiteY844" fmla="*/ 1153 h 10185"/>
                  <a:gd name="connsiteX845" fmla="*/ 3816 w 10000"/>
                  <a:gd name="connsiteY845" fmla="*/ 1140 h 10185"/>
                  <a:gd name="connsiteX846" fmla="*/ 3882 w 10000"/>
                  <a:gd name="connsiteY846" fmla="*/ 1127 h 10185"/>
                  <a:gd name="connsiteX847" fmla="*/ 3965 w 10000"/>
                  <a:gd name="connsiteY847" fmla="*/ 1115 h 10185"/>
                  <a:gd name="connsiteX848" fmla="*/ 4049 w 10000"/>
                  <a:gd name="connsiteY848" fmla="*/ 1115 h 10185"/>
                  <a:gd name="connsiteX849" fmla="*/ 4133 w 10000"/>
                  <a:gd name="connsiteY849" fmla="*/ 1089 h 10185"/>
                  <a:gd name="connsiteX850" fmla="*/ 4211 w 10000"/>
                  <a:gd name="connsiteY850" fmla="*/ 1089 h 10185"/>
                  <a:gd name="connsiteX851" fmla="*/ 4282 w 10000"/>
                  <a:gd name="connsiteY851" fmla="*/ 1064 h 10185"/>
                  <a:gd name="connsiteX852" fmla="*/ 4366 w 10000"/>
                  <a:gd name="connsiteY852" fmla="*/ 1064 h 10185"/>
                  <a:gd name="connsiteX853" fmla="*/ 4450 w 10000"/>
                  <a:gd name="connsiteY853" fmla="*/ 1052 h 10185"/>
                  <a:gd name="connsiteX854" fmla="*/ 4528 w 10000"/>
                  <a:gd name="connsiteY854" fmla="*/ 1039 h 10185"/>
                  <a:gd name="connsiteX855" fmla="*/ 4611 w 10000"/>
                  <a:gd name="connsiteY855" fmla="*/ 1026 h 10185"/>
                  <a:gd name="connsiteX856" fmla="*/ 4695 w 10000"/>
                  <a:gd name="connsiteY856" fmla="*/ 1026 h 10185"/>
                  <a:gd name="connsiteX857" fmla="*/ 4767 w 10000"/>
                  <a:gd name="connsiteY857" fmla="*/ 1001 h 10185"/>
                  <a:gd name="connsiteX858" fmla="*/ 4856 w 10000"/>
                  <a:gd name="connsiteY858" fmla="*/ 1001 h 10185"/>
                  <a:gd name="connsiteX859" fmla="*/ 4928 w 10000"/>
                  <a:gd name="connsiteY859" fmla="*/ 988 h 10185"/>
                  <a:gd name="connsiteX860" fmla="*/ 5012 w 10000"/>
                  <a:gd name="connsiteY860" fmla="*/ 976 h 10185"/>
                  <a:gd name="connsiteX861" fmla="*/ 5084 w 10000"/>
                  <a:gd name="connsiteY861" fmla="*/ 963 h 10185"/>
                  <a:gd name="connsiteX862" fmla="*/ 5173 w 10000"/>
                  <a:gd name="connsiteY862" fmla="*/ 963 h 10185"/>
                  <a:gd name="connsiteX863" fmla="*/ 5245 w 10000"/>
                  <a:gd name="connsiteY863" fmla="*/ 950 h 10185"/>
                  <a:gd name="connsiteX864" fmla="*/ 5329 w 10000"/>
                  <a:gd name="connsiteY864" fmla="*/ 950 h 10185"/>
                  <a:gd name="connsiteX865" fmla="*/ 5413 w 10000"/>
                  <a:gd name="connsiteY865" fmla="*/ 938 h 10185"/>
                  <a:gd name="connsiteX866" fmla="*/ 5478 w 10000"/>
                  <a:gd name="connsiteY866" fmla="*/ 925 h 10185"/>
                  <a:gd name="connsiteX867" fmla="*/ 5562 w 10000"/>
                  <a:gd name="connsiteY867" fmla="*/ 912 h 10185"/>
                  <a:gd name="connsiteX868" fmla="*/ 5646 w 10000"/>
                  <a:gd name="connsiteY868" fmla="*/ 912 h 10185"/>
                  <a:gd name="connsiteX869" fmla="*/ 5718 w 10000"/>
                  <a:gd name="connsiteY869" fmla="*/ 887 h 10185"/>
                  <a:gd name="connsiteX870" fmla="*/ 5795 w 10000"/>
                  <a:gd name="connsiteY870" fmla="*/ 887 h 10185"/>
                  <a:gd name="connsiteX871" fmla="*/ 5867 w 10000"/>
                  <a:gd name="connsiteY871" fmla="*/ 874 h 10185"/>
                  <a:gd name="connsiteX872" fmla="*/ 5951 w 10000"/>
                  <a:gd name="connsiteY872" fmla="*/ 874 h 10185"/>
                  <a:gd name="connsiteX873" fmla="*/ 6023 w 10000"/>
                  <a:gd name="connsiteY873" fmla="*/ 862 h 10185"/>
                  <a:gd name="connsiteX874" fmla="*/ 6089 w 10000"/>
                  <a:gd name="connsiteY874" fmla="*/ 862 h 10185"/>
                  <a:gd name="connsiteX875" fmla="*/ 6172 w 10000"/>
                  <a:gd name="connsiteY875" fmla="*/ 849 h 10185"/>
                  <a:gd name="connsiteX876" fmla="*/ 6244 w 10000"/>
                  <a:gd name="connsiteY876" fmla="*/ 849 h 10185"/>
                  <a:gd name="connsiteX877" fmla="*/ 6316 w 10000"/>
                  <a:gd name="connsiteY877" fmla="*/ 843 h 10185"/>
                  <a:gd name="connsiteX878" fmla="*/ 6388 w 10000"/>
                  <a:gd name="connsiteY878" fmla="*/ 843 h 10185"/>
                  <a:gd name="connsiteX879" fmla="*/ 6453 w 10000"/>
                  <a:gd name="connsiteY879" fmla="*/ 830 h 10185"/>
                  <a:gd name="connsiteX880" fmla="*/ 6525 w 10000"/>
                  <a:gd name="connsiteY880" fmla="*/ 830 h 10185"/>
                  <a:gd name="connsiteX881" fmla="*/ 6585 w 10000"/>
                  <a:gd name="connsiteY881" fmla="*/ 818 h 10185"/>
                  <a:gd name="connsiteX882" fmla="*/ 6645 w 10000"/>
                  <a:gd name="connsiteY882" fmla="*/ 818 h 10185"/>
                  <a:gd name="connsiteX883" fmla="*/ 6711 w 10000"/>
                  <a:gd name="connsiteY883" fmla="*/ 805 h 10185"/>
                  <a:gd name="connsiteX884" fmla="*/ 6770 w 10000"/>
                  <a:gd name="connsiteY884" fmla="*/ 805 h 10185"/>
                  <a:gd name="connsiteX885" fmla="*/ 6830 w 10000"/>
                  <a:gd name="connsiteY885" fmla="*/ 805 h 10185"/>
                  <a:gd name="connsiteX886" fmla="*/ 6890 w 10000"/>
                  <a:gd name="connsiteY886" fmla="*/ 792 h 10185"/>
                  <a:gd name="connsiteX887" fmla="*/ 6938 w 10000"/>
                  <a:gd name="connsiteY887" fmla="*/ 792 h 10185"/>
                  <a:gd name="connsiteX888" fmla="*/ 7010 w 10000"/>
                  <a:gd name="connsiteY888" fmla="*/ 792 h 10185"/>
                  <a:gd name="connsiteX889" fmla="*/ 7051 w 10000"/>
                  <a:gd name="connsiteY889" fmla="*/ 780 h 10185"/>
                  <a:gd name="connsiteX890" fmla="*/ 7111 w 10000"/>
                  <a:gd name="connsiteY890" fmla="*/ 780 h 10185"/>
                  <a:gd name="connsiteX891" fmla="*/ 7159 w 10000"/>
                  <a:gd name="connsiteY891" fmla="*/ 780 h 10185"/>
                  <a:gd name="connsiteX892" fmla="*/ 7207 w 10000"/>
                  <a:gd name="connsiteY892" fmla="*/ 780 h 10185"/>
                  <a:gd name="connsiteX893" fmla="*/ 7255 w 10000"/>
                  <a:gd name="connsiteY893" fmla="*/ 767 h 10185"/>
                  <a:gd name="connsiteX894" fmla="*/ 7303 w 10000"/>
                  <a:gd name="connsiteY894" fmla="*/ 767 h 10185"/>
                  <a:gd name="connsiteX895" fmla="*/ 7344 w 10000"/>
                  <a:gd name="connsiteY895" fmla="*/ 767 h 10185"/>
                  <a:gd name="connsiteX896" fmla="*/ 7392 w 10000"/>
                  <a:gd name="connsiteY896" fmla="*/ 767 h 10185"/>
                  <a:gd name="connsiteX897" fmla="*/ 7416 w 10000"/>
                  <a:gd name="connsiteY897" fmla="*/ 754 h 10185"/>
                  <a:gd name="connsiteX898" fmla="*/ 7452 w 10000"/>
                  <a:gd name="connsiteY898" fmla="*/ 754 h 10185"/>
                  <a:gd name="connsiteX899" fmla="*/ 7500 w 10000"/>
                  <a:gd name="connsiteY899" fmla="*/ 742 h 10185"/>
                  <a:gd name="connsiteX900" fmla="*/ 7536 w 10000"/>
                  <a:gd name="connsiteY900" fmla="*/ 742 h 10185"/>
                  <a:gd name="connsiteX901" fmla="*/ 7596 w 10000"/>
                  <a:gd name="connsiteY901" fmla="*/ 742 h 10185"/>
                  <a:gd name="connsiteX902" fmla="*/ 7644 w 10000"/>
                  <a:gd name="connsiteY902" fmla="*/ 742 h 10185"/>
                  <a:gd name="connsiteX903" fmla="*/ 7673 w 10000"/>
                  <a:gd name="connsiteY903" fmla="*/ 742 h 10185"/>
                  <a:gd name="connsiteX904" fmla="*/ 7697 w 10000"/>
                  <a:gd name="connsiteY904" fmla="*/ 742 h 10185"/>
                  <a:gd name="connsiteX905" fmla="*/ 7721 w 10000"/>
                  <a:gd name="connsiteY905" fmla="*/ 742 h 10185"/>
                  <a:gd name="connsiteX906" fmla="*/ 7733 w 10000"/>
                  <a:gd name="connsiteY906" fmla="*/ 742 h 10185"/>
                  <a:gd name="connsiteX907" fmla="*/ 7738 w 10000"/>
                  <a:gd name="connsiteY907" fmla="*/ 763 h 10185"/>
                  <a:gd name="connsiteX0" fmla="*/ 7738 w 10000"/>
                  <a:gd name="connsiteY0" fmla="*/ 763 h 10185"/>
                  <a:gd name="connsiteX1" fmla="*/ 8122 w 10000"/>
                  <a:gd name="connsiteY1" fmla="*/ 185 h 10185"/>
                  <a:gd name="connsiteX2" fmla="*/ 8110 w 10000"/>
                  <a:gd name="connsiteY2" fmla="*/ 185 h 10185"/>
                  <a:gd name="connsiteX3" fmla="*/ 8062 w 10000"/>
                  <a:gd name="connsiteY3" fmla="*/ 185 h 10185"/>
                  <a:gd name="connsiteX4" fmla="*/ 8014 w 10000"/>
                  <a:gd name="connsiteY4" fmla="*/ 191 h 10185"/>
                  <a:gd name="connsiteX5" fmla="*/ 7978 w 10000"/>
                  <a:gd name="connsiteY5" fmla="*/ 191 h 10185"/>
                  <a:gd name="connsiteX6" fmla="*/ 7949 w 10000"/>
                  <a:gd name="connsiteY6" fmla="*/ 191 h 10185"/>
                  <a:gd name="connsiteX7" fmla="*/ 7913 w 10000"/>
                  <a:gd name="connsiteY7" fmla="*/ 191 h 10185"/>
                  <a:gd name="connsiteX8" fmla="*/ 7889 w 10000"/>
                  <a:gd name="connsiteY8" fmla="*/ 204 h 10185"/>
                  <a:gd name="connsiteX9" fmla="*/ 7841 w 10000"/>
                  <a:gd name="connsiteY9" fmla="*/ 204 h 10185"/>
                  <a:gd name="connsiteX10" fmla="*/ 7793 w 10000"/>
                  <a:gd name="connsiteY10" fmla="*/ 217 h 10185"/>
                  <a:gd name="connsiteX11" fmla="*/ 7745 w 10000"/>
                  <a:gd name="connsiteY11" fmla="*/ 217 h 10185"/>
                  <a:gd name="connsiteX12" fmla="*/ 7697 w 10000"/>
                  <a:gd name="connsiteY12" fmla="*/ 229 h 10185"/>
                  <a:gd name="connsiteX13" fmla="*/ 7656 w 10000"/>
                  <a:gd name="connsiteY13" fmla="*/ 229 h 10185"/>
                  <a:gd name="connsiteX14" fmla="*/ 7596 w 10000"/>
                  <a:gd name="connsiteY14" fmla="*/ 229 h 10185"/>
                  <a:gd name="connsiteX15" fmla="*/ 7536 w 10000"/>
                  <a:gd name="connsiteY15" fmla="*/ 242 h 10185"/>
                  <a:gd name="connsiteX16" fmla="*/ 7476 w 10000"/>
                  <a:gd name="connsiteY16" fmla="*/ 242 h 10185"/>
                  <a:gd name="connsiteX17" fmla="*/ 7404 w 10000"/>
                  <a:gd name="connsiteY17" fmla="*/ 242 h 10185"/>
                  <a:gd name="connsiteX18" fmla="*/ 7344 w 10000"/>
                  <a:gd name="connsiteY18" fmla="*/ 255 h 10185"/>
                  <a:gd name="connsiteX19" fmla="*/ 7291 w 10000"/>
                  <a:gd name="connsiteY19" fmla="*/ 255 h 10185"/>
                  <a:gd name="connsiteX20" fmla="*/ 7231 w 10000"/>
                  <a:gd name="connsiteY20" fmla="*/ 267 h 10185"/>
                  <a:gd name="connsiteX21" fmla="*/ 7147 w 10000"/>
                  <a:gd name="connsiteY21" fmla="*/ 267 h 10185"/>
                  <a:gd name="connsiteX22" fmla="*/ 7075 w 10000"/>
                  <a:gd name="connsiteY22" fmla="*/ 280 h 10185"/>
                  <a:gd name="connsiteX23" fmla="*/ 7010 w 10000"/>
                  <a:gd name="connsiteY23" fmla="*/ 280 h 10185"/>
                  <a:gd name="connsiteX24" fmla="*/ 6926 w 10000"/>
                  <a:gd name="connsiteY24" fmla="*/ 293 h 10185"/>
                  <a:gd name="connsiteX25" fmla="*/ 6854 w 10000"/>
                  <a:gd name="connsiteY25" fmla="*/ 305 h 10185"/>
                  <a:gd name="connsiteX26" fmla="*/ 6770 w 10000"/>
                  <a:gd name="connsiteY26" fmla="*/ 318 h 10185"/>
                  <a:gd name="connsiteX27" fmla="*/ 6705 w 10000"/>
                  <a:gd name="connsiteY27" fmla="*/ 318 h 10185"/>
                  <a:gd name="connsiteX28" fmla="*/ 6621 w 10000"/>
                  <a:gd name="connsiteY28" fmla="*/ 330 h 10185"/>
                  <a:gd name="connsiteX29" fmla="*/ 6537 w 10000"/>
                  <a:gd name="connsiteY29" fmla="*/ 330 h 10185"/>
                  <a:gd name="connsiteX30" fmla="*/ 6453 w 10000"/>
                  <a:gd name="connsiteY30" fmla="*/ 343 h 10185"/>
                  <a:gd name="connsiteX31" fmla="*/ 6364 w 10000"/>
                  <a:gd name="connsiteY31" fmla="*/ 356 h 10185"/>
                  <a:gd name="connsiteX32" fmla="*/ 6280 w 10000"/>
                  <a:gd name="connsiteY32" fmla="*/ 368 h 10185"/>
                  <a:gd name="connsiteX33" fmla="*/ 6184 w 10000"/>
                  <a:gd name="connsiteY33" fmla="*/ 381 h 10185"/>
                  <a:gd name="connsiteX34" fmla="*/ 6100 w 10000"/>
                  <a:gd name="connsiteY34" fmla="*/ 394 h 10185"/>
                  <a:gd name="connsiteX35" fmla="*/ 6011 w 10000"/>
                  <a:gd name="connsiteY35" fmla="*/ 394 h 10185"/>
                  <a:gd name="connsiteX36" fmla="*/ 5927 w 10000"/>
                  <a:gd name="connsiteY36" fmla="*/ 406 h 10185"/>
                  <a:gd name="connsiteX37" fmla="*/ 5831 w 10000"/>
                  <a:gd name="connsiteY37" fmla="*/ 419 h 10185"/>
                  <a:gd name="connsiteX38" fmla="*/ 5742 w 10000"/>
                  <a:gd name="connsiteY38" fmla="*/ 432 h 10185"/>
                  <a:gd name="connsiteX39" fmla="*/ 5658 w 10000"/>
                  <a:gd name="connsiteY39" fmla="*/ 432 h 10185"/>
                  <a:gd name="connsiteX40" fmla="*/ 5562 w 10000"/>
                  <a:gd name="connsiteY40" fmla="*/ 444 h 10185"/>
                  <a:gd name="connsiteX41" fmla="*/ 5467 w 10000"/>
                  <a:gd name="connsiteY41" fmla="*/ 457 h 10185"/>
                  <a:gd name="connsiteX42" fmla="*/ 5377 w 10000"/>
                  <a:gd name="connsiteY42" fmla="*/ 470 h 10185"/>
                  <a:gd name="connsiteX43" fmla="*/ 5281 w 10000"/>
                  <a:gd name="connsiteY43" fmla="*/ 470 h 10185"/>
                  <a:gd name="connsiteX44" fmla="*/ 5185 w 10000"/>
                  <a:gd name="connsiteY44" fmla="*/ 495 h 10185"/>
                  <a:gd name="connsiteX45" fmla="*/ 5096 w 10000"/>
                  <a:gd name="connsiteY45" fmla="*/ 508 h 10185"/>
                  <a:gd name="connsiteX46" fmla="*/ 5000 w 10000"/>
                  <a:gd name="connsiteY46" fmla="*/ 514 h 10185"/>
                  <a:gd name="connsiteX47" fmla="*/ 4904 w 10000"/>
                  <a:gd name="connsiteY47" fmla="*/ 514 h 10185"/>
                  <a:gd name="connsiteX48" fmla="*/ 4809 w 10000"/>
                  <a:gd name="connsiteY48" fmla="*/ 527 h 10185"/>
                  <a:gd name="connsiteX49" fmla="*/ 4719 w 10000"/>
                  <a:gd name="connsiteY49" fmla="*/ 539 h 10185"/>
                  <a:gd name="connsiteX50" fmla="*/ 4623 w 10000"/>
                  <a:gd name="connsiteY50" fmla="*/ 552 h 10185"/>
                  <a:gd name="connsiteX51" fmla="*/ 4528 w 10000"/>
                  <a:gd name="connsiteY51" fmla="*/ 565 h 10185"/>
                  <a:gd name="connsiteX52" fmla="*/ 4438 w 10000"/>
                  <a:gd name="connsiteY52" fmla="*/ 577 h 10185"/>
                  <a:gd name="connsiteX53" fmla="*/ 4354 w 10000"/>
                  <a:gd name="connsiteY53" fmla="*/ 590 h 10185"/>
                  <a:gd name="connsiteX54" fmla="*/ 4258 w 10000"/>
                  <a:gd name="connsiteY54" fmla="*/ 602 h 10185"/>
                  <a:gd name="connsiteX55" fmla="*/ 4163 w 10000"/>
                  <a:gd name="connsiteY55" fmla="*/ 615 h 10185"/>
                  <a:gd name="connsiteX56" fmla="*/ 4073 w 10000"/>
                  <a:gd name="connsiteY56" fmla="*/ 628 h 10185"/>
                  <a:gd name="connsiteX57" fmla="*/ 3977 w 10000"/>
                  <a:gd name="connsiteY57" fmla="*/ 640 h 10185"/>
                  <a:gd name="connsiteX58" fmla="*/ 3882 w 10000"/>
                  <a:gd name="connsiteY58" fmla="*/ 653 h 10185"/>
                  <a:gd name="connsiteX59" fmla="*/ 3804 w 10000"/>
                  <a:gd name="connsiteY59" fmla="*/ 666 h 10185"/>
                  <a:gd name="connsiteX60" fmla="*/ 3720 w 10000"/>
                  <a:gd name="connsiteY60" fmla="*/ 678 h 10185"/>
                  <a:gd name="connsiteX61" fmla="*/ 3624 w 10000"/>
                  <a:gd name="connsiteY61" fmla="*/ 691 h 10185"/>
                  <a:gd name="connsiteX62" fmla="*/ 3541 w 10000"/>
                  <a:gd name="connsiteY62" fmla="*/ 704 h 10185"/>
                  <a:gd name="connsiteX63" fmla="*/ 3463 w 10000"/>
                  <a:gd name="connsiteY63" fmla="*/ 716 h 10185"/>
                  <a:gd name="connsiteX64" fmla="*/ 3367 w 10000"/>
                  <a:gd name="connsiteY64" fmla="*/ 729 h 10185"/>
                  <a:gd name="connsiteX65" fmla="*/ 3283 w 10000"/>
                  <a:gd name="connsiteY65" fmla="*/ 729 h 10185"/>
                  <a:gd name="connsiteX66" fmla="*/ 3194 w 10000"/>
                  <a:gd name="connsiteY66" fmla="*/ 742 h 10185"/>
                  <a:gd name="connsiteX67" fmla="*/ 3110 w 10000"/>
                  <a:gd name="connsiteY67" fmla="*/ 767 h 10185"/>
                  <a:gd name="connsiteX68" fmla="*/ 3014 w 10000"/>
                  <a:gd name="connsiteY68" fmla="*/ 780 h 10185"/>
                  <a:gd name="connsiteX69" fmla="*/ 2931 w 10000"/>
                  <a:gd name="connsiteY69" fmla="*/ 780 h 10185"/>
                  <a:gd name="connsiteX70" fmla="*/ 2853 w 10000"/>
                  <a:gd name="connsiteY70" fmla="*/ 792 h 10185"/>
                  <a:gd name="connsiteX71" fmla="*/ 2757 w 10000"/>
                  <a:gd name="connsiteY71" fmla="*/ 805 h 10185"/>
                  <a:gd name="connsiteX72" fmla="*/ 2673 w 10000"/>
                  <a:gd name="connsiteY72" fmla="*/ 818 h 10185"/>
                  <a:gd name="connsiteX73" fmla="*/ 2590 w 10000"/>
                  <a:gd name="connsiteY73" fmla="*/ 830 h 10185"/>
                  <a:gd name="connsiteX74" fmla="*/ 2512 w 10000"/>
                  <a:gd name="connsiteY74" fmla="*/ 843 h 10185"/>
                  <a:gd name="connsiteX75" fmla="*/ 2428 w 10000"/>
                  <a:gd name="connsiteY75" fmla="*/ 849 h 10185"/>
                  <a:gd name="connsiteX76" fmla="*/ 2344 w 10000"/>
                  <a:gd name="connsiteY76" fmla="*/ 862 h 10185"/>
                  <a:gd name="connsiteX77" fmla="*/ 2261 w 10000"/>
                  <a:gd name="connsiteY77" fmla="*/ 874 h 10185"/>
                  <a:gd name="connsiteX78" fmla="*/ 2183 w 10000"/>
                  <a:gd name="connsiteY78" fmla="*/ 887 h 10185"/>
                  <a:gd name="connsiteX79" fmla="*/ 2099 w 10000"/>
                  <a:gd name="connsiteY79" fmla="*/ 887 h 10185"/>
                  <a:gd name="connsiteX80" fmla="*/ 2028 w 10000"/>
                  <a:gd name="connsiteY80" fmla="*/ 912 h 10185"/>
                  <a:gd name="connsiteX81" fmla="*/ 1944 w 10000"/>
                  <a:gd name="connsiteY81" fmla="*/ 925 h 10185"/>
                  <a:gd name="connsiteX82" fmla="*/ 1866 w 10000"/>
                  <a:gd name="connsiteY82" fmla="*/ 938 h 10185"/>
                  <a:gd name="connsiteX83" fmla="*/ 1794 w 10000"/>
                  <a:gd name="connsiteY83" fmla="*/ 938 h 10185"/>
                  <a:gd name="connsiteX84" fmla="*/ 1722 w 10000"/>
                  <a:gd name="connsiteY84" fmla="*/ 963 h 10185"/>
                  <a:gd name="connsiteX85" fmla="*/ 1639 w 10000"/>
                  <a:gd name="connsiteY85" fmla="*/ 963 h 10185"/>
                  <a:gd name="connsiteX86" fmla="*/ 1573 w 10000"/>
                  <a:gd name="connsiteY86" fmla="*/ 976 h 10185"/>
                  <a:gd name="connsiteX87" fmla="*/ 1501 w 10000"/>
                  <a:gd name="connsiteY87" fmla="*/ 988 h 10185"/>
                  <a:gd name="connsiteX88" fmla="*/ 1429 w 10000"/>
                  <a:gd name="connsiteY88" fmla="*/ 1001 h 10185"/>
                  <a:gd name="connsiteX89" fmla="*/ 1358 w 10000"/>
                  <a:gd name="connsiteY89" fmla="*/ 1001 h 10185"/>
                  <a:gd name="connsiteX90" fmla="*/ 1292 w 10000"/>
                  <a:gd name="connsiteY90" fmla="*/ 1026 h 10185"/>
                  <a:gd name="connsiteX91" fmla="*/ 1232 w 10000"/>
                  <a:gd name="connsiteY91" fmla="*/ 1039 h 10185"/>
                  <a:gd name="connsiteX92" fmla="*/ 1160 w 10000"/>
                  <a:gd name="connsiteY92" fmla="*/ 1052 h 10185"/>
                  <a:gd name="connsiteX93" fmla="*/ 1089 w 10000"/>
                  <a:gd name="connsiteY93" fmla="*/ 1052 h 10185"/>
                  <a:gd name="connsiteX94" fmla="*/ 1029 w 10000"/>
                  <a:gd name="connsiteY94" fmla="*/ 1064 h 10185"/>
                  <a:gd name="connsiteX95" fmla="*/ 963 w 10000"/>
                  <a:gd name="connsiteY95" fmla="*/ 1064 h 10185"/>
                  <a:gd name="connsiteX96" fmla="*/ 903 w 10000"/>
                  <a:gd name="connsiteY96" fmla="*/ 1077 h 10185"/>
                  <a:gd name="connsiteX97" fmla="*/ 843 w 10000"/>
                  <a:gd name="connsiteY97" fmla="*/ 1077 h 10185"/>
                  <a:gd name="connsiteX98" fmla="*/ 783 w 10000"/>
                  <a:gd name="connsiteY98" fmla="*/ 1089 h 10185"/>
                  <a:gd name="connsiteX99" fmla="*/ 736 w 10000"/>
                  <a:gd name="connsiteY99" fmla="*/ 1102 h 10185"/>
                  <a:gd name="connsiteX100" fmla="*/ 688 w 10000"/>
                  <a:gd name="connsiteY100" fmla="*/ 1115 h 10185"/>
                  <a:gd name="connsiteX101" fmla="*/ 634 w 10000"/>
                  <a:gd name="connsiteY101" fmla="*/ 1115 h 10185"/>
                  <a:gd name="connsiteX102" fmla="*/ 574 w 10000"/>
                  <a:gd name="connsiteY102" fmla="*/ 1127 h 10185"/>
                  <a:gd name="connsiteX103" fmla="*/ 526 w 10000"/>
                  <a:gd name="connsiteY103" fmla="*/ 1127 h 10185"/>
                  <a:gd name="connsiteX104" fmla="*/ 478 w 10000"/>
                  <a:gd name="connsiteY104" fmla="*/ 1140 h 10185"/>
                  <a:gd name="connsiteX105" fmla="*/ 431 w 10000"/>
                  <a:gd name="connsiteY105" fmla="*/ 1140 h 10185"/>
                  <a:gd name="connsiteX106" fmla="*/ 383 w 10000"/>
                  <a:gd name="connsiteY106" fmla="*/ 1153 h 10185"/>
                  <a:gd name="connsiteX107" fmla="*/ 347 w 10000"/>
                  <a:gd name="connsiteY107" fmla="*/ 1153 h 10185"/>
                  <a:gd name="connsiteX108" fmla="*/ 317 w 10000"/>
                  <a:gd name="connsiteY108" fmla="*/ 1165 h 10185"/>
                  <a:gd name="connsiteX109" fmla="*/ 281 w 10000"/>
                  <a:gd name="connsiteY109" fmla="*/ 1165 h 10185"/>
                  <a:gd name="connsiteX110" fmla="*/ 233 w 10000"/>
                  <a:gd name="connsiteY110" fmla="*/ 1178 h 10185"/>
                  <a:gd name="connsiteX111" fmla="*/ 209 w 10000"/>
                  <a:gd name="connsiteY111" fmla="*/ 1178 h 10185"/>
                  <a:gd name="connsiteX112" fmla="*/ 173 w 10000"/>
                  <a:gd name="connsiteY112" fmla="*/ 1178 h 10185"/>
                  <a:gd name="connsiteX113" fmla="*/ 114 w 10000"/>
                  <a:gd name="connsiteY113" fmla="*/ 1184 h 10185"/>
                  <a:gd name="connsiteX114" fmla="*/ 78 w 10000"/>
                  <a:gd name="connsiteY114" fmla="*/ 1197 h 10185"/>
                  <a:gd name="connsiteX115" fmla="*/ 42 w 10000"/>
                  <a:gd name="connsiteY115" fmla="*/ 1197 h 10185"/>
                  <a:gd name="connsiteX116" fmla="*/ 24 w 10000"/>
                  <a:gd name="connsiteY116" fmla="*/ 1210 h 10185"/>
                  <a:gd name="connsiteX117" fmla="*/ 0 w 10000"/>
                  <a:gd name="connsiteY117" fmla="*/ 1210 h 10185"/>
                  <a:gd name="connsiteX118" fmla="*/ 0 w 10000"/>
                  <a:gd name="connsiteY118" fmla="*/ 1210 h 10185"/>
                  <a:gd name="connsiteX119" fmla="*/ 0 w 10000"/>
                  <a:gd name="connsiteY119" fmla="*/ 1222 h 10185"/>
                  <a:gd name="connsiteX120" fmla="*/ 12 w 10000"/>
                  <a:gd name="connsiteY120" fmla="*/ 1248 h 10185"/>
                  <a:gd name="connsiteX121" fmla="*/ 12 w 10000"/>
                  <a:gd name="connsiteY121" fmla="*/ 1273 h 10185"/>
                  <a:gd name="connsiteX122" fmla="*/ 24 w 10000"/>
                  <a:gd name="connsiteY122" fmla="*/ 1298 h 10185"/>
                  <a:gd name="connsiteX123" fmla="*/ 30 w 10000"/>
                  <a:gd name="connsiteY123" fmla="*/ 1336 h 10185"/>
                  <a:gd name="connsiteX124" fmla="*/ 42 w 10000"/>
                  <a:gd name="connsiteY124" fmla="*/ 1374 h 10185"/>
                  <a:gd name="connsiteX125" fmla="*/ 54 w 10000"/>
                  <a:gd name="connsiteY125" fmla="*/ 1399 h 10185"/>
                  <a:gd name="connsiteX126" fmla="*/ 66 w 10000"/>
                  <a:gd name="connsiteY126" fmla="*/ 1450 h 10185"/>
                  <a:gd name="connsiteX127" fmla="*/ 78 w 10000"/>
                  <a:gd name="connsiteY127" fmla="*/ 1501 h 10185"/>
                  <a:gd name="connsiteX128" fmla="*/ 90 w 10000"/>
                  <a:gd name="connsiteY128" fmla="*/ 1545 h 10185"/>
                  <a:gd name="connsiteX129" fmla="*/ 102 w 10000"/>
                  <a:gd name="connsiteY129" fmla="*/ 1608 h 10185"/>
                  <a:gd name="connsiteX130" fmla="*/ 126 w 10000"/>
                  <a:gd name="connsiteY130" fmla="*/ 1671 h 10185"/>
                  <a:gd name="connsiteX131" fmla="*/ 150 w 10000"/>
                  <a:gd name="connsiteY131" fmla="*/ 1735 h 10185"/>
                  <a:gd name="connsiteX132" fmla="*/ 173 w 10000"/>
                  <a:gd name="connsiteY132" fmla="*/ 1811 h 10185"/>
                  <a:gd name="connsiteX133" fmla="*/ 185 w 10000"/>
                  <a:gd name="connsiteY133" fmla="*/ 1867 h 10185"/>
                  <a:gd name="connsiteX134" fmla="*/ 209 w 10000"/>
                  <a:gd name="connsiteY134" fmla="*/ 1943 h 10185"/>
                  <a:gd name="connsiteX135" fmla="*/ 221 w 10000"/>
                  <a:gd name="connsiteY135" fmla="*/ 2019 h 10185"/>
                  <a:gd name="connsiteX136" fmla="*/ 245 w 10000"/>
                  <a:gd name="connsiteY136" fmla="*/ 2108 h 10185"/>
                  <a:gd name="connsiteX137" fmla="*/ 269 w 10000"/>
                  <a:gd name="connsiteY137" fmla="*/ 2177 h 10185"/>
                  <a:gd name="connsiteX138" fmla="*/ 305 w 10000"/>
                  <a:gd name="connsiteY138" fmla="*/ 2279 h 10185"/>
                  <a:gd name="connsiteX139" fmla="*/ 329 w 10000"/>
                  <a:gd name="connsiteY139" fmla="*/ 2355 h 10185"/>
                  <a:gd name="connsiteX140" fmla="*/ 347 w 10000"/>
                  <a:gd name="connsiteY140" fmla="*/ 2456 h 10185"/>
                  <a:gd name="connsiteX141" fmla="*/ 371 w 10000"/>
                  <a:gd name="connsiteY141" fmla="*/ 2551 h 10185"/>
                  <a:gd name="connsiteX142" fmla="*/ 395 w 10000"/>
                  <a:gd name="connsiteY142" fmla="*/ 2652 h 10185"/>
                  <a:gd name="connsiteX143" fmla="*/ 431 w 10000"/>
                  <a:gd name="connsiteY143" fmla="*/ 2740 h 10185"/>
                  <a:gd name="connsiteX144" fmla="*/ 455 w 10000"/>
                  <a:gd name="connsiteY144" fmla="*/ 2835 h 10185"/>
                  <a:gd name="connsiteX145" fmla="*/ 490 w 10000"/>
                  <a:gd name="connsiteY145" fmla="*/ 2936 h 10185"/>
                  <a:gd name="connsiteX146" fmla="*/ 514 w 10000"/>
                  <a:gd name="connsiteY146" fmla="*/ 3050 h 10185"/>
                  <a:gd name="connsiteX147" fmla="*/ 550 w 10000"/>
                  <a:gd name="connsiteY147" fmla="*/ 3151 h 10185"/>
                  <a:gd name="connsiteX148" fmla="*/ 586 w 10000"/>
                  <a:gd name="connsiteY148" fmla="*/ 3272 h 10185"/>
                  <a:gd name="connsiteX149" fmla="*/ 610 w 10000"/>
                  <a:gd name="connsiteY149" fmla="*/ 3373 h 10185"/>
                  <a:gd name="connsiteX150" fmla="*/ 646 w 10000"/>
                  <a:gd name="connsiteY150" fmla="*/ 3487 h 10185"/>
                  <a:gd name="connsiteX151" fmla="*/ 676 w 10000"/>
                  <a:gd name="connsiteY151" fmla="*/ 3582 h 10185"/>
                  <a:gd name="connsiteX152" fmla="*/ 712 w 10000"/>
                  <a:gd name="connsiteY152" fmla="*/ 3708 h 10185"/>
                  <a:gd name="connsiteX153" fmla="*/ 736 w 10000"/>
                  <a:gd name="connsiteY153" fmla="*/ 3822 h 10185"/>
                  <a:gd name="connsiteX154" fmla="*/ 772 w 10000"/>
                  <a:gd name="connsiteY154" fmla="*/ 3929 h 10185"/>
                  <a:gd name="connsiteX155" fmla="*/ 807 w 10000"/>
                  <a:gd name="connsiteY155" fmla="*/ 4056 h 10185"/>
                  <a:gd name="connsiteX156" fmla="*/ 843 w 10000"/>
                  <a:gd name="connsiteY156" fmla="*/ 4163 h 10185"/>
                  <a:gd name="connsiteX157" fmla="*/ 867 w 10000"/>
                  <a:gd name="connsiteY157" fmla="*/ 4277 h 10185"/>
                  <a:gd name="connsiteX158" fmla="*/ 903 w 10000"/>
                  <a:gd name="connsiteY158" fmla="*/ 4404 h 10185"/>
                  <a:gd name="connsiteX159" fmla="*/ 927 w 10000"/>
                  <a:gd name="connsiteY159" fmla="*/ 4511 h 10185"/>
                  <a:gd name="connsiteX160" fmla="*/ 975 w 10000"/>
                  <a:gd name="connsiteY160" fmla="*/ 4625 h 10185"/>
                  <a:gd name="connsiteX161" fmla="*/ 993 w 10000"/>
                  <a:gd name="connsiteY161" fmla="*/ 4752 h 10185"/>
                  <a:gd name="connsiteX162" fmla="*/ 1029 w 10000"/>
                  <a:gd name="connsiteY162" fmla="*/ 4859 h 10185"/>
                  <a:gd name="connsiteX163" fmla="*/ 1065 w 10000"/>
                  <a:gd name="connsiteY163" fmla="*/ 4986 h 10185"/>
                  <a:gd name="connsiteX164" fmla="*/ 1100 w 10000"/>
                  <a:gd name="connsiteY164" fmla="*/ 5112 h 10185"/>
                  <a:gd name="connsiteX165" fmla="*/ 1136 w 10000"/>
                  <a:gd name="connsiteY165" fmla="*/ 5220 h 10185"/>
                  <a:gd name="connsiteX166" fmla="*/ 1160 w 10000"/>
                  <a:gd name="connsiteY166" fmla="*/ 5334 h 10185"/>
                  <a:gd name="connsiteX167" fmla="*/ 1196 w 10000"/>
                  <a:gd name="connsiteY167" fmla="*/ 5447 h 10185"/>
                  <a:gd name="connsiteX168" fmla="*/ 1232 w 10000"/>
                  <a:gd name="connsiteY168" fmla="*/ 5555 h 10185"/>
                  <a:gd name="connsiteX169" fmla="*/ 1256 w 10000"/>
                  <a:gd name="connsiteY169" fmla="*/ 5669 h 10185"/>
                  <a:gd name="connsiteX170" fmla="*/ 1292 w 10000"/>
                  <a:gd name="connsiteY170" fmla="*/ 5783 h 10185"/>
                  <a:gd name="connsiteX171" fmla="*/ 1322 w 10000"/>
                  <a:gd name="connsiteY171" fmla="*/ 5890 h 10185"/>
                  <a:gd name="connsiteX172" fmla="*/ 1358 w 10000"/>
                  <a:gd name="connsiteY172" fmla="*/ 6017 h 10185"/>
                  <a:gd name="connsiteX173" fmla="*/ 1382 w 10000"/>
                  <a:gd name="connsiteY173" fmla="*/ 6118 h 10185"/>
                  <a:gd name="connsiteX174" fmla="*/ 1406 w 10000"/>
                  <a:gd name="connsiteY174" fmla="*/ 6213 h 10185"/>
                  <a:gd name="connsiteX175" fmla="*/ 1441 w 10000"/>
                  <a:gd name="connsiteY175" fmla="*/ 6327 h 10185"/>
                  <a:gd name="connsiteX176" fmla="*/ 1477 w 10000"/>
                  <a:gd name="connsiteY176" fmla="*/ 6441 h 10185"/>
                  <a:gd name="connsiteX177" fmla="*/ 1501 w 10000"/>
                  <a:gd name="connsiteY177" fmla="*/ 6523 h 10185"/>
                  <a:gd name="connsiteX178" fmla="*/ 1525 w 10000"/>
                  <a:gd name="connsiteY178" fmla="*/ 6624 h 10185"/>
                  <a:gd name="connsiteX179" fmla="*/ 1549 w 10000"/>
                  <a:gd name="connsiteY179" fmla="*/ 6725 h 10185"/>
                  <a:gd name="connsiteX180" fmla="*/ 1585 w 10000"/>
                  <a:gd name="connsiteY180" fmla="*/ 6833 h 10185"/>
                  <a:gd name="connsiteX181" fmla="*/ 1609 w 10000"/>
                  <a:gd name="connsiteY181" fmla="*/ 6909 h 10185"/>
                  <a:gd name="connsiteX182" fmla="*/ 1627 w 10000"/>
                  <a:gd name="connsiteY182" fmla="*/ 7010 h 10185"/>
                  <a:gd name="connsiteX183" fmla="*/ 1651 w 10000"/>
                  <a:gd name="connsiteY183" fmla="*/ 7098 h 10185"/>
                  <a:gd name="connsiteX184" fmla="*/ 1675 w 10000"/>
                  <a:gd name="connsiteY184" fmla="*/ 7193 h 10185"/>
                  <a:gd name="connsiteX185" fmla="*/ 1687 w 10000"/>
                  <a:gd name="connsiteY185" fmla="*/ 7282 h 10185"/>
                  <a:gd name="connsiteX186" fmla="*/ 1722 w 10000"/>
                  <a:gd name="connsiteY186" fmla="*/ 7370 h 10185"/>
                  <a:gd name="connsiteX187" fmla="*/ 1746 w 10000"/>
                  <a:gd name="connsiteY187" fmla="*/ 7459 h 10185"/>
                  <a:gd name="connsiteX188" fmla="*/ 1770 w 10000"/>
                  <a:gd name="connsiteY188" fmla="*/ 7541 h 10185"/>
                  <a:gd name="connsiteX189" fmla="*/ 1782 w 10000"/>
                  <a:gd name="connsiteY189" fmla="*/ 7630 h 10185"/>
                  <a:gd name="connsiteX190" fmla="*/ 1806 w 10000"/>
                  <a:gd name="connsiteY190" fmla="*/ 7706 h 10185"/>
                  <a:gd name="connsiteX191" fmla="*/ 1818 w 10000"/>
                  <a:gd name="connsiteY191" fmla="*/ 7794 h 10185"/>
                  <a:gd name="connsiteX192" fmla="*/ 1854 w 10000"/>
                  <a:gd name="connsiteY192" fmla="*/ 7876 h 10185"/>
                  <a:gd name="connsiteX193" fmla="*/ 1866 w 10000"/>
                  <a:gd name="connsiteY193" fmla="*/ 7952 h 10185"/>
                  <a:gd name="connsiteX194" fmla="*/ 1890 w 10000"/>
                  <a:gd name="connsiteY194" fmla="*/ 8041 h 10185"/>
                  <a:gd name="connsiteX195" fmla="*/ 1902 w 10000"/>
                  <a:gd name="connsiteY195" fmla="*/ 8117 h 10185"/>
                  <a:gd name="connsiteX196" fmla="*/ 1926 w 10000"/>
                  <a:gd name="connsiteY196" fmla="*/ 8199 h 10185"/>
                  <a:gd name="connsiteX197" fmla="*/ 1938 w 10000"/>
                  <a:gd name="connsiteY197" fmla="*/ 8262 h 10185"/>
                  <a:gd name="connsiteX198" fmla="*/ 1956 w 10000"/>
                  <a:gd name="connsiteY198" fmla="*/ 8338 h 10185"/>
                  <a:gd name="connsiteX199" fmla="*/ 1968 w 10000"/>
                  <a:gd name="connsiteY199" fmla="*/ 8414 h 10185"/>
                  <a:gd name="connsiteX200" fmla="*/ 1992 w 10000"/>
                  <a:gd name="connsiteY200" fmla="*/ 8484 h 10185"/>
                  <a:gd name="connsiteX201" fmla="*/ 2004 w 10000"/>
                  <a:gd name="connsiteY201" fmla="*/ 8547 h 10185"/>
                  <a:gd name="connsiteX202" fmla="*/ 2016 w 10000"/>
                  <a:gd name="connsiteY202" fmla="*/ 8623 h 10185"/>
                  <a:gd name="connsiteX203" fmla="*/ 2028 w 10000"/>
                  <a:gd name="connsiteY203" fmla="*/ 8699 h 10185"/>
                  <a:gd name="connsiteX204" fmla="*/ 2051 w 10000"/>
                  <a:gd name="connsiteY204" fmla="*/ 8762 h 10185"/>
                  <a:gd name="connsiteX205" fmla="*/ 2051 w 10000"/>
                  <a:gd name="connsiteY205" fmla="*/ 8819 h 10185"/>
                  <a:gd name="connsiteX206" fmla="*/ 2075 w 10000"/>
                  <a:gd name="connsiteY206" fmla="*/ 8882 h 10185"/>
                  <a:gd name="connsiteX207" fmla="*/ 2075 w 10000"/>
                  <a:gd name="connsiteY207" fmla="*/ 8945 h 10185"/>
                  <a:gd name="connsiteX208" fmla="*/ 2099 w 10000"/>
                  <a:gd name="connsiteY208" fmla="*/ 9021 h 10185"/>
                  <a:gd name="connsiteX209" fmla="*/ 2111 w 10000"/>
                  <a:gd name="connsiteY209" fmla="*/ 9072 h 10185"/>
                  <a:gd name="connsiteX210" fmla="*/ 2123 w 10000"/>
                  <a:gd name="connsiteY210" fmla="*/ 9129 h 10185"/>
                  <a:gd name="connsiteX211" fmla="*/ 2135 w 10000"/>
                  <a:gd name="connsiteY211" fmla="*/ 9192 h 10185"/>
                  <a:gd name="connsiteX212" fmla="*/ 2147 w 10000"/>
                  <a:gd name="connsiteY212" fmla="*/ 9255 h 10185"/>
                  <a:gd name="connsiteX213" fmla="*/ 2159 w 10000"/>
                  <a:gd name="connsiteY213" fmla="*/ 9306 h 10185"/>
                  <a:gd name="connsiteX214" fmla="*/ 2159 w 10000"/>
                  <a:gd name="connsiteY214" fmla="*/ 9356 h 10185"/>
                  <a:gd name="connsiteX215" fmla="*/ 2171 w 10000"/>
                  <a:gd name="connsiteY215" fmla="*/ 9407 h 10185"/>
                  <a:gd name="connsiteX216" fmla="*/ 2183 w 10000"/>
                  <a:gd name="connsiteY216" fmla="*/ 9451 h 10185"/>
                  <a:gd name="connsiteX217" fmla="*/ 2183 w 10000"/>
                  <a:gd name="connsiteY217" fmla="*/ 9502 h 10185"/>
                  <a:gd name="connsiteX218" fmla="*/ 2195 w 10000"/>
                  <a:gd name="connsiteY218" fmla="*/ 9552 h 10185"/>
                  <a:gd name="connsiteX219" fmla="*/ 2195 w 10000"/>
                  <a:gd name="connsiteY219" fmla="*/ 9590 h 10185"/>
                  <a:gd name="connsiteX220" fmla="*/ 2207 w 10000"/>
                  <a:gd name="connsiteY220" fmla="*/ 9641 h 10185"/>
                  <a:gd name="connsiteX221" fmla="*/ 2207 w 10000"/>
                  <a:gd name="connsiteY221" fmla="*/ 9679 h 10185"/>
                  <a:gd name="connsiteX222" fmla="*/ 2219 w 10000"/>
                  <a:gd name="connsiteY222" fmla="*/ 9717 h 10185"/>
                  <a:gd name="connsiteX223" fmla="*/ 2219 w 10000"/>
                  <a:gd name="connsiteY223" fmla="*/ 9755 h 10185"/>
                  <a:gd name="connsiteX224" fmla="*/ 2243 w 10000"/>
                  <a:gd name="connsiteY224" fmla="*/ 9799 h 10185"/>
                  <a:gd name="connsiteX225" fmla="*/ 2243 w 10000"/>
                  <a:gd name="connsiteY225" fmla="*/ 9824 h 10185"/>
                  <a:gd name="connsiteX226" fmla="*/ 2255 w 10000"/>
                  <a:gd name="connsiteY226" fmla="*/ 9862 h 10185"/>
                  <a:gd name="connsiteX227" fmla="*/ 2255 w 10000"/>
                  <a:gd name="connsiteY227" fmla="*/ 9900 h 10185"/>
                  <a:gd name="connsiteX228" fmla="*/ 2261 w 10000"/>
                  <a:gd name="connsiteY228" fmla="*/ 9938 h 10185"/>
                  <a:gd name="connsiteX229" fmla="*/ 2261 w 10000"/>
                  <a:gd name="connsiteY229" fmla="*/ 9989 h 10185"/>
                  <a:gd name="connsiteX230" fmla="*/ 2273 w 10000"/>
                  <a:gd name="connsiteY230" fmla="*/ 10040 h 10185"/>
                  <a:gd name="connsiteX231" fmla="*/ 2273 w 10000"/>
                  <a:gd name="connsiteY231" fmla="*/ 10077 h 10185"/>
                  <a:gd name="connsiteX232" fmla="*/ 2285 w 10000"/>
                  <a:gd name="connsiteY232" fmla="*/ 10115 h 10185"/>
                  <a:gd name="connsiteX233" fmla="*/ 2285 w 10000"/>
                  <a:gd name="connsiteY233" fmla="*/ 10160 h 10185"/>
                  <a:gd name="connsiteX234" fmla="*/ 2297 w 10000"/>
                  <a:gd name="connsiteY234" fmla="*/ 10185 h 10185"/>
                  <a:gd name="connsiteX235" fmla="*/ 2297 w 10000"/>
                  <a:gd name="connsiteY235" fmla="*/ 10172 h 10185"/>
                  <a:gd name="connsiteX236" fmla="*/ 2309 w 10000"/>
                  <a:gd name="connsiteY236" fmla="*/ 10160 h 10185"/>
                  <a:gd name="connsiteX237" fmla="*/ 2333 w 10000"/>
                  <a:gd name="connsiteY237" fmla="*/ 10147 h 10185"/>
                  <a:gd name="connsiteX238" fmla="*/ 2380 w 10000"/>
                  <a:gd name="connsiteY238" fmla="*/ 10147 h 10185"/>
                  <a:gd name="connsiteX239" fmla="*/ 2416 w 10000"/>
                  <a:gd name="connsiteY239" fmla="*/ 10122 h 10185"/>
                  <a:gd name="connsiteX240" fmla="*/ 2476 w 10000"/>
                  <a:gd name="connsiteY240" fmla="*/ 10115 h 10185"/>
                  <a:gd name="connsiteX241" fmla="*/ 2500 w 10000"/>
                  <a:gd name="connsiteY241" fmla="*/ 10103 h 10185"/>
                  <a:gd name="connsiteX242" fmla="*/ 2548 w 10000"/>
                  <a:gd name="connsiteY242" fmla="*/ 10103 h 10185"/>
                  <a:gd name="connsiteX243" fmla="*/ 2578 w 10000"/>
                  <a:gd name="connsiteY243" fmla="*/ 10090 h 10185"/>
                  <a:gd name="connsiteX244" fmla="*/ 2626 w 10000"/>
                  <a:gd name="connsiteY244" fmla="*/ 10077 h 10185"/>
                  <a:gd name="connsiteX245" fmla="*/ 2661 w 10000"/>
                  <a:gd name="connsiteY245" fmla="*/ 10065 h 10185"/>
                  <a:gd name="connsiteX246" fmla="*/ 2697 w 10000"/>
                  <a:gd name="connsiteY246" fmla="*/ 10040 h 10185"/>
                  <a:gd name="connsiteX247" fmla="*/ 2745 w 10000"/>
                  <a:gd name="connsiteY247" fmla="*/ 10027 h 10185"/>
                  <a:gd name="connsiteX248" fmla="*/ 2793 w 10000"/>
                  <a:gd name="connsiteY248" fmla="*/ 10014 h 10185"/>
                  <a:gd name="connsiteX249" fmla="*/ 2841 w 10000"/>
                  <a:gd name="connsiteY249" fmla="*/ 10002 h 10185"/>
                  <a:gd name="connsiteX250" fmla="*/ 2889 w 10000"/>
                  <a:gd name="connsiteY250" fmla="*/ 9989 h 10185"/>
                  <a:gd name="connsiteX251" fmla="*/ 2943 w 10000"/>
                  <a:gd name="connsiteY251" fmla="*/ 9976 h 10185"/>
                  <a:gd name="connsiteX252" fmla="*/ 2990 w 10000"/>
                  <a:gd name="connsiteY252" fmla="*/ 9964 h 10185"/>
                  <a:gd name="connsiteX253" fmla="*/ 3050 w 10000"/>
                  <a:gd name="connsiteY253" fmla="*/ 9938 h 10185"/>
                  <a:gd name="connsiteX254" fmla="*/ 3110 w 10000"/>
                  <a:gd name="connsiteY254" fmla="*/ 9926 h 10185"/>
                  <a:gd name="connsiteX255" fmla="*/ 3170 w 10000"/>
                  <a:gd name="connsiteY255" fmla="*/ 9913 h 10185"/>
                  <a:gd name="connsiteX256" fmla="*/ 3224 w 10000"/>
                  <a:gd name="connsiteY256" fmla="*/ 9888 h 10185"/>
                  <a:gd name="connsiteX257" fmla="*/ 3283 w 10000"/>
                  <a:gd name="connsiteY257" fmla="*/ 9875 h 10185"/>
                  <a:gd name="connsiteX258" fmla="*/ 3355 w 10000"/>
                  <a:gd name="connsiteY258" fmla="*/ 9862 h 10185"/>
                  <a:gd name="connsiteX259" fmla="*/ 3415 w 10000"/>
                  <a:gd name="connsiteY259" fmla="*/ 9837 h 10185"/>
                  <a:gd name="connsiteX260" fmla="*/ 3487 w 10000"/>
                  <a:gd name="connsiteY260" fmla="*/ 9824 h 10185"/>
                  <a:gd name="connsiteX261" fmla="*/ 3553 w 10000"/>
                  <a:gd name="connsiteY261" fmla="*/ 9812 h 10185"/>
                  <a:gd name="connsiteX262" fmla="*/ 3612 w 10000"/>
                  <a:gd name="connsiteY262" fmla="*/ 9787 h 10185"/>
                  <a:gd name="connsiteX263" fmla="*/ 3696 w 10000"/>
                  <a:gd name="connsiteY263" fmla="*/ 9768 h 10185"/>
                  <a:gd name="connsiteX264" fmla="*/ 3768 w 10000"/>
                  <a:gd name="connsiteY264" fmla="*/ 9755 h 10185"/>
                  <a:gd name="connsiteX265" fmla="*/ 3840 w 10000"/>
                  <a:gd name="connsiteY265" fmla="*/ 9730 h 10185"/>
                  <a:gd name="connsiteX266" fmla="*/ 3906 w 10000"/>
                  <a:gd name="connsiteY266" fmla="*/ 9717 h 10185"/>
                  <a:gd name="connsiteX267" fmla="*/ 3977 w 10000"/>
                  <a:gd name="connsiteY267" fmla="*/ 9692 h 10185"/>
                  <a:gd name="connsiteX268" fmla="*/ 4061 w 10000"/>
                  <a:gd name="connsiteY268" fmla="*/ 9679 h 10185"/>
                  <a:gd name="connsiteX269" fmla="*/ 4133 w 10000"/>
                  <a:gd name="connsiteY269" fmla="*/ 9654 h 10185"/>
                  <a:gd name="connsiteX270" fmla="*/ 4211 w 10000"/>
                  <a:gd name="connsiteY270" fmla="*/ 9628 h 10185"/>
                  <a:gd name="connsiteX271" fmla="*/ 4282 w 10000"/>
                  <a:gd name="connsiteY271" fmla="*/ 9616 h 10185"/>
                  <a:gd name="connsiteX272" fmla="*/ 4366 w 10000"/>
                  <a:gd name="connsiteY272" fmla="*/ 9590 h 10185"/>
                  <a:gd name="connsiteX273" fmla="*/ 4438 w 10000"/>
                  <a:gd name="connsiteY273" fmla="*/ 9578 h 10185"/>
                  <a:gd name="connsiteX274" fmla="*/ 4516 w 10000"/>
                  <a:gd name="connsiteY274" fmla="*/ 9552 h 10185"/>
                  <a:gd name="connsiteX275" fmla="*/ 4599 w 10000"/>
                  <a:gd name="connsiteY275" fmla="*/ 9540 h 10185"/>
                  <a:gd name="connsiteX276" fmla="*/ 4683 w 10000"/>
                  <a:gd name="connsiteY276" fmla="*/ 9527 h 10185"/>
                  <a:gd name="connsiteX277" fmla="*/ 4767 w 10000"/>
                  <a:gd name="connsiteY277" fmla="*/ 9502 h 10185"/>
                  <a:gd name="connsiteX278" fmla="*/ 4844 w 10000"/>
                  <a:gd name="connsiteY278" fmla="*/ 9477 h 10185"/>
                  <a:gd name="connsiteX279" fmla="*/ 4928 w 10000"/>
                  <a:gd name="connsiteY279" fmla="*/ 9464 h 10185"/>
                  <a:gd name="connsiteX280" fmla="*/ 5012 w 10000"/>
                  <a:gd name="connsiteY280" fmla="*/ 9445 h 10185"/>
                  <a:gd name="connsiteX281" fmla="*/ 5096 w 10000"/>
                  <a:gd name="connsiteY281" fmla="*/ 9432 h 10185"/>
                  <a:gd name="connsiteX282" fmla="*/ 5173 w 10000"/>
                  <a:gd name="connsiteY282" fmla="*/ 9420 h 10185"/>
                  <a:gd name="connsiteX283" fmla="*/ 5269 w 10000"/>
                  <a:gd name="connsiteY283" fmla="*/ 9394 h 10185"/>
                  <a:gd name="connsiteX284" fmla="*/ 5353 w 10000"/>
                  <a:gd name="connsiteY284" fmla="*/ 9382 h 10185"/>
                  <a:gd name="connsiteX285" fmla="*/ 5431 w 10000"/>
                  <a:gd name="connsiteY285" fmla="*/ 9356 h 10185"/>
                  <a:gd name="connsiteX286" fmla="*/ 5514 w 10000"/>
                  <a:gd name="connsiteY286" fmla="*/ 9344 h 10185"/>
                  <a:gd name="connsiteX287" fmla="*/ 5598 w 10000"/>
                  <a:gd name="connsiteY287" fmla="*/ 9318 h 10185"/>
                  <a:gd name="connsiteX288" fmla="*/ 5694 w 10000"/>
                  <a:gd name="connsiteY288" fmla="*/ 9306 h 10185"/>
                  <a:gd name="connsiteX289" fmla="*/ 5772 w 10000"/>
                  <a:gd name="connsiteY289" fmla="*/ 9293 h 10185"/>
                  <a:gd name="connsiteX290" fmla="*/ 5855 w 10000"/>
                  <a:gd name="connsiteY290" fmla="*/ 9281 h 10185"/>
                  <a:gd name="connsiteX291" fmla="*/ 5939 w 10000"/>
                  <a:gd name="connsiteY291" fmla="*/ 9268 h 10185"/>
                  <a:gd name="connsiteX292" fmla="*/ 6035 w 10000"/>
                  <a:gd name="connsiteY292" fmla="*/ 9255 h 10185"/>
                  <a:gd name="connsiteX293" fmla="*/ 6112 w 10000"/>
                  <a:gd name="connsiteY293" fmla="*/ 9243 h 10185"/>
                  <a:gd name="connsiteX294" fmla="*/ 6196 w 10000"/>
                  <a:gd name="connsiteY294" fmla="*/ 9217 h 10185"/>
                  <a:gd name="connsiteX295" fmla="*/ 6280 w 10000"/>
                  <a:gd name="connsiteY295" fmla="*/ 9205 h 10185"/>
                  <a:gd name="connsiteX296" fmla="*/ 6364 w 10000"/>
                  <a:gd name="connsiteY296" fmla="*/ 9192 h 10185"/>
                  <a:gd name="connsiteX297" fmla="*/ 6441 w 10000"/>
                  <a:gd name="connsiteY297" fmla="*/ 9167 h 10185"/>
                  <a:gd name="connsiteX298" fmla="*/ 6537 w 10000"/>
                  <a:gd name="connsiteY298" fmla="*/ 9154 h 10185"/>
                  <a:gd name="connsiteX299" fmla="*/ 6621 w 10000"/>
                  <a:gd name="connsiteY299" fmla="*/ 9141 h 10185"/>
                  <a:gd name="connsiteX300" fmla="*/ 6711 w 10000"/>
                  <a:gd name="connsiteY300" fmla="*/ 9129 h 10185"/>
                  <a:gd name="connsiteX301" fmla="*/ 6782 w 10000"/>
                  <a:gd name="connsiteY301" fmla="*/ 9110 h 10185"/>
                  <a:gd name="connsiteX302" fmla="*/ 6878 w 10000"/>
                  <a:gd name="connsiteY302" fmla="*/ 9097 h 10185"/>
                  <a:gd name="connsiteX303" fmla="*/ 6962 w 10000"/>
                  <a:gd name="connsiteY303" fmla="*/ 9072 h 10185"/>
                  <a:gd name="connsiteX304" fmla="*/ 7051 w 10000"/>
                  <a:gd name="connsiteY304" fmla="*/ 9059 h 10185"/>
                  <a:gd name="connsiteX305" fmla="*/ 7135 w 10000"/>
                  <a:gd name="connsiteY305" fmla="*/ 9034 h 10185"/>
                  <a:gd name="connsiteX306" fmla="*/ 7219 w 10000"/>
                  <a:gd name="connsiteY306" fmla="*/ 9021 h 10185"/>
                  <a:gd name="connsiteX307" fmla="*/ 7303 w 10000"/>
                  <a:gd name="connsiteY307" fmla="*/ 8996 h 10185"/>
                  <a:gd name="connsiteX308" fmla="*/ 7392 w 10000"/>
                  <a:gd name="connsiteY308" fmla="*/ 8983 h 10185"/>
                  <a:gd name="connsiteX309" fmla="*/ 7476 w 10000"/>
                  <a:gd name="connsiteY309" fmla="*/ 8958 h 10185"/>
                  <a:gd name="connsiteX310" fmla="*/ 7560 w 10000"/>
                  <a:gd name="connsiteY310" fmla="*/ 8933 h 10185"/>
                  <a:gd name="connsiteX311" fmla="*/ 7644 w 10000"/>
                  <a:gd name="connsiteY311" fmla="*/ 8920 h 10185"/>
                  <a:gd name="connsiteX312" fmla="*/ 7733 w 10000"/>
                  <a:gd name="connsiteY312" fmla="*/ 8895 h 10185"/>
                  <a:gd name="connsiteX313" fmla="*/ 7805 w 10000"/>
                  <a:gd name="connsiteY313" fmla="*/ 8882 h 10185"/>
                  <a:gd name="connsiteX314" fmla="*/ 7901 w 10000"/>
                  <a:gd name="connsiteY314" fmla="*/ 8857 h 10185"/>
                  <a:gd name="connsiteX315" fmla="*/ 7972 w 10000"/>
                  <a:gd name="connsiteY315" fmla="*/ 8844 h 10185"/>
                  <a:gd name="connsiteX316" fmla="*/ 8062 w 10000"/>
                  <a:gd name="connsiteY316" fmla="*/ 8819 h 10185"/>
                  <a:gd name="connsiteX317" fmla="*/ 8134 w 10000"/>
                  <a:gd name="connsiteY317" fmla="*/ 8793 h 10185"/>
                  <a:gd name="connsiteX318" fmla="*/ 8218 w 10000"/>
                  <a:gd name="connsiteY318" fmla="*/ 8787 h 10185"/>
                  <a:gd name="connsiteX319" fmla="*/ 8295 w 10000"/>
                  <a:gd name="connsiteY319" fmla="*/ 8762 h 10185"/>
                  <a:gd name="connsiteX320" fmla="*/ 8367 w 10000"/>
                  <a:gd name="connsiteY320" fmla="*/ 8749 h 10185"/>
                  <a:gd name="connsiteX321" fmla="*/ 8451 w 10000"/>
                  <a:gd name="connsiteY321" fmla="*/ 8724 h 10185"/>
                  <a:gd name="connsiteX322" fmla="*/ 8523 w 10000"/>
                  <a:gd name="connsiteY322" fmla="*/ 8711 h 10185"/>
                  <a:gd name="connsiteX323" fmla="*/ 8594 w 10000"/>
                  <a:gd name="connsiteY323" fmla="*/ 8686 h 10185"/>
                  <a:gd name="connsiteX324" fmla="*/ 8672 w 10000"/>
                  <a:gd name="connsiteY324" fmla="*/ 8661 h 10185"/>
                  <a:gd name="connsiteX325" fmla="*/ 8744 w 10000"/>
                  <a:gd name="connsiteY325" fmla="*/ 8648 h 10185"/>
                  <a:gd name="connsiteX326" fmla="*/ 8816 w 10000"/>
                  <a:gd name="connsiteY326" fmla="*/ 8623 h 10185"/>
                  <a:gd name="connsiteX327" fmla="*/ 8876 w 10000"/>
                  <a:gd name="connsiteY327" fmla="*/ 8610 h 10185"/>
                  <a:gd name="connsiteX328" fmla="*/ 8941 w 10000"/>
                  <a:gd name="connsiteY328" fmla="*/ 8585 h 10185"/>
                  <a:gd name="connsiteX329" fmla="*/ 9001 w 10000"/>
                  <a:gd name="connsiteY329" fmla="*/ 8559 h 10185"/>
                  <a:gd name="connsiteX330" fmla="*/ 9073 w 10000"/>
                  <a:gd name="connsiteY330" fmla="*/ 8547 h 10185"/>
                  <a:gd name="connsiteX331" fmla="*/ 9133 w 10000"/>
                  <a:gd name="connsiteY331" fmla="*/ 8521 h 10185"/>
                  <a:gd name="connsiteX332" fmla="*/ 9205 w 10000"/>
                  <a:gd name="connsiteY332" fmla="*/ 8509 h 10185"/>
                  <a:gd name="connsiteX333" fmla="*/ 9258 w 10000"/>
                  <a:gd name="connsiteY333" fmla="*/ 8496 h 10185"/>
                  <a:gd name="connsiteX334" fmla="*/ 9318 w 10000"/>
                  <a:gd name="connsiteY334" fmla="*/ 8471 h 10185"/>
                  <a:gd name="connsiteX335" fmla="*/ 9366 w 10000"/>
                  <a:gd name="connsiteY335" fmla="*/ 8458 h 10185"/>
                  <a:gd name="connsiteX336" fmla="*/ 9426 w 10000"/>
                  <a:gd name="connsiteY336" fmla="*/ 8452 h 10185"/>
                  <a:gd name="connsiteX337" fmla="*/ 9474 w 10000"/>
                  <a:gd name="connsiteY337" fmla="*/ 8427 h 10185"/>
                  <a:gd name="connsiteX338" fmla="*/ 9522 w 10000"/>
                  <a:gd name="connsiteY338" fmla="*/ 8414 h 10185"/>
                  <a:gd name="connsiteX339" fmla="*/ 9575 w 10000"/>
                  <a:gd name="connsiteY339" fmla="*/ 8401 h 10185"/>
                  <a:gd name="connsiteX340" fmla="*/ 9623 w 10000"/>
                  <a:gd name="connsiteY340" fmla="*/ 8389 h 10185"/>
                  <a:gd name="connsiteX341" fmla="*/ 9659 w 10000"/>
                  <a:gd name="connsiteY341" fmla="*/ 8376 h 10185"/>
                  <a:gd name="connsiteX342" fmla="*/ 9707 w 10000"/>
                  <a:gd name="connsiteY342" fmla="*/ 8363 h 10185"/>
                  <a:gd name="connsiteX343" fmla="*/ 9743 w 10000"/>
                  <a:gd name="connsiteY343" fmla="*/ 8351 h 10185"/>
                  <a:gd name="connsiteX344" fmla="*/ 9779 w 10000"/>
                  <a:gd name="connsiteY344" fmla="*/ 8338 h 10185"/>
                  <a:gd name="connsiteX345" fmla="*/ 9839 w 10000"/>
                  <a:gd name="connsiteY345" fmla="*/ 8325 h 10185"/>
                  <a:gd name="connsiteX346" fmla="*/ 9892 w 10000"/>
                  <a:gd name="connsiteY346" fmla="*/ 8313 h 10185"/>
                  <a:gd name="connsiteX347" fmla="*/ 9928 w 10000"/>
                  <a:gd name="connsiteY347" fmla="*/ 8287 h 10185"/>
                  <a:gd name="connsiteX348" fmla="*/ 9964 w 10000"/>
                  <a:gd name="connsiteY348" fmla="*/ 8275 h 10185"/>
                  <a:gd name="connsiteX349" fmla="*/ 9988 w 10000"/>
                  <a:gd name="connsiteY349" fmla="*/ 8275 h 10185"/>
                  <a:gd name="connsiteX350" fmla="*/ 10000 w 10000"/>
                  <a:gd name="connsiteY350" fmla="*/ 8275 h 10185"/>
                  <a:gd name="connsiteX351" fmla="*/ 9988 w 10000"/>
                  <a:gd name="connsiteY351" fmla="*/ 8262 h 10185"/>
                  <a:gd name="connsiteX352" fmla="*/ 9988 w 10000"/>
                  <a:gd name="connsiteY352" fmla="*/ 8250 h 10185"/>
                  <a:gd name="connsiteX353" fmla="*/ 9976 w 10000"/>
                  <a:gd name="connsiteY353" fmla="*/ 8224 h 10185"/>
                  <a:gd name="connsiteX354" fmla="*/ 9964 w 10000"/>
                  <a:gd name="connsiteY354" fmla="*/ 8199 h 10185"/>
                  <a:gd name="connsiteX355" fmla="*/ 9952 w 10000"/>
                  <a:gd name="connsiteY355" fmla="*/ 8148 h 10185"/>
                  <a:gd name="connsiteX356" fmla="*/ 9928 w 10000"/>
                  <a:gd name="connsiteY356" fmla="*/ 8104 h 10185"/>
                  <a:gd name="connsiteX357" fmla="*/ 9904 w 10000"/>
                  <a:gd name="connsiteY357" fmla="*/ 8041 h 10185"/>
                  <a:gd name="connsiteX358" fmla="*/ 9892 w 10000"/>
                  <a:gd name="connsiteY358" fmla="*/ 7965 h 10185"/>
                  <a:gd name="connsiteX359" fmla="*/ 9874 w 10000"/>
                  <a:gd name="connsiteY359" fmla="*/ 7927 h 10185"/>
                  <a:gd name="connsiteX360" fmla="*/ 9862 w 10000"/>
                  <a:gd name="connsiteY360" fmla="*/ 7876 h 10185"/>
                  <a:gd name="connsiteX361" fmla="*/ 9850 w 10000"/>
                  <a:gd name="connsiteY361" fmla="*/ 7838 h 10185"/>
                  <a:gd name="connsiteX362" fmla="*/ 9839 w 10000"/>
                  <a:gd name="connsiteY362" fmla="*/ 7800 h 10185"/>
                  <a:gd name="connsiteX363" fmla="*/ 9827 w 10000"/>
                  <a:gd name="connsiteY363" fmla="*/ 7744 h 10185"/>
                  <a:gd name="connsiteX364" fmla="*/ 9803 w 10000"/>
                  <a:gd name="connsiteY364" fmla="*/ 7706 h 10185"/>
                  <a:gd name="connsiteX365" fmla="*/ 9791 w 10000"/>
                  <a:gd name="connsiteY365" fmla="*/ 7655 h 10185"/>
                  <a:gd name="connsiteX366" fmla="*/ 9779 w 10000"/>
                  <a:gd name="connsiteY366" fmla="*/ 7604 h 10185"/>
                  <a:gd name="connsiteX367" fmla="*/ 9767 w 10000"/>
                  <a:gd name="connsiteY367" fmla="*/ 7554 h 10185"/>
                  <a:gd name="connsiteX368" fmla="*/ 9743 w 10000"/>
                  <a:gd name="connsiteY368" fmla="*/ 7503 h 10185"/>
                  <a:gd name="connsiteX369" fmla="*/ 9731 w 10000"/>
                  <a:gd name="connsiteY369" fmla="*/ 7446 h 10185"/>
                  <a:gd name="connsiteX370" fmla="*/ 9719 w 10000"/>
                  <a:gd name="connsiteY370" fmla="*/ 7396 h 10185"/>
                  <a:gd name="connsiteX371" fmla="*/ 9695 w 10000"/>
                  <a:gd name="connsiteY371" fmla="*/ 7332 h 10185"/>
                  <a:gd name="connsiteX372" fmla="*/ 9683 w 10000"/>
                  <a:gd name="connsiteY372" fmla="*/ 7269 h 10185"/>
                  <a:gd name="connsiteX373" fmla="*/ 9659 w 10000"/>
                  <a:gd name="connsiteY373" fmla="*/ 7219 h 10185"/>
                  <a:gd name="connsiteX374" fmla="*/ 9647 w 10000"/>
                  <a:gd name="connsiteY374" fmla="*/ 7155 h 10185"/>
                  <a:gd name="connsiteX375" fmla="*/ 9635 w 10000"/>
                  <a:gd name="connsiteY375" fmla="*/ 7086 h 10185"/>
                  <a:gd name="connsiteX376" fmla="*/ 9611 w 10000"/>
                  <a:gd name="connsiteY376" fmla="*/ 7022 h 10185"/>
                  <a:gd name="connsiteX377" fmla="*/ 9599 w 10000"/>
                  <a:gd name="connsiteY377" fmla="*/ 6959 h 10185"/>
                  <a:gd name="connsiteX378" fmla="*/ 9575 w 10000"/>
                  <a:gd name="connsiteY378" fmla="*/ 6883 h 10185"/>
                  <a:gd name="connsiteX379" fmla="*/ 9563 w 10000"/>
                  <a:gd name="connsiteY379" fmla="*/ 6820 h 10185"/>
                  <a:gd name="connsiteX380" fmla="*/ 9545 w 10000"/>
                  <a:gd name="connsiteY380" fmla="*/ 6750 h 10185"/>
                  <a:gd name="connsiteX381" fmla="*/ 9522 w 10000"/>
                  <a:gd name="connsiteY381" fmla="*/ 6675 h 10185"/>
                  <a:gd name="connsiteX382" fmla="*/ 9510 w 10000"/>
                  <a:gd name="connsiteY382" fmla="*/ 6611 h 10185"/>
                  <a:gd name="connsiteX383" fmla="*/ 9486 w 10000"/>
                  <a:gd name="connsiteY383" fmla="*/ 6535 h 10185"/>
                  <a:gd name="connsiteX384" fmla="*/ 9474 w 10000"/>
                  <a:gd name="connsiteY384" fmla="*/ 6466 h 10185"/>
                  <a:gd name="connsiteX385" fmla="*/ 9450 w 10000"/>
                  <a:gd name="connsiteY385" fmla="*/ 6390 h 10185"/>
                  <a:gd name="connsiteX386" fmla="*/ 9438 w 10000"/>
                  <a:gd name="connsiteY386" fmla="*/ 6327 h 10185"/>
                  <a:gd name="connsiteX387" fmla="*/ 9414 w 10000"/>
                  <a:gd name="connsiteY387" fmla="*/ 6238 h 10185"/>
                  <a:gd name="connsiteX388" fmla="*/ 9402 w 10000"/>
                  <a:gd name="connsiteY388" fmla="*/ 6175 h 10185"/>
                  <a:gd name="connsiteX389" fmla="*/ 9378 w 10000"/>
                  <a:gd name="connsiteY389" fmla="*/ 6105 h 10185"/>
                  <a:gd name="connsiteX390" fmla="*/ 9366 w 10000"/>
                  <a:gd name="connsiteY390" fmla="*/ 6029 h 10185"/>
                  <a:gd name="connsiteX391" fmla="*/ 9354 w 10000"/>
                  <a:gd name="connsiteY391" fmla="*/ 5941 h 10185"/>
                  <a:gd name="connsiteX392" fmla="*/ 9330 w 10000"/>
                  <a:gd name="connsiteY392" fmla="*/ 5865 h 10185"/>
                  <a:gd name="connsiteX393" fmla="*/ 9318 w 10000"/>
                  <a:gd name="connsiteY393" fmla="*/ 5795 h 10185"/>
                  <a:gd name="connsiteX394" fmla="*/ 9294 w 10000"/>
                  <a:gd name="connsiteY394" fmla="*/ 5707 h 10185"/>
                  <a:gd name="connsiteX395" fmla="*/ 9270 w 10000"/>
                  <a:gd name="connsiteY395" fmla="*/ 5631 h 10185"/>
                  <a:gd name="connsiteX396" fmla="*/ 9258 w 10000"/>
                  <a:gd name="connsiteY396" fmla="*/ 5555 h 10185"/>
                  <a:gd name="connsiteX397" fmla="*/ 9246 w 10000"/>
                  <a:gd name="connsiteY397" fmla="*/ 5473 h 10185"/>
                  <a:gd name="connsiteX398" fmla="*/ 9240 w 10000"/>
                  <a:gd name="connsiteY398" fmla="*/ 5397 h 10185"/>
                  <a:gd name="connsiteX399" fmla="*/ 9228 w 10000"/>
                  <a:gd name="connsiteY399" fmla="*/ 5308 h 10185"/>
                  <a:gd name="connsiteX400" fmla="*/ 9217 w 10000"/>
                  <a:gd name="connsiteY400" fmla="*/ 5232 h 10185"/>
                  <a:gd name="connsiteX401" fmla="*/ 9205 w 10000"/>
                  <a:gd name="connsiteY401" fmla="*/ 5157 h 10185"/>
                  <a:gd name="connsiteX402" fmla="*/ 9193 w 10000"/>
                  <a:gd name="connsiteY402" fmla="*/ 5087 h 10185"/>
                  <a:gd name="connsiteX403" fmla="*/ 9169 w 10000"/>
                  <a:gd name="connsiteY403" fmla="*/ 4998 h 10185"/>
                  <a:gd name="connsiteX404" fmla="*/ 9169 w 10000"/>
                  <a:gd name="connsiteY404" fmla="*/ 4923 h 10185"/>
                  <a:gd name="connsiteX405" fmla="*/ 9157 w 10000"/>
                  <a:gd name="connsiteY405" fmla="*/ 4847 h 10185"/>
                  <a:gd name="connsiteX406" fmla="*/ 9145 w 10000"/>
                  <a:gd name="connsiteY406" fmla="*/ 4764 h 10185"/>
                  <a:gd name="connsiteX407" fmla="*/ 9121 w 10000"/>
                  <a:gd name="connsiteY407" fmla="*/ 4688 h 10185"/>
                  <a:gd name="connsiteX408" fmla="*/ 9121 w 10000"/>
                  <a:gd name="connsiteY408" fmla="*/ 4600 h 10185"/>
                  <a:gd name="connsiteX409" fmla="*/ 9097 w 10000"/>
                  <a:gd name="connsiteY409" fmla="*/ 4524 h 10185"/>
                  <a:gd name="connsiteX410" fmla="*/ 9097 w 10000"/>
                  <a:gd name="connsiteY410" fmla="*/ 4454 h 10185"/>
                  <a:gd name="connsiteX411" fmla="*/ 9085 w 10000"/>
                  <a:gd name="connsiteY411" fmla="*/ 4366 h 10185"/>
                  <a:gd name="connsiteX412" fmla="*/ 9073 w 10000"/>
                  <a:gd name="connsiteY412" fmla="*/ 4290 h 10185"/>
                  <a:gd name="connsiteX413" fmla="*/ 9061 w 10000"/>
                  <a:gd name="connsiteY413" fmla="*/ 4214 h 10185"/>
                  <a:gd name="connsiteX414" fmla="*/ 9061 w 10000"/>
                  <a:gd name="connsiteY414" fmla="*/ 4157 h 10185"/>
                  <a:gd name="connsiteX415" fmla="*/ 9037 w 10000"/>
                  <a:gd name="connsiteY415" fmla="*/ 4069 h 10185"/>
                  <a:gd name="connsiteX416" fmla="*/ 9037 w 10000"/>
                  <a:gd name="connsiteY416" fmla="*/ 3993 h 10185"/>
                  <a:gd name="connsiteX417" fmla="*/ 9013 w 10000"/>
                  <a:gd name="connsiteY417" fmla="*/ 3917 h 10185"/>
                  <a:gd name="connsiteX418" fmla="*/ 9013 w 10000"/>
                  <a:gd name="connsiteY418" fmla="*/ 3841 h 10185"/>
                  <a:gd name="connsiteX419" fmla="*/ 9001 w 10000"/>
                  <a:gd name="connsiteY419" fmla="*/ 3771 h 10185"/>
                  <a:gd name="connsiteX420" fmla="*/ 8989 w 10000"/>
                  <a:gd name="connsiteY420" fmla="*/ 3708 h 10185"/>
                  <a:gd name="connsiteX421" fmla="*/ 8977 w 10000"/>
                  <a:gd name="connsiteY421" fmla="*/ 3632 h 10185"/>
                  <a:gd name="connsiteX422" fmla="*/ 8977 w 10000"/>
                  <a:gd name="connsiteY422" fmla="*/ 3569 h 10185"/>
                  <a:gd name="connsiteX423" fmla="*/ 8953 w 10000"/>
                  <a:gd name="connsiteY423" fmla="*/ 3493 h 10185"/>
                  <a:gd name="connsiteX424" fmla="*/ 8953 w 10000"/>
                  <a:gd name="connsiteY424" fmla="*/ 3423 h 10185"/>
                  <a:gd name="connsiteX425" fmla="*/ 8941 w 10000"/>
                  <a:gd name="connsiteY425" fmla="*/ 3360 h 10185"/>
                  <a:gd name="connsiteX426" fmla="*/ 8929 w 10000"/>
                  <a:gd name="connsiteY426" fmla="*/ 3284 h 10185"/>
                  <a:gd name="connsiteX427" fmla="*/ 8923 w 10000"/>
                  <a:gd name="connsiteY427" fmla="*/ 3221 h 10185"/>
                  <a:gd name="connsiteX428" fmla="*/ 8923 w 10000"/>
                  <a:gd name="connsiteY428" fmla="*/ 3164 h 10185"/>
                  <a:gd name="connsiteX429" fmla="*/ 8911 w 10000"/>
                  <a:gd name="connsiteY429" fmla="*/ 3101 h 10185"/>
                  <a:gd name="connsiteX430" fmla="*/ 8900 w 10000"/>
                  <a:gd name="connsiteY430" fmla="*/ 3038 h 10185"/>
                  <a:gd name="connsiteX431" fmla="*/ 8888 w 10000"/>
                  <a:gd name="connsiteY431" fmla="*/ 2974 h 10185"/>
                  <a:gd name="connsiteX432" fmla="*/ 8876 w 10000"/>
                  <a:gd name="connsiteY432" fmla="*/ 2911 h 10185"/>
                  <a:gd name="connsiteX433" fmla="*/ 8864 w 10000"/>
                  <a:gd name="connsiteY433" fmla="*/ 2848 h 10185"/>
                  <a:gd name="connsiteX434" fmla="*/ 8864 w 10000"/>
                  <a:gd name="connsiteY434" fmla="*/ 2804 h 10185"/>
                  <a:gd name="connsiteX435" fmla="*/ 8852 w 10000"/>
                  <a:gd name="connsiteY435" fmla="*/ 2740 h 10185"/>
                  <a:gd name="connsiteX436" fmla="*/ 8852 w 10000"/>
                  <a:gd name="connsiteY436" fmla="*/ 2677 h 10185"/>
                  <a:gd name="connsiteX437" fmla="*/ 8840 w 10000"/>
                  <a:gd name="connsiteY437" fmla="*/ 2626 h 10185"/>
                  <a:gd name="connsiteX438" fmla="*/ 8840 w 10000"/>
                  <a:gd name="connsiteY438" fmla="*/ 2576 h 10185"/>
                  <a:gd name="connsiteX439" fmla="*/ 8828 w 10000"/>
                  <a:gd name="connsiteY439" fmla="*/ 2513 h 10185"/>
                  <a:gd name="connsiteX440" fmla="*/ 8816 w 10000"/>
                  <a:gd name="connsiteY440" fmla="*/ 2468 h 10185"/>
                  <a:gd name="connsiteX441" fmla="*/ 8804 w 10000"/>
                  <a:gd name="connsiteY441" fmla="*/ 2418 h 10185"/>
                  <a:gd name="connsiteX442" fmla="*/ 8804 w 10000"/>
                  <a:gd name="connsiteY442" fmla="*/ 2367 h 10185"/>
                  <a:gd name="connsiteX443" fmla="*/ 8792 w 10000"/>
                  <a:gd name="connsiteY443" fmla="*/ 2317 h 10185"/>
                  <a:gd name="connsiteX444" fmla="*/ 8792 w 10000"/>
                  <a:gd name="connsiteY444" fmla="*/ 2266 h 10185"/>
                  <a:gd name="connsiteX445" fmla="*/ 8780 w 10000"/>
                  <a:gd name="connsiteY445" fmla="*/ 2215 h 10185"/>
                  <a:gd name="connsiteX446" fmla="*/ 8780 w 10000"/>
                  <a:gd name="connsiteY446" fmla="*/ 2177 h 10185"/>
                  <a:gd name="connsiteX447" fmla="*/ 8768 w 10000"/>
                  <a:gd name="connsiteY447" fmla="*/ 2146 h 10185"/>
                  <a:gd name="connsiteX448" fmla="*/ 8756 w 10000"/>
                  <a:gd name="connsiteY448" fmla="*/ 2095 h 10185"/>
                  <a:gd name="connsiteX449" fmla="*/ 8744 w 10000"/>
                  <a:gd name="connsiteY449" fmla="*/ 2057 h 10185"/>
                  <a:gd name="connsiteX450" fmla="*/ 8744 w 10000"/>
                  <a:gd name="connsiteY450" fmla="*/ 2019 h 10185"/>
                  <a:gd name="connsiteX451" fmla="*/ 8744 w 10000"/>
                  <a:gd name="connsiteY451" fmla="*/ 1981 h 10185"/>
                  <a:gd name="connsiteX452" fmla="*/ 8732 w 10000"/>
                  <a:gd name="connsiteY452" fmla="*/ 1943 h 10185"/>
                  <a:gd name="connsiteX453" fmla="*/ 8732 w 10000"/>
                  <a:gd name="connsiteY453" fmla="*/ 1918 h 10185"/>
                  <a:gd name="connsiteX454" fmla="*/ 8732 w 10000"/>
                  <a:gd name="connsiteY454" fmla="*/ 1893 h 10185"/>
                  <a:gd name="connsiteX455" fmla="*/ 8720 w 10000"/>
                  <a:gd name="connsiteY455" fmla="*/ 1836 h 10185"/>
                  <a:gd name="connsiteX456" fmla="*/ 8708 w 10000"/>
                  <a:gd name="connsiteY456" fmla="*/ 1785 h 10185"/>
                  <a:gd name="connsiteX457" fmla="*/ 8696 w 10000"/>
                  <a:gd name="connsiteY457" fmla="*/ 1735 h 10185"/>
                  <a:gd name="connsiteX458" fmla="*/ 8696 w 10000"/>
                  <a:gd name="connsiteY458" fmla="*/ 1709 h 10185"/>
                  <a:gd name="connsiteX459" fmla="*/ 8696 w 10000"/>
                  <a:gd name="connsiteY459" fmla="*/ 1659 h 10185"/>
                  <a:gd name="connsiteX460" fmla="*/ 8479 w 10000"/>
                  <a:gd name="connsiteY460" fmla="*/ 101 h 10185"/>
                  <a:gd name="connsiteX461" fmla="*/ 8058 w 10000"/>
                  <a:gd name="connsiteY461" fmla="*/ 163 h 10185"/>
                  <a:gd name="connsiteX462" fmla="*/ 7701 w 10000"/>
                  <a:gd name="connsiteY462" fmla="*/ 804 h 10185"/>
                  <a:gd name="connsiteX463" fmla="*/ 8040 w 10000"/>
                  <a:gd name="connsiteY463" fmla="*/ 717 h 10185"/>
                  <a:gd name="connsiteX464" fmla="*/ 8295 w 10000"/>
                  <a:gd name="connsiteY464" fmla="*/ 2266 h 10185"/>
                  <a:gd name="connsiteX465" fmla="*/ 8295 w 10000"/>
                  <a:gd name="connsiteY465" fmla="*/ 2279 h 10185"/>
                  <a:gd name="connsiteX466" fmla="*/ 8295 w 10000"/>
                  <a:gd name="connsiteY466" fmla="*/ 2329 h 10185"/>
                  <a:gd name="connsiteX467" fmla="*/ 8295 w 10000"/>
                  <a:gd name="connsiteY467" fmla="*/ 2355 h 10185"/>
                  <a:gd name="connsiteX468" fmla="*/ 8307 w 10000"/>
                  <a:gd name="connsiteY468" fmla="*/ 2405 h 10185"/>
                  <a:gd name="connsiteX469" fmla="*/ 8319 w 10000"/>
                  <a:gd name="connsiteY469" fmla="*/ 2443 h 10185"/>
                  <a:gd name="connsiteX470" fmla="*/ 8331 w 10000"/>
                  <a:gd name="connsiteY470" fmla="*/ 2500 h 10185"/>
                  <a:gd name="connsiteX471" fmla="*/ 8331 w 10000"/>
                  <a:gd name="connsiteY471" fmla="*/ 2563 h 10185"/>
                  <a:gd name="connsiteX472" fmla="*/ 8343 w 10000"/>
                  <a:gd name="connsiteY472" fmla="*/ 2626 h 10185"/>
                  <a:gd name="connsiteX473" fmla="*/ 8343 w 10000"/>
                  <a:gd name="connsiteY473" fmla="*/ 2664 h 10185"/>
                  <a:gd name="connsiteX474" fmla="*/ 8355 w 10000"/>
                  <a:gd name="connsiteY474" fmla="*/ 2702 h 10185"/>
                  <a:gd name="connsiteX475" fmla="*/ 8355 w 10000"/>
                  <a:gd name="connsiteY475" fmla="*/ 2740 h 10185"/>
                  <a:gd name="connsiteX476" fmla="*/ 8367 w 10000"/>
                  <a:gd name="connsiteY476" fmla="*/ 2778 h 10185"/>
                  <a:gd name="connsiteX477" fmla="*/ 8367 w 10000"/>
                  <a:gd name="connsiteY477" fmla="*/ 2829 h 10185"/>
                  <a:gd name="connsiteX478" fmla="*/ 8391 w 10000"/>
                  <a:gd name="connsiteY478" fmla="*/ 2861 h 10185"/>
                  <a:gd name="connsiteX479" fmla="*/ 8391 w 10000"/>
                  <a:gd name="connsiteY479" fmla="*/ 2898 h 10185"/>
                  <a:gd name="connsiteX480" fmla="*/ 8403 w 10000"/>
                  <a:gd name="connsiteY480" fmla="*/ 2949 h 10185"/>
                  <a:gd name="connsiteX481" fmla="*/ 8403 w 10000"/>
                  <a:gd name="connsiteY481" fmla="*/ 2987 h 10185"/>
                  <a:gd name="connsiteX482" fmla="*/ 8415 w 10000"/>
                  <a:gd name="connsiteY482" fmla="*/ 3038 h 10185"/>
                  <a:gd name="connsiteX483" fmla="*/ 8427 w 10000"/>
                  <a:gd name="connsiteY483" fmla="*/ 3088 h 10185"/>
                  <a:gd name="connsiteX484" fmla="*/ 8439 w 10000"/>
                  <a:gd name="connsiteY484" fmla="*/ 3151 h 10185"/>
                  <a:gd name="connsiteX485" fmla="*/ 8439 w 10000"/>
                  <a:gd name="connsiteY485" fmla="*/ 3196 h 10185"/>
                  <a:gd name="connsiteX486" fmla="*/ 8451 w 10000"/>
                  <a:gd name="connsiteY486" fmla="*/ 3246 h 10185"/>
                  <a:gd name="connsiteX487" fmla="*/ 8451 w 10000"/>
                  <a:gd name="connsiteY487" fmla="*/ 3284 h 10185"/>
                  <a:gd name="connsiteX488" fmla="*/ 8463 w 10000"/>
                  <a:gd name="connsiteY488" fmla="*/ 3348 h 10185"/>
                  <a:gd name="connsiteX489" fmla="*/ 8463 w 10000"/>
                  <a:gd name="connsiteY489" fmla="*/ 3398 h 10185"/>
                  <a:gd name="connsiteX490" fmla="*/ 8475 w 10000"/>
                  <a:gd name="connsiteY490" fmla="*/ 3461 h 10185"/>
                  <a:gd name="connsiteX491" fmla="*/ 8475 w 10000"/>
                  <a:gd name="connsiteY491" fmla="*/ 3518 h 10185"/>
                  <a:gd name="connsiteX492" fmla="*/ 8487 w 10000"/>
                  <a:gd name="connsiteY492" fmla="*/ 3569 h 10185"/>
                  <a:gd name="connsiteX493" fmla="*/ 8499 w 10000"/>
                  <a:gd name="connsiteY493" fmla="*/ 3632 h 10185"/>
                  <a:gd name="connsiteX494" fmla="*/ 8511 w 10000"/>
                  <a:gd name="connsiteY494" fmla="*/ 3695 h 10185"/>
                  <a:gd name="connsiteX495" fmla="*/ 8523 w 10000"/>
                  <a:gd name="connsiteY495" fmla="*/ 3759 h 10185"/>
                  <a:gd name="connsiteX496" fmla="*/ 8535 w 10000"/>
                  <a:gd name="connsiteY496" fmla="*/ 3809 h 10185"/>
                  <a:gd name="connsiteX497" fmla="*/ 8535 w 10000"/>
                  <a:gd name="connsiteY497" fmla="*/ 3866 h 10185"/>
                  <a:gd name="connsiteX498" fmla="*/ 8547 w 10000"/>
                  <a:gd name="connsiteY498" fmla="*/ 3929 h 10185"/>
                  <a:gd name="connsiteX499" fmla="*/ 8559 w 10000"/>
                  <a:gd name="connsiteY499" fmla="*/ 4005 h 10185"/>
                  <a:gd name="connsiteX500" fmla="*/ 8571 w 10000"/>
                  <a:gd name="connsiteY500" fmla="*/ 4069 h 10185"/>
                  <a:gd name="connsiteX501" fmla="*/ 8571 w 10000"/>
                  <a:gd name="connsiteY501" fmla="*/ 4132 h 10185"/>
                  <a:gd name="connsiteX502" fmla="*/ 8583 w 10000"/>
                  <a:gd name="connsiteY502" fmla="*/ 4189 h 10185"/>
                  <a:gd name="connsiteX503" fmla="*/ 8583 w 10000"/>
                  <a:gd name="connsiteY503" fmla="*/ 4252 h 10185"/>
                  <a:gd name="connsiteX504" fmla="*/ 8594 w 10000"/>
                  <a:gd name="connsiteY504" fmla="*/ 4328 h 10185"/>
                  <a:gd name="connsiteX505" fmla="*/ 8594 w 10000"/>
                  <a:gd name="connsiteY505" fmla="*/ 4404 h 10185"/>
                  <a:gd name="connsiteX506" fmla="*/ 8606 w 10000"/>
                  <a:gd name="connsiteY506" fmla="*/ 4467 h 10185"/>
                  <a:gd name="connsiteX507" fmla="*/ 8612 w 10000"/>
                  <a:gd name="connsiteY507" fmla="*/ 4537 h 10185"/>
                  <a:gd name="connsiteX508" fmla="*/ 8624 w 10000"/>
                  <a:gd name="connsiteY508" fmla="*/ 4600 h 10185"/>
                  <a:gd name="connsiteX509" fmla="*/ 8636 w 10000"/>
                  <a:gd name="connsiteY509" fmla="*/ 4676 h 10185"/>
                  <a:gd name="connsiteX510" fmla="*/ 8636 w 10000"/>
                  <a:gd name="connsiteY510" fmla="*/ 4739 h 10185"/>
                  <a:gd name="connsiteX511" fmla="*/ 8648 w 10000"/>
                  <a:gd name="connsiteY511" fmla="*/ 4815 h 10185"/>
                  <a:gd name="connsiteX512" fmla="*/ 8660 w 10000"/>
                  <a:gd name="connsiteY512" fmla="*/ 4885 h 10185"/>
                  <a:gd name="connsiteX513" fmla="*/ 8660 w 10000"/>
                  <a:gd name="connsiteY513" fmla="*/ 4960 h 10185"/>
                  <a:gd name="connsiteX514" fmla="*/ 8672 w 10000"/>
                  <a:gd name="connsiteY514" fmla="*/ 5024 h 10185"/>
                  <a:gd name="connsiteX515" fmla="*/ 8684 w 10000"/>
                  <a:gd name="connsiteY515" fmla="*/ 5100 h 10185"/>
                  <a:gd name="connsiteX516" fmla="*/ 8696 w 10000"/>
                  <a:gd name="connsiteY516" fmla="*/ 5169 h 10185"/>
                  <a:gd name="connsiteX517" fmla="*/ 8696 w 10000"/>
                  <a:gd name="connsiteY517" fmla="*/ 5245 h 10185"/>
                  <a:gd name="connsiteX518" fmla="*/ 8696 w 10000"/>
                  <a:gd name="connsiteY518" fmla="*/ 5308 h 10185"/>
                  <a:gd name="connsiteX519" fmla="*/ 8708 w 10000"/>
                  <a:gd name="connsiteY519" fmla="*/ 5384 h 10185"/>
                  <a:gd name="connsiteX520" fmla="*/ 8720 w 10000"/>
                  <a:gd name="connsiteY520" fmla="*/ 5460 h 10185"/>
                  <a:gd name="connsiteX521" fmla="*/ 8720 w 10000"/>
                  <a:gd name="connsiteY521" fmla="*/ 5517 h 10185"/>
                  <a:gd name="connsiteX522" fmla="*/ 8732 w 10000"/>
                  <a:gd name="connsiteY522" fmla="*/ 5593 h 10185"/>
                  <a:gd name="connsiteX523" fmla="*/ 8744 w 10000"/>
                  <a:gd name="connsiteY523" fmla="*/ 5669 h 10185"/>
                  <a:gd name="connsiteX524" fmla="*/ 8756 w 10000"/>
                  <a:gd name="connsiteY524" fmla="*/ 5745 h 10185"/>
                  <a:gd name="connsiteX525" fmla="*/ 8768 w 10000"/>
                  <a:gd name="connsiteY525" fmla="*/ 5795 h 10185"/>
                  <a:gd name="connsiteX526" fmla="*/ 8780 w 10000"/>
                  <a:gd name="connsiteY526" fmla="*/ 5865 h 10185"/>
                  <a:gd name="connsiteX527" fmla="*/ 8780 w 10000"/>
                  <a:gd name="connsiteY527" fmla="*/ 5928 h 10185"/>
                  <a:gd name="connsiteX528" fmla="*/ 8792 w 10000"/>
                  <a:gd name="connsiteY528" fmla="*/ 6004 h 10185"/>
                  <a:gd name="connsiteX529" fmla="*/ 8804 w 10000"/>
                  <a:gd name="connsiteY529" fmla="*/ 6055 h 10185"/>
                  <a:gd name="connsiteX530" fmla="*/ 8816 w 10000"/>
                  <a:gd name="connsiteY530" fmla="*/ 6131 h 10185"/>
                  <a:gd name="connsiteX531" fmla="*/ 8816 w 10000"/>
                  <a:gd name="connsiteY531" fmla="*/ 6188 h 10185"/>
                  <a:gd name="connsiteX532" fmla="*/ 8840 w 10000"/>
                  <a:gd name="connsiteY532" fmla="*/ 6251 h 10185"/>
                  <a:gd name="connsiteX533" fmla="*/ 8840 w 10000"/>
                  <a:gd name="connsiteY533" fmla="*/ 6314 h 10185"/>
                  <a:gd name="connsiteX534" fmla="*/ 8852 w 10000"/>
                  <a:gd name="connsiteY534" fmla="*/ 6377 h 10185"/>
                  <a:gd name="connsiteX535" fmla="*/ 8864 w 10000"/>
                  <a:gd name="connsiteY535" fmla="*/ 6441 h 10185"/>
                  <a:gd name="connsiteX536" fmla="*/ 8876 w 10000"/>
                  <a:gd name="connsiteY536" fmla="*/ 6497 h 10185"/>
                  <a:gd name="connsiteX537" fmla="*/ 8888 w 10000"/>
                  <a:gd name="connsiteY537" fmla="*/ 6561 h 10185"/>
                  <a:gd name="connsiteX538" fmla="*/ 8911 w 10000"/>
                  <a:gd name="connsiteY538" fmla="*/ 6611 h 10185"/>
                  <a:gd name="connsiteX539" fmla="*/ 8911 w 10000"/>
                  <a:gd name="connsiteY539" fmla="*/ 6675 h 10185"/>
                  <a:gd name="connsiteX540" fmla="*/ 8929 w 10000"/>
                  <a:gd name="connsiteY540" fmla="*/ 6738 h 10185"/>
                  <a:gd name="connsiteX541" fmla="*/ 8929 w 10000"/>
                  <a:gd name="connsiteY541" fmla="*/ 6788 h 10185"/>
                  <a:gd name="connsiteX542" fmla="*/ 8953 w 10000"/>
                  <a:gd name="connsiteY542" fmla="*/ 6833 h 10185"/>
                  <a:gd name="connsiteX543" fmla="*/ 8953 w 10000"/>
                  <a:gd name="connsiteY543" fmla="*/ 6883 h 10185"/>
                  <a:gd name="connsiteX544" fmla="*/ 8977 w 10000"/>
                  <a:gd name="connsiteY544" fmla="*/ 6947 h 10185"/>
                  <a:gd name="connsiteX545" fmla="*/ 8989 w 10000"/>
                  <a:gd name="connsiteY545" fmla="*/ 6997 h 10185"/>
                  <a:gd name="connsiteX546" fmla="*/ 9001 w 10000"/>
                  <a:gd name="connsiteY546" fmla="*/ 7048 h 10185"/>
                  <a:gd name="connsiteX547" fmla="*/ 9013 w 10000"/>
                  <a:gd name="connsiteY547" fmla="*/ 7098 h 10185"/>
                  <a:gd name="connsiteX548" fmla="*/ 9037 w 10000"/>
                  <a:gd name="connsiteY548" fmla="*/ 7143 h 10185"/>
                  <a:gd name="connsiteX549" fmla="*/ 9037 w 10000"/>
                  <a:gd name="connsiteY549" fmla="*/ 7181 h 10185"/>
                  <a:gd name="connsiteX550" fmla="*/ 9049 w 10000"/>
                  <a:gd name="connsiteY550" fmla="*/ 7231 h 10185"/>
                  <a:gd name="connsiteX551" fmla="*/ 9061 w 10000"/>
                  <a:gd name="connsiteY551" fmla="*/ 7282 h 10185"/>
                  <a:gd name="connsiteX552" fmla="*/ 9073 w 10000"/>
                  <a:gd name="connsiteY552" fmla="*/ 7320 h 10185"/>
                  <a:gd name="connsiteX553" fmla="*/ 9085 w 10000"/>
                  <a:gd name="connsiteY553" fmla="*/ 7370 h 10185"/>
                  <a:gd name="connsiteX554" fmla="*/ 9097 w 10000"/>
                  <a:gd name="connsiteY554" fmla="*/ 7408 h 10185"/>
                  <a:gd name="connsiteX555" fmla="*/ 9097 w 10000"/>
                  <a:gd name="connsiteY555" fmla="*/ 7446 h 10185"/>
                  <a:gd name="connsiteX556" fmla="*/ 9121 w 10000"/>
                  <a:gd name="connsiteY556" fmla="*/ 7491 h 10185"/>
                  <a:gd name="connsiteX557" fmla="*/ 9133 w 10000"/>
                  <a:gd name="connsiteY557" fmla="*/ 7554 h 10185"/>
                  <a:gd name="connsiteX558" fmla="*/ 9157 w 10000"/>
                  <a:gd name="connsiteY558" fmla="*/ 7630 h 10185"/>
                  <a:gd name="connsiteX559" fmla="*/ 9181 w 10000"/>
                  <a:gd name="connsiteY559" fmla="*/ 7680 h 10185"/>
                  <a:gd name="connsiteX560" fmla="*/ 9193 w 10000"/>
                  <a:gd name="connsiteY560" fmla="*/ 7744 h 10185"/>
                  <a:gd name="connsiteX561" fmla="*/ 9205 w 10000"/>
                  <a:gd name="connsiteY561" fmla="*/ 7794 h 10185"/>
                  <a:gd name="connsiteX562" fmla="*/ 9217 w 10000"/>
                  <a:gd name="connsiteY562" fmla="*/ 7838 h 10185"/>
                  <a:gd name="connsiteX563" fmla="*/ 9228 w 10000"/>
                  <a:gd name="connsiteY563" fmla="*/ 7864 h 10185"/>
                  <a:gd name="connsiteX564" fmla="*/ 9240 w 10000"/>
                  <a:gd name="connsiteY564" fmla="*/ 7914 h 10185"/>
                  <a:gd name="connsiteX565" fmla="*/ 9246 w 10000"/>
                  <a:gd name="connsiteY565" fmla="*/ 7952 h 10185"/>
                  <a:gd name="connsiteX566" fmla="*/ 9258 w 10000"/>
                  <a:gd name="connsiteY566" fmla="*/ 7965 h 10185"/>
                  <a:gd name="connsiteX567" fmla="*/ 9246 w 10000"/>
                  <a:gd name="connsiteY567" fmla="*/ 7965 h 10185"/>
                  <a:gd name="connsiteX568" fmla="*/ 9240 w 10000"/>
                  <a:gd name="connsiteY568" fmla="*/ 7965 h 10185"/>
                  <a:gd name="connsiteX569" fmla="*/ 9217 w 10000"/>
                  <a:gd name="connsiteY569" fmla="*/ 7978 h 10185"/>
                  <a:gd name="connsiteX570" fmla="*/ 9193 w 10000"/>
                  <a:gd name="connsiteY570" fmla="*/ 7990 h 10185"/>
                  <a:gd name="connsiteX571" fmla="*/ 9145 w 10000"/>
                  <a:gd name="connsiteY571" fmla="*/ 7990 h 10185"/>
                  <a:gd name="connsiteX572" fmla="*/ 9097 w 10000"/>
                  <a:gd name="connsiteY572" fmla="*/ 8015 h 10185"/>
                  <a:gd name="connsiteX573" fmla="*/ 9037 w 10000"/>
                  <a:gd name="connsiteY573" fmla="*/ 8041 h 10185"/>
                  <a:gd name="connsiteX574" fmla="*/ 8977 w 10000"/>
                  <a:gd name="connsiteY574" fmla="*/ 8053 h 10185"/>
                  <a:gd name="connsiteX575" fmla="*/ 8941 w 10000"/>
                  <a:gd name="connsiteY575" fmla="*/ 8066 h 10185"/>
                  <a:gd name="connsiteX576" fmla="*/ 8911 w 10000"/>
                  <a:gd name="connsiteY576" fmla="*/ 8079 h 10185"/>
                  <a:gd name="connsiteX577" fmla="*/ 8864 w 10000"/>
                  <a:gd name="connsiteY577" fmla="*/ 8079 h 10185"/>
                  <a:gd name="connsiteX578" fmla="*/ 8828 w 10000"/>
                  <a:gd name="connsiteY578" fmla="*/ 8091 h 10185"/>
                  <a:gd name="connsiteX579" fmla="*/ 8792 w 10000"/>
                  <a:gd name="connsiteY579" fmla="*/ 8104 h 10185"/>
                  <a:gd name="connsiteX580" fmla="*/ 8744 w 10000"/>
                  <a:gd name="connsiteY580" fmla="*/ 8117 h 10185"/>
                  <a:gd name="connsiteX581" fmla="*/ 8696 w 10000"/>
                  <a:gd name="connsiteY581" fmla="*/ 8129 h 10185"/>
                  <a:gd name="connsiteX582" fmla="*/ 8660 w 10000"/>
                  <a:gd name="connsiteY582" fmla="*/ 8148 h 10185"/>
                  <a:gd name="connsiteX583" fmla="*/ 8606 w 10000"/>
                  <a:gd name="connsiteY583" fmla="*/ 8161 h 10185"/>
                  <a:gd name="connsiteX584" fmla="*/ 8559 w 10000"/>
                  <a:gd name="connsiteY584" fmla="*/ 8174 h 10185"/>
                  <a:gd name="connsiteX585" fmla="*/ 8511 w 10000"/>
                  <a:gd name="connsiteY585" fmla="*/ 8186 h 10185"/>
                  <a:gd name="connsiteX586" fmla="*/ 8463 w 10000"/>
                  <a:gd name="connsiteY586" fmla="*/ 8212 h 10185"/>
                  <a:gd name="connsiteX587" fmla="*/ 8403 w 10000"/>
                  <a:gd name="connsiteY587" fmla="*/ 8224 h 10185"/>
                  <a:gd name="connsiteX588" fmla="*/ 8343 w 10000"/>
                  <a:gd name="connsiteY588" fmla="*/ 8237 h 10185"/>
                  <a:gd name="connsiteX589" fmla="*/ 8295 w 10000"/>
                  <a:gd name="connsiteY589" fmla="*/ 8250 h 10185"/>
                  <a:gd name="connsiteX590" fmla="*/ 8254 w 10000"/>
                  <a:gd name="connsiteY590" fmla="*/ 8275 h 10185"/>
                  <a:gd name="connsiteX591" fmla="*/ 8182 w 10000"/>
                  <a:gd name="connsiteY591" fmla="*/ 8287 h 10185"/>
                  <a:gd name="connsiteX592" fmla="*/ 8122 w 10000"/>
                  <a:gd name="connsiteY592" fmla="*/ 8300 h 10185"/>
                  <a:gd name="connsiteX593" fmla="*/ 8062 w 10000"/>
                  <a:gd name="connsiteY593" fmla="*/ 8313 h 10185"/>
                  <a:gd name="connsiteX594" fmla="*/ 8002 w 10000"/>
                  <a:gd name="connsiteY594" fmla="*/ 8338 h 10185"/>
                  <a:gd name="connsiteX595" fmla="*/ 7949 w 10000"/>
                  <a:gd name="connsiteY595" fmla="*/ 8351 h 10185"/>
                  <a:gd name="connsiteX596" fmla="*/ 7889 w 10000"/>
                  <a:gd name="connsiteY596" fmla="*/ 8363 h 10185"/>
                  <a:gd name="connsiteX597" fmla="*/ 7817 w 10000"/>
                  <a:gd name="connsiteY597" fmla="*/ 8389 h 10185"/>
                  <a:gd name="connsiteX598" fmla="*/ 7757 w 10000"/>
                  <a:gd name="connsiteY598" fmla="*/ 8401 h 10185"/>
                  <a:gd name="connsiteX599" fmla="*/ 7685 w 10000"/>
                  <a:gd name="connsiteY599" fmla="*/ 8414 h 10185"/>
                  <a:gd name="connsiteX600" fmla="*/ 7632 w 10000"/>
                  <a:gd name="connsiteY600" fmla="*/ 8439 h 10185"/>
                  <a:gd name="connsiteX601" fmla="*/ 7560 w 10000"/>
                  <a:gd name="connsiteY601" fmla="*/ 8452 h 10185"/>
                  <a:gd name="connsiteX602" fmla="*/ 7488 w 10000"/>
                  <a:gd name="connsiteY602" fmla="*/ 8458 h 10185"/>
                  <a:gd name="connsiteX603" fmla="*/ 7416 w 10000"/>
                  <a:gd name="connsiteY603" fmla="*/ 8471 h 10185"/>
                  <a:gd name="connsiteX604" fmla="*/ 7356 w 10000"/>
                  <a:gd name="connsiteY604" fmla="*/ 8496 h 10185"/>
                  <a:gd name="connsiteX605" fmla="*/ 7291 w 10000"/>
                  <a:gd name="connsiteY605" fmla="*/ 8509 h 10185"/>
                  <a:gd name="connsiteX606" fmla="*/ 7219 w 10000"/>
                  <a:gd name="connsiteY606" fmla="*/ 8534 h 10185"/>
                  <a:gd name="connsiteX607" fmla="*/ 7147 w 10000"/>
                  <a:gd name="connsiteY607" fmla="*/ 8547 h 10185"/>
                  <a:gd name="connsiteX608" fmla="*/ 7075 w 10000"/>
                  <a:gd name="connsiteY608" fmla="*/ 8559 h 10185"/>
                  <a:gd name="connsiteX609" fmla="*/ 7010 w 10000"/>
                  <a:gd name="connsiteY609" fmla="*/ 8572 h 10185"/>
                  <a:gd name="connsiteX610" fmla="*/ 6938 w 10000"/>
                  <a:gd name="connsiteY610" fmla="*/ 8597 h 10185"/>
                  <a:gd name="connsiteX611" fmla="*/ 6866 w 10000"/>
                  <a:gd name="connsiteY611" fmla="*/ 8610 h 10185"/>
                  <a:gd name="connsiteX612" fmla="*/ 6782 w 10000"/>
                  <a:gd name="connsiteY612" fmla="*/ 8623 h 10185"/>
                  <a:gd name="connsiteX613" fmla="*/ 6711 w 10000"/>
                  <a:gd name="connsiteY613" fmla="*/ 8635 h 10185"/>
                  <a:gd name="connsiteX614" fmla="*/ 6645 w 10000"/>
                  <a:gd name="connsiteY614" fmla="*/ 8648 h 10185"/>
                  <a:gd name="connsiteX615" fmla="*/ 6573 w 10000"/>
                  <a:gd name="connsiteY615" fmla="*/ 8661 h 10185"/>
                  <a:gd name="connsiteX616" fmla="*/ 6501 w 10000"/>
                  <a:gd name="connsiteY616" fmla="*/ 8673 h 10185"/>
                  <a:gd name="connsiteX617" fmla="*/ 6429 w 10000"/>
                  <a:gd name="connsiteY617" fmla="*/ 8699 h 10185"/>
                  <a:gd name="connsiteX618" fmla="*/ 6364 w 10000"/>
                  <a:gd name="connsiteY618" fmla="*/ 8711 h 10185"/>
                  <a:gd name="connsiteX619" fmla="*/ 6292 w 10000"/>
                  <a:gd name="connsiteY619" fmla="*/ 8724 h 10185"/>
                  <a:gd name="connsiteX620" fmla="*/ 6208 w 10000"/>
                  <a:gd name="connsiteY620" fmla="*/ 8737 h 10185"/>
                  <a:gd name="connsiteX621" fmla="*/ 6136 w 10000"/>
                  <a:gd name="connsiteY621" fmla="*/ 8749 h 10185"/>
                  <a:gd name="connsiteX622" fmla="*/ 6065 w 10000"/>
                  <a:gd name="connsiteY622" fmla="*/ 8762 h 10185"/>
                  <a:gd name="connsiteX623" fmla="*/ 5999 w 10000"/>
                  <a:gd name="connsiteY623" fmla="*/ 8775 h 10185"/>
                  <a:gd name="connsiteX624" fmla="*/ 5927 w 10000"/>
                  <a:gd name="connsiteY624" fmla="*/ 8787 h 10185"/>
                  <a:gd name="connsiteX625" fmla="*/ 5843 w 10000"/>
                  <a:gd name="connsiteY625" fmla="*/ 8787 h 10185"/>
                  <a:gd name="connsiteX626" fmla="*/ 5772 w 10000"/>
                  <a:gd name="connsiteY626" fmla="*/ 8793 h 10185"/>
                  <a:gd name="connsiteX627" fmla="*/ 5706 w 10000"/>
                  <a:gd name="connsiteY627" fmla="*/ 8806 h 10185"/>
                  <a:gd name="connsiteX628" fmla="*/ 5634 w 10000"/>
                  <a:gd name="connsiteY628" fmla="*/ 8819 h 10185"/>
                  <a:gd name="connsiteX629" fmla="*/ 5550 w 10000"/>
                  <a:gd name="connsiteY629" fmla="*/ 8831 h 10185"/>
                  <a:gd name="connsiteX630" fmla="*/ 5478 w 10000"/>
                  <a:gd name="connsiteY630" fmla="*/ 8857 h 10185"/>
                  <a:gd name="connsiteX631" fmla="*/ 5413 w 10000"/>
                  <a:gd name="connsiteY631" fmla="*/ 8869 h 10185"/>
                  <a:gd name="connsiteX632" fmla="*/ 5329 w 10000"/>
                  <a:gd name="connsiteY632" fmla="*/ 8882 h 10185"/>
                  <a:gd name="connsiteX633" fmla="*/ 5257 w 10000"/>
                  <a:gd name="connsiteY633" fmla="*/ 8895 h 10185"/>
                  <a:gd name="connsiteX634" fmla="*/ 5185 w 10000"/>
                  <a:gd name="connsiteY634" fmla="*/ 8907 h 10185"/>
                  <a:gd name="connsiteX635" fmla="*/ 5114 w 10000"/>
                  <a:gd name="connsiteY635" fmla="*/ 8920 h 10185"/>
                  <a:gd name="connsiteX636" fmla="*/ 5036 w 10000"/>
                  <a:gd name="connsiteY636" fmla="*/ 8933 h 10185"/>
                  <a:gd name="connsiteX637" fmla="*/ 4964 w 10000"/>
                  <a:gd name="connsiteY637" fmla="*/ 8945 h 10185"/>
                  <a:gd name="connsiteX638" fmla="*/ 4892 w 10000"/>
                  <a:gd name="connsiteY638" fmla="*/ 8971 h 10185"/>
                  <a:gd name="connsiteX639" fmla="*/ 4821 w 10000"/>
                  <a:gd name="connsiteY639" fmla="*/ 8983 h 10185"/>
                  <a:gd name="connsiteX640" fmla="*/ 4755 w 10000"/>
                  <a:gd name="connsiteY640" fmla="*/ 8996 h 10185"/>
                  <a:gd name="connsiteX641" fmla="*/ 4671 w 10000"/>
                  <a:gd name="connsiteY641" fmla="*/ 9009 h 10185"/>
                  <a:gd name="connsiteX642" fmla="*/ 4599 w 10000"/>
                  <a:gd name="connsiteY642" fmla="*/ 9021 h 10185"/>
                  <a:gd name="connsiteX643" fmla="*/ 4528 w 10000"/>
                  <a:gd name="connsiteY643" fmla="*/ 9034 h 10185"/>
                  <a:gd name="connsiteX644" fmla="*/ 4462 w 10000"/>
                  <a:gd name="connsiteY644" fmla="*/ 9046 h 10185"/>
                  <a:gd name="connsiteX645" fmla="*/ 4390 w 10000"/>
                  <a:gd name="connsiteY645" fmla="*/ 9059 h 10185"/>
                  <a:gd name="connsiteX646" fmla="*/ 4330 w 10000"/>
                  <a:gd name="connsiteY646" fmla="*/ 9084 h 10185"/>
                  <a:gd name="connsiteX647" fmla="*/ 4258 w 10000"/>
                  <a:gd name="connsiteY647" fmla="*/ 9097 h 10185"/>
                  <a:gd name="connsiteX648" fmla="*/ 4187 w 10000"/>
                  <a:gd name="connsiteY648" fmla="*/ 9110 h 10185"/>
                  <a:gd name="connsiteX649" fmla="*/ 4121 w 10000"/>
                  <a:gd name="connsiteY649" fmla="*/ 9122 h 10185"/>
                  <a:gd name="connsiteX650" fmla="*/ 4061 w 10000"/>
                  <a:gd name="connsiteY650" fmla="*/ 9141 h 10185"/>
                  <a:gd name="connsiteX651" fmla="*/ 3989 w 10000"/>
                  <a:gd name="connsiteY651" fmla="*/ 9154 h 10185"/>
                  <a:gd name="connsiteX652" fmla="*/ 3929 w 10000"/>
                  <a:gd name="connsiteY652" fmla="*/ 9167 h 10185"/>
                  <a:gd name="connsiteX653" fmla="*/ 3870 w 10000"/>
                  <a:gd name="connsiteY653" fmla="*/ 9179 h 10185"/>
                  <a:gd name="connsiteX654" fmla="*/ 3816 w 10000"/>
                  <a:gd name="connsiteY654" fmla="*/ 9192 h 10185"/>
                  <a:gd name="connsiteX655" fmla="*/ 3744 w 10000"/>
                  <a:gd name="connsiteY655" fmla="*/ 9205 h 10185"/>
                  <a:gd name="connsiteX656" fmla="*/ 3684 w 10000"/>
                  <a:gd name="connsiteY656" fmla="*/ 9217 h 10185"/>
                  <a:gd name="connsiteX657" fmla="*/ 3624 w 10000"/>
                  <a:gd name="connsiteY657" fmla="*/ 9230 h 10185"/>
                  <a:gd name="connsiteX658" fmla="*/ 3577 w 10000"/>
                  <a:gd name="connsiteY658" fmla="*/ 9243 h 10185"/>
                  <a:gd name="connsiteX659" fmla="*/ 3523 w 10000"/>
                  <a:gd name="connsiteY659" fmla="*/ 9255 h 10185"/>
                  <a:gd name="connsiteX660" fmla="*/ 3463 w 10000"/>
                  <a:gd name="connsiteY660" fmla="*/ 9268 h 10185"/>
                  <a:gd name="connsiteX661" fmla="*/ 3415 w 10000"/>
                  <a:gd name="connsiteY661" fmla="*/ 9281 h 10185"/>
                  <a:gd name="connsiteX662" fmla="*/ 3367 w 10000"/>
                  <a:gd name="connsiteY662" fmla="*/ 9293 h 10185"/>
                  <a:gd name="connsiteX663" fmla="*/ 3307 w 10000"/>
                  <a:gd name="connsiteY663" fmla="*/ 9306 h 10185"/>
                  <a:gd name="connsiteX664" fmla="*/ 3260 w 10000"/>
                  <a:gd name="connsiteY664" fmla="*/ 9318 h 10185"/>
                  <a:gd name="connsiteX665" fmla="*/ 3212 w 10000"/>
                  <a:gd name="connsiteY665" fmla="*/ 9318 h 10185"/>
                  <a:gd name="connsiteX666" fmla="*/ 3182 w 10000"/>
                  <a:gd name="connsiteY666" fmla="*/ 9331 h 10185"/>
                  <a:gd name="connsiteX667" fmla="*/ 3134 w 10000"/>
                  <a:gd name="connsiteY667" fmla="*/ 9344 h 10185"/>
                  <a:gd name="connsiteX668" fmla="*/ 3086 w 10000"/>
                  <a:gd name="connsiteY668" fmla="*/ 9356 h 10185"/>
                  <a:gd name="connsiteX669" fmla="*/ 3050 w 10000"/>
                  <a:gd name="connsiteY669" fmla="*/ 9369 h 10185"/>
                  <a:gd name="connsiteX670" fmla="*/ 3014 w 10000"/>
                  <a:gd name="connsiteY670" fmla="*/ 9382 h 10185"/>
                  <a:gd name="connsiteX671" fmla="*/ 2978 w 10000"/>
                  <a:gd name="connsiteY671" fmla="*/ 9382 h 10185"/>
                  <a:gd name="connsiteX672" fmla="*/ 2943 w 10000"/>
                  <a:gd name="connsiteY672" fmla="*/ 9394 h 10185"/>
                  <a:gd name="connsiteX673" fmla="*/ 2907 w 10000"/>
                  <a:gd name="connsiteY673" fmla="*/ 9394 h 10185"/>
                  <a:gd name="connsiteX674" fmla="*/ 2889 w 10000"/>
                  <a:gd name="connsiteY674" fmla="*/ 9407 h 10185"/>
                  <a:gd name="connsiteX675" fmla="*/ 2829 w 10000"/>
                  <a:gd name="connsiteY675" fmla="*/ 9420 h 10185"/>
                  <a:gd name="connsiteX676" fmla="*/ 2793 w 10000"/>
                  <a:gd name="connsiteY676" fmla="*/ 9432 h 10185"/>
                  <a:gd name="connsiteX677" fmla="*/ 2757 w 10000"/>
                  <a:gd name="connsiteY677" fmla="*/ 9445 h 10185"/>
                  <a:gd name="connsiteX678" fmla="*/ 2733 w 10000"/>
                  <a:gd name="connsiteY678" fmla="*/ 9445 h 10185"/>
                  <a:gd name="connsiteX679" fmla="*/ 2709 w 10000"/>
                  <a:gd name="connsiteY679" fmla="*/ 9451 h 10185"/>
                  <a:gd name="connsiteX680" fmla="*/ 2709 w 10000"/>
                  <a:gd name="connsiteY680" fmla="*/ 9451 h 10185"/>
                  <a:gd name="connsiteX681" fmla="*/ 2709 w 10000"/>
                  <a:gd name="connsiteY681" fmla="*/ 9445 h 10185"/>
                  <a:gd name="connsiteX682" fmla="*/ 2697 w 10000"/>
                  <a:gd name="connsiteY682" fmla="*/ 9407 h 10185"/>
                  <a:gd name="connsiteX683" fmla="*/ 2697 w 10000"/>
                  <a:gd name="connsiteY683" fmla="*/ 9356 h 10185"/>
                  <a:gd name="connsiteX684" fmla="*/ 2685 w 10000"/>
                  <a:gd name="connsiteY684" fmla="*/ 9331 h 10185"/>
                  <a:gd name="connsiteX685" fmla="*/ 2685 w 10000"/>
                  <a:gd name="connsiteY685" fmla="*/ 9281 h 10185"/>
                  <a:gd name="connsiteX686" fmla="*/ 2685 w 10000"/>
                  <a:gd name="connsiteY686" fmla="*/ 9243 h 10185"/>
                  <a:gd name="connsiteX687" fmla="*/ 2673 w 10000"/>
                  <a:gd name="connsiteY687" fmla="*/ 9167 h 10185"/>
                  <a:gd name="connsiteX688" fmla="*/ 2661 w 10000"/>
                  <a:gd name="connsiteY688" fmla="*/ 9122 h 10185"/>
                  <a:gd name="connsiteX689" fmla="*/ 2661 w 10000"/>
                  <a:gd name="connsiteY689" fmla="*/ 9072 h 10185"/>
                  <a:gd name="connsiteX690" fmla="*/ 2650 w 10000"/>
                  <a:gd name="connsiteY690" fmla="*/ 9046 h 10185"/>
                  <a:gd name="connsiteX691" fmla="*/ 2650 w 10000"/>
                  <a:gd name="connsiteY691" fmla="*/ 9009 h 10185"/>
                  <a:gd name="connsiteX692" fmla="*/ 2650 w 10000"/>
                  <a:gd name="connsiteY692" fmla="*/ 8971 h 10185"/>
                  <a:gd name="connsiteX693" fmla="*/ 2638 w 10000"/>
                  <a:gd name="connsiteY693" fmla="*/ 8920 h 10185"/>
                  <a:gd name="connsiteX694" fmla="*/ 2626 w 10000"/>
                  <a:gd name="connsiteY694" fmla="*/ 8882 h 10185"/>
                  <a:gd name="connsiteX695" fmla="*/ 2626 w 10000"/>
                  <a:gd name="connsiteY695" fmla="*/ 8844 h 10185"/>
                  <a:gd name="connsiteX696" fmla="*/ 2614 w 10000"/>
                  <a:gd name="connsiteY696" fmla="*/ 8806 h 10185"/>
                  <a:gd name="connsiteX697" fmla="*/ 2602 w 10000"/>
                  <a:gd name="connsiteY697" fmla="*/ 8762 h 10185"/>
                  <a:gd name="connsiteX698" fmla="*/ 2602 w 10000"/>
                  <a:gd name="connsiteY698" fmla="*/ 8724 h 10185"/>
                  <a:gd name="connsiteX699" fmla="*/ 2590 w 10000"/>
                  <a:gd name="connsiteY699" fmla="*/ 8673 h 10185"/>
                  <a:gd name="connsiteX700" fmla="*/ 2590 w 10000"/>
                  <a:gd name="connsiteY700" fmla="*/ 8623 h 10185"/>
                  <a:gd name="connsiteX701" fmla="*/ 2578 w 10000"/>
                  <a:gd name="connsiteY701" fmla="*/ 8559 h 10185"/>
                  <a:gd name="connsiteX702" fmla="*/ 2572 w 10000"/>
                  <a:gd name="connsiteY702" fmla="*/ 8509 h 10185"/>
                  <a:gd name="connsiteX703" fmla="*/ 2560 w 10000"/>
                  <a:gd name="connsiteY703" fmla="*/ 8458 h 10185"/>
                  <a:gd name="connsiteX704" fmla="*/ 2548 w 10000"/>
                  <a:gd name="connsiteY704" fmla="*/ 8414 h 10185"/>
                  <a:gd name="connsiteX705" fmla="*/ 2536 w 10000"/>
                  <a:gd name="connsiteY705" fmla="*/ 8351 h 10185"/>
                  <a:gd name="connsiteX706" fmla="*/ 2536 w 10000"/>
                  <a:gd name="connsiteY706" fmla="*/ 8300 h 10185"/>
                  <a:gd name="connsiteX707" fmla="*/ 2524 w 10000"/>
                  <a:gd name="connsiteY707" fmla="*/ 8237 h 10185"/>
                  <a:gd name="connsiteX708" fmla="*/ 2512 w 10000"/>
                  <a:gd name="connsiteY708" fmla="*/ 8186 h 10185"/>
                  <a:gd name="connsiteX709" fmla="*/ 2488 w 10000"/>
                  <a:gd name="connsiteY709" fmla="*/ 8117 h 10185"/>
                  <a:gd name="connsiteX710" fmla="*/ 2476 w 10000"/>
                  <a:gd name="connsiteY710" fmla="*/ 8066 h 10185"/>
                  <a:gd name="connsiteX711" fmla="*/ 2464 w 10000"/>
                  <a:gd name="connsiteY711" fmla="*/ 7990 h 10185"/>
                  <a:gd name="connsiteX712" fmla="*/ 2452 w 10000"/>
                  <a:gd name="connsiteY712" fmla="*/ 7940 h 10185"/>
                  <a:gd name="connsiteX713" fmla="*/ 2440 w 10000"/>
                  <a:gd name="connsiteY713" fmla="*/ 7864 h 10185"/>
                  <a:gd name="connsiteX714" fmla="*/ 2428 w 10000"/>
                  <a:gd name="connsiteY714" fmla="*/ 7800 h 10185"/>
                  <a:gd name="connsiteX715" fmla="*/ 2416 w 10000"/>
                  <a:gd name="connsiteY715" fmla="*/ 7731 h 10185"/>
                  <a:gd name="connsiteX716" fmla="*/ 2404 w 10000"/>
                  <a:gd name="connsiteY716" fmla="*/ 7668 h 10185"/>
                  <a:gd name="connsiteX717" fmla="*/ 2380 w 10000"/>
                  <a:gd name="connsiteY717" fmla="*/ 7592 h 10185"/>
                  <a:gd name="connsiteX718" fmla="*/ 2356 w 10000"/>
                  <a:gd name="connsiteY718" fmla="*/ 7528 h 10185"/>
                  <a:gd name="connsiteX719" fmla="*/ 2344 w 10000"/>
                  <a:gd name="connsiteY719" fmla="*/ 7459 h 10185"/>
                  <a:gd name="connsiteX720" fmla="*/ 2333 w 10000"/>
                  <a:gd name="connsiteY720" fmla="*/ 7383 h 10185"/>
                  <a:gd name="connsiteX721" fmla="*/ 2309 w 10000"/>
                  <a:gd name="connsiteY721" fmla="*/ 7307 h 10185"/>
                  <a:gd name="connsiteX722" fmla="*/ 2297 w 10000"/>
                  <a:gd name="connsiteY722" fmla="*/ 7231 h 10185"/>
                  <a:gd name="connsiteX723" fmla="*/ 2273 w 10000"/>
                  <a:gd name="connsiteY723" fmla="*/ 7155 h 10185"/>
                  <a:gd name="connsiteX724" fmla="*/ 2261 w 10000"/>
                  <a:gd name="connsiteY724" fmla="*/ 7086 h 10185"/>
                  <a:gd name="connsiteX725" fmla="*/ 2243 w 10000"/>
                  <a:gd name="connsiteY725" fmla="*/ 7010 h 10185"/>
                  <a:gd name="connsiteX726" fmla="*/ 2219 w 10000"/>
                  <a:gd name="connsiteY726" fmla="*/ 6921 h 10185"/>
                  <a:gd name="connsiteX727" fmla="*/ 2195 w 10000"/>
                  <a:gd name="connsiteY727" fmla="*/ 6845 h 10185"/>
                  <a:gd name="connsiteX728" fmla="*/ 2171 w 10000"/>
                  <a:gd name="connsiteY728" fmla="*/ 6776 h 10185"/>
                  <a:gd name="connsiteX729" fmla="*/ 2147 w 10000"/>
                  <a:gd name="connsiteY729" fmla="*/ 6687 h 10185"/>
                  <a:gd name="connsiteX730" fmla="*/ 2135 w 10000"/>
                  <a:gd name="connsiteY730" fmla="*/ 6611 h 10185"/>
                  <a:gd name="connsiteX731" fmla="*/ 2111 w 10000"/>
                  <a:gd name="connsiteY731" fmla="*/ 6523 h 10185"/>
                  <a:gd name="connsiteX732" fmla="*/ 2087 w 10000"/>
                  <a:gd name="connsiteY732" fmla="*/ 6453 h 10185"/>
                  <a:gd name="connsiteX733" fmla="*/ 2051 w 10000"/>
                  <a:gd name="connsiteY733" fmla="*/ 6352 h 10185"/>
                  <a:gd name="connsiteX734" fmla="*/ 2028 w 10000"/>
                  <a:gd name="connsiteY734" fmla="*/ 6263 h 10185"/>
                  <a:gd name="connsiteX735" fmla="*/ 2004 w 10000"/>
                  <a:gd name="connsiteY735" fmla="*/ 6175 h 10185"/>
                  <a:gd name="connsiteX736" fmla="*/ 1980 w 10000"/>
                  <a:gd name="connsiteY736" fmla="*/ 6093 h 10185"/>
                  <a:gd name="connsiteX737" fmla="*/ 1944 w 10000"/>
                  <a:gd name="connsiteY737" fmla="*/ 5991 h 10185"/>
                  <a:gd name="connsiteX738" fmla="*/ 1926 w 10000"/>
                  <a:gd name="connsiteY738" fmla="*/ 5903 h 10185"/>
                  <a:gd name="connsiteX739" fmla="*/ 1902 w 10000"/>
                  <a:gd name="connsiteY739" fmla="*/ 5808 h 10185"/>
                  <a:gd name="connsiteX740" fmla="*/ 1878 w 10000"/>
                  <a:gd name="connsiteY740" fmla="*/ 5719 h 10185"/>
                  <a:gd name="connsiteX741" fmla="*/ 1854 w 10000"/>
                  <a:gd name="connsiteY741" fmla="*/ 5618 h 10185"/>
                  <a:gd name="connsiteX742" fmla="*/ 1818 w 10000"/>
                  <a:gd name="connsiteY742" fmla="*/ 5517 h 10185"/>
                  <a:gd name="connsiteX743" fmla="*/ 1794 w 10000"/>
                  <a:gd name="connsiteY743" fmla="*/ 5422 h 10185"/>
                  <a:gd name="connsiteX744" fmla="*/ 1770 w 10000"/>
                  <a:gd name="connsiteY744" fmla="*/ 5321 h 10185"/>
                  <a:gd name="connsiteX745" fmla="*/ 1734 w 10000"/>
                  <a:gd name="connsiteY745" fmla="*/ 5220 h 10185"/>
                  <a:gd name="connsiteX746" fmla="*/ 1711 w 10000"/>
                  <a:gd name="connsiteY746" fmla="*/ 5125 h 10185"/>
                  <a:gd name="connsiteX747" fmla="*/ 1675 w 10000"/>
                  <a:gd name="connsiteY747" fmla="*/ 5024 h 10185"/>
                  <a:gd name="connsiteX748" fmla="*/ 1651 w 10000"/>
                  <a:gd name="connsiteY748" fmla="*/ 4923 h 10185"/>
                  <a:gd name="connsiteX749" fmla="*/ 1615 w 10000"/>
                  <a:gd name="connsiteY749" fmla="*/ 4821 h 10185"/>
                  <a:gd name="connsiteX750" fmla="*/ 1597 w 10000"/>
                  <a:gd name="connsiteY750" fmla="*/ 4714 h 10185"/>
                  <a:gd name="connsiteX751" fmla="*/ 1561 w 10000"/>
                  <a:gd name="connsiteY751" fmla="*/ 4613 h 10185"/>
                  <a:gd name="connsiteX752" fmla="*/ 1537 w 10000"/>
                  <a:gd name="connsiteY752" fmla="*/ 4511 h 10185"/>
                  <a:gd name="connsiteX753" fmla="*/ 1501 w 10000"/>
                  <a:gd name="connsiteY753" fmla="*/ 4416 h 10185"/>
                  <a:gd name="connsiteX754" fmla="*/ 1477 w 10000"/>
                  <a:gd name="connsiteY754" fmla="*/ 4303 h 10185"/>
                  <a:gd name="connsiteX755" fmla="*/ 1441 w 10000"/>
                  <a:gd name="connsiteY755" fmla="*/ 4201 h 10185"/>
                  <a:gd name="connsiteX756" fmla="*/ 1417 w 10000"/>
                  <a:gd name="connsiteY756" fmla="*/ 4107 h 10185"/>
                  <a:gd name="connsiteX757" fmla="*/ 1394 w 10000"/>
                  <a:gd name="connsiteY757" fmla="*/ 4005 h 10185"/>
                  <a:gd name="connsiteX758" fmla="*/ 1370 w 10000"/>
                  <a:gd name="connsiteY758" fmla="*/ 3904 h 10185"/>
                  <a:gd name="connsiteX759" fmla="*/ 1334 w 10000"/>
                  <a:gd name="connsiteY759" fmla="*/ 3809 h 10185"/>
                  <a:gd name="connsiteX760" fmla="*/ 1310 w 10000"/>
                  <a:gd name="connsiteY760" fmla="*/ 3708 h 10185"/>
                  <a:gd name="connsiteX761" fmla="*/ 1280 w 10000"/>
                  <a:gd name="connsiteY761" fmla="*/ 3607 h 10185"/>
                  <a:gd name="connsiteX762" fmla="*/ 1256 w 10000"/>
                  <a:gd name="connsiteY762" fmla="*/ 3506 h 10185"/>
                  <a:gd name="connsiteX763" fmla="*/ 1232 w 10000"/>
                  <a:gd name="connsiteY763" fmla="*/ 3423 h 10185"/>
                  <a:gd name="connsiteX764" fmla="*/ 1208 w 10000"/>
                  <a:gd name="connsiteY764" fmla="*/ 3335 h 10185"/>
                  <a:gd name="connsiteX765" fmla="*/ 1172 w 10000"/>
                  <a:gd name="connsiteY765" fmla="*/ 3234 h 10185"/>
                  <a:gd name="connsiteX766" fmla="*/ 1148 w 10000"/>
                  <a:gd name="connsiteY766" fmla="*/ 3139 h 10185"/>
                  <a:gd name="connsiteX767" fmla="*/ 1124 w 10000"/>
                  <a:gd name="connsiteY767" fmla="*/ 3038 h 10185"/>
                  <a:gd name="connsiteX768" fmla="*/ 1100 w 10000"/>
                  <a:gd name="connsiteY768" fmla="*/ 2962 h 10185"/>
                  <a:gd name="connsiteX769" fmla="*/ 1077 w 10000"/>
                  <a:gd name="connsiteY769" fmla="*/ 2861 h 10185"/>
                  <a:gd name="connsiteX770" fmla="*/ 1041 w 10000"/>
                  <a:gd name="connsiteY770" fmla="*/ 2778 h 10185"/>
                  <a:gd name="connsiteX771" fmla="*/ 1029 w 10000"/>
                  <a:gd name="connsiteY771" fmla="*/ 2702 h 10185"/>
                  <a:gd name="connsiteX772" fmla="*/ 1005 w 10000"/>
                  <a:gd name="connsiteY772" fmla="*/ 2626 h 10185"/>
                  <a:gd name="connsiteX773" fmla="*/ 981 w 10000"/>
                  <a:gd name="connsiteY773" fmla="*/ 2551 h 10185"/>
                  <a:gd name="connsiteX774" fmla="*/ 963 w 10000"/>
                  <a:gd name="connsiteY774" fmla="*/ 2468 h 10185"/>
                  <a:gd name="connsiteX775" fmla="*/ 951 w 10000"/>
                  <a:gd name="connsiteY775" fmla="*/ 2392 h 10185"/>
                  <a:gd name="connsiteX776" fmla="*/ 927 w 10000"/>
                  <a:gd name="connsiteY776" fmla="*/ 2329 h 10185"/>
                  <a:gd name="connsiteX777" fmla="*/ 903 w 10000"/>
                  <a:gd name="connsiteY777" fmla="*/ 2253 h 10185"/>
                  <a:gd name="connsiteX778" fmla="*/ 891 w 10000"/>
                  <a:gd name="connsiteY778" fmla="*/ 2190 h 10185"/>
                  <a:gd name="connsiteX779" fmla="*/ 867 w 10000"/>
                  <a:gd name="connsiteY779" fmla="*/ 2133 h 10185"/>
                  <a:gd name="connsiteX780" fmla="*/ 855 w 10000"/>
                  <a:gd name="connsiteY780" fmla="*/ 2070 h 10185"/>
                  <a:gd name="connsiteX781" fmla="*/ 843 w 10000"/>
                  <a:gd name="connsiteY781" fmla="*/ 2007 h 10185"/>
                  <a:gd name="connsiteX782" fmla="*/ 819 w 10000"/>
                  <a:gd name="connsiteY782" fmla="*/ 1943 h 10185"/>
                  <a:gd name="connsiteX783" fmla="*/ 807 w 10000"/>
                  <a:gd name="connsiteY783" fmla="*/ 1893 h 10185"/>
                  <a:gd name="connsiteX784" fmla="*/ 783 w 10000"/>
                  <a:gd name="connsiteY784" fmla="*/ 1855 h 10185"/>
                  <a:gd name="connsiteX785" fmla="*/ 772 w 10000"/>
                  <a:gd name="connsiteY785" fmla="*/ 1811 h 10185"/>
                  <a:gd name="connsiteX786" fmla="*/ 760 w 10000"/>
                  <a:gd name="connsiteY786" fmla="*/ 1773 h 10185"/>
                  <a:gd name="connsiteX787" fmla="*/ 748 w 10000"/>
                  <a:gd name="connsiteY787" fmla="*/ 1735 h 10185"/>
                  <a:gd name="connsiteX788" fmla="*/ 748 w 10000"/>
                  <a:gd name="connsiteY788" fmla="*/ 1697 h 10185"/>
                  <a:gd name="connsiteX789" fmla="*/ 724 w 10000"/>
                  <a:gd name="connsiteY789" fmla="*/ 1633 h 10185"/>
                  <a:gd name="connsiteX790" fmla="*/ 724 w 10000"/>
                  <a:gd name="connsiteY790" fmla="*/ 1595 h 10185"/>
                  <a:gd name="connsiteX791" fmla="*/ 712 w 10000"/>
                  <a:gd name="connsiteY791" fmla="*/ 1570 h 10185"/>
                  <a:gd name="connsiteX792" fmla="*/ 712 w 10000"/>
                  <a:gd name="connsiteY792" fmla="*/ 1558 h 10185"/>
                  <a:gd name="connsiteX793" fmla="*/ 724 w 10000"/>
                  <a:gd name="connsiteY793" fmla="*/ 1558 h 10185"/>
                  <a:gd name="connsiteX794" fmla="*/ 783 w 10000"/>
                  <a:gd name="connsiteY794" fmla="*/ 1545 h 10185"/>
                  <a:gd name="connsiteX795" fmla="*/ 819 w 10000"/>
                  <a:gd name="connsiteY795" fmla="*/ 1532 h 10185"/>
                  <a:gd name="connsiteX796" fmla="*/ 867 w 10000"/>
                  <a:gd name="connsiteY796" fmla="*/ 1532 h 10185"/>
                  <a:gd name="connsiteX797" fmla="*/ 891 w 10000"/>
                  <a:gd name="connsiteY797" fmla="*/ 1520 h 10185"/>
                  <a:gd name="connsiteX798" fmla="*/ 927 w 10000"/>
                  <a:gd name="connsiteY798" fmla="*/ 1520 h 10185"/>
                  <a:gd name="connsiteX799" fmla="*/ 963 w 10000"/>
                  <a:gd name="connsiteY799" fmla="*/ 1520 h 10185"/>
                  <a:gd name="connsiteX800" fmla="*/ 993 w 10000"/>
                  <a:gd name="connsiteY800" fmla="*/ 1520 h 10185"/>
                  <a:gd name="connsiteX801" fmla="*/ 1017 w 10000"/>
                  <a:gd name="connsiteY801" fmla="*/ 1507 h 10185"/>
                  <a:gd name="connsiteX802" fmla="*/ 1053 w 10000"/>
                  <a:gd name="connsiteY802" fmla="*/ 1507 h 10185"/>
                  <a:gd name="connsiteX803" fmla="*/ 1100 w 10000"/>
                  <a:gd name="connsiteY803" fmla="*/ 1501 h 10185"/>
                  <a:gd name="connsiteX804" fmla="*/ 1136 w 10000"/>
                  <a:gd name="connsiteY804" fmla="*/ 1501 h 10185"/>
                  <a:gd name="connsiteX805" fmla="*/ 1172 w 10000"/>
                  <a:gd name="connsiteY805" fmla="*/ 1488 h 10185"/>
                  <a:gd name="connsiteX806" fmla="*/ 1220 w 10000"/>
                  <a:gd name="connsiteY806" fmla="*/ 1488 h 10185"/>
                  <a:gd name="connsiteX807" fmla="*/ 1268 w 10000"/>
                  <a:gd name="connsiteY807" fmla="*/ 1475 h 10185"/>
                  <a:gd name="connsiteX808" fmla="*/ 1310 w 10000"/>
                  <a:gd name="connsiteY808" fmla="*/ 1475 h 10185"/>
                  <a:gd name="connsiteX809" fmla="*/ 1358 w 10000"/>
                  <a:gd name="connsiteY809" fmla="*/ 1463 h 10185"/>
                  <a:gd name="connsiteX810" fmla="*/ 1406 w 10000"/>
                  <a:gd name="connsiteY810" fmla="*/ 1463 h 10185"/>
                  <a:gd name="connsiteX811" fmla="*/ 1465 w 10000"/>
                  <a:gd name="connsiteY811" fmla="*/ 1450 h 10185"/>
                  <a:gd name="connsiteX812" fmla="*/ 1513 w 10000"/>
                  <a:gd name="connsiteY812" fmla="*/ 1450 h 10185"/>
                  <a:gd name="connsiteX813" fmla="*/ 1561 w 10000"/>
                  <a:gd name="connsiteY813" fmla="*/ 1437 h 10185"/>
                  <a:gd name="connsiteX814" fmla="*/ 1615 w 10000"/>
                  <a:gd name="connsiteY814" fmla="*/ 1437 h 10185"/>
                  <a:gd name="connsiteX815" fmla="*/ 1675 w 10000"/>
                  <a:gd name="connsiteY815" fmla="*/ 1425 h 10185"/>
                  <a:gd name="connsiteX816" fmla="*/ 1746 w 10000"/>
                  <a:gd name="connsiteY816" fmla="*/ 1425 h 10185"/>
                  <a:gd name="connsiteX817" fmla="*/ 1794 w 10000"/>
                  <a:gd name="connsiteY817" fmla="*/ 1412 h 10185"/>
                  <a:gd name="connsiteX818" fmla="*/ 1854 w 10000"/>
                  <a:gd name="connsiteY818" fmla="*/ 1399 h 10185"/>
                  <a:gd name="connsiteX819" fmla="*/ 1914 w 10000"/>
                  <a:gd name="connsiteY819" fmla="*/ 1387 h 10185"/>
                  <a:gd name="connsiteX820" fmla="*/ 1980 w 10000"/>
                  <a:gd name="connsiteY820" fmla="*/ 1387 h 10185"/>
                  <a:gd name="connsiteX821" fmla="*/ 2039 w 10000"/>
                  <a:gd name="connsiteY821" fmla="*/ 1374 h 10185"/>
                  <a:gd name="connsiteX822" fmla="*/ 2111 w 10000"/>
                  <a:gd name="connsiteY822" fmla="*/ 1361 h 10185"/>
                  <a:gd name="connsiteX823" fmla="*/ 2171 w 10000"/>
                  <a:gd name="connsiteY823" fmla="*/ 1361 h 10185"/>
                  <a:gd name="connsiteX824" fmla="*/ 2243 w 10000"/>
                  <a:gd name="connsiteY824" fmla="*/ 1349 h 10185"/>
                  <a:gd name="connsiteX825" fmla="*/ 2297 w 10000"/>
                  <a:gd name="connsiteY825" fmla="*/ 1336 h 10185"/>
                  <a:gd name="connsiteX826" fmla="*/ 2368 w 10000"/>
                  <a:gd name="connsiteY826" fmla="*/ 1336 h 10185"/>
                  <a:gd name="connsiteX827" fmla="*/ 2440 w 10000"/>
                  <a:gd name="connsiteY827" fmla="*/ 1324 h 10185"/>
                  <a:gd name="connsiteX828" fmla="*/ 2512 w 10000"/>
                  <a:gd name="connsiteY828" fmla="*/ 1311 h 10185"/>
                  <a:gd name="connsiteX829" fmla="*/ 2578 w 10000"/>
                  <a:gd name="connsiteY829" fmla="*/ 1298 h 10185"/>
                  <a:gd name="connsiteX830" fmla="*/ 2661 w 10000"/>
                  <a:gd name="connsiteY830" fmla="*/ 1286 h 10185"/>
                  <a:gd name="connsiteX831" fmla="*/ 2733 w 10000"/>
                  <a:gd name="connsiteY831" fmla="*/ 1273 h 10185"/>
                  <a:gd name="connsiteX832" fmla="*/ 2805 w 10000"/>
                  <a:gd name="connsiteY832" fmla="*/ 1273 h 10185"/>
                  <a:gd name="connsiteX833" fmla="*/ 2877 w 10000"/>
                  <a:gd name="connsiteY833" fmla="*/ 1260 h 10185"/>
                  <a:gd name="connsiteX834" fmla="*/ 2955 w 10000"/>
                  <a:gd name="connsiteY834" fmla="*/ 1248 h 10185"/>
                  <a:gd name="connsiteX835" fmla="*/ 3026 w 10000"/>
                  <a:gd name="connsiteY835" fmla="*/ 1235 h 10185"/>
                  <a:gd name="connsiteX836" fmla="*/ 3098 w 10000"/>
                  <a:gd name="connsiteY836" fmla="*/ 1222 h 10185"/>
                  <a:gd name="connsiteX837" fmla="*/ 3182 w 10000"/>
                  <a:gd name="connsiteY837" fmla="*/ 1210 h 10185"/>
                  <a:gd name="connsiteX838" fmla="*/ 3248 w 10000"/>
                  <a:gd name="connsiteY838" fmla="*/ 1210 h 10185"/>
                  <a:gd name="connsiteX839" fmla="*/ 3331 w 10000"/>
                  <a:gd name="connsiteY839" fmla="*/ 1197 h 10185"/>
                  <a:gd name="connsiteX840" fmla="*/ 3415 w 10000"/>
                  <a:gd name="connsiteY840" fmla="*/ 1184 h 10185"/>
                  <a:gd name="connsiteX841" fmla="*/ 3487 w 10000"/>
                  <a:gd name="connsiteY841" fmla="*/ 1178 h 10185"/>
                  <a:gd name="connsiteX842" fmla="*/ 3565 w 10000"/>
                  <a:gd name="connsiteY842" fmla="*/ 1178 h 10185"/>
                  <a:gd name="connsiteX843" fmla="*/ 3648 w 10000"/>
                  <a:gd name="connsiteY843" fmla="*/ 1153 h 10185"/>
                  <a:gd name="connsiteX844" fmla="*/ 3732 w 10000"/>
                  <a:gd name="connsiteY844" fmla="*/ 1153 h 10185"/>
                  <a:gd name="connsiteX845" fmla="*/ 3816 w 10000"/>
                  <a:gd name="connsiteY845" fmla="*/ 1140 h 10185"/>
                  <a:gd name="connsiteX846" fmla="*/ 3882 w 10000"/>
                  <a:gd name="connsiteY846" fmla="*/ 1127 h 10185"/>
                  <a:gd name="connsiteX847" fmla="*/ 3965 w 10000"/>
                  <a:gd name="connsiteY847" fmla="*/ 1115 h 10185"/>
                  <a:gd name="connsiteX848" fmla="*/ 4049 w 10000"/>
                  <a:gd name="connsiteY848" fmla="*/ 1115 h 10185"/>
                  <a:gd name="connsiteX849" fmla="*/ 4133 w 10000"/>
                  <a:gd name="connsiteY849" fmla="*/ 1089 h 10185"/>
                  <a:gd name="connsiteX850" fmla="*/ 4211 w 10000"/>
                  <a:gd name="connsiteY850" fmla="*/ 1089 h 10185"/>
                  <a:gd name="connsiteX851" fmla="*/ 4282 w 10000"/>
                  <a:gd name="connsiteY851" fmla="*/ 1064 h 10185"/>
                  <a:gd name="connsiteX852" fmla="*/ 4366 w 10000"/>
                  <a:gd name="connsiteY852" fmla="*/ 1064 h 10185"/>
                  <a:gd name="connsiteX853" fmla="*/ 4450 w 10000"/>
                  <a:gd name="connsiteY853" fmla="*/ 1052 h 10185"/>
                  <a:gd name="connsiteX854" fmla="*/ 4528 w 10000"/>
                  <a:gd name="connsiteY854" fmla="*/ 1039 h 10185"/>
                  <a:gd name="connsiteX855" fmla="*/ 4611 w 10000"/>
                  <a:gd name="connsiteY855" fmla="*/ 1026 h 10185"/>
                  <a:gd name="connsiteX856" fmla="*/ 4695 w 10000"/>
                  <a:gd name="connsiteY856" fmla="*/ 1026 h 10185"/>
                  <a:gd name="connsiteX857" fmla="*/ 4767 w 10000"/>
                  <a:gd name="connsiteY857" fmla="*/ 1001 h 10185"/>
                  <a:gd name="connsiteX858" fmla="*/ 4856 w 10000"/>
                  <a:gd name="connsiteY858" fmla="*/ 1001 h 10185"/>
                  <a:gd name="connsiteX859" fmla="*/ 4928 w 10000"/>
                  <a:gd name="connsiteY859" fmla="*/ 988 h 10185"/>
                  <a:gd name="connsiteX860" fmla="*/ 5012 w 10000"/>
                  <a:gd name="connsiteY860" fmla="*/ 976 h 10185"/>
                  <a:gd name="connsiteX861" fmla="*/ 5084 w 10000"/>
                  <a:gd name="connsiteY861" fmla="*/ 963 h 10185"/>
                  <a:gd name="connsiteX862" fmla="*/ 5173 w 10000"/>
                  <a:gd name="connsiteY862" fmla="*/ 963 h 10185"/>
                  <a:gd name="connsiteX863" fmla="*/ 5245 w 10000"/>
                  <a:gd name="connsiteY863" fmla="*/ 950 h 10185"/>
                  <a:gd name="connsiteX864" fmla="*/ 5329 w 10000"/>
                  <a:gd name="connsiteY864" fmla="*/ 950 h 10185"/>
                  <a:gd name="connsiteX865" fmla="*/ 5413 w 10000"/>
                  <a:gd name="connsiteY865" fmla="*/ 938 h 10185"/>
                  <a:gd name="connsiteX866" fmla="*/ 5478 w 10000"/>
                  <a:gd name="connsiteY866" fmla="*/ 925 h 10185"/>
                  <a:gd name="connsiteX867" fmla="*/ 5562 w 10000"/>
                  <a:gd name="connsiteY867" fmla="*/ 912 h 10185"/>
                  <a:gd name="connsiteX868" fmla="*/ 5646 w 10000"/>
                  <a:gd name="connsiteY868" fmla="*/ 912 h 10185"/>
                  <a:gd name="connsiteX869" fmla="*/ 5718 w 10000"/>
                  <a:gd name="connsiteY869" fmla="*/ 887 h 10185"/>
                  <a:gd name="connsiteX870" fmla="*/ 5795 w 10000"/>
                  <a:gd name="connsiteY870" fmla="*/ 887 h 10185"/>
                  <a:gd name="connsiteX871" fmla="*/ 5867 w 10000"/>
                  <a:gd name="connsiteY871" fmla="*/ 874 h 10185"/>
                  <a:gd name="connsiteX872" fmla="*/ 5951 w 10000"/>
                  <a:gd name="connsiteY872" fmla="*/ 874 h 10185"/>
                  <a:gd name="connsiteX873" fmla="*/ 6023 w 10000"/>
                  <a:gd name="connsiteY873" fmla="*/ 862 h 10185"/>
                  <a:gd name="connsiteX874" fmla="*/ 6089 w 10000"/>
                  <a:gd name="connsiteY874" fmla="*/ 862 h 10185"/>
                  <a:gd name="connsiteX875" fmla="*/ 6172 w 10000"/>
                  <a:gd name="connsiteY875" fmla="*/ 849 h 10185"/>
                  <a:gd name="connsiteX876" fmla="*/ 6244 w 10000"/>
                  <a:gd name="connsiteY876" fmla="*/ 849 h 10185"/>
                  <a:gd name="connsiteX877" fmla="*/ 6316 w 10000"/>
                  <a:gd name="connsiteY877" fmla="*/ 843 h 10185"/>
                  <a:gd name="connsiteX878" fmla="*/ 6388 w 10000"/>
                  <a:gd name="connsiteY878" fmla="*/ 843 h 10185"/>
                  <a:gd name="connsiteX879" fmla="*/ 6453 w 10000"/>
                  <a:gd name="connsiteY879" fmla="*/ 830 h 10185"/>
                  <a:gd name="connsiteX880" fmla="*/ 6525 w 10000"/>
                  <a:gd name="connsiteY880" fmla="*/ 830 h 10185"/>
                  <a:gd name="connsiteX881" fmla="*/ 6585 w 10000"/>
                  <a:gd name="connsiteY881" fmla="*/ 818 h 10185"/>
                  <a:gd name="connsiteX882" fmla="*/ 6645 w 10000"/>
                  <a:gd name="connsiteY882" fmla="*/ 818 h 10185"/>
                  <a:gd name="connsiteX883" fmla="*/ 6711 w 10000"/>
                  <a:gd name="connsiteY883" fmla="*/ 805 h 10185"/>
                  <a:gd name="connsiteX884" fmla="*/ 6770 w 10000"/>
                  <a:gd name="connsiteY884" fmla="*/ 805 h 10185"/>
                  <a:gd name="connsiteX885" fmla="*/ 6830 w 10000"/>
                  <a:gd name="connsiteY885" fmla="*/ 805 h 10185"/>
                  <a:gd name="connsiteX886" fmla="*/ 6890 w 10000"/>
                  <a:gd name="connsiteY886" fmla="*/ 792 h 10185"/>
                  <a:gd name="connsiteX887" fmla="*/ 6938 w 10000"/>
                  <a:gd name="connsiteY887" fmla="*/ 792 h 10185"/>
                  <a:gd name="connsiteX888" fmla="*/ 7010 w 10000"/>
                  <a:gd name="connsiteY888" fmla="*/ 792 h 10185"/>
                  <a:gd name="connsiteX889" fmla="*/ 7051 w 10000"/>
                  <a:gd name="connsiteY889" fmla="*/ 780 h 10185"/>
                  <a:gd name="connsiteX890" fmla="*/ 7111 w 10000"/>
                  <a:gd name="connsiteY890" fmla="*/ 780 h 10185"/>
                  <a:gd name="connsiteX891" fmla="*/ 7159 w 10000"/>
                  <a:gd name="connsiteY891" fmla="*/ 780 h 10185"/>
                  <a:gd name="connsiteX892" fmla="*/ 7207 w 10000"/>
                  <a:gd name="connsiteY892" fmla="*/ 780 h 10185"/>
                  <a:gd name="connsiteX893" fmla="*/ 7255 w 10000"/>
                  <a:gd name="connsiteY893" fmla="*/ 767 h 10185"/>
                  <a:gd name="connsiteX894" fmla="*/ 7303 w 10000"/>
                  <a:gd name="connsiteY894" fmla="*/ 767 h 10185"/>
                  <a:gd name="connsiteX895" fmla="*/ 7344 w 10000"/>
                  <a:gd name="connsiteY895" fmla="*/ 767 h 10185"/>
                  <a:gd name="connsiteX896" fmla="*/ 7392 w 10000"/>
                  <a:gd name="connsiteY896" fmla="*/ 767 h 10185"/>
                  <a:gd name="connsiteX897" fmla="*/ 7416 w 10000"/>
                  <a:gd name="connsiteY897" fmla="*/ 754 h 10185"/>
                  <a:gd name="connsiteX898" fmla="*/ 7452 w 10000"/>
                  <a:gd name="connsiteY898" fmla="*/ 754 h 10185"/>
                  <a:gd name="connsiteX899" fmla="*/ 7500 w 10000"/>
                  <a:gd name="connsiteY899" fmla="*/ 742 h 10185"/>
                  <a:gd name="connsiteX900" fmla="*/ 7536 w 10000"/>
                  <a:gd name="connsiteY900" fmla="*/ 742 h 10185"/>
                  <a:gd name="connsiteX901" fmla="*/ 7596 w 10000"/>
                  <a:gd name="connsiteY901" fmla="*/ 742 h 10185"/>
                  <a:gd name="connsiteX902" fmla="*/ 7644 w 10000"/>
                  <a:gd name="connsiteY902" fmla="*/ 742 h 10185"/>
                  <a:gd name="connsiteX903" fmla="*/ 7673 w 10000"/>
                  <a:gd name="connsiteY903" fmla="*/ 742 h 10185"/>
                  <a:gd name="connsiteX904" fmla="*/ 7697 w 10000"/>
                  <a:gd name="connsiteY904" fmla="*/ 742 h 10185"/>
                  <a:gd name="connsiteX905" fmla="*/ 7721 w 10000"/>
                  <a:gd name="connsiteY905" fmla="*/ 742 h 10185"/>
                  <a:gd name="connsiteX906" fmla="*/ 7733 w 10000"/>
                  <a:gd name="connsiteY906" fmla="*/ 742 h 10185"/>
                  <a:gd name="connsiteX907" fmla="*/ 7738 w 10000"/>
                  <a:gd name="connsiteY907" fmla="*/ 763 h 10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Lst>
                <a:rect l="l" t="t" r="r" b="b"/>
                <a:pathLst>
                  <a:path w="10000" h="10185">
                    <a:moveTo>
                      <a:pt x="7738" y="763"/>
                    </a:moveTo>
                    <a:cubicBezTo>
                      <a:pt x="7803" y="670"/>
                      <a:pt x="8060" y="281"/>
                      <a:pt x="8122" y="185"/>
                    </a:cubicBezTo>
                    <a:cubicBezTo>
                      <a:pt x="8214" y="44"/>
                      <a:pt x="8114" y="185"/>
                      <a:pt x="8110" y="185"/>
                    </a:cubicBezTo>
                    <a:lnTo>
                      <a:pt x="8062" y="185"/>
                    </a:lnTo>
                    <a:lnTo>
                      <a:pt x="8014" y="191"/>
                    </a:lnTo>
                    <a:lnTo>
                      <a:pt x="7978" y="191"/>
                    </a:lnTo>
                    <a:lnTo>
                      <a:pt x="7949" y="191"/>
                    </a:lnTo>
                    <a:lnTo>
                      <a:pt x="7913" y="191"/>
                    </a:lnTo>
                    <a:cubicBezTo>
                      <a:pt x="7905" y="195"/>
                      <a:pt x="7897" y="200"/>
                      <a:pt x="7889" y="204"/>
                    </a:cubicBezTo>
                    <a:lnTo>
                      <a:pt x="7841" y="204"/>
                    </a:lnTo>
                    <a:cubicBezTo>
                      <a:pt x="7825" y="208"/>
                      <a:pt x="7809" y="213"/>
                      <a:pt x="7793" y="217"/>
                    </a:cubicBezTo>
                    <a:lnTo>
                      <a:pt x="7745" y="217"/>
                    </a:lnTo>
                    <a:lnTo>
                      <a:pt x="7697" y="229"/>
                    </a:lnTo>
                    <a:lnTo>
                      <a:pt x="7656" y="229"/>
                    </a:lnTo>
                    <a:lnTo>
                      <a:pt x="7596" y="229"/>
                    </a:lnTo>
                    <a:cubicBezTo>
                      <a:pt x="7576" y="233"/>
                      <a:pt x="7556" y="238"/>
                      <a:pt x="7536" y="242"/>
                    </a:cubicBezTo>
                    <a:lnTo>
                      <a:pt x="7476" y="242"/>
                    </a:lnTo>
                    <a:lnTo>
                      <a:pt x="7404" y="242"/>
                    </a:lnTo>
                    <a:cubicBezTo>
                      <a:pt x="7384" y="246"/>
                      <a:pt x="7364" y="251"/>
                      <a:pt x="7344" y="255"/>
                    </a:cubicBezTo>
                    <a:lnTo>
                      <a:pt x="7291" y="255"/>
                    </a:lnTo>
                    <a:lnTo>
                      <a:pt x="7231" y="267"/>
                    </a:lnTo>
                    <a:lnTo>
                      <a:pt x="7147" y="267"/>
                    </a:lnTo>
                    <a:cubicBezTo>
                      <a:pt x="7123" y="271"/>
                      <a:pt x="7099" y="276"/>
                      <a:pt x="7075" y="280"/>
                    </a:cubicBezTo>
                    <a:lnTo>
                      <a:pt x="7010" y="280"/>
                    </a:lnTo>
                    <a:cubicBezTo>
                      <a:pt x="6982" y="284"/>
                      <a:pt x="6954" y="289"/>
                      <a:pt x="6926" y="293"/>
                    </a:cubicBezTo>
                    <a:lnTo>
                      <a:pt x="6854" y="305"/>
                    </a:lnTo>
                    <a:cubicBezTo>
                      <a:pt x="6826" y="309"/>
                      <a:pt x="6798" y="314"/>
                      <a:pt x="6770" y="318"/>
                    </a:cubicBezTo>
                    <a:lnTo>
                      <a:pt x="6705" y="318"/>
                    </a:lnTo>
                    <a:lnTo>
                      <a:pt x="6621" y="330"/>
                    </a:lnTo>
                    <a:lnTo>
                      <a:pt x="6537" y="330"/>
                    </a:lnTo>
                    <a:cubicBezTo>
                      <a:pt x="6509" y="334"/>
                      <a:pt x="6481" y="339"/>
                      <a:pt x="6453" y="343"/>
                    </a:cubicBezTo>
                    <a:cubicBezTo>
                      <a:pt x="6423" y="347"/>
                      <a:pt x="6394" y="352"/>
                      <a:pt x="6364" y="356"/>
                    </a:cubicBezTo>
                    <a:lnTo>
                      <a:pt x="6280" y="368"/>
                    </a:lnTo>
                    <a:cubicBezTo>
                      <a:pt x="6248" y="372"/>
                      <a:pt x="6216" y="377"/>
                      <a:pt x="6184" y="381"/>
                    </a:cubicBezTo>
                    <a:cubicBezTo>
                      <a:pt x="6156" y="385"/>
                      <a:pt x="6128" y="390"/>
                      <a:pt x="6100" y="394"/>
                    </a:cubicBezTo>
                    <a:lnTo>
                      <a:pt x="6011" y="394"/>
                    </a:lnTo>
                    <a:lnTo>
                      <a:pt x="5927" y="406"/>
                    </a:lnTo>
                    <a:cubicBezTo>
                      <a:pt x="5895" y="410"/>
                      <a:pt x="5863" y="415"/>
                      <a:pt x="5831" y="419"/>
                    </a:cubicBezTo>
                    <a:cubicBezTo>
                      <a:pt x="5801" y="423"/>
                      <a:pt x="5772" y="428"/>
                      <a:pt x="5742" y="432"/>
                    </a:cubicBezTo>
                    <a:lnTo>
                      <a:pt x="5658" y="432"/>
                    </a:lnTo>
                    <a:lnTo>
                      <a:pt x="5562" y="444"/>
                    </a:lnTo>
                    <a:cubicBezTo>
                      <a:pt x="5530" y="448"/>
                      <a:pt x="5499" y="453"/>
                      <a:pt x="5467" y="457"/>
                    </a:cubicBezTo>
                    <a:cubicBezTo>
                      <a:pt x="5437" y="461"/>
                      <a:pt x="5407" y="466"/>
                      <a:pt x="5377" y="470"/>
                    </a:cubicBezTo>
                    <a:lnTo>
                      <a:pt x="5281" y="470"/>
                    </a:lnTo>
                    <a:cubicBezTo>
                      <a:pt x="5249" y="478"/>
                      <a:pt x="5217" y="487"/>
                      <a:pt x="5185" y="495"/>
                    </a:cubicBezTo>
                    <a:cubicBezTo>
                      <a:pt x="5155" y="499"/>
                      <a:pt x="5126" y="504"/>
                      <a:pt x="5096" y="508"/>
                    </a:cubicBezTo>
                    <a:lnTo>
                      <a:pt x="5000" y="514"/>
                    </a:lnTo>
                    <a:lnTo>
                      <a:pt x="4904" y="514"/>
                    </a:lnTo>
                    <a:cubicBezTo>
                      <a:pt x="4872" y="518"/>
                      <a:pt x="4841" y="523"/>
                      <a:pt x="4809" y="527"/>
                    </a:cubicBezTo>
                    <a:lnTo>
                      <a:pt x="4719" y="539"/>
                    </a:lnTo>
                    <a:cubicBezTo>
                      <a:pt x="4687" y="543"/>
                      <a:pt x="4655" y="548"/>
                      <a:pt x="4623" y="552"/>
                    </a:cubicBezTo>
                    <a:cubicBezTo>
                      <a:pt x="4591" y="556"/>
                      <a:pt x="4560" y="561"/>
                      <a:pt x="4528" y="565"/>
                    </a:cubicBezTo>
                    <a:lnTo>
                      <a:pt x="4438" y="577"/>
                    </a:lnTo>
                    <a:cubicBezTo>
                      <a:pt x="4410" y="581"/>
                      <a:pt x="4382" y="586"/>
                      <a:pt x="4354" y="590"/>
                    </a:cubicBezTo>
                    <a:lnTo>
                      <a:pt x="4258" y="602"/>
                    </a:lnTo>
                    <a:cubicBezTo>
                      <a:pt x="4226" y="606"/>
                      <a:pt x="4195" y="611"/>
                      <a:pt x="4163" y="615"/>
                    </a:cubicBezTo>
                    <a:cubicBezTo>
                      <a:pt x="4133" y="619"/>
                      <a:pt x="4103" y="624"/>
                      <a:pt x="4073" y="628"/>
                    </a:cubicBezTo>
                    <a:lnTo>
                      <a:pt x="3977" y="640"/>
                    </a:lnTo>
                    <a:cubicBezTo>
                      <a:pt x="3945" y="644"/>
                      <a:pt x="3914" y="649"/>
                      <a:pt x="3882" y="653"/>
                    </a:cubicBezTo>
                    <a:cubicBezTo>
                      <a:pt x="3856" y="657"/>
                      <a:pt x="3830" y="662"/>
                      <a:pt x="3804" y="666"/>
                    </a:cubicBezTo>
                    <a:lnTo>
                      <a:pt x="3720" y="678"/>
                    </a:lnTo>
                    <a:cubicBezTo>
                      <a:pt x="3688" y="682"/>
                      <a:pt x="3656" y="687"/>
                      <a:pt x="3624" y="691"/>
                    </a:cubicBezTo>
                    <a:cubicBezTo>
                      <a:pt x="3596" y="695"/>
                      <a:pt x="3569" y="700"/>
                      <a:pt x="3541" y="704"/>
                    </a:cubicBezTo>
                    <a:lnTo>
                      <a:pt x="3463" y="716"/>
                    </a:lnTo>
                    <a:cubicBezTo>
                      <a:pt x="3431" y="720"/>
                      <a:pt x="3399" y="725"/>
                      <a:pt x="3367" y="729"/>
                    </a:cubicBezTo>
                    <a:lnTo>
                      <a:pt x="3283" y="729"/>
                    </a:lnTo>
                    <a:cubicBezTo>
                      <a:pt x="3253" y="733"/>
                      <a:pt x="3224" y="738"/>
                      <a:pt x="3194" y="742"/>
                    </a:cubicBezTo>
                    <a:cubicBezTo>
                      <a:pt x="3166" y="750"/>
                      <a:pt x="3138" y="759"/>
                      <a:pt x="3110" y="767"/>
                    </a:cubicBezTo>
                    <a:cubicBezTo>
                      <a:pt x="3078" y="771"/>
                      <a:pt x="3046" y="776"/>
                      <a:pt x="3014" y="780"/>
                    </a:cubicBezTo>
                    <a:lnTo>
                      <a:pt x="2931" y="780"/>
                    </a:lnTo>
                    <a:lnTo>
                      <a:pt x="2853" y="792"/>
                    </a:lnTo>
                    <a:cubicBezTo>
                      <a:pt x="2821" y="796"/>
                      <a:pt x="2789" y="801"/>
                      <a:pt x="2757" y="805"/>
                    </a:cubicBezTo>
                    <a:cubicBezTo>
                      <a:pt x="2729" y="809"/>
                      <a:pt x="2701" y="814"/>
                      <a:pt x="2673" y="818"/>
                    </a:cubicBezTo>
                    <a:lnTo>
                      <a:pt x="2590" y="830"/>
                    </a:lnTo>
                    <a:cubicBezTo>
                      <a:pt x="2564" y="834"/>
                      <a:pt x="2538" y="839"/>
                      <a:pt x="2512" y="843"/>
                    </a:cubicBezTo>
                    <a:lnTo>
                      <a:pt x="2428" y="849"/>
                    </a:lnTo>
                    <a:cubicBezTo>
                      <a:pt x="2400" y="853"/>
                      <a:pt x="2372" y="858"/>
                      <a:pt x="2344" y="862"/>
                    </a:cubicBezTo>
                    <a:lnTo>
                      <a:pt x="2261" y="874"/>
                    </a:lnTo>
                    <a:cubicBezTo>
                      <a:pt x="2235" y="878"/>
                      <a:pt x="2209" y="883"/>
                      <a:pt x="2183" y="887"/>
                    </a:cubicBezTo>
                    <a:lnTo>
                      <a:pt x="2099" y="887"/>
                    </a:lnTo>
                    <a:cubicBezTo>
                      <a:pt x="2075" y="895"/>
                      <a:pt x="2052" y="904"/>
                      <a:pt x="2028" y="912"/>
                    </a:cubicBezTo>
                    <a:cubicBezTo>
                      <a:pt x="2000" y="916"/>
                      <a:pt x="1972" y="921"/>
                      <a:pt x="1944" y="925"/>
                    </a:cubicBezTo>
                    <a:cubicBezTo>
                      <a:pt x="1918" y="929"/>
                      <a:pt x="1892" y="934"/>
                      <a:pt x="1866" y="938"/>
                    </a:cubicBezTo>
                    <a:lnTo>
                      <a:pt x="1794" y="938"/>
                    </a:lnTo>
                    <a:cubicBezTo>
                      <a:pt x="1770" y="946"/>
                      <a:pt x="1746" y="955"/>
                      <a:pt x="1722" y="963"/>
                    </a:cubicBezTo>
                    <a:lnTo>
                      <a:pt x="1639" y="963"/>
                    </a:lnTo>
                    <a:cubicBezTo>
                      <a:pt x="1617" y="967"/>
                      <a:pt x="1595" y="972"/>
                      <a:pt x="1573" y="976"/>
                    </a:cubicBezTo>
                    <a:lnTo>
                      <a:pt x="1501" y="988"/>
                    </a:lnTo>
                    <a:cubicBezTo>
                      <a:pt x="1477" y="992"/>
                      <a:pt x="1453" y="997"/>
                      <a:pt x="1429" y="1001"/>
                    </a:cubicBezTo>
                    <a:lnTo>
                      <a:pt x="1358" y="1001"/>
                    </a:lnTo>
                    <a:cubicBezTo>
                      <a:pt x="1336" y="1009"/>
                      <a:pt x="1314" y="1018"/>
                      <a:pt x="1292" y="1026"/>
                    </a:cubicBezTo>
                    <a:cubicBezTo>
                      <a:pt x="1272" y="1030"/>
                      <a:pt x="1252" y="1035"/>
                      <a:pt x="1232" y="1039"/>
                    </a:cubicBezTo>
                    <a:cubicBezTo>
                      <a:pt x="1208" y="1043"/>
                      <a:pt x="1184" y="1048"/>
                      <a:pt x="1160" y="1052"/>
                    </a:cubicBezTo>
                    <a:lnTo>
                      <a:pt x="1089" y="1052"/>
                    </a:lnTo>
                    <a:lnTo>
                      <a:pt x="1029" y="1064"/>
                    </a:lnTo>
                    <a:lnTo>
                      <a:pt x="963" y="1064"/>
                    </a:lnTo>
                    <a:cubicBezTo>
                      <a:pt x="943" y="1068"/>
                      <a:pt x="923" y="1073"/>
                      <a:pt x="903" y="1077"/>
                    </a:cubicBezTo>
                    <a:lnTo>
                      <a:pt x="843" y="1077"/>
                    </a:lnTo>
                    <a:lnTo>
                      <a:pt x="783" y="1089"/>
                    </a:lnTo>
                    <a:cubicBezTo>
                      <a:pt x="767" y="1093"/>
                      <a:pt x="752" y="1098"/>
                      <a:pt x="736" y="1102"/>
                    </a:cubicBezTo>
                    <a:cubicBezTo>
                      <a:pt x="720" y="1106"/>
                      <a:pt x="704" y="1111"/>
                      <a:pt x="688" y="1115"/>
                    </a:cubicBezTo>
                    <a:lnTo>
                      <a:pt x="634" y="1115"/>
                    </a:lnTo>
                    <a:lnTo>
                      <a:pt x="574" y="1127"/>
                    </a:lnTo>
                    <a:lnTo>
                      <a:pt x="526" y="1127"/>
                    </a:lnTo>
                    <a:cubicBezTo>
                      <a:pt x="510" y="1131"/>
                      <a:pt x="494" y="1136"/>
                      <a:pt x="478" y="1140"/>
                    </a:cubicBezTo>
                    <a:lnTo>
                      <a:pt x="431" y="1140"/>
                    </a:lnTo>
                    <a:cubicBezTo>
                      <a:pt x="415" y="1144"/>
                      <a:pt x="399" y="1149"/>
                      <a:pt x="383" y="1153"/>
                    </a:cubicBezTo>
                    <a:lnTo>
                      <a:pt x="347" y="1153"/>
                    </a:lnTo>
                    <a:lnTo>
                      <a:pt x="317" y="1165"/>
                    </a:lnTo>
                    <a:lnTo>
                      <a:pt x="281" y="1165"/>
                    </a:lnTo>
                    <a:cubicBezTo>
                      <a:pt x="265" y="1169"/>
                      <a:pt x="249" y="1174"/>
                      <a:pt x="233" y="1178"/>
                    </a:cubicBezTo>
                    <a:lnTo>
                      <a:pt x="209" y="1178"/>
                    </a:lnTo>
                    <a:lnTo>
                      <a:pt x="173" y="1178"/>
                    </a:lnTo>
                    <a:lnTo>
                      <a:pt x="114" y="1184"/>
                    </a:lnTo>
                    <a:cubicBezTo>
                      <a:pt x="102" y="1188"/>
                      <a:pt x="90" y="1193"/>
                      <a:pt x="78" y="1197"/>
                    </a:cubicBezTo>
                    <a:lnTo>
                      <a:pt x="42" y="1197"/>
                    </a:lnTo>
                    <a:cubicBezTo>
                      <a:pt x="36" y="1201"/>
                      <a:pt x="30" y="1206"/>
                      <a:pt x="24" y="1210"/>
                    </a:cubicBezTo>
                    <a:lnTo>
                      <a:pt x="0" y="1210"/>
                    </a:lnTo>
                    <a:lnTo>
                      <a:pt x="0" y="1210"/>
                    </a:lnTo>
                    <a:lnTo>
                      <a:pt x="0" y="1222"/>
                    </a:lnTo>
                    <a:cubicBezTo>
                      <a:pt x="4" y="1231"/>
                      <a:pt x="8" y="1239"/>
                      <a:pt x="12" y="1248"/>
                    </a:cubicBezTo>
                    <a:lnTo>
                      <a:pt x="12" y="1273"/>
                    </a:lnTo>
                    <a:cubicBezTo>
                      <a:pt x="16" y="1281"/>
                      <a:pt x="20" y="1290"/>
                      <a:pt x="24" y="1298"/>
                    </a:cubicBezTo>
                    <a:cubicBezTo>
                      <a:pt x="26" y="1311"/>
                      <a:pt x="28" y="1323"/>
                      <a:pt x="30" y="1336"/>
                    </a:cubicBezTo>
                    <a:cubicBezTo>
                      <a:pt x="34" y="1349"/>
                      <a:pt x="38" y="1361"/>
                      <a:pt x="42" y="1374"/>
                    </a:cubicBezTo>
                    <a:cubicBezTo>
                      <a:pt x="46" y="1382"/>
                      <a:pt x="50" y="1391"/>
                      <a:pt x="54" y="1399"/>
                    </a:cubicBezTo>
                    <a:lnTo>
                      <a:pt x="66" y="1450"/>
                    </a:lnTo>
                    <a:lnTo>
                      <a:pt x="78" y="1501"/>
                    </a:lnTo>
                    <a:cubicBezTo>
                      <a:pt x="82" y="1516"/>
                      <a:pt x="86" y="1530"/>
                      <a:pt x="90" y="1545"/>
                    </a:cubicBezTo>
                    <a:lnTo>
                      <a:pt x="102" y="1608"/>
                    </a:lnTo>
                    <a:lnTo>
                      <a:pt x="126" y="1671"/>
                    </a:lnTo>
                    <a:cubicBezTo>
                      <a:pt x="134" y="1692"/>
                      <a:pt x="142" y="1714"/>
                      <a:pt x="150" y="1735"/>
                    </a:cubicBezTo>
                    <a:cubicBezTo>
                      <a:pt x="158" y="1760"/>
                      <a:pt x="165" y="1786"/>
                      <a:pt x="173" y="1811"/>
                    </a:cubicBezTo>
                    <a:cubicBezTo>
                      <a:pt x="177" y="1830"/>
                      <a:pt x="181" y="1848"/>
                      <a:pt x="185" y="1867"/>
                    </a:cubicBezTo>
                    <a:cubicBezTo>
                      <a:pt x="193" y="1892"/>
                      <a:pt x="201" y="1918"/>
                      <a:pt x="209" y="1943"/>
                    </a:cubicBezTo>
                    <a:cubicBezTo>
                      <a:pt x="213" y="1968"/>
                      <a:pt x="217" y="1994"/>
                      <a:pt x="221" y="2019"/>
                    </a:cubicBezTo>
                    <a:cubicBezTo>
                      <a:pt x="229" y="2049"/>
                      <a:pt x="237" y="2078"/>
                      <a:pt x="245" y="2108"/>
                    </a:cubicBezTo>
                    <a:lnTo>
                      <a:pt x="269" y="2177"/>
                    </a:lnTo>
                    <a:lnTo>
                      <a:pt x="305" y="2279"/>
                    </a:lnTo>
                    <a:cubicBezTo>
                      <a:pt x="313" y="2304"/>
                      <a:pt x="321" y="2330"/>
                      <a:pt x="329" y="2355"/>
                    </a:cubicBezTo>
                    <a:cubicBezTo>
                      <a:pt x="335" y="2389"/>
                      <a:pt x="341" y="2422"/>
                      <a:pt x="347" y="2456"/>
                    </a:cubicBezTo>
                    <a:cubicBezTo>
                      <a:pt x="355" y="2488"/>
                      <a:pt x="363" y="2519"/>
                      <a:pt x="371" y="2551"/>
                    </a:cubicBezTo>
                    <a:cubicBezTo>
                      <a:pt x="379" y="2585"/>
                      <a:pt x="387" y="2618"/>
                      <a:pt x="395" y="2652"/>
                    </a:cubicBezTo>
                    <a:cubicBezTo>
                      <a:pt x="407" y="2681"/>
                      <a:pt x="419" y="2711"/>
                      <a:pt x="431" y="2740"/>
                    </a:cubicBezTo>
                    <a:cubicBezTo>
                      <a:pt x="439" y="2772"/>
                      <a:pt x="447" y="2803"/>
                      <a:pt x="455" y="2835"/>
                    </a:cubicBezTo>
                    <a:cubicBezTo>
                      <a:pt x="467" y="2869"/>
                      <a:pt x="478" y="2902"/>
                      <a:pt x="490" y="2936"/>
                    </a:cubicBezTo>
                    <a:lnTo>
                      <a:pt x="514" y="3050"/>
                    </a:lnTo>
                    <a:cubicBezTo>
                      <a:pt x="526" y="3084"/>
                      <a:pt x="538" y="3117"/>
                      <a:pt x="550" y="3151"/>
                    </a:cubicBezTo>
                    <a:cubicBezTo>
                      <a:pt x="562" y="3191"/>
                      <a:pt x="574" y="3232"/>
                      <a:pt x="586" y="3272"/>
                    </a:cubicBezTo>
                    <a:cubicBezTo>
                      <a:pt x="594" y="3306"/>
                      <a:pt x="602" y="3339"/>
                      <a:pt x="610" y="3373"/>
                    </a:cubicBezTo>
                    <a:lnTo>
                      <a:pt x="646" y="3487"/>
                    </a:lnTo>
                    <a:cubicBezTo>
                      <a:pt x="656" y="3519"/>
                      <a:pt x="666" y="3550"/>
                      <a:pt x="676" y="3582"/>
                    </a:cubicBezTo>
                    <a:lnTo>
                      <a:pt x="712" y="3708"/>
                    </a:lnTo>
                    <a:lnTo>
                      <a:pt x="736" y="3822"/>
                    </a:lnTo>
                    <a:cubicBezTo>
                      <a:pt x="748" y="3858"/>
                      <a:pt x="760" y="3893"/>
                      <a:pt x="772" y="3929"/>
                    </a:cubicBezTo>
                    <a:cubicBezTo>
                      <a:pt x="784" y="3971"/>
                      <a:pt x="795" y="4014"/>
                      <a:pt x="807" y="4056"/>
                    </a:cubicBezTo>
                    <a:cubicBezTo>
                      <a:pt x="819" y="4092"/>
                      <a:pt x="831" y="4127"/>
                      <a:pt x="843" y="4163"/>
                    </a:cubicBezTo>
                    <a:lnTo>
                      <a:pt x="867" y="4277"/>
                    </a:lnTo>
                    <a:cubicBezTo>
                      <a:pt x="879" y="4319"/>
                      <a:pt x="891" y="4362"/>
                      <a:pt x="903" y="4404"/>
                    </a:cubicBezTo>
                    <a:cubicBezTo>
                      <a:pt x="911" y="4440"/>
                      <a:pt x="919" y="4475"/>
                      <a:pt x="927" y="4511"/>
                    </a:cubicBezTo>
                    <a:lnTo>
                      <a:pt x="975" y="4625"/>
                    </a:lnTo>
                    <a:cubicBezTo>
                      <a:pt x="981" y="4667"/>
                      <a:pt x="987" y="4710"/>
                      <a:pt x="993" y="4752"/>
                    </a:cubicBezTo>
                    <a:cubicBezTo>
                      <a:pt x="1005" y="4788"/>
                      <a:pt x="1017" y="4823"/>
                      <a:pt x="1029" y="4859"/>
                    </a:cubicBezTo>
                    <a:cubicBezTo>
                      <a:pt x="1041" y="4901"/>
                      <a:pt x="1053" y="4944"/>
                      <a:pt x="1065" y="4986"/>
                    </a:cubicBezTo>
                    <a:cubicBezTo>
                      <a:pt x="1077" y="5028"/>
                      <a:pt x="1088" y="5070"/>
                      <a:pt x="1100" y="5112"/>
                    </a:cubicBezTo>
                    <a:lnTo>
                      <a:pt x="1136" y="5220"/>
                    </a:lnTo>
                    <a:lnTo>
                      <a:pt x="1160" y="5334"/>
                    </a:lnTo>
                    <a:cubicBezTo>
                      <a:pt x="1172" y="5372"/>
                      <a:pt x="1184" y="5409"/>
                      <a:pt x="1196" y="5447"/>
                    </a:cubicBezTo>
                    <a:lnTo>
                      <a:pt x="1232" y="5555"/>
                    </a:lnTo>
                    <a:lnTo>
                      <a:pt x="1256" y="5669"/>
                    </a:lnTo>
                    <a:lnTo>
                      <a:pt x="1292" y="5783"/>
                    </a:lnTo>
                    <a:cubicBezTo>
                      <a:pt x="1302" y="5819"/>
                      <a:pt x="1312" y="5854"/>
                      <a:pt x="1322" y="5890"/>
                    </a:cubicBezTo>
                    <a:cubicBezTo>
                      <a:pt x="1334" y="5932"/>
                      <a:pt x="1346" y="5975"/>
                      <a:pt x="1358" y="6017"/>
                    </a:cubicBezTo>
                    <a:cubicBezTo>
                      <a:pt x="1366" y="6051"/>
                      <a:pt x="1374" y="6084"/>
                      <a:pt x="1382" y="6118"/>
                    </a:cubicBezTo>
                    <a:cubicBezTo>
                      <a:pt x="1390" y="6150"/>
                      <a:pt x="1398" y="6181"/>
                      <a:pt x="1406" y="6213"/>
                    </a:cubicBezTo>
                    <a:cubicBezTo>
                      <a:pt x="1418" y="6251"/>
                      <a:pt x="1429" y="6289"/>
                      <a:pt x="1441" y="6327"/>
                    </a:cubicBezTo>
                    <a:lnTo>
                      <a:pt x="1477" y="6441"/>
                    </a:lnTo>
                    <a:cubicBezTo>
                      <a:pt x="1485" y="6468"/>
                      <a:pt x="1493" y="6496"/>
                      <a:pt x="1501" y="6523"/>
                    </a:cubicBezTo>
                    <a:cubicBezTo>
                      <a:pt x="1509" y="6557"/>
                      <a:pt x="1517" y="6590"/>
                      <a:pt x="1525" y="6624"/>
                    </a:cubicBezTo>
                    <a:cubicBezTo>
                      <a:pt x="1533" y="6658"/>
                      <a:pt x="1541" y="6691"/>
                      <a:pt x="1549" y="6725"/>
                    </a:cubicBezTo>
                    <a:lnTo>
                      <a:pt x="1585" y="6833"/>
                    </a:lnTo>
                    <a:cubicBezTo>
                      <a:pt x="1593" y="6858"/>
                      <a:pt x="1601" y="6884"/>
                      <a:pt x="1609" y="6909"/>
                    </a:cubicBezTo>
                    <a:cubicBezTo>
                      <a:pt x="1615" y="6943"/>
                      <a:pt x="1621" y="6976"/>
                      <a:pt x="1627" y="7010"/>
                    </a:cubicBezTo>
                    <a:cubicBezTo>
                      <a:pt x="1635" y="7039"/>
                      <a:pt x="1643" y="7069"/>
                      <a:pt x="1651" y="7098"/>
                    </a:cubicBezTo>
                    <a:cubicBezTo>
                      <a:pt x="1659" y="7130"/>
                      <a:pt x="1667" y="7161"/>
                      <a:pt x="1675" y="7193"/>
                    </a:cubicBezTo>
                    <a:cubicBezTo>
                      <a:pt x="1679" y="7223"/>
                      <a:pt x="1683" y="7252"/>
                      <a:pt x="1687" y="7282"/>
                    </a:cubicBezTo>
                    <a:cubicBezTo>
                      <a:pt x="1699" y="7311"/>
                      <a:pt x="1710" y="7341"/>
                      <a:pt x="1722" y="7370"/>
                    </a:cubicBezTo>
                    <a:cubicBezTo>
                      <a:pt x="1730" y="7400"/>
                      <a:pt x="1738" y="7429"/>
                      <a:pt x="1746" y="7459"/>
                    </a:cubicBezTo>
                    <a:cubicBezTo>
                      <a:pt x="1754" y="7486"/>
                      <a:pt x="1762" y="7514"/>
                      <a:pt x="1770" y="7541"/>
                    </a:cubicBezTo>
                    <a:cubicBezTo>
                      <a:pt x="1774" y="7571"/>
                      <a:pt x="1778" y="7600"/>
                      <a:pt x="1782" y="7630"/>
                    </a:cubicBezTo>
                    <a:cubicBezTo>
                      <a:pt x="1790" y="7655"/>
                      <a:pt x="1798" y="7681"/>
                      <a:pt x="1806" y="7706"/>
                    </a:cubicBezTo>
                    <a:cubicBezTo>
                      <a:pt x="1810" y="7735"/>
                      <a:pt x="1814" y="7765"/>
                      <a:pt x="1818" y="7794"/>
                    </a:cubicBezTo>
                    <a:cubicBezTo>
                      <a:pt x="1830" y="7821"/>
                      <a:pt x="1842" y="7849"/>
                      <a:pt x="1854" y="7876"/>
                    </a:cubicBezTo>
                    <a:cubicBezTo>
                      <a:pt x="1858" y="7901"/>
                      <a:pt x="1862" y="7927"/>
                      <a:pt x="1866" y="7952"/>
                    </a:cubicBezTo>
                    <a:cubicBezTo>
                      <a:pt x="1874" y="7982"/>
                      <a:pt x="1882" y="8011"/>
                      <a:pt x="1890" y="8041"/>
                    </a:cubicBezTo>
                    <a:cubicBezTo>
                      <a:pt x="1894" y="8066"/>
                      <a:pt x="1898" y="8092"/>
                      <a:pt x="1902" y="8117"/>
                    </a:cubicBezTo>
                    <a:cubicBezTo>
                      <a:pt x="1910" y="8144"/>
                      <a:pt x="1918" y="8172"/>
                      <a:pt x="1926" y="8199"/>
                    </a:cubicBezTo>
                    <a:lnTo>
                      <a:pt x="1938" y="8262"/>
                    </a:lnTo>
                    <a:cubicBezTo>
                      <a:pt x="1944" y="8287"/>
                      <a:pt x="1950" y="8313"/>
                      <a:pt x="1956" y="8338"/>
                    </a:cubicBezTo>
                    <a:cubicBezTo>
                      <a:pt x="1960" y="8363"/>
                      <a:pt x="1964" y="8389"/>
                      <a:pt x="1968" y="8414"/>
                    </a:cubicBezTo>
                    <a:cubicBezTo>
                      <a:pt x="1976" y="8437"/>
                      <a:pt x="1984" y="8461"/>
                      <a:pt x="1992" y="8484"/>
                    </a:cubicBezTo>
                    <a:lnTo>
                      <a:pt x="2004" y="8547"/>
                    </a:lnTo>
                    <a:cubicBezTo>
                      <a:pt x="2008" y="8572"/>
                      <a:pt x="2012" y="8598"/>
                      <a:pt x="2016" y="8623"/>
                    </a:cubicBezTo>
                    <a:cubicBezTo>
                      <a:pt x="2020" y="8648"/>
                      <a:pt x="2024" y="8674"/>
                      <a:pt x="2028" y="8699"/>
                    </a:cubicBezTo>
                    <a:cubicBezTo>
                      <a:pt x="2036" y="8720"/>
                      <a:pt x="2043" y="8741"/>
                      <a:pt x="2051" y="8762"/>
                    </a:cubicBezTo>
                    <a:lnTo>
                      <a:pt x="2051" y="8819"/>
                    </a:lnTo>
                    <a:lnTo>
                      <a:pt x="2075" y="8882"/>
                    </a:lnTo>
                    <a:lnTo>
                      <a:pt x="2075" y="8945"/>
                    </a:lnTo>
                    <a:cubicBezTo>
                      <a:pt x="2083" y="8970"/>
                      <a:pt x="2091" y="8996"/>
                      <a:pt x="2099" y="9021"/>
                    </a:cubicBezTo>
                    <a:lnTo>
                      <a:pt x="2111" y="9072"/>
                    </a:lnTo>
                    <a:lnTo>
                      <a:pt x="2123" y="9129"/>
                    </a:lnTo>
                    <a:lnTo>
                      <a:pt x="2135" y="9192"/>
                    </a:lnTo>
                    <a:lnTo>
                      <a:pt x="2147" y="9255"/>
                    </a:lnTo>
                    <a:lnTo>
                      <a:pt x="2159" y="9306"/>
                    </a:lnTo>
                    <a:lnTo>
                      <a:pt x="2159" y="9356"/>
                    </a:lnTo>
                    <a:lnTo>
                      <a:pt x="2171" y="9407"/>
                    </a:lnTo>
                    <a:cubicBezTo>
                      <a:pt x="2175" y="9422"/>
                      <a:pt x="2179" y="9436"/>
                      <a:pt x="2183" y="9451"/>
                    </a:cubicBezTo>
                    <a:lnTo>
                      <a:pt x="2183" y="9502"/>
                    </a:lnTo>
                    <a:cubicBezTo>
                      <a:pt x="2187" y="9519"/>
                      <a:pt x="2191" y="9535"/>
                      <a:pt x="2195" y="9552"/>
                    </a:cubicBezTo>
                    <a:lnTo>
                      <a:pt x="2195" y="9590"/>
                    </a:lnTo>
                    <a:lnTo>
                      <a:pt x="2207" y="9641"/>
                    </a:lnTo>
                    <a:lnTo>
                      <a:pt x="2207" y="9679"/>
                    </a:lnTo>
                    <a:cubicBezTo>
                      <a:pt x="2211" y="9692"/>
                      <a:pt x="2215" y="9704"/>
                      <a:pt x="2219" y="9717"/>
                    </a:cubicBezTo>
                    <a:lnTo>
                      <a:pt x="2219" y="9755"/>
                    </a:lnTo>
                    <a:cubicBezTo>
                      <a:pt x="2227" y="9770"/>
                      <a:pt x="2235" y="9784"/>
                      <a:pt x="2243" y="9799"/>
                    </a:cubicBezTo>
                    <a:lnTo>
                      <a:pt x="2243" y="9824"/>
                    </a:lnTo>
                    <a:cubicBezTo>
                      <a:pt x="2247" y="9837"/>
                      <a:pt x="2251" y="9849"/>
                      <a:pt x="2255" y="9862"/>
                    </a:cubicBezTo>
                    <a:lnTo>
                      <a:pt x="2255" y="9900"/>
                    </a:lnTo>
                    <a:cubicBezTo>
                      <a:pt x="2257" y="9913"/>
                      <a:pt x="2259" y="9925"/>
                      <a:pt x="2261" y="9938"/>
                    </a:cubicBezTo>
                    <a:lnTo>
                      <a:pt x="2261" y="9989"/>
                    </a:lnTo>
                    <a:lnTo>
                      <a:pt x="2273" y="10040"/>
                    </a:lnTo>
                    <a:lnTo>
                      <a:pt x="2273" y="10077"/>
                    </a:lnTo>
                    <a:cubicBezTo>
                      <a:pt x="2277" y="10090"/>
                      <a:pt x="2281" y="10102"/>
                      <a:pt x="2285" y="10115"/>
                    </a:cubicBezTo>
                    <a:lnTo>
                      <a:pt x="2285" y="10160"/>
                    </a:lnTo>
                    <a:cubicBezTo>
                      <a:pt x="2289" y="10168"/>
                      <a:pt x="2293" y="10177"/>
                      <a:pt x="2297" y="10185"/>
                    </a:cubicBezTo>
                    <a:lnTo>
                      <a:pt x="2297" y="10172"/>
                    </a:lnTo>
                    <a:lnTo>
                      <a:pt x="2309" y="10160"/>
                    </a:lnTo>
                    <a:cubicBezTo>
                      <a:pt x="2317" y="10156"/>
                      <a:pt x="2325" y="10151"/>
                      <a:pt x="2333" y="10147"/>
                    </a:cubicBezTo>
                    <a:lnTo>
                      <a:pt x="2380" y="10147"/>
                    </a:lnTo>
                    <a:cubicBezTo>
                      <a:pt x="2392" y="10139"/>
                      <a:pt x="2404" y="10130"/>
                      <a:pt x="2416" y="10122"/>
                    </a:cubicBezTo>
                    <a:cubicBezTo>
                      <a:pt x="2436" y="10120"/>
                      <a:pt x="2456" y="10117"/>
                      <a:pt x="2476" y="10115"/>
                    </a:cubicBezTo>
                    <a:lnTo>
                      <a:pt x="2500" y="10103"/>
                    </a:lnTo>
                    <a:lnTo>
                      <a:pt x="2548" y="10103"/>
                    </a:lnTo>
                    <a:cubicBezTo>
                      <a:pt x="2558" y="10099"/>
                      <a:pt x="2568" y="10094"/>
                      <a:pt x="2578" y="10090"/>
                    </a:cubicBezTo>
                    <a:cubicBezTo>
                      <a:pt x="2594" y="10086"/>
                      <a:pt x="2610" y="10081"/>
                      <a:pt x="2626" y="10077"/>
                    </a:cubicBezTo>
                    <a:lnTo>
                      <a:pt x="2661" y="10065"/>
                    </a:lnTo>
                    <a:cubicBezTo>
                      <a:pt x="2673" y="10057"/>
                      <a:pt x="2685" y="10048"/>
                      <a:pt x="2697" y="10040"/>
                    </a:cubicBezTo>
                    <a:cubicBezTo>
                      <a:pt x="2713" y="10036"/>
                      <a:pt x="2729" y="10031"/>
                      <a:pt x="2745" y="10027"/>
                    </a:cubicBezTo>
                    <a:cubicBezTo>
                      <a:pt x="2761" y="10023"/>
                      <a:pt x="2777" y="10018"/>
                      <a:pt x="2793" y="10014"/>
                    </a:cubicBezTo>
                    <a:lnTo>
                      <a:pt x="2841" y="10002"/>
                    </a:lnTo>
                    <a:cubicBezTo>
                      <a:pt x="2857" y="9998"/>
                      <a:pt x="2873" y="9993"/>
                      <a:pt x="2889" y="9989"/>
                    </a:cubicBezTo>
                    <a:cubicBezTo>
                      <a:pt x="2907" y="9985"/>
                      <a:pt x="2925" y="9980"/>
                      <a:pt x="2943" y="9976"/>
                    </a:cubicBezTo>
                    <a:lnTo>
                      <a:pt x="2990" y="9964"/>
                    </a:lnTo>
                    <a:cubicBezTo>
                      <a:pt x="3010" y="9955"/>
                      <a:pt x="3030" y="9947"/>
                      <a:pt x="3050" y="9938"/>
                    </a:cubicBezTo>
                    <a:lnTo>
                      <a:pt x="3110" y="9926"/>
                    </a:lnTo>
                    <a:cubicBezTo>
                      <a:pt x="3130" y="9922"/>
                      <a:pt x="3150" y="9917"/>
                      <a:pt x="3170" y="9913"/>
                    </a:cubicBezTo>
                    <a:cubicBezTo>
                      <a:pt x="3188" y="9905"/>
                      <a:pt x="3206" y="9896"/>
                      <a:pt x="3224" y="9888"/>
                    </a:cubicBezTo>
                    <a:cubicBezTo>
                      <a:pt x="3244" y="9884"/>
                      <a:pt x="3263" y="9879"/>
                      <a:pt x="3283" y="9875"/>
                    </a:cubicBezTo>
                    <a:cubicBezTo>
                      <a:pt x="3307" y="9871"/>
                      <a:pt x="3331" y="9866"/>
                      <a:pt x="3355" y="9862"/>
                    </a:cubicBezTo>
                    <a:cubicBezTo>
                      <a:pt x="3375" y="9854"/>
                      <a:pt x="3395" y="9845"/>
                      <a:pt x="3415" y="9837"/>
                    </a:cubicBezTo>
                    <a:cubicBezTo>
                      <a:pt x="3439" y="9833"/>
                      <a:pt x="3463" y="9828"/>
                      <a:pt x="3487" y="9824"/>
                    </a:cubicBezTo>
                    <a:lnTo>
                      <a:pt x="3553" y="9812"/>
                    </a:lnTo>
                    <a:cubicBezTo>
                      <a:pt x="3573" y="9804"/>
                      <a:pt x="3592" y="9795"/>
                      <a:pt x="3612" y="9787"/>
                    </a:cubicBezTo>
                    <a:cubicBezTo>
                      <a:pt x="3640" y="9781"/>
                      <a:pt x="3668" y="9774"/>
                      <a:pt x="3696" y="9768"/>
                    </a:cubicBezTo>
                    <a:cubicBezTo>
                      <a:pt x="3720" y="9764"/>
                      <a:pt x="3744" y="9759"/>
                      <a:pt x="3768" y="9755"/>
                    </a:cubicBezTo>
                    <a:cubicBezTo>
                      <a:pt x="3792" y="9747"/>
                      <a:pt x="3816" y="9738"/>
                      <a:pt x="3840" y="9730"/>
                    </a:cubicBezTo>
                    <a:cubicBezTo>
                      <a:pt x="3862" y="9726"/>
                      <a:pt x="3884" y="9721"/>
                      <a:pt x="3906" y="9717"/>
                    </a:cubicBezTo>
                    <a:cubicBezTo>
                      <a:pt x="3930" y="9709"/>
                      <a:pt x="3953" y="9700"/>
                      <a:pt x="3977" y="9692"/>
                    </a:cubicBezTo>
                    <a:cubicBezTo>
                      <a:pt x="4005" y="9688"/>
                      <a:pt x="4033" y="9683"/>
                      <a:pt x="4061" y="9679"/>
                    </a:cubicBezTo>
                    <a:cubicBezTo>
                      <a:pt x="4085" y="9671"/>
                      <a:pt x="4109" y="9662"/>
                      <a:pt x="4133" y="9654"/>
                    </a:cubicBezTo>
                    <a:cubicBezTo>
                      <a:pt x="4159" y="9645"/>
                      <a:pt x="4185" y="9637"/>
                      <a:pt x="4211" y="9628"/>
                    </a:cubicBezTo>
                    <a:lnTo>
                      <a:pt x="4282" y="9616"/>
                    </a:lnTo>
                    <a:cubicBezTo>
                      <a:pt x="4310" y="9607"/>
                      <a:pt x="4338" y="9599"/>
                      <a:pt x="4366" y="9590"/>
                    </a:cubicBezTo>
                    <a:lnTo>
                      <a:pt x="4438" y="9578"/>
                    </a:lnTo>
                    <a:cubicBezTo>
                      <a:pt x="4464" y="9569"/>
                      <a:pt x="4490" y="9561"/>
                      <a:pt x="4516" y="9552"/>
                    </a:cubicBezTo>
                    <a:lnTo>
                      <a:pt x="4599" y="9540"/>
                    </a:lnTo>
                    <a:cubicBezTo>
                      <a:pt x="4627" y="9536"/>
                      <a:pt x="4655" y="9531"/>
                      <a:pt x="4683" y="9527"/>
                    </a:cubicBezTo>
                    <a:cubicBezTo>
                      <a:pt x="4711" y="9519"/>
                      <a:pt x="4739" y="9510"/>
                      <a:pt x="4767" y="9502"/>
                    </a:cubicBezTo>
                    <a:cubicBezTo>
                      <a:pt x="4793" y="9494"/>
                      <a:pt x="4818" y="9485"/>
                      <a:pt x="4844" y="9477"/>
                    </a:cubicBezTo>
                    <a:cubicBezTo>
                      <a:pt x="4872" y="9473"/>
                      <a:pt x="4900" y="9468"/>
                      <a:pt x="4928" y="9464"/>
                    </a:cubicBezTo>
                    <a:cubicBezTo>
                      <a:pt x="4956" y="9458"/>
                      <a:pt x="4984" y="9451"/>
                      <a:pt x="5012" y="9445"/>
                    </a:cubicBezTo>
                    <a:cubicBezTo>
                      <a:pt x="5040" y="9441"/>
                      <a:pt x="5068" y="9436"/>
                      <a:pt x="5096" y="9432"/>
                    </a:cubicBezTo>
                    <a:lnTo>
                      <a:pt x="5173" y="9420"/>
                    </a:lnTo>
                    <a:cubicBezTo>
                      <a:pt x="5205" y="9411"/>
                      <a:pt x="5237" y="9403"/>
                      <a:pt x="5269" y="9394"/>
                    </a:cubicBezTo>
                    <a:lnTo>
                      <a:pt x="5353" y="9382"/>
                    </a:lnTo>
                    <a:cubicBezTo>
                      <a:pt x="5379" y="9373"/>
                      <a:pt x="5405" y="9365"/>
                      <a:pt x="5431" y="9356"/>
                    </a:cubicBezTo>
                    <a:lnTo>
                      <a:pt x="5514" y="9344"/>
                    </a:lnTo>
                    <a:cubicBezTo>
                      <a:pt x="5542" y="9335"/>
                      <a:pt x="5570" y="9327"/>
                      <a:pt x="5598" y="9318"/>
                    </a:cubicBezTo>
                    <a:lnTo>
                      <a:pt x="5694" y="9306"/>
                    </a:lnTo>
                    <a:cubicBezTo>
                      <a:pt x="5720" y="9302"/>
                      <a:pt x="5746" y="9297"/>
                      <a:pt x="5772" y="9293"/>
                    </a:cubicBezTo>
                    <a:lnTo>
                      <a:pt x="5855" y="9281"/>
                    </a:lnTo>
                    <a:cubicBezTo>
                      <a:pt x="5883" y="9277"/>
                      <a:pt x="5911" y="9272"/>
                      <a:pt x="5939" y="9268"/>
                    </a:cubicBezTo>
                    <a:cubicBezTo>
                      <a:pt x="5971" y="9264"/>
                      <a:pt x="6003" y="9259"/>
                      <a:pt x="6035" y="9255"/>
                    </a:cubicBezTo>
                    <a:lnTo>
                      <a:pt x="6112" y="9243"/>
                    </a:lnTo>
                    <a:cubicBezTo>
                      <a:pt x="6140" y="9234"/>
                      <a:pt x="6168" y="9226"/>
                      <a:pt x="6196" y="9217"/>
                    </a:cubicBezTo>
                    <a:lnTo>
                      <a:pt x="6280" y="9205"/>
                    </a:lnTo>
                    <a:cubicBezTo>
                      <a:pt x="6308" y="9201"/>
                      <a:pt x="6336" y="9196"/>
                      <a:pt x="6364" y="9192"/>
                    </a:cubicBezTo>
                    <a:cubicBezTo>
                      <a:pt x="6390" y="9184"/>
                      <a:pt x="6415" y="9175"/>
                      <a:pt x="6441" y="9167"/>
                    </a:cubicBezTo>
                    <a:cubicBezTo>
                      <a:pt x="6473" y="9163"/>
                      <a:pt x="6505" y="9158"/>
                      <a:pt x="6537" y="9154"/>
                    </a:cubicBezTo>
                    <a:cubicBezTo>
                      <a:pt x="6565" y="9150"/>
                      <a:pt x="6593" y="9145"/>
                      <a:pt x="6621" y="9141"/>
                    </a:cubicBezTo>
                    <a:lnTo>
                      <a:pt x="6711" y="9129"/>
                    </a:lnTo>
                    <a:cubicBezTo>
                      <a:pt x="6735" y="9123"/>
                      <a:pt x="6758" y="9116"/>
                      <a:pt x="6782" y="9110"/>
                    </a:cubicBezTo>
                    <a:cubicBezTo>
                      <a:pt x="6814" y="9106"/>
                      <a:pt x="6846" y="9101"/>
                      <a:pt x="6878" y="9097"/>
                    </a:cubicBezTo>
                    <a:cubicBezTo>
                      <a:pt x="6906" y="9089"/>
                      <a:pt x="6934" y="9080"/>
                      <a:pt x="6962" y="9072"/>
                    </a:cubicBezTo>
                    <a:cubicBezTo>
                      <a:pt x="6992" y="9068"/>
                      <a:pt x="7021" y="9063"/>
                      <a:pt x="7051" y="9059"/>
                    </a:cubicBezTo>
                    <a:cubicBezTo>
                      <a:pt x="7079" y="9051"/>
                      <a:pt x="7107" y="9042"/>
                      <a:pt x="7135" y="9034"/>
                    </a:cubicBezTo>
                    <a:cubicBezTo>
                      <a:pt x="7163" y="9030"/>
                      <a:pt x="7191" y="9025"/>
                      <a:pt x="7219" y="9021"/>
                    </a:cubicBezTo>
                    <a:cubicBezTo>
                      <a:pt x="7247" y="9013"/>
                      <a:pt x="7275" y="9004"/>
                      <a:pt x="7303" y="8996"/>
                    </a:cubicBezTo>
                    <a:cubicBezTo>
                      <a:pt x="7333" y="8992"/>
                      <a:pt x="7362" y="8987"/>
                      <a:pt x="7392" y="8983"/>
                    </a:cubicBezTo>
                    <a:cubicBezTo>
                      <a:pt x="7420" y="8975"/>
                      <a:pt x="7448" y="8966"/>
                      <a:pt x="7476" y="8958"/>
                    </a:cubicBezTo>
                    <a:cubicBezTo>
                      <a:pt x="7504" y="8950"/>
                      <a:pt x="7532" y="8941"/>
                      <a:pt x="7560" y="8933"/>
                    </a:cubicBezTo>
                    <a:cubicBezTo>
                      <a:pt x="7588" y="8929"/>
                      <a:pt x="7616" y="8924"/>
                      <a:pt x="7644" y="8920"/>
                    </a:cubicBezTo>
                    <a:cubicBezTo>
                      <a:pt x="7674" y="8912"/>
                      <a:pt x="7703" y="8903"/>
                      <a:pt x="7733" y="8895"/>
                    </a:cubicBezTo>
                    <a:cubicBezTo>
                      <a:pt x="7757" y="8891"/>
                      <a:pt x="7781" y="8886"/>
                      <a:pt x="7805" y="8882"/>
                    </a:cubicBezTo>
                    <a:cubicBezTo>
                      <a:pt x="7837" y="8874"/>
                      <a:pt x="7869" y="8865"/>
                      <a:pt x="7901" y="8857"/>
                    </a:cubicBezTo>
                    <a:cubicBezTo>
                      <a:pt x="7925" y="8853"/>
                      <a:pt x="7948" y="8848"/>
                      <a:pt x="7972" y="8844"/>
                    </a:cubicBezTo>
                    <a:cubicBezTo>
                      <a:pt x="8002" y="8836"/>
                      <a:pt x="8032" y="8827"/>
                      <a:pt x="8062" y="8819"/>
                    </a:cubicBezTo>
                    <a:cubicBezTo>
                      <a:pt x="8086" y="8810"/>
                      <a:pt x="8110" y="8802"/>
                      <a:pt x="8134" y="8793"/>
                    </a:cubicBezTo>
                    <a:lnTo>
                      <a:pt x="8218" y="8787"/>
                    </a:lnTo>
                    <a:cubicBezTo>
                      <a:pt x="8244" y="8779"/>
                      <a:pt x="8269" y="8770"/>
                      <a:pt x="8295" y="8762"/>
                    </a:cubicBezTo>
                    <a:cubicBezTo>
                      <a:pt x="8319" y="8758"/>
                      <a:pt x="8343" y="8753"/>
                      <a:pt x="8367" y="8749"/>
                    </a:cubicBezTo>
                    <a:cubicBezTo>
                      <a:pt x="8395" y="8741"/>
                      <a:pt x="8423" y="8732"/>
                      <a:pt x="8451" y="8724"/>
                    </a:cubicBezTo>
                    <a:cubicBezTo>
                      <a:pt x="8475" y="8720"/>
                      <a:pt x="8499" y="8715"/>
                      <a:pt x="8523" y="8711"/>
                    </a:cubicBezTo>
                    <a:cubicBezTo>
                      <a:pt x="8547" y="8703"/>
                      <a:pt x="8570" y="8694"/>
                      <a:pt x="8594" y="8686"/>
                    </a:cubicBezTo>
                    <a:cubicBezTo>
                      <a:pt x="8620" y="8678"/>
                      <a:pt x="8646" y="8669"/>
                      <a:pt x="8672" y="8661"/>
                    </a:cubicBezTo>
                    <a:cubicBezTo>
                      <a:pt x="8696" y="8657"/>
                      <a:pt x="8720" y="8652"/>
                      <a:pt x="8744" y="8648"/>
                    </a:cubicBezTo>
                    <a:cubicBezTo>
                      <a:pt x="8768" y="8640"/>
                      <a:pt x="8792" y="8631"/>
                      <a:pt x="8816" y="8623"/>
                    </a:cubicBezTo>
                    <a:cubicBezTo>
                      <a:pt x="8836" y="8619"/>
                      <a:pt x="8856" y="8614"/>
                      <a:pt x="8876" y="8610"/>
                    </a:cubicBezTo>
                    <a:cubicBezTo>
                      <a:pt x="8898" y="8602"/>
                      <a:pt x="8919" y="8593"/>
                      <a:pt x="8941" y="8585"/>
                    </a:cubicBezTo>
                    <a:cubicBezTo>
                      <a:pt x="8961" y="8576"/>
                      <a:pt x="8981" y="8568"/>
                      <a:pt x="9001" y="8559"/>
                    </a:cubicBezTo>
                    <a:lnTo>
                      <a:pt x="9073" y="8547"/>
                    </a:lnTo>
                    <a:cubicBezTo>
                      <a:pt x="9093" y="8538"/>
                      <a:pt x="9113" y="8530"/>
                      <a:pt x="9133" y="8521"/>
                    </a:cubicBezTo>
                    <a:lnTo>
                      <a:pt x="9205" y="8509"/>
                    </a:lnTo>
                    <a:cubicBezTo>
                      <a:pt x="9223" y="8505"/>
                      <a:pt x="9240" y="8500"/>
                      <a:pt x="9258" y="8496"/>
                    </a:cubicBezTo>
                    <a:cubicBezTo>
                      <a:pt x="9278" y="8488"/>
                      <a:pt x="9298" y="8479"/>
                      <a:pt x="9318" y="8471"/>
                    </a:cubicBezTo>
                    <a:cubicBezTo>
                      <a:pt x="9334" y="8467"/>
                      <a:pt x="9350" y="8462"/>
                      <a:pt x="9366" y="8458"/>
                    </a:cubicBezTo>
                    <a:lnTo>
                      <a:pt x="9426" y="8452"/>
                    </a:lnTo>
                    <a:cubicBezTo>
                      <a:pt x="9442" y="8444"/>
                      <a:pt x="9458" y="8435"/>
                      <a:pt x="9474" y="8427"/>
                    </a:cubicBezTo>
                    <a:cubicBezTo>
                      <a:pt x="9490" y="8423"/>
                      <a:pt x="9506" y="8418"/>
                      <a:pt x="9522" y="8414"/>
                    </a:cubicBezTo>
                    <a:cubicBezTo>
                      <a:pt x="9540" y="8410"/>
                      <a:pt x="9557" y="8405"/>
                      <a:pt x="9575" y="8401"/>
                    </a:cubicBezTo>
                    <a:lnTo>
                      <a:pt x="9623" y="8389"/>
                    </a:lnTo>
                    <a:cubicBezTo>
                      <a:pt x="9635" y="8385"/>
                      <a:pt x="9647" y="8380"/>
                      <a:pt x="9659" y="8376"/>
                    </a:cubicBezTo>
                    <a:cubicBezTo>
                      <a:pt x="9675" y="8372"/>
                      <a:pt x="9691" y="8367"/>
                      <a:pt x="9707" y="8363"/>
                    </a:cubicBezTo>
                    <a:lnTo>
                      <a:pt x="9743" y="8351"/>
                    </a:lnTo>
                    <a:cubicBezTo>
                      <a:pt x="9755" y="8347"/>
                      <a:pt x="9767" y="8342"/>
                      <a:pt x="9779" y="8338"/>
                    </a:cubicBezTo>
                    <a:cubicBezTo>
                      <a:pt x="9799" y="8334"/>
                      <a:pt x="9819" y="8329"/>
                      <a:pt x="9839" y="8325"/>
                    </a:cubicBezTo>
                    <a:lnTo>
                      <a:pt x="9892" y="8313"/>
                    </a:lnTo>
                    <a:cubicBezTo>
                      <a:pt x="9904" y="8304"/>
                      <a:pt x="9916" y="8296"/>
                      <a:pt x="9928" y="8287"/>
                    </a:cubicBezTo>
                    <a:lnTo>
                      <a:pt x="9964" y="8275"/>
                    </a:lnTo>
                    <a:lnTo>
                      <a:pt x="9988" y="8275"/>
                    </a:lnTo>
                    <a:lnTo>
                      <a:pt x="10000" y="8275"/>
                    </a:lnTo>
                    <a:cubicBezTo>
                      <a:pt x="9996" y="8271"/>
                      <a:pt x="9992" y="8266"/>
                      <a:pt x="9988" y="8262"/>
                    </a:cubicBezTo>
                    <a:lnTo>
                      <a:pt x="9988" y="8250"/>
                    </a:lnTo>
                    <a:cubicBezTo>
                      <a:pt x="9984" y="8241"/>
                      <a:pt x="9980" y="8233"/>
                      <a:pt x="9976" y="8224"/>
                    </a:cubicBezTo>
                    <a:cubicBezTo>
                      <a:pt x="9972" y="8216"/>
                      <a:pt x="9968" y="8207"/>
                      <a:pt x="9964" y="8199"/>
                    </a:cubicBezTo>
                    <a:lnTo>
                      <a:pt x="9952" y="8148"/>
                    </a:lnTo>
                    <a:cubicBezTo>
                      <a:pt x="9944" y="8133"/>
                      <a:pt x="9936" y="8119"/>
                      <a:pt x="9928" y="8104"/>
                    </a:cubicBezTo>
                    <a:lnTo>
                      <a:pt x="9904" y="8041"/>
                    </a:lnTo>
                    <a:cubicBezTo>
                      <a:pt x="9900" y="8016"/>
                      <a:pt x="9896" y="7990"/>
                      <a:pt x="9892" y="7965"/>
                    </a:cubicBezTo>
                    <a:cubicBezTo>
                      <a:pt x="9886" y="7952"/>
                      <a:pt x="9880" y="7940"/>
                      <a:pt x="9874" y="7927"/>
                    </a:cubicBezTo>
                    <a:lnTo>
                      <a:pt x="9862" y="7876"/>
                    </a:lnTo>
                    <a:cubicBezTo>
                      <a:pt x="9858" y="7863"/>
                      <a:pt x="9854" y="7851"/>
                      <a:pt x="9850" y="7838"/>
                    </a:cubicBezTo>
                    <a:cubicBezTo>
                      <a:pt x="9846" y="7825"/>
                      <a:pt x="9843" y="7813"/>
                      <a:pt x="9839" y="7800"/>
                    </a:cubicBezTo>
                    <a:cubicBezTo>
                      <a:pt x="9835" y="7781"/>
                      <a:pt x="9831" y="7763"/>
                      <a:pt x="9827" y="7744"/>
                    </a:cubicBezTo>
                    <a:cubicBezTo>
                      <a:pt x="9819" y="7731"/>
                      <a:pt x="9811" y="7719"/>
                      <a:pt x="9803" y="7706"/>
                    </a:cubicBezTo>
                    <a:lnTo>
                      <a:pt x="9791" y="7655"/>
                    </a:lnTo>
                    <a:lnTo>
                      <a:pt x="9779" y="7604"/>
                    </a:lnTo>
                    <a:cubicBezTo>
                      <a:pt x="9775" y="7587"/>
                      <a:pt x="9771" y="7571"/>
                      <a:pt x="9767" y="7554"/>
                    </a:cubicBezTo>
                    <a:lnTo>
                      <a:pt x="9743" y="7503"/>
                    </a:lnTo>
                    <a:lnTo>
                      <a:pt x="9731" y="7446"/>
                    </a:lnTo>
                    <a:cubicBezTo>
                      <a:pt x="9727" y="7429"/>
                      <a:pt x="9723" y="7413"/>
                      <a:pt x="9719" y="7396"/>
                    </a:cubicBezTo>
                    <a:cubicBezTo>
                      <a:pt x="9711" y="7375"/>
                      <a:pt x="9703" y="7353"/>
                      <a:pt x="9695" y="7332"/>
                    </a:cubicBezTo>
                    <a:lnTo>
                      <a:pt x="9683" y="7269"/>
                    </a:lnTo>
                    <a:cubicBezTo>
                      <a:pt x="9675" y="7252"/>
                      <a:pt x="9667" y="7236"/>
                      <a:pt x="9659" y="7219"/>
                    </a:cubicBezTo>
                    <a:cubicBezTo>
                      <a:pt x="9655" y="7198"/>
                      <a:pt x="9651" y="7176"/>
                      <a:pt x="9647" y="7155"/>
                    </a:cubicBezTo>
                    <a:lnTo>
                      <a:pt x="9635" y="7086"/>
                    </a:lnTo>
                    <a:cubicBezTo>
                      <a:pt x="9627" y="7065"/>
                      <a:pt x="9619" y="7043"/>
                      <a:pt x="9611" y="7022"/>
                    </a:cubicBezTo>
                    <a:lnTo>
                      <a:pt x="9599" y="6959"/>
                    </a:lnTo>
                    <a:cubicBezTo>
                      <a:pt x="9591" y="6934"/>
                      <a:pt x="9583" y="6908"/>
                      <a:pt x="9575" y="6883"/>
                    </a:cubicBezTo>
                    <a:lnTo>
                      <a:pt x="9563" y="6820"/>
                    </a:lnTo>
                    <a:cubicBezTo>
                      <a:pt x="9557" y="6797"/>
                      <a:pt x="9551" y="6773"/>
                      <a:pt x="9545" y="6750"/>
                    </a:cubicBezTo>
                    <a:cubicBezTo>
                      <a:pt x="9537" y="6725"/>
                      <a:pt x="9530" y="6700"/>
                      <a:pt x="9522" y="6675"/>
                    </a:cubicBezTo>
                    <a:cubicBezTo>
                      <a:pt x="9518" y="6654"/>
                      <a:pt x="9514" y="6632"/>
                      <a:pt x="9510" y="6611"/>
                    </a:cubicBezTo>
                    <a:cubicBezTo>
                      <a:pt x="9502" y="6586"/>
                      <a:pt x="9494" y="6560"/>
                      <a:pt x="9486" y="6535"/>
                    </a:cubicBezTo>
                    <a:lnTo>
                      <a:pt x="9474" y="6466"/>
                    </a:lnTo>
                    <a:cubicBezTo>
                      <a:pt x="9466" y="6441"/>
                      <a:pt x="9458" y="6415"/>
                      <a:pt x="9450" y="6390"/>
                    </a:cubicBezTo>
                    <a:lnTo>
                      <a:pt x="9438" y="6327"/>
                    </a:lnTo>
                    <a:cubicBezTo>
                      <a:pt x="9430" y="6297"/>
                      <a:pt x="9422" y="6268"/>
                      <a:pt x="9414" y="6238"/>
                    </a:cubicBezTo>
                    <a:lnTo>
                      <a:pt x="9402" y="6175"/>
                    </a:lnTo>
                    <a:cubicBezTo>
                      <a:pt x="9394" y="6152"/>
                      <a:pt x="9386" y="6128"/>
                      <a:pt x="9378" y="6105"/>
                    </a:cubicBezTo>
                    <a:cubicBezTo>
                      <a:pt x="9374" y="6080"/>
                      <a:pt x="9370" y="6054"/>
                      <a:pt x="9366" y="6029"/>
                    </a:cubicBezTo>
                    <a:cubicBezTo>
                      <a:pt x="9362" y="6000"/>
                      <a:pt x="9358" y="5970"/>
                      <a:pt x="9354" y="5941"/>
                    </a:cubicBezTo>
                    <a:cubicBezTo>
                      <a:pt x="9346" y="5916"/>
                      <a:pt x="9338" y="5890"/>
                      <a:pt x="9330" y="5865"/>
                    </a:cubicBezTo>
                    <a:cubicBezTo>
                      <a:pt x="9326" y="5842"/>
                      <a:pt x="9322" y="5818"/>
                      <a:pt x="9318" y="5795"/>
                    </a:cubicBezTo>
                    <a:cubicBezTo>
                      <a:pt x="9310" y="5766"/>
                      <a:pt x="9302" y="5736"/>
                      <a:pt x="9294" y="5707"/>
                    </a:cubicBezTo>
                    <a:cubicBezTo>
                      <a:pt x="9286" y="5682"/>
                      <a:pt x="9278" y="5656"/>
                      <a:pt x="9270" y="5631"/>
                    </a:cubicBezTo>
                    <a:cubicBezTo>
                      <a:pt x="9266" y="5606"/>
                      <a:pt x="9262" y="5580"/>
                      <a:pt x="9258" y="5555"/>
                    </a:cubicBezTo>
                    <a:cubicBezTo>
                      <a:pt x="9254" y="5528"/>
                      <a:pt x="9250" y="5500"/>
                      <a:pt x="9246" y="5473"/>
                    </a:cubicBezTo>
                    <a:cubicBezTo>
                      <a:pt x="9244" y="5448"/>
                      <a:pt x="9242" y="5422"/>
                      <a:pt x="9240" y="5397"/>
                    </a:cubicBezTo>
                    <a:cubicBezTo>
                      <a:pt x="9236" y="5367"/>
                      <a:pt x="9232" y="5338"/>
                      <a:pt x="9228" y="5308"/>
                    </a:cubicBezTo>
                    <a:cubicBezTo>
                      <a:pt x="9224" y="5283"/>
                      <a:pt x="9221" y="5257"/>
                      <a:pt x="9217" y="5232"/>
                    </a:cubicBezTo>
                    <a:lnTo>
                      <a:pt x="9205" y="5157"/>
                    </a:lnTo>
                    <a:cubicBezTo>
                      <a:pt x="9201" y="5134"/>
                      <a:pt x="9197" y="5110"/>
                      <a:pt x="9193" y="5087"/>
                    </a:cubicBezTo>
                    <a:cubicBezTo>
                      <a:pt x="9185" y="5057"/>
                      <a:pt x="9177" y="5028"/>
                      <a:pt x="9169" y="4998"/>
                    </a:cubicBezTo>
                    <a:lnTo>
                      <a:pt x="9169" y="4923"/>
                    </a:lnTo>
                    <a:cubicBezTo>
                      <a:pt x="9165" y="4898"/>
                      <a:pt x="9161" y="4872"/>
                      <a:pt x="9157" y="4847"/>
                    </a:cubicBezTo>
                    <a:cubicBezTo>
                      <a:pt x="9153" y="4819"/>
                      <a:pt x="9149" y="4792"/>
                      <a:pt x="9145" y="4764"/>
                    </a:cubicBezTo>
                    <a:cubicBezTo>
                      <a:pt x="9137" y="4739"/>
                      <a:pt x="9129" y="4713"/>
                      <a:pt x="9121" y="4688"/>
                    </a:cubicBezTo>
                    <a:lnTo>
                      <a:pt x="9121" y="4600"/>
                    </a:lnTo>
                    <a:cubicBezTo>
                      <a:pt x="9113" y="4575"/>
                      <a:pt x="9105" y="4549"/>
                      <a:pt x="9097" y="4524"/>
                    </a:cubicBezTo>
                    <a:lnTo>
                      <a:pt x="9097" y="4454"/>
                    </a:lnTo>
                    <a:cubicBezTo>
                      <a:pt x="9093" y="4425"/>
                      <a:pt x="9089" y="4395"/>
                      <a:pt x="9085" y="4366"/>
                    </a:cubicBezTo>
                    <a:cubicBezTo>
                      <a:pt x="9081" y="4341"/>
                      <a:pt x="9077" y="4315"/>
                      <a:pt x="9073" y="4290"/>
                    </a:cubicBezTo>
                    <a:cubicBezTo>
                      <a:pt x="9069" y="4265"/>
                      <a:pt x="9065" y="4239"/>
                      <a:pt x="9061" y="4214"/>
                    </a:cubicBezTo>
                    <a:lnTo>
                      <a:pt x="9061" y="4157"/>
                    </a:lnTo>
                    <a:cubicBezTo>
                      <a:pt x="9053" y="4128"/>
                      <a:pt x="9045" y="4098"/>
                      <a:pt x="9037" y="4069"/>
                    </a:cubicBezTo>
                    <a:lnTo>
                      <a:pt x="9037" y="3993"/>
                    </a:lnTo>
                    <a:cubicBezTo>
                      <a:pt x="9029" y="3968"/>
                      <a:pt x="9021" y="3942"/>
                      <a:pt x="9013" y="3917"/>
                    </a:cubicBezTo>
                    <a:lnTo>
                      <a:pt x="9013" y="3841"/>
                    </a:lnTo>
                    <a:cubicBezTo>
                      <a:pt x="9009" y="3818"/>
                      <a:pt x="9005" y="3794"/>
                      <a:pt x="9001" y="3771"/>
                    </a:cubicBezTo>
                    <a:lnTo>
                      <a:pt x="8989" y="3708"/>
                    </a:lnTo>
                    <a:cubicBezTo>
                      <a:pt x="8985" y="3683"/>
                      <a:pt x="8981" y="3657"/>
                      <a:pt x="8977" y="3632"/>
                    </a:cubicBezTo>
                    <a:lnTo>
                      <a:pt x="8977" y="3569"/>
                    </a:lnTo>
                    <a:cubicBezTo>
                      <a:pt x="8969" y="3544"/>
                      <a:pt x="8961" y="3518"/>
                      <a:pt x="8953" y="3493"/>
                    </a:cubicBezTo>
                    <a:lnTo>
                      <a:pt x="8953" y="3423"/>
                    </a:lnTo>
                    <a:lnTo>
                      <a:pt x="8941" y="3360"/>
                    </a:lnTo>
                    <a:cubicBezTo>
                      <a:pt x="8937" y="3335"/>
                      <a:pt x="8933" y="3309"/>
                      <a:pt x="8929" y="3284"/>
                    </a:cubicBezTo>
                    <a:lnTo>
                      <a:pt x="8923" y="3221"/>
                    </a:lnTo>
                    <a:lnTo>
                      <a:pt x="8923" y="3164"/>
                    </a:lnTo>
                    <a:lnTo>
                      <a:pt x="8911" y="3101"/>
                    </a:lnTo>
                    <a:cubicBezTo>
                      <a:pt x="8907" y="3080"/>
                      <a:pt x="8904" y="3059"/>
                      <a:pt x="8900" y="3038"/>
                    </a:cubicBezTo>
                    <a:cubicBezTo>
                      <a:pt x="8896" y="3017"/>
                      <a:pt x="8892" y="2995"/>
                      <a:pt x="8888" y="2974"/>
                    </a:cubicBezTo>
                    <a:lnTo>
                      <a:pt x="8876" y="2911"/>
                    </a:lnTo>
                    <a:lnTo>
                      <a:pt x="8864" y="2848"/>
                    </a:lnTo>
                    <a:lnTo>
                      <a:pt x="8864" y="2804"/>
                    </a:lnTo>
                    <a:cubicBezTo>
                      <a:pt x="8860" y="2783"/>
                      <a:pt x="8856" y="2761"/>
                      <a:pt x="8852" y="2740"/>
                    </a:cubicBezTo>
                    <a:lnTo>
                      <a:pt x="8852" y="2677"/>
                    </a:lnTo>
                    <a:lnTo>
                      <a:pt x="8840" y="2626"/>
                    </a:lnTo>
                    <a:lnTo>
                      <a:pt x="8840" y="2576"/>
                    </a:lnTo>
                    <a:lnTo>
                      <a:pt x="8828" y="2513"/>
                    </a:lnTo>
                    <a:lnTo>
                      <a:pt x="8816" y="2468"/>
                    </a:lnTo>
                    <a:cubicBezTo>
                      <a:pt x="8812" y="2451"/>
                      <a:pt x="8808" y="2435"/>
                      <a:pt x="8804" y="2418"/>
                    </a:cubicBezTo>
                    <a:lnTo>
                      <a:pt x="8804" y="2367"/>
                    </a:lnTo>
                    <a:cubicBezTo>
                      <a:pt x="8800" y="2350"/>
                      <a:pt x="8796" y="2334"/>
                      <a:pt x="8792" y="2317"/>
                    </a:cubicBezTo>
                    <a:lnTo>
                      <a:pt x="8792" y="2266"/>
                    </a:lnTo>
                    <a:lnTo>
                      <a:pt x="8780" y="2215"/>
                    </a:lnTo>
                    <a:lnTo>
                      <a:pt x="8780" y="2177"/>
                    </a:lnTo>
                    <a:cubicBezTo>
                      <a:pt x="8776" y="2167"/>
                      <a:pt x="8772" y="2156"/>
                      <a:pt x="8768" y="2146"/>
                    </a:cubicBezTo>
                    <a:lnTo>
                      <a:pt x="8756" y="2095"/>
                    </a:lnTo>
                    <a:cubicBezTo>
                      <a:pt x="8752" y="2082"/>
                      <a:pt x="8748" y="2070"/>
                      <a:pt x="8744" y="2057"/>
                    </a:cubicBezTo>
                    <a:lnTo>
                      <a:pt x="8744" y="2019"/>
                    </a:lnTo>
                    <a:lnTo>
                      <a:pt x="8744" y="1981"/>
                    </a:lnTo>
                    <a:cubicBezTo>
                      <a:pt x="8740" y="1968"/>
                      <a:pt x="8736" y="1956"/>
                      <a:pt x="8732" y="1943"/>
                    </a:cubicBezTo>
                    <a:lnTo>
                      <a:pt x="8732" y="1918"/>
                    </a:lnTo>
                    <a:lnTo>
                      <a:pt x="8732" y="1893"/>
                    </a:lnTo>
                    <a:lnTo>
                      <a:pt x="8720" y="1836"/>
                    </a:lnTo>
                    <a:lnTo>
                      <a:pt x="8708" y="1785"/>
                    </a:lnTo>
                    <a:cubicBezTo>
                      <a:pt x="8704" y="1768"/>
                      <a:pt x="8700" y="1752"/>
                      <a:pt x="8696" y="1735"/>
                    </a:cubicBezTo>
                    <a:lnTo>
                      <a:pt x="8696" y="1709"/>
                    </a:lnTo>
                    <a:lnTo>
                      <a:pt x="8696" y="1659"/>
                    </a:lnTo>
                    <a:cubicBezTo>
                      <a:pt x="8594" y="1416"/>
                      <a:pt x="8546" y="0"/>
                      <a:pt x="8479" y="101"/>
                    </a:cubicBezTo>
                    <a:lnTo>
                      <a:pt x="8058" y="163"/>
                    </a:lnTo>
                    <a:cubicBezTo>
                      <a:pt x="7993" y="199"/>
                      <a:pt x="7707" y="722"/>
                      <a:pt x="7701" y="804"/>
                    </a:cubicBezTo>
                    <a:lnTo>
                      <a:pt x="8040" y="717"/>
                    </a:lnTo>
                    <a:cubicBezTo>
                      <a:pt x="8024" y="1063"/>
                      <a:pt x="8301" y="2031"/>
                      <a:pt x="8295" y="2266"/>
                    </a:cubicBezTo>
                    <a:lnTo>
                      <a:pt x="8295" y="2279"/>
                    </a:lnTo>
                    <a:lnTo>
                      <a:pt x="8295" y="2329"/>
                    </a:lnTo>
                    <a:lnTo>
                      <a:pt x="8295" y="2355"/>
                    </a:lnTo>
                    <a:cubicBezTo>
                      <a:pt x="8299" y="2372"/>
                      <a:pt x="8303" y="2388"/>
                      <a:pt x="8307" y="2405"/>
                    </a:cubicBezTo>
                    <a:cubicBezTo>
                      <a:pt x="8311" y="2418"/>
                      <a:pt x="8315" y="2430"/>
                      <a:pt x="8319" y="2443"/>
                    </a:cubicBezTo>
                    <a:lnTo>
                      <a:pt x="8331" y="2500"/>
                    </a:lnTo>
                    <a:lnTo>
                      <a:pt x="8331" y="2563"/>
                    </a:lnTo>
                    <a:lnTo>
                      <a:pt x="8343" y="2626"/>
                    </a:lnTo>
                    <a:lnTo>
                      <a:pt x="8343" y="2664"/>
                    </a:lnTo>
                    <a:cubicBezTo>
                      <a:pt x="8347" y="2677"/>
                      <a:pt x="8351" y="2689"/>
                      <a:pt x="8355" y="2702"/>
                    </a:cubicBezTo>
                    <a:lnTo>
                      <a:pt x="8355" y="2740"/>
                    </a:lnTo>
                    <a:cubicBezTo>
                      <a:pt x="8359" y="2753"/>
                      <a:pt x="8363" y="2765"/>
                      <a:pt x="8367" y="2778"/>
                    </a:cubicBezTo>
                    <a:lnTo>
                      <a:pt x="8367" y="2829"/>
                    </a:lnTo>
                    <a:cubicBezTo>
                      <a:pt x="8375" y="2840"/>
                      <a:pt x="8383" y="2850"/>
                      <a:pt x="8391" y="2861"/>
                    </a:cubicBezTo>
                    <a:lnTo>
                      <a:pt x="8391" y="2898"/>
                    </a:lnTo>
                    <a:lnTo>
                      <a:pt x="8403" y="2949"/>
                    </a:lnTo>
                    <a:lnTo>
                      <a:pt x="8403" y="2987"/>
                    </a:lnTo>
                    <a:lnTo>
                      <a:pt x="8415" y="3038"/>
                    </a:lnTo>
                    <a:cubicBezTo>
                      <a:pt x="8419" y="3055"/>
                      <a:pt x="8423" y="3071"/>
                      <a:pt x="8427" y="3088"/>
                    </a:cubicBezTo>
                    <a:lnTo>
                      <a:pt x="8439" y="3151"/>
                    </a:lnTo>
                    <a:lnTo>
                      <a:pt x="8439" y="3196"/>
                    </a:lnTo>
                    <a:cubicBezTo>
                      <a:pt x="8443" y="3213"/>
                      <a:pt x="8447" y="3229"/>
                      <a:pt x="8451" y="3246"/>
                    </a:cubicBezTo>
                    <a:lnTo>
                      <a:pt x="8451" y="3284"/>
                    </a:lnTo>
                    <a:cubicBezTo>
                      <a:pt x="8455" y="3305"/>
                      <a:pt x="8459" y="3327"/>
                      <a:pt x="8463" y="3348"/>
                    </a:cubicBezTo>
                    <a:lnTo>
                      <a:pt x="8463" y="3398"/>
                    </a:lnTo>
                    <a:lnTo>
                      <a:pt x="8475" y="3461"/>
                    </a:lnTo>
                    <a:lnTo>
                      <a:pt x="8475" y="3518"/>
                    </a:lnTo>
                    <a:lnTo>
                      <a:pt x="8487" y="3569"/>
                    </a:lnTo>
                    <a:lnTo>
                      <a:pt x="8499" y="3632"/>
                    </a:lnTo>
                    <a:lnTo>
                      <a:pt x="8511" y="3695"/>
                    </a:lnTo>
                    <a:cubicBezTo>
                      <a:pt x="8515" y="3716"/>
                      <a:pt x="8519" y="3738"/>
                      <a:pt x="8523" y="3759"/>
                    </a:cubicBezTo>
                    <a:cubicBezTo>
                      <a:pt x="8527" y="3776"/>
                      <a:pt x="8531" y="3792"/>
                      <a:pt x="8535" y="3809"/>
                    </a:cubicBezTo>
                    <a:lnTo>
                      <a:pt x="8535" y="3866"/>
                    </a:lnTo>
                    <a:lnTo>
                      <a:pt x="8547" y="3929"/>
                    </a:lnTo>
                    <a:cubicBezTo>
                      <a:pt x="8551" y="3954"/>
                      <a:pt x="8555" y="3980"/>
                      <a:pt x="8559" y="4005"/>
                    </a:cubicBezTo>
                    <a:cubicBezTo>
                      <a:pt x="8563" y="4026"/>
                      <a:pt x="8567" y="4048"/>
                      <a:pt x="8571" y="4069"/>
                    </a:cubicBezTo>
                    <a:lnTo>
                      <a:pt x="8571" y="4132"/>
                    </a:lnTo>
                    <a:lnTo>
                      <a:pt x="8583" y="4189"/>
                    </a:lnTo>
                    <a:lnTo>
                      <a:pt x="8583" y="4252"/>
                    </a:lnTo>
                    <a:cubicBezTo>
                      <a:pt x="8587" y="4277"/>
                      <a:pt x="8590" y="4303"/>
                      <a:pt x="8594" y="4328"/>
                    </a:cubicBezTo>
                    <a:lnTo>
                      <a:pt x="8594" y="4404"/>
                    </a:lnTo>
                    <a:lnTo>
                      <a:pt x="8606" y="4467"/>
                    </a:lnTo>
                    <a:cubicBezTo>
                      <a:pt x="8608" y="4490"/>
                      <a:pt x="8610" y="4514"/>
                      <a:pt x="8612" y="4537"/>
                    </a:cubicBezTo>
                    <a:lnTo>
                      <a:pt x="8624" y="4600"/>
                    </a:lnTo>
                    <a:cubicBezTo>
                      <a:pt x="8628" y="4625"/>
                      <a:pt x="8632" y="4651"/>
                      <a:pt x="8636" y="4676"/>
                    </a:cubicBezTo>
                    <a:lnTo>
                      <a:pt x="8636" y="4739"/>
                    </a:lnTo>
                    <a:cubicBezTo>
                      <a:pt x="8640" y="4764"/>
                      <a:pt x="8644" y="4790"/>
                      <a:pt x="8648" y="4815"/>
                    </a:cubicBezTo>
                    <a:cubicBezTo>
                      <a:pt x="8652" y="4838"/>
                      <a:pt x="8656" y="4862"/>
                      <a:pt x="8660" y="4885"/>
                    </a:cubicBezTo>
                    <a:lnTo>
                      <a:pt x="8660" y="4960"/>
                    </a:lnTo>
                    <a:cubicBezTo>
                      <a:pt x="8664" y="4981"/>
                      <a:pt x="8668" y="5003"/>
                      <a:pt x="8672" y="5024"/>
                    </a:cubicBezTo>
                    <a:cubicBezTo>
                      <a:pt x="8676" y="5049"/>
                      <a:pt x="8680" y="5075"/>
                      <a:pt x="8684" y="5100"/>
                    </a:cubicBezTo>
                    <a:lnTo>
                      <a:pt x="8696" y="5169"/>
                    </a:lnTo>
                    <a:lnTo>
                      <a:pt x="8696" y="5245"/>
                    </a:lnTo>
                    <a:lnTo>
                      <a:pt x="8696" y="5308"/>
                    </a:lnTo>
                    <a:cubicBezTo>
                      <a:pt x="8700" y="5333"/>
                      <a:pt x="8704" y="5359"/>
                      <a:pt x="8708" y="5384"/>
                    </a:cubicBezTo>
                    <a:cubicBezTo>
                      <a:pt x="8712" y="5409"/>
                      <a:pt x="8716" y="5435"/>
                      <a:pt x="8720" y="5460"/>
                    </a:cubicBezTo>
                    <a:lnTo>
                      <a:pt x="8720" y="5517"/>
                    </a:lnTo>
                    <a:cubicBezTo>
                      <a:pt x="8724" y="5542"/>
                      <a:pt x="8728" y="5568"/>
                      <a:pt x="8732" y="5593"/>
                    </a:cubicBezTo>
                    <a:cubicBezTo>
                      <a:pt x="8736" y="5618"/>
                      <a:pt x="8740" y="5644"/>
                      <a:pt x="8744" y="5669"/>
                    </a:cubicBezTo>
                    <a:cubicBezTo>
                      <a:pt x="8748" y="5694"/>
                      <a:pt x="8752" y="5720"/>
                      <a:pt x="8756" y="5745"/>
                    </a:cubicBezTo>
                    <a:cubicBezTo>
                      <a:pt x="8760" y="5762"/>
                      <a:pt x="8764" y="5778"/>
                      <a:pt x="8768" y="5795"/>
                    </a:cubicBezTo>
                    <a:cubicBezTo>
                      <a:pt x="8772" y="5818"/>
                      <a:pt x="8776" y="5842"/>
                      <a:pt x="8780" y="5865"/>
                    </a:cubicBezTo>
                    <a:lnTo>
                      <a:pt x="8780" y="5928"/>
                    </a:lnTo>
                    <a:cubicBezTo>
                      <a:pt x="8784" y="5953"/>
                      <a:pt x="8788" y="5979"/>
                      <a:pt x="8792" y="6004"/>
                    </a:cubicBezTo>
                    <a:lnTo>
                      <a:pt x="8804" y="6055"/>
                    </a:lnTo>
                    <a:cubicBezTo>
                      <a:pt x="8808" y="6080"/>
                      <a:pt x="8812" y="6106"/>
                      <a:pt x="8816" y="6131"/>
                    </a:cubicBezTo>
                    <a:lnTo>
                      <a:pt x="8816" y="6188"/>
                    </a:lnTo>
                    <a:lnTo>
                      <a:pt x="8840" y="6251"/>
                    </a:lnTo>
                    <a:lnTo>
                      <a:pt x="8840" y="6314"/>
                    </a:lnTo>
                    <a:lnTo>
                      <a:pt x="8852" y="6377"/>
                    </a:lnTo>
                    <a:cubicBezTo>
                      <a:pt x="8856" y="6398"/>
                      <a:pt x="8860" y="6420"/>
                      <a:pt x="8864" y="6441"/>
                    </a:cubicBezTo>
                    <a:cubicBezTo>
                      <a:pt x="8868" y="6460"/>
                      <a:pt x="8872" y="6478"/>
                      <a:pt x="8876" y="6497"/>
                    </a:cubicBezTo>
                    <a:cubicBezTo>
                      <a:pt x="8880" y="6518"/>
                      <a:pt x="8884" y="6540"/>
                      <a:pt x="8888" y="6561"/>
                    </a:cubicBezTo>
                    <a:cubicBezTo>
                      <a:pt x="8896" y="6578"/>
                      <a:pt x="8903" y="6594"/>
                      <a:pt x="8911" y="6611"/>
                    </a:cubicBezTo>
                    <a:lnTo>
                      <a:pt x="8911" y="6675"/>
                    </a:lnTo>
                    <a:lnTo>
                      <a:pt x="8929" y="6738"/>
                    </a:lnTo>
                    <a:lnTo>
                      <a:pt x="8929" y="6788"/>
                    </a:lnTo>
                    <a:lnTo>
                      <a:pt x="8953" y="6833"/>
                    </a:lnTo>
                    <a:lnTo>
                      <a:pt x="8953" y="6883"/>
                    </a:lnTo>
                    <a:cubicBezTo>
                      <a:pt x="8961" y="6904"/>
                      <a:pt x="8969" y="6926"/>
                      <a:pt x="8977" y="6947"/>
                    </a:cubicBezTo>
                    <a:cubicBezTo>
                      <a:pt x="8981" y="6964"/>
                      <a:pt x="8985" y="6980"/>
                      <a:pt x="8989" y="6997"/>
                    </a:cubicBezTo>
                    <a:lnTo>
                      <a:pt x="9001" y="7048"/>
                    </a:lnTo>
                    <a:cubicBezTo>
                      <a:pt x="9005" y="7065"/>
                      <a:pt x="9009" y="7081"/>
                      <a:pt x="9013" y="7098"/>
                    </a:cubicBezTo>
                    <a:lnTo>
                      <a:pt x="9037" y="7143"/>
                    </a:lnTo>
                    <a:lnTo>
                      <a:pt x="9037" y="7181"/>
                    </a:lnTo>
                    <a:cubicBezTo>
                      <a:pt x="9041" y="7198"/>
                      <a:pt x="9045" y="7214"/>
                      <a:pt x="9049" y="7231"/>
                    </a:cubicBezTo>
                    <a:lnTo>
                      <a:pt x="9061" y="7282"/>
                    </a:lnTo>
                    <a:cubicBezTo>
                      <a:pt x="9065" y="7295"/>
                      <a:pt x="9069" y="7307"/>
                      <a:pt x="9073" y="7320"/>
                    </a:cubicBezTo>
                    <a:cubicBezTo>
                      <a:pt x="9077" y="7337"/>
                      <a:pt x="9081" y="7353"/>
                      <a:pt x="9085" y="7370"/>
                    </a:cubicBezTo>
                    <a:cubicBezTo>
                      <a:pt x="9089" y="7383"/>
                      <a:pt x="9093" y="7395"/>
                      <a:pt x="9097" y="7408"/>
                    </a:cubicBezTo>
                    <a:lnTo>
                      <a:pt x="9097" y="7446"/>
                    </a:lnTo>
                    <a:lnTo>
                      <a:pt x="9121" y="7491"/>
                    </a:lnTo>
                    <a:lnTo>
                      <a:pt x="9133" y="7554"/>
                    </a:lnTo>
                    <a:cubicBezTo>
                      <a:pt x="9141" y="7579"/>
                      <a:pt x="9149" y="7605"/>
                      <a:pt x="9157" y="7630"/>
                    </a:cubicBezTo>
                    <a:cubicBezTo>
                      <a:pt x="9165" y="7647"/>
                      <a:pt x="9173" y="7663"/>
                      <a:pt x="9181" y="7680"/>
                    </a:cubicBezTo>
                    <a:cubicBezTo>
                      <a:pt x="9185" y="7701"/>
                      <a:pt x="9189" y="7723"/>
                      <a:pt x="9193" y="7744"/>
                    </a:cubicBezTo>
                    <a:cubicBezTo>
                      <a:pt x="9197" y="7761"/>
                      <a:pt x="9201" y="7777"/>
                      <a:pt x="9205" y="7794"/>
                    </a:cubicBezTo>
                    <a:cubicBezTo>
                      <a:pt x="9209" y="7809"/>
                      <a:pt x="9213" y="7823"/>
                      <a:pt x="9217" y="7838"/>
                    </a:cubicBezTo>
                    <a:cubicBezTo>
                      <a:pt x="9221" y="7847"/>
                      <a:pt x="9224" y="7855"/>
                      <a:pt x="9228" y="7864"/>
                    </a:cubicBezTo>
                    <a:cubicBezTo>
                      <a:pt x="9232" y="7881"/>
                      <a:pt x="9236" y="7897"/>
                      <a:pt x="9240" y="7914"/>
                    </a:cubicBezTo>
                    <a:cubicBezTo>
                      <a:pt x="9242" y="7927"/>
                      <a:pt x="9244" y="7939"/>
                      <a:pt x="9246" y="7952"/>
                    </a:cubicBezTo>
                    <a:cubicBezTo>
                      <a:pt x="9250" y="7956"/>
                      <a:pt x="9254" y="7961"/>
                      <a:pt x="9258" y="7965"/>
                    </a:cubicBezTo>
                    <a:lnTo>
                      <a:pt x="9246" y="7965"/>
                    </a:lnTo>
                    <a:lnTo>
                      <a:pt x="9240" y="7965"/>
                    </a:lnTo>
                    <a:cubicBezTo>
                      <a:pt x="9232" y="7969"/>
                      <a:pt x="9225" y="7974"/>
                      <a:pt x="9217" y="7978"/>
                    </a:cubicBezTo>
                    <a:lnTo>
                      <a:pt x="9193" y="7990"/>
                    </a:lnTo>
                    <a:lnTo>
                      <a:pt x="9145" y="7990"/>
                    </a:lnTo>
                    <a:cubicBezTo>
                      <a:pt x="9129" y="7998"/>
                      <a:pt x="9113" y="8007"/>
                      <a:pt x="9097" y="8015"/>
                    </a:cubicBezTo>
                    <a:cubicBezTo>
                      <a:pt x="9077" y="8024"/>
                      <a:pt x="9057" y="8032"/>
                      <a:pt x="9037" y="8041"/>
                    </a:cubicBezTo>
                    <a:lnTo>
                      <a:pt x="8977" y="8053"/>
                    </a:lnTo>
                    <a:cubicBezTo>
                      <a:pt x="8965" y="8057"/>
                      <a:pt x="8953" y="8062"/>
                      <a:pt x="8941" y="8066"/>
                    </a:cubicBezTo>
                    <a:cubicBezTo>
                      <a:pt x="8931" y="8070"/>
                      <a:pt x="8921" y="8075"/>
                      <a:pt x="8911" y="8079"/>
                    </a:cubicBezTo>
                    <a:lnTo>
                      <a:pt x="8864" y="8079"/>
                    </a:lnTo>
                    <a:lnTo>
                      <a:pt x="8828" y="8091"/>
                    </a:lnTo>
                    <a:cubicBezTo>
                      <a:pt x="8816" y="8095"/>
                      <a:pt x="8804" y="8100"/>
                      <a:pt x="8792" y="8104"/>
                    </a:cubicBezTo>
                    <a:cubicBezTo>
                      <a:pt x="8776" y="8108"/>
                      <a:pt x="8760" y="8113"/>
                      <a:pt x="8744" y="8117"/>
                    </a:cubicBezTo>
                    <a:lnTo>
                      <a:pt x="8696" y="8129"/>
                    </a:lnTo>
                    <a:cubicBezTo>
                      <a:pt x="8684" y="8135"/>
                      <a:pt x="8672" y="8142"/>
                      <a:pt x="8660" y="8148"/>
                    </a:cubicBezTo>
                    <a:cubicBezTo>
                      <a:pt x="8642" y="8152"/>
                      <a:pt x="8624" y="8157"/>
                      <a:pt x="8606" y="8161"/>
                    </a:cubicBezTo>
                    <a:cubicBezTo>
                      <a:pt x="8590" y="8165"/>
                      <a:pt x="8575" y="8170"/>
                      <a:pt x="8559" y="8174"/>
                    </a:cubicBezTo>
                    <a:lnTo>
                      <a:pt x="8511" y="8186"/>
                    </a:lnTo>
                    <a:cubicBezTo>
                      <a:pt x="8495" y="8195"/>
                      <a:pt x="8479" y="8203"/>
                      <a:pt x="8463" y="8212"/>
                    </a:cubicBezTo>
                    <a:lnTo>
                      <a:pt x="8403" y="8224"/>
                    </a:lnTo>
                    <a:cubicBezTo>
                      <a:pt x="8383" y="8228"/>
                      <a:pt x="8363" y="8233"/>
                      <a:pt x="8343" y="8237"/>
                    </a:cubicBezTo>
                    <a:cubicBezTo>
                      <a:pt x="8327" y="8241"/>
                      <a:pt x="8311" y="8246"/>
                      <a:pt x="8295" y="8250"/>
                    </a:cubicBezTo>
                    <a:cubicBezTo>
                      <a:pt x="8281" y="8258"/>
                      <a:pt x="8268" y="8267"/>
                      <a:pt x="8254" y="8275"/>
                    </a:cubicBezTo>
                    <a:lnTo>
                      <a:pt x="8182" y="8287"/>
                    </a:lnTo>
                    <a:cubicBezTo>
                      <a:pt x="8162" y="8291"/>
                      <a:pt x="8142" y="8296"/>
                      <a:pt x="8122" y="8300"/>
                    </a:cubicBezTo>
                    <a:cubicBezTo>
                      <a:pt x="8102" y="8304"/>
                      <a:pt x="8082" y="8309"/>
                      <a:pt x="8062" y="8313"/>
                    </a:cubicBezTo>
                    <a:cubicBezTo>
                      <a:pt x="8042" y="8321"/>
                      <a:pt x="8022" y="8330"/>
                      <a:pt x="8002" y="8338"/>
                    </a:cubicBezTo>
                    <a:cubicBezTo>
                      <a:pt x="7984" y="8342"/>
                      <a:pt x="7967" y="8347"/>
                      <a:pt x="7949" y="8351"/>
                    </a:cubicBezTo>
                    <a:lnTo>
                      <a:pt x="7889" y="8363"/>
                    </a:lnTo>
                    <a:cubicBezTo>
                      <a:pt x="7865" y="8372"/>
                      <a:pt x="7841" y="8380"/>
                      <a:pt x="7817" y="8389"/>
                    </a:cubicBezTo>
                    <a:lnTo>
                      <a:pt x="7757" y="8401"/>
                    </a:lnTo>
                    <a:cubicBezTo>
                      <a:pt x="7733" y="8405"/>
                      <a:pt x="7709" y="8410"/>
                      <a:pt x="7685" y="8414"/>
                    </a:cubicBezTo>
                    <a:cubicBezTo>
                      <a:pt x="7667" y="8422"/>
                      <a:pt x="7650" y="8431"/>
                      <a:pt x="7632" y="8439"/>
                    </a:cubicBezTo>
                    <a:cubicBezTo>
                      <a:pt x="7608" y="8443"/>
                      <a:pt x="7584" y="8448"/>
                      <a:pt x="7560" y="8452"/>
                    </a:cubicBezTo>
                    <a:lnTo>
                      <a:pt x="7488" y="8458"/>
                    </a:lnTo>
                    <a:cubicBezTo>
                      <a:pt x="7464" y="8462"/>
                      <a:pt x="7440" y="8467"/>
                      <a:pt x="7416" y="8471"/>
                    </a:cubicBezTo>
                    <a:cubicBezTo>
                      <a:pt x="7396" y="8479"/>
                      <a:pt x="7376" y="8488"/>
                      <a:pt x="7356" y="8496"/>
                    </a:cubicBezTo>
                    <a:cubicBezTo>
                      <a:pt x="7334" y="8500"/>
                      <a:pt x="7313" y="8505"/>
                      <a:pt x="7291" y="8509"/>
                    </a:cubicBezTo>
                    <a:cubicBezTo>
                      <a:pt x="7267" y="8517"/>
                      <a:pt x="7243" y="8526"/>
                      <a:pt x="7219" y="8534"/>
                    </a:cubicBezTo>
                    <a:cubicBezTo>
                      <a:pt x="7195" y="8538"/>
                      <a:pt x="7171" y="8543"/>
                      <a:pt x="7147" y="8547"/>
                    </a:cubicBezTo>
                    <a:lnTo>
                      <a:pt x="7075" y="8559"/>
                    </a:lnTo>
                    <a:cubicBezTo>
                      <a:pt x="7053" y="8563"/>
                      <a:pt x="7032" y="8568"/>
                      <a:pt x="7010" y="8572"/>
                    </a:cubicBezTo>
                    <a:cubicBezTo>
                      <a:pt x="6986" y="8580"/>
                      <a:pt x="6962" y="8589"/>
                      <a:pt x="6938" y="8597"/>
                    </a:cubicBezTo>
                    <a:cubicBezTo>
                      <a:pt x="6914" y="8601"/>
                      <a:pt x="6890" y="8606"/>
                      <a:pt x="6866" y="8610"/>
                    </a:cubicBezTo>
                    <a:cubicBezTo>
                      <a:pt x="6838" y="8614"/>
                      <a:pt x="6810" y="8619"/>
                      <a:pt x="6782" y="8623"/>
                    </a:cubicBezTo>
                    <a:lnTo>
                      <a:pt x="6711" y="8635"/>
                    </a:lnTo>
                    <a:cubicBezTo>
                      <a:pt x="6689" y="8639"/>
                      <a:pt x="6667" y="8644"/>
                      <a:pt x="6645" y="8648"/>
                    </a:cubicBezTo>
                    <a:cubicBezTo>
                      <a:pt x="6621" y="8652"/>
                      <a:pt x="6597" y="8657"/>
                      <a:pt x="6573" y="8661"/>
                    </a:cubicBezTo>
                    <a:lnTo>
                      <a:pt x="6501" y="8673"/>
                    </a:lnTo>
                    <a:cubicBezTo>
                      <a:pt x="6477" y="8682"/>
                      <a:pt x="6453" y="8690"/>
                      <a:pt x="6429" y="8699"/>
                    </a:cubicBezTo>
                    <a:lnTo>
                      <a:pt x="6364" y="8711"/>
                    </a:lnTo>
                    <a:cubicBezTo>
                      <a:pt x="6340" y="8715"/>
                      <a:pt x="6316" y="8720"/>
                      <a:pt x="6292" y="8724"/>
                    </a:cubicBezTo>
                    <a:cubicBezTo>
                      <a:pt x="6264" y="8728"/>
                      <a:pt x="6236" y="8733"/>
                      <a:pt x="6208" y="8737"/>
                    </a:cubicBezTo>
                    <a:lnTo>
                      <a:pt x="6136" y="8749"/>
                    </a:lnTo>
                    <a:cubicBezTo>
                      <a:pt x="6112" y="8753"/>
                      <a:pt x="6089" y="8758"/>
                      <a:pt x="6065" y="8762"/>
                    </a:cubicBezTo>
                    <a:cubicBezTo>
                      <a:pt x="6043" y="8766"/>
                      <a:pt x="6021" y="8771"/>
                      <a:pt x="5999" y="8775"/>
                    </a:cubicBezTo>
                    <a:lnTo>
                      <a:pt x="5927" y="8787"/>
                    </a:lnTo>
                    <a:lnTo>
                      <a:pt x="5843" y="8787"/>
                    </a:lnTo>
                    <a:lnTo>
                      <a:pt x="5772" y="8793"/>
                    </a:lnTo>
                    <a:cubicBezTo>
                      <a:pt x="5750" y="8797"/>
                      <a:pt x="5728" y="8802"/>
                      <a:pt x="5706" y="8806"/>
                    </a:cubicBezTo>
                    <a:cubicBezTo>
                      <a:pt x="5682" y="8810"/>
                      <a:pt x="5658" y="8815"/>
                      <a:pt x="5634" y="8819"/>
                    </a:cubicBezTo>
                    <a:lnTo>
                      <a:pt x="5550" y="8831"/>
                    </a:lnTo>
                    <a:cubicBezTo>
                      <a:pt x="5526" y="8840"/>
                      <a:pt x="5502" y="8848"/>
                      <a:pt x="5478" y="8857"/>
                    </a:cubicBezTo>
                    <a:lnTo>
                      <a:pt x="5413" y="8869"/>
                    </a:lnTo>
                    <a:cubicBezTo>
                      <a:pt x="5385" y="8873"/>
                      <a:pt x="5357" y="8878"/>
                      <a:pt x="5329" y="8882"/>
                    </a:cubicBezTo>
                    <a:cubicBezTo>
                      <a:pt x="5305" y="8886"/>
                      <a:pt x="5281" y="8891"/>
                      <a:pt x="5257" y="8895"/>
                    </a:cubicBezTo>
                    <a:lnTo>
                      <a:pt x="5185" y="8907"/>
                    </a:lnTo>
                    <a:cubicBezTo>
                      <a:pt x="5161" y="8911"/>
                      <a:pt x="5138" y="8916"/>
                      <a:pt x="5114" y="8920"/>
                    </a:cubicBezTo>
                    <a:cubicBezTo>
                      <a:pt x="5088" y="8924"/>
                      <a:pt x="5062" y="8929"/>
                      <a:pt x="5036" y="8933"/>
                    </a:cubicBezTo>
                    <a:lnTo>
                      <a:pt x="4964" y="8945"/>
                    </a:lnTo>
                    <a:cubicBezTo>
                      <a:pt x="4940" y="8954"/>
                      <a:pt x="4916" y="8962"/>
                      <a:pt x="4892" y="8971"/>
                    </a:cubicBezTo>
                    <a:lnTo>
                      <a:pt x="4821" y="8983"/>
                    </a:lnTo>
                    <a:cubicBezTo>
                      <a:pt x="4799" y="8987"/>
                      <a:pt x="4777" y="8992"/>
                      <a:pt x="4755" y="8996"/>
                    </a:cubicBezTo>
                    <a:cubicBezTo>
                      <a:pt x="4727" y="9000"/>
                      <a:pt x="4699" y="9005"/>
                      <a:pt x="4671" y="9009"/>
                    </a:cubicBezTo>
                    <a:lnTo>
                      <a:pt x="4599" y="9021"/>
                    </a:lnTo>
                    <a:cubicBezTo>
                      <a:pt x="4575" y="9025"/>
                      <a:pt x="4552" y="9030"/>
                      <a:pt x="4528" y="9034"/>
                    </a:cubicBezTo>
                    <a:lnTo>
                      <a:pt x="4462" y="9046"/>
                    </a:lnTo>
                    <a:cubicBezTo>
                      <a:pt x="4438" y="9050"/>
                      <a:pt x="4414" y="9055"/>
                      <a:pt x="4390" y="9059"/>
                    </a:cubicBezTo>
                    <a:cubicBezTo>
                      <a:pt x="4370" y="9067"/>
                      <a:pt x="4350" y="9076"/>
                      <a:pt x="4330" y="9084"/>
                    </a:cubicBezTo>
                    <a:cubicBezTo>
                      <a:pt x="4306" y="9088"/>
                      <a:pt x="4282" y="9093"/>
                      <a:pt x="4258" y="9097"/>
                    </a:cubicBezTo>
                    <a:cubicBezTo>
                      <a:pt x="4234" y="9101"/>
                      <a:pt x="4211" y="9106"/>
                      <a:pt x="4187" y="9110"/>
                    </a:cubicBezTo>
                    <a:lnTo>
                      <a:pt x="4121" y="9122"/>
                    </a:lnTo>
                    <a:cubicBezTo>
                      <a:pt x="4101" y="9128"/>
                      <a:pt x="4081" y="9135"/>
                      <a:pt x="4061" y="9141"/>
                    </a:cubicBezTo>
                    <a:cubicBezTo>
                      <a:pt x="4037" y="9145"/>
                      <a:pt x="4013" y="9150"/>
                      <a:pt x="3989" y="9154"/>
                    </a:cubicBezTo>
                    <a:cubicBezTo>
                      <a:pt x="3969" y="9158"/>
                      <a:pt x="3949" y="9163"/>
                      <a:pt x="3929" y="9167"/>
                    </a:cubicBezTo>
                    <a:lnTo>
                      <a:pt x="3870" y="9179"/>
                    </a:lnTo>
                    <a:cubicBezTo>
                      <a:pt x="3852" y="9183"/>
                      <a:pt x="3834" y="9188"/>
                      <a:pt x="3816" y="9192"/>
                    </a:cubicBezTo>
                    <a:cubicBezTo>
                      <a:pt x="3792" y="9196"/>
                      <a:pt x="3768" y="9201"/>
                      <a:pt x="3744" y="9205"/>
                    </a:cubicBezTo>
                    <a:lnTo>
                      <a:pt x="3684" y="9217"/>
                    </a:lnTo>
                    <a:cubicBezTo>
                      <a:pt x="3664" y="9221"/>
                      <a:pt x="3644" y="9226"/>
                      <a:pt x="3624" y="9230"/>
                    </a:cubicBezTo>
                    <a:cubicBezTo>
                      <a:pt x="3608" y="9234"/>
                      <a:pt x="3593" y="9239"/>
                      <a:pt x="3577" y="9243"/>
                    </a:cubicBezTo>
                    <a:lnTo>
                      <a:pt x="3523" y="9255"/>
                    </a:lnTo>
                    <a:cubicBezTo>
                      <a:pt x="3503" y="9259"/>
                      <a:pt x="3483" y="9264"/>
                      <a:pt x="3463" y="9268"/>
                    </a:cubicBezTo>
                    <a:cubicBezTo>
                      <a:pt x="3447" y="9272"/>
                      <a:pt x="3431" y="9277"/>
                      <a:pt x="3415" y="9281"/>
                    </a:cubicBezTo>
                    <a:lnTo>
                      <a:pt x="3367" y="9293"/>
                    </a:lnTo>
                    <a:cubicBezTo>
                      <a:pt x="3347" y="9297"/>
                      <a:pt x="3327" y="9302"/>
                      <a:pt x="3307" y="9306"/>
                    </a:cubicBezTo>
                    <a:lnTo>
                      <a:pt x="3260" y="9318"/>
                    </a:lnTo>
                    <a:lnTo>
                      <a:pt x="3212" y="9318"/>
                    </a:lnTo>
                    <a:cubicBezTo>
                      <a:pt x="3202" y="9322"/>
                      <a:pt x="3192" y="9327"/>
                      <a:pt x="3182" y="9331"/>
                    </a:cubicBezTo>
                    <a:cubicBezTo>
                      <a:pt x="3166" y="9335"/>
                      <a:pt x="3150" y="9340"/>
                      <a:pt x="3134" y="9344"/>
                    </a:cubicBezTo>
                    <a:lnTo>
                      <a:pt x="3086" y="9356"/>
                    </a:lnTo>
                    <a:cubicBezTo>
                      <a:pt x="3074" y="9360"/>
                      <a:pt x="3062" y="9365"/>
                      <a:pt x="3050" y="9369"/>
                    </a:cubicBezTo>
                    <a:cubicBezTo>
                      <a:pt x="3038" y="9373"/>
                      <a:pt x="3026" y="9378"/>
                      <a:pt x="3014" y="9382"/>
                    </a:cubicBezTo>
                    <a:lnTo>
                      <a:pt x="2978" y="9382"/>
                    </a:lnTo>
                    <a:lnTo>
                      <a:pt x="2943" y="9394"/>
                    </a:lnTo>
                    <a:lnTo>
                      <a:pt x="2907" y="9394"/>
                    </a:lnTo>
                    <a:cubicBezTo>
                      <a:pt x="2901" y="9398"/>
                      <a:pt x="2895" y="9403"/>
                      <a:pt x="2889" y="9407"/>
                    </a:cubicBezTo>
                    <a:cubicBezTo>
                      <a:pt x="2869" y="9411"/>
                      <a:pt x="2849" y="9416"/>
                      <a:pt x="2829" y="9420"/>
                    </a:cubicBezTo>
                    <a:lnTo>
                      <a:pt x="2793" y="9432"/>
                    </a:lnTo>
                    <a:cubicBezTo>
                      <a:pt x="2781" y="9436"/>
                      <a:pt x="2769" y="9441"/>
                      <a:pt x="2757" y="9445"/>
                    </a:cubicBezTo>
                    <a:lnTo>
                      <a:pt x="2733" y="9445"/>
                    </a:lnTo>
                    <a:lnTo>
                      <a:pt x="2709" y="9451"/>
                    </a:lnTo>
                    <a:lnTo>
                      <a:pt x="2709" y="9451"/>
                    </a:lnTo>
                    <a:lnTo>
                      <a:pt x="2709" y="9445"/>
                    </a:lnTo>
                    <a:cubicBezTo>
                      <a:pt x="2705" y="9432"/>
                      <a:pt x="2701" y="9420"/>
                      <a:pt x="2697" y="9407"/>
                    </a:cubicBezTo>
                    <a:lnTo>
                      <a:pt x="2697" y="9356"/>
                    </a:lnTo>
                    <a:cubicBezTo>
                      <a:pt x="2693" y="9348"/>
                      <a:pt x="2689" y="9339"/>
                      <a:pt x="2685" y="9331"/>
                    </a:cubicBezTo>
                    <a:lnTo>
                      <a:pt x="2685" y="9281"/>
                    </a:lnTo>
                    <a:lnTo>
                      <a:pt x="2685" y="9243"/>
                    </a:lnTo>
                    <a:cubicBezTo>
                      <a:pt x="2681" y="9218"/>
                      <a:pt x="2677" y="9192"/>
                      <a:pt x="2673" y="9167"/>
                    </a:cubicBezTo>
                    <a:lnTo>
                      <a:pt x="2661" y="9122"/>
                    </a:lnTo>
                    <a:lnTo>
                      <a:pt x="2661" y="9072"/>
                    </a:lnTo>
                    <a:cubicBezTo>
                      <a:pt x="2657" y="9063"/>
                      <a:pt x="2654" y="9055"/>
                      <a:pt x="2650" y="9046"/>
                    </a:cubicBezTo>
                    <a:lnTo>
                      <a:pt x="2650" y="9009"/>
                    </a:lnTo>
                    <a:lnTo>
                      <a:pt x="2650" y="8971"/>
                    </a:lnTo>
                    <a:lnTo>
                      <a:pt x="2638" y="8920"/>
                    </a:lnTo>
                    <a:cubicBezTo>
                      <a:pt x="2634" y="8907"/>
                      <a:pt x="2630" y="8895"/>
                      <a:pt x="2626" y="8882"/>
                    </a:cubicBezTo>
                    <a:lnTo>
                      <a:pt x="2626" y="8844"/>
                    </a:lnTo>
                    <a:cubicBezTo>
                      <a:pt x="2622" y="8831"/>
                      <a:pt x="2618" y="8819"/>
                      <a:pt x="2614" y="8806"/>
                    </a:cubicBezTo>
                    <a:cubicBezTo>
                      <a:pt x="2610" y="8791"/>
                      <a:pt x="2606" y="8777"/>
                      <a:pt x="2602" y="8762"/>
                    </a:cubicBezTo>
                    <a:lnTo>
                      <a:pt x="2602" y="8724"/>
                    </a:lnTo>
                    <a:lnTo>
                      <a:pt x="2590" y="8673"/>
                    </a:lnTo>
                    <a:lnTo>
                      <a:pt x="2590" y="8623"/>
                    </a:lnTo>
                    <a:cubicBezTo>
                      <a:pt x="2586" y="8602"/>
                      <a:pt x="2582" y="8580"/>
                      <a:pt x="2578" y="8559"/>
                    </a:cubicBezTo>
                    <a:cubicBezTo>
                      <a:pt x="2576" y="8542"/>
                      <a:pt x="2574" y="8526"/>
                      <a:pt x="2572" y="8509"/>
                    </a:cubicBezTo>
                    <a:lnTo>
                      <a:pt x="2560" y="8458"/>
                    </a:lnTo>
                    <a:cubicBezTo>
                      <a:pt x="2556" y="8443"/>
                      <a:pt x="2552" y="8429"/>
                      <a:pt x="2548" y="8414"/>
                    </a:cubicBezTo>
                    <a:lnTo>
                      <a:pt x="2536" y="8351"/>
                    </a:lnTo>
                    <a:lnTo>
                      <a:pt x="2536" y="8300"/>
                    </a:lnTo>
                    <a:lnTo>
                      <a:pt x="2524" y="8237"/>
                    </a:lnTo>
                    <a:lnTo>
                      <a:pt x="2512" y="8186"/>
                    </a:lnTo>
                    <a:lnTo>
                      <a:pt x="2488" y="8117"/>
                    </a:lnTo>
                    <a:lnTo>
                      <a:pt x="2476" y="8066"/>
                    </a:lnTo>
                    <a:cubicBezTo>
                      <a:pt x="2472" y="8041"/>
                      <a:pt x="2468" y="8015"/>
                      <a:pt x="2464" y="7990"/>
                    </a:cubicBezTo>
                    <a:cubicBezTo>
                      <a:pt x="2460" y="7973"/>
                      <a:pt x="2456" y="7957"/>
                      <a:pt x="2452" y="7940"/>
                    </a:cubicBezTo>
                    <a:cubicBezTo>
                      <a:pt x="2448" y="7915"/>
                      <a:pt x="2444" y="7889"/>
                      <a:pt x="2440" y="7864"/>
                    </a:cubicBezTo>
                    <a:cubicBezTo>
                      <a:pt x="2436" y="7843"/>
                      <a:pt x="2432" y="7821"/>
                      <a:pt x="2428" y="7800"/>
                    </a:cubicBezTo>
                    <a:lnTo>
                      <a:pt x="2416" y="7731"/>
                    </a:lnTo>
                    <a:lnTo>
                      <a:pt x="2404" y="7668"/>
                    </a:lnTo>
                    <a:cubicBezTo>
                      <a:pt x="2396" y="7643"/>
                      <a:pt x="2388" y="7617"/>
                      <a:pt x="2380" y="7592"/>
                    </a:cubicBezTo>
                    <a:cubicBezTo>
                      <a:pt x="2372" y="7571"/>
                      <a:pt x="2364" y="7549"/>
                      <a:pt x="2356" y="7528"/>
                    </a:cubicBezTo>
                    <a:lnTo>
                      <a:pt x="2344" y="7459"/>
                    </a:lnTo>
                    <a:cubicBezTo>
                      <a:pt x="2340" y="7434"/>
                      <a:pt x="2337" y="7408"/>
                      <a:pt x="2333" y="7383"/>
                    </a:cubicBezTo>
                    <a:cubicBezTo>
                      <a:pt x="2325" y="7358"/>
                      <a:pt x="2317" y="7332"/>
                      <a:pt x="2309" y="7307"/>
                    </a:cubicBezTo>
                    <a:cubicBezTo>
                      <a:pt x="2305" y="7282"/>
                      <a:pt x="2301" y="7256"/>
                      <a:pt x="2297" y="7231"/>
                    </a:cubicBezTo>
                    <a:cubicBezTo>
                      <a:pt x="2289" y="7206"/>
                      <a:pt x="2281" y="7180"/>
                      <a:pt x="2273" y="7155"/>
                    </a:cubicBezTo>
                    <a:lnTo>
                      <a:pt x="2261" y="7086"/>
                    </a:lnTo>
                    <a:cubicBezTo>
                      <a:pt x="2255" y="7061"/>
                      <a:pt x="2249" y="7035"/>
                      <a:pt x="2243" y="7010"/>
                    </a:cubicBezTo>
                    <a:cubicBezTo>
                      <a:pt x="2235" y="6980"/>
                      <a:pt x="2227" y="6951"/>
                      <a:pt x="2219" y="6921"/>
                    </a:cubicBezTo>
                    <a:cubicBezTo>
                      <a:pt x="2211" y="6896"/>
                      <a:pt x="2203" y="6870"/>
                      <a:pt x="2195" y="6845"/>
                    </a:cubicBezTo>
                    <a:lnTo>
                      <a:pt x="2171" y="6776"/>
                    </a:lnTo>
                    <a:cubicBezTo>
                      <a:pt x="2163" y="6746"/>
                      <a:pt x="2155" y="6717"/>
                      <a:pt x="2147" y="6687"/>
                    </a:cubicBezTo>
                    <a:cubicBezTo>
                      <a:pt x="2143" y="6662"/>
                      <a:pt x="2139" y="6636"/>
                      <a:pt x="2135" y="6611"/>
                    </a:cubicBezTo>
                    <a:cubicBezTo>
                      <a:pt x="2127" y="6582"/>
                      <a:pt x="2119" y="6552"/>
                      <a:pt x="2111" y="6523"/>
                    </a:cubicBezTo>
                    <a:cubicBezTo>
                      <a:pt x="2103" y="6500"/>
                      <a:pt x="2095" y="6476"/>
                      <a:pt x="2087" y="6453"/>
                    </a:cubicBezTo>
                    <a:cubicBezTo>
                      <a:pt x="2075" y="6419"/>
                      <a:pt x="2063" y="6386"/>
                      <a:pt x="2051" y="6352"/>
                    </a:cubicBezTo>
                    <a:cubicBezTo>
                      <a:pt x="2043" y="6322"/>
                      <a:pt x="2036" y="6293"/>
                      <a:pt x="2028" y="6263"/>
                    </a:cubicBezTo>
                    <a:cubicBezTo>
                      <a:pt x="2020" y="6234"/>
                      <a:pt x="2012" y="6204"/>
                      <a:pt x="2004" y="6175"/>
                    </a:cubicBezTo>
                    <a:cubicBezTo>
                      <a:pt x="1996" y="6148"/>
                      <a:pt x="1988" y="6120"/>
                      <a:pt x="1980" y="6093"/>
                    </a:cubicBezTo>
                    <a:lnTo>
                      <a:pt x="1944" y="5991"/>
                    </a:lnTo>
                    <a:cubicBezTo>
                      <a:pt x="1938" y="5962"/>
                      <a:pt x="1932" y="5932"/>
                      <a:pt x="1926" y="5903"/>
                    </a:cubicBezTo>
                    <a:cubicBezTo>
                      <a:pt x="1918" y="5871"/>
                      <a:pt x="1910" y="5840"/>
                      <a:pt x="1902" y="5808"/>
                    </a:cubicBezTo>
                    <a:cubicBezTo>
                      <a:pt x="1894" y="5778"/>
                      <a:pt x="1886" y="5749"/>
                      <a:pt x="1878" y="5719"/>
                    </a:cubicBezTo>
                    <a:cubicBezTo>
                      <a:pt x="1870" y="5685"/>
                      <a:pt x="1862" y="5652"/>
                      <a:pt x="1854" y="5618"/>
                    </a:cubicBezTo>
                    <a:cubicBezTo>
                      <a:pt x="1842" y="5584"/>
                      <a:pt x="1830" y="5551"/>
                      <a:pt x="1818" y="5517"/>
                    </a:cubicBezTo>
                    <a:cubicBezTo>
                      <a:pt x="1810" y="5485"/>
                      <a:pt x="1802" y="5454"/>
                      <a:pt x="1794" y="5422"/>
                    </a:cubicBezTo>
                    <a:cubicBezTo>
                      <a:pt x="1786" y="5388"/>
                      <a:pt x="1778" y="5355"/>
                      <a:pt x="1770" y="5321"/>
                    </a:cubicBezTo>
                    <a:cubicBezTo>
                      <a:pt x="1758" y="5287"/>
                      <a:pt x="1746" y="5254"/>
                      <a:pt x="1734" y="5220"/>
                    </a:cubicBezTo>
                    <a:cubicBezTo>
                      <a:pt x="1726" y="5188"/>
                      <a:pt x="1719" y="5157"/>
                      <a:pt x="1711" y="5125"/>
                    </a:cubicBezTo>
                    <a:cubicBezTo>
                      <a:pt x="1699" y="5091"/>
                      <a:pt x="1687" y="5058"/>
                      <a:pt x="1675" y="5024"/>
                    </a:cubicBezTo>
                    <a:cubicBezTo>
                      <a:pt x="1667" y="4990"/>
                      <a:pt x="1659" y="4957"/>
                      <a:pt x="1651" y="4923"/>
                    </a:cubicBezTo>
                    <a:lnTo>
                      <a:pt x="1615" y="4821"/>
                    </a:lnTo>
                    <a:cubicBezTo>
                      <a:pt x="1609" y="4785"/>
                      <a:pt x="1603" y="4750"/>
                      <a:pt x="1597" y="4714"/>
                    </a:cubicBezTo>
                    <a:cubicBezTo>
                      <a:pt x="1585" y="4680"/>
                      <a:pt x="1573" y="4647"/>
                      <a:pt x="1561" y="4613"/>
                    </a:cubicBezTo>
                    <a:lnTo>
                      <a:pt x="1537" y="4511"/>
                    </a:lnTo>
                    <a:cubicBezTo>
                      <a:pt x="1525" y="4479"/>
                      <a:pt x="1513" y="4448"/>
                      <a:pt x="1501" y="4416"/>
                    </a:cubicBezTo>
                    <a:cubicBezTo>
                      <a:pt x="1493" y="4378"/>
                      <a:pt x="1485" y="4341"/>
                      <a:pt x="1477" y="4303"/>
                    </a:cubicBezTo>
                    <a:lnTo>
                      <a:pt x="1441" y="4201"/>
                    </a:lnTo>
                    <a:cubicBezTo>
                      <a:pt x="1433" y="4170"/>
                      <a:pt x="1425" y="4138"/>
                      <a:pt x="1417" y="4107"/>
                    </a:cubicBezTo>
                    <a:cubicBezTo>
                      <a:pt x="1409" y="4073"/>
                      <a:pt x="1402" y="4039"/>
                      <a:pt x="1394" y="4005"/>
                    </a:cubicBezTo>
                    <a:cubicBezTo>
                      <a:pt x="1386" y="3971"/>
                      <a:pt x="1378" y="3938"/>
                      <a:pt x="1370" y="3904"/>
                    </a:cubicBezTo>
                    <a:cubicBezTo>
                      <a:pt x="1358" y="3872"/>
                      <a:pt x="1346" y="3841"/>
                      <a:pt x="1334" y="3809"/>
                    </a:cubicBezTo>
                    <a:cubicBezTo>
                      <a:pt x="1326" y="3775"/>
                      <a:pt x="1318" y="3742"/>
                      <a:pt x="1310" y="3708"/>
                    </a:cubicBezTo>
                    <a:cubicBezTo>
                      <a:pt x="1300" y="3674"/>
                      <a:pt x="1290" y="3641"/>
                      <a:pt x="1280" y="3607"/>
                    </a:cubicBezTo>
                    <a:cubicBezTo>
                      <a:pt x="1272" y="3573"/>
                      <a:pt x="1264" y="3540"/>
                      <a:pt x="1256" y="3506"/>
                    </a:cubicBezTo>
                    <a:cubicBezTo>
                      <a:pt x="1248" y="3478"/>
                      <a:pt x="1240" y="3451"/>
                      <a:pt x="1232" y="3423"/>
                    </a:cubicBezTo>
                    <a:cubicBezTo>
                      <a:pt x="1224" y="3394"/>
                      <a:pt x="1216" y="3364"/>
                      <a:pt x="1208" y="3335"/>
                    </a:cubicBezTo>
                    <a:cubicBezTo>
                      <a:pt x="1196" y="3301"/>
                      <a:pt x="1184" y="3268"/>
                      <a:pt x="1172" y="3234"/>
                    </a:cubicBezTo>
                    <a:cubicBezTo>
                      <a:pt x="1164" y="3202"/>
                      <a:pt x="1156" y="3171"/>
                      <a:pt x="1148" y="3139"/>
                    </a:cubicBezTo>
                    <a:cubicBezTo>
                      <a:pt x="1140" y="3105"/>
                      <a:pt x="1132" y="3072"/>
                      <a:pt x="1124" y="3038"/>
                    </a:cubicBezTo>
                    <a:cubicBezTo>
                      <a:pt x="1116" y="3013"/>
                      <a:pt x="1108" y="2987"/>
                      <a:pt x="1100" y="2962"/>
                    </a:cubicBezTo>
                    <a:cubicBezTo>
                      <a:pt x="1092" y="2928"/>
                      <a:pt x="1085" y="2895"/>
                      <a:pt x="1077" y="2861"/>
                    </a:cubicBezTo>
                    <a:cubicBezTo>
                      <a:pt x="1065" y="2833"/>
                      <a:pt x="1053" y="2806"/>
                      <a:pt x="1041" y="2778"/>
                    </a:cubicBezTo>
                    <a:cubicBezTo>
                      <a:pt x="1037" y="2753"/>
                      <a:pt x="1033" y="2727"/>
                      <a:pt x="1029" y="2702"/>
                    </a:cubicBezTo>
                    <a:cubicBezTo>
                      <a:pt x="1021" y="2677"/>
                      <a:pt x="1013" y="2651"/>
                      <a:pt x="1005" y="2626"/>
                    </a:cubicBezTo>
                    <a:lnTo>
                      <a:pt x="981" y="2551"/>
                    </a:lnTo>
                    <a:cubicBezTo>
                      <a:pt x="975" y="2523"/>
                      <a:pt x="969" y="2496"/>
                      <a:pt x="963" y="2468"/>
                    </a:cubicBezTo>
                    <a:cubicBezTo>
                      <a:pt x="959" y="2443"/>
                      <a:pt x="955" y="2417"/>
                      <a:pt x="951" y="2392"/>
                    </a:cubicBezTo>
                    <a:lnTo>
                      <a:pt x="927" y="2329"/>
                    </a:lnTo>
                    <a:cubicBezTo>
                      <a:pt x="919" y="2304"/>
                      <a:pt x="911" y="2278"/>
                      <a:pt x="903" y="2253"/>
                    </a:cubicBezTo>
                    <a:lnTo>
                      <a:pt x="891" y="2190"/>
                    </a:lnTo>
                    <a:lnTo>
                      <a:pt x="867" y="2133"/>
                    </a:lnTo>
                    <a:lnTo>
                      <a:pt x="855" y="2070"/>
                    </a:lnTo>
                    <a:lnTo>
                      <a:pt x="843" y="2007"/>
                    </a:lnTo>
                    <a:cubicBezTo>
                      <a:pt x="835" y="1986"/>
                      <a:pt x="827" y="1964"/>
                      <a:pt x="819" y="1943"/>
                    </a:cubicBezTo>
                    <a:cubicBezTo>
                      <a:pt x="815" y="1926"/>
                      <a:pt x="811" y="1910"/>
                      <a:pt x="807" y="1893"/>
                    </a:cubicBezTo>
                    <a:cubicBezTo>
                      <a:pt x="799" y="1880"/>
                      <a:pt x="791" y="1868"/>
                      <a:pt x="783" y="1855"/>
                    </a:cubicBezTo>
                    <a:cubicBezTo>
                      <a:pt x="779" y="1840"/>
                      <a:pt x="776" y="1826"/>
                      <a:pt x="772" y="1811"/>
                    </a:cubicBezTo>
                    <a:cubicBezTo>
                      <a:pt x="768" y="1798"/>
                      <a:pt x="764" y="1786"/>
                      <a:pt x="760" y="1773"/>
                    </a:cubicBezTo>
                    <a:cubicBezTo>
                      <a:pt x="756" y="1760"/>
                      <a:pt x="752" y="1748"/>
                      <a:pt x="748" y="1735"/>
                    </a:cubicBezTo>
                    <a:lnTo>
                      <a:pt x="748" y="1697"/>
                    </a:lnTo>
                    <a:cubicBezTo>
                      <a:pt x="740" y="1676"/>
                      <a:pt x="732" y="1654"/>
                      <a:pt x="724" y="1633"/>
                    </a:cubicBezTo>
                    <a:lnTo>
                      <a:pt x="724" y="1595"/>
                    </a:lnTo>
                    <a:cubicBezTo>
                      <a:pt x="720" y="1587"/>
                      <a:pt x="716" y="1578"/>
                      <a:pt x="712" y="1570"/>
                    </a:cubicBezTo>
                    <a:lnTo>
                      <a:pt x="712" y="1558"/>
                    </a:lnTo>
                    <a:lnTo>
                      <a:pt x="724" y="1558"/>
                    </a:lnTo>
                    <a:cubicBezTo>
                      <a:pt x="744" y="1554"/>
                      <a:pt x="763" y="1549"/>
                      <a:pt x="783" y="1545"/>
                    </a:cubicBezTo>
                    <a:cubicBezTo>
                      <a:pt x="795" y="1541"/>
                      <a:pt x="807" y="1536"/>
                      <a:pt x="819" y="1532"/>
                    </a:cubicBezTo>
                    <a:lnTo>
                      <a:pt x="867" y="1532"/>
                    </a:lnTo>
                    <a:lnTo>
                      <a:pt x="891" y="1520"/>
                    </a:lnTo>
                    <a:lnTo>
                      <a:pt x="927" y="1520"/>
                    </a:lnTo>
                    <a:lnTo>
                      <a:pt x="963" y="1520"/>
                    </a:lnTo>
                    <a:lnTo>
                      <a:pt x="993" y="1520"/>
                    </a:lnTo>
                    <a:cubicBezTo>
                      <a:pt x="1001" y="1516"/>
                      <a:pt x="1009" y="1511"/>
                      <a:pt x="1017" y="1507"/>
                    </a:cubicBezTo>
                    <a:lnTo>
                      <a:pt x="1053" y="1507"/>
                    </a:lnTo>
                    <a:lnTo>
                      <a:pt x="1100" y="1501"/>
                    </a:lnTo>
                    <a:lnTo>
                      <a:pt x="1136" y="1501"/>
                    </a:lnTo>
                    <a:cubicBezTo>
                      <a:pt x="1148" y="1497"/>
                      <a:pt x="1160" y="1492"/>
                      <a:pt x="1172" y="1488"/>
                    </a:cubicBezTo>
                    <a:lnTo>
                      <a:pt x="1220" y="1488"/>
                    </a:lnTo>
                    <a:cubicBezTo>
                      <a:pt x="1236" y="1484"/>
                      <a:pt x="1252" y="1479"/>
                      <a:pt x="1268" y="1475"/>
                    </a:cubicBezTo>
                    <a:lnTo>
                      <a:pt x="1310" y="1475"/>
                    </a:lnTo>
                    <a:lnTo>
                      <a:pt x="1358" y="1463"/>
                    </a:lnTo>
                    <a:lnTo>
                      <a:pt x="1406" y="1463"/>
                    </a:lnTo>
                    <a:cubicBezTo>
                      <a:pt x="1426" y="1459"/>
                      <a:pt x="1445" y="1454"/>
                      <a:pt x="1465" y="1450"/>
                    </a:cubicBezTo>
                    <a:lnTo>
                      <a:pt x="1513" y="1450"/>
                    </a:lnTo>
                    <a:cubicBezTo>
                      <a:pt x="1529" y="1446"/>
                      <a:pt x="1545" y="1441"/>
                      <a:pt x="1561" y="1437"/>
                    </a:cubicBezTo>
                    <a:lnTo>
                      <a:pt x="1615" y="1437"/>
                    </a:lnTo>
                    <a:lnTo>
                      <a:pt x="1675" y="1425"/>
                    </a:lnTo>
                    <a:lnTo>
                      <a:pt x="1746" y="1425"/>
                    </a:lnTo>
                    <a:cubicBezTo>
                      <a:pt x="1762" y="1421"/>
                      <a:pt x="1778" y="1416"/>
                      <a:pt x="1794" y="1412"/>
                    </a:cubicBezTo>
                    <a:cubicBezTo>
                      <a:pt x="1814" y="1408"/>
                      <a:pt x="1834" y="1403"/>
                      <a:pt x="1854" y="1399"/>
                    </a:cubicBezTo>
                    <a:lnTo>
                      <a:pt x="1914" y="1387"/>
                    </a:lnTo>
                    <a:lnTo>
                      <a:pt x="1980" y="1387"/>
                    </a:lnTo>
                    <a:cubicBezTo>
                      <a:pt x="2000" y="1383"/>
                      <a:pt x="2019" y="1378"/>
                      <a:pt x="2039" y="1374"/>
                    </a:cubicBezTo>
                    <a:cubicBezTo>
                      <a:pt x="2063" y="1370"/>
                      <a:pt x="2087" y="1365"/>
                      <a:pt x="2111" y="1361"/>
                    </a:cubicBezTo>
                    <a:lnTo>
                      <a:pt x="2171" y="1361"/>
                    </a:lnTo>
                    <a:lnTo>
                      <a:pt x="2243" y="1349"/>
                    </a:lnTo>
                    <a:cubicBezTo>
                      <a:pt x="2261" y="1345"/>
                      <a:pt x="2279" y="1340"/>
                      <a:pt x="2297" y="1336"/>
                    </a:cubicBezTo>
                    <a:lnTo>
                      <a:pt x="2368" y="1336"/>
                    </a:lnTo>
                    <a:lnTo>
                      <a:pt x="2440" y="1324"/>
                    </a:lnTo>
                    <a:cubicBezTo>
                      <a:pt x="2464" y="1320"/>
                      <a:pt x="2488" y="1315"/>
                      <a:pt x="2512" y="1311"/>
                    </a:cubicBezTo>
                    <a:cubicBezTo>
                      <a:pt x="2534" y="1307"/>
                      <a:pt x="2556" y="1302"/>
                      <a:pt x="2578" y="1298"/>
                    </a:cubicBezTo>
                    <a:lnTo>
                      <a:pt x="2661" y="1286"/>
                    </a:lnTo>
                    <a:cubicBezTo>
                      <a:pt x="2685" y="1282"/>
                      <a:pt x="2709" y="1277"/>
                      <a:pt x="2733" y="1273"/>
                    </a:cubicBezTo>
                    <a:lnTo>
                      <a:pt x="2805" y="1273"/>
                    </a:lnTo>
                    <a:cubicBezTo>
                      <a:pt x="2829" y="1269"/>
                      <a:pt x="2853" y="1264"/>
                      <a:pt x="2877" y="1260"/>
                    </a:cubicBezTo>
                    <a:lnTo>
                      <a:pt x="2955" y="1248"/>
                    </a:lnTo>
                    <a:cubicBezTo>
                      <a:pt x="2979" y="1244"/>
                      <a:pt x="3002" y="1239"/>
                      <a:pt x="3026" y="1235"/>
                    </a:cubicBezTo>
                    <a:cubicBezTo>
                      <a:pt x="3050" y="1231"/>
                      <a:pt x="3074" y="1226"/>
                      <a:pt x="3098" y="1222"/>
                    </a:cubicBezTo>
                    <a:lnTo>
                      <a:pt x="3182" y="1210"/>
                    </a:lnTo>
                    <a:lnTo>
                      <a:pt x="3248" y="1210"/>
                    </a:lnTo>
                    <a:cubicBezTo>
                      <a:pt x="3276" y="1206"/>
                      <a:pt x="3303" y="1201"/>
                      <a:pt x="3331" y="1197"/>
                    </a:cubicBezTo>
                    <a:cubicBezTo>
                      <a:pt x="3359" y="1193"/>
                      <a:pt x="3387" y="1188"/>
                      <a:pt x="3415" y="1184"/>
                    </a:cubicBezTo>
                    <a:lnTo>
                      <a:pt x="3487" y="1178"/>
                    </a:lnTo>
                    <a:lnTo>
                      <a:pt x="3565" y="1178"/>
                    </a:lnTo>
                    <a:cubicBezTo>
                      <a:pt x="3593" y="1170"/>
                      <a:pt x="3620" y="1161"/>
                      <a:pt x="3648" y="1153"/>
                    </a:cubicBezTo>
                    <a:lnTo>
                      <a:pt x="3732" y="1153"/>
                    </a:lnTo>
                    <a:cubicBezTo>
                      <a:pt x="3760" y="1149"/>
                      <a:pt x="3788" y="1144"/>
                      <a:pt x="3816" y="1140"/>
                    </a:cubicBezTo>
                    <a:cubicBezTo>
                      <a:pt x="3838" y="1136"/>
                      <a:pt x="3860" y="1131"/>
                      <a:pt x="3882" y="1127"/>
                    </a:cubicBezTo>
                    <a:lnTo>
                      <a:pt x="3965" y="1115"/>
                    </a:lnTo>
                    <a:lnTo>
                      <a:pt x="4049" y="1115"/>
                    </a:lnTo>
                    <a:cubicBezTo>
                      <a:pt x="4077" y="1106"/>
                      <a:pt x="4105" y="1098"/>
                      <a:pt x="4133" y="1089"/>
                    </a:cubicBezTo>
                    <a:lnTo>
                      <a:pt x="4211" y="1089"/>
                    </a:lnTo>
                    <a:cubicBezTo>
                      <a:pt x="4235" y="1081"/>
                      <a:pt x="4258" y="1072"/>
                      <a:pt x="4282" y="1064"/>
                    </a:cubicBezTo>
                    <a:lnTo>
                      <a:pt x="4366" y="1064"/>
                    </a:lnTo>
                    <a:lnTo>
                      <a:pt x="4450" y="1052"/>
                    </a:lnTo>
                    <a:cubicBezTo>
                      <a:pt x="4476" y="1048"/>
                      <a:pt x="4502" y="1043"/>
                      <a:pt x="4528" y="1039"/>
                    </a:cubicBezTo>
                    <a:cubicBezTo>
                      <a:pt x="4556" y="1035"/>
                      <a:pt x="4583" y="1030"/>
                      <a:pt x="4611" y="1026"/>
                    </a:cubicBezTo>
                    <a:lnTo>
                      <a:pt x="4695" y="1026"/>
                    </a:lnTo>
                    <a:cubicBezTo>
                      <a:pt x="4719" y="1018"/>
                      <a:pt x="4743" y="1009"/>
                      <a:pt x="4767" y="1001"/>
                    </a:cubicBezTo>
                    <a:lnTo>
                      <a:pt x="4856" y="1001"/>
                    </a:lnTo>
                    <a:cubicBezTo>
                      <a:pt x="4880" y="997"/>
                      <a:pt x="4904" y="992"/>
                      <a:pt x="4928" y="988"/>
                    </a:cubicBezTo>
                    <a:lnTo>
                      <a:pt x="5012" y="976"/>
                    </a:lnTo>
                    <a:cubicBezTo>
                      <a:pt x="5036" y="972"/>
                      <a:pt x="5060" y="967"/>
                      <a:pt x="5084" y="963"/>
                    </a:cubicBezTo>
                    <a:lnTo>
                      <a:pt x="5173" y="963"/>
                    </a:lnTo>
                    <a:cubicBezTo>
                      <a:pt x="5197" y="959"/>
                      <a:pt x="5221" y="954"/>
                      <a:pt x="5245" y="950"/>
                    </a:cubicBezTo>
                    <a:lnTo>
                      <a:pt x="5329" y="950"/>
                    </a:lnTo>
                    <a:lnTo>
                      <a:pt x="5413" y="938"/>
                    </a:lnTo>
                    <a:cubicBezTo>
                      <a:pt x="5435" y="934"/>
                      <a:pt x="5456" y="929"/>
                      <a:pt x="5478" y="925"/>
                    </a:cubicBezTo>
                    <a:cubicBezTo>
                      <a:pt x="5506" y="921"/>
                      <a:pt x="5534" y="916"/>
                      <a:pt x="5562" y="912"/>
                    </a:cubicBezTo>
                    <a:lnTo>
                      <a:pt x="5646" y="912"/>
                    </a:lnTo>
                    <a:cubicBezTo>
                      <a:pt x="5670" y="904"/>
                      <a:pt x="5694" y="895"/>
                      <a:pt x="5718" y="887"/>
                    </a:cubicBezTo>
                    <a:lnTo>
                      <a:pt x="5795" y="887"/>
                    </a:lnTo>
                    <a:cubicBezTo>
                      <a:pt x="5819" y="883"/>
                      <a:pt x="5843" y="878"/>
                      <a:pt x="5867" y="874"/>
                    </a:cubicBezTo>
                    <a:lnTo>
                      <a:pt x="5951" y="874"/>
                    </a:lnTo>
                    <a:lnTo>
                      <a:pt x="6023" y="862"/>
                    </a:lnTo>
                    <a:lnTo>
                      <a:pt x="6089" y="862"/>
                    </a:lnTo>
                    <a:cubicBezTo>
                      <a:pt x="6117" y="858"/>
                      <a:pt x="6144" y="853"/>
                      <a:pt x="6172" y="849"/>
                    </a:cubicBezTo>
                    <a:lnTo>
                      <a:pt x="6244" y="849"/>
                    </a:lnTo>
                    <a:lnTo>
                      <a:pt x="6316" y="843"/>
                    </a:lnTo>
                    <a:lnTo>
                      <a:pt x="6388" y="843"/>
                    </a:lnTo>
                    <a:cubicBezTo>
                      <a:pt x="6410" y="839"/>
                      <a:pt x="6431" y="834"/>
                      <a:pt x="6453" y="830"/>
                    </a:cubicBezTo>
                    <a:lnTo>
                      <a:pt x="6525" y="830"/>
                    </a:lnTo>
                    <a:lnTo>
                      <a:pt x="6585" y="818"/>
                    </a:lnTo>
                    <a:lnTo>
                      <a:pt x="6645" y="818"/>
                    </a:lnTo>
                    <a:cubicBezTo>
                      <a:pt x="6667" y="814"/>
                      <a:pt x="6689" y="809"/>
                      <a:pt x="6711" y="805"/>
                    </a:cubicBezTo>
                    <a:lnTo>
                      <a:pt x="6770" y="805"/>
                    </a:lnTo>
                    <a:lnTo>
                      <a:pt x="6830" y="805"/>
                    </a:lnTo>
                    <a:cubicBezTo>
                      <a:pt x="6850" y="801"/>
                      <a:pt x="6870" y="796"/>
                      <a:pt x="6890" y="792"/>
                    </a:cubicBezTo>
                    <a:lnTo>
                      <a:pt x="6938" y="792"/>
                    </a:lnTo>
                    <a:lnTo>
                      <a:pt x="7010" y="792"/>
                    </a:lnTo>
                    <a:lnTo>
                      <a:pt x="7051" y="780"/>
                    </a:lnTo>
                    <a:lnTo>
                      <a:pt x="7111" y="780"/>
                    </a:lnTo>
                    <a:lnTo>
                      <a:pt x="7159" y="780"/>
                    </a:lnTo>
                    <a:lnTo>
                      <a:pt x="7207" y="780"/>
                    </a:lnTo>
                    <a:cubicBezTo>
                      <a:pt x="7223" y="776"/>
                      <a:pt x="7239" y="771"/>
                      <a:pt x="7255" y="767"/>
                    </a:cubicBezTo>
                    <a:lnTo>
                      <a:pt x="7303" y="767"/>
                    </a:lnTo>
                    <a:lnTo>
                      <a:pt x="7344" y="767"/>
                    </a:lnTo>
                    <a:lnTo>
                      <a:pt x="7392" y="767"/>
                    </a:lnTo>
                    <a:cubicBezTo>
                      <a:pt x="7400" y="763"/>
                      <a:pt x="7408" y="758"/>
                      <a:pt x="7416" y="754"/>
                    </a:cubicBezTo>
                    <a:lnTo>
                      <a:pt x="7452" y="754"/>
                    </a:lnTo>
                    <a:lnTo>
                      <a:pt x="7500" y="742"/>
                    </a:lnTo>
                    <a:lnTo>
                      <a:pt x="7536" y="742"/>
                    </a:lnTo>
                    <a:lnTo>
                      <a:pt x="7596" y="742"/>
                    </a:lnTo>
                    <a:lnTo>
                      <a:pt x="7644" y="742"/>
                    </a:lnTo>
                    <a:lnTo>
                      <a:pt x="7673" y="742"/>
                    </a:lnTo>
                    <a:lnTo>
                      <a:pt x="7697" y="742"/>
                    </a:lnTo>
                    <a:lnTo>
                      <a:pt x="7721" y="742"/>
                    </a:lnTo>
                    <a:lnTo>
                      <a:pt x="7733" y="742"/>
                    </a:lnTo>
                    <a:cubicBezTo>
                      <a:pt x="7735" y="749"/>
                      <a:pt x="7736" y="756"/>
                      <a:pt x="7738" y="763"/>
                    </a:cubicBezTo>
                    <a:close/>
                  </a:path>
                </a:pathLst>
              </a:custGeom>
              <a:solidFill>
                <a:schemeClr val="accent6">
                  <a:lumMod val="60000"/>
                  <a:lumOff val="40000"/>
                </a:schemeClr>
              </a:solidFill>
              <a:ln w="9525">
                <a:noFill/>
                <a:round/>
                <a:headEnd/>
                <a:tailEnd/>
              </a:ln>
            </p:spPr>
            <p:txBody>
              <a:bodyPr/>
              <a:lstStyle/>
              <a:p>
                <a:pPr>
                  <a:defRPr/>
                </a:pPr>
                <a:endParaRPr lang="en-GB">
                  <a:cs typeface="+mn-cs"/>
                </a:endParaRPr>
              </a:p>
            </p:txBody>
          </p:sp>
          <p:sp>
            <p:nvSpPr>
              <p:cNvPr id="34" name="Freeform 33">
                <a:extLst>
                  <a:ext uri="{FF2B5EF4-FFF2-40B4-BE49-F238E27FC236}">
                    <a16:creationId xmlns:a16="http://schemas.microsoft.com/office/drawing/2014/main" id="{6D4D878E-1C38-45FE-9180-9D6F46AC1A1D}"/>
                  </a:ext>
                </a:extLst>
              </p:cNvPr>
              <p:cNvSpPr/>
              <p:nvPr/>
            </p:nvSpPr>
            <p:spPr>
              <a:xfrm>
                <a:off x="4336690" y="5070819"/>
                <a:ext cx="466630" cy="267331"/>
              </a:xfrm>
              <a:custGeom>
                <a:avLst/>
                <a:gdLst>
                  <a:gd name="connsiteX0" fmla="*/ 0 w 466725"/>
                  <a:gd name="connsiteY0" fmla="*/ 100013 h 266700"/>
                  <a:gd name="connsiteX1" fmla="*/ 300037 w 466725"/>
                  <a:gd name="connsiteY1" fmla="*/ 0 h 266700"/>
                  <a:gd name="connsiteX2" fmla="*/ 466725 w 466725"/>
                  <a:gd name="connsiteY2" fmla="*/ 180975 h 266700"/>
                  <a:gd name="connsiteX3" fmla="*/ 80962 w 466725"/>
                  <a:gd name="connsiteY3" fmla="*/ 266700 h 266700"/>
                  <a:gd name="connsiteX4" fmla="*/ 0 w 466725"/>
                  <a:gd name="connsiteY4" fmla="*/ 100013 h 26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725" h="266700">
                    <a:moveTo>
                      <a:pt x="0" y="100013"/>
                    </a:moveTo>
                    <a:lnTo>
                      <a:pt x="300037" y="0"/>
                    </a:lnTo>
                    <a:lnTo>
                      <a:pt x="466725" y="180975"/>
                    </a:lnTo>
                    <a:lnTo>
                      <a:pt x="80962" y="266700"/>
                    </a:lnTo>
                    <a:lnTo>
                      <a:pt x="0" y="100013"/>
                    </a:ln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sp>
        <p:nvSpPr>
          <p:cNvPr id="14340" name="TextBox 32">
            <a:extLst>
              <a:ext uri="{FF2B5EF4-FFF2-40B4-BE49-F238E27FC236}">
                <a16:creationId xmlns:a16="http://schemas.microsoft.com/office/drawing/2014/main" id="{97A4AD05-562A-471D-8733-C229137A13D3}"/>
              </a:ext>
            </a:extLst>
          </p:cNvPr>
          <p:cNvSpPr txBox="1">
            <a:spLocks noChangeArrowheads="1"/>
          </p:cNvSpPr>
          <p:nvPr/>
        </p:nvSpPr>
        <p:spPr bwMode="auto">
          <a:xfrm rot="-601289">
            <a:off x="1682750" y="754063"/>
            <a:ext cx="4622800" cy="446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cs typeface="Arial" panose="020B0604020202020204" pitchFamily="34" charset="0"/>
              </a:defRPr>
            </a:lvl1pPr>
            <a:lvl2pPr marL="742950" indent="-285750" eaLnBrk="0" hangingPunct="0">
              <a:defRPr sz="2400" b="1">
                <a:solidFill>
                  <a:schemeClr val="tx1"/>
                </a:solidFill>
                <a:latin typeface="Times New Roman" panose="02020603050405020304" pitchFamily="18" charset="0"/>
                <a:cs typeface="Arial" panose="020B0604020202020204" pitchFamily="34" charset="0"/>
              </a:defRPr>
            </a:lvl2pPr>
            <a:lvl3pPr marL="1143000" indent="-228600" eaLnBrk="0" hangingPunct="0">
              <a:defRPr sz="2400" b="1">
                <a:solidFill>
                  <a:schemeClr val="tx1"/>
                </a:solidFill>
                <a:latin typeface="Times New Roman" panose="02020603050405020304" pitchFamily="18" charset="0"/>
                <a:cs typeface="Arial" panose="020B0604020202020204" pitchFamily="34" charset="0"/>
              </a:defRPr>
            </a:lvl3pPr>
            <a:lvl4pPr marL="1600200" indent="-228600" eaLnBrk="0" hangingPunct="0">
              <a:defRPr sz="2400" b="1">
                <a:solidFill>
                  <a:schemeClr val="tx1"/>
                </a:solidFill>
                <a:latin typeface="Times New Roman" panose="02020603050405020304" pitchFamily="18" charset="0"/>
                <a:cs typeface="Arial" panose="020B0604020202020204" pitchFamily="34" charset="0"/>
              </a:defRPr>
            </a:lvl4pPr>
            <a:lvl5pPr marL="2057400" indent="-228600" eaLnBrk="0" hangingPunct="0">
              <a:defRPr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9pPr>
          </a:lstStyle>
          <a:p>
            <a:pPr eaLnBrk="1" hangingPunct="1"/>
            <a:r>
              <a:rPr lang="en-GB" altLang="en-US" sz="3200">
                <a:latin typeface="Candy Round BTN" pitchFamily="34" charset="0"/>
              </a:rPr>
              <a:t>Question 2:</a:t>
            </a:r>
          </a:p>
          <a:p>
            <a:pPr eaLnBrk="1" hangingPunct="1"/>
            <a:r>
              <a:rPr lang="en-GB" altLang="en-US" sz="2800" b="0">
                <a:latin typeface="Candy Round BTN" pitchFamily="34" charset="0"/>
              </a:rPr>
              <a:t>Good work sleuths!</a:t>
            </a:r>
          </a:p>
          <a:p>
            <a:pPr eaLnBrk="1" hangingPunct="1"/>
            <a:r>
              <a:rPr lang="en-GB" altLang="en-US" sz="2800" b="0">
                <a:latin typeface="Candy Round BTN" pitchFamily="34" charset="0"/>
              </a:rPr>
              <a:t>On the next page, you’ll see how one Christian understands the religious and scientific accounts, side by side. </a:t>
            </a:r>
          </a:p>
          <a:p>
            <a:pPr eaLnBrk="1" hangingPunct="1"/>
            <a:endParaRPr lang="en-GB" altLang="en-US" sz="2800" b="0">
              <a:latin typeface="Candy Round BTN" pitchFamily="34" charset="0"/>
            </a:endParaRPr>
          </a:p>
          <a:p>
            <a:pPr eaLnBrk="1" hangingPunct="1"/>
            <a:r>
              <a:rPr lang="en-GB" altLang="en-US" sz="2800" b="0">
                <a:latin typeface="Candy Round BTN" pitchFamily="34" charset="0"/>
              </a:rPr>
              <a:t>Have a read, then answer the questions.</a:t>
            </a:r>
          </a:p>
        </p:txBody>
      </p:sp>
      <p:grpSp>
        <p:nvGrpSpPr>
          <p:cNvPr id="14341" name="Group 30">
            <a:extLst>
              <a:ext uri="{FF2B5EF4-FFF2-40B4-BE49-F238E27FC236}">
                <a16:creationId xmlns:a16="http://schemas.microsoft.com/office/drawing/2014/main" id="{12210D84-5550-4E56-969C-AE4C84CF3303}"/>
              </a:ext>
            </a:extLst>
          </p:cNvPr>
          <p:cNvGrpSpPr>
            <a:grpSpLocks/>
          </p:cNvGrpSpPr>
          <p:nvPr/>
        </p:nvGrpSpPr>
        <p:grpSpPr bwMode="auto">
          <a:xfrm>
            <a:off x="6137275" y="2536825"/>
            <a:ext cx="1925638" cy="2379663"/>
            <a:chOff x="5476875" y="2752726"/>
            <a:chExt cx="2268538" cy="2879725"/>
          </a:xfrm>
        </p:grpSpPr>
        <p:sp>
          <p:nvSpPr>
            <p:cNvPr id="14342" name="Freeform 6">
              <a:extLst>
                <a:ext uri="{FF2B5EF4-FFF2-40B4-BE49-F238E27FC236}">
                  <a16:creationId xmlns:a16="http://schemas.microsoft.com/office/drawing/2014/main" id="{4FE180D1-CDF1-4F55-A229-E20089965540}"/>
                </a:ext>
              </a:extLst>
            </p:cNvPr>
            <p:cNvSpPr>
              <a:spLocks/>
            </p:cNvSpPr>
            <p:nvPr/>
          </p:nvSpPr>
          <p:spPr bwMode="auto">
            <a:xfrm>
              <a:off x="6289675" y="3395663"/>
              <a:ext cx="290513" cy="314325"/>
            </a:xfrm>
            <a:custGeom>
              <a:avLst/>
              <a:gdLst>
                <a:gd name="T0" fmla="*/ 196850 w 183"/>
                <a:gd name="T1" fmla="*/ 0 h 198"/>
                <a:gd name="T2" fmla="*/ 42863 w 183"/>
                <a:gd name="T3" fmla="*/ 123825 h 198"/>
                <a:gd name="T4" fmla="*/ 0 w 183"/>
                <a:gd name="T5" fmla="*/ 269875 h 198"/>
                <a:gd name="T6" fmla="*/ 106363 w 183"/>
                <a:gd name="T7" fmla="*/ 314325 h 198"/>
                <a:gd name="T8" fmla="*/ 242888 w 183"/>
                <a:gd name="T9" fmla="*/ 192087 h 198"/>
                <a:gd name="T10" fmla="*/ 290513 w 183"/>
                <a:gd name="T11" fmla="*/ 14288 h 198"/>
                <a:gd name="T12" fmla="*/ 196850 w 183"/>
                <a:gd name="T13" fmla="*/ 0 h 198"/>
                <a:gd name="T14" fmla="*/ 196850 w 183"/>
                <a:gd name="T15" fmla="*/ 0 h 198"/>
                <a:gd name="T16" fmla="*/ 0 60000 65536"/>
                <a:gd name="T17" fmla="*/ 0 60000 65536"/>
                <a:gd name="T18" fmla="*/ 0 60000 65536"/>
                <a:gd name="T19" fmla="*/ 0 60000 65536"/>
                <a:gd name="T20" fmla="*/ 0 60000 65536"/>
                <a:gd name="T21" fmla="*/ 0 60000 65536"/>
                <a:gd name="T22" fmla="*/ 0 60000 65536"/>
                <a:gd name="T23" fmla="*/ 0 60000 65536"/>
                <a:gd name="T24" fmla="*/ 0 w 183"/>
                <a:gd name="T25" fmla="*/ 0 h 198"/>
                <a:gd name="T26" fmla="*/ 183 w 183"/>
                <a:gd name="T27" fmla="*/ 198 h 19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3" h="198">
                  <a:moveTo>
                    <a:pt x="124" y="0"/>
                  </a:moveTo>
                  <a:lnTo>
                    <a:pt x="27" y="78"/>
                  </a:lnTo>
                  <a:lnTo>
                    <a:pt x="0" y="170"/>
                  </a:lnTo>
                  <a:lnTo>
                    <a:pt x="67" y="198"/>
                  </a:lnTo>
                  <a:lnTo>
                    <a:pt x="153" y="121"/>
                  </a:lnTo>
                  <a:lnTo>
                    <a:pt x="183" y="9"/>
                  </a:lnTo>
                  <a:lnTo>
                    <a:pt x="124" y="0"/>
                  </a:lnTo>
                  <a:close/>
                </a:path>
              </a:pathLst>
            </a:custGeom>
            <a:solidFill>
              <a:srgbClr val="FAAD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6" name="Freeform 12">
              <a:extLst>
                <a:ext uri="{FF2B5EF4-FFF2-40B4-BE49-F238E27FC236}">
                  <a16:creationId xmlns:a16="http://schemas.microsoft.com/office/drawing/2014/main" id="{ABB03F55-9E30-43B8-84ED-CE732D9C28EF}"/>
                </a:ext>
              </a:extLst>
            </p:cNvPr>
            <p:cNvSpPr>
              <a:spLocks/>
            </p:cNvSpPr>
            <p:nvPr/>
          </p:nvSpPr>
          <p:spPr bwMode="auto">
            <a:xfrm>
              <a:off x="5503058" y="2933309"/>
              <a:ext cx="2163808" cy="2670325"/>
            </a:xfrm>
            <a:custGeom>
              <a:avLst/>
              <a:gdLst/>
              <a:ahLst/>
              <a:cxnLst>
                <a:cxn ang="0">
                  <a:pos x="0" y="1604"/>
                </a:cxn>
                <a:cxn ang="0">
                  <a:pos x="96" y="1368"/>
                </a:cxn>
                <a:cxn ang="0">
                  <a:pos x="636" y="677"/>
                </a:cxn>
                <a:cxn ang="0">
                  <a:pos x="628" y="554"/>
                </a:cxn>
                <a:cxn ang="0">
                  <a:pos x="1003" y="149"/>
                </a:cxn>
                <a:cxn ang="0">
                  <a:pos x="1233" y="0"/>
                </a:cxn>
                <a:cxn ang="0">
                  <a:pos x="1351" y="0"/>
                </a:cxn>
                <a:cxn ang="0">
                  <a:pos x="1363" y="151"/>
                </a:cxn>
                <a:cxn ang="0">
                  <a:pos x="1058" y="591"/>
                </a:cxn>
                <a:cxn ang="0">
                  <a:pos x="874" y="799"/>
                </a:cxn>
                <a:cxn ang="0">
                  <a:pos x="797" y="785"/>
                </a:cxn>
                <a:cxn ang="0">
                  <a:pos x="407" y="1339"/>
                </a:cxn>
                <a:cxn ang="0">
                  <a:pos x="230" y="1547"/>
                </a:cxn>
                <a:cxn ang="0">
                  <a:pos x="61" y="1682"/>
                </a:cxn>
                <a:cxn ang="0">
                  <a:pos x="0" y="1604"/>
                </a:cxn>
                <a:cxn ang="0">
                  <a:pos x="0" y="1604"/>
                </a:cxn>
              </a:cxnLst>
              <a:rect l="0" t="0" r="r" b="b"/>
              <a:pathLst>
                <a:path w="1363" h="1682">
                  <a:moveTo>
                    <a:pt x="0" y="1604"/>
                  </a:moveTo>
                  <a:lnTo>
                    <a:pt x="96" y="1368"/>
                  </a:lnTo>
                  <a:lnTo>
                    <a:pt x="636" y="677"/>
                  </a:lnTo>
                  <a:lnTo>
                    <a:pt x="628" y="554"/>
                  </a:lnTo>
                  <a:lnTo>
                    <a:pt x="1003" y="149"/>
                  </a:lnTo>
                  <a:lnTo>
                    <a:pt x="1233" y="0"/>
                  </a:lnTo>
                  <a:lnTo>
                    <a:pt x="1351" y="0"/>
                  </a:lnTo>
                  <a:lnTo>
                    <a:pt x="1363" y="151"/>
                  </a:lnTo>
                  <a:lnTo>
                    <a:pt x="1058" y="591"/>
                  </a:lnTo>
                  <a:lnTo>
                    <a:pt x="874" y="799"/>
                  </a:lnTo>
                  <a:lnTo>
                    <a:pt x="797" y="785"/>
                  </a:lnTo>
                  <a:lnTo>
                    <a:pt x="407" y="1339"/>
                  </a:lnTo>
                  <a:lnTo>
                    <a:pt x="230" y="1547"/>
                  </a:lnTo>
                  <a:lnTo>
                    <a:pt x="61" y="1682"/>
                  </a:lnTo>
                  <a:lnTo>
                    <a:pt x="0" y="1604"/>
                  </a:lnTo>
                  <a:lnTo>
                    <a:pt x="0" y="1604"/>
                  </a:lnTo>
                  <a:close/>
                </a:path>
              </a:pathLst>
            </a:custGeom>
            <a:solidFill>
              <a:schemeClr val="accent6">
                <a:lumMod val="75000"/>
              </a:schemeClr>
            </a:solidFill>
            <a:ln w="9525">
              <a:noFill/>
              <a:round/>
              <a:headEnd/>
              <a:tailEnd/>
            </a:ln>
          </p:spPr>
          <p:txBody>
            <a:bodyPr/>
            <a:lstStyle/>
            <a:p>
              <a:pPr>
                <a:defRPr/>
              </a:pPr>
              <a:endParaRPr lang="en-GB">
                <a:cs typeface="+mn-cs"/>
              </a:endParaRPr>
            </a:p>
          </p:txBody>
        </p:sp>
        <p:sp>
          <p:nvSpPr>
            <p:cNvPr id="14344" name="Freeform 13">
              <a:extLst>
                <a:ext uri="{FF2B5EF4-FFF2-40B4-BE49-F238E27FC236}">
                  <a16:creationId xmlns:a16="http://schemas.microsoft.com/office/drawing/2014/main" id="{63B35E47-A1BA-49B7-84DF-086F4868534C}"/>
                </a:ext>
              </a:extLst>
            </p:cNvPr>
            <p:cNvSpPr>
              <a:spLocks/>
            </p:cNvSpPr>
            <p:nvPr/>
          </p:nvSpPr>
          <p:spPr bwMode="auto">
            <a:xfrm>
              <a:off x="5513388" y="5351463"/>
              <a:ext cx="219075" cy="187325"/>
            </a:xfrm>
            <a:custGeom>
              <a:avLst/>
              <a:gdLst>
                <a:gd name="T0" fmla="*/ 50800 w 138"/>
                <a:gd name="T1" fmla="*/ 28575 h 118"/>
                <a:gd name="T2" fmla="*/ 53975 w 138"/>
                <a:gd name="T3" fmla="*/ 25400 h 118"/>
                <a:gd name="T4" fmla="*/ 58737 w 138"/>
                <a:gd name="T5" fmla="*/ 22225 h 118"/>
                <a:gd name="T6" fmla="*/ 68262 w 138"/>
                <a:gd name="T7" fmla="*/ 15875 h 118"/>
                <a:gd name="T8" fmla="*/ 87312 w 138"/>
                <a:gd name="T9" fmla="*/ 9525 h 118"/>
                <a:gd name="T10" fmla="*/ 93662 w 138"/>
                <a:gd name="T11" fmla="*/ 6350 h 118"/>
                <a:gd name="T12" fmla="*/ 103188 w 138"/>
                <a:gd name="T13" fmla="*/ 3175 h 118"/>
                <a:gd name="T14" fmla="*/ 112712 w 138"/>
                <a:gd name="T15" fmla="*/ 0 h 118"/>
                <a:gd name="T16" fmla="*/ 122237 w 138"/>
                <a:gd name="T17" fmla="*/ 0 h 118"/>
                <a:gd name="T18" fmla="*/ 128587 w 138"/>
                <a:gd name="T19" fmla="*/ 0 h 118"/>
                <a:gd name="T20" fmla="*/ 138112 w 138"/>
                <a:gd name="T21" fmla="*/ 0 h 118"/>
                <a:gd name="T22" fmla="*/ 146050 w 138"/>
                <a:gd name="T23" fmla="*/ 0 h 118"/>
                <a:gd name="T24" fmla="*/ 155575 w 138"/>
                <a:gd name="T25" fmla="*/ 6350 h 118"/>
                <a:gd name="T26" fmla="*/ 168275 w 138"/>
                <a:gd name="T27" fmla="*/ 15875 h 118"/>
                <a:gd name="T28" fmla="*/ 180975 w 138"/>
                <a:gd name="T29" fmla="*/ 31750 h 118"/>
                <a:gd name="T30" fmla="*/ 190500 w 138"/>
                <a:gd name="T31" fmla="*/ 44450 h 118"/>
                <a:gd name="T32" fmla="*/ 200025 w 138"/>
                <a:gd name="T33" fmla="*/ 61913 h 118"/>
                <a:gd name="T34" fmla="*/ 206375 w 138"/>
                <a:gd name="T35" fmla="*/ 77788 h 118"/>
                <a:gd name="T36" fmla="*/ 212725 w 138"/>
                <a:gd name="T37" fmla="*/ 90488 h 118"/>
                <a:gd name="T38" fmla="*/ 215900 w 138"/>
                <a:gd name="T39" fmla="*/ 100012 h 118"/>
                <a:gd name="T40" fmla="*/ 219075 w 138"/>
                <a:gd name="T41" fmla="*/ 103188 h 118"/>
                <a:gd name="T42" fmla="*/ 106363 w 138"/>
                <a:gd name="T43" fmla="*/ 187325 h 118"/>
                <a:gd name="T44" fmla="*/ 0 w 138"/>
                <a:gd name="T45" fmla="*/ 155575 h 118"/>
                <a:gd name="T46" fmla="*/ 50800 w 138"/>
                <a:gd name="T47" fmla="*/ 28575 h 118"/>
                <a:gd name="T48" fmla="*/ 50800 w 138"/>
                <a:gd name="T49" fmla="*/ 28575 h 11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8"/>
                <a:gd name="T76" fmla="*/ 0 h 118"/>
                <a:gd name="T77" fmla="*/ 138 w 138"/>
                <a:gd name="T78" fmla="*/ 118 h 11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8" h="118">
                  <a:moveTo>
                    <a:pt x="32" y="18"/>
                  </a:moveTo>
                  <a:lnTo>
                    <a:pt x="34" y="16"/>
                  </a:lnTo>
                  <a:lnTo>
                    <a:pt x="37" y="14"/>
                  </a:lnTo>
                  <a:lnTo>
                    <a:pt x="43" y="10"/>
                  </a:lnTo>
                  <a:lnTo>
                    <a:pt x="55" y="6"/>
                  </a:lnTo>
                  <a:lnTo>
                    <a:pt x="59" y="4"/>
                  </a:lnTo>
                  <a:lnTo>
                    <a:pt x="65" y="2"/>
                  </a:lnTo>
                  <a:lnTo>
                    <a:pt x="71" y="0"/>
                  </a:lnTo>
                  <a:lnTo>
                    <a:pt x="77" y="0"/>
                  </a:lnTo>
                  <a:lnTo>
                    <a:pt x="81" y="0"/>
                  </a:lnTo>
                  <a:lnTo>
                    <a:pt x="87" y="0"/>
                  </a:lnTo>
                  <a:lnTo>
                    <a:pt x="92" y="0"/>
                  </a:lnTo>
                  <a:lnTo>
                    <a:pt x="98" y="4"/>
                  </a:lnTo>
                  <a:lnTo>
                    <a:pt x="106" y="10"/>
                  </a:lnTo>
                  <a:lnTo>
                    <a:pt x="114" y="20"/>
                  </a:lnTo>
                  <a:lnTo>
                    <a:pt x="120" y="28"/>
                  </a:lnTo>
                  <a:lnTo>
                    <a:pt x="126" y="39"/>
                  </a:lnTo>
                  <a:lnTo>
                    <a:pt x="130" y="49"/>
                  </a:lnTo>
                  <a:lnTo>
                    <a:pt x="134" y="57"/>
                  </a:lnTo>
                  <a:lnTo>
                    <a:pt x="136" y="63"/>
                  </a:lnTo>
                  <a:lnTo>
                    <a:pt x="138" y="65"/>
                  </a:lnTo>
                  <a:lnTo>
                    <a:pt x="67" y="118"/>
                  </a:lnTo>
                  <a:lnTo>
                    <a:pt x="0" y="98"/>
                  </a:lnTo>
                  <a:lnTo>
                    <a:pt x="32" y="1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345" name="Freeform 14">
              <a:extLst>
                <a:ext uri="{FF2B5EF4-FFF2-40B4-BE49-F238E27FC236}">
                  <a16:creationId xmlns:a16="http://schemas.microsoft.com/office/drawing/2014/main" id="{FF5C53A0-E3E7-4BB3-B96A-96DF0FC6CF10}"/>
                </a:ext>
              </a:extLst>
            </p:cNvPr>
            <p:cNvSpPr>
              <a:spLocks/>
            </p:cNvSpPr>
            <p:nvPr/>
          </p:nvSpPr>
          <p:spPr bwMode="auto">
            <a:xfrm>
              <a:off x="6380163" y="2819401"/>
              <a:ext cx="1365250" cy="1428750"/>
            </a:xfrm>
            <a:custGeom>
              <a:avLst/>
              <a:gdLst>
                <a:gd name="T0" fmla="*/ 55563 w 860"/>
                <a:gd name="T1" fmla="*/ 939800 h 900"/>
                <a:gd name="T2" fmla="*/ 119063 w 860"/>
                <a:gd name="T3" fmla="*/ 858838 h 900"/>
                <a:gd name="T4" fmla="*/ 200025 w 860"/>
                <a:gd name="T5" fmla="*/ 762000 h 900"/>
                <a:gd name="T6" fmla="*/ 288925 w 860"/>
                <a:gd name="T7" fmla="*/ 654050 h 900"/>
                <a:gd name="T8" fmla="*/ 388937 w 860"/>
                <a:gd name="T9" fmla="*/ 541338 h 900"/>
                <a:gd name="T10" fmla="*/ 495300 w 860"/>
                <a:gd name="T11" fmla="*/ 431800 h 900"/>
                <a:gd name="T12" fmla="*/ 601663 w 860"/>
                <a:gd name="T13" fmla="*/ 334963 h 900"/>
                <a:gd name="T14" fmla="*/ 704850 w 860"/>
                <a:gd name="T15" fmla="*/ 249238 h 900"/>
                <a:gd name="T16" fmla="*/ 806450 w 860"/>
                <a:gd name="T17" fmla="*/ 173038 h 900"/>
                <a:gd name="T18" fmla="*/ 903288 w 860"/>
                <a:gd name="T19" fmla="*/ 111125 h 900"/>
                <a:gd name="T20" fmla="*/ 993775 w 860"/>
                <a:gd name="T21" fmla="*/ 65088 h 900"/>
                <a:gd name="T22" fmla="*/ 1077913 w 860"/>
                <a:gd name="T23" fmla="*/ 26988 h 900"/>
                <a:gd name="T24" fmla="*/ 1162050 w 860"/>
                <a:gd name="T25" fmla="*/ 3175 h 900"/>
                <a:gd name="T26" fmla="*/ 1274763 w 860"/>
                <a:gd name="T27" fmla="*/ 7938 h 900"/>
                <a:gd name="T28" fmla="*/ 1339850 w 860"/>
                <a:gd name="T29" fmla="*/ 84138 h 900"/>
                <a:gd name="T30" fmla="*/ 1365250 w 860"/>
                <a:gd name="T31" fmla="*/ 185737 h 900"/>
                <a:gd name="T32" fmla="*/ 1362075 w 860"/>
                <a:gd name="T33" fmla="*/ 263525 h 900"/>
                <a:gd name="T34" fmla="*/ 1349375 w 860"/>
                <a:gd name="T35" fmla="*/ 344488 h 900"/>
                <a:gd name="T36" fmla="*/ 1327150 w 860"/>
                <a:gd name="T37" fmla="*/ 434975 h 900"/>
                <a:gd name="T38" fmla="*/ 1290638 w 860"/>
                <a:gd name="T39" fmla="*/ 522288 h 900"/>
                <a:gd name="T40" fmla="*/ 1239838 w 860"/>
                <a:gd name="T41" fmla="*/ 609600 h 900"/>
                <a:gd name="T42" fmla="*/ 1187450 w 860"/>
                <a:gd name="T43" fmla="*/ 700088 h 900"/>
                <a:gd name="T44" fmla="*/ 1122363 w 860"/>
                <a:gd name="T45" fmla="*/ 796925 h 900"/>
                <a:gd name="T46" fmla="*/ 1055688 w 860"/>
                <a:gd name="T47" fmla="*/ 890588 h 900"/>
                <a:gd name="T48" fmla="*/ 990600 w 860"/>
                <a:gd name="T49" fmla="*/ 981075 h 900"/>
                <a:gd name="T50" fmla="*/ 922338 w 860"/>
                <a:gd name="T51" fmla="*/ 1071563 h 900"/>
                <a:gd name="T52" fmla="*/ 857250 w 860"/>
                <a:gd name="T53" fmla="*/ 1152525 h 900"/>
                <a:gd name="T54" fmla="*/ 796925 w 860"/>
                <a:gd name="T55" fmla="*/ 1227138 h 900"/>
                <a:gd name="T56" fmla="*/ 704850 w 860"/>
                <a:gd name="T57" fmla="*/ 1330325 h 900"/>
                <a:gd name="T58" fmla="*/ 625475 w 860"/>
                <a:gd name="T59" fmla="*/ 1392238 h 900"/>
                <a:gd name="T60" fmla="*/ 504825 w 860"/>
                <a:gd name="T61" fmla="*/ 1373188 h 900"/>
                <a:gd name="T62" fmla="*/ 566738 w 860"/>
                <a:gd name="T63" fmla="*/ 1282700 h 900"/>
                <a:gd name="T64" fmla="*/ 638175 w 860"/>
                <a:gd name="T65" fmla="*/ 1198563 h 900"/>
                <a:gd name="T66" fmla="*/ 741362 w 860"/>
                <a:gd name="T67" fmla="*/ 1082675 h 900"/>
                <a:gd name="T68" fmla="*/ 803275 w 860"/>
                <a:gd name="T69" fmla="*/ 1008063 h 900"/>
                <a:gd name="T70" fmla="*/ 866775 w 860"/>
                <a:gd name="T71" fmla="*/ 923925 h 900"/>
                <a:gd name="T72" fmla="*/ 931863 w 860"/>
                <a:gd name="T73" fmla="*/ 833438 h 900"/>
                <a:gd name="T74" fmla="*/ 993775 w 860"/>
                <a:gd name="T75" fmla="*/ 741362 h 900"/>
                <a:gd name="T76" fmla="*/ 1055688 w 860"/>
                <a:gd name="T77" fmla="*/ 650875 h 900"/>
                <a:gd name="T78" fmla="*/ 1112838 w 860"/>
                <a:gd name="T79" fmla="*/ 563563 h 900"/>
                <a:gd name="T80" fmla="*/ 1162050 w 860"/>
                <a:gd name="T81" fmla="*/ 488950 h 900"/>
                <a:gd name="T82" fmla="*/ 1209675 w 860"/>
                <a:gd name="T83" fmla="*/ 382587 h 900"/>
                <a:gd name="T84" fmla="*/ 1233488 w 860"/>
                <a:gd name="T85" fmla="*/ 276225 h 900"/>
                <a:gd name="T86" fmla="*/ 1209675 w 860"/>
                <a:gd name="T87" fmla="*/ 195262 h 900"/>
                <a:gd name="T88" fmla="*/ 1116013 w 860"/>
                <a:gd name="T89" fmla="*/ 173038 h 900"/>
                <a:gd name="T90" fmla="*/ 1022350 w 860"/>
                <a:gd name="T91" fmla="*/ 214313 h 900"/>
                <a:gd name="T92" fmla="*/ 896938 w 860"/>
                <a:gd name="T93" fmla="*/ 292100 h 900"/>
                <a:gd name="T94" fmla="*/ 792162 w 860"/>
                <a:gd name="T95" fmla="*/ 376237 h 900"/>
                <a:gd name="T96" fmla="*/ 709612 w 860"/>
                <a:gd name="T97" fmla="*/ 444500 h 900"/>
                <a:gd name="T98" fmla="*/ 620713 w 860"/>
                <a:gd name="T99" fmla="*/ 525463 h 900"/>
                <a:gd name="T100" fmla="*/ 530225 w 860"/>
                <a:gd name="T101" fmla="*/ 612775 h 900"/>
                <a:gd name="T102" fmla="*/ 436563 w 860"/>
                <a:gd name="T103" fmla="*/ 706438 h 900"/>
                <a:gd name="T104" fmla="*/ 349250 w 860"/>
                <a:gd name="T105" fmla="*/ 796925 h 900"/>
                <a:gd name="T106" fmla="*/ 271463 w 860"/>
                <a:gd name="T107" fmla="*/ 881063 h 900"/>
                <a:gd name="T108" fmla="*/ 184150 w 860"/>
                <a:gd name="T109" fmla="*/ 981075 h 900"/>
                <a:gd name="T110" fmla="*/ 0 w 860"/>
                <a:gd name="T111" fmla="*/ 1017588 h 9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900"/>
                <a:gd name="T170" fmla="*/ 860 w 860"/>
                <a:gd name="T171" fmla="*/ 900 h 90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900">
                  <a:moveTo>
                    <a:pt x="0" y="641"/>
                  </a:moveTo>
                  <a:lnTo>
                    <a:pt x="0" y="637"/>
                  </a:lnTo>
                  <a:lnTo>
                    <a:pt x="8" y="630"/>
                  </a:lnTo>
                  <a:lnTo>
                    <a:pt x="12" y="624"/>
                  </a:lnTo>
                  <a:lnTo>
                    <a:pt x="18" y="616"/>
                  </a:lnTo>
                  <a:lnTo>
                    <a:pt x="23" y="606"/>
                  </a:lnTo>
                  <a:lnTo>
                    <a:pt x="33" y="598"/>
                  </a:lnTo>
                  <a:lnTo>
                    <a:pt x="35" y="592"/>
                  </a:lnTo>
                  <a:lnTo>
                    <a:pt x="39" y="586"/>
                  </a:lnTo>
                  <a:lnTo>
                    <a:pt x="45" y="578"/>
                  </a:lnTo>
                  <a:lnTo>
                    <a:pt x="49" y="575"/>
                  </a:lnTo>
                  <a:lnTo>
                    <a:pt x="53" y="567"/>
                  </a:lnTo>
                  <a:lnTo>
                    <a:pt x="59" y="561"/>
                  </a:lnTo>
                  <a:lnTo>
                    <a:pt x="63" y="555"/>
                  </a:lnTo>
                  <a:lnTo>
                    <a:pt x="71" y="549"/>
                  </a:lnTo>
                  <a:lnTo>
                    <a:pt x="75" y="541"/>
                  </a:lnTo>
                  <a:lnTo>
                    <a:pt x="80" y="533"/>
                  </a:lnTo>
                  <a:lnTo>
                    <a:pt x="86" y="525"/>
                  </a:lnTo>
                  <a:lnTo>
                    <a:pt x="92" y="520"/>
                  </a:lnTo>
                  <a:lnTo>
                    <a:pt x="98" y="512"/>
                  </a:lnTo>
                  <a:lnTo>
                    <a:pt x="104" y="504"/>
                  </a:lnTo>
                  <a:lnTo>
                    <a:pt x="112" y="496"/>
                  </a:lnTo>
                  <a:lnTo>
                    <a:pt x="120" y="488"/>
                  </a:lnTo>
                  <a:lnTo>
                    <a:pt x="126" y="480"/>
                  </a:lnTo>
                  <a:lnTo>
                    <a:pt x="131" y="471"/>
                  </a:lnTo>
                  <a:lnTo>
                    <a:pt x="139" y="463"/>
                  </a:lnTo>
                  <a:lnTo>
                    <a:pt x="145" y="455"/>
                  </a:lnTo>
                  <a:lnTo>
                    <a:pt x="151" y="445"/>
                  </a:lnTo>
                  <a:lnTo>
                    <a:pt x="161" y="437"/>
                  </a:lnTo>
                  <a:lnTo>
                    <a:pt x="167" y="429"/>
                  </a:lnTo>
                  <a:lnTo>
                    <a:pt x="175" y="421"/>
                  </a:lnTo>
                  <a:lnTo>
                    <a:pt x="182" y="412"/>
                  </a:lnTo>
                  <a:lnTo>
                    <a:pt x="190" y="402"/>
                  </a:lnTo>
                  <a:lnTo>
                    <a:pt x="196" y="394"/>
                  </a:lnTo>
                  <a:lnTo>
                    <a:pt x="206" y="384"/>
                  </a:lnTo>
                  <a:lnTo>
                    <a:pt x="212" y="376"/>
                  </a:lnTo>
                  <a:lnTo>
                    <a:pt x="222" y="368"/>
                  </a:lnTo>
                  <a:lnTo>
                    <a:pt x="230" y="359"/>
                  </a:lnTo>
                  <a:lnTo>
                    <a:pt x="237" y="351"/>
                  </a:lnTo>
                  <a:lnTo>
                    <a:pt x="245" y="341"/>
                  </a:lnTo>
                  <a:lnTo>
                    <a:pt x="253" y="333"/>
                  </a:lnTo>
                  <a:lnTo>
                    <a:pt x="261" y="323"/>
                  </a:lnTo>
                  <a:lnTo>
                    <a:pt x="271" y="316"/>
                  </a:lnTo>
                  <a:lnTo>
                    <a:pt x="279" y="306"/>
                  </a:lnTo>
                  <a:lnTo>
                    <a:pt x="287" y="298"/>
                  </a:lnTo>
                  <a:lnTo>
                    <a:pt x="294" y="290"/>
                  </a:lnTo>
                  <a:lnTo>
                    <a:pt x="304" y="282"/>
                  </a:lnTo>
                  <a:lnTo>
                    <a:pt x="312" y="272"/>
                  </a:lnTo>
                  <a:lnTo>
                    <a:pt x="320" y="264"/>
                  </a:lnTo>
                  <a:lnTo>
                    <a:pt x="328" y="257"/>
                  </a:lnTo>
                  <a:lnTo>
                    <a:pt x="338" y="249"/>
                  </a:lnTo>
                  <a:lnTo>
                    <a:pt x="345" y="241"/>
                  </a:lnTo>
                  <a:lnTo>
                    <a:pt x="355" y="233"/>
                  </a:lnTo>
                  <a:lnTo>
                    <a:pt x="363" y="227"/>
                  </a:lnTo>
                  <a:lnTo>
                    <a:pt x="373" y="221"/>
                  </a:lnTo>
                  <a:lnTo>
                    <a:pt x="379" y="211"/>
                  </a:lnTo>
                  <a:lnTo>
                    <a:pt x="387" y="206"/>
                  </a:lnTo>
                  <a:lnTo>
                    <a:pt x="396" y="198"/>
                  </a:lnTo>
                  <a:lnTo>
                    <a:pt x="404" y="190"/>
                  </a:lnTo>
                  <a:lnTo>
                    <a:pt x="410" y="184"/>
                  </a:lnTo>
                  <a:lnTo>
                    <a:pt x="420" y="176"/>
                  </a:lnTo>
                  <a:lnTo>
                    <a:pt x="428" y="170"/>
                  </a:lnTo>
                  <a:lnTo>
                    <a:pt x="436" y="164"/>
                  </a:lnTo>
                  <a:lnTo>
                    <a:pt x="444" y="157"/>
                  </a:lnTo>
                  <a:lnTo>
                    <a:pt x="451" y="151"/>
                  </a:lnTo>
                  <a:lnTo>
                    <a:pt x="461" y="145"/>
                  </a:lnTo>
                  <a:lnTo>
                    <a:pt x="469" y="139"/>
                  </a:lnTo>
                  <a:lnTo>
                    <a:pt x="475" y="133"/>
                  </a:lnTo>
                  <a:lnTo>
                    <a:pt x="485" y="127"/>
                  </a:lnTo>
                  <a:lnTo>
                    <a:pt x="493" y="121"/>
                  </a:lnTo>
                  <a:lnTo>
                    <a:pt x="500" y="117"/>
                  </a:lnTo>
                  <a:lnTo>
                    <a:pt x="508" y="109"/>
                  </a:lnTo>
                  <a:lnTo>
                    <a:pt x="516" y="104"/>
                  </a:lnTo>
                  <a:lnTo>
                    <a:pt x="522" y="100"/>
                  </a:lnTo>
                  <a:lnTo>
                    <a:pt x="532" y="94"/>
                  </a:lnTo>
                  <a:lnTo>
                    <a:pt x="538" y="88"/>
                  </a:lnTo>
                  <a:lnTo>
                    <a:pt x="548" y="84"/>
                  </a:lnTo>
                  <a:lnTo>
                    <a:pt x="554" y="80"/>
                  </a:lnTo>
                  <a:lnTo>
                    <a:pt x="561" y="76"/>
                  </a:lnTo>
                  <a:lnTo>
                    <a:pt x="569" y="70"/>
                  </a:lnTo>
                  <a:lnTo>
                    <a:pt x="577" y="66"/>
                  </a:lnTo>
                  <a:lnTo>
                    <a:pt x="583" y="62"/>
                  </a:lnTo>
                  <a:lnTo>
                    <a:pt x="591" y="58"/>
                  </a:lnTo>
                  <a:lnTo>
                    <a:pt x="599" y="54"/>
                  </a:lnTo>
                  <a:lnTo>
                    <a:pt x="607" y="51"/>
                  </a:lnTo>
                  <a:lnTo>
                    <a:pt x="612" y="47"/>
                  </a:lnTo>
                  <a:lnTo>
                    <a:pt x="620" y="45"/>
                  </a:lnTo>
                  <a:lnTo>
                    <a:pt x="626" y="41"/>
                  </a:lnTo>
                  <a:lnTo>
                    <a:pt x="634" y="37"/>
                  </a:lnTo>
                  <a:lnTo>
                    <a:pt x="640" y="35"/>
                  </a:lnTo>
                  <a:lnTo>
                    <a:pt x="648" y="31"/>
                  </a:lnTo>
                  <a:lnTo>
                    <a:pt x="654" y="29"/>
                  </a:lnTo>
                  <a:lnTo>
                    <a:pt x="660" y="25"/>
                  </a:lnTo>
                  <a:lnTo>
                    <a:pt x="665" y="21"/>
                  </a:lnTo>
                  <a:lnTo>
                    <a:pt x="673" y="19"/>
                  </a:lnTo>
                  <a:lnTo>
                    <a:pt x="679" y="17"/>
                  </a:lnTo>
                  <a:lnTo>
                    <a:pt x="685" y="15"/>
                  </a:lnTo>
                  <a:lnTo>
                    <a:pt x="691" y="13"/>
                  </a:lnTo>
                  <a:lnTo>
                    <a:pt x="697" y="11"/>
                  </a:lnTo>
                  <a:lnTo>
                    <a:pt x="703" y="9"/>
                  </a:lnTo>
                  <a:lnTo>
                    <a:pt x="709" y="7"/>
                  </a:lnTo>
                  <a:lnTo>
                    <a:pt x="714" y="5"/>
                  </a:lnTo>
                  <a:lnTo>
                    <a:pt x="722" y="5"/>
                  </a:lnTo>
                  <a:lnTo>
                    <a:pt x="732" y="2"/>
                  </a:lnTo>
                  <a:lnTo>
                    <a:pt x="742" y="2"/>
                  </a:lnTo>
                  <a:lnTo>
                    <a:pt x="752" y="0"/>
                  </a:lnTo>
                  <a:lnTo>
                    <a:pt x="762" y="0"/>
                  </a:lnTo>
                  <a:lnTo>
                    <a:pt x="771" y="0"/>
                  </a:lnTo>
                  <a:lnTo>
                    <a:pt x="779" y="0"/>
                  </a:lnTo>
                  <a:lnTo>
                    <a:pt x="789" y="2"/>
                  </a:lnTo>
                  <a:lnTo>
                    <a:pt x="797" y="5"/>
                  </a:lnTo>
                  <a:lnTo>
                    <a:pt x="803" y="5"/>
                  </a:lnTo>
                  <a:lnTo>
                    <a:pt x="809" y="9"/>
                  </a:lnTo>
                  <a:lnTo>
                    <a:pt x="815" y="13"/>
                  </a:lnTo>
                  <a:lnTo>
                    <a:pt x="822" y="17"/>
                  </a:lnTo>
                  <a:lnTo>
                    <a:pt x="826" y="23"/>
                  </a:lnTo>
                  <a:lnTo>
                    <a:pt x="830" y="29"/>
                  </a:lnTo>
                  <a:lnTo>
                    <a:pt x="836" y="37"/>
                  </a:lnTo>
                  <a:lnTo>
                    <a:pt x="842" y="45"/>
                  </a:lnTo>
                  <a:lnTo>
                    <a:pt x="844" y="53"/>
                  </a:lnTo>
                  <a:lnTo>
                    <a:pt x="848" y="60"/>
                  </a:lnTo>
                  <a:lnTo>
                    <a:pt x="850" y="70"/>
                  </a:lnTo>
                  <a:lnTo>
                    <a:pt x="854" y="80"/>
                  </a:lnTo>
                  <a:lnTo>
                    <a:pt x="856" y="88"/>
                  </a:lnTo>
                  <a:lnTo>
                    <a:pt x="858" y="100"/>
                  </a:lnTo>
                  <a:lnTo>
                    <a:pt x="858" y="106"/>
                  </a:lnTo>
                  <a:lnTo>
                    <a:pt x="858" y="111"/>
                  </a:lnTo>
                  <a:lnTo>
                    <a:pt x="860" y="117"/>
                  </a:lnTo>
                  <a:lnTo>
                    <a:pt x="860" y="123"/>
                  </a:lnTo>
                  <a:lnTo>
                    <a:pt x="860" y="129"/>
                  </a:lnTo>
                  <a:lnTo>
                    <a:pt x="860" y="135"/>
                  </a:lnTo>
                  <a:lnTo>
                    <a:pt x="860" y="141"/>
                  </a:lnTo>
                  <a:lnTo>
                    <a:pt x="860" y="147"/>
                  </a:lnTo>
                  <a:lnTo>
                    <a:pt x="858" y="153"/>
                  </a:lnTo>
                  <a:lnTo>
                    <a:pt x="858" y="160"/>
                  </a:lnTo>
                  <a:lnTo>
                    <a:pt x="858" y="166"/>
                  </a:lnTo>
                  <a:lnTo>
                    <a:pt x="858" y="172"/>
                  </a:lnTo>
                  <a:lnTo>
                    <a:pt x="858" y="178"/>
                  </a:lnTo>
                  <a:lnTo>
                    <a:pt x="856" y="184"/>
                  </a:lnTo>
                  <a:lnTo>
                    <a:pt x="856" y="190"/>
                  </a:lnTo>
                  <a:lnTo>
                    <a:pt x="854" y="198"/>
                  </a:lnTo>
                  <a:lnTo>
                    <a:pt x="854" y="204"/>
                  </a:lnTo>
                  <a:lnTo>
                    <a:pt x="852" y="211"/>
                  </a:lnTo>
                  <a:lnTo>
                    <a:pt x="850" y="217"/>
                  </a:lnTo>
                  <a:lnTo>
                    <a:pt x="850" y="225"/>
                  </a:lnTo>
                  <a:lnTo>
                    <a:pt x="848" y="231"/>
                  </a:lnTo>
                  <a:lnTo>
                    <a:pt x="846" y="239"/>
                  </a:lnTo>
                  <a:lnTo>
                    <a:pt x="844" y="247"/>
                  </a:lnTo>
                  <a:lnTo>
                    <a:pt x="842" y="253"/>
                  </a:lnTo>
                  <a:lnTo>
                    <a:pt x="840" y="259"/>
                  </a:lnTo>
                  <a:lnTo>
                    <a:pt x="838" y="266"/>
                  </a:lnTo>
                  <a:lnTo>
                    <a:pt x="836" y="274"/>
                  </a:lnTo>
                  <a:lnTo>
                    <a:pt x="834" y="280"/>
                  </a:lnTo>
                  <a:lnTo>
                    <a:pt x="830" y="288"/>
                  </a:lnTo>
                  <a:lnTo>
                    <a:pt x="826" y="294"/>
                  </a:lnTo>
                  <a:lnTo>
                    <a:pt x="824" y="302"/>
                  </a:lnTo>
                  <a:lnTo>
                    <a:pt x="822" y="310"/>
                  </a:lnTo>
                  <a:lnTo>
                    <a:pt x="819" y="316"/>
                  </a:lnTo>
                  <a:lnTo>
                    <a:pt x="817" y="321"/>
                  </a:lnTo>
                  <a:lnTo>
                    <a:pt x="813" y="329"/>
                  </a:lnTo>
                  <a:lnTo>
                    <a:pt x="811" y="337"/>
                  </a:lnTo>
                  <a:lnTo>
                    <a:pt x="807" y="343"/>
                  </a:lnTo>
                  <a:lnTo>
                    <a:pt x="803" y="349"/>
                  </a:lnTo>
                  <a:lnTo>
                    <a:pt x="799" y="357"/>
                  </a:lnTo>
                  <a:lnTo>
                    <a:pt x="795" y="363"/>
                  </a:lnTo>
                  <a:lnTo>
                    <a:pt x="791" y="370"/>
                  </a:lnTo>
                  <a:lnTo>
                    <a:pt x="787" y="376"/>
                  </a:lnTo>
                  <a:lnTo>
                    <a:pt x="781" y="384"/>
                  </a:lnTo>
                  <a:lnTo>
                    <a:pt x="779" y="392"/>
                  </a:lnTo>
                  <a:lnTo>
                    <a:pt x="773" y="398"/>
                  </a:lnTo>
                  <a:lnTo>
                    <a:pt x="769" y="406"/>
                  </a:lnTo>
                  <a:lnTo>
                    <a:pt x="764" y="412"/>
                  </a:lnTo>
                  <a:lnTo>
                    <a:pt x="760" y="420"/>
                  </a:lnTo>
                  <a:lnTo>
                    <a:pt x="756" y="427"/>
                  </a:lnTo>
                  <a:lnTo>
                    <a:pt x="752" y="435"/>
                  </a:lnTo>
                  <a:lnTo>
                    <a:pt x="748" y="441"/>
                  </a:lnTo>
                  <a:lnTo>
                    <a:pt x="742" y="449"/>
                  </a:lnTo>
                  <a:lnTo>
                    <a:pt x="736" y="457"/>
                  </a:lnTo>
                  <a:lnTo>
                    <a:pt x="732" y="465"/>
                  </a:lnTo>
                  <a:lnTo>
                    <a:pt x="726" y="471"/>
                  </a:lnTo>
                  <a:lnTo>
                    <a:pt x="722" y="480"/>
                  </a:lnTo>
                  <a:lnTo>
                    <a:pt x="716" y="486"/>
                  </a:lnTo>
                  <a:lnTo>
                    <a:pt x="713" y="494"/>
                  </a:lnTo>
                  <a:lnTo>
                    <a:pt x="707" y="502"/>
                  </a:lnTo>
                  <a:lnTo>
                    <a:pt x="703" y="510"/>
                  </a:lnTo>
                  <a:lnTo>
                    <a:pt x="697" y="516"/>
                  </a:lnTo>
                  <a:lnTo>
                    <a:pt x="691" y="524"/>
                  </a:lnTo>
                  <a:lnTo>
                    <a:pt x="687" y="531"/>
                  </a:lnTo>
                  <a:lnTo>
                    <a:pt x="683" y="539"/>
                  </a:lnTo>
                  <a:lnTo>
                    <a:pt x="675" y="545"/>
                  </a:lnTo>
                  <a:lnTo>
                    <a:pt x="671" y="553"/>
                  </a:lnTo>
                  <a:lnTo>
                    <a:pt x="665" y="561"/>
                  </a:lnTo>
                  <a:lnTo>
                    <a:pt x="661" y="569"/>
                  </a:lnTo>
                  <a:lnTo>
                    <a:pt x="656" y="575"/>
                  </a:lnTo>
                  <a:lnTo>
                    <a:pt x="650" y="582"/>
                  </a:lnTo>
                  <a:lnTo>
                    <a:pt x="646" y="590"/>
                  </a:lnTo>
                  <a:lnTo>
                    <a:pt x="640" y="598"/>
                  </a:lnTo>
                  <a:lnTo>
                    <a:pt x="634" y="604"/>
                  </a:lnTo>
                  <a:lnTo>
                    <a:pt x="628" y="612"/>
                  </a:lnTo>
                  <a:lnTo>
                    <a:pt x="624" y="618"/>
                  </a:lnTo>
                  <a:lnTo>
                    <a:pt x="618" y="628"/>
                  </a:lnTo>
                  <a:lnTo>
                    <a:pt x="612" y="633"/>
                  </a:lnTo>
                  <a:lnTo>
                    <a:pt x="607" y="639"/>
                  </a:lnTo>
                  <a:lnTo>
                    <a:pt x="603" y="647"/>
                  </a:lnTo>
                  <a:lnTo>
                    <a:pt x="597" y="653"/>
                  </a:lnTo>
                  <a:lnTo>
                    <a:pt x="591" y="659"/>
                  </a:lnTo>
                  <a:lnTo>
                    <a:pt x="585" y="667"/>
                  </a:lnTo>
                  <a:lnTo>
                    <a:pt x="581" y="675"/>
                  </a:lnTo>
                  <a:lnTo>
                    <a:pt x="577" y="681"/>
                  </a:lnTo>
                  <a:lnTo>
                    <a:pt x="571" y="688"/>
                  </a:lnTo>
                  <a:lnTo>
                    <a:pt x="565" y="694"/>
                  </a:lnTo>
                  <a:lnTo>
                    <a:pt x="559" y="700"/>
                  </a:lnTo>
                  <a:lnTo>
                    <a:pt x="555" y="706"/>
                  </a:lnTo>
                  <a:lnTo>
                    <a:pt x="552" y="714"/>
                  </a:lnTo>
                  <a:lnTo>
                    <a:pt x="546" y="720"/>
                  </a:lnTo>
                  <a:lnTo>
                    <a:pt x="540" y="726"/>
                  </a:lnTo>
                  <a:lnTo>
                    <a:pt x="536" y="734"/>
                  </a:lnTo>
                  <a:lnTo>
                    <a:pt x="532" y="737"/>
                  </a:lnTo>
                  <a:lnTo>
                    <a:pt x="528" y="743"/>
                  </a:lnTo>
                  <a:lnTo>
                    <a:pt x="522" y="751"/>
                  </a:lnTo>
                  <a:lnTo>
                    <a:pt x="518" y="757"/>
                  </a:lnTo>
                  <a:lnTo>
                    <a:pt x="512" y="761"/>
                  </a:lnTo>
                  <a:lnTo>
                    <a:pt x="508" y="767"/>
                  </a:lnTo>
                  <a:lnTo>
                    <a:pt x="502" y="773"/>
                  </a:lnTo>
                  <a:lnTo>
                    <a:pt x="500" y="779"/>
                  </a:lnTo>
                  <a:lnTo>
                    <a:pt x="491" y="788"/>
                  </a:lnTo>
                  <a:lnTo>
                    <a:pt x="483" y="798"/>
                  </a:lnTo>
                  <a:lnTo>
                    <a:pt x="473" y="806"/>
                  </a:lnTo>
                  <a:lnTo>
                    <a:pt x="467" y="816"/>
                  </a:lnTo>
                  <a:lnTo>
                    <a:pt x="457" y="822"/>
                  </a:lnTo>
                  <a:lnTo>
                    <a:pt x="449" y="830"/>
                  </a:lnTo>
                  <a:lnTo>
                    <a:pt x="444" y="838"/>
                  </a:lnTo>
                  <a:lnTo>
                    <a:pt x="436" y="843"/>
                  </a:lnTo>
                  <a:lnTo>
                    <a:pt x="430" y="849"/>
                  </a:lnTo>
                  <a:lnTo>
                    <a:pt x="422" y="855"/>
                  </a:lnTo>
                  <a:lnTo>
                    <a:pt x="416" y="861"/>
                  </a:lnTo>
                  <a:lnTo>
                    <a:pt x="410" y="865"/>
                  </a:lnTo>
                  <a:lnTo>
                    <a:pt x="404" y="869"/>
                  </a:lnTo>
                  <a:lnTo>
                    <a:pt x="400" y="873"/>
                  </a:lnTo>
                  <a:lnTo>
                    <a:pt x="394" y="877"/>
                  </a:lnTo>
                  <a:lnTo>
                    <a:pt x="391" y="881"/>
                  </a:lnTo>
                  <a:lnTo>
                    <a:pt x="381" y="887"/>
                  </a:lnTo>
                  <a:lnTo>
                    <a:pt x="373" y="891"/>
                  </a:lnTo>
                  <a:lnTo>
                    <a:pt x="367" y="892"/>
                  </a:lnTo>
                  <a:lnTo>
                    <a:pt x="361" y="896"/>
                  </a:lnTo>
                  <a:lnTo>
                    <a:pt x="355" y="898"/>
                  </a:lnTo>
                  <a:lnTo>
                    <a:pt x="353" y="900"/>
                  </a:lnTo>
                  <a:lnTo>
                    <a:pt x="318" y="865"/>
                  </a:lnTo>
                  <a:lnTo>
                    <a:pt x="318" y="863"/>
                  </a:lnTo>
                  <a:lnTo>
                    <a:pt x="322" y="857"/>
                  </a:lnTo>
                  <a:lnTo>
                    <a:pt x="326" y="849"/>
                  </a:lnTo>
                  <a:lnTo>
                    <a:pt x="330" y="843"/>
                  </a:lnTo>
                  <a:lnTo>
                    <a:pt x="336" y="838"/>
                  </a:lnTo>
                  <a:lnTo>
                    <a:pt x="341" y="828"/>
                  </a:lnTo>
                  <a:lnTo>
                    <a:pt x="347" y="818"/>
                  </a:lnTo>
                  <a:lnTo>
                    <a:pt x="357" y="808"/>
                  </a:lnTo>
                  <a:lnTo>
                    <a:pt x="361" y="802"/>
                  </a:lnTo>
                  <a:lnTo>
                    <a:pt x="367" y="796"/>
                  </a:lnTo>
                  <a:lnTo>
                    <a:pt x="373" y="788"/>
                  </a:lnTo>
                  <a:lnTo>
                    <a:pt x="379" y="785"/>
                  </a:lnTo>
                  <a:lnTo>
                    <a:pt x="383" y="777"/>
                  </a:lnTo>
                  <a:lnTo>
                    <a:pt x="389" y="769"/>
                  </a:lnTo>
                  <a:lnTo>
                    <a:pt x="396" y="763"/>
                  </a:lnTo>
                  <a:lnTo>
                    <a:pt x="402" y="755"/>
                  </a:lnTo>
                  <a:lnTo>
                    <a:pt x="408" y="747"/>
                  </a:lnTo>
                  <a:lnTo>
                    <a:pt x="418" y="739"/>
                  </a:lnTo>
                  <a:lnTo>
                    <a:pt x="424" y="732"/>
                  </a:lnTo>
                  <a:lnTo>
                    <a:pt x="434" y="724"/>
                  </a:lnTo>
                  <a:lnTo>
                    <a:pt x="442" y="714"/>
                  </a:lnTo>
                  <a:lnTo>
                    <a:pt x="449" y="702"/>
                  </a:lnTo>
                  <a:lnTo>
                    <a:pt x="459" y="692"/>
                  </a:lnTo>
                  <a:lnTo>
                    <a:pt x="467" y="682"/>
                  </a:lnTo>
                  <a:lnTo>
                    <a:pt x="471" y="677"/>
                  </a:lnTo>
                  <a:lnTo>
                    <a:pt x="477" y="671"/>
                  </a:lnTo>
                  <a:lnTo>
                    <a:pt x="481" y="663"/>
                  </a:lnTo>
                  <a:lnTo>
                    <a:pt x="487" y="659"/>
                  </a:lnTo>
                  <a:lnTo>
                    <a:pt x="491" y="653"/>
                  </a:lnTo>
                  <a:lnTo>
                    <a:pt x="495" y="647"/>
                  </a:lnTo>
                  <a:lnTo>
                    <a:pt x="499" y="639"/>
                  </a:lnTo>
                  <a:lnTo>
                    <a:pt x="506" y="635"/>
                  </a:lnTo>
                  <a:lnTo>
                    <a:pt x="510" y="628"/>
                  </a:lnTo>
                  <a:lnTo>
                    <a:pt x="514" y="622"/>
                  </a:lnTo>
                  <a:lnTo>
                    <a:pt x="520" y="614"/>
                  </a:lnTo>
                  <a:lnTo>
                    <a:pt x="526" y="608"/>
                  </a:lnTo>
                  <a:lnTo>
                    <a:pt x="530" y="600"/>
                  </a:lnTo>
                  <a:lnTo>
                    <a:pt x="536" y="594"/>
                  </a:lnTo>
                  <a:lnTo>
                    <a:pt x="540" y="588"/>
                  </a:lnTo>
                  <a:lnTo>
                    <a:pt x="546" y="582"/>
                  </a:lnTo>
                  <a:lnTo>
                    <a:pt x="550" y="573"/>
                  </a:lnTo>
                  <a:lnTo>
                    <a:pt x="555" y="567"/>
                  </a:lnTo>
                  <a:lnTo>
                    <a:pt x="559" y="559"/>
                  </a:lnTo>
                  <a:lnTo>
                    <a:pt x="565" y="553"/>
                  </a:lnTo>
                  <a:lnTo>
                    <a:pt x="571" y="545"/>
                  </a:lnTo>
                  <a:lnTo>
                    <a:pt x="577" y="539"/>
                  </a:lnTo>
                  <a:lnTo>
                    <a:pt x="581" y="531"/>
                  </a:lnTo>
                  <a:lnTo>
                    <a:pt x="587" y="525"/>
                  </a:lnTo>
                  <a:lnTo>
                    <a:pt x="591" y="518"/>
                  </a:lnTo>
                  <a:lnTo>
                    <a:pt x="597" y="510"/>
                  </a:lnTo>
                  <a:lnTo>
                    <a:pt x="603" y="502"/>
                  </a:lnTo>
                  <a:lnTo>
                    <a:pt x="607" y="496"/>
                  </a:lnTo>
                  <a:lnTo>
                    <a:pt x="610" y="486"/>
                  </a:lnTo>
                  <a:lnTo>
                    <a:pt x="616" y="480"/>
                  </a:lnTo>
                  <a:lnTo>
                    <a:pt x="622" y="473"/>
                  </a:lnTo>
                  <a:lnTo>
                    <a:pt x="626" y="467"/>
                  </a:lnTo>
                  <a:lnTo>
                    <a:pt x="630" y="459"/>
                  </a:lnTo>
                  <a:lnTo>
                    <a:pt x="636" y="451"/>
                  </a:lnTo>
                  <a:lnTo>
                    <a:pt x="642" y="443"/>
                  </a:lnTo>
                  <a:lnTo>
                    <a:pt x="646" y="437"/>
                  </a:lnTo>
                  <a:lnTo>
                    <a:pt x="650" y="431"/>
                  </a:lnTo>
                  <a:lnTo>
                    <a:pt x="656" y="423"/>
                  </a:lnTo>
                  <a:lnTo>
                    <a:pt x="661" y="416"/>
                  </a:lnTo>
                  <a:lnTo>
                    <a:pt x="665" y="410"/>
                  </a:lnTo>
                  <a:lnTo>
                    <a:pt x="669" y="402"/>
                  </a:lnTo>
                  <a:lnTo>
                    <a:pt x="673" y="394"/>
                  </a:lnTo>
                  <a:lnTo>
                    <a:pt x="677" y="386"/>
                  </a:lnTo>
                  <a:lnTo>
                    <a:pt x="683" y="380"/>
                  </a:lnTo>
                  <a:lnTo>
                    <a:pt x="687" y="374"/>
                  </a:lnTo>
                  <a:lnTo>
                    <a:pt x="691" y="368"/>
                  </a:lnTo>
                  <a:lnTo>
                    <a:pt x="695" y="361"/>
                  </a:lnTo>
                  <a:lnTo>
                    <a:pt x="701" y="355"/>
                  </a:lnTo>
                  <a:lnTo>
                    <a:pt x="705" y="349"/>
                  </a:lnTo>
                  <a:lnTo>
                    <a:pt x="709" y="341"/>
                  </a:lnTo>
                  <a:lnTo>
                    <a:pt x="713" y="335"/>
                  </a:lnTo>
                  <a:lnTo>
                    <a:pt x="716" y="329"/>
                  </a:lnTo>
                  <a:lnTo>
                    <a:pt x="720" y="323"/>
                  </a:lnTo>
                  <a:lnTo>
                    <a:pt x="724" y="317"/>
                  </a:lnTo>
                  <a:lnTo>
                    <a:pt x="728" y="312"/>
                  </a:lnTo>
                  <a:lnTo>
                    <a:pt x="732" y="308"/>
                  </a:lnTo>
                  <a:lnTo>
                    <a:pt x="734" y="300"/>
                  </a:lnTo>
                  <a:lnTo>
                    <a:pt x="738" y="294"/>
                  </a:lnTo>
                  <a:lnTo>
                    <a:pt x="740" y="288"/>
                  </a:lnTo>
                  <a:lnTo>
                    <a:pt x="744" y="282"/>
                  </a:lnTo>
                  <a:lnTo>
                    <a:pt x="750" y="272"/>
                  </a:lnTo>
                  <a:lnTo>
                    <a:pt x="754" y="263"/>
                  </a:lnTo>
                  <a:lnTo>
                    <a:pt x="758" y="251"/>
                  </a:lnTo>
                  <a:lnTo>
                    <a:pt x="762" y="241"/>
                  </a:lnTo>
                  <a:lnTo>
                    <a:pt x="766" y="231"/>
                  </a:lnTo>
                  <a:lnTo>
                    <a:pt x="769" y="223"/>
                  </a:lnTo>
                  <a:lnTo>
                    <a:pt x="771" y="213"/>
                  </a:lnTo>
                  <a:lnTo>
                    <a:pt x="773" y="206"/>
                  </a:lnTo>
                  <a:lnTo>
                    <a:pt x="775" y="198"/>
                  </a:lnTo>
                  <a:lnTo>
                    <a:pt x="777" y="190"/>
                  </a:lnTo>
                  <a:lnTo>
                    <a:pt x="777" y="182"/>
                  </a:lnTo>
                  <a:lnTo>
                    <a:pt x="777" y="174"/>
                  </a:lnTo>
                  <a:lnTo>
                    <a:pt x="777" y="168"/>
                  </a:lnTo>
                  <a:lnTo>
                    <a:pt x="779" y="162"/>
                  </a:lnTo>
                  <a:lnTo>
                    <a:pt x="777" y="157"/>
                  </a:lnTo>
                  <a:lnTo>
                    <a:pt x="775" y="149"/>
                  </a:lnTo>
                  <a:lnTo>
                    <a:pt x="773" y="143"/>
                  </a:lnTo>
                  <a:lnTo>
                    <a:pt x="773" y="139"/>
                  </a:lnTo>
                  <a:lnTo>
                    <a:pt x="767" y="129"/>
                  </a:lnTo>
                  <a:lnTo>
                    <a:pt x="762" y="123"/>
                  </a:lnTo>
                  <a:lnTo>
                    <a:pt x="754" y="117"/>
                  </a:lnTo>
                  <a:lnTo>
                    <a:pt x="746" y="113"/>
                  </a:lnTo>
                  <a:lnTo>
                    <a:pt x="736" y="109"/>
                  </a:lnTo>
                  <a:lnTo>
                    <a:pt x="726" y="109"/>
                  </a:lnTo>
                  <a:lnTo>
                    <a:pt x="720" y="107"/>
                  </a:lnTo>
                  <a:lnTo>
                    <a:pt x="714" y="107"/>
                  </a:lnTo>
                  <a:lnTo>
                    <a:pt x="709" y="109"/>
                  </a:lnTo>
                  <a:lnTo>
                    <a:pt x="703" y="109"/>
                  </a:lnTo>
                  <a:lnTo>
                    <a:pt x="695" y="111"/>
                  </a:lnTo>
                  <a:lnTo>
                    <a:pt x="689" y="113"/>
                  </a:lnTo>
                  <a:lnTo>
                    <a:pt x="681" y="115"/>
                  </a:lnTo>
                  <a:lnTo>
                    <a:pt x="675" y="119"/>
                  </a:lnTo>
                  <a:lnTo>
                    <a:pt x="667" y="121"/>
                  </a:lnTo>
                  <a:lnTo>
                    <a:pt x="660" y="125"/>
                  </a:lnTo>
                  <a:lnTo>
                    <a:pt x="650" y="129"/>
                  </a:lnTo>
                  <a:lnTo>
                    <a:pt x="644" y="135"/>
                  </a:lnTo>
                  <a:lnTo>
                    <a:pt x="634" y="139"/>
                  </a:lnTo>
                  <a:lnTo>
                    <a:pt x="624" y="143"/>
                  </a:lnTo>
                  <a:lnTo>
                    <a:pt x="616" y="149"/>
                  </a:lnTo>
                  <a:lnTo>
                    <a:pt x="607" y="157"/>
                  </a:lnTo>
                  <a:lnTo>
                    <a:pt x="597" y="162"/>
                  </a:lnTo>
                  <a:lnTo>
                    <a:pt x="587" y="168"/>
                  </a:lnTo>
                  <a:lnTo>
                    <a:pt x="577" y="174"/>
                  </a:lnTo>
                  <a:lnTo>
                    <a:pt x="565" y="184"/>
                  </a:lnTo>
                  <a:lnTo>
                    <a:pt x="555" y="190"/>
                  </a:lnTo>
                  <a:lnTo>
                    <a:pt x="544" y="200"/>
                  </a:lnTo>
                  <a:lnTo>
                    <a:pt x="534" y="208"/>
                  </a:lnTo>
                  <a:lnTo>
                    <a:pt x="522" y="217"/>
                  </a:lnTo>
                  <a:lnTo>
                    <a:pt x="516" y="221"/>
                  </a:lnTo>
                  <a:lnTo>
                    <a:pt x="510" y="227"/>
                  </a:lnTo>
                  <a:lnTo>
                    <a:pt x="504" y="231"/>
                  </a:lnTo>
                  <a:lnTo>
                    <a:pt x="499" y="237"/>
                  </a:lnTo>
                  <a:lnTo>
                    <a:pt x="493" y="243"/>
                  </a:lnTo>
                  <a:lnTo>
                    <a:pt x="487" y="247"/>
                  </a:lnTo>
                  <a:lnTo>
                    <a:pt x="479" y="253"/>
                  </a:lnTo>
                  <a:lnTo>
                    <a:pt x="473" y="259"/>
                  </a:lnTo>
                  <a:lnTo>
                    <a:pt x="467" y="264"/>
                  </a:lnTo>
                  <a:lnTo>
                    <a:pt x="461" y="270"/>
                  </a:lnTo>
                  <a:lnTo>
                    <a:pt x="453" y="274"/>
                  </a:lnTo>
                  <a:lnTo>
                    <a:pt x="447" y="280"/>
                  </a:lnTo>
                  <a:lnTo>
                    <a:pt x="442" y="288"/>
                  </a:lnTo>
                  <a:lnTo>
                    <a:pt x="434" y="294"/>
                  </a:lnTo>
                  <a:lnTo>
                    <a:pt x="428" y="300"/>
                  </a:lnTo>
                  <a:lnTo>
                    <a:pt x="422" y="308"/>
                  </a:lnTo>
                  <a:lnTo>
                    <a:pt x="412" y="314"/>
                  </a:lnTo>
                  <a:lnTo>
                    <a:pt x="406" y="319"/>
                  </a:lnTo>
                  <a:lnTo>
                    <a:pt x="398" y="325"/>
                  </a:lnTo>
                  <a:lnTo>
                    <a:pt x="391" y="331"/>
                  </a:lnTo>
                  <a:lnTo>
                    <a:pt x="383" y="337"/>
                  </a:lnTo>
                  <a:lnTo>
                    <a:pt x="377" y="345"/>
                  </a:lnTo>
                  <a:lnTo>
                    <a:pt x="369" y="353"/>
                  </a:lnTo>
                  <a:lnTo>
                    <a:pt x="363" y="359"/>
                  </a:lnTo>
                  <a:lnTo>
                    <a:pt x="355" y="365"/>
                  </a:lnTo>
                  <a:lnTo>
                    <a:pt x="347" y="372"/>
                  </a:lnTo>
                  <a:lnTo>
                    <a:pt x="340" y="380"/>
                  </a:lnTo>
                  <a:lnTo>
                    <a:pt x="334" y="386"/>
                  </a:lnTo>
                  <a:lnTo>
                    <a:pt x="324" y="394"/>
                  </a:lnTo>
                  <a:lnTo>
                    <a:pt x="318" y="402"/>
                  </a:lnTo>
                  <a:lnTo>
                    <a:pt x="310" y="408"/>
                  </a:lnTo>
                  <a:lnTo>
                    <a:pt x="304" y="418"/>
                  </a:lnTo>
                  <a:lnTo>
                    <a:pt x="296" y="423"/>
                  </a:lnTo>
                  <a:lnTo>
                    <a:pt x="288" y="431"/>
                  </a:lnTo>
                  <a:lnTo>
                    <a:pt x="281" y="437"/>
                  </a:lnTo>
                  <a:lnTo>
                    <a:pt x="275" y="445"/>
                  </a:lnTo>
                  <a:lnTo>
                    <a:pt x="267" y="451"/>
                  </a:lnTo>
                  <a:lnTo>
                    <a:pt x="259" y="461"/>
                  </a:lnTo>
                  <a:lnTo>
                    <a:pt x="253" y="467"/>
                  </a:lnTo>
                  <a:lnTo>
                    <a:pt x="247" y="474"/>
                  </a:lnTo>
                  <a:lnTo>
                    <a:pt x="239" y="480"/>
                  </a:lnTo>
                  <a:lnTo>
                    <a:pt x="234" y="488"/>
                  </a:lnTo>
                  <a:lnTo>
                    <a:pt x="226" y="496"/>
                  </a:lnTo>
                  <a:lnTo>
                    <a:pt x="220" y="502"/>
                  </a:lnTo>
                  <a:lnTo>
                    <a:pt x="214" y="508"/>
                  </a:lnTo>
                  <a:lnTo>
                    <a:pt x="208" y="516"/>
                  </a:lnTo>
                  <a:lnTo>
                    <a:pt x="202" y="524"/>
                  </a:lnTo>
                  <a:lnTo>
                    <a:pt x="194" y="529"/>
                  </a:lnTo>
                  <a:lnTo>
                    <a:pt x="188" y="535"/>
                  </a:lnTo>
                  <a:lnTo>
                    <a:pt x="182" y="543"/>
                  </a:lnTo>
                  <a:lnTo>
                    <a:pt x="177" y="549"/>
                  </a:lnTo>
                  <a:lnTo>
                    <a:pt x="171" y="555"/>
                  </a:lnTo>
                  <a:lnTo>
                    <a:pt x="165" y="561"/>
                  </a:lnTo>
                  <a:lnTo>
                    <a:pt x="159" y="567"/>
                  </a:lnTo>
                  <a:lnTo>
                    <a:pt x="155" y="573"/>
                  </a:lnTo>
                  <a:lnTo>
                    <a:pt x="149" y="578"/>
                  </a:lnTo>
                  <a:lnTo>
                    <a:pt x="139" y="588"/>
                  </a:lnTo>
                  <a:lnTo>
                    <a:pt x="131" y="598"/>
                  </a:lnTo>
                  <a:lnTo>
                    <a:pt x="122" y="608"/>
                  </a:lnTo>
                  <a:lnTo>
                    <a:pt x="116" y="618"/>
                  </a:lnTo>
                  <a:lnTo>
                    <a:pt x="106" y="626"/>
                  </a:lnTo>
                  <a:lnTo>
                    <a:pt x="102" y="631"/>
                  </a:lnTo>
                  <a:lnTo>
                    <a:pt x="96" y="637"/>
                  </a:lnTo>
                  <a:lnTo>
                    <a:pt x="92" y="643"/>
                  </a:lnTo>
                  <a:lnTo>
                    <a:pt x="84" y="651"/>
                  </a:lnTo>
                  <a:lnTo>
                    <a:pt x="84" y="653"/>
                  </a:lnTo>
                  <a:lnTo>
                    <a:pt x="0" y="6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346" name="Freeform 15">
              <a:extLst>
                <a:ext uri="{FF2B5EF4-FFF2-40B4-BE49-F238E27FC236}">
                  <a16:creationId xmlns:a16="http://schemas.microsoft.com/office/drawing/2014/main" id="{A564CCFE-0BE4-4C4E-B413-D4504F02223F}"/>
                </a:ext>
              </a:extLst>
            </p:cNvPr>
            <p:cNvSpPr>
              <a:spLocks/>
            </p:cNvSpPr>
            <p:nvPr/>
          </p:nvSpPr>
          <p:spPr bwMode="auto">
            <a:xfrm>
              <a:off x="6380163" y="3787776"/>
              <a:ext cx="614363" cy="457200"/>
            </a:xfrm>
            <a:custGeom>
              <a:avLst/>
              <a:gdLst>
                <a:gd name="T0" fmla="*/ 3175 w 387"/>
                <a:gd name="T1" fmla="*/ 58737 h 288"/>
                <a:gd name="T2" fmla="*/ 15875 w 387"/>
                <a:gd name="T3" fmla="*/ 77787 h 288"/>
                <a:gd name="T4" fmla="*/ 31750 w 387"/>
                <a:gd name="T5" fmla="*/ 106363 h 288"/>
                <a:gd name="T6" fmla="*/ 42863 w 387"/>
                <a:gd name="T7" fmla="*/ 123825 h 288"/>
                <a:gd name="T8" fmla="*/ 58738 w 387"/>
                <a:gd name="T9" fmla="*/ 142875 h 288"/>
                <a:gd name="T10" fmla="*/ 71438 w 387"/>
                <a:gd name="T11" fmla="*/ 165100 h 288"/>
                <a:gd name="T12" fmla="*/ 87313 w 387"/>
                <a:gd name="T13" fmla="*/ 184150 h 288"/>
                <a:gd name="T14" fmla="*/ 106363 w 387"/>
                <a:gd name="T15" fmla="*/ 207963 h 288"/>
                <a:gd name="T16" fmla="*/ 127000 w 387"/>
                <a:gd name="T17" fmla="*/ 230187 h 288"/>
                <a:gd name="T18" fmla="*/ 146050 w 387"/>
                <a:gd name="T19" fmla="*/ 252412 h 288"/>
                <a:gd name="T20" fmla="*/ 171450 w 387"/>
                <a:gd name="T21" fmla="*/ 274637 h 288"/>
                <a:gd name="T22" fmla="*/ 193675 w 387"/>
                <a:gd name="T23" fmla="*/ 295275 h 288"/>
                <a:gd name="T24" fmla="*/ 220663 w 387"/>
                <a:gd name="T25" fmla="*/ 317500 h 288"/>
                <a:gd name="T26" fmla="*/ 246063 w 387"/>
                <a:gd name="T27" fmla="*/ 336550 h 288"/>
                <a:gd name="T28" fmla="*/ 274638 w 387"/>
                <a:gd name="T29" fmla="*/ 352425 h 288"/>
                <a:gd name="T30" fmla="*/ 304800 w 387"/>
                <a:gd name="T31" fmla="*/ 366712 h 288"/>
                <a:gd name="T32" fmla="*/ 333375 w 387"/>
                <a:gd name="T33" fmla="*/ 382587 h 288"/>
                <a:gd name="T34" fmla="*/ 361950 w 387"/>
                <a:gd name="T35" fmla="*/ 395287 h 288"/>
                <a:gd name="T36" fmla="*/ 392113 w 387"/>
                <a:gd name="T37" fmla="*/ 407988 h 288"/>
                <a:gd name="T38" fmla="*/ 417513 w 387"/>
                <a:gd name="T39" fmla="*/ 417513 h 288"/>
                <a:gd name="T40" fmla="*/ 449263 w 387"/>
                <a:gd name="T41" fmla="*/ 427038 h 288"/>
                <a:gd name="T42" fmla="*/ 469900 w 387"/>
                <a:gd name="T43" fmla="*/ 433388 h 288"/>
                <a:gd name="T44" fmla="*/ 495300 w 387"/>
                <a:gd name="T45" fmla="*/ 439738 h 288"/>
                <a:gd name="T46" fmla="*/ 517525 w 387"/>
                <a:gd name="T47" fmla="*/ 446088 h 288"/>
                <a:gd name="T48" fmla="*/ 536575 w 387"/>
                <a:gd name="T49" fmla="*/ 447675 h 288"/>
                <a:gd name="T50" fmla="*/ 560388 w 387"/>
                <a:gd name="T51" fmla="*/ 454025 h 288"/>
                <a:gd name="T52" fmla="*/ 573088 w 387"/>
                <a:gd name="T53" fmla="*/ 457200 h 288"/>
                <a:gd name="T54" fmla="*/ 611188 w 387"/>
                <a:gd name="T55" fmla="*/ 320675 h 288"/>
                <a:gd name="T56" fmla="*/ 595313 w 387"/>
                <a:gd name="T57" fmla="*/ 317500 h 288"/>
                <a:gd name="T58" fmla="*/ 569913 w 387"/>
                <a:gd name="T59" fmla="*/ 311150 h 288"/>
                <a:gd name="T60" fmla="*/ 550863 w 387"/>
                <a:gd name="T61" fmla="*/ 304800 h 288"/>
                <a:gd name="T62" fmla="*/ 533400 w 387"/>
                <a:gd name="T63" fmla="*/ 301625 h 288"/>
                <a:gd name="T64" fmla="*/ 508000 w 387"/>
                <a:gd name="T65" fmla="*/ 295275 h 288"/>
                <a:gd name="T66" fmla="*/ 485775 w 387"/>
                <a:gd name="T67" fmla="*/ 288925 h 288"/>
                <a:gd name="T68" fmla="*/ 460375 w 387"/>
                <a:gd name="T69" fmla="*/ 277812 h 288"/>
                <a:gd name="T70" fmla="*/ 436563 w 387"/>
                <a:gd name="T71" fmla="*/ 271462 h 288"/>
                <a:gd name="T72" fmla="*/ 411163 w 387"/>
                <a:gd name="T73" fmla="*/ 261937 h 288"/>
                <a:gd name="T74" fmla="*/ 385763 w 387"/>
                <a:gd name="T75" fmla="*/ 249237 h 288"/>
                <a:gd name="T76" fmla="*/ 361950 w 387"/>
                <a:gd name="T77" fmla="*/ 236537 h 288"/>
                <a:gd name="T78" fmla="*/ 339725 w 387"/>
                <a:gd name="T79" fmla="*/ 227013 h 288"/>
                <a:gd name="T80" fmla="*/ 317500 w 387"/>
                <a:gd name="T81" fmla="*/ 211138 h 288"/>
                <a:gd name="T82" fmla="*/ 298450 w 387"/>
                <a:gd name="T83" fmla="*/ 198437 h 288"/>
                <a:gd name="T84" fmla="*/ 280988 w 387"/>
                <a:gd name="T85" fmla="*/ 184150 h 288"/>
                <a:gd name="T86" fmla="*/ 255588 w 387"/>
                <a:gd name="T87" fmla="*/ 161925 h 288"/>
                <a:gd name="T88" fmla="*/ 223838 w 387"/>
                <a:gd name="T89" fmla="*/ 127000 h 288"/>
                <a:gd name="T90" fmla="*/ 196850 w 387"/>
                <a:gd name="T91" fmla="*/ 93662 h 288"/>
                <a:gd name="T92" fmla="*/ 171450 w 387"/>
                <a:gd name="T93" fmla="*/ 61912 h 288"/>
                <a:gd name="T94" fmla="*/ 152400 w 387"/>
                <a:gd name="T95" fmla="*/ 31750 h 288"/>
                <a:gd name="T96" fmla="*/ 139700 w 387"/>
                <a:gd name="T97" fmla="*/ 12700 h 288"/>
                <a:gd name="T98" fmla="*/ 133350 w 387"/>
                <a:gd name="T99" fmla="*/ 0 h 288"/>
                <a:gd name="T100" fmla="*/ 0 w 387"/>
                <a:gd name="T101" fmla="*/ 49212 h 28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87"/>
                <a:gd name="T154" fmla="*/ 0 h 288"/>
                <a:gd name="T155" fmla="*/ 387 w 387"/>
                <a:gd name="T156" fmla="*/ 288 h 28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87" h="288">
                  <a:moveTo>
                    <a:pt x="0" y="31"/>
                  </a:moveTo>
                  <a:lnTo>
                    <a:pt x="2" y="37"/>
                  </a:lnTo>
                  <a:lnTo>
                    <a:pt x="4" y="41"/>
                  </a:lnTo>
                  <a:lnTo>
                    <a:pt x="10" y="49"/>
                  </a:lnTo>
                  <a:lnTo>
                    <a:pt x="14" y="57"/>
                  </a:lnTo>
                  <a:lnTo>
                    <a:pt x="20" y="67"/>
                  </a:lnTo>
                  <a:lnTo>
                    <a:pt x="23" y="71"/>
                  </a:lnTo>
                  <a:lnTo>
                    <a:pt x="27" y="78"/>
                  </a:lnTo>
                  <a:lnTo>
                    <a:pt x="31" y="84"/>
                  </a:lnTo>
                  <a:lnTo>
                    <a:pt x="37" y="90"/>
                  </a:lnTo>
                  <a:lnTo>
                    <a:pt x="39" y="96"/>
                  </a:lnTo>
                  <a:lnTo>
                    <a:pt x="45" y="104"/>
                  </a:lnTo>
                  <a:lnTo>
                    <a:pt x="49" y="110"/>
                  </a:lnTo>
                  <a:lnTo>
                    <a:pt x="55" y="116"/>
                  </a:lnTo>
                  <a:lnTo>
                    <a:pt x="61" y="124"/>
                  </a:lnTo>
                  <a:lnTo>
                    <a:pt x="67" y="131"/>
                  </a:lnTo>
                  <a:lnTo>
                    <a:pt x="73" y="137"/>
                  </a:lnTo>
                  <a:lnTo>
                    <a:pt x="80" y="145"/>
                  </a:lnTo>
                  <a:lnTo>
                    <a:pt x="86" y="151"/>
                  </a:lnTo>
                  <a:lnTo>
                    <a:pt x="92" y="159"/>
                  </a:lnTo>
                  <a:lnTo>
                    <a:pt x="100" y="167"/>
                  </a:lnTo>
                  <a:lnTo>
                    <a:pt x="108" y="173"/>
                  </a:lnTo>
                  <a:lnTo>
                    <a:pt x="114" y="178"/>
                  </a:lnTo>
                  <a:lnTo>
                    <a:pt x="122" y="186"/>
                  </a:lnTo>
                  <a:lnTo>
                    <a:pt x="131" y="194"/>
                  </a:lnTo>
                  <a:lnTo>
                    <a:pt x="139" y="200"/>
                  </a:lnTo>
                  <a:lnTo>
                    <a:pt x="147" y="206"/>
                  </a:lnTo>
                  <a:lnTo>
                    <a:pt x="155" y="212"/>
                  </a:lnTo>
                  <a:lnTo>
                    <a:pt x="165" y="218"/>
                  </a:lnTo>
                  <a:lnTo>
                    <a:pt x="173" y="222"/>
                  </a:lnTo>
                  <a:lnTo>
                    <a:pt x="182" y="228"/>
                  </a:lnTo>
                  <a:lnTo>
                    <a:pt x="192" y="231"/>
                  </a:lnTo>
                  <a:lnTo>
                    <a:pt x="202" y="237"/>
                  </a:lnTo>
                  <a:lnTo>
                    <a:pt x="210" y="241"/>
                  </a:lnTo>
                  <a:lnTo>
                    <a:pt x="220" y="245"/>
                  </a:lnTo>
                  <a:lnTo>
                    <a:pt x="228" y="249"/>
                  </a:lnTo>
                  <a:lnTo>
                    <a:pt x="237" y="253"/>
                  </a:lnTo>
                  <a:lnTo>
                    <a:pt x="247" y="257"/>
                  </a:lnTo>
                  <a:lnTo>
                    <a:pt x="255" y="259"/>
                  </a:lnTo>
                  <a:lnTo>
                    <a:pt x="263" y="263"/>
                  </a:lnTo>
                  <a:lnTo>
                    <a:pt x="273" y="265"/>
                  </a:lnTo>
                  <a:lnTo>
                    <a:pt x="283" y="269"/>
                  </a:lnTo>
                  <a:lnTo>
                    <a:pt x="290" y="271"/>
                  </a:lnTo>
                  <a:lnTo>
                    <a:pt x="296" y="273"/>
                  </a:lnTo>
                  <a:lnTo>
                    <a:pt x="304" y="275"/>
                  </a:lnTo>
                  <a:lnTo>
                    <a:pt x="312" y="277"/>
                  </a:lnTo>
                  <a:lnTo>
                    <a:pt x="318" y="279"/>
                  </a:lnTo>
                  <a:lnTo>
                    <a:pt x="326" y="281"/>
                  </a:lnTo>
                  <a:lnTo>
                    <a:pt x="332" y="281"/>
                  </a:lnTo>
                  <a:lnTo>
                    <a:pt x="338" y="282"/>
                  </a:lnTo>
                  <a:lnTo>
                    <a:pt x="345" y="284"/>
                  </a:lnTo>
                  <a:lnTo>
                    <a:pt x="353" y="286"/>
                  </a:lnTo>
                  <a:lnTo>
                    <a:pt x="359" y="286"/>
                  </a:lnTo>
                  <a:lnTo>
                    <a:pt x="361" y="288"/>
                  </a:lnTo>
                  <a:lnTo>
                    <a:pt x="387" y="204"/>
                  </a:lnTo>
                  <a:lnTo>
                    <a:pt x="385" y="202"/>
                  </a:lnTo>
                  <a:lnTo>
                    <a:pt x="381" y="202"/>
                  </a:lnTo>
                  <a:lnTo>
                    <a:pt x="375" y="200"/>
                  </a:lnTo>
                  <a:lnTo>
                    <a:pt x="365" y="198"/>
                  </a:lnTo>
                  <a:lnTo>
                    <a:pt x="359" y="196"/>
                  </a:lnTo>
                  <a:lnTo>
                    <a:pt x="353" y="194"/>
                  </a:lnTo>
                  <a:lnTo>
                    <a:pt x="347" y="192"/>
                  </a:lnTo>
                  <a:lnTo>
                    <a:pt x="341" y="192"/>
                  </a:lnTo>
                  <a:lnTo>
                    <a:pt x="336" y="190"/>
                  </a:lnTo>
                  <a:lnTo>
                    <a:pt x="328" y="188"/>
                  </a:lnTo>
                  <a:lnTo>
                    <a:pt x="320" y="186"/>
                  </a:lnTo>
                  <a:lnTo>
                    <a:pt x="314" y="184"/>
                  </a:lnTo>
                  <a:lnTo>
                    <a:pt x="306" y="182"/>
                  </a:lnTo>
                  <a:lnTo>
                    <a:pt x="298" y="178"/>
                  </a:lnTo>
                  <a:lnTo>
                    <a:pt x="290" y="175"/>
                  </a:lnTo>
                  <a:lnTo>
                    <a:pt x="283" y="173"/>
                  </a:lnTo>
                  <a:lnTo>
                    <a:pt x="275" y="171"/>
                  </a:lnTo>
                  <a:lnTo>
                    <a:pt x="267" y="167"/>
                  </a:lnTo>
                  <a:lnTo>
                    <a:pt x="259" y="165"/>
                  </a:lnTo>
                  <a:lnTo>
                    <a:pt x="251" y="161"/>
                  </a:lnTo>
                  <a:lnTo>
                    <a:pt x="243" y="157"/>
                  </a:lnTo>
                  <a:lnTo>
                    <a:pt x="235" y="153"/>
                  </a:lnTo>
                  <a:lnTo>
                    <a:pt x="228" y="149"/>
                  </a:lnTo>
                  <a:lnTo>
                    <a:pt x="222" y="147"/>
                  </a:lnTo>
                  <a:lnTo>
                    <a:pt x="214" y="143"/>
                  </a:lnTo>
                  <a:lnTo>
                    <a:pt x="206" y="137"/>
                  </a:lnTo>
                  <a:lnTo>
                    <a:pt x="200" y="133"/>
                  </a:lnTo>
                  <a:lnTo>
                    <a:pt x="194" y="131"/>
                  </a:lnTo>
                  <a:lnTo>
                    <a:pt x="188" y="125"/>
                  </a:lnTo>
                  <a:lnTo>
                    <a:pt x="182" y="122"/>
                  </a:lnTo>
                  <a:lnTo>
                    <a:pt x="177" y="116"/>
                  </a:lnTo>
                  <a:lnTo>
                    <a:pt x="171" y="112"/>
                  </a:lnTo>
                  <a:lnTo>
                    <a:pt x="161" y="102"/>
                  </a:lnTo>
                  <a:lnTo>
                    <a:pt x="151" y="90"/>
                  </a:lnTo>
                  <a:lnTo>
                    <a:pt x="141" y="80"/>
                  </a:lnTo>
                  <a:lnTo>
                    <a:pt x="131" y="69"/>
                  </a:lnTo>
                  <a:lnTo>
                    <a:pt x="124" y="59"/>
                  </a:lnTo>
                  <a:lnTo>
                    <a:pt x="116" y="49"/>
                  </a:lnTo>
                  <a:lnTo>
                    <a:pt x="108" y="39"/>
                  </a:lnTo>
                  <a:lnTo>
                    <a:pt x="102" y="29"/>
                  </a:lnTo>
                  <a:lnTo>
                    <a:pt x="96" y="20"/>
                  </a:lnTo>
                  <a:lnTo>
                    <a:pt x="92" y="14"/>
                  </a:lnTo>
                  <a:lnTo>
                    <a:pt x="88" y="8"/>
                  </a:lnTo>
                  <a:lnTo>
                    <a:pt x="86" y="4"/>
                  </a:lnTo>
                  <a:lnTo>
                    <a:pt x="84" y="0"/>
                  </a:lnTo>
                  <a:lnTo>
                    <a:pt x="0"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347" name="Freeform 16">
              <a:extLst>
                <a:ext uri="{FF2B5EF4-FFF2-40B4-BE49-F238E27FC236}">
                  <a16:creationId xmlns:a16="http://schemas.microsoft.com/office/drawing/2014/main" id="{7771DAE8-9936-405E-91E0-7876F48FF91B}"/>
                </a:ext>
              </a:extLst>
            </p:cNvPr>
            <p:cNvSpPr>
              <a:spLocks/>
            </p:cNvSpPr>
            <p:nvPr/>
          </p:nvSpPr>
          <p:spPr bwMode="auto">
            <a:xfrm>
              <a:off x="6464300" y="2752726"/>
              <a:ext cx="844550" cy="754063"/>
            </a:xfrm>
            <a:custGeom>
              <a:avLst/>
              <a:gdLst>
                <a:gd name="T0" fmla="*/ 844550 w 532"/>
                <a:gd name="T1" fmla="*/ 277813 h 475"/>
                <a:gd name="T2" fmla="*/ 623887 w 532"/>
                <a:gd name="T3" fmla="*/ 0 h 475"/>
                <a:gd name="T4" fmla="*/ 0 w 532"/>
                <a:gd name="T5" fmla="*/ 636588 h 475"/>
                <a:gd name="T6" fmla="*/ 80962 w 532"/>
                <a:gd name="T7" fmla="*/ 754063 h 475"/>
                <a:gd name="T8" fmla="*/ 595312 w 532"/>
                <a:gd name="T9" fmla="*/ 222250 h 475"/>
                <a:gd name="T10" fmla="*/ 738187 w 532"/>
                <a:gd name="T11" fmla="*/ 333375 h 475"/>
                <a:gd name="T12" fmla="*/ 844550 w 532"/>
                <a:gd name="T13" fmla="*/ 277813 h 475"/>
                <a:gd name="T14" fmla="*/ 844550 w 532"/>
                <a:gd name="T15" fmla="*/ 277813 h 475"/>
                <a:gd name="T16" fmla="*/ 0 60000 65536"/>
                <a:gd name="T17" fmla="*/ 0 60000 65536"/>
                <a:gd name="T18" fmla="*/ 0 60000 65536"/>
                <a:gd name="T19" fmla="*/ 0 60000 65536"/>
                <a:gd name="T20" fmla="*/ 0 60000 65536"/>
                <a:gd name="T21" fmla="*/ 0 60000 65536"/>
                <a:gd name="T22" fmla="*/ 0 60000 65536"/>
                <a:gd name="T23" fmla="*/ 0 60000 65536"/>
                <a:gd name="T24" fmla="*/ 0 w 532"/>
                <a:gd name="T25" fmla="*/ 0 h 475"/>
                <a:gd name="T26" fmla="*/ 532 w 532"/>
                <a:gd name="T27" fmla="*/ 475 h 4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2" h="475">
                  <a:moveTo>
                    <a:pt x="532" y="175"/>
                  </a:moveTo>
                  <a:lnTo>
                    <a:pt x="393" y="0"/>
                  </a:lnTo>
                  <a:lnTo>
                    <a:pt x="0" y="401"/>
                  </a:lnTo>
                  <a:lnTo>
                    <a:pt x="51" y="475"/>
                  </a:lnTo>
                  <a:lnTo>
                    <a:pt x="375" y="140"/>
                  </a:lnTo>
                  <a:lnTo>
                    <a:pt x="465" y="210"/>
                  </a:lnTo>
                  <a:lnTo>
                    <a:pt x="532" y="1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348" name="Freeform 17">
              <a:extLst>
                <a:ext uri="{FF2B5EF4-FFF2-40B4-BE49-F238E27FC236}">
                  <a16:creationId xmlns:a16="http://schemas.microsoft.com/office/drawing/2014/main" id="{7B60F25F-0FE3-4081-B74F-09F7B27FE1C3}"/>
                </a:ext>
              </a:extLst>
            </p:cNvPr>
            <p:cNvSpPr>
              <a:spLocks/>
            </p:cNvSpPr>
            <p:nvPr/>
          </p:nvSpPr>
          <p:spPr bwMode="auto">
            <a:xfrm>
              <a:off x="6240463" y="3335338"/>
              <a:ext cx="360363" cy="436563"/>
            </a:xfrm>
            <a:custGeom>
              <a:avLst/>
              <a:gdLst>
                <a:gd name="T0" fmla="*/ 288925 w 227"/>
                <a:gd name="T1" fmla="*/ 0 h 275"/>
                <a:gd name="T2" fmla="*/ 255588 w 227"/>
                <a:gd name="T3" fmla="*/ 12700 h 275"/>
                <a:gd name="T4" fmla="*/ 204788 w 227"/>
                <a:gd name="T5" fmla="*/ 38100 h 275"/>
                <a:gd name="T6" fmla="*/ 174625 w 227"/>
                <a:gd name="T7" fmla="*/ 50800 h 275"/>
                <a:gd name="T8" fmla="*/ 142875 w 227"/>
                <a:gd name="T9" fmla="*/ 68263 h 275"/>
                <a:gd name="T10" fmla="*/ 114300 w 227"/>
                <a:gd name="T11" fmla="*/ 87313 h 275"/>
                <a:gd name="T12" fmla="*/ 87313 w 227"/>
                <a:gd name="T13" fmla="*/ 112713 h 275"/>
                <a:gd name="T14" fmla="*/ 58738 w 227"/>
                <a:gd name="T15" fmla="*/ 138113 h 275"/>
                <a:gd name="T16" fmla="*/ 36513 w 227"/>
                <a:gd name="T17" fmla="*/ 161925 h 275"/>
                <a:gd name="T18" fmla="*/ 20638 w 227"/>
                <a:gd name="T19" fmla="*/ 193675 h 275"/>
                <a:gd name="T20" fmla="*/ 11113 w 227"/>
                <a:gd name="T21" fmla="*/ 225425 h 275"/>
                <a:gd name="T22" fmla="*/ 0 w 227"/>
                <a:gd name="T23" fmla="*/ 252413 h 275"/>
                <a:gd name="T24" fmla="*/ 0 w 227"/>
                <a:gd name="T25" fmla="*/ 287338 h 275"/>
                <a:gd name="T26" fmla="*/ 0 w 227"/>
                <a:gd name="T27" fmla="*/ 315913 h 275"/>
                <a:gd name="T28" fmla="*/ 6350 w 227"/>
                <a:gd name="T29" fmla="*/ 346075 h 275"/>
                <a:gd name="T30" fmla="*/ 20638 w 227"/>
                <a:gd name="T31" fmla="*/ 393700 h 275"/>
                <a:gd name="T32" fmla="*/ 52388 w 227"/>
                <a:gd name="T33" fmla="*/ 427038 h 275"/>
                <a:gd name="T34" fmla="*/ 92075 w 227"/>
                <a:gd name="T35" fmla="*/ 436563 h 275"/>
                <a:gd name="T36" fmla="*/ 142875 w 227"/>
                <a:gd name="T37" fmla="*/ 427038 h 275"/>
                <a:gd name="T38" fmla="*/ 168275 w 227"/>
                <a:gd name="T39" fmla="*/ 417513 h 275"/>
                <a:gd name="T40" fmla="*/ 214313 w 227"/>
                <a:gd name="T41" fmla="*/ 390525 h 275"/>
                <a:gd name="T42" fmla="*/ 260350 w 227"/>
                <a:gd name="T43" fmla="*/ 342900 h 275"/>
                <a:gd name="T44" fmla="*/ 292100 w 227"/>
                <a:gd name="T45" fmla="*/ 309563 h 275"/>
                <a:gd name="T46" fmla="*/ 311150 w 227"/>
                <a:gd name="T47" fmla="*/ 280988 h 275"/>
                <a:gd name="T48" fmla="*/ 327025 w 227"/>
                <a:gd name="T49" fmla="*/ 249238 h 275"/>
                <a:gd name="T50" fmla="*/ 336550 w 227"/>
                <a:gd name="T51" fmla="*/ 215900 h 275"/>
                <a:gd name="T52" fmla="*/ 347663 w 227"/>
                <a:gd name="T53" fmla="*/ 184150 h 275"/>
                <a:gd name="T54" fmla="*/ 350838 w 227"/>
                <a:gd name="T55" fmla="*/ 155575 h 275"/>
                <a:gd name="T56" fmla="*/ 357188 w 227"/>
                <a:gd name="T57" fmla="*/ 128588 h 275"/>
                <a:gd name="T58" fmla="*/ 357188 w 227"/>
                <a:gd name="T59" fmla="*/ 100013 h 275"/>
                <a:gd name="T60" fmla="*/ 360363 w 227"/>
                <a:gd name="T61" fmla="*/ 68263 h 275"/>
                <a:gd name="T62" fmla="*/ 360363 w 227"/>
                <a:gd name="T63" fmla="*/ 47625 h 275"/>
                <a:gd name="T64" fmla="*/ 266700 w 227"/>
                <a:gd name="T65" fmla="*/ 122238 h 275"/>
                <a:gd name="T66" fmla="*/ 258763 w 227"/>
                <a:gd name="T67" fmla="*/ 147638 h 275"/>
                <a:gd name="T68" fmla="*/ 242888 w 227"/>
                <a:gd name="T69" fmla="*/ 180975 h 275"/>
                <a:gd name="T70" fmla="*/ 227013 w 227"/>
                <a:gd name="T71" fmla="*/ 215900 h 275"/>
                <a:gd name="T72" fmla="*/ 211138 w 227"/>
                <a:gd name="T73" fmla="*/ 252413 h 275"/>
                <a:gd name="T74" fmla="*/ 185738 w 227"/>
                <a:gd name="T75" fmla="*/ 280988 h 275"/>
                <a:gd name="T76" fmla="*/ 158750 w 227"/>
                <a:gd name="T77" fmla="*/ 312738 h 275"/>
                <a:gd name="T78" fmla="*/ 127000 w 227"/>
                <a:gd name="T79" fmla="*/ 317500 h 275"/>
                <a:gd name="T80" fmla="*/ 98425 w 227"/>
                <a:gd name="T81" fmla="*/ 306388 h 275"/>
                <a:gd name="T82" fmla="*/ 92075 w 227"/>
                <a:gd name="T83" fmla="*/ 268288 h 275"/>
                <a:gd name="T84" fmla="*/ 111125 w 227"/>
                <a:gd name="T85" fmla="*/ 234950 h 275"/>
                <a:gd name="T86" fmla="*/ 133350 w 227"/>
                <a:gd name="T87" fmla="*/ 206375 h 275"/>
                <a:gd name="T88" fmla="*/ 168275 w 227"/>
                <a:gd name="T89" fmla="*/ 174625 h 275"/>
                <a:gd name="T90" fmla="*/ 204788 w 227"/>
                <a:gd name="T91" fmla="*/ 147638 h 275"/>
                <a:gd name="T92" fmla="*/ 239713 w 227"/>
                <a:gd name="T93" fmla="*/ 125413 h 275"/>
                <a:gd name="T94" fmla="*/ 266700 w 227"/>
                <a:gd name="T95" fmla="*/ 112713 h 275"/>
                <a:gd name="T96" fmla="*/ 298450 w 227"/>
                <a:gd name="T97" fmla="*/ 0 h 2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27"/>
                <a:gd name="T148" fmla="*/ 0 h 275"/>
                <a:gd name="T149" fmla="*/ 227 w 227"/>
                <a:gd name="T150" fmla="*/ 275 h 2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27" h="275">
                  <a:moveTo>
                    <a:pt x="188" y="0"/>
                  </a:moveTo>
                  <a:lnTo>
                    <a:pt x="186" y="0"/>
                  </a:lnTo>
                  <a:lnTo>
                    <a:pt x="182" y="0"/>
                  </a:lnTo>
                  <a:lnTo>
                    <a:pt x="176" y="2"/>
                  </a:lnTo>
                  <a:lnTo>
                    <a:pt x="170" y="6"/>
                  </a:lnTo>
                  <a:lnTo>
                    <a:pt x="161" y="8"/>
                  </a:lnTo>
                  <a:lnTo>
                    <a:pt x="151" y="12"/>
                  </a:lnTo>
                  <a:lnTo>
                    <a:pt x="139" y="18"/>
                  </a:lnTo>
                  <a:lnTo>
                    <a:pt x="129" y="24"/>
                  </a:lnTo>
                  <a:lnTo>
                    <a:pt x="121" y="26"/>
                  </a:lnTo>
                  <a:lnTo>
                    <a:pt x="115" y="30"/>
                  </a:lnTo>
                  <a:lnTo>
                    <a:pt x="110" y="32"/>
                  </a:lnTo>
                  <a:lnTo>
                    <a:pt x="104" y="36"/>
                  </a:lnTo>
                  <a:lnTo>
                    <a:pt x="96" y="40"/>
                  </a:lnTo>
                  <a:lnTo>
                    <a:pt x="90" y="43"/>
                  </a:lnTo>
                  <a:lnTo>
                    <a:pt x="84" y="47"/>
                  </a:lnTo>
                  <a:lnTo>
                    <a:pt x="78" y="53"/>
                  </a:lnTo>
                  <a:lnTo>
                    <a:pt x="72" y="55"/>
                  </a:lnTo>
                  <a:lnTo>
                    <a:pt x="64" y="61"/>
                  </a:lnTo>
                  <a:lnTo>
                    <a:pt x="58" y="65"/>
                  </a:lnTo>
                  <a:lnTo>
                    <a:pt x="55" y="71"/>
                  </a:lnTo>
                  <a:lnTo>
                    <a:pt x="49" y="75"/>
                  </a:lnTo>
                  <a:lnTo>
                    <a:pt x="43" y="81"/>
                  </a:lnTo>
                  <a:lnTo>
                    <a:pt x="37" y="87"/>
                  </a:lnTo>
                  <a:lnTo>
                    <a:pt x="33" y="93"/>
                  </a:lnTo>
                  <a:lnTo>
                    <a:pt x="29" y="98"/>
                  </a:lnTo>
                  <a:lnTo>
                    <a:pt x="23" y="102"/>
                  </a:lnTo>
                  <a:lnTo>
                    <a:pt x="19" y="110"/>
                  </a:lnTo>
                  <a:lnTo>
                    <a:pt x="17" y="116"/>
                  </a:lnTo>
                  <a:lnTo>
                    <a:pt x="13" y="122"/>
                  </a:lnTo>
                  <a:lnTo>
                    <a:pt x="11" y="128"/>
                  </a:lnTo>
                  <a:lnTo>
                    <a:pt x="7" y="134"/>
                  </a:lnTo>
                  <a:lnTo>
                    <a:pt x="7" y="142"/>
                  </a:lnTo>
                  <a:lnTo>
                    <a:pt x="4" y="148"/>
                  </a:lnTo>
                  <a:lnTo>
                    <a:pt x="4" y="153"/>
                  </a:lnTo>
                  <a:lnTo>
                    <a:pt x="0" y="159"/>
                  </a:lnTo>
                  <a:lnTo>
                    <a:pt x="0" y="167"/>
                  </a:lnTo>
                  <a:lnTo>
                    <a:pt x="0" y="173"/>
                  </a:lnTo>
                  <a:lnTo>
                    <a:pt x="0" y="181"/>
                  </a:lnTo>
                  <a:lnTo>
                    <a:pt x="0" y="187"/>
                  </a:lnTo>
                  <a:lnTo>
                    <a:pt x="0" y="195"/>
                  </a:lnTo>
                  <a:lnTo>
                    <a:pt x="0" y="199"/>
                  </a:lnTo>
                  <a:lnTo>
                    <a:pt x="0" y="204"/>
                  </a:lnTo>
                  <a:lnTo>
                    <a:pt x="0" y="210"/>
                  </a:lnTo>
                  <a:lnTo>
                    <a:pt x="4" y="218"/>
                  </a:lnTo>
                  <a:lnTo>
                    <a:pt x="5" y="228"/>
                  </a:lnTo>
                  <a:lnTo>
                    <a:pt x="9" y="240"/>
                  </a:lnTo>
                  <a:lnTo>
                    <a:pt x="13" y="248"/>
                  </a:lnTo>
                  <a:lnTo>
                    <a:pt x="19" y="257"/>
                  </a:lnTo>
                  <a:lnTo>
                    <a:pt x="25" y="263"/>
                  </a:lnTo>
                  <a:lnTo>
                    <a:pt x="33" y="269"/>
                  </a:lnTo>
                  <a:lnTo>
                    <a:pt x="39" y="271"/>
                  </a:lnTo>
                  <a:lnTo>
                    <a:pt x="49" y="275"/>
                  </a:lnTo>
                  <a:lnTo>
                    <a:pt x="58" y="275"/>
                  </a:lnTo>
                  <a:lnTo>
                    <a:pt x="68" y="275"/>
                  </a:lnTo>
                  <a:lnTo>
                    <a:pt x="78" y="271"/>
                  </a:lnTo>
                  <a:lnTo>
                    <a:pt x="90" y="269"/>
                  </a:lnTo>
                  <a:lnTo>
                    <a:pt x="96" y="267"/>
                  </a:lnTo>
                  <a:lnTo>
                    <a:pt x="100" y="265"/>
                  </a:lnTo>
                  <a:lnTo>
                    <a:pt x="106" y="263"/>
                  </a:lnTo>
                  <a:lnTo>
                    <a:pt x="113" y="261"/>
                  </a:lnTo>
                  <a:lnTo>
                    <a:pt x="123" y="253"/>
                  </a:lnTo>
                  <a:lnTo>
                    <a:pt x="135" y="246"/>
                  </a:lnTo>
                  <a:lnTo>
                    <a:pt x="145" y="236"/>
                  </a:lnTo>
                  <a:lnTo>
                    <a:pt x="157" y="228"/>
                  </a:lnTo>
                  <a:lnTo>
                    <a:pt x="164" y="216"/>
                  </a:lnTo>
                  <a:lnTo>
                    <a:pt x="174" y="206"/>
                  </a:lnTo>
                  <a:lnTo>
                    <a:pt x="180" y="200"/>
                  </a:lnTo>
                  <a:lnTo>
                    <a:pt x="184" y="195"/>
                  </a:lnTo>
                  <a:lnTo>
                    <a:pt x="188" y="189"/>
                  </a:lnTo>
                  <a:lnTo>
                    <a:pt x="192" y="183"/>
                  </a:lnTo>
                  <a:lnTo>
                    <a:pt x="196" y="177"/>
                  </a:lnTo>
                  <a:lnTo>
                    <a:pt x="200" y="171"/>
                  </a:lnTo>
                  <a:lnTo>
                    <a:pt x="202" y="163"/>
                  </a:lnTo>
                  <a:lnTo>
                    <a:pt x="206" y="157"/>
                  </a:lnTo>
                  <a:lnTo>
                    <a:pt x="208" y="149"/>
                  </a:lnTo>
                  <a:lnTo>
                    <a:pt x="210" y="144"/>
                  </a:lnTo>
                  <a:lnTo>
                    <a:pt x="212" y="136"/>
                  </a:lnTo>
                  <a:lnTo>
                    <a:pt x="216" y="130"/>
                  </a:lnTo>
                  <a:lnTo>
                    <a:pt x="216" y="122"/>
                  </a:lnTo>
                  <a:lnTo>
                    <a:pt x="219" y="116"/>
                  </a:lnTo>
                  <a:lnTo>
                    <a:pt x="219" y="110"/>
                  </a:lnTo>
                  <a:lnTo>
                    <a:pt x="221" y="104"/>
                  </a:lnTo>
                  <a:lnTo>
                    <a:pt x="221" y="98"/>
                  </a:lnTo>
                  <a:lnTo>
                    <a:pt x="223" y="93"/>
                  </a:lnTo>
                  <a:lnTo>
                    <a:pt x="223" y="85"/>
                  </a:lnTo>
                  <a:lnTo>
                    <a:pt x="225" y="81"/>
                  </a:lnTo>
                  <a:lnTo>
                    <a:pt x="225" y="75"/>
                  </a:lnTo>
                  <a:lnTo>
                    <a:pt x="225" y="69"/>
                  </a:lnTo>
                  <a:lnTo>
                    <a:pt x="225" y="63"/>
                  </a:lnTo>
                  <a:lnTo>
                    <a:pt x="227" y="59"/>
                  </a:lnTo>
                  <a:lnTo>
                    <a:pt x="227" y="49"/>
                  </a:lnTo>
                  <a:lnTo>
                    <a:pt x="227" y="43"/>
                  </a:lnTo>
                  <a:lnTo>
                    <a:pt x="227" y="36"/>
                  </a:lnTo>
                  <a:lnTo>
                    <a:pt x="227" y="32"/>
                  </a:lnTo>
                  <a:lnTo>
                    <a:pt x="227" y="30"/>
                  </a:lnTo>
                  <a:lnTo>
                    <a:pt x="172" y="69"/>
                  </a:lnTo>
                  <a:lnTo>
                    <a:pt x="170" y="71"/>
                  </a:lnTo>
                  <a:lnTo>
                    <a:pt x="168" y="77"/>
                  </a:lnTo>
                  <a:lnTo>
                    <a:pt x="166" y="81"/>
                  </a:lnTo>
                  <a:lnTo>
                    <a:pt x="164" y="87"/>
                  </a:lnTo>
                  <a:lnTo>
                    <a:pt x="163" y="93"/>
                  </a:lnTo>
                  <a:lnTo>
                    <a:pt x="161" y="100"/>
                  </a:lnTo>
                  <a:lnTo>
                    <a:pt x="157" y="106"/>
                  </a:lnTo>
                  <a:lnTo>
                    <a:pt x="153" y="114"/>
                  </a:lnTo>
                  <a:lnTo>
                    <a:pt x="149" y="120"/>
                  </a:lnTo>
                  <a:lnTo>
                    <a:pt x="147" y="130"/>
                  </a:lnTo>
                  <a:lnTo>
                    <a:pt x="143" y="136"/>
                  </a:lnTo>
                  <a:lnTo>
                    <a:pt x="139" y="144"/>
                  </a:lnTo>
                  <a:lnTo>
                    <a:pt x="135" y="151"/>
                  </a:lnTo>
                  <a:lnTo>
                    <a:pt x="133" y="159"/>
                  </a:lnTo>
                  <a:lnTo>
                    <a:pt x="127" y="165"/>
                  </a:lnTo>
                  <a:lnTo>
                    <a:pt x="123" y="173"/>
                  </a:lnTo>
                  <a:lnTo>
                    <a:pt x="117" y="177"/>
                  </a:lnTo>
                  <a:lnTo>
                    <a:pt x="115" y="183"/>
                  </a:lnTo>
                  <a:lnTo>
                    <a:pt x="106" y="189"/>
                  </a:lnTo>
                  <a:lnTo>
                    <a:pt x="100" y="197"/>
                  </a:lnTo>
                  <a:lnTo>
                    <a:pt x="94" y="199"/>
                  </a:lnTo>
                  <a:lnTo>
                    <a:pt x="86" y="200"/>
                  </a:lnTo>
                  <a:lnTo>
                    <a:pt x="80" y="200"/>
                  </a:lnTo>
                  <a:lnTo>
                    <a:pt x="74" y="200"/>
                  </a:lnTo>
                  <a:lnTo>
                    <a:pt x="66" y="197"/>
                  </a:lnTo>
                  <a:lnTo>
                    <a:pt x="62" y="193"/>
                  </a:lnTo>
                  <a:lnTo>
                    <a:pt x="58" y="185"/>
                  </a:lnTo>
                  <a:lnTo>
                    <a:pt x="58" y="179"/>
                  </a:lnTo>
                  <a:lnTo>
                    <a:pt x="58" y="169"/>
                  </a:lnTo>
                  <a:lnTo>
                    <a:pt x="62" y="159"/>
                  </a:lnTo>
                  <a:lnTo>
                    <a:pt x="66" y="153"/>
                  </a:lnTo>
                  <a:lnTo>
                    <a:pt x="70" y="148"/>
                  </a:lnTo>
                  <a:lnTo>
                    <a:pt x="74" y="142"/>
                  </a:lnTo>
                  <a:lnTo>
                    <a:pt x="80" y="136"/>
                  </a:lnTo>
                  <a:lnTo>
                    <a:pt x="84" y="130"/>
                  </a:lnTo>
                  <a:lnTo>
                    <a:pt x="92" y="122"/>
                  </a:lnTo>
                  <a:lnTo>
                    <a:pt x="98" y="116"/>
                  </a:lnTo>
                  <a:lnTo>
                    <a:pt x="106" y="110"/>
                  </a:lnTo>
                  <a:lnTo>
                    <a:pt x="113" y="104"/>
                  </a:lnTo>
                  <a:lnTo>
                    <a:pt x="121" y="98"/>
                  </a:lnTo>
                  <a:lnTo>
                    <a:pt x="129" y="93"/>
                  </a:lnTo>
                  <a:lnTo>
                    <a:pt x="137" y="89"/>
                  </a:lnTo>
                  <a:lnTo>
                    <a:pt x="143" y="83"/>
                  </a:lnTo>
                  <a:lnTo>
                    <a:pt x="151" y="79"/>
                  </a:lnTo>
                  <a:lnTo>
                    <a:pt x="157" y="77"/>
                  </a:lnTo>
                  <a:lnTo>
                    <a:pt x="163" y="75"/>
                  </a:lnTo>
                  <a:lnTo>
                    <a:pt x="168" y="71"/>
                  </a:lnTo>
                  <a:lnTo>
                    <a:pt x="172" y="69"/>
                  </a:lnTo>
                  <a:lnTo>
                    <a:pt x="18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349" name="Freeform 18">
              <a:extLst>
                <a:ext uri="{FF2B5EF4-FFF2-40B4-BE49-F238E27FC236}">
                  <a16:creationId xmlns:a16="http://schemas.microsoft.com/office/drawing/2014/main" id="{806860D1-8315-487C-BB5B-39BCE82911A6}"/>
                </a:ext>
              </a:extLst>
            </p:cNvPr>
            <p:cNvSpPr>
              <a:spLocks/>
            </p:cNvSpPr>
            <p:nvPr/>
          </p:nvSpPr>
          <p:spPr bwMode="auto">
            <a:xfrm>
              <a:off x="5476875" y="3952876"/>
              <a:ext cx="1370013" cy="1679575"/>
            </a:xfrm>
            <a:custGeom>
              <a:avLst/>
              <a:gdLst>
                <a:gd name="T0" fmla="*/ 93663 w 863"/>
                <a:gd name="T1" fmla="*/ 1139825 h 1058"/>
                <a:gd name="T2" fmla="*/ 80963 w 863"/>
                <a:gd name="T3" fmla="*/ 1187450 h 1058"/>
                <a:gd name="T4" fmla="*/ 61913 w 863"/>
                <a:gd name="T5" fmla="*/ 1233487 h 1058"/>
                <a:gd name="T6" fmla="*/ 49213 w 863"/>
                <a:gd name="T7" fmla="*/ 1274762 h 1058"/>
                <a:gd name="T8" fmla="*/ 33338 w 863"/>
                <a:gd name="T9" fmla="*/ 1317625 h 1058"/>
                <a:gd name="T10" fmla="*/ 17463 w 863"/>
                <a:gd name="T11" fmla="*/ 1362075 h 1058"/>
                <a:gd name="T12" fmla="*/ 9525 w 863"/>
                <a:gd name="T13" fmla="*/ 1408112 h 1058"/>
                <a:gd name="T14" fmla="*/ 0 w 863"/>
                <a:gd name="T15" fmla="*/ 1454150 h 1058"/>
                <a:gd name="T16" fmla="*/ 0 w 863"/>
                <a:gd name="T17" fmla="*/ 1501775 h 1058"/>
                <a:gd name="T18" fmla="*/ 0 w 863"/>
                <a:gd name="T19" fmla="*/ 1544637 h 1058"/>
                <a:gd name="T20" fmla="*/ 0 w 863"/>
                <a:gd name="T21" fmla="*/ 1585912 h 1058"/>
                <a:gd name="T22" fmla="*/ 3175 w 863"/>
                <a:gd name="T23" fmla="*/ 1625600 h 1058"/>
                <a:gd name="T24" fmla="*/ 14288 w 863"/>
                <a:gd name="T25" fmla="*/ 1679575 h 1058"/>
                <a:gd name="T26" fmla="*/ 74613 w 863"/>
                <a:gd name="T27" fmla="*/ 1670050 h 1058"/>
                <a:gd name="T28" fmla="*/ 133350 w 863"/>
                <a:gd name="T29" fmla="*/ 1657350 h 1058"/>
                <a:gd name="T30" fmla="*/ 182563 w 863"/>
                <a:gd name="T31" fmla="*/ 1638300 h 1058"/>
                <a:gd name="T32" fmla="*/ 220663 w 863"/>
                <a:gd name="T33" fmla="*/ 1622425 h 1058"/>
                <a:gd name="T34" fmla="*/ 263525 w 863"/>
                <a:gd name="T35" fmla="*/ 1601787 h 1058"/>
                <a:gd name="T36" fmla="*/ 311150 w 863"/>
                <a:gd name="T37" fmla="*/ 1573212 h 1058"/>
                <a:gd name="T38" fmla="*/ 357188 w 863"/>
                <a:gd name="T39" fmla="*/ 1538287 h 1058"/>
                <a:gd name="T40" fmla="*/ 398463 w 863"/>
                <a:gd name="T41" fmla="*/ 1511300 h 1058"/>
                <a:gd name="T42" fmla="*/ 450850 w 863"/>
                <a:gd name="T43" fmla="*/ 1466850 h 1058"/>
                <a:gd name="T44" fmla="*/ 498475 w 863"/>
                <a:gd name="T45" fmla="*/ 1420812 h 1058"/>
                <a:gd name="T46" fmla="*/ 1265238 w 863"/>
                <a:gd name="T47" fmla="*/ 180975 h 1058"/>
                <a:gd name="T48" fmla="*/ 1233488 w 863"/>
                <a:gd name="T49" fmla="*/ 214312 h 1058"/>
                <a:gd name="T50" fmla="*/ 1201738 w 863"/>
                <a:gd name="T51" fmla="*/ 255587 h 1058"/>
                <a:gd name="T52" fmla="*/ 1162050 w 863"/>
                <a:gd name="T53" fmla="*/ 311150 h 1058"/>
                <a:gd name="T54" fmla="*/ 1108075 w 863"/>
                <a:gd name="T55" fmla="*/ 376237 h 1058"/>
                <a:gd name="T56" fmla="*/ 1052513 w 863"/>
                <a:gd name="T57" fmla="*/ 450850 h 1058"/>
                <a:gd name="T58" fmla="*/ 990600 w 863"/>
                <a:gd name="T59" fmla="*/ 534987 h 1058"/>
                <a:gd name="T60" fmla="*/ 925513 w 863"/>
                <a:gd name="T61" fmla="*/ 622300 h 1058"/>
                <a:gd name="T62" fmla="*/ 854075 w 863"/>
                <a:gd name="T63" fmla="*/ 712787 h 1058"/>
                <a:gd name="T64" fmla="*/ 784225 w 863"/>
                <a:gd name="T65" fmla="*/ 806450 h 1058"/>
                <a:gd name="T66" fmla="*/ 715963 w 863"/>
                <a:gd name="T67" fmla="*/ 896937 h 1058"/>
                <a:gd name="T68" fmla="*/ 647700 w 863"/>
                <a:gd name="T69" fmla="*/ 987425 h 1058"/>
                <a:gd name="T70" fmla="*/ 585788 w 863"/>
                <a:gd name="T71" fmla="*/ 1071562 h 1058"/>
                <a:gd name="T72" fmla="*/ 528638 w 863"/>
                <a:gd name="T73" fmla="*/ 1149350 h 1058"/>
                <a:gd name="T74" fmla="*/ 479425 w 863"/>
                <a:gd name="T75" fmla="*/ 1220787 h 1058"/>
                <a:gd name="T76" fmla="*/ 438150 w 863"/>
                <a:gd name="T77" fmla="*/ 1279525 h 1058"/>
                <a:gd name="T78" fmla="*/ 411163 w 863"/>
                <a:gd name="T79" fmla="*/ 1314450 h 1058"/>
                <a:gd name="T80" fmla="*/ 366713 w 863"/>
                <a:gd name="T81" fmla="*/ 1370012 h 1058"/>
                <a:gd name="T82" fmla="*/ 307975 w 863"/>
                <a:gd name="T83" fmla="*/ 1433512 h 1058"/>
                <a:gd name="T84" fmla="*/ 239713 w 863"/>
                <a:gd name="T85" fmla="*/ 1489075 h 1058"/>
                <a:gd name="T86" fmla="*/ 171450 w 863"/>
                <a:gd name="T87" fmla="*/ 1528762 h 1058"/>
                <a:gd name="T88" fmla="*/ 104775 w 863"/>
                <a:gd name="T89" fmla="*/ 1541462 h 1058"/>
                <a:gd name="T90" fmla="*/ 98425 w 863"/>
                <a:gd name="T91" fmla="*/ 1504950 h 1058"/>
                <a:gd name="T92" fmla="*/ 107950 w 863"/>
                <a:gd name="T93" fmla="*/ 1444625 h 1058"/>
                <a:gd name="T94" fmla="*/ 123825 w 863"/>
                <a:gd name="T95" fmla="*/ 1411287 h 1058"/>
                <a:gd name="T96" fmla="*/ 142875 w 863"/>
                <a:gd name="T97" fmla="*/ 1363662 h 1058"/>
                <a:gd name="T98" fmla="*/ 161925 w 863"/>
                <a:gd name="T99" fmla="*/ 1323975 h 1058"/>
                <a:gd name="T100" fmla="*/ 179388 w 863"/>
                <a:gd name="T101" fmla="*/ 1279525 h 1058"/>
                <a:gd name="T102" fmla="*/ 198438 w 863"/>
                <a:gd name="T103" fmla="*/ 1243012 h 1058"/>
                <a:gd name="T104" fmla="*/ 211138 w 863"/>
                <a:gd name="T105" fmla="*/ 1204912 h 1058"/>
                <a:gd name="T106" fmla="*/ 230188 w 863"/>
                <a:gd name="T107" fmla="*/ 1158875 h 1058"/>
                <a:gd name="T108" fmla="*/ 1006475 w 863"/>
                <a:gd name="T109" fmla="*/ 0 h 10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63"/>
                <a:gd name="T166" fmla="*/ 0 h 1058"/>
                <a:gd name="T167" fmla="*/ 863 w 863"/>
                <a:gd name="T168" fmla="*/ 1058 h 105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63" h="1058">
                  <a:moveTo>
                    <a:pt x="634" y="0"/>
                  </a:moveTo>
                  <a:lnTo>
                    <a:pt x="62" y="708"/>
                  </a:lnTo>
                  <a:lnTo>
                    <a:pt x="60" y="710"/>
                  </a:lnTo>
                  <a:lnTo>
                    <a:pt x="59" y="718"/>
                  </a:lnTo>
                  <a:lnTo>
                    <a:pt x="57" y="724"/>
                  </a:lnTo>
                  <a:lnTo>
                    <a:pt x="55" y="730"/>
                  </a:lnTo>
                  <a:lnTo>
                    <a:pt x="53" y="738"/>
                  </a:lnTo>
                  <a:lnTo>
                    <a:pt x="51" y="748"/>
                  </a:lnTo>
                  <a:lnTo>
                    <a:pt x="47" y="755"/>
                  </a:lnTo>
                  <a:lnTo>
                    <a:pt x="43" y="767"/>
                  </a:lnTo>
                  <a:lnTo>
                    <a:pt x="41" y="771"/>
                  </a:lnTo>
                  <a:lnTo>
                    <a:pt x="39" y="777"/>
                  </a:lnTo>
                  <a:lnTo>
                    <a:pt x="37" y="785"/>
                  </a:lnTo>
                  <a:lnTo>
                    <a:pt x="35" y="791"/>
                  </a:lnTo>
                  <a:lnTo>
                    <a:pt x="33" y="797"/>
                  </a:lnTo>
                  <a:lnTo>
                    <a:pt x="31" y="803"/>
                  </a:lnTo>
                  <a:lnTo>
                    <a:pt x="29" y="808"/>
                  </a:lnTo>
                  <a:lnTo>
                    <a:pt x="27" y="816"/>
                  </a:lnTo>
                  <a:lnTo>
                    <a:pt x="23" y="822"/>
                  </a:lnTo>
                  <a:lnTo>
                    <a:pt x="21" y="830"/>
                  </a:lnTo>
                  <a:lnTo>
                    <a:pt x="19" y="836"/>
                  </a:lnTo>
                  <a:lnTo>
                    <a:pt x="17" y="844"/>
                  </a:lnTo>
                  <a:lnTo>
                    <a:pt x="13" y="852"/>
                  </a:lnTo>
                  <a:lnTo>
                    <a:pt x="11" y="858"/>
                  </a:lnTo>
                  <a:lnTo>
                    <a:pt x="9" y="865"/>
                  </a:lnTo>
                  <a:lnTo>
                    <a:pt x="7" y="873"/>
                  </a:lnTo>
                  <a:lnTo>
                    <a:pt x="6" y="879"/>
                  </a:lnTo>
                  <a:lnTo>
                    <a:pt x="6" y="887"/>
                  </a:lnTo>
                  <a:lnTo>
                    <a:pt x="2" y="895"/>
                  </a:lnTo>
                  <a:lnTo>
                    <a:pt x="2" y="903"/>
                  </a:lnTo>
                  <a:lnTo>
                    <a:pt x="2" y="909"/>
                  </a:lnTo>
                  <a:lnTo>
                    <a:pt x="0" y="916"/>
                  </a:lnTo>
                  <a:lnTo>
                    <a:pt x="0" y="922"/>
                  </a:lnTo>
                  <a:lnTo>
                    <a:pt x="0" y="932"/>
                  </a:lnTo>
                  <a:lnTo>
                    <a:pt x="0" y="938"/>
                  </a:lnTo>
                  <a:lnTo>
                    <a:pt x="0" y="946"/>
                  </a:lnTo>
                  <a:lnTo>
                    <a:pt x="0" y="952"/>
                  </a:lnTo>
                  <a:lnTo>
                    <a:pt x="0" y="960"/>
                  </a:lnTo>
                  <a:lnTo>
                    <a:pt x="0" y="965"/>
                  </a:lnTo>
                  <a:lnTo>
                    <a:pt x="0" y="973"/>
                  </a:lnTo>
                  <a:lnTo>
                    <a:pt x="0" y="979"/>
                  </a:lnTo>
                  <a:lnTo>
                    <a:pt x="0" y="987"/>
                  </a:lnTo>
                  <a:lnTo>
                    <a:pt x="0" y="993"/>
                  </a:lnTo>
                  <a:lnTo>
                    <a:pt x="0" y="999"/>
                  </a:lnTo>
                  <a:lnTo>
                    <a:pt x="0" y="1005"/>
                  </a:lnTo>
                  <a:lnTo>
                    <a:pt x="2" y="1013"/>
                  </a:lnTo>
                  <a:lnTo>
                    <a:pt x="2" y="1018"/>
                  </a:lnTo>
                  <a:lnTo>
                    <a:pt x="2" y="1024"/>
                  </a:lnTo>
                  <a:lnTo>
                    <a:pt x="4" y="1030"/>
                  </a:lnTo>
                  <a:lnTo>
                    <a:pt x="6" y="1036"/>
                  </a:lnTo>
                  <a:lnTo>
                    <a:pt x="6" y="1046"/>
                  </a:lnTo>
                  <a:lnTo>
                    <a:pt x="9" y="1058"/>
                  </a:lnTo>
                  <a:lnTo>
                    <a:pt x="17" y="1054"/>
                  </a:lnTo>
                  <a:lnTo>
                    <a:pt x="27" y="1054"/>
                  </a:lnTo>
                  <a:lnTo>
                    <a:pt x="37" y="1052"/>
                  </a:lnTo>
                  <a:lnTo>
                    <a:pt x="47" y="1052"/>
                  </a:lnTo>
                  <a:lnTo>
                    <a:pt x="55" y="1050"/>
                  </a:lnTo>
                  <a:lnTo>
                    <a:pt x="64" y="1048"/>
                  </a:lnTo>
                  <a:lnTo>
                    <a:pt x="74" y="1046"/>
                  </a:lnTo>
                  <a:lnTo>
                    <a:pt x="84" y="1044"/>
                  </a:lnTo>
                  <a:lnTo>
                    <a:pt x="94" y="1042"/>
                  </a:lnTo>
                  <a:lnTo>
                    <a:pt x="104" y="1038"/>
                  </a:lnTo>
                  <a:lnTo>
                    <a:pt x="110" y="1034"/>
                  </a:lnTo>
                  <a:lnTo>
                    <a:pt x="115" y="1032"/>
                  </a:lnTo>
                  <a:lnTo>
                    <a:pt x="121" y="1030"/>
                  </a:lnTo>
                  <a:lnTo>
                    <a:pt x="127" y="1028"/>
                  </a:lnTo>
                  <a:lnTo>
                    <a:pt x="133" y="1026"/>
                  </a:lnTo>
                  <a:lnTo>
                    <a:pt x="139" y="1022"/>
                  </a:lnTo>
                  <a:lnTo>
                    <a:pt x="145" y="1020"/>
                  </a:lnTo>
                  <a:lnTo>
                    <a:pt x="153" y="1016"/>
                  </a:lnTo>
                  <a:lnTo>
                    <a:pt x="159" y="1013"/>
                  </a:lnTo>
                  <a:lnTo>
                    <a:pt x="166" y="1009"/>
                  </a:lnTo>
                  <a:lnTo>
                    <a:pt x="174" y="1005"/>
                  </a:lnTo>
                  <a:lnTo>
                    <a:pt x="182" y="1001"/>
                  </a:lnTo>
                  <a:lnTo>
                    <a:pt x="188" y="997"/>
                  </a:lnTo>
                  <a:lnTo>
                    <a:pt x="196" y="991"/>
                  </a:lnTo>
                  <a:lnTo>
                    <a:pt x="204" y="985"/>
                  </a:lnTo>
                  <a:lnTo>
                    <a:pt x="212" y="981"/>
                  </a:lnTo>
                  <a:lnTo>
                    <a:pt x="218" y="975"/>
                  </a:lnTo>
                  <a:lnTo>
                    <a:pt x="225" y="969"/>
                  </a:lnTo>
                  <a:lnTo>
                    <a:pt x="231" y="965"/>
                  </a:lnTo>
                  <a:lnTo>
                    <a:pt x="237" y="962"/>
                  </a:lnTo>
                  <a:lnTo>
                    <a:pt x="245" y="956"/>
                  </a:lnTo>
                  <a:lnTo>
                    <a:pt x="251" y="952"/>
                  </a:lnTo>
                  <a:lnTo>
                    <a:pt x="257" y="946"/>
                  </a:lnTo>
                  <a:lnTo>
                    <a:pt x="263" y="942"/>
                  </a:lnTo>
                  <a:lnTo>
                    <a:pt x="272" y="932"/>
                  </a:lnTo>
                  <a:lnTo>
                    <a:pt x="284" y="924"/>
                  </a:lnTo>
                  <a:lnTo>
                    <a:pt x="292" y="914"/>
                  </a:lnTo>
                  <a:lnTo>
                    <a:pt x="300" y="907"/>
                  </a:lnTo>
                  <a:lnTo>
                    <a:pt x="306" y="901"/>
                  </a:lnTo>
                  <a:lnTo>
                    <a:pt x="314" y="895"/>
                  </a:lnTo>
                  <a:lnTo>
                    <a:pt x="322" y="887"/>
                  </a:lnTo>
                  <a:lnTo>
                    <a:pt x="326" y="885"/>
                  </a:lnTo>
                  <a:lnTo>
                    <a:pt x="863" y="151"/>
                  </a:lnTo>
                  <a:lnTo>
                    <a:pt x="797" y="114"/>
                  </a:lnTo>
                  <a:lnTo>
                    <a:pt x="795" y="116"/>
                  </a:lnTo>
                  <a:lnTo>
                    <a:pt x="791" y="120"/>
                  </a:lnTo>
                  <a:lnTo>
                    <a:pt x="785" y="125"/>
                  </a:lnTo>
                  <a:lnTo>
                    <a:pt x="777" y="135"/>
                  </a:lnTo>
                  <a:lnTo>
                    <a:pt x="773" y="141"/>
                  </a:lnTo>
                  <a:lnTo>
                    <a:pt x="767" y="147"/>
                  </a:lnTo>
                  <a:lnTo>
                    <a:pt x="761" y="153"/>
                  </a:lnTo>
                  <a:lnTo>
                    <a:pt x="757" y="161"/>
                  </a:lnTo>
                  <a:lnTo>
                    <a:pt x="751" y="169"/>
                  </a:lnTo>
                  <a:lnTo>
                    <a:pt x="744" y="177"/>
                  </a:lnTo>
                  <a:lnTo>
                    <a:pt x="738" y="186"/>
                  </a:lnTo>
                  <a:lnTo>
                    <a:pt x="732" y="196"/>
                  </a:lnTo>
                  <a:lnTo>
                    <a:pt x="724" y="206"/>
                  </a:lnTo>
                  <a:lnTo>
                    <a:pt x="714" y="216"/>
                  </a:lnTo>
                  <a:lnTo>
                    <a:pt x="706" y="226"/>
                  </a:lnTo>
                  <a:lnTo>
                    <a:pt x="698" y="237"/>
                  </a:lnTo>
                  <a:lnTo>
                    <a:pt x="689" y="247"/>
                  </a:lnTo>
                  <a:lnTo>
                    <a:pt x="681" y="261"/>
                  </a:lnTo>
                  <a:lnTo>
                    <a:pt x="671" y="273"/>
                  </a:lnTo>
                  <a:lnTo>
                    <a:pt x="663" y="284"/>
                  </a:lnTo>
                  <a:lnTo>
                    <a:pt x="651" y="298"/>
                  </a:lnTo>
                  <a:lnTo>
                    <a:pt x="644" y="310"/>
                  </a:lnTo>
                  <a:lnTo>
                    <a:pt x="632" y="324"/>
                  </a:lnTo>
                  <a:lnTo>
                    <a:pt x="624" y="337"/>
                  </a:lnTo>
                  <a:lnTo>
                    <a:pt x="612" y="349"/>
                  </a:lnTo>
                  <a:lnTo>
                    <a:pt x="602" y="365"/>
                  </a:lnTo>
                  <a:lnTo>
                    <a:pt x="591" y="379"/>
                  </a:lnTo>
                  <a:lnTo>
                    <a:pt x="583" y="392"/>
                  </a:lnTo>
                  <a:lnTo>
                    <a:pt x="571" y="406"/>
                  </a:lnTo>
                  <a:lnTo>
                    <a:pt x="559" y="422"/>
                  </a:lnTo>
                  <a:lnTo>
                    <a:pt x="549" y="434"/>
                  </a:lnTo>
                  <a:lnTo>
                    <a:pt x="538" y="449"/>
                  </a:lnTo>
                  <a:lnTo>
                    <a:pt x="528" y="465"/>
                  </a:lnTo>
                  <a:lnTo>
                    <a:pt x="516" y="479"/>
                  </a:lnTo>
                  <a:lnTo>
                    <a:pt x="504" y="492"/>
                  </a:lnTo>
                  <a:lnTo>
                    <a:pt x="494" y="508"/>
                  </a:lnTo>
                  <a:lnTo>
                    <a:pt x="483" y="522"/>
                  </a:lnTo>
                  <a:lnTo>
                    <a:pt x="473" y="538"/>
                  </a:lnTo>
                  <a:lnTo>
                    <a:pt x="461" y="551"/>
                  </a:lnTo>
                  <a:lnTo>
                    <a:pt x="451" y="565"/>
                  </a:lnTo>
                  <a:lnTo>
                    <a:pt x="439" y="579"/>
                  </a:lnTo>
                  <a:lnTo>
                    <a:pt x="430" y="595"/>
                  </a:lnTo>
                  <a:lnTo>
                    <a:pt x="418" y="608"/>
                  </a:lnTo>
                  <a:lnTo>
                    <a:pt x="408" y="622"/>
                  </a:lnTo>
                  <a:lnTo>
                    <a:pt x="398" y="636"/>
                  </a:lnTo>
                  <a:lnTo>
                    <a:pt x="386" y="648"/>
                  </a:lnTo>
                  <a:lnTo>
                    <a:pt x="379" y="661"/>
                  </a:lnTo>
                  <a:lnTo>
                    <a:pt x="369" y="675"/>
                  </a:lnTo>
                  <a:lnTo>
                    <a:pt x="359" y="687"/>
                  </a:lnTo>
                  <a:lnTo>
                    <a:pt x="349" y="701"/>
                  </a:lnTo>
                  <a:lnTo>
                    <a:pt x="341" y="712"/>
                  </a:lnTo>
                  <a:lnTo>
                    <a:pt x="333" y="724"/>
                  </a:lnTo>
                  <a:lnTo>
                    <a:pt x="324" y="736"/>
                  </a:lnTo>
                  <a:lnTo>
                    <a:pt x="316" y="748"/>
                  </a:lnTo>
                  <a:lnTo>
                    <a:pt x="308" y="757"/>
                  </a:lnTo>
                  <a:lnTo>
                    <a:pt x="302" y="769"/>
                  </a:lnTo>
                  <a:lnTo>
                    <a:pt x="294" y="777"/>
                  </a:lnTo>
                  <a:lnTo>
                    <a:pt x="288" y="789"/>
                  </a:lnTo>
                  <a:lnTo>
                    <a:pt x="280" y="797"/>
                  </a:lnTo>
                  <a:lnTo>
                    <a:pt x="276" y="806"/>
                  </a:lnTo>
                  <a:lnTo>
                    <a:pt x="272" y="808"/>
                  </a:lnTo>
                  <a:lnTo>
                    <a:pt x="269" y="814"/>
                  </a:lnTo>
                  <a:lnTo>
                    <a:pt x="263" y="820"/>
                  </a:lnTo>
                  <a:lnTo>
                    <a:pt x="259" y="828"/>
                  </a:lnTo>
                  <a:lnTo>
                    <a:pt x="253" y="834"/>
                  </a:lnTo>
                  <a:lnTo>
                    <a:pt x="247" y="844"/>
                  </a:lnTo>
                  <a:lnTo>
                    <a:pt x="239" y="854"/>
                  </a:lnTo>
                  <a:lnTo>
                    <a:pt x="231" y="863"/>
                  </a:lnTo>
                  <a:lnTo>
                    <a:pt x="223" y="873"/>
                  </a:lnTo>
                  <a:lnTo>
                    <a:pt x="214" y="883"/>
                  </a:lnTo>
                  <a:lnTo>
                    <a:pt x="204" y="893"/>
                  </a:lnTo>
                  <a:lnTo>
                    <a:pt x="194" y="903"/>
                  </a:lnTo>
                  <a:lnTo>
                    <a:pt x="182" y="912"/>
                  </a:lnTo>
                  <a:lnTo>
                    <a:pt x="172" y="922"/>
                  </a:lnTo>
                  <a:lnTo>
                    <a:pt x="161" y="930"/>
                  </a:lnTo>
                  <a:lnTo>
                    <a:pt x="151" y="938"/>
                  </a:lnTo>
                  <a:lnTo>
                    <a:pt x="139" y="944"/>
                  </a:lnTo>
                  <a:lnTo>
                    <a:pt x="129" y="952"/>
                  </a:lnTo>
                  <a:lnTo>
                    <a:pt x="117" y="958"/>
                  </a:lnTo>
                  <a:lnTo>
                    <a:pt x="108" y="963"/>
                  </a:lnTo>
                  <a:lnTo>
                    <a:pt x="96" y="967"/>
                  </a:lnTo>
                  <a:lnTo>
                    <a:pt x="86" y="969"/>
                  </a:lnTo>
                  <a:lnTo>
                    <a:pt x="76" y="971"/>
                  </a:lnTo>
                  <a:lnTo>
                    <a:pt x="66" y="971"/>
                  </a:lnTo>
                  <a:lnTo>
                    <a:pt x="64" y="965"/>
                  </a:lnTo>
                  <a:lnTo>
                    <a:pt x="62" y="960"/>
                  </a:lnTo>
                  <a:lnTo>
                    <a:pt x="62" y="954"/>
                  </a:lnTo>
                  <a:lnTo>
                    <a:pt x="62" y="948"/>
                  </a:lnTo>
                  <a:lnTo>
                    <a:pt x="62" y="940"/>
                  </a:lnTo>
                  <a:lnTo>
                    <a:pt x="64" y="930"/>
                  </a:lnTo>
                  <a:lnTo>
                    <a:pt x="64" y="920"/>
                  </a:lnTo>
                  <a:lnTo>
                    <a:pt x="68" y="910"/>
                  </a:lnTo>
                  <a:lnTo>
                    <a:pt x="70" y="905"/>
                  </a:lnTo>
                  <a:lnTo>
                    <a:pt x="72" y="899"/>
                  </a:lnTo>
                  <a:lnTo>
                    <a:pt x="74" y="893"/>
                  </a:lnTo>
                  <a:lnTo>
                    <a:pt x="78" y="889"/>
                  </a:lnTo>
                  <a:lnTo>
                    <a:pt x="80" y="881"/>
                  </a:lnTo>
                  <a:lnTo>
                    <a:pt x="84" y="873"/>
                  </a:lnTo>
                  <a:lnTo>
                    <a:pt x="86" y="867"/>
                  </a:lnTo>
                  <a:lnTo>
                    <a:pt x="90" y="859"/>
                  </a:lnTo>
                  <a:lnTo>
                    <a:pt x="94" y="854"/>
                  </a:lnTo>
                  <a:lnTo>
                    <a:pt x="96" y="848"/>
                  </a:lnTo>
                  <a:lnTo>
                    <a:pt x="100" y="840"/>
                  </a:lnTo>
                  <a:lnTo>
                    <a:pt x="102" y="834"/>
                  </a:lnTo>
                  <a:lnTo>
                    <a:pt x="104" y="826"/>
                  </a:lnTo>
                  <a:lnTo>
                    <a:pt x="108" y="818"/>
                  </a:lnTo>
                  <a:lnTo>
                    <a:pt x="110" y="812"/>
                  </a:lnTo>
                  <a:lnTo>
                    <a:pt x="113" y="806"/>
                  </a:lnTo>
                  <a:lnTo>
                    <a:pt x="115" y="799"/>
                  </a:lnTo>
                  <a:lnTo>
                    <a:pt x="119" y="793"/>
                  </a:lnTo>
                  <a:lnTo>
                    <a:pt x="121" y="787"/>
                  </a:lnTo>
                  <a:lnTo>
                    <a:pt x="125" y="783"/>
                  </a:lnTo>
                  <a:lnTo>
                    <a:pt x="127" y="775"/>
                  </a:lnTo>
                  <a:lnTo>
                    <a:pt x="129" y="769"/>
                  </a:lnTo>
                  <a:lnTo>
                    <a:pt x="131" y="763"/>
                  </a:lnTo>
                  <a:lnTo>
                    <a:pt x="133" y="759"/>
                  </a:lnTo>
                  <a:lnTo>
                    <a:pt x="137" y="750"/>
                  </a:lnTo>
                  <a:lnTo>
                    <a:pt x="141" y="742"/>
                  </a:lnTo>
                  <a:lnTo>
                    <a:pt x="143" y="734"/>
                  </a:lnTo>
                  <a:lnTo>
                    <a:pt x="145" y="730"/>
                  </a:lnTo>
                  <a:lnTo>
                    <a:pt x="147" y="728"/>
                  </a:lnTo>
                  <a:lnTo>
                    <a:pt x="697" y="39"/>
                  </a:lnTo>
                  <a:lnTo>
                    <a:pt x="6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350" name="Freeform 19">
              <a:extLst>
                <a:ext uri="{FF2B5EF4-FFF2-40B4-BE49-F238E27FC236}">
                  <a16:creationId xmlns:a16="http://schemas.microsoft.com/office/drawing/2014/main" id="{674DA369-BBBD-43AD-8E34-55DE59B0760D}"/>
                </a:ext>
              </a:extLst>
            </p:cNvPr>
            <p:cNvSpPr>
              <a:spLocks/>
            </p:cNvSpPr>
            <p:nvPr/>
          </p:nvSpPr>
          <p:spPr bwMode="auto">
            <a:xfrm>
              <a:off x="5626100" y="5027613"/>
              <a:ext cx="385763" cy="284163"/>
            </a:xfrm>
            <a:custGeom>
              <a:avLst/>
              <a:gdLst>
                <a:gd name="T0" fmla="*/ 0 w 243"/>
                <a:gd name="T1" fmla="*/ 127000 h 179"/>
                <a:gd name="T2" fmla="*/ 3175 w 243"/>
                <a:gd name="T3" fmla="*/ 123825 h 179"/>
                <a:gd name="T4" fmla="*/ 15875 w 243"/>
                <a:gd name="T5" fmla="*/ 123825 h 179"/>
                <a:gd name="T6" fmla="*/ 25400 w 243"/>
                <a:gd name="T7" fmla="*/ 120650 h 179"/>
                <a:gd name="T8" fmla="*/ 36513 w 243"/>
                <a:gd name="T9" fmla="*/ 120650 h 179"/>
                <a:gd name="T10" fmla="*/ 49213 w 243"/>
                <a:gd name="T11" fmla="*/ 120650 h 179"/>
                <a:gd name="T12" fmla="*/ 65088 w 243"/>
                <a:gd name="T13" fmla="*/ 123825 h 179"/>
                <a:gd name="T14" fmla="*/ 77788 w 243"/>
                <a:gd name="T15" fmla="*/ 123825 h 179"/>
                <a:gd name="T16" fmla="*/ 93663 w 243"/>
                <a:gd name="T17" fmla="*/ 123825 h 179"/>
                <a:gd name="T18" fmla="*/ 109538 w 243"/>
                <a:gd name="T19" fmla="*/ 123825 h 179"/>
                <a:gd name="T20" fmla="*/ 123825 w 243"/>
                <a:gd name="T21" fmla="*/ 130175 h 179"/>
                <a:gd name="T22" fmla="*/ 136525 w 243"/>
                <a:gd name="T23" fmla="*/ 133350 h 179"/>
                <a:gd name="T24" fmla="*/ 152400 w 243"/>
                <a:gd name="T25" fmla="*/ 136525 h 179"/>
                <a:gd name="T26" fmla="*/ 165100 w 243"/>
                <a:gd name="T27" fmla="*/ 142875 h 179"/>
                <a:gd name="T28" fmla="*/ 177800 w 243"/>
                <a:gd name="T29" fmla="*/ 149225 h 179"/>
                <a:gd name="T30" fmla="*/ 187325 w 243"/>
                <a:gd name="T31" fmla="*/ 155575 h 179"/>
                <a:gd name="T32" fmla="*/ 198438 w 243"/>
                <a:gd name="T33" fmla="*/ 168275 h 179"/>
                <a:gd name="T34" fmla="*/ 207963 w 243"/>
                <a:gd name="T35" fmla="*/ 177800 h 179"/>
                <a:gd name="T36" fmla="*/ 217488 w 243"/>
                <a:gd name="T37" fmla="*/ 187325 h 179"/>
                <a:gd name="T38" fmla="*/ 227013 w 243"/>
                <a:gd name="T39" fmla="*/ 200025 h 179"/>
                <a:gd name="T40" fmla="*/ 233363 w 243"/>
                <a:gd name="T41" fmla="*/ 207963 h 179"/>
                <a:gd name="T42" fmla="*/ 242888 w 243"/>
                <a:gd name="T43" fmla="*/ 220663 h 179"/>
                <a:gd name="T44" fmla="*/ 249238 w 243"/>
                <a:gd name="T45" fmla="*/ 233363 h 179"/>
                <a:gd name="T46" fmla="*/ 255588 w 243"/>
                <a:gd name="T47" fmla="*/ 239713 h 179"/>
                <a:gd name="T48" fmla="*/ 258763 w 243"/>
                <a:gd name="T49" fmla="*/ 249238 h 179"/>
                <a:gd name="T50" fmla="*/ 261938 w 243"/>
                <a:gd name="T51" fmla="*/ 258763 h 179"/>
                <a:gd name="T52" fmla="*/ 268288 w 243"/>
                <a:gd name="T53" fmla="*/ 268288 h 179"/>
                <a:gd name="T54" fmla="*/ 271463 w 243"/>
                <a:gd name="T55" fmla="*/ 280988 h 179"/>
                <a:gd name="T56" fmla="*/ 274638 w 243"/>
                <a:gd name="T57" fmla="*/ 284163 h 179"/>
                <a:gd name="T58" fmla="*/ 385763 w 243"/>
                <a:gd name="T59" fmla="*/ 203200 h 179"/>
                <a:gd name="T60" fmla="*/ 382588 w 243"/>
                <a:gd name="T61" fmla="*/ 193675 h 179"/>
                <a:gd name="T62" fmla="*/ 373063 w 243"/>
                <a:gd name="T63" fmla="*/ 180975 h 179"/>
                <a:gd name="T64" fmla="*/ 365125 w 243"/>
                <a:gd name="T65" fmla="*/ 171450 h 179"/>
                <a:gd name="T66" fmla="*/ 358775 w 243"/>
                <a:gd name="T67" fmla="*/ 158750 h 179"/>
                <a:gd name="T68" fmla="*/ 352425 w 243"/>
                <a:gd name="T69" fmla="*/ 149225 h 179"/>
                <a:gd name="T70" fmla="*/ 342900 w 243"/>
                <a:gd name="T71" fmla="*/ 136525 h 179"/>
                <a:gd name="T72" fmla="*/ 330200 w 243"/>
                <a:gd name="T73" fmla="*/ 120650 h 179"/>
                <a:gd name="T74" fmla="*/ 320675 w 243"/>
                <a:gd name="T75" fmla="*/ 109538 h 179"/>
                <a:gd name="T76" fmla="*/ 311150 w 243"/>
                <a:gd name="T77" fmla="*/ 93663 h 179"/>
                <a:gd name="T78" fmla="*/ 298450 w 243"/>
                <a:gd name="T79" fmla="*/ 84138 h 179"/>
                <a:gd name="T80" fmla="*/ 285750 w 243"/>
                <a:gd name="T81" fmla="*/ 68263 h 179"/>
                <a:gd name="T82" fmla="*/ 274638 w 243"/>
                <a:gd name="T83" fmla="*/ 58738 h 179"/>
                <a:gd name="T84" fmla="*/ 258763 w 243"/>
                <a:gd name="T85" fmla="*/ 46038 h 179"/>
                <a:gd name="T86" fmla="*/ 246063 w 243"/>
                <a:gd name="T87" fmla="*/ 39688 h 179"/>
                <a:gd name="T88" fmla="*/ 230188 w 243"/>
                <a:gd name="T89" fmla="*/ 31750 h 179"/>
                <a:gd name="T90" fmla="*/ 217488 w 243"/>
                <a:gd name="T91" fmla="*/ 22225 h 179"/>
                <a:gd name="T92" fmla="*/ 201613 w 243"/>
                <a:gd name="T93" fmla="*/ 19050 h 179"/>
                <a:gd name="T94" fmla="*/ 187325 w 243"/>
                <a:gd name="T95" fmla="*/ 12700 h 179"/>
                <a:gd name="T96" fmla="*/ 174625 w 243"/>
                <a:gd name="T97" fmla="*/ 9525 h 179"/>
                <a:gd name="T98" fmla="*/ 158750 w 243"/>
                <a:gd name="T99" fmla="*/ 6350 h 179"/>
                <a:gd name="T100" fmla="*/ 146050 w 243"/>
                <a:gd name="T101" fmla="*/ 3175 h 179"/>
                <a:gd name="T102" fmla="*/ 133350 w 243"/>
                <a:gd name="T103" fmla="*/ 3175 h 179"/>
                <a:gd name="T104" fmla="*/ 117475 w 243"/>
                <a:gd name="T105" fmla="*/ 0 h 179"/>
                <a:gd name="T106" fmla="*/ 109538 w 243"/>
                <a:gd name="T107" fmla="*/ 0 h 179"/>
                <a:gd name="T108" fmla="*/ 96838 w 243"/>
                <a:gd name="T109" fmla="*/ 0 h 179"/>
                <a:gd name="T110" fmla="*/ 90488 w 243"/>
                <a:gd name="T111" fmla="*/ 0 h 179"/>
                <a:gd name="T112" fmla="*/ 80963 w 243"/>
                <a:gd name="T113" fmla="*/ 0 h 179"/>
                <a:gd name="T114" fmla="*/ 77788 w 243"/>
                <a:gd name="T115" fmla="*/ 3175 h 179"/>
                <a:gd name="T116" fmla="*/ 0 w 243"/>
                <a:gd name="T117" fmla="*/ 127000 h 179"/>
                <a:gd name="T118" fmla="*/ 0 w 243"/>
                <a:gd name="T119" fmla="*/ 127000 h 17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43"/>
                <a:gd name="T181" fmla="*/ 0 h 179"/>
                <a:gd name="T182" fmla="*/ 243 w 243"/>
                <a:gd name="T183" fmla="*/ 179 h 17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43" h="179">
                  <a:moveTo>
                    <a:pt x="0" y="80"/>
                  </a:moveTo>
                  <a:lnTo>
                    <a:pt x="2" y="78"/>
                  </a:lnTo>
                  <a:lnTo>
                    <a:pt x="10" y="78"/>
                  </a:lnTo>
                  <a:lnTo>
                    <a:pt x="16" y="76"/>
                  </a:lnTo>
                  <a:lnTo>
                    <a:pt x="23" y="76"/>
                  </a:lnTo>
                  <a:lnTo>
                    <a:pt x="31" y="76"/>
                  </a:lnTo>
                  <a:lnTo>
                    <a:pt x="41" y="78"/>
                  </a:lnTo>
                  <a:lnTo>
                    <a:pt x="49" y="78"/>
                  </a:lnTo>
                  <a:lnTo>
                    <a:pt x="59" y="78"/>
                  </a:lnTo>
                  <a:lnTo>
                    <a:pt x="69" y="78"/>
                  </a:lnTo>
                  <a:lnTo>
                    <a:pt x="78" y="82"/>
                  </a:lnTo>
                  <a:lnTo>
                    <a:pt x="86" y="84"/>
                  </a:lnTo>
                  <a:lnTo>
                    <a:pt x="96" y="86"/>
                  </a:lnTo>
                  <a:lnTo>
                    <a:pt x="104" y="90"/>
                  </a:lnTo>
                  <a:lnTo>
                    <a:pt x="112" y="94"/>
                  </a:lnTo>
                  <a:lnTo>
                    <a:pt x="118" y="98"/>
                  </a:lnTo>
                  <a:lnTo>
                    <a:pt x="125" y="106"/>
                  </a:lnTo>
                  <a:lnTo>
                    <a:pt x="131" y="112"/>
                  </a:lnTo>
                  <a:lnTo>
                    <a:pt x="137" y="118"/>
                  </a:lnTo>
                  <a:lnTo>
                    <a:pt x="143" y="126"/>
                  </a:lnTo>
                  <a:lnTo>
                    <a:pt x="147" y="131"/>
                  </a:lnTo>
                  <a:lnTo>
                    <a:pt x="153" y="139"/>
                  </a:lnTo>
                  <a:lnTo>
                    <a:pt x="157" y="147"/>
                  </a:lnTo>
                  <a:lnTo>
                    <a:pt x="161" y="151"/>
                  </a:lnTo>
                  <a:lnTo>
                    <a:pt x="163" y="157"/>
                  </a:lnTo>
                  <a:lnTo>
                    <a:pt x="165" y="163"/>
                  </a:lnTo>
                  <a:lnTo>
                    <a:pt x="169" y="169"/>
                  </a:lnTo>
                  <a:lnTo>
                    <a:pt x="171" y="177"/>
                  </a:lnTo>
                  <a:lnTo>
                    <a:pt x="173" y="179"/>
                  </a:lnTo>
                  <a:lnTo>
                    <a:pt x="243" y="128"/>
                  </a:lnTo>
                  <a:lnTo>
                    <a:pt x="241" y="122"/>
                  </a:lnTo>
                  <a:lnTo>
                    <a:pt x="235" y="114"/>
                  </a:lnTo>
                  <a:lnTo>
                    <a:pt x="230" y="108"/>
                  </a:lnTo>
                  <a:lnTo>
                    <a:pt x="226" y="100"/>
                  </a:lnTo>
                  <a:lnTo>
                    <a:pt x="222" y="94"/>
                  </a:lnTo>
                  <a:lnTo>
                    <a:pt x="216" y="86"/>
                  </a:lnTo>
                  <a:lnTo>
                    <a:pt x="208" y="76"/>
                  </a:lnTo>
                  <a:lnTo>
                    <a:pt x="202" y="69"/>
                  </a:lnTo>
                  <a:lnTo>
                    <a:pt x="196" y="59"/>
                  </a:lnTo>
                  <a:lnTo>
                    <a:pt x="188" y="53"/>
                  </a:lnTo>
                  <a:lnTo>
                    <a:pt x="180" y="43"/>
                  </a:lnTo>
                  <a:lnTo>
                    <a:pt x="173" y="37"/>
                  </a:lnTo>
                  <a:lnTo>
                    <a:pt x="163" y="29"/>
                  </a:lnTo>
                  <a:lnTo>
                    <a:pt x="155" y="25"/>
                  </a:lnTo>
                  <a:lnTo>
                    <a:pt x="145" y="20"/>
                  </a:lnTo>
                  <a:lnTo>
                    <a:pt x="137" y="14"/>
                  </a:lnTo>
                  <a:lnTo>
                    <a:pt x="127" y="12"/>
                  </a:lnTo>
                  <a:lnTo>
                    <a:pt x="118" y="8"/>
                  </a:lnTo>
                  <a:lnTo>
                    <a:pt x="110" y="6"/>
                  </a:lnTo>
                  <a:lnTo>
                    <a:pt x="100" y="4"/>
                  </a:lnTo>
                  <a:lnTo>
                    <a:pt x="92" y="2"/>
                  </a:lnTo>
                  <a:lnTo>
                    <a:pt x="84" y="2"/>
                  </a:lnTo>
                  <a:lnTo>
                    <a:pt x="74" y="0"/>
                  </a:lnTo>
                  <a:lnTo>
                    <a:pt x="69" y="0"/>
                  </a:lnTo>
                  <a:lnTo>
                    <a:pt x="61" y="0"/>
                  </a:lnTo>
                  <a:lnTo>
                    <a:pt x="57" y="0"/>
                  </a:lnTo>
                  <a:lnTo>
                    <a:pt x="51" y="0"/>
                  </a:lnTo>
                  <a:lnTo>
                    <a:pt x="49" y="2"/>
                  </a:lnTo>
                  <a:lnTo>
                    <a:pt x="0" y="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0171EA00-A413-43A9-B514-7AC6D5C35A4B}"/>
              </a:ext>
            </a:extLst>
          </p:cNvPr>
          <p:cNvSpPr>
            <a:spLocks noGrp="1"/>
          </p:cNvSpPr>
          <p:nvPr>
            <p:ph type="title"/>
          </p:nvPr>
        </p:nvSpPr>
        <p:spPr>
          <a:xfrm>
            <a:off x="1431925" y="352425"/>
            <a:ext cx="5851525" cy="1254125"/>
          </a:xfrm>
        </p:spPr>
        <p:txBody>
          <a:bodyPr/>
          <a:lstStyle/>
          <a:p>
            <a:pPr eaLnBrk="1" hangingPunct="1"/>
            <a:r>
              <a:rPr lang="en-GB" altLang="en-US" sz="3600">
                <a:ea typeface="Times New Roman" panose="02020603050405020304" pitchFamily="18" charset="0"/>
                <a:cs typeface="Arial" panose="020B0604020202020204" pitchFamily="34" charset="0"/>
              </a:rPr>
              <a:t>Science tells me, the Bible tells me...</a:t>
            </a:r>
          </a:p>
        </p:txBody>
      </p:sp>
      <p:cxnSp>
        <p:nvCxnSpPr>
          <p:cNvPr id="422" name="Straight Connector 421">
            <a:extLst>
              <a:ext uri="{FF2B5EF4-FFF2-40B4-BE49-F238E27FC236}">
                <a16:creationId xmlns:a16="http://schemas.microsoft.com/office/drawing/2014/main" id="{FCE2B18E-0A9B-4449-BABE-8E558D678D42}"/>
              </a:ext>
            </a:extLst>
          </p:cNvPr>
          <p:cNvCxnSpPr/>
          <p:nvPr/>
        </p:nvCxnSpPr>
        <p:spPr>
          <a:xfrm rot="16200000" flipV="1">
            <a:off x="3037682" y="3159919"/>
            <a:ext cx="2640012" cy="0"/>
          </a:xfrm>
          <a:prstGeom prst="line">
            <a:avLst/>
          </a:prstGeom>
        </p:spPr>
        <p:style>
          <a:lnRef idx="1">
            <a:schemeClr val="accent1"/>
          </a:lnRef>
          <a:fillRef idx="0">
            <a:schemeClr val="accent1"/>
          </a:fillRef>
          <a:effectRef idx="0">
            <a:schemeClr val="accent1"/>
          </a:effectRef>
          <a:fontRef idx="minor">
            <a:schemeClr val="tx1"/>
          </a:fontRef>
        </p:style>
      </p:cxnSp>
      <p:sp>
        <p:nvSpPr>
          <p:cNvPr id="15364" name="Rectangle 425">
            <a:extLst>
              <a:ext uri="{FF2B5EF4-FFF2-40B4-BE49-F238E27FC236}">
                <a16:creationId xmlns:a16="http://schemas.microsoft.com/office/drawing/2014/main" id="{3767CB0C-0BF8-4428-BDED-714EEB6DAFF5}"/>
              </a:ext>
            </a:extLst>
          </p:cNvPr>
          <p:cNvSpPr>
            <a:spLocks noChangeArrowheads="1"/>
          </p:cNvSpPr>
          <p:nvPr/>
        </p:nvSpPr>
        <p:spPr bwMode="auto">
          <a:xfrm>
            <a:off x="406400" y="1606550"/>
            <a:ext cx="3951288"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cs typeface="Arial" panose="020B0604020202020204" pitchFamily="34" charset="0"/>
              </a:defRPr>
            </a:lvl1pPr>
            <a:lvl2pPr marL="742950" indent="-285750" eaLnBrk="0" hangingPunct="0">
              <a:defRPr sz="2400" b="1">
                <a:solidFill>
                  <a:schemeClr val="tx1"/>
                </a:solidFill>
                <a:latin typeface="Times New Roman" panose="02020603050405020304" pitchFamily="18" charset="0"/>
                <a:cs typeface="Arial" panose="020B0604020202020204" pitchFamily="34" charset="0"/>
              </a:defRPr>
            </a:lvl2pPr>
            <a:lvl3pPr marL="1143000" indent="-228600" eaLnBrk="0" hangingPunct="0">
              <a:defRPr sz="2400" b="1">
                <a:solidFill>
                  <a:schemeClr val="tx1"/>
                </a:solidFill>
                <a:latin typeface="Times New Roman" panose="02020603050405020304" pitchFamily="18" charset="0"/>
                <a:cs typeface="Arial" panose="020B0604020202020204" pitchFamily="34" charset="0"/>
              </a:defRPr>
            </a:lvl3pPr>
            <a:lvl4pPr marL="1600200" indent="-228600" eaLnBrk="0" hangingPunct="0">
              <a:defRPr sz="2400" b="1">
                <a:solidFill>
                  <a:schemeClr val="tx1"/>
                </a:solidFill>
                <a:latin typeface="Times New Roman" panose="02020603050405020304" pitchFamily="18" charset="0"/>
                <a:cs typeface="Arial" panose="020B0604020202020204" pitchFamily="34" charset="0"/>
              </a:defRPr>
            </a:lvl4pPr>
            <a:lvl5pPr marL="2057400" indent="-228600" eaLnBrk="0" hangingPunct="0">
              <a:defRPr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9pPr>
          </a:lstStyle>
          <a:p>
            <a:pPr eaLnBrk="1" hangingPunct="1"/>
            <a:r>
              <a:rPr lang="en-GB" altLang="en-US" b="0"/>
              <a:t>Science explains that billions of years ago, matter in the Universe gathered to form stars. It also explains that on Earth, the first life began when chemicals came together in what is sometimes called, </a:t>
            </a:r>
            <a:r>
              <a:rPr lang="en-GB" altLang="en-US" b="0" i="1"/>
              <a:t>the primordial soup</a:t>
            </a:r>
            <a:r>
              <a:rPr lang="en-GB" altLang="en-US" b="0"/>
              <a:t>.</a:t>
            </a:r>
            <a:endParaRPr lang="en-GB" altLang="en-US" b="0" i="1"/>
          </a:p>
        </p:txBody>
      </p:sp>
      <p:sp>
        <p:nvSpPr>
          <p:cNvPr id="15365" name="Rectangle 426">
            <a:extLst>
              <a:ext uri="{FF2B5EF4-FFF2-40B4-BE49-F238E27FC236}">
                <a16:creationId xmlns:a16="http://schemas.microsoft.com/office/drawing/2014/main" id="{E384C6B1-7348-4209-9616-A23890A6C906}"/>
              </a:ext>
            </a:extLst>
          </p:cNvPr>
          <p:cNvSpPr>
            <a:spLocks noChangeArrowheads="1"/>
          </p:cNvSpPr>
          <p:nvPr/>
        </p:nvSpPr>
        <p:spPr bwMode="auto">
          <a:xfrm>
            <a:off x="4784725" y="1606550"/>
            <a:ext cx="420687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cs typeface="Arial" panose="020B0604020202020204" pitchFamily="34" charset="0"/>
              </a:defRPr>
            </a:lvl1pPr>
            <a:lvl2pPr marL="742950" indent="-285750" eaLnBrk="0" hangingPunct="0">
              <a:defRPr sz="2400" b="1">
                <a:solidFill>
                  <a:schemeClr val="tx1"/>
                </a:solidFill>
                <a:latin typeface="Times New Roman" panose="02020603050405020304" pitchFamily="18" charset="0"/>
                <a:cs typeface="Arial" panose="020B0604020202020204" pitchFamily="34" charset="0"/>
              </a:defRPr>
            </a:lvl2pPr>
            <a:lvl3pPr marL="1143000" indent="-228600" eaLnBrk="0" hangingPunct="0">
              <a:defRPr sz="2400" b="1">
                <a:solidFill>
                  <a:schemeClr val="tx1"/>
                </a:solidFill>
                <a:latin typeface="Times New Roman" panose="02020603050405020304" pitchFamily="18" charset="0"/>
                <a:cs typeface="Arial" panose="020B0604020202020204" pitchFamily="34" charset="0"/>
              </a:defRPr>
            </a:lvl3pPr>
            <a:lvl4pPr marL="1600200" indent="-228600" eaLnBrk="0" hangingPunct="0">
              <a:defRPr sz="2400" b="1">
                <a:solidFill>
                  <a:schemeClr val="tx1"/>
                </a:solidFill>
                <a:latin typeface="Times New Roman" panose="02020603050405020304" pitchFamily="18" charset="0"/>
                <a:cs typeface="Arial" panose="020B0604020202020204" pitchFamily="34" charset="0"/>
              </a:defRPr>
            </a:lvl4pPr>
            <a:lvl5pPr marL="2057400" indent="-228600" eaLnBrk="0" hangingPunct="0">
              <a:defRPr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9pPr>
          </a:lstStyle>
          <a:p>
            <a:pPr eaLnBrk="1" hangingPunct="1"/>
            <a:r>
              <a:rPr lang="en-GB" altLang="en-US" b="0"/>
              <a:t>I believe this story is God’s </a:t>
            </a:r>
            <a:r>
              <a:rPr lang="en-GB" altLang="en-US" b="0" i="1"/>
              <a:t>revealed truth</a:t>
            </a:r>
            <a:r>
              <a:rPr lang="en-GB" altLang="en-US" b="0"/>
              <a:t>. It is not a scientific story but it is important for a different reason – which is the truth it tells us about God. For example the story tells us that God wants his people to have a personal relationship with him.</a:t>
            </a:r>
            <a:endParaRPr lang="en-GB" altLang="en-US" b="0" i="1"/>
          </a:p>
        </p:txBody>
      </p:sp>
      <p:sp>
        <p:nvSpPr>
          <p:cNvPr id="81" name="Rectangle 85">
            <a:extLst>
              <a:ext uri="{FF2B5EF4-FFF2-40B4-BE49-F238E27FC236}">
                <a16:creationId xmlns:a16="http://schemas.microsoft.com/office/drawing/2014/main" id="{2C21D907-B490-43A5-83F7-042A5E7E82C4}"/>
              </a:ext>
            </a:extLst>
          </p:cNvPr>
          <p:cNvSpPr>
            <a:spLocks noChangeArrowheads="1"/>
          </p:cNvSpPr>
          <p:nvPr/>
        </p:nvSpPr>
        <p:spPr bwMode="auto">
          <a:xfrm>
            <a:off x="882650" y="4905375"/>
            <a:ext cx="6465888" cy="1508125"/>
          </a:xfrm>
          <a:prstGeom prst="rect">
            <a:avLst/>
          </a:prstGeom>
          <a:noFill/>
          <a:ln w="9525">
            <a:noFill/>
            <a:miter lim="800000"/>
            <a:headEnd/>
            <a:tailEnd/>
          </a:ln>
        </p:spPr>
        <p:txBody>
          <a:bodyPr>
            <a:spAutoFit/>
          </a:bodyPr>
          <a:lstStyle/>
          <a:p>
            <a:pPr>
              <a:defRPr/>
            </a:pPr>
            <a:r>
              <a:rPr lang="en-GB" b="0" dirty="0">
                <a:latin typeface="Verdana" pitchFamily="34" charset="0"/>
                <a:ea typeface="Verdana" pitchFamily="34" charset="0"/>
                <a:cs typeface="Verdana" pitchFamily="34" charset="0"/>
              </a:rPr>
              <a:t>Questions:</a:t>
            </a:r>
          </a:p>
          <a:p>
            <a:pPr marL="457200" indent="-457200">
              <a:buFontTx/>
              <a:buAutoNum type="alphaLcParenR"/>
              <a:defRPr/>
            </a:pPr>
            <a:r>
              <a:rPr lang="en-GB" b="0" dirty="0">
                <a:latin typeface="Verdana" pitchFamily="34" charset="0"/>
                <a:ea typeface="Verdana" pitchFamily="34" charset="0"/>
                <a:cs typeface="Verdana" pitchFamily="34" charset="0"/>
              </a:rPr>
              <a:t>What is primordial soup?</a:t>
            </a:r>
          </a:p>
          <a:p>
            <a:pPr marL="457200" indent="-457200">
              <a:buFontTx/>
              <a:buAutoNum type="alphaLcParenR"/>
              <a:defRPr/>
            </a:pPr>
            <a:r>
              <a:rPr lang="en-GB" b="0" dirty="0">
                <a:latin typeface="Verdana" pitchFamily="34" charset="0"/>
                <a:ea typeface="Verdana" pitchFamily="34" charset="0"/>
                <a:cs typeface="Verdana" pitchFamily="34" charset="0"/>
              </a:rPr>
              <a:t>What is meant by revealed truth? </a:t>
            </a:r>
          </a:p>
          <a:p>
            <a:pPr>
              <a:defRPr/>
            </a:pPr>
            <a:endParaRPr lang="en-US" sz="2000" b="0" dirty="0">
              <a:latin typeface="Verdana" pitchFamily="34" charset="0"/>
              <a:ea typeface="Verdana" pitchFamily="34" charset="0"/>
              <a:cs typeface="Verdana"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470D388-CB8D-4F5F-B2EA-F727F6BDAD1E}"/>
              </a:ext>
            </a:extLst>
          </p:cNvPr>
          <p:cNvSpPr/>
          <p:nvPr/>
        </p:nvSpPr>
        <p:spPr>
          <a:xfrm>
            <a:off x="-49213" y="0"/>
            <a:ext cx="9144001" cy="62150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nvGrpSpPr>
          <p:cNvPr id="16387" name="Group 255">
            <a:extLst>
              <a:ext uri="{FF2B5EF4-FFF2-40B4-BE49-F238E27FC236}">
                <a16:creationId xmlns:a16="http://schemas.microsoft.com/office/drawing/2014/main" id="{DAB0B591-1513-4A17-B2E4-7E22B2C6672B}"/>
              </a:ext>
            </a:extLst>
          </p:cNvPr>
          <p:cNvGrpSpPr>
            <a:grpSpLocks/>
          </p:cNvGrpSpPr>
          <p:nvPr/>
        </p:nvGrpSpPr>
        <p:grpSpPr bwMode="auto">
          <a:xfrm>
            <a:off x="7751763" y="1928813"/>
            <a:ext cx="817562" cy="1103312"/>
            <a:chOff x="7688600" y="499620"/>
            <a:chExt cx="1097580" cy="1577249"/>
          </a:xfrm>
        </p:grpSpPr>
        <p:grpSp>
          <p:nvGrpSpPr>
            <p:cNvPr id="16407" name="Group 169">
              <a:extLst>
                <a:ext uri="{FF2B5EF4-FFF2-40B4-BE49-F238E27FC236}">
                  <a16:creationId xmlns:a16="http://schemas.microsoft.com/office/drawing/2014/main" id="{F47DC0A2-AF3D-482F-A055-63C31C4E78DB}"/>
                </a:ext>
              </a:extLst>
            </p:cNvPr>
            <p:cNvGrpSpPr>
              <a:grpSpLocks/>
            </p:cNvGrpSpPr>
            <p:nvPr/>
          </p:nvGrpSpPr>
          <p:grpSpPr bwMode="auto">
            <a:xfrm>
              <a:off x="7688600" y="499620"/>
              <a:ext cx="1097580" cy="1577249"/>
              <a:chOff x="1611313" y="1838325"/>
              <a:chExt cx="554037" cy="1122363"/>
            </a:xfrm>
          </p:grpSpPr>
          <p:sp>
            <p:nvSpPr>
              <p:cNvPr id="16414" name="Freeform 99">
                <a:extLst>
                  <a:ext uri="{FF2B5EF4-FFF2-40B4-BE49-F238E27FC236}">
                    <a16:creationId xmlns:a16="http://schemas.microsoft.com/office/drawing/2014/main" id="{3BBFE295-4767-48E5-850B-A7F5C2849854}"/>
                  </a:ext>
                </a:extLst>
              </p:cNvPr>
              <p:cNvSpPr>
                <a:spLocks/>
              </p:cNvSpPr>
              <p:nvPr/>
            </p:nvSpPr>
            <p:spPr bwMode="auto">
              <a:xfrm>
                <a:off x="1611313" y="1838325"/>
                <a:ext cx="554037" cy="1122363"/>
              </a:xfrm>
              <a:custGeom>
                <a:avLst/>
                <a:gdLst>
                  <a:gd name="T0" fmla="*/ 0 w 698"/>
                  <a:gd name="T1" fmla="*/ 99289 h 1413"/>
                  <a:gd name="T2" fmla="*/ 39687 w 698"/>
                  <a:gd name="T3" fmla="*/ 962706 h 1413"/>
                  <a:gd name="T4" fmla="*/ 480218 w 698"/>
                  <a:gd name="T5" fmla="*/ 1122363 h 1413"/>
                  <a:gd name="T6" fmla="*/ 554037 w 698"/>
                  <a:gd name="T7" fmla="*/ 0 h 1413"/>
                  <a:gd name="T8" fmla="*/ 0 w 698"/>
                  <a:gd name="T9" fmla="*/ 99289 h 1413"/>
                  <a:gd name="T10" fmla="*/ 0 60000 65536"/>
                  <a:gd name="T11" fmla="*/ 0 60000 65536"/>
                  <a:gd name="T12" fmla="*/ 0 60000 65536"/>
                  <a:gd name="T13" fmla="*/ 0 60000 65536"/>
                  <a:gd name="T14" fmla="*/ 0 60000 65536"/>
                  <a:gd name="T15" fmla="*/ 0 w 698"/>
                  <a:gd name="T16" fmla="*/ 0 h 1413"/>
                  <a:gd name="T17" fmla="*/ 698 w 698"/>
                  <a:gd name="T18" fmla="*/ 1413 h 1413"/>
                </a:gdLst>
                <a:ahLst/>
                <a:cxnLst>
                  <a:cxn ang="T10">
                    <a:pos x="T0" y="T1"/>
                  </a:cxn>
                  <a:cxn ang="T11">
                    <a:pos x="T2" y="T3"/>
                  </a:cxn>
                  <a:cxn ang="T12">
                    <a:pos x="T4" y="T5"/>
                  </a:cxn>
                  <a:cxn ang="T13">
                    <a:pos x="T6" y="T7"/>
                  </a:cxn>
                  <a:cxn ang="T14">
                    <a:pos x="T8" y="T9"/>
                  </a:cxn>
                </a:cxnLst>
                <a:rect l="T15" t="T16" r="T17" b="T18"/>
                <a:pathLst>
                  <a:path w="698" h="1413">
                    <a:moveTo>
                      <a:pt x="0" y="125"/>
                    </a:moveTo>
                    <a:lnTo>
                      <a:pt x="50" y="1212"/>
                    </a:lnTo>
                    <a:lnTo>
                      <a:pt x="605" y="1413"/>
                    </a:lnTo>
                    <a:lnTo>
                      <a:pt x="698" y="0"/>
                    </a:lnTo>
                    <a:lnTo>
                      <a:pt x="0" y="125"/>
                    </a:lnTo>
                    <a:close/>
                  </a:path>
                </a:pathLst>
              </a:custGeom>
              <a:solidFill>
                <a:srgbClr val="FFB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415" name="Freeform 101">
                <a:extLst>
                  <a:ext uri="{FF2B5EF4-FFF2-40B4-BE49-F238E27FC236}">
                    <a16:creationId xmlns:a16="http://schemas.microsoft.com/office/drawing/2014/main" id="{7D358734-449F-4875-BD55-692EB56FC99D}"/>
                  </a:ext>
                </a:extLst>
              </p:cNvPr>
              <p:cNvSpPr>
                <a:spLocks/>
              </p:cNvSpPr>
              <p:nvPr/>
            </p:nvSpPr>
            <p:spPr bwMode="auto">
              <a:xfrm>
                <a:off x="1752600" y="2041525"/>
                <a:ext cx="201612" cy="760413"/>
              </a:xfrm>
              <a:custGeom>
                <a:avLst/>
                <a:gdLst>
                  <a:gd name="T0" fmla="*/ 201612 w 253"/>
                  <a:gd name="T1" fmla="*/ 760413 h 958"/>
                  <a:gd name="T2" fmla="*/ 132283 w 253"/>
                  <a:gd name="T3" fmla="*/ 399257 h 958"/>
                  <a:gd name="T4" fmla="*/ 145033 w 253"/>
                  <a:gd name="T5" fmla="*/ 386557 h 958"/>
                  <a:gd name="T6" fmla="*/ 157783 w 253"/>
                  <a:gd name="T7" fmla="*/ 369888 h 958"/>
                  <a:gd name="T8" fmla="*/ 168143 w 253"/>
                  <a:gd name="T9" fmla="*/ 349250 h 958"/>
                  <a:gd name="T10" fmla="*/ 177705 w 253"/>
                  <a:gd name="T11" fmla="*/ 326231 h 958"/>
                  <a:gd name="T12" fmla="*/ 185674 w 253"/>
                  <a:gd name="T13" fmla="*/ 300038 h 958"/>
                  <a:gd name="T14" fmla="*/ 190456 w 253"/>
                  <a:gd name="T15" fmla="*/ 270669 h 958"/>
                  <a:gd name="T16" fmla="*/ 194440 w 253"/>
                  <a:gd name="T17" fmla="*/ 239713 h 958"/>
                  <a:gd name="T18" fmla="*/ 195237 w 253"/>
                  <a:gd name="T19" fmla="*/ 206375 h 958"/>
                  <a:gd name="T20" fmla="*/ 193643 w 253"/>
                  <a:gd name="T21" fmla="*/ 164306 h 958"/>
                  <a:gd name="T22" fmla="*/ 188065 w 253"/>
                  <a:gd name="T23" fmla="*/ 126206 h 958"/>
                  <a:gd name="T24" fmla="*/ 178502 w 253"/>
                  <a:gd name="T25" fmla="*/ 91281 h 958"/>
                  <a:gd name="T26" fmla="*/ 166549 w 253"/>
                  <a:gd name="T27" fmla="*/ 60325 h 958"/>
                  <a:gd name="T28" fmla="*/ 152205 w 253"/>
                  <a:gd name="T29" fmla="*/ 35719 h 958"/>
                  <a:gd name="T30" fmla="*/ 135471 w 253"/>
                  <a:gd name="T31" fmla="*/ 16669 h 958"/>
                  <a:gd name="T32" fmla="*/ 117142 w 253"/>
                  <a:gd name="T33" fmla="*/ 4763 h 958"/>
                  <a:gd name="T34" fmla="*/ 98017 w 253"/>
                  <a:gd name="T35" fmla="*/ 0 h 958"/>
                  <a:gd name="T36" fmla="*/ 78095 w 253"/>
                  <a:gd name="T37" fmla="*/ 4763 h 958"/>
                  <a:gd name="T38" fmla="*/ 59766 w 253"/>
                  <a:gd name="T39" fmla="*/ 16669 h 958"/>
                  <a:gd name="T40" fmla="*/ 43032 w 253"/>
                  <a:gd name="T41" fmla="*/ 35719 h 958"/>
                  <a:gd name="T42" fmla="*/ 28688 w 253"/>
                  <a:gd name="T43" fmla="*/ 60325 h 958"/>
                  <a:gd name="T44" fmla="*/ 16735 w 253"/>
                  <a:gd name="T45" fmla="*/ 91281 h 958"/>
                  <a:gd name="T46" fmla="*/ 7172 w 253"/>
                  <a:gd name="T47" fmla="*/ 126206 h 958"/>
                  <a:gd name="T48" fmla="*/ 1594 w 253"/>
                  <a:gd name="T49" fmla="*/ 164306 h 958"/>
                  <a:gd name="T50" fmla="*/ 0 w 253"/>
                  <a:gd name="T51" fmla="*/ 206375 h 958"/>
                  <a:gd name="T52" fmla="*/ 797 w 253"/>
                  <a:gd name="T53" fmla="*/ 235744 h 958"/>
                  <a:gd name="T54" fmla="*/ 3188 w 253"/>
                  <a:gd name="T55" fmla="*/ 264319 h 958"/>
                  <a:gd name="T56" fmla="*/ 7969 w 253"/>
                  <a:gd name="T57" fmla="*/ 291306 h 958"/>
                  <a:gd name="T58" fmla="*/ 14344 w 253"/>
                  <a:gd name="T59" fmla="*/ 315913 h 958"/>
                  <a:gd name="T60" fmla="*/ 22313 w 253"/>
                  <a:gd name="T61" fmla="*/ 338138 h 958"/>
                  <a:gd name="T62" fmla="*/ 31079 w 253"/>
                  <a:gd name="T63" fmla="*/ 357981 h 958"/>
                  <a:gd name="T64" fmla="*/ 41438 w 253"/>
                  <a:gd name="T65" fmla="*/ 375444 h 958"/>
                  <a:gd name="T66" fmla="*/ 53391 w 253"/>
                  <a:gd name="T67" fmla="*/ 390525 h 958"/>
                  <a:gd name="T68" fmla="*/ 13547 w 253"/>
                  <a:gd name="T69" fmla="*/ 694532 h 958"/>
                  <a:gd name="T70" fmla="*/ 201612 w 253"/>
                  <a:gd name="T71" fmla="*/ 760413 h 95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53"/>
                  <a:gd name="T109" fmla="*/ 0 h 958"/>
                  <a:gd name="T110" fmla="*/ 253 w 253"/>
                  <a:gd name="T111" fmla="*/ 958 h 95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53" h="958">
                    <a:moveTo>
                      <a:pt x="253" y="958"/>
                    </a:moveTo>
                    <a:lnTo>
                      <a:pt x="166" y="503"/>
                    </a:lnTo>
                    <a:lnTo>
                      <a:pt x="182" y="487"/>
                    </a:lnTo>
                    <a:lnTo>
                      <a:pt x="198" y="466"/>
                    </a:lnTo>
                    <a:lnTo>
                      <a:pt x="211" y="440"/>
                    </a:lnTo>
                    <a:lnTo>
                      <a:pt x="223" y="411"/>
                    </a:lnTo>
                    <a:lnTo>
                      <a:pt x="233" y="378"/>
                    </a:lnTo>
                    <a:lnTo>
                      <a:pt x="239" y="341"/>
                    </a:lnTo>
                    <a:lnTo>
                      <a:pt x="244" y="302"/>
                    </a:lnTo>
                    <a:lnTo>
                      <a:pt x="245" y="260"/>
                    </a:lnTo>
                    <a:lnTo>
                      <a:pt x="243" y="207"/>
                    </a:lnTo>
                    <a:lnTo>
                      <a:pt x="236" y="159"/>
                    </a:lnTo>
                    <a:lnTo>
                      <a:pt x="224" y="115"/>
                    </a:lnTo>
                    <a:lnTo>
                      <a:pt x="209" y="76"/>
                    </a:lnTo>
                    <a:lnTo>
                      <a:pt x="191" y="45"/>
                    </a:lnTo>
                    <a:lnTo>
                      <a:pt x="170" y="21"/>
                    </a:lnTo>
                    <a:lnTo>
                      <a:pt x="147" y="6"/>
                    </a:lnTo>
                    <a:lnTo>
                      <a:pt x="123" y="0"/>
                    </a:lnTo>
                    <a:lnTo>
                      <a:pt x="98" y="6"/>
                    </a:lnTo>
                    <a:lnTo>
                      <a:pt x="75" y="21"/>
                    </a:lnTo>
                    <a:lnTo>
                      <a:pt x="54" y="45"/>
                    </a:lnTo>
                    <a:lnTo>
                      <a:pt x="36" y="76"/>
                    </a:lnTo>
                    <a:lnTo>
                      <a:pt x="21" y="115"/>
                    </a:lnTo>
                    <a:lnTo>
                      <a:pt x="9" y="159"/>
                    </a:lnTo>
                    <a:lnTo>
                      <a:pt x="2" y="207"/>
                    </a:lnTo>
                    <a:lnTo>
                      <a:pt x="0" y="260"/>
                    </a:lnTo>
                    <a:lnTo>
                      <a:pt x="1" y="297"/>
                    </a:lnTo>
                    <a:lnTo>
                      <a:pt x="4" y="333"/>
                    </a:lnTo>
                    <a:lnTo>
                      <a:pt x="10" y="367"/>
                    </a:lnTo>
                    <a:lnTo>
                      <a:pt x="18" y="398"/>
                    </a:lnTo>
                    <a:lnTo>
                      <a:pt x="28" y="426"/>
                    </a:lnTo>
                    <a:lnTo>
                      <a:pt x="39" y="451"/>
                    </a:lnTo>
                    <a:lnTo>
                      <a:pt x="52" y="473"/>
                    </a:lnTo>
                    <a:lnTo>
                      <a:pt x="67" y="492"/>
                    </a:lnTo>
                    <a:lnTo>
                      <a:pt x="17" y="875"/>
                    </a:lnTo>
                    <a:lnTo>
                      <a:pt x="253" y="9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416" name="Freeform 102">
                <a:extLst>
                  <a:ext uri="{FF2B5EF4-FFF2-40B4-BE49-F238E27FC236}">
                    <a16:creationId xmlns:a16="http://schemas.microsoft.com/office/drawing/2014/main" id="{A4EB92C1-9100-4A74-80CA-9FB1CD2CC320}"/>
                  </a:ext>
                </a:extLst>
              </p:cNvPr>
              <p:cNvSpPr>
                <a:spLocks/>
              </p:cNvSpPr>
              <p:nvPr/>
            </p:nvSpPr>
            <p:spPr bwMode="auto">
              <a:xfrm>
                <a:off x="1773238" y="2043113"/>
                <a:ext cx="177800" cy="736600"/>
              </a:xfrm>
              <a:custGeom>
                <a:avLst/>
                <a:gdLst>
                  <a:gd name="T0" fmla="*/ 52945 w 225"/>
                  <a:gd name="T1" fmla="*/ 373856 h 928"/>
                  <a:gd name="T2" fmla="*/ 13434 w 225"/>
                  <a:gd name="T3" fmla="*/ 679450 h 928"/>
                  <a:gd name="T4" fmla="*/ 177800 w 225"/>
                  <a:gd name="T5" fmla="*/ 736600 h 928"/>
                  <a:gd name="T6" fmla="*/ 173059 w 225"/>
                  <a:gd name="T7" fmla="*/ 716756 h 928"/>
                  <a:gd name="T8" fmla="*/ 33189 w 225"/>
                  <a:gd name="T9" fmla="*/ 666750 h 928"/>
                  <a:gd name="T10" fmla="*/ 71910 w 225"/>
                  <a:gd name="T11" fmla="*/ 362744 h 928"/>
                  <a:gd name="T12" fmla="*/ 60847 w 225"/>
                  <a:gd name="T13" fmla="*/ 348456 h 928"/>
                  <a:gd name="T14" fmla="*/ 51364 w 225"/>
                  <a:gd name="T15" fmla="*/ 330994 h 928"/>
                  <a:gd name="T16" fmla="*/ 41882 w 225"/>
                  <a:gd name="T17" fmla="*/ 311150 h 928"/>
                  <a:gd name="T18" fmla="*/ 33980 w 225"/>
                  <a:gd name="T19" fmla="*/ 288131 h 928"/>
                  <a:gd name="T20" fmla="*/ 27658 w 225"/>
                  <a:gd name="T21" fmla="*/ 263525 h 928"/>
                  <a:gd name="T22" fmla="*/ 22916 w 225"/>
                  <a:gd name="T23" fmla="*/ 236538 h 928"/>
                  <a:gd name="T24" fmla="*/ 19756 w 225"/>
                  <a:gd name="T25" fmla="*/ 208756 h 928"/>
                  <a:gd name="T26" fmla="*/ 18965 w 225"/>
                  <a:gd name="T27" fmla="*/ 179388 h 928"/>
                  <a:gd name="T28" fmla="*/ 19756 w 225"/>
                  <a:gd name="T29" fmla="*/ 150813 h 928"/>
                  <a:gd name="T30" fmla="*/ 22916 w 225"/>
                  <a:gd name="T31" fmla="*/ 124619 h 928"/>
                  <a:gd name="T32" fmla="*/ 27658 w 225"/>
                  <a:gd name="T33" fmla="*/ 98425 h 928"/>
                  <a:gd name="T34" fmla="*/ 33189 w 225"/>
                  <a:gd name="T35" fmla="*/ 73819 h 928"/>
                  <a:gd name="T36" fmla="*/ 40301 w 225"/>
                  <a:gd name="T37" fmla="*/ 52388 h 928"/>
                  <a:gd name="T38" fmla="*/ 48204 w 225"/>
                  <a:gd name="T39" fmla="*/ 33338 h 928"/>
                  <a:gd name="T40" fmla="*/ 57686 w 225"/>
                  <a:gd name="T41" fmla="*/ 15081 h 928"/>
                  <a:gd name="T42" fmla="*/ 67169 w 225"/>
                  <a:gd name="T43" fmla="*/ 0 h 928"/>
                  <a:gd name="T44" fmla="*/ 64008 w 225"/>
                  <a:gd name="T45" fmla="*/ 794 h 928"/>
                  <a:gd name="T46" fmla="*/ 60847 w 225"/>
                  <a:gd name="T47" fmla="*/ 3175 h 928"/>
                  <a:gd name="T48" fmla="*/ 57686 w 225"/>
                  <a:gd name="T49" fmla="*/ 3969 h 928"/>
                  <a:gd name="T50" fmla="*/ 53735 w 225"/>
                  <a:gd name="T51" fmla="*/ 5556 h 928"/>
                  <a:gd name="T52" fmla="*/ 41882 w 225"/>
                  <a:gd name="T53" fmla="*/ 19844 h 928"/>
                  <a:gd name="T54" fmla="*/ 31609 w 225"/>
                  <a:gd name="T55" fmla="*/ 37306 h 928"/>
                  <a:gd name="T56" fmla="*/ 22916 w 225"/>
                  <a:gd name="T57" fmla="*/ 57944 h 928"/>
                  <a:gd name="T58" fmla="*/ 14224 w 225"/>
                  <a:gd name="T59" fmla="*/ 80169 h 928"/>
                  <a:gd name="T60" fmla="*/ 7902 w 225"/>
                  <a:gd name="T61" fmla="*/ 105569 h 928"/>
                  <a:gd name="T62" fmla="*/ 3951 w 225"/>
                  <a:gd name="T63" fmla="*/ 132556 h 928"/>
                  <a:gd name="T64" fmla="*/ 790 w 225"/>
                  <a:gd name="T65" fmla="*/ 161131 h 928"/>
                  <a:gd name="T66" fmla="*/ 0 w 225"/>
                  <a:gd name="T67" fmla="*/ 191294 h 928"/>
                  <a:gd name="T68" fmla="*/ 790 w 225"/>
                  <a:gd name="T69" fmla="*/ 220663 h 928"/>
                  <a:gd name="T70" fmla="*/ 3951 w 225"/>
                  <a:gd name="T71" fmla="*/ 248444 h 928"/>
                  <a:gd name="T72" fmla="*/ 7902 w 225"/>
                  <a:gd name="T73" fmla="*/ 275431 h 928"/>
                  <a:gd name="T74" fmla="*/ 14224 w 225"/>
                  <a:gd name="T75" fmla="*/ 300038 h 928"/>
                  <a:gd name="T76" fmla="*/ 22126 w 225"/>
                  <a:gd name="T77" fmla="*/ 323056 h 928"/>
                  <a:gd name="T78" fmla="*/ 30819 w 225"/>
                  <a:gd name="T79" fmla="*/ 342900 h 928"/>
                  <a:gd name="T80" fmla="*/ 41092 w 225"/>
                  <a:gd name="T81" fmla="*/ 360363 h 928"/>
                  <a:gd name="T82" fmla="*/ 52945 w 225"/>
                  <a:gd name="T83" fmla="*/ 373856 h 9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25"/>
                  <a:gd name="T127" fmla="*/ 0 h 928"/>
                  <a:gd name="T128" fmla="*/ 225 w 225"/>
                  <a:gd name="T129" fmla="*/ 928 h 92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25" h="928">
                    <a:moveTo>
                      <a:pt x="67" y="471"/>
                    </a:moveTo>
                    <a:lnTo>
                      <a:pt x="17" y="856"/>
                    </a:lnTo>
                    <a:lnTo>
                      <a:pt x="225" y="928"/>
                    </a:lnTo>
                    <a:lnTo>
                      <a:pt x="219" y="903"/>
                    </a:lnTo>
                    <a:lnTo>
                      <a:pt x="42" y="840"/>
                    </a:lnTo>
                    <a:lnTo>
                      <a:pt x="91" y="457"/>
                    </a:lnTo>
                    <a:lnTo>
                      <a:pt x="77" y="439"/>
                    </a:lnTo>
                    <a:lnTo>
                      <a:pt x="65" y="417"/>
                    </a:lnTo>
                    <a:lnTo>
                      <a:pt x="53" y="392"/>
                    </a:lnTo>
                    <a:lnTo>
                      <a:pt x="43" y="363"/>
                    </a:lnTo>
                    <a:lnTo>
                      <a:pt x="35" y="332"/>
                    </a:lnTo>
                    <a:lnTo>
                      <a:pt x="29" y="298"/>
                    </a:lnTo>
                    <a:lnTo>
                      <a:pt x="25" y="263"/>
                    </a:lnTo>
                    <a:lnTo>
                      <a:pt x="24" y="226"/>
                    </a:lnTo>
                    <a:lnTo>
                      <a:pt x="25" y="190"/>
                    </a:lnTo>
                    <a:lnTo>
                      <a:pt x="29" y="157"/>
                    </a:lnTo>
                    <a:lnTo>
                      <a:pt x="35" y="124"/>
                    </a:lnTo>
                    <a:lnTo>
                      <a:pt x="42" y="93"/>
                    </a:lnTo>
                    <a:lnTo>
                      <a:pt x="51" y="66"/>
                    </a:lnTo>
                    <a:lnTo>
                      <a:pt x="61" y="42"/>
                    </a:lnTo>
                    <a:lnTo>
                      <a:pt x="73" y="19"/>
                    </a:lnTo>
                    <a:lnTo>
                      <a:pt x="85" y="0"/>
                    </a:lnTo>
                    <a:lnTo>
                      <a:pt x="81" y="1"/>
                    </a:lnTo>
                    <a:lnTo>
                      <a:pt x="77" y="4"/>
                    </a:lnTo>
                    <a:lnTo>
                      <a:pt x="73" y="5"/>
                    </a:lnTo>
                    <a:lnTo>
                      <a:pt x="68" y="7"/>
                    </a:lnTo>
                    <a:lnTo>
                      <a:pt x="53" y="25"/>
                    </a:lnTo>
                    <a:lnTo>
                      <a:pt x="40" y="47"/>
                    </a:lnTo>
                    <a:lnTo>
                      <a:pt x="29" y="73"/>
                    </a:lnTo>
                    <a:lnTo>
                      <a:pt x="18" y="101"/>
                    </a:lnTo>
                    <a:lnTo>
                      <a:pt x="10" y="133"/>
                    </a:lnTo>
                    <a:lnTo>
                      <a:pt x="5" y="167"/>
                    </a:lnTo>
                    <a:lnTo>
                      <a:pt x="1" y="203"/>
                    </a:lnTo>
                    <a:lnTo>
                      <a:pt x="0" y="241"/>
                    </a:lnTo>
                    <a:lnTo>
                      <a:pt x="1" y="278"/>
                    </a:lnTo>
                    <a:lnTo>
                      <a:pt x="5" y="313"/>
                    </a:lnTo>
                    <a:lnTo>
                      <a:pt x="10" y="347"/>
                    </a:lnTo>
                    <a:lnTo>
                      <a:pt x="18" y="378"/>
                    </a:lnTo>
                    <a:lnTo>
                      <a:pt x="28" y="407"/>
                    </a:lnTo>
                    <a:lnTo>
                      <a:pt x="39" y="432"/>
                    </a:lnTo>
                    <a:lnTo>
                      <a:pt x="52" y="454"/>
                    </a:lnTo>
                    <a:lnTo>
                      <a:pt x="67" y="471"/>
                    </a:lnTo>
                    <a:close/>
                  </a:path>
                </a:pathLst>
              </a:custGeom>
              <a:solidFill>
                <a:srgbClr val="FFB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nvGrpSpPr>
            <p:cNvPr id="16408" name="Group 170">
              <a:extLst>
                <a:ext uri="{FF2B5EF4-FFF2-40B4-BE49-F238E27FC236}">
                  <a16:creationId xmlns:a16="http://schemas.microsoft.com/office/drawing/2014/main" id="{5F92ED4E-60C9-4AEA-97E9-CA988B30C2CE}"/>
                </a:ext>
              </a:extLst>
            </p:cNvPr>
            <p:cNvGrpSpPr>
              <a:grpSpLocks/>
            </p:cNvGrpSpPr>
            <p:nvPr/>
          </p:nvGrpSpPr>
          <p:grpSpPr bwMode="auto">
            <a:xfrm>
              <a:off x="8031164" y="895267"/>
              <a:ext cx="311150" cy="396875"/>
              <a:chOff x="8094057" y="817480"/>
              <a:chExt cx="317500" cy="501650"/>
            </a:xfrm>
          </p:grpSpPr>
          <p:sp>
            <p:nvSpPr>
              <p:cNvPr id="16409" name="Freeform 44">
                <a:extLst>
                  <a:ext uri="{FF2B5EF4-FFF2-40B4-BE49-F238E27FC236}">
                    <a16:creationId xmlns:a16="http://schemas.microsoft.com/office/drawing/2014/main" id="{9B1078D0-46E3-43E7-8363-6C5B935A6408}"/>
                  </a:ext>
                </a:extLst>
              </p:cNvPr>
              <p:cNvSpPr>
                <a:spLocks/>
              </p:cNvSpPr>
              <p:nvPr/>
            </p:nvSpPr>
            <p:spPr bwMode="auto">
              <a:xfrm>
                <a:off x="8094057" y="893680"/>
                <a:ext cx="317500" cy="425450"/>
              </a:xfrm>
              <a:custGeom>
                <a:avLst/>
                <a:gdLst>
                  <a:gd name="T0" fmla="*/ 307975 w 200"/>
                  <a:gd name="T1" fmla="*/ 247650 h 268"/>
                  <a:gd name="T2" fmla="*/ 307975 w 200"/>
                  <a:gd name="T3" fmla="*/ 247650 h 268"/>
                  <a:gd name="T4" fmla="*/ 295275 w 200"/>
                  <a:gd name="T5" fmla="*/ 288925 h 268"/>
                  <a:gd name="T6" fmla="*/ 279400 w 200"/>
                  <a:gd name="T7" fmla="*/ 327025 h 268"/>
                  <a:gd name="T8" fmla="*/ 257175 w 200"/>
                  <a:gd name="T9" fmla="*/ 358775 h 268"/>
                  <a:gd name="T10" fmla="*/ 231775 w 200"/>
                  <a:gd name="T11" fmla="*/ 384175 h 268"/>
                  <a:gd name="T12" fmla="*/ 203200 w 200"/>
                  <a:gd name="T13" fmla="*/ 406400 h 268"/>
                  <a:gd name="T14" fmla="*/ 171450 w 200"/>
                  <a:gd name="T15" fmla="*/ 419100 h 268"/>
                  <a:gd name="T16" fmla="*/ 155575 w 200"/>
                  <a:gd name="T17" fmla="*/ 425450 h 268"/>
                  <a:gd name="T18" fmla="*/ 142875 w 200"/>
                  <a:gd name="T19" fmla="*/ 425450 h 268"/>
                  <a:gd name="T20" fmla="*/ 127000 w 200"/>
                  <a:gd name="T21" fmla="*/ 425450 h 268"/>
                  <a:gd name="T22" fmla="*/ 111125 w 200"/>
                  <a:gd name="T23" fmla="*/ 422275 h 268"/>
                  <a:gd name="T24" fmla="*/ 111125 w 200"/>
                  <a:gd name="T25" fmla="*/ 422275 h 268"/>
                  <a:gd name="T26" fmla="*/ 95250 w 200"/>
                  <a:gd name="T27" fmla="*/ 419100 h 268"/>
                  <a:gd name="T28" fmla="*/ 79375 w 200"/>
                  <a:gd name="T29" fmla="*/ 412750 h 268"/>
                  <a:gd name="T30" fmla="*/ 66675 w 200"/>
                  <a:gd name="T31" fmla="*/ 403225 h 268"/>
                  <a:gd name="T32" fmla="*/ 53975 w 200"/>
                  <a:gd name="T33" fmla="*/ 393700 h 268"/>
                  <a:gd name="T34" fmla="*/ 34925 w 200"/>
                  <a:gd name="T35" fmla="*/ 368300 h 268"/>
                  <a:gd name="T36" fmla="*/ 15875 w 200"/>
                  <a:gd name="T37" fmla="*/ 339725 h 268"/>
                  <a:gd name="T38" fmla="*/ 6350 w 200"/>
                  <a:gd name="T39" fmla="*/ 304800 h 268"/>
                  <a:gd name="T40" fmla="*/ 0 w 200"/>
                  <a:gd name="T41" fmla="*/ 263525 h 268"/>
                  <a:gd name="T42" fmla="*/ 0 w 200"/>
                  <a:gd name="T43" fmla="*/ 222250 h 268"/>
                  <a:gd name="T44" fmla="*/ 6350 w 200"/>
                  <a:gd name="T45" fmla="*/ 180975 h 268"/>
                  <a:gd name="T46" fmla="*/ 6350 w 200"/>
                  <a:gd name="T47" fmla="*/ 180975 h 268"/>
                  <a:gd name="T48" fmla="*/ 19050 w 200"/>
                  <a:gd name="T49" fmla="*/ 139700 h 268"/>
                  <a:gd name="T50" fmla="*/ 38100 w 200"/>
                  <a:gd name="T51" fmla="*/ 101600 h 268"/>
                  <a:gd name="T52" fmla="*/ 60325 w 200"/>
                  <a:gd name="T53" fmla="*/ 66675 h 268"/>
                  <a:gd name="T54" fmla="*/ 85725 w 200"/>
                  <a:gd name="T55" fmla="*/ 41275 h 268"/>
                  <a:gd name="T56" fmla="*/ 114300 w 200"/>
                  <a:gd name="T57" fmla="*/ 19050 h 268"/>
                  <a:gd name="T58" fmla="*/ 142875 w 200"/>
                  <a:gd name="T59" fmla="*/ 6350 h 268"/>
                  <a:gd name="T60" fmla="*/ 158750 w 200"/>
                  <a:gd name="T61" fmla="*/ 3175 h 268"/>
                  <a:gd name="T62" fmla="*/ 174625 w 200"/>
                  <a:gd name="T63" fmla="*/ 0 h 268"/>
                  <a:gd name="T64" fmla="*/ 190500 w 200"/>
                  <a:gd name="T65" fmla="*/ 0 h 268"/>
                  <a:gd name="T66" fmla="*/ 206375 w 200"/>
                  <a:gd name="T67" fmla="*/ 3175 h 268"/>
                  <a:gd name="T68" fmla="*/ 206375 w 200"/>
                  <a:gd name="T69" fmla="*/ 3175 h 268"/>
                  <a:gd name="T70" fmla="*/ 222250 w 200"/>
                  <a:gd name="T71" fmla="*/ 6350 h 268"/>
                  <a:gd name="T72" fmla="*/ 234950 w 200"/>
                  <a:gd name="T73" fmla="*/ 12700 h 268"/>
                  <a:gd name="T74" fmla="*/ 250825 w 200"/>
                  <a:gd name="T75" fmla="*/ 22225 h 268"/>
                  <a:gd name="T76" fmla="*/ 263525 w 200"/>
                  <a:gd name="T77" fmla="*/ 31750 h 268"/>
                  <a:gd name="T78" fmla="*/ 282575 w 200"/>
                  <a:gd name="T79" fmla="*/ 57150 h 268"/>
                  <a:gd name="T80" fmla="*/ 298450 w 200"/>
                  <a:gd name="T81" fmla="*/ 88900 h 268"/>
                  <a:gd name="T82" fmla="*/ 311150 w 200"/>
                  <a:gd name="T83" fmla="*/ 123825 h 268"/>
                  <a:gd name="T84" fmla="*/ 317500 w 200"/>
                  <a:gd name="T85" fmla="*/ 161925 h 268"/>
                  <a:gd name="T86" fmla="*/ 317500 w 200"/>
                  <a:gd name="T87" fmla="*/ 203200 h 268"/>
                  <a:gd name="T88" fmla="*/ 307975 w 200"/>
                  <a:gd name="T89" fmla="*/ 247650 h 268"/>
                  <a:gd name="T90" fmla="*/ 307975 w 200"/>
                  <a:gd name="T91" fmla="*/ 247650 h 26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0"/>
                  <a:gd name="T139" fmla="*/ 0 h 268"/>
                  <a:gd name="T140" fmla="*/ 200 w 200"/>
                  <a:gd name="T141" fmla="*/ 268 h 26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0" h="268">
                    <a:moveTo>
                      <a:pt x="194" y="156"/>
                    </a:moveTo>
                    <a:lnTo>
                      <a:pt x="194" y="156"/>
                    </a:lnTo>
                    <a:lnTo>
                      <a:pt x="186" y="182"/>
                    </a:lnTo>
                    <a:lnTo>
                      <a:pt x="176" y="206"/>
                    </a:lnTo>
                    <a:lnTo>
                      <a:pt x="162" y="226"/>
                    </a:lnTo>
                    <a:lnTo>
                      <a:pt x="146" y="242"/>
                    </a:lnTo>
                    <a:lnTo>
                      <a:pt x="128" y="256"/>
                    </a:lnTo>
                    <a:lnTo>
                      <a:pt x="108" y="264"/>
                    </a:lnTo>
                    <a:lnTo>
                      <a:pt x="98" y="268"/>
                    </a:lnTo>
                    <a:lnTo>
                      <a:pt x="90" y="268"/>
                    </a:lnTo>
                    <a:lnTo>
                      <a:pt x="80" y="268"/>
                    </a:lnTo>
                    <a:lnTo>
                      <a:pt x="70" y="266"/>
                    </a:lnTo>
                    <a:lnTo>
                      <a:pt x="60" y="264"/>
                    </a:lnTo>
                    <a:lnTo>
                      <a:pt x="50" y="260"/>
                    </a:lnTo>
                    <a:lnTo>
                      <a:pt x="42" y="254"/>
                    </a:lnTo>
                    <a:lnTo>
                      <a:pt x="34" y="248"/>
                    </a:lnTo>
                    <a:lnTo>
                      <a:pt x="22" y="232"/>
                    </a:lnTo>
                    <a:lnTo>
                      <a:pt x="10" y="214"/>
                    </a:lnTo>
                    <a:lnTo>
                      <a:pt x="4" y="192"/>
                    </a:lnTo>
                    <a:lnTo>
                      <a:pt x="0" y="166"/>
                    </a:lnTo>
                    <a:lnTo>
                      <a:pt x="0" y="140"/>
                    </a:lnTo>
                    <a:lnTo>
                      <a:pt x="4" y="114"/>
                    </a:lnTo>
                    <a:lnTo>
                      <a:pt x="12" y="88"/>
                    </a:lnTo>
                    <a:lnTo>
                      <a:pt x="24" y="64"/>
                    </a:lnTo>
                    <a:lnTo>
                      <a:pt x="38" y="42"/>
                    </a:lnTo>
                    <a:lnTo>
                      <a:pt x="54" y="26"/>
                    </a:lnTo>
                    <a:lnTo>
                      <a:pt x="72" y="12"/>
                    </a:lnTo>
                    <a:lnTo>
                      <a:pt x="90" y="4"/>
                    </a:lnTo>
                    <a:lnTo>
                      <a:pt x="100" y="2"/>
                    </a:lnTo>
                    <a:lnTo>
                      <a:pt x="110" y="0"/>
                    </a:lnTo>
                    <a:lnTo>
                      <a:pt x="120" y="0"/>
                    </a:lnTo>
                    <a:lnTo>
                      <a:pt x="130" y="2"/>
                    </a:lnTo>
                    <a:lnTo>
                      <a:pt x="140" y="4"/>
                    </a:lnTo>
                    <a:lnTo>
                      <a:pt x="148" y="8"/>
                    </a:lnTo>
                    <a:lnTo>
                      <a:pt x="158" y="14"/>
                    </a:lnTo>
                    <a:lnTo>
                      <a:pt x="166" y="20"/>
                    </a:lnTo>
                    <a:lnTo>
                      <a:pt x="178" y="36"/>
                    </a:lnTo>
                    <a:lnTo>
                      <a:pt x="188" y="56"/>
                    </a:lnTo>
                    <a:lnTo>
                      <a:pt x="196" y="78"/>
                    </a:lnTo>
                    <a:lnTo>
                      <a:pt x="200" y="102"/>
                    </a:lnTo>
                    <a:lnTo>
                      <a:pt x="200" y="128"/>
                    </a:lnTo>
                    <a:lnTo>
                      <a:pt x="194" y="156"/>
                    </a:lnTo>
                    <a:close/>
                  </a:path>
                </a:pathLst>
              </a:custGeom>
              <a:solidFill>
                <a:srgbClr val="8951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410" name="Freeform 45">
                <a:extLst>
                  <a:ext uri="{FF2B5EF4-FFF2-40B4-BE49-F238E27FC236}">
                    <a16:creationId xmlns:a16="http://schemas.microsoft.com/office/drawing/2014/main" id="{2979816B-8756-416B-A500-D68F2E533EA1}"/>
                  </a:ext>
                </a:extLst>
              </p:cNvPr>
              <p:cNvSpPr>
                <a:spLocks/>
              </p:cNvSpPr>
              <p:nvPr/>
            </p:nvSpPr>
            <p:spPr bwMode="auto">
              <a:xfrm>
                <a:off x="8144857" y="957180"/>
                <a:ext cx="215900" cy="298450"/>
              </a:xfrm>
              <a:custGeom>
                <a:avLst/>
                <a:gdLst>
                  <a:gd name="T0" fmla="*/ 212725 w 136"/>
                  <a:gd name="T1" fmla="*/ 171450 h 188"/>
                  <a:gd name="T2" fmla="*/ 212725 w 136"/>
                  <a:gd name="T3" fmla="*/ 171450 h 188"/>
                  <a:gd name="T4" fmla="*/ 203200 w 136"/>
                  <a:gd name="T5" fmla="*/ 203200 h 188"/>
                  <a:gd name="T6" fmla="*/ 190500 w 136"/>
                  <a:gd name="T7" fmla="*/ 228600 h 188"/>
                  <a:gd name="T8" fmla="*/ 174625 w 136"/>
                  <a:gd name="T9" fmla="*/ 250825 h 188"/>
                  <a:gd name="T10" fmla="*/ 158750 w 136"/>
                  <a:gd name="T11" fmla="*/ 269875 h 188"/>
                  <a:gd name="T12" fmla="*/ 136525 w 136"/>
                  <a:gd name="T13" fmla="*/ 285750 h 188"/>
                  <a:gd name="T14" fmla="*/ 117475 w 136"/>
                  <a:gd name="T15" fmla="*/ 295275 h 188"/>
                  <a:gd name="T16" fmla="*/ 95250 w 136"/>
                  <a:gd name="T17" fmla="*/ 298450 h 188"/>
                  <a:gd name="T18" fmla="*/ 73025 w 136"/>
                  <a:gd name="T19" fmla="*/ 298450 h 188"/>
                  <a:gd name="T20" fmla="*/ 73025 w 136"/>
                  <a:gd name="T21" fmla="*/ 298450 h 188"/>
                  <a:gd name="T22" fmla="*/ 53975 w 136"/>
                  <a:gd name="T23" fmla="*/ 288925 h 188"/>
                  <a:gd name="T24" fmla="*/ 34925 w 136"/>
                  <a:gd name="T25" fmla="*/ 276225 h 188"/>
                  <a:gd name="T26" fmla="*/ 22225 w 136"/>
                  <a:gd name="T27" fmla="*/ 260350 h 188"/>
                  <a:gd name="T28" fmla="*/ 9525 w 136"/>
                  <a:gd name="T29" fmla="*/ 238125 h 188"/>
                  <a:gd name="T30" fmla="*/ 3175 w 136"/>
                  <a:gd name="T31" fmla="*/ 212725 h 188"/>
                  <a:gd name="T32" fmla="*/ 0 w 136"/>
                  <a:gd name="T33" fmla="*/ 187325 h 188"/>
                  <a:gd name="T34" fmla="*/ 0 w 136"/>
                  <a:gd name="T35" fmla="*/ 155575 h 188"/>
                  <a:gd name="T36" fmla="*/ 3175 w 136"/>
                  <a:gd name="T37" fmla="*/ 127000 h 188"/>
                  <a:gd name="T38" fmla="*/ 3175 w 136"/>
                  <a:gd name="T39" fmla="*/ 127000 h 188"/>
                  <a:gd name="T40" fmla="*/ 12700 w 136"/>
                  <a:gd name="T41" fmla="*/ 95250 h 188"/>
                  <a:gd name="T42" fmla="*/ 25400 w 136"/>
                  <a:gd name="T43" fmla="*/ 69850 h 188"/>
                  <a:gd name="T44" fmla="*/ 41275 w 136"/>
                  <a:gd name="T45" fmla="*/ 47625 h 188"/>
                  <a:gd name="T46" fmla="*/ 57150 w 136"/>
                  <a:gd name="T47" fmla="*/ 28575 h 188"/>
                  <a:gd name="T48" fmla="*/ 76200 w 136"/>
                  <a:gd name="T49" fmla="*/ 12700 h 188"/>
                  <a:gd name="T50" fmla="*/ 98425 w 136"/>
                  <a:gd name="T51" fmla="*/ 3175 h 188"/>
                  <a:gd name="T52" fmla="*/ 120650 w 136"/>
                  <a:gd name="T53" fmla="*/ 0 h 188"/>
                  <a:gd name="T54" fmla="*/ 139700 w 136"/>
                  <a:gd name="T55" fmla="*/ 0 h 188"/>
                  <a:gd name="T56" fmla="*/ 139700 w 136"/>
                  <a:gd name="T57" fmla="*/ 0 h 188"/>
                  <a:gd name="T58" fmla="*/ 161925 w 136"/>
                  <a:gd name="T59" fmla="*/ 9525 h 188"/>
                  <a:gd name="T60" fmla="*/ 177800 w 136"/>
                  <a:gd name="T61" fmla="*/ 22225 h 188"/>
                  <a:gd name="T62" fmla="*/ 193675 w 136"/>
                  <a:gd name="T63" fmla="*/ 38100 h 188"/>
                  <a:gd name="T64" fmla="*/ 203200 w 136"/>
                  <a:gd name="T65" fmla="*/ 60325 h 188"/>
                  <a:gd name="T66" fmla="*/ 212725 w 136"/>
                  <a:gd name="T67" fmla="*/ 85725 h 188"/>
                  <a:gd name="T68" fmla="*/ 215900 w 136"/>
                  <a:gd name="T69" fmla="*/ 114300 h 188"/>
                  <a:gd name="T70" fmla="*/ 215900 w 136"/>
                  <a:gd name="T71" fmla="*/ 142875 h 188"/>
                  <a:gd name="T72" fmla="*/ 212725 w 136"/>
                  <a:gd name="T73" fmla="*/ 171450 h 188"/>
                  <a:gd name="T74" fmla="*/ 212725 w 136"/>
                  <a:gd name="T75" fmla="*/ 171450 h 1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6"/>
                  <a:gd name="T115" fmla="*/ 0 h 188"/>
                  <a:gd name="T116" fmla="*/ 136 w 136"/>
                  <a:gd name="T117" fmla="*/ 188 h 18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6" h="188">
                    <a:moveTo>
                      <a:pt x="134" y="108"/>
                    </a:moveTo>
                    <a:lnTo>
                      <a:pt x="134" y="108"/>
                    </a:lnTo>
                    <a:lnTo>
                      <a:pt x="128" y="128"/>
                    </a:lnTo>
                    <a:lnTo>
                      <a:pt x="120" y="144"/>
                    </a:lnTo>
                    <a:lnTo>
                      <a:pt x="110" y="158"/>
                    </a:lnTo>
                    <a:lnTo>
                      <a:pt x="100" y="170"/>
                    </a:lnTo>
                    <a:lnTo>
                      <a:pt x="86" y="180"/>
                    </a:lnTo>
                    <a:lnTo>
                      <a:pt x="74" y="186"/>
                    </a:lnTo>
                    <a:lnTo>
                      <a:pt x="60" y="188"/>
                    </a:lnTo>
                    <a:lnTo>
                      <a:pt x="46" y="188"/>
                    </a:lnTo>
                    <a:lnTo>
                      <a:pt x="34" y="182"/>
                    </a:lnTo>
                    <a:lnTo>
                      <a:pt x="22" y="174"/>
                    </a:lnTo>
                    <a:lnTo>
                      <a:pt x="14" y="164"/>
                    </a:lnTo>
                    <a:lnTo>
                      <a:pt x="6" y="150"/>
                    </a:lnTo>
                    <a:lnTo>
                      <a:pt x="2" y="134"/>
                    </a:lnTo>
                    <a:lnTo>
                      <a:pt x="0" y="118"/>
                    </a:lnTo>
                    <a:lnTo>
                      <a:pt x="0" y="98"/>
                    </a:lnTo>
                    <a:lnTo>
                      <a:pt x="2" y="80"/>
                    </a:lnTo>
                    <a:lnTo>
                      <a:pt x="8" y="60"/>
                    </a:lnTo>
                    <a:lnTo>
                      <a:pt x="16" y="44"/>
                    </a:lnTo>
                    <a:lnTo>
                      <a:pt x="26" y="30"/>
                    </a:lnTo>
                    <a:lnTo>
                      <a:pt x="36" y="18"/>
                    </a:lnTo>
                    <a:lnTo>
                      <a:pt x="48" y="8"/>
                    </a:lnTo>
                    <a:lnTo>
                      <a:pt x="62" y="2"/>
                    </a:lnTo>
                    <a:lnTo>
                      <a:pt x="76" y="0"/>
                    </a:lnTo>
                    <a:lnTo>
                      <a:pt x="88" y="0"/>
                    </a:lnTo>
                    <a:lnTo>
                      <a:pt x="102" y="6"/>
                    </a:lnTo>
                    <a:lnTo>
                      <a:pt x="112" y="14"/>
                    </a:lnTo>
                    <a:lnTo>
                      <a:pt x="122" y="24"/>
                    </a:lnTo>
                    <a:lnTo>
                      <a:pt x="128" y="38"/>
                    </a:lnTo>
                    <a:lnTo>
                      <a:pt x="134" y="54"/>
                    </a:lnTo>
                    <a:lnTo>
                      <a:pt x="136" y="72"/>
                    </a:lnTo>
                    <a:lnTo>
                      <a:pt x="136" y="90"/>
                    </a:lnTo>
                    <a:lnTo>
                      <a:pt x="134" y="10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411" name="Freeform 46">
                <a:extLst>
                  <a:ext uri="{FF2B5EF4-FFF2-40B4-BE49-F238E27FC236}">
                    <a16:creationId xmlns:a16="http://schemas.microsoft.com/office/drawing/2014/main" id="{37378525-20A0-4B15-A132-80E9F6A39A78}"/>
                  </a:ext>
                </a:extLst>
              </p:cNvPr>
              <p:cNvSpPr>
                <a:spLocks/>
              </p:cNvSpPr>
              <p:nvPr/>
            </p:nvSpPr>
            <p:spPr bwMode="auto">
              <a:xfrm>
                <a:off x="8173432" y="1004805"/>
                <a:ext cx="158750" cy="209550"/>
              </a:xfrm>
              <a:custGeom>
                <a:avLst/>
                <a:gdLst>
                  <a:gd name="T0" fmla="*/ 155575 w 100"/>
                  <a:gd name="T1" fmla="*/ 123825 h 132"/>
                  <a:gd name="T2" fmla="*/ 155575 w 100"/>
                  <a:gd name="T3" fmla="*/ 123825 h 132"/>
                  <a:gd name="T4" fmla="*/ 149225 w 100"/>
                  <a:gd name="T5" fmla="*/ 142875 h 132"/>
                  <a:gd name="T6" fmla="*/ 142875 w 100"/>
                  <a:gd name="T7" fmla="*/ 161925 h 132"/>
                  <a:gd name="T8" fmla="*/ 130175 w 100"/>
                  <a:gd name="T9" fmla="*/ 177800 h 132"/>
                  <a:gd name="T10" fmla="*/ 117475 w 100"/>
                  <a:gd name="T11" fmla="*/ 190500 h 132"/>
                  <a:gd name="T12" fmla="*/ 104775 w 100"/>
                  <a:gd name="T13" fmla="*/ 200025 h 132"/>
                  <a:gd name="T14" fmla="*/ 88900 w 100"/>
                  <a:gd name="T15" fmla="*/ 206375 h 132"/>
                  <a:gd name="T16" fmla="*/ 73025 w 100"/>
                  <a:gd name="T17" fmla="*/ 209550 h 132"/>
                  <a:gd name="T18" fmla="*/ 57150 w 100"/>
                  <a:gd name="T19" fmla="*/ 209550 h 132"/>
                  <a:gd name="T20" fmla="*/ 57150 w 100"/>
                  <a:gd name="T21" fmla="*/ 209550 h 132"/>
                  <a:gd name="T22" fmla="*/ 41275 w 100"/>
                  <a:gd name="T23" fmla="*/ 203200 h 132"/>
                  <a:gd name="T24" fmla="*/ 28575 w 100"/>
                  <a:gd name="T25" fmla="*/ 193675 h 132"/>
                  <a:gd name="T26" fmla="*/ 19050 w 100"/>
                  <a:gd name="T27" fmla="*/ 180975 h 132"/>
                  <a:gd name="T28" fmla="*/ 9525 w 100"/>
                  <a:gd name="T29" fmla="*/ 165100 h 132"/>
                  <a:gd name="T30" fmla="*/ 3175 w 100"/>
                  <a:gd name="T31" fmla="*/ 149225 h 132"/>
                  <a:gd name="T32" fmla="*/ 0 w 100"/>
                  <a:gd name="T33" fmla="*/ 130175 h 132"/>
                  <a:gd name="T34" fmla="*/ 0 w 100"/>
                  <a:gd name="T35" fmla="*/ 107950 h 132"/>
                  <a:gd name="T36" fmla="*/ 3175 w 100"/>
                  <a:gd name="T37" fmla="*/ 88900 h 132"/>
                  <a:gd name="T38" fmla="*/ 3175 w 100"/>
                  <a:gd name="T39" fmla="*/ 88900 h 132"/>
                  <a:gd name="T40" fmla="*/ 9525 w 100"/>
                  <a:gd name="T41" fmla="*/ 66675 h 132"/>
                  <a:gd name="T42" fmla="*/ 19050 w 100"/>
                  <a:gd name="T43" fmla="*/ 50800 h 132"/>
                  <a:gd name="T44" fmla="*/ 28575 w 100"/>
                  <a:gd name="T45" fmla="*/ 34925 h 132"/>
                  <a:gd name="T46" fmla="*/ 41275 w 100"/>
                  <a:gd name="T47" fmla="*/ 19050 h 132"/>
                  <a:gd name="T48" fmla="*/ 57150 w 100"/>
                  <a:gd name="T49" fmla="*/ 9525 h 132"/>
                  <a:gd name="T50" fmla="*/ 69850 w 100"/>
                  <a:gd name="T51" fmla="*/ 3175 h 132"/>
                  <a:gd name="T52" fmla="*/ 85725 w 100"/>
                  <a:gd name="T53" fmla="*/ 0 h 132"/>
                  <a:gd name="T54" fmla="*/ 101600 w 100"/>
                  <a:gd name="T55" fmla="*/ 3175 h 132"/>
                  <a:gd name="T56" fmla="*/ 101600 w 100"/>
                  <a:gd name="T57" fmla="*/ 3175 h 132"/>
                  <a:gd name="T58" fmla="*/ 117475 w 100"/>
                  <a:gd name="T59" fmla="*/ 9525 h 132"/>
                  <a:gd name="T60" fmla="*/ 130175 w 100"/>
                  <a:gd name="T61" fmla="*/ 19050 h 132"/>
                  <a:gd name="T62" fmla="*/ 142875 w 100"/>
                  <a:gd name="T63" fmla="*/ 28575 h 132"/>
                  <a:gd name="T64" fmla="*/ 149225 w 100"/>
                  <a:gd name="T65" fmla="*/ 44450 h 132"/>
                  <a:gd name="T66" fmla="*/ 155575 w 100"/>
                  <a:gd name="T67" fmla="*/ 63500 h 132"/>
                  <a:gd name="T68" fmla="*/ 158750 w 100"/>
                  <a:gd name="T69" fmla="*/ 82550 h 132"/>
                  <a:gd name="T70" fmla="*/ 158750 w 100"/>
                  <a:gd name="T71" fmla="*/ 101600 h 132"/>
                  <a:gd name="T72" fmla="*/ 155575 w 100"/>
                  <a:gd name="T73" fmla="*/ 123825 h 132"/>
                  <a:gd name="T74" fmla="*/ 155575 w 100"/>
                  <a:gd name="T75" fmla="*/ 123825 h 13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0"/>
                  <a:gd name="T115" fmla="*/ 0 h 132"/>
                  <a:gd name="T116" fmla="*/ 100 w 100"/>
                  <a:gd name="T117" fmla="*/ 132 h 13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0" h="132">
                    <a:moveTo>
                      <a:pt x="98" y="78"/>
                    </a:moveTo>
                    <a:lnTo>
                      <a:pt x="98" y="78"/>
                    </a:lnTo>
                    <a:lnTo>
                      <a:pt x="94" y="90"/>
                    </a:lnTo>
                    <a:lnTo>
                      <a:pt x="90" y="102"/>
                    </a:lnTo>
                    <a:lnTo>
                      <a:pt x="82" y="112"/>
                    </a:lnTo>
                    <a:lnTo>
                      <a:pt x="74" y="120"/>
                    </a:lnTo>
                    <a:lnTo>
                      <a:pt x="66" y="126"/>
                    </a:lnTo>
                    <a:lnTo>
                      <a:pt x="56" y="130"/>
                    </a:lnTo>
                    <a:lnTo>
                      <a:pt x="46" y="132"/>
                    </a:lnTo>
                    <a:lnTo>
                      <a:pt x="36" y="132"/>
                    </a:lnTo>
                    <a:lnTo>
                      <a:pt x="26" y="128"/>
                    </a:lnTo>
                    <a:lnTo>
                      <a:pt x="18" y="122"/>
                    </a:lnTo>
                    <a:lnTo>
                      <a:pt x="12" y="114"/>
                    </a:lnTo>
                    <a:lnTo>
                      <a:pt x="6" y="104"/>
                    </a:lnTo>
                    <a:lnTo>
                      <a:pt x="2" y="94"/>
                    </a:lnTo>
                    <a:lnTo>
                      <a:pt x="0" y="82"/>
                    </a:lnTo>
                    <a:lnTo>
                      <a:pt x="0" y="68"/>
                    </a:lnTo>
                    <a:lnTo>
                      <a:pt x="2" y="56"/>
                    </a:lnTo>
                    <a:lnTo>
                      <a:pt x="6" y="42"/>
                    </a:lnTo>
                    <a:lnTo>
                      <a:pt x="12" y="32"/>
                    </a:lnTo>
                    <a:lnTo>
                      <a:pt x="18" y="22"/>
                    </a:lnTo>
                    <a:lnTo>
                      <a:pt x="26" y="12"/>
                    </a:lnTo>
                    <a:lnTo>
                      <a:pt x="36" y="6"/>
                    </a:lnTo>
                    <a:lnTo>
                      <a:pt x="44" y="2"/>
                    </a:lnTo>
                    <a:lnTo>
                      <a:pt x="54" y="0"/>
                    </a:lnTo>
                    <a:lnTo>
                      <a:pt x="64" y="2"/>
                    </a:lnTo>
                    <a:lnTo>
                      <a:pt x="74" y="6"/>
                    </a:lnTo>
                    <a:lnTo>
                      <a:pt x="82" y="12"/>
                    </a:lnTo>
                    <a:lnTo>
                      <a:pt x="90" y="18"/>
                    </a:lnTo>
                    <a:lnTo>
                      <a:pt x="94" y="28"/>
                    </a:lnTo>
                    <a:lnTo>
                      <a:pt x="98" y="40"/>
                    </a:lnTo>
                    <a:lnTo>
                      <a:pt x="100" y="52"/>
                    </a:lnTo>
                    <a:lnTo>
                      <a:pt x="100" y="64"/>
                    </a:lnTo>
                    <a:lnTo>
                      <a:pt x="98"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412" name="Freeform 47">
                <a:extLst>
                  <a:ext uri="{FF2B5EF4-FFF2-40B4-BE49-F238E27FC236}">
                    <a16:creationId xmlns:a16="http://schemas.microsoft.com/office/drawing/2014/main" id="{8DE54D0C-DB84-4B89-A7EC-59163CF8C8B9}"/>
                  </a:ext>
                </a:extLst>
              </p:cNvPr>
              <p:cNvSpPr>
                <a:spLocks/>
              </p:cNvSpPr>
              <p:nvPr/>
            </p:nvSpPr>
            <p:spPr bwMode="auto">
              <a:xfrm>
                <a:off x="8275032" y="1052430"/>
                <a:ext cx="38100" cy="41275"/>
              </a:xfrm>
              <a:custGeom>
                <a:avLst/>
                <a:gdLst>
                  <a:gd name="T0" fmla="*/ 38100 w 24"/>
                  <a:gd name="T1" fmla="*/ 25400 h 26"/>
                  <a:gd name="T2" fmla="*/ 38100 w 24"/>
                  <a:gd name="T3" fmla="*/ 25400 h 26"/>
                  <a:gd name="T4" fmla="*/ 34925 w 24"/>
                  <a:gd name="T5" fmla="*/ 31750 h 26"/>
                  <a:gd name="T6" fmla="*/ 28575 w 24"/>
                  <a:gd name="T7" fmla="*/ 38100 h 26"/>
                  <a:gd name="T8" fmla="*/ 22225 w 24"/>
                  <a:gd name="T9" fmla="*/ 41275 h 26"/>
                  <a:gd name="T10" fmla="*/ 15875 w 24"/>
                  <a:gd name="T11" fmla="*/ 41275 h 26"/>
                  <a:gd name="T12" fmla="*/ 15875 w 24"/>
                  <a:gd name="T13" fmla="*/ 41275 h 26"/>
                  <a:gd name="T14" fmla="*/ 9525 w 24"/>
                  <a:gd name="T15" fmla="*/ 38100 h 26"/>
                  <a:gd name="T16" fmla="*/ 3175 w 24"/>
                  <a:gd name="T17" fmla="*/ 31750 h 26"/>
                  <a:gd name="T18" fmla="*/ 0 w 24"/>
                  <a:gd name="T19" fmla="*/ 25400 h 26"/>
                  <a:gd name="T20" fmla="*/ 0 w 24"/>
                  <a:gd name="T21" fmla="*/ 15875 h 26"/>
                  <a:gd name="T22" fmla="*/ 0 w 24"/>
                  <a:gd name="T23" fmla="*/ 15875 h 26"/>
                  <a:gd name="T24" fmla="*/ 3175 w 24"/>
                  <a:gd name="T25" fmla="*/ 9525 h 26"/>
                  <a:gd name="T26" fmla="*/ 9525 w 24"/>
                  <a:gd name="T27" fmla="*/ 3175 h 26"/>
                  <a:gd name="T28" fmla="*/ 15875 w 24"/>
                  <a:gd name="T29" fmla="*/ 0 h 26"/>
                  <a:gd name="T30" fmla="*/ 25400 w 24"/>
                  <a:gd name="T31" fmla="*/ 0 h 26"/>
                  <a:gd name="T32" fmla="*/ 25400 w 24"/>
                  <a:gd name="T33" fmla="*/ 0 h 26"/>
                  <a:gd name="T34" fmla="*/ 31750 w 24"/>
                  <a:gd name="T35" fmla="*/ 3175 h 26"/>
                  <a:gd name="T36" fmla="*/ 34925 w 24"/>
                  <a:gd name="T37" fmla="*/ 9525 h 26"/>
                  <a:gd name="T38" fmla="*/ 38100 w 24"/>
                  <a:gd name="T39" fmla="*/ 15875 h 26"/>
                  <a:gd name="T40" fmla="*/ 38100 w 24"/>
                  <a:gd name="T41" fmla="*/ 25400 h 26"/>
                  <a:gd name="T42" fmla="*/ 38100 w 24"/>
                  <a:gd name="T43" fmla="*/ 25400 h 2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4"/>
                  <a:gd name="T67" fmla="*/ 0 h 26"/>
                  <a:gd name="T68" fmla="*/ 24 w 24"/>
                  <a:gd name="T69" fmla="*/ 26 h 2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4" h="26">
                    <a:moveTo>
                      <a:pt x="24" y="16"/>
                    </a:moveTo>
                    <a:lnTo>
                      <a:pt x="24" y="16"/>
                    </a:lnTo>
                    <a:lnTo>
                      <a:pt x="22" y="20"/>
                    </a:lnTo>
                    <a:lnTo>
                      <a:pt x="18" y="24"/>
                    </a:lnTo>
                    <a:lnTo>
                      <a:pt x="14" y="26"/>
                    </a:lnTo>
                    <a:lnTo>
                      <a:pt x="10" y="26"/>
                    </a:lnTo>
                    <a:lnTo>
                      <a:pt x="6" y="24"/>
                    </a:lnTo>
                    <a:lnTo>
                      <a:pt x="2" y="20"/>
                    </a:lnTo>
                    <a:lnTo>
                      <a:pt x="0" y="16"/>
                    </a:lnTo>
                    <a:lnTo>
                      <a:pt x="0" y="10"/>
                    </a:lnTo>
                    <a:lnTo>
                      <a:pt x="2" y="6"/>
                    </a:lnTo>
                    <a:lnTo>
                      <a:pt x="6" y="2"/>
                    </a:lnTo>
                    <a:lnTo>
                      <a:pt x="10" y="0"/>
                    </a:lnTo>
                    <a:lnTo>
                      <a:pt x="16" y="0"/>
                    </a:lnTo>
                    <a:lnTo>
                      <a:pt x="20" y="2"/>
                    </a:lnTo>
                    <a:lnTo>
                      <a:pt x="22" y="6"/>
                    </a:lnTo>
                    <a:lnTo>
                      <a:pt x="24" y="10"/>
                    </a:lnTo>
                    <a:lnTo>
                      <a:pt x="24"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413" name="Freeform 49">
                <a:extLst>
                  <a:ext uri="{FF2B5EF4-FFF2-40B4-BE49-F238E27FC236}">
                    <a16:creationId xmlns:a16="http://schemas.microsoft.com/office/drawing/2014/main" id="{C99F37FB-C56D-49AA-9305-CFB65BD64C7B}"/>
                  </a:ext>
                </a:extLst>
              </p:cNvPr>
              <p:cNvSpPr>
                <a:spLocks/>
              </p:cNvSpPr>
              <p:nvPr/>
            </p:nvSpPr>
            <p:spPr bwMode="auto">
              <a:xfrm>
                <a:off x="8195657" y="817480"/>
                <a:ext cx="209550" cy="98425"/>
              </a:xfrm>
              <a:custGeom>
                <a:avLst/>
                <a:gdLst>
                  <a:gd name="T0" fmla="*/ 190500 w 132"/>
                  <a:gd name="T1" fmla="*/ 95250 h 62"/>
                  <a:gd name="T2" fmla="*/ 190500 w 132"/>
                  <a:gd name="T3" fmla="*/ 95250 h 62"/>
                  <a:gd name="T4" fmla="*/ 168275 w 132"/>
                  <a:gd name="T5" fmla="*/ 60325 h 62"/>
                  <a:gd name="T6" fmla="*/ 146050 w 132"/>
                  <a:gd name="T7" fmla="*/ 41275 h 62"/>
                  <a:gd name="T8" fmla="*/ 127000 w 132"/>
                  <a:gd name="T9" fmla="*/ 28575 h 62"/>
                  <a:gd name="T10" fmla="*/ 107950 w 132"/>
                  <a:gd name="T11" fmla="*/ 22225 h 62"/>
                  <a:gd name="T12" fmla="*/ 107950 w 132"/>
                  <a:gd name="T13" fmla="*/ 22225 h 62"/>
                  <a:gd name="T14" fmla="*/ 107950 w 132"/>
                  <a:gd name="T15" fmla="*/ 22225 h 62"/>
                  <a:gd name="T16" fmla="*/ 95250 w 132"/>
                  <a:gd name="T17" fmla="*/ 22225 h 62"/>
                  <a:gd name="T18" fmla="*/ 82550 w 132"/>
                  <a:gd name="T19" fmla="*/ 22225 h 62"/>
                  <a:gd name="T20" fmla="*/ 60325 w 132"/>
                  <a:gd name="T21" fmla="*/ 31750 h 62"/>
                  <a:gd name="T22" fmla="*/ 41275 w 132"/>
                  <a:gd name="T23" fmla="*/ 41275 h 62"/>
                  <a:gd name="T24" fmla="*/ 25400 w 132"/>
                  <a:gd name="T25" fmla="*/ 50800 h 62"/>
                  <a:gd name="T26" fmla="*/ 25400 w 132"/>
                  <a:gd name="T27" fmla="*/ 50800 h 62"/>
                  <a:gd name="T28" fmla="*/ 25400 w 132"/>
                  <a:gd name="T29" fmla="*/ 50800 h 62"/>
                  <a:gd name="T30" fmla="*/ 19050 w 132"/>
                  <a:gd name="T31" fmla="*/ 57150 h 62"/>
                  <a:gd name="T32" fmla="*/ 19050 w 132"/>
                  <a:gd name="T33" fmla="*/ 57150 h 62"/>
                  <a:gd name="T34" fmla="*/ 19050 w 132"/>
                  <a:gd name="T35" fmla="*/ 57150 h 62"/>
                  <a:gd name="T36" fmla="*/ 12700 w 132"/>
                  <a:gd name="T37" fmla="*/ 60325 h 62"/>
                  <a:gd name="T38" fmla="*/ 3175 w 132"/>
                  <a:gd name="T39" fmla="*/ 57150 h 62"/>
                  <a:gd name="T40" fmla="*/ 3175 w 132"/>
                  <a:gd name="T41" fmla="*/ 57150 h 62"/>
                  <a:gd name="T42" fmla="*/ 3175 w 132"/>
                  <a:gd name="T43" fmla="*/ 57150 h 62"/>
                  <a:gd name="T44" fmla="*/ 0 w 132"/>
                  <a:gd name="T45" fmla="*/ 47625 h 62"/>
                  <a:gd name="T46" fmla="*/ 3175 w 132"/>
                  <a:gd name="T47" fmla="*/ 41275 h 62"/>
                  <a:gd name="T48" fmla="*/ 3175 w 132"/>
                  <a:gd name="T49" fmla="*/ 41275 h 62"/>
                  <a:gd name="T50" fmla="*/ 3175 w 132"/>
                  <a:gd name="T51" fmla="*/ 41275 h 62"/>
                  <a:gd name="T52" fmla="*/ 12700 w 132"/>
                  <a:gd name="T53" fmla="*/ 31750 h 62"/>
                  <a:gd name="T54" fmla="*/ 34925 w 132"/>
                  <a:gd name="T55" fmla="*/ 15875 h 62"/>
                  <a:gd name="T56" fmla="*/ 50800 w 132"/>
                  <a:gd name="T57" fmla="*/ 9525 h 62"/>
                  <a:gd name="T58" fmla="*/ 66675 w 132"/>
                  <a:gd name="T59" fmla="*/ 3175 h 62"/>
                  <a:gd name="T60" fmla="*/ 88900 w 132"/>
                  <a:gd name="T61" fmla="*/ 0 h 62"/>
                  <a:gd name="T62" fmla="*/ 111125 w 132"/>
                  <a:gd name="T63" fmla="*/ 0 h 62"/>
                  <a:gd name="T64" fmla="*/ 111125 w 132"/>
                  <a:gd name="T65" fmla="*/ 0 h 62"/>
                  <a:gd name="T66" fmla="*/ 111125 w 132"/>
                  <a:gd name="T67" fmla="*/ 0 h 62"/>
                  <a:gd name="T68" fmla="*/ 123825 w 132"/>
                  <a:gd name="T69" fmla="*/ 3175 h 62"/>
                  <a:gd name="T70" fmla="*/ 136525 w 132"/>
                  <a:gd name="T71" fmla="*/ 6350 h 62"/>
                  <a:gd name="T72" fmla="*/ 149225 w 132"/>
                  <a:gd name="T73" fmla="*/ 12700 h 62"/>
                  <a:gd name="T74" fmla="*/ 161925 w 132"/>
                  <a:gd name="T75" fmla="*/ 22225 h 62"/>
                  <a:gd name="T76" fmla="*/ 174625 w 132"/>
                  <a:gd name="T77" fmla="*/ 31750 h 62"/>
                  <a:gd name="T78" fmla="*/ 187325 w 132"/>
                  <a:gd name="T79" fmla="*/ 47625 h 62"/>
                  <a:gd name="T80" fmla="*/ 200025 w 132"/>
                  <a:gd name="T81" fmla="*/ 63500 h 62"/>
                  <a:gd name="T82" fmla="*/ 209550 w 132"/>
                  <a:gd name="T83" fmla="*/ 82550 h 62"/>
                  <a:gd name="T84" fmla="*/ 209550 w 132"/>
                  <a:gd name="T85" fmla="*/ 82550 h 62"/>
                  <a:gd name="T86" fmla="*/ 209550 w 132"/>
                  <a:gd name="T87" fmla="*/ 82550 h 62"/>
                  <a:gd name="T88" fmla="*/ 209550 w 132"/>
                  <a:gd name="T89" fmla="*/ 92075 h 62"/>
                  <a:gd name="T90" fmla="*/ 206375 w 132"/>
                  <a:gd name="T91" fmla="*/ 98425 h 62"/>
                  <a:gd name="T92" fmla="*/ 206375 w 132"/>
                  <a:gd name="T93" fmla="*/ 98425 h 62"/>
                  <a:gd name="T94" fmla="*/ 206375 w 132"/>
                  <a:gd name="T95" fmla="*/ 98425 h 62"/>
                  <a:gd name="T96" fmla="*/ 196850 w 132"/>
                  <a:gd name="T97" fmla="*/ 98425 h 62"/>
                  <a:gd name="T98" fmla="*/ 196850 w 132"/>
                  <a:gd name="T99" fmla="*/ 98425 h 62"/>
                  <a:gd name="T100" fmla="*/ 196850 w 132"/>
                  <a:gd name="T101" fmla="*/ 98425 h 62"/>
                  <a:gd name="T102" fmla="*/ 193675 w 132"/>
                  <a:gd name="T103" fmla="*/ 98425 h 62"/>
                  <a:gd name="T104" fmla="*/ 190500 w 132"/>
                  <a:gd name="T105" fmla="*/ 95250 h 62"/>
                  <a:gd name="T106" fmla="*/ 190500 w 132"/>
                  <a:gd name="T107" fmla="*/ 95250 h 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32"/>
                  <a:gd name="T163" fmla="*/ 0 h 62"/>
                  <a:gd name="T164" fmla="*/ 132 w 132"/>
                  <a:gd name="T165" fmla="*/ 62 h 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32" h="62">
                    <a:moveTo>
                      <a:pt x="120" y="60"/>
                    </a:moveTo>
                    <a:lnTo>
                      <a:pt x="120" y="60"/>
                    </a:lnTo>
                    <a:lnTo>
                      <a:pt x="106" y="38"/>
                    </a:lnTo>
                    <a:lnTo>
                      <a:pt x="92" y="26"/>
                    </a:lnTo>
                    <a:lnTo>
                      <a:pt x="80" y="18"/>
                    </a:lnTo>
                    <a:lnTo>
                      <a:pt x="68" y="14"/>
                    </a:lnTo>
                    <a:lnTo>
                      <a:pt x="60" y="14"/>
                    </a:lnTo>
                    <a:lnTo>
                      <a:pt x="52" y="14"/>
                    </a:lnTo>
                    <a:lnTo>
                      <a:pt x="38" y="20"/>
                    </a:lnTo>
                    <a:lnTo>
                      <a:pt x="26" y="26"/>
                    </a:lnTo>
                    <a:lnTo>
                      <a:pt x="16" y="32"/>
                    </a:lnTo>
                    <a:lnTo>
                      <a:pt x="12" y="36"/>
                    </a:lnTo>
                    <a:lnTo>
                      <a:pt x="8" y="38"/>
                    </a:lnTo>
                    <a:lnTo>
                      <a:pt x="2" y="36"/>
                    </a:lnTo>
                    <a:lnTo>
                      <a:pt x="0" y="30"/>
                    </a:lnTo>
                    <a:lnTo>
                      <a:pt x="2" y="26"/>
                    </a:lnTo>
                    <a:lnTo>
                      <a:pt x="8" y="20"/>
                    </a:lnTo>
                    <a:lnTo>
                      <a:pt x="22" y="10"/>
                    </a:lnTo>
                    <a:lnTo>
                      <a:pt x="32" y="6"/>
                    </a:lnTo>
                    <a:lnTo>
                      <a:pt x="42" y="2"/>
                    </a:lnTo>
                    <a:lnTo>
                      <a:pt x="56" y="0"/>
                    </a:lnTo>
                    <a:lnTo>
                      <a:pt x="70" y="0"/>
                    </a:lnTo>
                    <a:lnTo>
                      <a:pt x="78" y="2"/>
                    </a:lnTo>
                    <a:lnTo>
                      <a:pt x="86" y="4"/>
                    </a:lnTo>
                    <a:lnTo>
                      <a:pt x="94" y="8"/>
                    </a:lnTo>
                    <a:lnTo>
                      <a:pt x="102" y="14"/>
                    </a:lnTo>
                    <a:lnTo>
                      <a:pt x="110" y="20"/>
                    </a:lnTo>
                    <a:lnTo>
                      <a:pt x="118" y="30"/>
                    </a:lnTo>
                    <a:lnTo>
                      <a:pt x="126" y="40"/>
                    </a:lnTo>
                    <a:lnTo>
                      <a:pt x="132" y="52"/>
                    </a:lnTo>
                    <a:lnTo>
                      <a:pt x="132" y="58"/>
                    </a:lnTo>
                    <a:lnTo>
                      <a:pt x="130" y="62"/>
                    </a:lnTo>
                    <a:lnTo>
                      <a:pt x="124" y="62"/>
                    </a:lnTo>
                    <a:lnTo>
                      <a:pt x="122" y="62"/>
                    </a:lnTo>
                    <a:lnTo>
                      <a:pt x="120"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sp>
        <p:nvSpPr>
          <p:cNvPr id="16388" name="AutoShape 13">
            <a:extLst>
              <a:ext uri="{FF2B5EF4-FFF2-40B4-BE49-F238E27FC236}">
                <a16:creationId xmlns:a16="http://schemas.microsoft.com/office/drawing/2014/main" id="{B006217A-D6C2-4C13-9CFF-10064679D9DE}"/>
              </a:ext>
            </a:extLst>
          </p:cNvPr>
          <p:cNvSpPr>
            <a:spLocks noChangeArrowheads="1"/>
          </p:cNvSpPr>
          <p:nvPr/>
        </p:nvSpPr>
        <p:spPr bwMode="auto">
          <a:xfrm>
            <a:off x="2644775" y="638175"/>
            <a:ext cx="4343400" cy="828675"/>
          </a:xfrm>
          <a:prstGeom prst="wedgeRoundRectCallout">
            <a:avLst>
              <a:gd name="adj1" fmla="val -59111"/>
              <a:gd name="adj2" fmla="val 104074"/>
              <a:gd name="adj3" fmla="val 16667"/>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b="1">
                <a:solidFill>
                  <a:schemeClr val="tx1"/>
                </a:solidFill>
                <a:latin typeface="Times New Roman" panose="02020603050405020304" pitchFamily="18" charset="0"/>
                <a:cs typeface="Arial" panose="020B0604020202020204" pitchFamily="34" charset="0"/>
              </a:defRPr>
            </a:lvl1pPr>
            <a:lvl2pPr marL="742950" indent="-285750" eaLnBrk="0" hangingPunct="0">
              <a:defRPr sz="2400" b="1">
                <a:solidFill>
                  <a:schemeClr val="tx1"/>
                </a:solidFill>
                <a:latin typeface="Times New Roman" panose="02020603050405020304" pitchFamily="18" charset="0"/>
                <a:cs typeface="Arial" panose="020B0604020202020204" pitchFamily="34" charset="0"/>
              </a:defRPr>
            </a:lvl2pPr>
            <a:lvl3pPr marL="1143000" indent="-228600" eaLnBrk="0" hangingPunct="0">
              <a:defRPr sz="2400" b="1">
                <a:solidFill>
                  <a:schemeClr val="tx1"/>
                </a:solidFill>
                <a:latin typeface="Times New Roman" panose="02020603050405020304" pitchFamily="18" charset="0"/>
                <a:cs typeface="Arial" panose="020B0604020202020204" pitchFamily="34" charset="0"/>
              </a:defRPr>
            </a:lvl3pPr>
            <a:lvl4pPr marL="1600200" indent="-228600" eaLnBrk="0" hangingPunct="0">
              <a:defRPr sz="2400" b="1">
                <a:solidFill>
                  <a:schemeClr val="tx1"/>
                </a:solidFill>
                <a:latin typeface="Times New Roman" panose="02020603050405020304" pitchFamily="18" charset="0"/>
                <a:cs typeface="Arial" panose="020B0604020202020204" pitchFamily="34" charset="0"/>
              </a:defRPr>
            </a:lvl4pPr>
            <a:lvl5pPr marL="2057400" indent="-228600" eaLnBrk="0" hangingPunct="0">
              <a:defRPr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9pPr>
          </a:lstStyle>
          <a:p>
            <a:pPr algn="ctr" eaLnBrk="1" hangingPunct="1">
              <a:spcBef>
                <a:spcPct val="20000"/>
              </a:spcBef>
            </a:pPr>
            <a:r>
              <a:rPr lang="en-GB" altLang="en-US" b="0">
                <a:latin typeface="Verdana" panose="020B0604030504040204" pitchFamily="34" charset="0"/>
              </a:rPr>
              <a:t>Where have they gone?</a:t>
            </a:r>
          </a:p>
        </p:txBody>
      </p:sp>
      <p:sp>
        <p:nvSpPr>
          <p:cNvPr id="16389" name="AutoShape 13">
            <a:extLst>
              <a:ext uri="{FF2B5EF4-FFF2-40B4-BE49-F238E27FC236}">
                <a16:creationId xmlns:a16="http://schemas.microsoft.com/office/drawing/2014/main" id="{826349E3-F34B-4540-9EAC-62F21577795E}"/>
              </a:ext>
            </a:extLst>
          </p:cNvPr>
          <p:cNvSpPr>
            <a:spLocks noChangeArrowheads="1"/>
          </p:cNvSpPr>
          <p:nvPr/>
        </p:nvSpPr>
        <p:spPr bwMode="auto">
          <a:xfrm>
            <a:off x="979488" y="3032125"/>
            <a:ext cx="5616575" cy="1535113"/>
          </a:xfrm>
          <a:prstGeom prst="wedgeRoundRectCallout">
            <a:avLst>
              <a:gd name="adj1" fmla="val 66824"/>
              <a:gd name="adj2" fmla="val -51574"/>
              <a:gd name="adj3" fmla="val 16667"/>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b="1">
                <a:solidFill>
                  <a:schemeClr val="tx1"/>
                </a:solidFill>
                <a:latin typeface="Times New Roman" panose="02020603050405020304" pitchFamily="18" charset="0"/>
                <a:cs typeface="Arial" panose="020B0604020202020204" pitchFamily="34" charset="0"/>
              </a:defRPr>
            </a:lvl1pPr>
            <a:lvl2pPr marL="742950" indent="-285750" eaLnBrk="0" hangingPunct="0">
              <a:defRPr sz="2400" b="1">
                <a:solidFill>
                  <a:schemeClr val="tx1"/>
                </a:solidFill>
                <a:latin typeface="Times New Roman" panose="02020603050405020304" pitchFamily="18" charset="0"/>
                <a:cs typeface="Arial" panose="020B0604020202020204" pitchFamily="34" charset="0"/>
              </a:defRPr>
            </a:lvl2pPr>
            <a:lvl3pPr marL="1143000" indent="-228600" eaLnBrk="0" hangingPunct="0">
              <a:defRPr sz="2400" b="1">
                <a:solidFill>
                  <a:schemeClr val="tx1"/>
                </a:solidFill>
                <a:latin typeface="Times New Roman" panose="02020603050405020304" pitchFamily="18" charset="0"/>
                <a:cs typeface="Arial" panose="020B0604020202020204" pitchFamily="34" charset="0"/>
              </a:defRPr>
            </a:lvl3pPr>
            <a:lvl4pPr marL="1600200" indent="-228600" eaLnBrk="0" hangingPunct="0">
              <a:defRPr sz="2400" b="1">
                <a:solidFill>
                  <a:schemeClr val="tx1"/>
                </a:solidFill>
                <a:latin typeface="Times New Roman" panose="02020603050405020304" pitchFamily="18" charset="0"/>
                <a:cs typeface="Arial" panose="020B0604020202020204" pitchFamily="34" charset="0"/>
              </a:defRPr>
            </a:lvl4pPr>
            <a:lvl5pPr marL="2057400" indent="-228600" eaLnBrk="0" hangingPunct="0">
              <a:defRPr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9pPr>
          </a:lstStyle>
          <a:p>
            <a:pPr algn="ctr" eaLnBrk="1" hangingPunct="1">
              <a:spcBef>
                <a:spcPct val="20000"/>
              </a:spcBef>
            </a:pPr>
            <a:r>
              <a:rPr lang="en-GB" altLang="en-US" b="0">
                <a:latin typeface="Verdana" panose="020B0604030504040204" pitchFamily="34" charset="0"/>
              </a:rPr>
              <a:t>One of them said something about finding a time machine ... Sounds ominous!</a:t>
            </a:r>
          </a:p>
        </p:txBody>
      </p:sp>
      <p:grpSp>
        <p:nvGrpSpPr>
          <p:cNvPr id="16390" name="Group 215">
            <a:extLst>
              <a:ext uri="{FF2B5EF4-FFF2-40B4-BE49-F238E27FC236}">
                <a16:creationId xmlns:a16="http://schemas.microsoft.com/office/drawing/2014/main" id="{713F992A-0C82-4D38-8D70-EAECD5ABC628}"/>
              </a:ext>
            </a:extLst>
          </p:cNvPr>
          <p:cNvGrpSpPr>
            <a:grpSpLocks/>
          </p:cNvGrpSpPr>
          <p:nvPr/>
        </p:nvGrpSpPr>
        <p:grpSpPr bwMode="auto">
          <a:xfrm>
            <a:off x="979488" y="285750"/>
            <a:ext cx="1298575" cy="2362200"/>
            <a:chOff x="372025" y="66737"/>
            <a:chExt cx="1297906" cy="2361571"/>
          </a:xfrm>
        </p:grpSpPr>
        <p:grpSp>
          <p:nvGrpSpPr>
            <p:cNvPr id="16392" name="Group 258">
              <a:extLst>
                <a:ext uri="{FF2B5EF4-FFF2-40B4-BE49-F238E27FC236}">
                  <a16:creationId xmlns:a16="http://schemas.microsoft.com/office/drawing/2014/main" id="{6872408C-324F-49CF-88CC-15D2F6B31EE0}"/>
                </a:ext>
              </a:extLst>
            </p:cNvPr>
            <p:cNvGrpSpPr>
              <a:grpSpLocks/>
            </p:cNvGrpSpPr>
            <p:nvPr/>
          </p:nvGrpSpPr>
          <p:grpSpPr bwMode="auto">
            <a:xfrm>
              <a:off x="942856" y="606173"/>
              <a:ext cx="727075" cy="641350"/>
              <a:chOff x="6367463" y="3209925"/>
              <a:chExt cx="727075" cy="641350"/>
            </a:xfrm>
          </p:grpSpPr>
          <p:sp>
            <p:nvSpPr>
              <p:cNvPr id="16397" name="Freeform 40">
                <a:extLst>
                  <a:ext uri="{FF2B5EF4-FFF2-40B4-BE49-F238E27FC236}">
                    <a16:creationId xmlns:a16="http://schemas.microsoft.com/office/drawing/2014/main" id="{88182841-67FD-41E1-9FDF-CF013D8F593C}"/>
                  </a:ext>
                </a:extLst>
              </p:cNvPr>
              <p:cNvSpPr>
                <a:spLocks/>
              </p:cNvSpPr>
              <p:nvPr/>
            </p:nvSpPr>
            <p:spPr bwMode="auto">
              <a:xfrm>
                <a:off x="6367463" y="3311525"/>
                <a:ext cx="342900" cy="469900"/>
              </a:xfrm>
              <a:custGeom>
                <a:avLst/>
                <a:gdLst>
                  <a:gd name="T0" fmla="*/ 342900 w 216"/>
                  <a:gd name="T1" fmla="*/ 234950 h 296"/>
                  <a:gd name="T2" fmla="*/ 342900 w 216"/>
                  <a:gd name="T3" fmla="*/ 234950 h 296"/>
                  <a:gd name="T4" fmla="*/ 339725 w 216"/>
                  <a:gd name="T5" fmla="*/ 282575 h 296"/>
                  <a:gd name="T6" fmla="*/ 330200 w 216"/>
                  <a:gd name="T7" fmla="*/ 327025 h 296"/>
                  <a:gd name="T8" fmla="*/ 314325 w 216"/>
                  <a:gd name="T9" fmla="*/ 368300 h 296"/>
                  <a:gd name="T10" fmla="*/ 292100 w 216"/>
                  <a:gd name="T11" fmla="*/ 403225 h 296"/>
                  <a:gd name="T12" fmla="*/ 266700 w 216"/>
                  <a:gd name="T13" fmla="*/ 431800 h 296"/>
                  <a:gd name="T14" fmla="*/ 254000 w 216"/>
                  <a:gd name="T15" fmla="*/ 441325 h 296"/>
                  <a:gd name="T16" fmla="*/ 238125 w 216"/>
                  <a:gd name="T17" fmla="*/ 454025 h 296"/>
                  <a:gd name="T18" fmla="*/ 222250 w 216"/>
                  <a:gd name="T19" fmla="*/ 460375 h 296"/>
                  <a:gd name="T20" fmla="*/ 206375 w 216"/>
                  <a:gd name="T21" fmla="*/ 466725 h 296"/>
                  <a:gd name="T22" fmla="*/ 187325 w 216"/>
                  <a:gd name="T23" fmla="*/ 469900 h 296"/>
                  <a:gd name="T24" fmla="*/ 171450 w 216"/>
                  <a:gd name="T25" fmla="*/ 469900 h 296"/>
                  <a:gd name="T26" fmla="*/ 171450 w 216"/>
                  <a:gd name="T27" fmla="*/ 469900 h 296"/>
                  <a:gd name="T28" fmla="*/ 152400 w 216"/>
                  <a:gd name="T29" fmla="*/ 469900 h 296"/>
                  <a:gd name="T30" fmla="*/ 136525 w 216"/>
                  <a:gd name="T31" fmla="*/ 466725 h 296"/>
                  <a:gd name="T32" fmla="*/ 120650 w 216"/>
                  <a:gd name="T33" fmla="*/ 460375 h 296"/>
                  <a:gd name="T34" fmla="*/ 104775 w 216"/>
                  <a:gd name="T35" fmla="*/ 454025 h 296"/>
                  <a:gd name="T36" fmla="*/ 88900 w 216"/>
                  <a:gd name="T37" fmla="*/ 441325 h 296"/>
                  <a:gd name="T38" fmla="*/ 73025 w 216"/>
                  <a:gd name="T39" fmla="*/ 431800 h 296"/>
                  <a:gd name="T40" fmla="*/ 47625 w 216"/>
                  <a:gd name="T41" fmla="*/ 403225 h 296"/>
                  <a:gd name="T42" fmla="*/ 28575 w 216"/>
                  <a:gd name="T43" fmla="*/ 368300 h 296"/>
                  <a:gd name="T44" fmla="*/ 12700 w 216"/>
                  <a:gd name="T45" fmla="*/ 327025 h 296"/>
                  <a:gd name="T46" fmla="*/ 3175 w 216"/>
                  <a:gd name="T47" fmla="*/ 282575 h 296"/>
                  <a:gd name="T48" fmla="*/ 0 w 216"/>
                  <a:gd name="T49" fmla="*/ 234950 h 296"/>
                  <a:gd name="T50" fmla="*/ 0 w 216"/>
                  <a:gd name="T51" fmla="*/ 234950 h 296"/>
                  <a:gd name="T52" fmla="*/ 3175 w 216"/>
                  <a:gd name="T53" fmla="*/ 187325 h 296"/>
                  <a:gd name="T54" fmla="*/ 12700 w 216"/>
                  <a:gd name="T55" fmla="*/ 142875 h 296"/>
                  <a:gd name="T56" fmla="*/ 28575 w 216"/>
                  <a:gd name="T57" fmla="*/ 104775 h 296"/>
                  <a:gd name="T58" fmla="*/ 47625 w 216"/>
                  <a:gd name="T59" fmla="*/ 69850 h 296"/>
                  <a:gd name="T60" fmla="*/ 73025 w 216"/>
                  <a:gd name="T61" fmla="*/ 38100 h 296"/>
                  <a:gd name="T62" fmla="*/ 88900 w 216"/>
                  <a:gd name="T63" fmla="*/ 28575 h 296"/>
                  <a:gd name="T64" fmla="*/ 104775 w 216"/>
                  <a:gd name="T65" fmla="*/ 19050 h 296"/>
                  <a:gd name="T66" fmla="*/ 120650 w 216"/>
                  <a:gd name="T67" fmla="*/ 9525 h 296"/>
                  <a:gd name="T68" fmla="*/ 136525 w 216"/>
                  <a:gd name="T69" fmla="*/ 3175 h 296"/>
                  <a:gd name="T70" fmla="*/ 152400 w 216"/>
                  <a:gd name="T71" fmla="*/ 0 h 296"/>
                  <a:gd name="T72" fmla="*/ 171450 w 216"/>
                  <a:gd name="T73" fmla="*/ 0 h 296"/>
                  <a:gd name="T74" fmla="*/ 171450 w 216"/>
                  <a:gd name="T75" fmla="*/ 0 h 296"/>
                  <a:gd name="T76" fmla="*/ 187325 w 216"/>
                  <a:gd name="T77" fmla="*/ 0 h 296"/>
                  <a:gd name="T78" fmla="*/ 206375 w 216"/>
                  <a:gd name="T79" fmla="*/ 3175 h 296"/>
                  <a:gd name="T80" fmla="*/ 222250 w 216"/>
                  <a:gd name="T81" fmla="*/ 9525 h 296"/>
                  <a:gd name="T82" fmla="*/ 238125 w 216"/>
                  <a:gd name="T83" fmla="*/ 19050 h 296"/>
                  <a:gd name="T84" fmla="*/ 254000 w 216"/>
                  <a:gd name="T85" fmla="*/ 28575 h 296"/>
                  <a:gd name="T86" fmla="*/ 266700 w 216"/>
                  <a:gd name="T87" fmla="*/ 38100 h 296"/>
                  <a:gd name="T88" fmla="*/ 292100 w 216"/>
                  <a:gd name="T89" fmla="*/ 69850 h 296"/>
                  <a:gd name="T90" fmla="*/ 314325 w 216"/>
                  <a:gd name="T91" fmla="*/ 104775 h 296"/>
                  <a:gd name="T92" fmla="*/ 330200 w 216"/>
                  <a:gd name="T93" fmla="*/ 142875 h 296"/>
                  <a:gd name="T94" fmla="*/ 339725 w 216"/>
                  <a:gd name="T95" fmla="*/ 187325 h 296"/>
                  <a:gd name="T96" fmla="*/ 342900 w 216"/>
                  <a:gd name="T97" fmla="*/ 234950 h 296"/>
                  <a:gd name="T98" fmla="*/ 342900 w 216"/>
                  <a:gd name="T99" fmla="*/ 234950 h 29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6"/>
                  <a:gd name="T151" fmla="*/ 0 h 296"/>
                  <a:gd name="T152" fmla="*/ 216 w 216"/>
                  <a:gd name="T153" fmla="*/ 296 h 29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6" h="296">
                    <a:moveTo>
                      <a:pt x="216" y="148"/>
                    </a:moveTo>
                    <a:lnTo>
                      <a:pt x="216" y="148"/>
                    </a:lnTo>
                    <a:lnTo>
                      <a:pt x="214" y="178"/>
                    </a:lnTo>
                    <a:lnTo>
                      <a:pt x="208" y="206"/>
                    </a:lnTo>
                    <a:lnTo>
                      <a:pt x="198" y="232"/>
                    </a:lnTo>
                    <a:lnTo>
                      <a:pt x="184" y="254"/>
                    </a:lnTo>
                    <a:lnTo>
                      <a:pt x="168" y="272"/>
                    </a:lnTo>
                    <a:lnTo>
                      <a:pt x="160" y="278"/>
                    </a:lnTo>
                    <a:lnTo>
                      <a:pt x="150" y="286"/>
                    </a:lnTo>
                    <a:lnTo>
                      <a:pt x="140" y="290"/>
                    </a:lnTo>
                    <a:lnTo>
                      <a:pt x="130" y="294"/>
                    </a:lnTo>
                    <a:lnTo>
                      <a:pt x="118" y="296"/>
                    </a:lnTo>
                    <a:lnTo>
                      <a:pt x="108" y="296"/>
                    </a:lnTo>
                    <a:lnTo>
                      <a:pt x="96" y="296"/>
                    </a:lnTo>
                    <a:lnTo>
                      <a:pt x="86" y="294"/>
                    </a:lnTo>
                    <a:lnTo>
                      <a:pt x="76" y="290"/>
                    </a:lnTo>
                    <a:lnTo>
                      <a:pt x="66" y="286"/>
                    </a:lnTo>
                    <a:lnTo>
                      <a:pt x="56" y="278"/>
                    </a:lnTo>
                    <a:lnTo>
                      <a:pt x="46" y="272"/>
                    </a:lnTo>
                    <a:lnTo>
                      <a:pt x="30" y="254"/>
                    </a:lnTo>
                    <a:lnTo>
                      <a:pt x="18" y="232"/>
                    </a:lnTo>
                    <a:lnTo>
                      <a:pt x="8" y="206"/>
                    </a:lnTo>
                    <a:lnTo>
                      <a:pt x="2" y="178"/>
                    </a:lnTo>
                    <a:lnTo>
                      <a:pt x="0" y="148"/>
                    </a:lnTo>
                    <a:lnTo>
                      <a:pt x="2" y="118"/>
                    </a:lnTo>
                    <a:lnTo>
                      <a:pt x="8" y="90"/>
                    </a:lnTo>
                    <a:lnTo>
                      <a:pt x="18" y="66"/>
                    </a:lnTo>
                    <a:lnTo>
                      <a:pt x="30" y="44"/>
                    </a:lnTo>
                    <a:lnTo>
                      <a:pt x="46" y="24"/>
                    </a:lnTo>
                    <a:lnTo>
                      <a:pt x="56" y="18"/>
                    </a:lnTo>
                    <a:lnTo>
                      <a:pt x="66" y="12"/>
                    </a:lnTo>
                    <a:lnTo>
                      <a:pt x="76" y="6"/>
                    </a:lnTo>
                    <a:lnTo>
                      <a:pt x="86" y="2"/>
                    </a:lnTo>
                    <a:lnTo>
                      <a:pt x="96" y="0"/>
                    </a:lnTo>
                    <a:lnTo>
                      <a:pt x="108" y="0"/>
                    </a:lnTo>
                    <a:lnTo>
                      <a:pt x="118" y="0"/>
                    </a:lnTo>
                    <a:lnTo>
                      <a:pt x="130" y="2"/>
                    </a:lnTo>
                    <a:lnTo>
                      <a:pt x="140" y="6"/>
                    </a:lnTo>
                    <a:lnTo>
                      <a:pt x="150" y="12"/>
                    </a:lnTo>
                    <a:lnTo>
                      <a:pt x="160" y="18"/>
                    </a:lnTo>
                    <a:lnTo>
                      <a:pt x="168" y="24"/>
                    </a:lnTo>
                    <a:lnTo>
                      <a:pt x="184" y="44"/>
                    </a:lnTo>
                    <a:lnTo>
                      <a:pt x="198" y="66"/>
                    </a:lnTo>
                    <a:lnTo>
                      <a:pt x="208" y="90"/>
                    </a:lnTo>
                    <a:lnTo>
                      <a:pt x="214" y="118"/>
                    </a:lnTo>
                    <a:lnTo>
                      <a:pt x="216" y="148"/>
                    </a:lnTo>
                    <a:close/>
                  </a:path>
                </a:pathLst>
              </a:custGeom>
              <a:solidFill>
                <a:srgbClr val="8951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398" name="Freeform 41">
                <a:extLst>
                  <a:ext uri="{FF2B5EF4-FFF2-40B4-BE49-F238E27FC236}">
                    <a16:creationId xmlns:a16="http://schemas.microsoft.com/office/drawing/2014/main" id="{96E14827-7978-456C-BD7A-DEC48C436069}"/>
                  </a:ext>
                </a:extLst>
              </p:cNvPr>
              <p:cNvSpPr>
                <a:spLocks/>
              </p:cNvSpPr>
              <p:nvPr/>
            </p:nvSpPr>
            <p:spPr bwMode="auto">
              <a:xfrm>
                <a:off x="6427788" y="3368675"/>
                <a:ext cx="231775" cy="330200"/>
              </a:xfrm>
              <a:custGeom>
                <a:avLst/>
                <a:gdLst>
                  <a:gd name="T0" fmla="*/ 231775 w 146"/>
                  <a:gd name="T1" fmla="*/ 165100 h 208"/>
                  <a:gd name="T2" fmla="*/ 231775 w 146"/>
                  <a:gd name="T3" fmla="*/ 165100 h 208"/>
                  <a:gd name="T4" fmla="*/ 228600 w 146"/>
                  <a:gd name="T5" fmla="*/ 196850 h 208"/>
                  <a:gd name="T6" fmla="*/ 222250 w 146"/>
                  <a:gd name="T7" fmla="*/ 228600 h 208"/>
                  <a:gd name="T8" fmla="*/ 212725 w 146"/>
                  <a:gd name="T9" fmla="*/ 257175 h 208"/>
                  <a:gd name="T10" fmla="*/ 196850 w 146"/>
                  <a:gd name="T11" fmla="*/ 282575 h 208"/>
                  <a:gd name="T12" fmla="*/ 180975 w 146"/>
                  <a:gd name="T13" fmla="*/ 301625 h 208"/>
                  <a:gd name="T14" fmla="*/ 161925 w 146"/>
                  <a:gd name="T15" fmla="*/ 317500 h 208"/>
                  <a:gd name="T16" fmla="*/ 139700 w 146"/>
                  <a:gd name="T17" fmla="*/ 327025 h 208"/>
                  <a:gd name="T18" fmla="*/ 117475 w 146"/>
                  <a:gd name="T19" fmla="*/ 330200 h 208"/>
                  <a:gd name="T20" fmla="*/ 117475 w 146"/>
                  <a:gd name="T21" fmla="*/ 330200 h 208"/>
                  <a:gd name="T22" fmla="*/ 92075 w 146"/>
                  <a:gd name="T23" fmla="*/ 327025 h 208"/>
                  <a:gd name="T24" fmla="*/ 69850 w 146"/>
                  <a:gd name="T25" fmla="*/ 317500 h 208"/>
                  <a:gd name="T26" fmla="*/ 50800 w 146"/>
                  <a:gd name="T27" fmla="*/ 301625 h 208"/>
                  <a:gd name="T28" fmla="*/ 34925 w 146"/>
                  <a:gd name="T29" fmla="*/ 282575 h 208"/>
                  <a:gd name="T30" fmla="*/ 19050 w 146"/>
                  <a:gd name="T31" fmla="*/ 257175 h 208"/>
                  <a:gd name="T32" fmla="*/ 9525 w 146"/>
                  <a:gd name="T33" fmla="*/ 228600 h 208"/>
                  <a:gd name="T34" fmla="*/ 3175 w 146"/>
                  <a:gd name="T35" fmla="*/ 196850 h 208"/>
                  <a:gd name="T36" fmla="*/ 0 w 146"/>
                  <a:gd name="T37" fmla="*/ 165100 h 208"/>
                  <a:gd name="T38" fmla="*/ 0 w 146"/>
                  <a:gd name="T39" fmla="*/ 165100 h 208"/>
                  <a:gd name="T40" fmla="*/ 3175 w 146"/>
                  <a:gd name="T41" fmla="*/ 133350 h 208"/>
                  <a:gd name="T42" fmla="*/ 9525 w 146"/>
                  <a:gd name="T43" fmla="*/ 101600 h 208"/>
                  <a:gd name="T44" fmla="*/ 19050 w 146"/>
                  <a:gd name="T45" fmla="*/ 73025 h 208"/>
                  <a:gd name="T46" fmla="*/ 34925 w 146"/>
                  <a:gd name="T47" fmla="*/ 47625 h 208"/>
                  <a:gd name="T48" fmla="*/ 50800 w 146"/>
                  <a:gd name="T49" fmla="*/ 28575 h 208"/>
                  <a:gd name="T50" fmla="*/ 69850 w 146"/>
                  <a:gd name="T51" fmla="*/ 12700 h 208"/>
                  <a:gd name="T52" fmla="*/ 92075 w 146"/>
                  <a:gd name="T53" fmla="*/ 3175 h 208"/>
                  <a:gd name="T54" fmla="*/ 117475 w 146"/>
                  <a:gd name="T55" fmla="*/ 0 h 208"/>
                  <a:gd name="T56" fmla="*/ 117475 w 146"/>
                  <a:gd name="T57" fmla="*/ 0 h 208"/>
                  <a:gd name="T58" fmla="*/ 139700 w 146"/>
                  <a:gd name="T59" fmla="*/ 3175 h 208"/>
                  <a:gd name="T60" fmla="*/ 161925 w 146"/>
                  <a:gd name="T61" fmla="*/ 12700 h 208"/>
                  <a:gd name="T62" fmla="*/ 180975 w 146"/>
                  <a:gd name="T63" fmla="*/ 28575 h 208"/>
                  <a:gd name="T64" fmla="*/ 196850 w 146"/>
                  <a:gd name="T65" fmla="*/ 47625 h 208"/>
                  <a:gd name="T66" fmla="*/ 212725 w 146"/>
                  <a:gd name="T67" fmla="*/ 73025 h 208"/>
                  <a:gd name="T68" fmla="*/ 222250 w 146"/>
                  <a:gd name="T69" fmla="*/ 101600 h 208"/>
                  <a:gd name="T70" fmla="*/ 228600 w 146"/>
                  <a:gd name="T71" fmla="*/ 133350 h 208"/>
                  <a:gd name="T72" fmla="*/ 231775 w 146"/>
                  <a:gd name="T73" fmla="*/ 165100 h 208"/>
                  <a:gd name="T74" fmla="*/ 231775 w 146"/>
                  <a:gd name="T75" fmla="*/ 165100 h 2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6"/>
                  <a:gd name="T115" fmla="*/ 0 h 208"/>
                  <a:gd name="T116" fmla="*/ 146 w 146"/>
                  <a:gd name="T117" fmla="*/ 208 h 20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6" h="208">
                    <a:moveTo>
                      <a:pt x="146" y="104"/>
                    </a:moveTo>
                    <a:lnTo>
                      <a:pt x="146" y="104"/>
                    </a:lnTo>
                    <a:lnTo>
                      <a:pt x="144" y="124"/>
                    </a:lnTo>
                    <a:lnTo>
                      <a:pt x="140" y="144"/>
                    </a:lnTo>
                    <a:lnTo>
                      <a:pt x="134" y="162"/>
                    </a:lnTo>
                    <a:lnTo>
                      <a:pt x="124" y="178"/>
                    </a:lnTo>
                    <a:lnTo>
                      <a:pt x="114" y="190"/>
                    </a:lnTo>
                    <a:lnTo>
                      <a:pt x="102" y="200"/>
                    </a:lnTo>
                    <a:lnTo>
                      <a:pt x="88" y="206"/>
                    </a:lnTo>
                    <a:lnTo>
                      <a:pt x="74" y="208"/>
                    </a:lnTo>
                    <a:lnTo>
                      <a:pt x="58" y="206"/>
                    </a:lnTo>
                    <a:lnTo>
                      <a:pt x="44" y="200"/>
                    </a:lnTo>
                    <a:lnTo>
                      <a:pt x="32" y="190"/>
                    </a:lnTo>
                    <a:lnTo>
                      <a:pt x="22" y="178"/>
                    </a:lnTo>
                    <a:lnTo>
                      <a:pt x="12" y="162"/>
                    </a:lnTo>
                    <a:lnTo>
                      <a:pt x="6" y="144"/>
                    </a:lnTo>
                    <a:lnTo>
                      <a:pt x="2" y="124"/>
                    </a:lnTo>
                    <a:lnTo>
                      <a:pt x="0" y="104"/>
                    </a:lnTo>
                    <a:lnTo>
                      <a:pt x="2" y="84"/>
                    </a:lnTo>
                    <a:lnTo>
                      <a:pt x="6" y="64"/>
                    </a:lnTo>
                    <a:lnTo>
                      <a:pt x="12" y="46"/>
                    </a:lnTo>
                    <a:lnTo>
                      <a:pt x="22" y="30"/>
                    </a:lnTo>
                    <a:lnTo>
                      <a:pt x="32" y="18"/>
                    </a:lnTo>
                    <a:lnTo>
                      <a:pt x="44" y="8"/>
                    </a:lnTo>
                    <a:lnTo>
                      <a:pt x="58" y="2"/>
                    </a:lnTo>
                    <a:lnTo>
                      <a:pt x="74" y="0"/>
                    </a:lnTo>
                    <a:lnTo>
                      <a:pt x="88" y="2"/>
                    </a:lnTo>
                    <a:lnTo>
                      <a:pt x="102" y="8"/>
                    </a:lnTo>
                    <a:lnTo>
                      <a:pt x="114" y="18"/>
                    </a:lnTo>
                    <a:lnTo>
                      <a:pt x="124" y="30"/>
                    </a:lnTo>
                    <a:lnTo>
                      <a:pt x="134" y="46"/>
                    </a:lnTo>
                    <a:lnTo>
                      <a:pt x="140" y="64"/>
                    </a:lnTo>
                    <a:lnTo>
                      <a:pt x="144" y="84"/>
                    </a:lnTo>
                    <a:lnTo>
                      <a:pt x="146"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399" name="Freeform 42">
                <a:extLst>
                  <a:ext uri="{FF2B5EF4-FFF2-40B4-BE49-F238E27FC236}">
                    <a16:creationId xmlns:a16="http://schemas.microsoft.com/office/drawing/2014/main" id="{8F36FD8D-BE8E-4416-AB36-D38DACBDC639}"/>
                  </a:ext>
                </a:extLst>
              </p:cNvPr>
              <p:cNvSpPr>
                <a:spLocks/>
              </p:cNvSpPr>
              <p:nvPr/>
            </p:nvSpPr>
            <p:spPr bwMode="auto">
              <a:xfrm>
                <a:off x="6459538" y="3422650"/>
                <a:ext cx="171450" cy="228600"/>
              </a:xfrm>
              <a:custGeom>
                <a:avLst/>
                <a:gdLst>
                  <a:gd name="T0" fmla="*/ 171450 w 108"/>
                  <a:gd name="T1" fmla="*/ 114300 h 144"/>
                  <a:gd name="T2" fmla="*/ 171450 w 108"/>
                  <a:gd name="T3" fmla="*/ 114300 h 144"/>
                  <a:gd name="T4" fmla="*/ 168275 w 108"/>
                  <a:gd name="T5" fmla="*/ 136525 h 144"/>
                  <a:gd name="T6" fmla="*/ 165100 w 108"/>
                  <a:gd name="T7" fmla="*/ 158750 h 144"/>
                  <a:gd name="T8" fmla="*/ 155575 w 108"/>
                  <a:gd name="T9" fmla="*/ 177800 h 144"/>
                  <a:gd name="T10" fmla="*/ 146050 w 108"/>
                  <a:gd name="T11" fmla="*/ 196850 h 144"/>
                  <a:gd name="T12" fmla="*/ 133350 w 108"/>
                  <a:gd name="T13" fmla="*/ 209550 h 144"/>
                  <a:gd name="T14" fmla="*/ 120650 w 108"/>
                  <a:gd name="T15" fmla="*/ 219075 h 144"/>
                  <a:gd name="T16" fmla="*/ 101600 w 108"/>
                  <a:gd name="T17" fmla="*/ 225425 h 144"/>
                  <a:gd name="T18" fmla="*/ 85725 w 108"/>
                  <a:gd name="T19" fmla="*/ 228600 h 144"/>
                  <a:gd name="T20" fmla="*/ 85725 w 108"/>
                  <a:gd name="T21" fmla="*/ 228600 h 144"/>
                  <a:gd name="T22" fmla="*/ 69850 w 108"/>
                  <a:gd name="T23" fmla="*/ 225425 h 144"/>
                  <a:gd name="T24" fmla="*/ 53975 w 108"/>
                  <a:gd name="T25" fmla="*/ 219075 h 144"/>
                  <a:gd name="T26" fmla="*/ 38100 w 108"/>
                  <a:gd name="T27" fmla="*/ 209550 h 144"/>
                  <a:gd name="T28" fmla="*/ 25400 w 108"/>
                  <a:gd name="T29" fmla="*/ 196850 h 144"/>
                  <a:gd name="T30" fmla="*/ 15875 w 108"/>
                  <a:gd name="T31" fmla="*/ 177800 h 144"/>
                  <a:gd name="T32" fmla="*/ 6350 w 108"/>
                  <a:gd name="T33" fmla="*/ 158750 h 144"/>
                  <a:gd name="T34" fmla="*/ 3175 w 108"/>
                  <a:gd name="T35" fmla="*/ 136525 h 144"/>
                  <a:gd name="T36" fmla="*/ 0 w 108"/>
                  <a:gd name="T37" fmla="*/ 114300 h 144"/>
                  <a:gd name="T38" fmla="*/ 0 w 108"/>
                  <a:gd name="T39" fmla="*/ 114300 h 144"/>
                  <a:gd name="T40" fmla="*/ 3175 w 108"/>
                  <a:gd name="T41" fmla="*/ 92075 h 144"/>
                  <a:gd name="T42" fmla="*/ 6350 w 108"/>
                  <a:gd name="T43" fmla="*/ 69850 h 144"/>
                  <a:gd name="T44" fmla="*/ 15875 w 108"/>
                  <a:gd name="T45" fmla="*/ 50800 h 144"/>
                  <a:gd name="T46" fmla="*/ 25400 w 108"/>
                  <a:gd name="T47" fmla="*/ 34925 h 144"/>
                  <a:gd name="T48" fmla="*/ 38100 w 108"/>
                  <a:gd name="T49" fmla="*/ 19050 h 144"/>
                  <a:gd name="T50" fmla="*/ 53975 w 108"/>
                  <a:gd name="T51" fmla="*/ 9525 h 144"/>
                  <a:gd name="T52" fmla="*/ 69850 w 108"/>
                  <a:gd name="T53" fmla="*/ 3175 h 144"/>
                  <a:gd name="T54" fmla="*/ 85725 w 108"/>
                  <a:gd name="T55" fmla="*/ 0 h 144"/>
                  <a:gd name="T56" fmla="*/ 85725 w 108"/>
                  <a:gd name="T57" fmla="*/ 0 h 144"/>
                  <a:gd name="T58" fmla="*/ 101600 w 108"/>
                  <a:gd name="T59" fmla="*/ 3175 h 144"/>
                  <a:gd name="T60" fmla="*/ 120650 w 108"/>
                  <a:gd name="T61" fmla="*/ 9525 h 144"/>
                  <a:gd name="T62" fmla="*/ 133350 w 108"/>
                  <a:gd name="T63" fmla="*/ 19050 h 144"/>
                  <a:gd name="T64" fmla="*/ 146050 w 108"/>
                  <a:gd name="T65" fmla="*/ 34925 h 144"/>
                  <a:gd name="T66" fmla="*/ 155575 w 108"/>
                  <a:gd name="T67" fmla="*/ 50800 h 144"/>
                  <a:gd name="T68" fmla="*/ 165100 w 108"/>
                  <a:gd name="T69" fmla="*/ 69850 h 144"/>
                  <a:gd name="T70" fmla="*/ 168275 w 108"/>
                  <a:gd name="T71" fmla="*/ 92075 h 144"/>
                  <a:gd name="T72" fmla="*/ 171450 w 108"/>
                  <a:gd name="T73" fmla="*/ 114300 h 144"/>
                  <a:gd name="T74" fmla="*/ 171450 w 108"/>
                  <a:gd name="T75" fmla="*/ 114300 h 14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8"/>
                  <a:gd name="T115" fmla="*/ 0 h 144"/>
                  <a:gd name="T116" fmla="*/ 108 w 108"/>
                  <a:gd name="T117" fmla="*/ 144 h 14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8" h="144">
                    <a:moveTo>
                      <a:pt x="108" y="72"/>
                    </a:moveTo>
                    <a:lnTo>
                      <a:pt x="108" y="72"/>
                    </a:lnTo>
                    <a:lnTo>
                      <a:pt x="106" y="86"/>
                    </a:lnTo>
                    <a:lnTo>
                      <a:pt x="104" y="100"/>
                    </a:lnTo>
                    <a:lnTo>
                      <a:pt x="98" y="112"/>
                    </a:lnTo>
                    <a:lnTo>
                      <a:pt x="92" y="124"/>
                    </a:lnTo>
                    <a:lnTo>
                      <a:pt x="84" y="132"/>
                    </a:lnTo>
                    <a:lnTo>
                      <a:pt x="76" y="138"/>
                    </a:lnTo>
                    <a:lnTo>
                      <a:pt x="64" y="142"/>
                    </a:lnTo>
                    <a:lnTo>
                      <a:pt x="54" y="144"/>
                    </a:lnTo>
                    <a:lnTo>
                      <a:pt x="44" y="142"/>
                    </a:lnTo>
                    <a:lnTo>
                      <a:pt x="34" y="138"/>
                    </a:lnTo>
                    <a:lnTo>
                      <a:pt x="24" y="132"/>
                    </a:lnTo>
                    <a:lnTo>
                      <a:pt x="16" y="124"/>
                    </a:lnTo>
                    <a:lnTo>
                      <a:pt x="10" y="112"/>
                    </a:lnTo>
                    <a:lnTo>
                      <a:pt x="4" y="100"/>
                    </a:lnTo>
                    <a:lnTo>
                      <a:pt x="2" y="86"/>
                    </a:lnTo>
                    <a:lnTo>
                      <a:pt x="0" y="72"/>
                    </a:lnTo>
                    <a:lnTo>
                      <a:pt x="2" y="58"/>
                    </a:lnTo>
                    <a:lnTo>
                      <a:pt x="4" y="44"/>
                    </a:lnTo>
                    <a:lnTo>
                      <a:pt x="10" y="32"/>
                    </a:lnTo>
                    <a:lnTo>
                      <a:pt x="16" y="22"/>
                    </a:lnTo>
                    <a:lnTo>
                      <a:pt x="24" y="12"/>
                    </a:lnTo>
                    <a:lnTo>
                      <a:pt x="34" y="6"/>
                    </a:lnTo>
                    <a:lnTo>
                      <a:pt x="44" y="2"/>
                    </a:lnTo>
                    <a:lnTo>
                      <a:pt x="54" y="0"/>
                    </a:lnTo>
                    <a:lnTo>
                      <a:pt x="64" y="2"/>
                    </a:lnTo>
                    <a:lnTo>
                      <a:pt x="76" y="6"/>
                    </a:lnTo>
                    <a:lnTo>
                      <a:pt x="84" y="12"/>
                    </a:lnTo>
                    <a:lnTo>
                      <a:pt x="92" y="22"/>
                    </a:lnTo>
                    <a:lnTo>
                      <a:pt x="98" y="32"/>
                    </a:lnTo>
                    <a:lnTo>
                      <a:pt x="104" y="44"/>
                    </a:lnTo>
                    <a:lnTo>
                      <a:pt x="106" y="58"/>
                    </a:lnTo>
                    <a:lnTo>
                      <a:pt x="108" y="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400" name="Freeform 43">
                <a:extLst>
                  <a:ext uri="{FF2B5EF4-FFF2-40B4-BE49-F238E27FC236}">
                    <a16:creationId xmlns:a16="http://schemas.microsoft.com/office/drawing/2014/main" id="{B673D23C-B903-4D55-B2B0-04E561CE196C}"/>
                  </a:ext>
                </a:extLst>
              </p:cNvPr>
              <p:cNvSpPr>
                <a:spLocks/>
              </p:cNvSpPr>
              <p:nvPr/>
            </p:nvSpPr>
            <p:spPr bwMode="auto">
              <a:xfrm>
                <a:off x="6554788" y="3470275"/>
                <a:ext cx="41275" cy="47625"/>
              </a:xfrm>
              <a:custGeom>
                <a:avLst/>
                <a:gdLst>
                  <a:gd name="T0" fmla="*/ 41275 w 26"/>
                  <a:gd name="T1" fmla="*/ 22225 h 30"/>
                  <a:gd name="T2" fmla="*/ 41275 w 26"/>
                  <a:gd name="T3" fmla="*/ 22225 h 30"/>
                  <a:gd name="T4" fmla="*/ 38100 w 26"/>
                  <a:gd name="T5" fmla="*/ 31750 h 30"/>
                  <a:gd name="T6" fmla="*/ 34925 w 26"/>
                  <a:gd name="T7" fmla="*/ 41275 h 30"/>
                  <a:gd name="T8" fmla="*/ 28575 w 26"/>
                  <a:gd name="T9" fmla="*/ 44450 h 30"/>
                  <a:gd name="T10" fmla="*/ 19050 w 26"/>
                  <a:gd name="T11" fmla="*/ 47625 h 30"/>
                  <a:gd name="T12" fmla="*/ 19050 w 26"/>
                  <a:gd name="T13" fmla="*/ 47625 h 30"/>
                  <a:gd name="T14" fmla="*/ 12700 w 26"/>
                  <a:gd name="T15" fmla="*/ 44450 h 30"/>
                  <a:gd name="T16" fmla="*/ 6350 w 26"/>
                  <a:gd name="T17" fmla="*/ 41275 h 30"/>
                  <a:gd name="T18" fmla="*/ 0 w 26"/>
                  <a:gd name="T19" fmla="*/ 31750 h 30"/>
                  <a:gd name="T20" fmla="*/ 0 w 26"/>
                  <a:gd name="T21" fmla="*/ 22225 h 30"/>
                  <a:gd name="T22" fmla="*/ 0 w 26"/>
                  <a:gd name="T23" fmla="*/ 22225 h 30"/>
                  <a:gd name="T24" fmla="*/ 0 w 26"/>
                  <a:gd name="T25" fmla="*/ 15875 h 30"/>
                  <a:gd name="T26" fmla="*/ 6350 w 26"/>
                  <a:gd name="T27" fmla="*/ 6350 h 30"/>
                  <a:gd name="T28" fmla="*/ 12700 w 26"/>
                  <a:gd name="T29" fmla="*/ 3175 h 30"/>
                  <a:gd name="T30" fmla="*/ 19050 w 26"/>
                  <a:gd name="T31" fmla="*/ 0 h 30"/>
                  <a:gd name="T32" fmla="*/ 19050 w 26"/>
                  <a:gd name="T33" fmla="*/ 0 h 30"/>
                  <a:gd name="T34" fmla="*/ 28575 w 26"/>
                  <a:gd name="T35" fmla="*/ 3175 h 30"/>
                  <a:gd name="T36" fmla="*/ 34925 w 26"/>
                  <a:gd name="T37" fmla="*/ 6350 h 30"/>
                  <a:gd name="T38" fmla="*/ 38100 w 26"/>
                  <a:gd name="T39" fmla="*/ 15875 h 30"/>
                  <a:gd name="T40" fmla="*/ 41275 w 26"/>
                  <a:gd name="T41" fmla="*/ 22225 h 30"/>
                  <a:gd name="T42" fmla="*/ 41275 w 26"/>
                  <a:gd name="T43" fmla="*/ 22225 h 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6"/>
                  <a:gd name="T67" fmla="*/ 0 h 30"/>
                  <a:gd name="T68" fmla="*/ 26 w 26"/>
                  <a:gd name="T69" fmla="*/ 30 h 3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6" h="30">
                    <a:moveTo>
                      <a:pt x="26" y="14"/>
                    </a:moveTo>
                    <a:lnTo>
                      <a:pt x="26" y="14"/>
                    </a:lnTo>
                    <a:lnTo>
                      <a:pt x="24" y="20"/>
                    </a:lnTo>
                    <a:lnTo>
                      <a:pt x="22" y="26"/>
                    </a:lnTo>
                    <a:lnTo>
                      <a:pt x="18" y="28"/>
                    </a:lnTo>
                    <a:lnTo>
                      <a:pt x="12" y="30"/>
                    </a:lnTo>
                    <a:lnTo>
                      <a:pt x="8" y="28"/>
                    </a:lnTo>
                    <a:lnTo>
                      <a:pt x="4" y="26"/>
                    </a:lnTo>
                    <a:lnTo>
                      <a:pt x="0" y="20"/>
                    </a:lnTo>
                    <a:lnTo>
                      <a:pt x="0" y="14"/>
                    </a:lnTo>
                    <a:lnTo>
                      <a:pt x="0" y="10"/>
                    </a:lnTo>
                    <a:lnTo>
                      <a:pt x="4" y="4"/>
                    </a:lnTo>
                    <a:lnTo>
                      <a:pt x="8" y="2"/>
                    </a:lnTo>
                    <a:lnTo>
                      <a:pt x="12" y="0"/>
                    </a:lnTo>
                    <a:lnTo>
                      <a:pt x="18" y="2"/>
                    </a:lnTo>
                    <a:lnTo>
                      <a:pt x="22" y="4"/>
                    </a:lnTo>
                    <a:lnTo>
                      <a:pt x="24" y="10"/>
                    </a:lnTo>
                    <a:lnTo>
                      <a:pt x="2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401" name="Freeform 44">
                <a:extLst>
                  <a:ext uri="{FF2B5EF4-FFF2-40B4-BE49-F238E27FC236}">
                    <a16:creationId xmlns:a16="http://schemas.microsoft.com/office/drawing/2014/main" id="{E6589235-3D8F-4687-93D4-A118E922956C}"/>
                  </a:ext>
                </a:extLst>
              </p:cNvPr>
              <p:cNvSpPr>
                <a:spLocks/>
              </p:cNvSpPr>
              <p:nvPr/>
            </p:nvSpPr>
            <p:spPr bwMode="auto">
              <a:xfrm>
                <a:off x="6777038" y="3425825"/>
                <a:ext cx="317500" cy="425450"/>
              </a:xfrm>
              <a:custGeom>
                <a:avLst/>
                <a:gdLst>
                  <a:gd name="T0" fmla="*/ 307975 w 200"/>
                  <a:gd name="T1" fmla="*/ 247650 h 268"/>
                  <a:gd name="T2" fmla="*/ 307975 w 200"/>
                  <a:gd name="T3" fmla="*/ 247650 h 268"/>
                  <a:gd name="T4" fmla="*/ 295275 w 200"/>
                  <a:gd name="T5" fmla="*/ 288925 h 268"/>
                  <a:gd name="T6" fmla="*/ 279400 w 200"/>
                  <a:gd name="T7" fmla="*/ 327025 h 268"/>
                  <a:gd name="T8" fmla="*/ 257175 w 200"/>
                  <a:gd name="T9" fmla="*/ 358775 h 268"/>
                  <a:gd name="T10" fmla="*/ 231775 w 200"/>
                  <a:gd name="T11" fmla="*/ 384175 h 268"/>
                  <a:gd name="T12" fmla="*/ 203200 w 200"/>
                  <a:gd name="T13" fmla="*/ 406400 h 268"/>
                  <a:gd name="T14" fmla="*/ 171450 w 200"/>
                  <a:gd name="T15" fmla="*/ 419100 h 268"/>
                  <a:gd name="T16" fmla="*/ 155575 w 200"/>
                  <a:gd name="T17" fmla="*/ 425450 h 268"/>
                  <a:gd name="T18" fmla="*/ 142875 w 200"/>
                  <a:gd name="T19" fmla="*/ 425450 h 268"/>
                  <a:gd name="T20" fmla="*/ 127000 w 200"/>
                  <a:gd name="T21" fmla="*/ 425450 h 268"/>
                  <a:gd name="T22" fmla="*/ 111125 w 200"/>
                  <a:gd name="T23" fmla="*/ 422275 h 268"/>
                  <a:gd name="T24" fmla="*/ 111125 w 200"/>
                  <a:gd name="T25" fmla="*/ 422275 h 268"/>
                  <a:gd name="T26" fmla="*/ 95250 w 200"/>
                  <a:gd name="T27" fmla="*/ 419100 h 268"/>
                  <a:gd name="T28" fmla="*/ 79375 w 200"/>
                  <a:gd name="T29" fmla="*/ 412750 h 268"/>
                  <a:gd name="T30" fmla="*/ 66675 w 200"/>
                  <a:gd name="T31" fmla="*/ 403225 h 268"/>
                  <a:gd name="T32" fmla="*/ 53975 w 200"/>
                  <a:gd name="T33" fmla="*/ 393700 h 268"/>
                  <a:gd name="T34" fmla="*/ 34925 w 200"/>
                  <a:gd name="T35" fmla="*/ 368300 h 268"/>
                  <a:gd name="T36" fmla="*/ 15875 w 200"/>
                  <a:gd name="T37" fmla="*/ 339725 h 268"/>
                  <a:gd name="T38" fmla="*/ 6350 w 200"/>
                  <a:gd name="T39" fmla="*/ 304800 h 268"/>
                  <a:gd name="T40" fmla="*/ 0 w 200"/>
                  <a:gd name="T41" fmla="*/ 263525 h 268"/>
                  <a:gd name="T42" fmla="*/ 0 w 200"/>
                  <a:gd name="T43" fmla="*/ 222250 h 268"/>
                  <a:gd name="T44" fmla="*/ 6350 w 200"/>
                  <a:gd name="T45" fmla="*/ 180975 h 268"/>
                  <a:gd name="T46" fmla="*/ 6350 w 200"/>
                  <a:gd name="T47" fmla="*/ 180975 h 268"/>
                  <a:gd name="T48" fmla="*/ 19050 w 200"/>
                  <a:gd name="T49" fmla="*/ 139700 h 268"/>
                  <a:gd name="T50" fmla="*/ 38100 w 200"/>
                  <a:gd name="T51" fmla="*/ 101600 h 268"/>
                  <a:gd name="T52" fmla="*/ 60325 w 200"/>
                  <a:gd name="T53" fmla="*/ 66675 h 268"/>
                  <a:gd name="T54" fmla="*/ 85725 w 200"/>
                  <a:gd name="T55" fmla="*/ 41275 h 268"/>
                  <a:gd name="T56" fmla="*/ 114300 w 200"/>
                  <a:gd name="T57" fmla="*/ 19050 h 268"/>
                  <a:gd name="T58" fmla="*/ 142875 w 200"/>
                  <a:gd name="T59" fmla="*/ 6350 h 268"/>
                  <a:gd name="T60" fmla="*/ 158750 w 200"/>
                  <a:gd name="T61" fmla="*/ 3175 h 268"/>
                  <a:gd name="T62" fmla="*/ 174625 w 200"/>
                  <a:gd name="T63" fmla="*/ 0 h 268"/>
                  <a:gd name="T64" fmla="*/ 190500 w 200"/>
                  <a:gd name="T65" fmla="*/ 0 h 268"/>
                  <a:gd name="T66" fmla="*/ 206375 w 200"/>
                  <a:gd name="T67" fmla="*/ 3175 h 268"/>
                  <a:gd name="T68" fmla="*/ 206375 w 200"/>
                  <a:gd name="T69" fmla="*/ 3175 h 268"/>
                  <a:gd name="T70" fmla="*/ 222250 w 200"/>
                  <a:gd name="T71" fmla="*/ 6350 h 268"/>
                  <a:gd name="T72" fmla="*/ 234950 w 200"/>
                  <a:gd name="T73" fmla="*/ 12700 h 268"/>
                  <a:gd name="T74" fmla="*/ 250825 w 200"/>
                  <a:gd name="T75" fmla="*/ 22225 h 268"/>
                  <a:gd name="T76" fmla="*/ 263525 w 200"/>
                  <a:gd name="T77" fmla="*/ 31750 h 268"/>
                  <a:gd name="T78" fmla="*/ 282575 w 200"/>
                  <a:gd name="T79" fmla="*/ 57150 h 268"/>
                  <a:gd name="T80" fmla="*/ 298450 w 200"/>
                  <a:gd name="T81" fmla="*/ 88900 h 268"/>
                  <a:gd name="T82" fmla="*/ 311150 w 200"/>
                  <a:gd name="T83" fmla="*/ 123825 h 268"/>
                  <a:gd name="T84" fmla="*/ 317500 w 200"/>
                  <a:gd name="T85" fmla="*/ 161925 h 268"/>
                  <a:gd name="T86" fmla="*/ 317500 w 200"/>
                  <a:gd name="T87" fmla="*/ 203200 h 268"/>
                  <a:gd name="T88" fmla="*/ 307975 w 200"/>
                  <a:gd name="T89" fmla="*/ 247650 h 268"/>
                  <a:gd name="T90" fmla="*/ 307975 w 200"/>
                  <a:gd name="T91" fmla="*/ 247650 h 26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0"/>
                  <a:gd name="T139" fmla="*/ 0 h 268"/>
                  <a:gd name="T140" fmla="*/ 200 w 200"/>
                  <a:gd name="T141" fmla="*/ 268 h 26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0" h="268">
                    <a:moveTo>
                      <a:pt x="194" y="156"/>
                    </a:moveTo>
                    <a:lnTo>
                      <a:pt x="194" y="156"/>
                    </a:lnTo>
                    <a:lnTo>
                      <a:pt x="186" y="182"/>
                    </a:lnTo>
                    <a:lnTo>
                      <a:pt x="176" y="206"/>
                    </a:lnTo>
                    <a:lnTo>
                      <a:pt x="162" y="226"/>
                    </a:lnTo>
                    <a:lnTo>
                      <a:pt x="146" y="242"/>
                    </a:lnTo>
                    <a:lnTo>
                      <a:pt x="128" y="256"/>
                    </a:lnTo>
                    <a:lnTo>
                      <a:pt x="108" y="264"/>
                    </a:lnTo>
                    <a:lnTo>
                      <a:pt x="98" y="268"/>
                    </a:lnTo>
                    <a:lnTo>
                      <a:pt x="90" y="268"/>
                    </a:lnTo>
                    <a:lnTo>
                      <a:pt x="80" y="268"/>
                    </a:lnTo>
                    <a:lnTo>
                      <a:pt x="70" y="266"/>
                    </a:lnTo>
                    <a:lnTo>
                      <a:pt x="60" y="264"/>
                    </a:lnTo>
                    <a:lnTo>
                      <a:pt x="50" y="260"/>
                    </a:lnTo>
                    <a:lnTo>
                      <a:pt x="42" y="254"/>
                    </a:lnTo>
                    <a:lnTo>
                      <a:pt x="34" y="248"/>
                    </a:lnTo>
                    <a:lnTo>
                      <a:pt x="22" y="232"/>
                    </a:lnTo>
                    <a:lnTo>
                      <a:pt x="10" y="214"/>
                    </a:lnTo>
                    <a:lnTo>
                      <a:pt x="4" y="192"/>
                    </a:lnTo>
                    <a:lnTo>
                      <a:pt x="0" y="166"/>
                    </a:lnTo>
                    <a:lnTo>
                      <a:pt x="0" y="140"/>
                    </a:lnTo>
                    <a:lnTo>
                      <a:pt x="4" y="114"/>
                    </a:lnTo>
                    <a:lnTo>
                      <a:pt x="12" y="88"/>
                    </a:lnTo>
                    <a:lnTo>
                      <a:pt x="24" y="64"/>
                    </a:lnTo>
                    <a:lnTo>
                      <a:pt x="38" y="42"/>
                    </a:lnTo>
                    <a:lnTo>
                      <a:pt x="54" y="26"/>
                    </a:lnTo>
                    <a:lnTo>
                      <a:pt x="72" y="12"/>
                    </a:lnTo>
                    <a:lnTo>
                      <a:pt x="90" y="4"/>
                    </a:lnTo>
                    <a:lnTo>
                      <a:pt x="100" y="2"/>
                    </a:lnTo>
                    <a:lnTo>
                      <a:pt x="110" y="0"/>
                    </a:lnTo>
                    <a:lnTo>
                      <a:pt x="120" y="0"/>
                    </a:lnTo>
                    <a:lnTo>
                      <a:pt x="130" y="2"/>
                    </a:lnTo>
                    <a:lnTo>
                      <a:pt x="140" y="4"/>
                    </a:lnTo>
                    <a:lnTo>
                      <a:pt x="148" y="8"/>
                    </a:lnTo>
                    <a:lnTo>
                      <a:pt x="158" y="14"/>
                    </a:lnTo>
                    <a:lnTo>
                      <a:pt x="166" y="20"/>
                    </a:lnTo>
                    <a:lnTo>
                      <a:pt x="178" y="36"/>
                    </a:lnTo>
                    <a:lnTo>
                      <a:pt x="188" y="56"/>
                    </a:lnTo>
                    <a:lnTo>
                      <a:pt x="196" y="78"/>
                    </a:lnTo>
                    <a:lnTo>
                      <a:pt x="200" y="102"/>
                    </a:lnTo>
                    <a:lnTo>
                      <a:pt x="200" y="128"/>
                    </a:lnTo>
                    <a:lnTo>
                      <a:pt x="194" y="156"/>
                    </a:lnTo>
                    <a:close/>
                  </a:path>
                </a:pathLst>
              </a:custGeom>
              <a:solidFill>
                <a:srgbClr val="8951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402" name="Freeform 45">
                <a:extLst>
                  <a:ext uri="{FF2B5EF4-FFF2-40B4-BE49-F238E27FC236}">
                    <a16:creationId xmlns:a16="http://schemas.microsoft.com/office/drawing/2014/main" id="{F6E3B372-9D19-44FB-A15F-E4AA29A88E46}"/>
                  </a:ext>
                </a:extLst>
              </p:cNvPr>
              <p:cNvSpPr>
                <a:spLocks/>
              </p:cNvSpPr>
              <p:nvPr/>
            </p:nvSpPr>
            <p:spPr bwMode="auto">
              <a:xfrm>
                <a:off x="6827838" y="3489325"/>
                <a:ext cx="215900" cy="298450"/>
              </a:xfrm>
              <a:custGeom>
                <a:avLst/>
                <a:gdLst>
                  <a:gd name="T0" fmla="*/ 212725 w 136"/>
                  <a:gd name="T1" fmla="*/ 171450 h 188"/>
                  <a:gd name="T2" fmla="*/ 212725 w 136"/>
                  <a:gd name="T3" fmla="*/ 171450 h 188"/>
                  <a:gd name="T4" fmla="*/ 203200 w 136"/>
                  <a:gd name="T5" fmla="*/ 203200 h 188"/>
                  <a:gd name="T6" fmla="*/ 190500 w 136"/>
                  <a:gd name="T7" fmla="*/ 228600 h 188"/>
                  <a:gd name="T8" fmla="*/ 174625 w 136"/>
                  <a:gd name="T9" fmla="*/ 250825 h 188"/>
                  <a:gd name="T10" fmla="*/ 158750 w 136"/>
                  <a:gd name="T11" fmla="*/ 269875 h 188"/>
                  <a:gd name="T12" fmla="*/ 136525 w 136"/>
                  <a:gd name="T13" fmla="*/ 285750 h 188"/>
                  <a:gd name="T14" fmla="*/ 117475 w 136"/>
                  <a:gd name="T15" fmla="*/ 295275 h 188"/>
                  <a:gd name="T16" fmla="*/ 95250 w 136"/>
                  <a:gd name="T17" fmla="*/ 298450 h 188"/>
                  <a:gd name="T18" fmla="*/ 73025 w 136"/>
                  <a:gd name="T19" fmla="*/ 298450 h 188"/>
                  <a:gd name="T20" fmla="*/ 73025 w 136"/>
                  <a:gd name="T21" fmla="*/ 298450 h 188"/>
                  <a:gd name="T22" fmla="*/ 53975 w 136"/>
                  <a:gd name="T23" fmla="*/ 288925 h 188"/>
                  <a:gd name="T24" fmla="*/ 34925 w 136"/>
                  <a:gd name="T25" fmla="*/ 276225 h 188"/>
                  <a:gd name="T26" fmla="*/ 22225 w 136"/>
                  <a:gd name="T27" fmla="*/ 260350 h 188"/>
                  <a:gd name="T28" fmla="*/ 9525 w 136"/>
                  <a:gd name="T29" fmla="*/ 238125 h 188"/>
                  <a:gd name="T30" fmla="*/ 3175 w 136"/>
                  <a:gd name="T31" fmla="*/ 212725 h 188"/>
                  <a:gd name="T32" fmla="*/ 0 w 136"/>
                  <a:gd name="T33" fmla="*/ 187325 h 188"/>
                  <a:gd name="T34" fmla="*/ 0 w 136"/>
                  <a:gd name="T35" fmla="*/ 155575 h 188"/>
                  <a:gd name="T36" fmla="*/ 3175 w 136"/>
                  <a:gd name="T37" fmla="*/ 127000 h 188"/>
                  <a:gd name="T38" fmla="*/ 3175 w 136"/>
                  <a:gd name="T39" fmla="*/ 127000 h 188"/>
                  <a:gd name="T40" fmla="*/ 12700 w 136"/>
                  <a:gd name="T41" fmla="*/ 95250 h 188"/>
                  <a:gd name="T42" fmla="*/ 25400 w 136"/>
                  <a:gd name="T43" fmla="*/ 69850 h 188"/>
                  <a:gd name="T44" fmla="*/ 41275 w 136"/>
                  <a:gd name="T45" fmla="*/ 47625 h 188"/>
                  <a:gd name="T46" fmla="*/ 57150 w 136"/>
                  <a:gd name="T47" fmla="*/ 28575 h 188"/>
                  <a:gd name="T48" fmla="*/ 76200 w 136"/>
                  <a:gd name="T49" fmla="*/ 12700 h 188"/>
                  <a:gd name="T50" fmla="*/ 98425 w 136"/>
                  <a:gd name="T51" fmla="*/ 3175 h 188"/>
                  <a:gd name="T52" fmla="*/ 120650 w 136"/>
                  <a:gd name="T53" fmla="*/ 0 h 188"/>
                  <a:gd name="T54" fmla="*/ 139700 w 136"/>
                  <a:gd name="T55" fmla="*/ 0 h 188"/>
                  <a:gd name="T56" fmla="*/ 139700 w 136"/>
                  <a:gd name="T57" fmla="*/ 0 h 188"/>
                  <a:gd name="T58" fmla="*/ 161925 w 136"/>
                  <a:gd name="T59" fmla="*/ 9525 h 188"/>
                  <a:gd name="T60" fmla="*/ 177800 w 136"/>
                  <a:gd name="T61" fmla="*/ 22225 h 188"/>
                  <a:gd name="T62" fmla="*/ 193675 w 136"/>
                  <a:gd name="T63" fmla="*/ 38100 h 188"/>
                  <a:gd name="T64" fmla="*/ 203200 w 136"/>
                  <a:gd name="T65" fmla="*/ 60325 h 188"/>
                  <a:gd name="T66" fmla="*/ 212725 w 136"/>
                  <a:gd name="T67" fmla="*/ 85725 h 188"/>
                  <a:gd name="T68" fmla="*/ 215900 w 136"/>
                  <a:gd name="T69" fmla="*/ 114300 h 188"/>
                  <a:gd name="T70" fmla="*/ 215900 w 136"/>
                  <a:gd name="T71" fmla="*/ 142875 h 188"/>
                  <a:gd name="T72" fmla="*/ 212725 w 136"/>
                  <a:gd name="T73" fmla="*/ 171450 h 188"/>
                  <a:gd name="T74" fmla="*/ 212725 w 136"/>
                  <a:gd name="T75" fmla="*/ 171450 h 1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6"/>
                  <a:gd name="T115" fmla="*/ 0 h 188"/>
                  <a:gd name="T116" fmla="*/ 136 w 136"/>
                  <a:gd name="T117" fmla="*/ 188 h 18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6" h="188">
                    <a:moveTo>
                      <a:pt x="134" y="108"/>
                    </a:moveTo>
                    <a:lnTo>
                      <a:pt x="134" y="108"/>
                    </a:lnTo>
                    <a:lnTo>
                      <a:pt x="128" y="128"/>
                    </a:lnTo>
                    <a:lnTo>
                      <a:pt x="120" y="144"/>
                    </a:lnTo>
                    <a:lnTo>
                      <a:pt x="110" y="158"/>
                    </a:lnTo>
                    <a:lnTo>
                      <a:pt x="100" y="170"/>
                    </a:lnTo>
                    <a:lnTo>
                      <a:pt x="86" y="180"/>
                    </a:lnTo>
                    <a:lnTo>
                      <a:pt x="74" y="186"/>
                    </a:lnTo>
                    <a:lnTo>
                      <a:pt x="60" y="188"/>
                    </a:lnTo>
                    <a:lnTo>
                      <a:pt x="46" y="188"/>
                    </a:lnTo>
                    <a:lnTo>
                      <a:pt x="34" y="182"/>
                    </a:lnTo>
                    <a:lnTo>
                      <a:pt x="22" y="174"/>
                    </a:lnTo>
                    <a:lnTo>
                      <a:pt x="14" y="164"/>
                    </a:lnTo>
                    <a:lnTo>
                      <a:pt x="6" y="150"/>
                    </a:lnTo>
                    <a:lnTo>
                      <a:pt x="2" y="134"/>
                    </a:lnTo>
                    <a:lnTo>
                      <a:pt x="0" y="118"/>
                    </a:lnTo>
                    <a:lnTo>
                      <a:pt x="0" y="98"/>
                    </a:lnTo>
                    <a:lnTo>
                      <a:pt x="2" y="80"/>
                    </a:lnTo>
                    <a:lnTo>
                      <a:pt x="8" y="60"/>
                    </a:lnTo>
                    <a:lnTo>
                      <a:pt x="16" y="44"/>
                    </a:lnTo>
                    <a:lnTo>
                      <a:pt x="26" y="30"/>
                    </a:lnTo>
                    <a:lnTo>
                      <a:pt x="36" y="18"/>
                    </a:lnTo>
                    <a:lnTo>
                      <a:pt x="48" y="8"/>
                    </a:lnTo>
                    <a:lnTo>
                      <a:pt x="62" y="2"/>
                    </a:lnTo>
                    <a:lnTo>
                      <a:pt x="76" y="0"/>
                    </a:lnTo>
                    <a:lnTo>
                      <a:pt x="88" y="0"/>
                    </a:lnTo>
                    <a:lnTo>
                      <a:pt x="102" y="6"/>
                    </a:lnTo>
                    <a:lnTo>
                      <a:pt x="112" y="14"/>
                    </a:lnTo>
                    <a:lnTo>
                      <a:pt x="122" y="24"/>
                    </a:lnTo>
                    <a:lnTo>
                      <a:pt x="128" y="38"/>
                    </a:lnTo>
                    <a:lnTo>
                      <a:pt x="134" y="54"/>
                    </a:lnTo>
                    <a:lnTo>
                      <a:pt x="136" y="72"/>
                    </a:lnTo>
                    <a:lnTo>
                      <a:pt x="136" y="90"/>
                    </a:lnTo>
                    <a:lnTo>
                      <a:pt x="134" y="10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403" name="Freeform 46">
                <a:extLst>
                  <a:ext uri="{FF2B5EF4-FFF2-40B4-BE49-F238E27FC236}">
                    <a16:creationId xmlns:a16="http://schemas.microsoft.com/office/drawing/2014/main" id="{3C375350-6704-45A1-9001-6FF85ADE2D4D}"/>
                  </a:ext>
                </a:extLst>
              </p:cNvPr>
              <p:cNvSpPr>
                <a:spLocks/>
              </p:cNvSpPr>
              <p:nvPr/>
            </p:nvSpPr>
            <p:spPr bwMode="auto">
              <a:xfrm>
                <a:off x="6856413" y="3536950"/>
                <a:ext cx="158750" cy="209550"/>
              </a:xfrm>
              <a:custGeom>
                <a:avLst/>
                <a:gdLst>
                  <a:gd name="T0" fmla="*/ 155575 w 100"/>
                  <a:gd name="T1" fmla="*/ 123825 h 132"/>
                  <a:gd name="T2" fmla="*/ 155575 w 100"/>
                  <a:gd name="T3" fmla="*/ 123825 h 132"/>
                  <a:gd name="T4" fmla="*/ 149225 w 100"/>
                  <a:gd name="T5" fmla="*/ 142875 h 132"/>
                  <a:gd name="T6" fmla="*/ 142875 w 100"/>
                  <a:gd name="T7" fmla="*/ 161925 h 132"/>
                  <a:gd name="T8" fmla="*/ 130175 w 100"/>
                  <a:gd name="T9" fmla="*/ 177800 h 132"/>
                  <a:gd name="T10" fmla="*/ 117475 w 100"/>
                  <a:gd name="T11" fmla="*/ 190500 h 132"/>
                  <a:gd name="T12" fmla="*/ 104775 w 100"/>
                  <a:gd name="T13" fmla="*/ 200025 h 132"/>
                  <a:gd name="T14" fmla="*/ 88900 w 100"/>
                  <a:gd name="T15" fmla="*/ 206375 h 132"/>
                  <a:gd name="T16" fmla="*/ 73025 w 100"/>
                  <a:gd name="T17" fmla="*/ 209550 h 132"/>
                  <a:gd name="T18" fmla="*/ 57150 w 100"/>
                  <a:gd name="T19" fmla="*/ 209550 h 132"/>
                  <a:gd name="T20" fmla="*/ 57150 w 100"/>
                  <a:gd name="T21" fmla="*/ 209550 h 132"/>
                  <a:gd name="T22" fmla="*/ 41275 w 100"/>
                  <a:gd name="T23" fmla="*/ 203200 h 132"/>
                  <a:gd name="T24" fmla="*/ 28575 w 100"/>
                  <a:gd name="T25" fmla="*/ 193675 h 132"/>
                  <a:gd name="T26" fmla="*/ 19050 w 100"/>
                  <a:gd name="T27" fmla="*/ 180975 h 132"/>
                  <a:gd name="T28" fmla="*/ 9525 w 100"/>
                  <a:gd name="T29" fmla="*/ 165100 h 132"/>
                  <a:gd name="T30" fmla="*/ 3175 w 100"/>
                  <a:gd name="T31" fmla="*/ 149225 h 132"/>
                  <a:gd name="T32" fmla="*/ 0 w 100"/>
                  <a:gd name="T33" fmla="*/ 130175 h 132"/>
                  <a:gd name="T34" fmla="*/ 0 w 100"/>
                  <a:gd name="T35" fmla="*/ 107950 h 132"/>
                  <a:gd name="T36" fmla="*/ 3175 w 100"/>
                  <a:gd name="T37" fmla="*/ 88900 h 132"/>
                  <a:gd name="T38" fmla="*/ 3175 w 100"/>
                  <a:gd name="T39" fmla="*/ 88900 h 132"/>
                  <a:gd name="T40" fmla="*/ 9525 w 100"/>
                  <a:gd name="T41" fmla="*/ 66675 h 132"/>
                  <a:gd name="T42" fmla="*/ 19050 w 100"/>
                  <a:gd name="T43" fmla="*/ 50800 h 132"/>
                  <a:gd name="T44" fmla="*/ 28575 w 100"/>
                  <a:gd name="T45" fmla="*/ 34925 h 132"/>
                  <a:gd name="T46" fmla="*/ 41275 w 100"/>
                  <a:gd name="T47" fmla="*/ 19050 h 132"/>
                  <a:gd name="T48" fmla="*/ 57150 w 100"/>
                  <a:gd name="T49" fmla="*/ 9525 h 132"/>
                  <a:gd name="T50" fmla="*/ 69850 w 100"/>
                  <a:gd name="T51" fmla="*/ 3175 h 132"/>
                  <a:gd name="T52" fmla="*/ 85725 w 100"/>
                  <a:gd name="T53" fmla="*/ 0 h 132"/>
                  <a:gd name="T54" fmla="*/ 101600 w 100"/>
                  <a:gd name="T55" fmla="*/ 3175 h 132"/>
                  <a:gd name="T56" fmla="*/ 101600 w 100"/>
                  <a:gd name="T57" fmla="*/ 3175 h 132"/>
                  <a:gd name="T58" fmla="*/ 117475 w 100"/>
                  <a:gd name="T59" fmla="*/ 9525 h 132"/>
                  <a:gd name="T60" fmla="*/ 130175 w 100"/>
                  <a:gd name="T61" fmla="*/ 19050 h 132"/>
                  <a:gd name="T62" fmla="*/ 142875 w 100"/>
                  <a:gd name="T63" fmla="*/ 28575 h 132"/>
                  <a:gd name="T64" fmla="*/ 149225 w 100"/>
                  <a:gd name="T65" fmla="*/ 44450 h 132"/>
                  <a:gd name="T66" fmla="*/ 155575 w 100"/>
                  <a:gd name="T67" fmla="*/ 63500 h 132"/>
                  <a:gd name="T68" fmla="*/ 158750 w 100"/>
                  <a:gd name="T69" fmla="*/ 82550 h 132"/>
                  <a:gd name="T70" fmla="*/ 158750 w 100"/>
                  <a:gd name="T71" fmla="*/ 101600 h 132"/>
                  <a:gd name="T72" fmla="*/ 155575 w 100"/>
                  <a:gd name="T73" fmla="*/ 123825 h 132"/>
                  <a:gd name="T74" fmla="*/ 155575 w 100"/>
                  <a:gd name="T75" fmla="*/ 123825 h 13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0"/>
                  <a:gd name="T115" fmla="*/ 0 h 132"/>
                  <a:gd name="T116" fmla="*/ 100 w 100"/>
                  <a:gd name="T117" fmla="*/ 132 h 13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0" h="132">
                    <a:moveTo>
                      <a:pt x="98" y="78"/>
                    </a:moveTo>
                    <a:lnTo>
                      <a:pt x="98" y="78"/>
                    </a:lnTo>
                    <a:lnTo>
                      <a:pt x="94" y="90"/>
                    </a:lnTo>
                    <a:lnTo>
                      <a:pt x="90" y="102"/>
                    </a:lnTo>
                    <a:lnTo>
                      <a:pt x="82" y="112"/>
                    </a:lnTo>
                    <a:lnTo>
                      <a:pt x="74" y="120"/>
                    </a:lnTo>
                    <a:lnTo>
                      <a:pt x="66" y="126"/>
                    </a:lnTo>
                    <a:lnTo>
                      <a:pt x="56" y="130"/>
                    </a:lnTo>
                    <a:lnTo>
                      <a:pt x="46" y="132"/>
                    </a:lnTo>
                    <a:lnTo>
                      <a:pt x="36" y="132"/>
                    </a:lnTo>
                    <a:lnTo>
                      <a:pt x="26" y="128"/>
                    </a:lnTo>
                    <a:lnTo>
                      <a:pt x="18" y="122"/>
                    </a:lnTo>
                    <a:lnTo>
                      <a:pt x="12" y="114"/>
                    </a:lnTo>
                    <a:lnTo>
                      <a:pt x="6" y="104"/>
                    </a:lnTo>
                    <a:lnTo>
                      <a:pt x="2" y="94"/>
                    </a:lnTo>
                    <a:lnTo>
                      <a:pt x="0" y="82"/>
                    </a:lnTo>
                    <a:lnTo>
                      <a:pt x="0" y="68"/>
                    </a:lnTo>
                    <a:lnTo>
                      <a:pt x="2" y="56"/>
                    </a:lnTo>
                    <a:lnTo>
                      <a:pt x="6" y="42"/>
                    </a:lnTo>
                    <a:lnTo>
                      <a:pt x="12" y="32"/>
                    </a:lnTo>
                    <a:lnTo>
                      <a:pt x="18" y="22"/>
                    </a:lnTo>
                    <a:lnTo>
                      <a:pt x="26" y="12"/>
                    </a:lnTo>
                    <a:lnTo>
                      <a:pt x="36" y="6"/>
                    </a:lnTo>
                    <a:lnTo>
                      <a:pt x="44" y="2"/>
                    </a:lnTo>
                    <a:lnTo>
                      <a:pt x="54" y="0"/>
                    </a:lnTo>
                    <a:lnTo>
                      <a:pt x="64" y="2"/>
                    </a:lnTo>
                    <a:lnTo>
                      <a:pt x="74" y="6"/>
                    </a:lnTo>
                    <a:lnTo>
                      <a:pt x="82" y="12"/>
                    </a:lnTo>
                    <a:lnTo>
                      <a:pt x="90" y="18"/>
                    </a:lnTo>
                    <a:lnTo>
                      <a:pt x="94" y="28"/>
                    </a:lnTo>
                    <a:lnTo>
                      <a:pt x="98" y="40"/>
                    </a:lnTo>
                    <a:lnTo>
                      <a:pt x="100" y="52"/>
                    </a:lnTo>
                    <a:lnTo>
                      <a:pt x="100" y="64"/>
                    </a:lnTo>
                    <a:lnTo>
                      <a:pt x="98"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404" name="Freeform 47">
                <a:extLst>
                  <a:ext uri="{FF2B5EF4-FFF2-40B4-BE49-F238E27FC236}">
                    <a16:creationId xmlns:a16="http://schemas.microsoft.com/office/drawing/2014/main" id="{7FFDCEC6-D0E9-4D69-8E1E-6CD1C61489D9}"/>
                  </a:ext>
                </a:extLst>
              </p:cNvPr>
              <p:cNvSpPr>
                <a:spLocks/>
              </p:cNvSpPr>
              <p:nvPr/>
            </p:nvSpPr>
            <p:spPr bwMode="auto">
              <a:xfrm>
                <a:off x="6958013" y="3584575"/>
                <a:ext cx="38100" cy="41275"/>
              </a:xfrm>
              <a:custGeom>
                <a:avLst/>
                <a:gdLst>
                  <a:gd name="T0" fmla="*/ 38100 w 24"/>
                  <a:gd name="T1" fmla="*/ 25400 h 26"/>
                  <a:gd name="T2" fmla="*/ 38100 w 24"/>
                  <a:gd name="T3" fmla="*/ 25400 h 26"/>
                  <a:gd name="T4" fmla="*/ 34925 w 24"/>
                  <a:gd name="T5" fmla="*/ 31750 h 26"/>
                  <a:gd name="T6" fmla="*/ 28575 w 24"/>
                  <a:gd name="T7" fmla="*/ 38100 h 26"/>
                  <a:gd name="T8" fmla="*/ 22225 w 24"/>
                  <a:gd name="T9" fmla="*/ 41275 h 26"/>
                  <a:gd name="T10" fmla="*/ 15875 w 24"/>
                  <a:gd name="T11" fmla="*/ 41275 h 26"/>
                  <a:gd name="T12" fmla="*/ 15875 w 24"/>
                  <a:gd name="T13" fmla="*/ 41275 h 26"/>
                  <a:gd name="T14" fmla="*/ 9525 w 24"/>
                  <a:gd name="T15" fmla="*/ 38100 h 26"/>
                  <a:gd name="T16" fmla="*/ 3175 w 24"/>
                  <a:gd name="T17" fmla="*/ 31750 h 26"/>
                  <a:gd name="T18" fmla="*/ 0 w 24"/>
                  <a:gd name="T19" fmla="*/ 25400 h 26"/>
                  <a:gd name="T20" fmla="*/ 0 w 24"/>
                  <a:gd name="T21" fmla="*/ 15875 h 26"/>
                  <a:gd name="T22" fmla="*/ 0 w 24"/>
                  <a:gd name="T23" fmla="*/ 15875 h 26"/>
                  <a:gd name="T24" fmla="*/ 3175 w 24"/>
                  <a:gd name="T25" fmla="*/ 9525 h 26"/>
                  <a:gd name="T26" fmla="*/ 9525 w 24"/>
                  <a:gd name="T27" fmla="*/ 3175 h 26"/>
                  <a:gd name="T28" fmla="*/ 15875 w 24"/>
                  <a:gd name="T29" fmla="*/ 0 h 26"/>
                  <a:gd name="T30" fmla="*/ 25400 w 24"/>
                  <a:gd name="T31" fmla="*/ 0 h 26"/>
                  <a:gd name="T32" fmla="*/ 25400 w 24"/>
                  <a:gd name="T33" fmla="*/ 0 h 26"/>
                  <a:gd name="T34" fmla="*/ 31750 w 24"/>
                  <a:gd name="T35" fmla="*/ 3175 h 26"/>
                  <a:gd name="T36" fmla="*/ 34925 w 24"/>
                  <a:gd name="T37" fmla="*/ 9525 h 26"/>
                  <a:gd name="T38" fmla="*/ 38100 w 24"/>
                  <a:gd name="T39" fmla="*/ 15875 h 26"/>
                  <a:gd name="T40" fmla="*/ 38100 w 24"/>
                  <a:gd name="T41" fmla="*/ 25400 h 26"/>
                  <a:gd name="T42" fmla="*/ 38100 w 24"/>
                  <a:gd name="T43" fmla="*/ 25400 h 2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4"/>
                  <a:gd name="T67" fmla="*/ 0 h 26"/>
                  <a:gd name="T68" fmla="*/ 24 w 24"/>
                  <a:gd name="T69" fmla="*/ 26 h 2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4" h="26">
                    <a:moveTo>
                      <a:pt x="24" y="16"/>
                    </a:moveTo>
                    <a:lnTo>
                      <a:pt x="24" y="16"/>
                    </a:lnTo>
                    <a:lnTo>
                      <a:pt x="22" y="20"/>
                    </a:lnTo>
                    <a:lnTo>
                      <a:pt x="18" y="24"/>
                    </a:lnTo>
                    <a:lnTo>
                      <a:pt x="14" y="26"/>
                    </a:lnTo>
                    <a:lnTo>
                      <a:pt x="10" y="26"/>
                    </a:lnTo>
                    <a:lnTo>
                      <a:pt x="6" y="24"/>
                    </a:lnTo>
                    <a:lnTo>
                      <a:pt x="2" y="20"/>
                    </a:lnTo>
                    <a:lnTo>
                      <a:pt x="0" y="16"/>
                    </a:lnTo>
                    <a:lnTo>
                      <a:pt x="0" y="10"/>
                    </a:lnTo>
                    <a:lnTo>
                      <a:pt x="2" y="6"/>
                    </a:lnTo>
                    <a:lnTo>
                      <a:pt x="6" y="2"/>
                    </a:lnTo>
                    <a:lnTo>
                      <a:pt x="10" y="0"/>
                    </a:lnTo>
                    <a:lnTo>
                      <a:pt x="16" y="0"/>
                    </a:lnTo>
                    <a:lnTo>
                      <a:pt x="20" y="2"/>
                    </a:lnTo>
                    <a:lnTo>
                      <a:pt x="22" y="6"/>
                    </a:lnTo>
                    <a:lnTo>
                      <a:pt x="24" y="10"/>
                    </a:lnTo>
                    <a:lnTo>
                      <a:pt x="24"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405" name="Freeform 48">
                <a:extLst>
                  <a:ext uri="{FF2B5EF4-FFF2-40B4-BE49-F238E27FC236}">
                    <a16:creationId xmlns:a16="http://schemas.microsoft.com/office/drawing/2014/main" id="{4B5DE48B-7ED1-43EC-8EB0-F8A00573C056}"/>
                  </a:ext>
                </a:extLst>
              </p:cNvPr>
              <p:cNvSpPr>
                <a:spLocks/>
              </p:cNvSpPr>
              <p:nvPr/>
            </p:nvSpPr>
            <p:spPr bwMode="auto">
              <a:xfrm>
                <a:off x="6437313" y="3209925"/>
                <a:ext cx="215900" cy="88900"/>
              </a:xfrm>
              <a:custGeom>
                <a:avLst/>
                <a:gdLst>
                  <a:gd name="T0" fmla="*/ 193675 w 136"/>
                  <a:gd name="T1" fmla="*/ 82550 h 56"/>
                  <a:gd name="T2" fmla="*/ 193675 w 136"/>
                  <a:gd name="T3" fmla="*/ 82550 h 56"/>
                  <a:gd name="T4" fmla="*/ 171450 w 136"/>
                  <a:gd name="T5" fmla="*/ 53975 h 56"/>
                  <a:gd name="T6" fmla="*/ 146050 w 136"/>
                  <a:gd name="T7" fmla="*/ 34925 h 56"/>
                  <a:gd name="T8" fmla="*/ 123825 w 136"/>
                  <a:gd name="T9" fmla="*/ 25400 h 56"/>
                  <a:gd name="T10" fmla="*/ 104775 w 136"/>
                  <a:gd name="T11" fmla="*/ 22225 h 56"/>
                  <a:gd name="T12" fmla="*/ 104775 w 136"/>
                  <a:gd name="T13" fmla="*/ 22225 h 56"/>
                  <a:gd name="T14" fmla="*/ 104775 w 136"/>
                  <a:gd name="T15" fmla="*/ 22225 h 56"/>
                  <a:gd name="T16" fmla="*/ 92075 w 136"/>
                  <a:gd name="T17" fmla="*/ 22225 h 56"/>
                  <a:gd name="T18" fmla="*/ 79375 w 136"/>
                  <a:gd name="T19" fmla="*/ 25400 h 56"/>
                  <a:gd name="T20" fmla="*/ 57150 w 136"/>
                  <a:gd name="T21" fmla="*/ 38100 h 56"/>
                  <a:gd name="T22" fmla="*/ 41275 w 136"/>
                  <a:gd name="T23" fmla="*/ 50800 h 56"/>
                  <a:gd name="T24" fmla="*/ 28575 w 136"/>
                  <a:gd name="T25" fmla="*/ 60325 h 56"/>
                  <a:gd name="T26" fmla="*/ 28575 w 136"/>
                  <a:gd name="T27" fmla="*/ 60325 h 56"/>
                  <a:gd name="T28" fmla="*/ 28575 w 136"/>
                  <a:gd name="T29" fmla="*/ 60325 h 56"/>
                  <a:gd name="T30" fmla="*/ 22225 w 136"/>
                  <a:gd name="T31" fmla="*/ 66675 h 56"/>
                  <a:gd name="T32" fmla="*/ 22225 w 136"/>
                  <a:gd name="T33" fmla="*/ 66675 h 56"/>
                  <a:gd name="T34" fmla="*/ 22225 w 136"/>
                  <a:gd name="T35" fmla="*/ 66675 h 56"/>
                  <a:gd name="T36" fmla="*/ 12700 w 136"/>
                  <a:gd name="T37" fmla="*/ 73025 h 56"/>
                  <a:gd name="T38" fmla="*/ 6350 w 136"/>
                  <a:gd name="T39" fmla="*/ 69850 h 56"/>
                  <a:gd name="T40" fmla="*/ 6350 w 136"/>
                  <a:gd name="T41" fmla="*/ 69850 h 56"/>
                  <a:gd name="T42" fmla="*/ 6350 w 136"/>
                  <a:gd name="T43" fmla="*/ 69850 h 56"/>
                  <a:gd name="T44" fmla="*/ 0 w 136"/>
                  <a:gd name="T45" fmla="*/ 63500 h 56"/>
                  <a:gd name="T46" fmla="*/ 3175 w 136"/>
                  <a:gd name="T47" fmla="*/ 53975 h 56"/>
                  <a:gd name="T48" fmla="*/ 3175 w 136"/>
                  <a:gd name="T49" fmla="*/ 53975 h 56"/>
                  <a:gd name="T50" fmla="*/ 3175 w 136"/>
                  <a:gd name="T51" fmla="*/ 53975 h 56"/>
                  <a:gd name="T52" fmla="*/ 9525 w 136"/>
                  <a:gd name="T53" fmla="*/ 44450 h 56"/>
                  <a:gd name="T54" fmla="*/ 31750 w 136"/>
                  <a:gd name="T55" fmla="*/ 25400 h 56"/>
                  <a:gd name="T56" fmla="*/ 44450 w 136"/>
                  <a:gd name="T57" fmla="*/ 15875 h 56"/>
                  <a:gd name="T58" fmla="*/ 63500 w 136"/>
                  <a:gd name="T59" fmla="*/ 6350 h 56"/>
                  <a:gd name="T60" fmla="*/ 82550 w 136"/>
                  <a:gd name="T61" fmla="*/ 3175 h 56"/>
                  <a:gd name="T62" fmla="*/ 104775 w 136"/>
                  <a:gd name="T63" fmla="*/ 0 h 56"/>
                  <a:gd name="T64" fmla="*/ 104775 w 136"/>
                  <a:gd name="T65" fmla="*/ 0 h 56"/>
                  <a:gd name="T66" fmla="*/ 104775 w 136"/>
                  <a:gd name="T67" fmla="*/ 0 h 56"/>
                  <a:gd name="T68" fmla="*/ 117475 w 136"/>
                  <a:gd name="T69" fmla="*/ 0 h 56"/>
                  <a:gd name="T70" fmla="*/ 130175 w 136"/>
                  <a:gd name="T71" fmla="*/ 3175 h 56"/>
                  <a:gd name="T72" fmla="*/ 146050 w 136"/>
                  <a:gd name="T73" fmla="*/ 6350 h 56"/>
                  <a:gd name="T74" fmla="*/ 158750 w 136"/>
                  <a:gd name="T75" fmla="*/ 15875 h 56"/>
                  <a:gd name="T76" fmla="*/ 171450 w 136"/>
                  <a:gd name="T77" fmla="*/ 25400 h 56"/>
                  <a:gd name="T78" fmla="*/ 187325 w 136"/>
                  <a:gd name="T79" fmla="*/ 38100 h 56"/>
                  <a:gd name="T80" fmla="*/ 200025 w 136"/>
                  <a:gd name="T81" fmla="*/ 50800 h 56"/>
                  <a:gd name="T82" fmla="*/ 215900 w 136"/>
                  <a:gd name="T83" fmla="*/ 69850 h 56"/>
                  <a:gd name="T84" fmla="*/ 215900 w 136"/>
                  <a:gd name="T85" fmla="*/ 69850 h 56"/>
                  <a:gd name="T86" fmla="*/ 215900 w 136"/>
                  <a:gd name="T87" fmla="*/ 69850 h 56"/>
                  <a:gd name="T88" fmla="*/ 215900 w 136"/>
                  <a:gd name="T89" fmla="*/ 79375 h 56"/>
                  <a:gd name="T90" fmla="*/ 212725 w 136"/>
                  <a:gd name="T91" fmla="*/ 85725 h 56"/>
                  <a:gd name="T92" fmla="*/ 212725 w 136"/>
                  <a:gd name="T93" fmla="*/ 85725 h 56"/>
                  <a:gd name="T94" fmla="*/ 212725 w 136"/>
                  <a:gd name="T95" fmla="*/ 85725 h 56"/>
                  <a:gd name="T96" fmla="*/ 203200 w 136"/>
                  <a:gd name="T97" fmla="*/ 88900 h 56"/>
                  <a:gd name="T98" fmla="*/ 203200 w 136"/>
                  <a:gd name="T99" fmla="*/ 88900 h 56"/>
                  <a:gd name="T100" fmla="*/ 203200 w 136"/>
                  <a:gd name="T101" fmla="*/ 88900 h 56"/>
                  <a:gd name="T102" fmla="*/ 200025 w 136"/>
                  <a:gd name="T103" fmla="*/ 85725 h 56"/>
                  <a:gd name="T104" fmla="*/ 193675 w 136"/>
                  <a:gd name="T105" fmla="*/ 82550 h 56"/>
                  <a:gd name="T106" fmla="*/ 193675 w 136"/>
                  <a:gd name="T107" fmla="*/ 82550 h 5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36"/>
                  <a:gd name="T163" fmla="*/ 0 h 56"/>
                  <a:gd name="T164" fmla="*/ 136 w 136"/>
                  <a:gd name="T165" fmla="*/ 56 h 5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36" h="56">
                    <a:moveTo>
                      <a:pt x="122" y="52"/>
                    </a:moveTo>
                    <a:lnTo>
                      <a:pt x="122" y="52"/>
                    </a:lnTo>
                    <a:lnTo>
                      <a:pt x="108" y="34"/>
                    </a:lnTo>
                    <a:lnTo>
                      <a:pt x="92" y="22"/>
                    </a:lnTo>
                    <a:lnTo>
                      <a:pt x="78" y="16"/>
                    </a:lnTo>
                    <a:lnTo>
                      <a:pt x="66" y="14"/>
                    </a:lnTo>
                    <a:lnTo>
                      <a:pt x="58" y="14"/>
                    </a:lnTo>
                    <a:lnTo>
                      <a:pt x="50" y="16"/>
                    </a:lnTo>
                    <a:lnTo>
                      <a:pt x="36" y="24"/>
                    </a:lnTo>
                    <a:lnTo>
                      <a:pt x="26" y="32"/>
                    </a:lnTo>
                    <a:lnTo>
                      <a:pt x="18" y="38"/>
                    </a:lnTo>
                    <a:lnTo>
                      <a:pt x="14" y="42"/>
                    </a:lnTo>
                    <a:lnTo>
                      <a:pt x="8" y="46"/>
                    </a:lnTo>
                    <a:lnTo>
                      <a:pt x="4" y="44"/>
                    </a:lnTo>
                    <a:lnTo>
                      <a:pt x="0" y="40"/>
                    </a:lnTo>
                    <a:lnTo>
                      <a:pt x="2" y="34"/>
                    </a:lnTo>
                    <a:lnTo>
                      <a:pt x="6" y="28"/>
                    </a:lnTo>
                    <a:lnTo>
                      <a:pt x="20" y="16"/>
                    </a:lnTo>
                    <a:lnTo>
                      <a:pt x="28" y="10"/>
                    </a:lnTo>
                    <a:lnTo>
                      <a:pt x="40" y="4"/>
                    </a:lnTo>
                    <a:lnTo>
                      <a:pt x="52" y="2"/>
                    </a:lnTo>
                    <a:lnTo>
                      <a:pt x="66" y="0"/>
                    </a:lnTo>
                    <a:lnTo>
                      <a:pt x="74" y="0"/>
                    </a:lnTo>
                    <a:lnTo>
                      <a:pt x="82" y="2"/>
                    </a:lnTo>
                    <a:lnTo>
                      <a:pt x="92" y="4"/>
                    </a:lnTo>
                    <a:lnTo>
                      <a:pt x="100" y="10"/>
                    </a:lnTo>
                    <a:lnTo>
                      <a:pt x="108" y="16"/>
                    </a:lnTo>
                    <a:lnTo>
                      <a:pt x="118" y="24"/>
                    </a:lnTo>
                    <a:lnTo>
                      <a:pt x="126" y="32"/>
                    </a:lnTo>
                    <a:lnTo>
                      <a:pt x="136" y="44"/>
                    </a:lnTo>
                    <a:lnTo>
                      <a:pt x="136" y="50"/>
                    </a:lnTo>
                    <a:lnTo>
                      <a:pt x="134" y="54"/>
                    </a:lnTo>
                    <a:lnTo>
                      <a:pt x="128" y="56"/>
                    </a:lnTo>
                    <a:lnTo>
                      <a:pt x="126" y="54"/>
                    </a:lnTo>
                    <a:lnTo>
                      <a:pt x="122"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406" name="Freeform 49">
                <a:extLst>
                  <a:ext uri="{FF2B5EF4-FFF2-40B4-BE49-F238E27FC236}">
                    <a16:creationId xmlns:a16="http://schemas.microsoft.com/office/drawing/2014/main" id="{91D2C43A-7DEE-4484-9CCF-F5A8C4F3A3BB}"/>
                  </a:ext>
                </a:extLst>
              </p:cNvPr>
              <p:cNvSpPr>
                <a:spLocks/>
              </p:cNvSpPr>
              <p:nvPr/>
            </p:nvSpPr>
            <p:spPr bwMode="auto">
              <a:xfrm>
                <a:off x="6878638" y="3349625"/>
                <a:ext cx="209550" cy="98425"/>
              </a:xfrm>
              <a:custGeom>
                <a:avLst/>
                <a:gdLst>
                  <a:gd name="T0" fmla="*/ 190500 w 132"/>
                  <a:gd name="T1" fmla="*/ 95250 h 62"/>
                  <a:gd name="T2" fmla="*/ 190500 w 132"/>
                  <a:gd name="T3" fmla="*/ 95250 h 62"/>
                  <a:gd name="T4" fmla="*/ 168275 w 132"/>
                  <a:gd name="T5" fmla="*/ 60325 h 62"/>
                  <a:gd name="T6" fmla="*/ 146050 w 132"/>
                  <a:gd name="T7" fmla="*/ 41275 h 62"/>
                  <a:gd name="T8" fmla="*/ 127000 w 132"/>
                  <a:gd name="T9" fmla="*/ 28575 h 62"/>
                  <a:gd name="T10" fmla="*/ 107950 w 132"/>
                  <a:gd name="T11" fmla="*/ 22225 h 62"/>
                  <a:gd name="T12" fmla="*/ 107950 w 132"/>
                  <a:gd name="T13" fmla="*/ 22225 h 62"/>
                  <a:gd name="T14" fmla="*/ 107950 w 132"/>
                  <a:gd name="T15" fmla="*/ 22225 h 62"/>
                  <a:gd name="T16" fmla="*/ 95250 w 132"/>
                  <a:gd name="T17" fmla="*/ 22225 h 62"/>
                  <a:gd name="T18" fmla="*/ 82550 w 132"/>
                  <a:gd name="T19" fmla="*/ 22225 h 62"/>
                  <a:gd name="T20" fmla="*/ 60325 w 132"/>
                  <a:gd name="T21" fmla="*/ 31750 h 62"/>
                  <a:gd name="T22" fmla="*/ 41275 w 132"/>
                  <a:gd name="T23" fmla="*/ 41275 h 62"/>
                  <a:gd name="T24" fmla="*/ 25400 w 132"/>
                  <a:gd name="T25" fmla="*/ 50800 h 62"/>
                  <a:gd name="T26" fmla="*/ 25400 w 132"/>
                  <a:gd name="T27" fmla="*/ 50800 h 62"/>
                  <a:gd name="T28" fmla="*/ 25400 w 132"/>
                  <a:gd name="T29" fmla="*/ 50800 h 62"/>
                  <a:gd name="T30" fmla="*/ 19050 w 132"/>
                  <a:gd name="T31" fmla="*/ 57150 h 62"/>
                  <a:gd name="T32" fmla="*/ 19050 w 132"/>
                  <a:gd name="T33" fmla="*/ 57150 h 62"/>
                  <a:gd name="T34" fmla="*/ 19050 w 132"/>
                  <a:gd name="T35" fmla="*/ 57150 h 62"/>
                  <a:gd name="T36" fmla="*/ 12700 w 132"/>
                  <a:gd name="T37" fmla="*/ 60325 h 62"/>
                  <a:gd name="T38" fmla="*/ 3175 w 132"/>
                  <a:gd name="T39" fmla="*/ 57150 h 62"/>
                  <a:gd name="T40" fmla="*/ 3175 w 132"/>
                  <a:gd name="T41" fmla="*/ 57150 h 62"/>
                  <a:gd name="T42" fmla="*/ 3175 w 132"/>
                  <a:gd name="T43" fmla="*/ 57150 h 62"/>
                  <a:gd name="T44" fmla="*/ 0 w 132"/>
                  <a:gd name="T45" fmla="*/ 47625 h 62"/>
                  <a:gd name="T46" fmla="*/ 3175 w 132"/>
                  <a:gd name="T47" fmla="*/ 41275 h 62"/>
                  <a:gd name="T48" fmla="*/ 3175 w 132"/>
                  <a:gd name="T49" fmla="*/ 41275 h 62"/>
                  <a:gd name="T50" fmla="*/ 3175 w 132"/>
                  <a:gd name="T51" fmla="*/ 41275 h 62"/>
                  <a:gd name="T52" fmla="*/ 12700 w 132"/>
                  <a:gd name="T53" fmla="*/ 31750 h 62"/>
                  <a:gd name="T54" fmla="*/ 34925 w 132"/>
                  <a:gd name="T55" fmla="*/ 15875 h 62"/>
                  <a:gd name="T56" fmla="*/ 50800 w 132"/>
                  <a:gd name="T57" fmla="*/ 9525 h 62"/>
                  <a:gd name="T58" fmla="*/ 66675 w 132"/>
                  <a:gd name="T59" fmla="*/ 3175 h 62"/>
                  <a:gd name="T60" fmla="*/ 88900 w 132"/>
                  <a:gd name="T61" fmla="*/ 0 h 62"/>
                  <a:gd name="T62" fmla="*/ 111125 w 132"/>
                  <a:gd name="T63" fmla="*/ 0 h 62"/>
                  <a:gd name="T64" fmla="*/ 111125 w 132"/>
                  <a:gd name="T65" fmla="*/ 0 h 62"/>
                  <a:gd name="T66" fmla="*/ 111125 w 132"/>
                  <a:gd name="T67" fmla="*/ 0 h 62"/>
                  <a:gd name="T68" fmla="*/ 123825 w 132"/>
                  <a:gd name="T69" fmla="*/ 3175 h 62"/>
                  <a:gd name="T70" fmla="*/ 136525 w 132"/>
                  <a:gd name="T71" fmla="*/ 6350 h 62"/>
                  <a:gd name="T72" fmla="*/ 149225 w 132"/>
                  <a:gd name="T73" fmla="*/ 12700 h 62"/>
                  <a:gd name="T74" fmla="*/ 161925 w 132"/>
                  <a:gd name="T75" fmla="*/ 22225 h 62"/>
                  <a:gd name="T76" fmla="*/ 174625 w 132"/>
                  <a:gd name="T77" fmla="*/ 31750 h 62"/>
                  <a:gd name="T78" fmla="*/ 187325 w 132"/>
                  <a:gd name="T79" fmla="*/ 47625 h 62"/>
                  <a:gd name="T80" fmla="*/ 200025 w 132"/>
                  <a:gd name="T81" fmla="*/ 63500 h 62"/>
                  <a:gd name="T82" fmla="*/ 209550 w 132"/>
                  <a:gd name="T83" fmla="*/ 82550 h 62"/>
                  <a:gd name="T84" fmla="*/ 209550 w 132"/>
                  <a:gd name="T85" fmla="*/ 82550 h 62"/>
                  <a:gd name="T86" fmla="*/ 209550 w 132"/>
                  <a:gd name="T87" fmla="*/ 82550 h 62"/>
                  <a:gd name="T88" fmla="*/ 209550 w 132"/>
                  <a:gd name="T89" fmla="*/ 92075 h 62"/>
                  <a:gd name="T90" fmla="*/ 206375 w 132"/>
                  <a:gd name="T91" fmla="*/ 98425 h 62"/>
                  <a:gd name="T92" fmla="*/ 206375 w 132"/>
                  <a:gd name="T93" fmla="*/ 98425 h 62"/>
                  <a:gd name="T94" fmla="*/ 206375 w 132"/>
                  <a:gd name="T95" fmla="*/ 98425 h 62"/>
                  <a:gd name="T96" fmla="*/ 196850 w 132"/>
                  <a:gd name="T97" fmla="*/ 98425 h 62"/>
                  <a:gd name="T98" fmla="*/ 196850 w 132"/>
                  <a:gd name="T99" fmla="*/ 98425 h 62"/>
                  <a:gd name="T100" fmla="*/ 196850 w 132"/>
                  <a:gd name="T101" fmla="*/ 98425 h 62"/>
                  <a:gd name="T102" fmla="*/ 193675 w 132"/>
                  <a:gd name="T103" fmla="*/ 98425 h 62"/>
                  <a:gd name="T104" fmla="*/ 190500 w 132"/>
                  <a:gd name="T105" fmla="*/ 95250 h 62"/>
                  <a:gd name="T106" fmla="*/ 190500 w 132"/>
                  <a:gd name="T107" fmla="*/ 95250 h 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32"/>
                  <a:gd name="T163" fmla="*/ 0 h 62"/>
                  <a:gd name="T164" fmla="*/ 132 w 132"/>
                  <a:gd name="T165" fmla="*/ 62 h 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32" h="62">
                    <a:moveTo>
                      <a:pt x="120" y="60"/>
                    </a:moveTo>
                    <a:lnTo>
                      <a:pt x="120" y="60"/>
                    </a:lnTo>
                    <a:lnTo>
                      <a:pt x="106" y="38"/>
                    </a:lnTo>
                    <a:lnTo>
                      <a:pt x="92" y="26"/>
                    </a:lnTo>
                    <a:lnTo>
                      <a:pt x="80" y="18"/>
                    </a:lnTo>
                    <a:lnTo>
                      <a:pt x="68" y="14"/>
                    </a:lnTo>
                    <a:lnTo>
                      <a:pt x="60" y="14"/>
                    </a:lnTo>
                    <a:lnTo>
                      <a:pt x="52" y="14"/>
                    </a:lnTo>
                    <a:lnTo>
                      <a:pt x="38" y="20"/>
                    </a:lnTo>
                    <a:lnTo>
                      <a:pt x="26" y="26"/>
                    </a:lnTo>
                    <a:lnTo>
                      <a:pt x="16" y="32"/>
                    </a:lnTo>
                    <a:lnTo>
                      <a:pt x="12" y="36"/>
                    </a:lnTo>
                    <a:lnTo>
                      <a:pt x="8" y="38"/>
                    </a:lnTo>
                    <a:lnTo>
                      <a:pt x="2" y="36"/>
                    </a:lnTo>
                    <a:lnTo>
                      <a:pt x="0" y="30"/>
                    </a:lnTo>
                    <a:lnTo>
                      <a:pt x="2" y="26"/>
                    </a:lnTo>
                    <a:lnTo>
                      <a:pt x="8" y="20"/>
                    </a:lnTo>
                    <a:lnTo>
                      <a:pt x="22" y="10"/>
                    </a:lnTo>
                    <a:lnTo>
                      <a:pt x="32" y="6"/>
                    </a:lnTo>
                    <a:lnTo>
                      <a:pt x="42" y="2"/>
                    </a:lnTo>
                    <a:lnTo>
                      <a:pt x="56" y="0"/>
                    </a:lnTo>
                    <a:lnTo>
                      <a:pt x="70" y="0"/>
                    </a:lnTo>
                    <a:lnTo>
                      <a:pt x="78" y="2"/>
                    </a:lnTo>
                    <a:lnTo>
                      <a:pt x="86" y="4"/>
                    </a:lnTo>
                    <a:lnTo>
                      <a:pt x="94" y="8"/>
                    </a:lnTo>
                    <a:lnTo>
                      <a:pt x="102" y="14"/>
                    </a:lnTo>
                    <a:lnTo>
                      <a:pt x="110" y="20"/>
                    </a:lnTo>
                    <a:lnTo>
                      <a:pt x="118" y="30"/>
                    </a:lnTo>
                    <a:lnTo>
                      <a:pt x="126" y="40"/>
                    </a:lnTo>
                    <a:lnTo>
                      <a:pt x="132" y="52"/>
                    </a:lnTo>
                    <a:lnTo>
                      <a:pt x="132" y="58"/>
                    </a:lnTo>
                    <a:lnTo>
                      <a:pt x="130" y="62"/>
                    </a:lnTo>
                    <a:lnTo>
                      <a:pt x="124" y="62"/>
                    </a:lnTo>
                    <a:lnTo>
                      <a:pt x="122" y="62"/>
                    </a:lnTo>
                    <a:lnTo>
                      <a:pt x="120"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nvGrpSpPr>
            <p:cNvPr id="16393" name="Group 257">
              <a:extLst>
                <a:ext uri="{FF2B5EF4-FFF2-40B4-BE49-F238E27FC236}">
                  <a16:creationId xmlns:a16="http://schemas.microsoft.com/office/drawing/2014/main" id="{A5F62BBB-D16E-4B37-AE51-42B6A850FBC6}"/>
                </a:ext>
              </a:extLst>
            </p:cNvPr>
            <p:cNvGrpSpPr>
              <a:grpSpLocks/>
            </p:cNvGrpSpPr>
            <p:nvPr/>
          </p:nvGrpSpPr>
          <p:grpSpPr bwMode="auto">
            <a:xfrm>
              <a:off x="372025" y="66737"/>
              <a:ext cx="670897" cy="2361571"/>
              <a:chOff x="7706019" y="3414346"/>
              <a:chExt cx="670897" cy="2361571"/>
            </a:xfrm>
          </p:grpSpPr>
          <p:sp>
            <p:nvSpPr>
              <p:cNvPr id="16394" name="Freeform 87">
                <a:extLst>
                  <a:ext uri="{FF2B5EF4-FFF2-40B4-BE49-F238E27FC236}">
                    <a16:creationId xmlns:a16="http://schemas.microsoft.com/office/drawing/2014/main" id="{3962BB95-F747-41B0-BD86-B5AB446BD752}"/>
                  </a:ext>
                </a:extLst>
              </p:cNvPr>
              <p:cNvSpPr>
                <a:spLocks/>
              </p:cNvSpPr>
              <p:nvPr/>
            </p:nvSpPr>
            <p:spPr bwMode="auto">
              <a:xfrm>
                <a:off x="7706019" y="3414346"/>
                <a:ext cx="594636" cy="2361571"/>
              </a:xfrm>
              <a:custGeom>
                <a:avLst/>
                <a:gdLst>
                  <a:gd name="T0" fmla="*/ 3113 w 382"/>
                  <a:gd name="T1" fmla="*/ 671826 h 928"/>
                  <a:gd name="T2" fmla="*/ 0 w 382"/>
                  <a:gd name="T3" fmla="*/ 585303 h 928"/>
                  <a:gd name="T4" fmla="*/ 43586 w 382"/>
                  <a:gd name="T5" fmla="*/ 386809 h 928"/>
                  <a:gd name="T6" fmla="*/ 575956 w 382"/>
                  <a:gd name="T7" fmla="*/ 0 h 928"/>
                  <a:gd name="T8" fmla="*/ 594636 w 382"/>
                  <a:gd name="T9" fmla="*/ 2361571 h 928"/>
                  <a:gd name="T10" fmla="*/ 80945 w 382"/>
                  <a:gd name="T11" fmla="*/ 2254690 h 928"/>
                  <a:gd name="T12" fmla="*/ 3113 w 382"/>
                  <a:gd name="T13" fmla="*/ 671826 h 928"/>
                  <a:gd name="T14" fmla="*/ 0 60000 65536"/>
                  <a:gd name="T15" fmla="*/ 0 60000 65536"/>
                  <a:gd name="T16" fmla="*/ 0 60000 65536"/>
                  <a:gd name="T17" fmla="*/ 0 60000 65536"/>
                  <a:gd name="T18" fmla="*/ 0 60000 65536"/>
                  <a:gd name="T19" fmla="*/ 0 60000 65536"/>
                  <a:gd name="T20" fmla="*/ 0 60000 65536"/>
                  <a:gd name="T21" fmla="*/ 0 w 382"/>
                  <a:gd name="T22" fmla="*/ 0 h 928"/>
                  <a:gd name="T23" fmla="*/ 382 w 382"/>
                  <a:gd name="T24" fmla="*/ 928 h 9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2" h="928">
                    <a:moveTo>
                      <a:pt x="2" y="264"/>
                    </a:moveTo>
                    <a:lnTo>
                      <a:pt x="0" y="230"/>
                    </a:lnTo>
                    <a:lnTo>
                      <a:pt x="28" y="152"/>
                    </a:lnTo>
                    <a:lnTo>
                      <a:pt x="370" y="0"/>
                    </a:lnTo>
                    <a:lnTo>
                      <a:pt x="382" y="928"/>
                    </a:lnTo>
                    <a:lnTo>
                      <a:pt x="52" y="886"/>
                    </a:lnTo>
                    <a:lnTo>
                      <a:pt x="2" y="264"/>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0" name="Rectangle 219">
                <a:extLst>
                  <a:ext uri="{FF2B5EF4-FFF2-40B4-BE49-F238E27FC236}">
                    <a16:creationId xmlns:a16="http://schemas.microsoft.com/office/drawing/2014/main" id="{2DE2AEAD-BE24-4E57-8B65-D86D1FF53691}"/>
                  </a:ext>
                </a:extLst>
              </p:cNvPr>
              <p:cNvSpPr/>
              <p:nvPr/>
            </p:nvSpPr>
            <p:spPr>
              <a:xfrm flipH="1">
                <a:off x="8301024" y="3431804"/>
                <a:ext cx="76161" cy="2344113"/>
              </a:xfrm>
              <a:prstGeom prst="rect">
                <a:avLst/>
              </a:prstGeom>
              <a:solidFill>
                <a:srgbClr val="8CC6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6396" name="Picture 3" descr="C:\Users\Berry\AppData\Local\Microsoft\Windows\Temporary Internet Files\Content.IE5\EPF6VDKG\MCj03526370000[1].wmf">
                <a:extLst>
                  <a:ext uri="{FF2B5EF4-FFF2-40B4-BE49-F238E27FC236}">
                    <a16:creationId xmlns:a16="http://schemas.microsoft.com/office/drawing/2014/main" id="{54A6FB14-B621-4BED-8EE6-E3ED0BFAEB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914863" y="4564524"/>
                <a:ext cx="327845" cy="665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16391" name="Picture 3" descr="C:\Users\Berry\AppData\Local\Microsoft\Windows\Temporary Internet Files\Content.IE5\YN9FQ2ZH\MCj04417340000[2].png">
            <a:extLst>
              <a:ext uri="{FF2B5EF4-FFF2-40B4-BE49-F238E27FC236}">
                <a16:creationId xmlns:a16="http://schemas.microsoft.com/office/drawing/2014/main" id="{19C74DFF-17C6-4AD5-8F98-717D6CE398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8263" y="4681538"/>
            <a:ext cx="1533525"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0E44C24D-5CB0-4CBF-99AD-E0D3F3D32DEB}"/>
              </a:ext>
            </a:extLst>
          </p:cNvPr>
          <p:cNvSpPr/>
          <p:nvPr/>
        </p:nvSpPr>
        <p:spPr>
          <a:xfrm>
            <a:off x="0" y="-36513"/>
            <a:ext cx="9144000" cy="62166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7411" name="Picture 26">
            <a:extLst>
              <a:ext uri="{FF2B5EF4-FFF2-40B4-BE49-F238E27FC236}">
                <a16:creationId xmlns:a16="http://schemas.microsoft.com/office/drawing/2014/main" id="{27251264-E4F5-407C-836F-D07D04BE1D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4500" y="1739900"/>
            <a:ext cx="2941638"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AutoShape 13">
            <a:extLst>
              <a:ext uri="{FF2B5EF4-FFF2-40B4-BE49-F238E27FC236}">
                <a16:creationId xmlns:a16="http://schemas.microsoft.com/office/drawing/2014/main" id="{11054209-211E-4A00-BE14-2419C56C47B2}"/>
              </a:ext>
            </a:extLst>
          </p:cNvPr>
          <p:cNvSpPr>
            <a:spLocks noChangeArrowheads="1"/>
          </p:cNvSpPr>
          <p:nvPr/>
        </p:nvSpPr>
        <p:spPr bwMode="auto">
          <a:xfrm>
            <a:off x="431800" y="862013"/>
            <a:ext cx="3822700" cy="3992562"/>
          </a:xfrm>
          <a:prstGeom prst="wedgeRoundRectCallout">
            <a:avLst>
              <a:gd name="adj1" fmla="val 76505"/>
              <a:gd name="adj2" fmla="val 24944"/>
              <a:gd name="adj3" fmla="val 16667"/>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b="1">
                <a:solidFill>
                  <a:schemeClr val="tx1"/>
                </a:solidFill>
                <a:latin typeface="Times New Roman" panose="02020603050405020304" pitchFamily="18" charset="0"/>
                <a:cs typeface="Arial" panose="020B0604020202020204" pitchFamily="34" charset="0"/>
              </a:defRPr>
            </a:lvl1pPr>
            <a:lvl2pPr marL="742950" indent="-285750" eaLnBrk="0" hangingPunct="0">
              <a:defRPr sz="2400" b="1">
                <a:solidFill>
                  <a:schemeClr val="tx1"/>
                </a:solidFill>
                <a:latin typeface="Times New Roman" panose="02020603050405020304" pitchFamily="18" charset="0"/>
                <a:cs typeface="Arial" panose="020B0604020202020204" pitchFamily="34" charset="0"/>
              </a:defRPr>
            </a:lvl2pPr>
            <a:lvl3pPr marL="1143000" indent="-228600" eaLnBrk="0" hangingPunct="0">
              <a:defRPr sz="2400" b="1">
                <a:solidFill>
                  <a:schemeClr val="tx1"/>
                </a:solidFill>
                <a:latin typeface="Times New Roman" panose="02020603050405020304" pitchFamily="18" charset="0"/>
                <a:cs typeface="Arial" panose="020B0604020202020204" pitchFamily="34" charset="0"/>
              </a:defRPr>
            </a:lvl3pPr>
            <a:lvl4pPr marL="1600200" indent="-228600" eaLnBrk="0" hangingPunct="0">
              <a:defRPr sz="2400" b="1">
                <a:solidFill>
                  <a:schemeClr val="tx1"/>
                </a:solidFill>
                <a:latin typeface="Times New Roman" panose="02020603050405020304" pitchFamily="18" charset="0"/>
                <a:cs typeface="Arial" panose="020B0604020202020204" pitchFamily="34" charset="0"/>
              </a:defRPr>
            </a:lvl4pPr>
            <a:lvl5pPr marL="2057400" indent="-228600" eaLnBrk="0" hangingPunct="0">
              <a:defRPr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pPr>
            <a:r>
              <a:rPr lang="en-GB" altLang="en-US" b="0">
                <a:latin typeface="Verdana" panose="020B0604030504040204" pitchFamily="34" charset="0"/>
              </a:rPr>
              <a:t>I have found the meaning of ‘revealed truth’. It means that God shared his thoughts with humans and they wrote out in their own words what He’d said.</a:t>
            </a:r>
          </a:p>
        </p:txBody>
      </p:sp>
      <p:pic>
        <p:nvPicPr>
          <p:cNvPr id="17413" name="Picture 26" descr="detective-2.png">
            <a:extLst>
              <a:ext uri="{FF2B5EF4-FFF2-40B4-BE49-F238E27FC236}">
                <a16:creationId xmlns:a16="http://schemas.microsoft.com/office/drawing/2014/main" id="{1E7B1BF9-331D-44E1-AED0-F58282EBC31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08650" y="2368550"/>
            <a:ext cx="2871788" cy="359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5D9186-33D1-44A9-BD71-1DC0D83FBA8A}"/>
              </a:ext>
            </a:extLst>
          </p:cNvPr>
          <p:cNvSpPr/>
          <p:nvPr/>
        </p:nvSpPr>
        <p:spPr>
          <a:xfrm>
            <a:off x="0" y="-36513"/>
            <a:ext cx="9144000" cy="62166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8435" name="Picture 3" descr="C:\Users\Berry\AppData\Local\Microsoft\Windows\Temporary Internet Files\Content.IE5\EPF6VDKG\MCWB02300_0000[1].gif">
            <a:extLst>
              <a:ext uri="{FF2B5EF4-FFF2-40B4-BE49-F238E27FC236}">
                <a16:creationId xmlns:a16="http://schemas.microsoft.com/office/drawing/2014/main" id="{56CDC85A-6A92-403C-B2D0-DDC467CB04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5725" y="5245100"/>
            <a:ext cx="12255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436" name="Group 60">
            <a:extLst>
              <a:ext uri="{FF2B5EF4-FFF2-40B4-BE49-F238E27FC236}">
                <a16:creationId xmlns:a16="http://schemas.microsoft.com/office/drawing/2014/main" id="{D707D3D9-D35F-4F97-A432-7FDC9B75DDBD}"/>
              </a:ext>
            </a:extLst>
          </p:cNvPr>
          <p:cNvGrpSpPr>
            <a:grpSpLocks/>
          </p:cNvGrpSpPr>
          <p:nvPr/>
        </p:nvGrpSpPr>
        <p:grpSpPr bwMode="auto">
          <a:xfrm>
            <a:off x="355600" y="4075113"/>
            <a:ext cx="3778250" cy="1839912"/>
            <a:chOff x="1989138" y="4122738"/>
            <a:chExt cx="2784475" cy="2057400"/>
          </a:xfrm>
        </p:grpSpPr>
        <p:sp>
          <p:nvSpPr>
            <p:cNvPr id="18501" name="AutoShape 5">
              <a:extLst>
                <a:ext uri="{FF2B5EF4-FFF2-40B4-BE49-F238E27FC236}">
                  <a16:creationId xmlns:a16="http://schemas.microsoft.com/office/drawing/2014/main" id="{33E77FF0-94F8-4106-A46D-EFE74AE367E0}"/>
                </a:ext>
              </a:extLst>
            </p:cNvPr>
            <p:cNvSpPr>
              <a:spLocks noChangeAspect="1" noChangeArrowheads="1" noTextEdit="1"/>
            </p:cNvSpPr>
            <p:nvPr/>
          </p:nvSpPr>
          <p:spPr bwMode="auto">
            <a:xfrm>
              <a:off x="1989138" y="4122738"/>
              <a:ext cx="278447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6151" name="Freeform 7">
              <a:extLst>
                <a:ext uri="{FF2B5EF4-FFF2-40B4-BE49-F238E27FC236}">
                  <a16:creationId xmlns:a16="http://schemas.microsoft.com/office/drawing/2014/main" id="{5F21234F-CEF4-43CC-B042-260CE409C208}"/>
                </a:ext>
              </a:extLst>
            </p:cNvPr>
            <p:cNvSpPr>
              <a:spLocks/>
            </p:cNvSpPr>
            <p:nvPr/>
          </p:nvSpPr>
          <p:spPr bwMode="auto">
            <a:xfrm>
              <a:off x="2241847" y="4190194"/>
              <a:ext cx="2513047" cy="1970418"/>
            </a:xfrm>
            <a:custGeom>
              <a:avLst/>
              <a:gdLst/>
              <a:ahLst/>
              <a:cxnLst>
                <a:cxn ang="0">
                  <a:pos x="1762" y="466"/>
                </a:cxn>
                <a:cxn ang="0">
                  <a:pos x="1545" y="383"/>
                </a:cxn>
                <a:cxn ang="0">
                  <a:pos x="1543" y="125"/>
                </a:cxn>
                <a:cxn ang="0">
                  <a:pos x="1352" y="0"/>
                </a:cxn>
                <a:cxn ang="0">
                  <a:pos x="1013" y="221"/>
                </a:cxn>
                <a:cxn ang="0">
                  <a:pos x="965" y="549"/>
                </a:cxn>
                <a:cxn ang="0">
                  <a:pos x="895" y="652"/>
                </a:cxn>
                <a:cxn ang="0">
                  <a:pos x="508" y="577"/>
                </a:cxn>
                <a:cxn ang="0">
                  <a:pos x="343" y="680"/>
                </a:cxn>
                <a:cxn ang="0">
                  <a:pos x="501" y="921"/>
                </a:cxn>
                <a:cxn ang="0">
                  <a:pos x="635" y="1102"/>
                </a:cxn>
                <a:cxn ang="0">
                  <a:pos x="421" y="1151"/>
                </a:cxn>
                <a:cxn ang="0">
                  <a:pos x="91" y="1154"/>
                </a:cxn>
                <a:cxn ang="0">
                  <a:pos x="24" y="1391"/>
                </a:cxn>
                <a:cxn ang="0">
                  <a:pos x="421" y="1502"/>
                </a:cxn>
                <a:cxn ang="0">
                  <a:pos x="698" y="1622"/>
                </a:cxn>
                <a:cxn ang="0">
                  <a:pos x="441" y="1795"/>
                </a:cxn>
                <a:cxn ang="0">
                  <a:pos x="272" y="1988"/>
                </a:cxn>
                <a:cxn ang="0">
                  <a:pos x="303" y="2197"/>
                </a:cxn>
                <a:cxn ang="0">
                  <a:pos x="524" y="2319"/>
                </a:cxn>
                <a:cxn ang="0">
                  <a:pos x="797" y="2201"/>
                </a:cxn>
                <a:cxn ang="0">
                  <a:pos x="914" y="1956"/>
                </a:cxn>
                <a:cxn ang="0">
                  <a:pos x="1073" y="1952"/>
                </a:cxn>
                <a:cxn ang="0">
                  <a:pos x="1132" y="2295"/>
                </a:cxn>
                <a:cxn ang="0">
                  <a:pos x="1285" y="2371"/>
                </a:cxn>
                <a:cxn ang="0">
                  <a:pos x="1581" y="2059"/>
                </a:cxn>
                <a:cxn ang="0">
                  <a:pos x="1762" y="1988"/>
                </a:cxn>
                <a:cxn ang="0">
                  <a:pos x="2050" y="2290"/>
                </a:cxn>
                <a:cxn ang="0">
                  <a:pos x="2346" y="2486"/>
                </a:cxn>
                <a:cxn ang="0">
                  <a:pos x="2524" y="2406"/>
                </a:cxn>
                <a:cxn ang="0">
                  <a:pos x="2511" y="2184"/>
                </a:cxn>
                <a:cxn ang="0">
                  <a:pos x="2239" y="1932"/>
                </a:cxn>
                <a:cxn ang="0">
                  <a:pos x="2547" y="1916"/>
                </a:cxn>
                <a:cxn ang="0">
                  <a:pos x="3099" y="1980"/>
                </a:cxn>
                <a:cxn ang="0">
                  <a:pos x="3126" y="1814"/>
                </a:cxn>
                <a:cxn ang="0">
                  <a:pos x="2772" y="1625"/>
                </a:cxn>
                <a:cxn ang="0">
                  <a:pos x="2465" y="1455"/>
                </a:cxn>
                <a:cxn ang="0">
                  <a:pos x="2772" y="1252"/>
                </a:cxn>
                <a:cxn ang="0">
                  <a:pos x="3016" y="1174"/>
                </a:cxn>
                <a:cxn ang="0">
                  <a:pos x="2959" y="1040"/>
                </a:cxn>
                <a:cxn ang="0">
                  <a:pos x="2685" y="1028"/>
                </a:cxn>
                <a:cxn ang="0">
                  <a:pos x="2249" y="1087"/>
                </a:cxn>
                <a:cxn ang="0">
                  <a:pos x="2262" y="909"/>
                </a:cxn>
                <a:cxn ang="0">
                  <a:pos x="2251" y="818"/>
                </a:cxn>
                <a:cxn ang="0">
                  <a:pos x="1999" y="719"/>
                </a:cxn>
                <a:cxn ang="0">
                  <a:pos x="2094" y="474"/>
                </a:cxn>
              </a:cxnLst>
              <a:rect l="0" t="0" r="r" b="b"/>
              <a:pathLst>
                <a:path w="3167" h="2486">
                  <a:moveTo>
                    <a:pt x="2125" y="443"/>
                  </a:moveTo>
                  <a:lnTo>
                    <a:pt x="1971" y="466"/>
                  </a:lnTo>
                  <a:lnTo>
                    <a:pt x="1762" y="466"/>
                  </a:lnTo>
                  <a:lnTo>
                    <a:pt x="1648" y="463"/>
                  </a:lnTo>
                  <a:lnTo>
                    <a:pt x="1579" y="413"/>
                  </a:lnTo>
                  <a:lnTo>
                    <a:pt x="1545" y="383"/>
                  </a:lnTo>
                  <a:lnTo>
                    <a:pt x="1530" y="332"/>
                  </a:lnTo>
                  <a:lnTo>
                    <a:pt x="1537" y="226"/>
                  </a:lnTo>
                  <a:lnTo>
                    <a:pt x="1543" y="125"/>
                  </a:lnTo>
                  <a:lnTo>
                    <a:pt x="1508" y="53"/>
                  </a:lnTo>
                  <a:lnTo>
                    <a:pt x="1442" y="0"/>
                  </a:lnTo>
                  <a:lnTo>
                    <a:pt x="1352" y="0"/>
                  </a:lnTo>
                  <a:lnTo>
                    <a:pt x="1258" y="36"/>
                  </a:lnTo>
                  <a:lnTo>
                    <a:pt x="1127" y="115"/>
                  </a:lnTo>
                  <a:lnTo>
                    <a:pt x="1013" y="221"/>
                  </a:lnTo>
                  <a:lnTo>
                    <a:pt x="954" y="329"/>
                  </a:lnTo>
                  <a:lnTo>
                    <a:pt x="946" y="435"/>
                  </a:lnTo>
                  <a:lnTo>
                    <a:pt x="965" y="549"/>
                  </a:lnTo>
                  <a:lnTo>
                    <a:pt x="962" y="597"/>
                  </a:lnTo>
                  <a:lnTo>
                    <a:pt x="942" y="625"/>
                  </a:lnTo>
                  <a:lnTo>
                    <a:pt x="895" y="652"/>
                  </a:lnTo>
                  <a:lnTo>
                    <a:pt x="816" y="656"/>
                  </a:lnTo>
                  <a:lnTo>
                    <a:pt x="694" y="644"/>
                  </a:lnTo>
                  <a:lnTo>
                    <a:pt x="508" y="577"/>
                  </a:lnTo>
                  <a:lnTo>
                    <a:pt x="441" y="573"/>
                  </a:lnTo>
                  <a:lnTo>
                    <a:pt x="382" y="608"/>
                  </a:lnTo>
                  <a:lnTo>
                    <a:pt x="343" y="680"/>
                  </a:lnTo>
                  <a:lnTo>
                    <a:pt x="347" y="770"/>
                  </a:lnTo>
                  <a:lnTo>
                    <a:pt x="390" y="853"/>
                  </a:lnTo>
                  <a:lnTo>
                    <a:pt x="501" y="921"/>
                  </a:lnTo>
                  <a:lnTo>
                    <a:pt x="615" y="992"/>
                  </a:lnTo>
                  <a:lnTo>
                    <a:pt x="641" y="1045"/>
                  </a:lnTo>
                  <a:lnTo>
                    <a:pt x="635" y="1102"/>
                  </a:lnTo>
                  <a:lnTo>
                    <a:pt x="596" y="1142"/>
                  </a:lnTo>
                  <a:lnTo>
                    <a:pt x="540" y="1162"/>
                  </a:lnTo>
                  <a:lnTo>
                    <a:pt x="421" y="1151"/>
                  </a:lnTo>
                  <a:lnTo>
                    <a:pt x="292" y="1115"/>
                  </a:lnTo>
                  <a:lnTo>
                    <a:pt x="186" y="1115"/>
                  </a:lnTo>
                  <a:lnTo>
                    <a:pt x="91" y="1154"/>
                  </a:lnTo>
                  <a:lnTo>
                    <a:pt x="11" y="1265"/>
                  </a:lnTo>
                  <a:lnTo>
                    <a:pt x="0" y="1344"/>
                  </a:lnTo>
                  <a:lnTo>
                    <a:pt x="24" y="1391"/>
                  </a:lnTo>
                  <a:lnTo>
                    <a:pt x="102" y="1434"/>
                  </a:lnTo>
                  <a:lnTo>
                    <a:pt x="228" y="1470"/>
                  </a:lnTo>
                  <a:lnTo>
                    <a:pt x="421" y="1502"/>
                  </a:lnTo>
                  <a:lnTo>
                    <a:pt x="580" y="1545"/>
                  </a:lnTo>
                  <a:lnTo>
                    <a:pt x="674" y="1576"/>
                  </a:lnTo>
                  <a:lnTo>
                    <a:pt x="698" y="1622"/>
                  </a:lnTo>
                  <a:lnTo>
                    <a:pt x="694" y="1664"/>
                  </a:lnTo>
                  <a:lnTo>
                    <a:pt x="611" y="1703"/>
                  </a:lnTo>
                  <a:lnTo>
                    <a:pt x="441" y="1795"/>
                  </a:lnTo>
                  <a:lnTo>
                    <a:pt x="339" y="1862"/>
                  </a:lnTo>
                  <a:lnTo>
                    <a:pt x="292" y="1929"/>
                  </a:lnTo>
                  <a:lnTo>
                    <a:pt x="272" y="1988"/>
                  </a:lnTo>
                  <a:lnTo>
                    <a:pt x="260" y="2063"/>
                  </a:lnTo>
                  <a:lnTo>
                    <a:pt x="268" y="2122"/>
                  </a:lnTo>
                  <a:lnTo>
                    <a:pt x="303" y="2197"/>
                  </a:lnTo>
                  <a:lnTo>
                    <a:pt x="379" y="2289"/>
                  </a:lnTo>
                  <a:lnTo>
                    <a:pt x="449" y="2316"/>
                  </a:lnTo>
                  <a:lnTo>
                    <a:pt x="524" y="2319"/>
                  </a:lnTo>
                  <a:lnTo>
                    <a:pt x="622" y="2311"/>
                  </a:lnTo>
                  <a:lnTo>
                    <a:pt x="722" y="2272"/>
                  </a:lnTo>
                  <a:lnTo>
                    <a:pt x="797" y="2201"/>
                  </a:lnTo>
                  <a:lnTo>
                    <a:pt x="847" y="2110"/>
                  </a:lnTo>
                  <a:lnTo>
                    <a:pt x="883" y="2015"/>
                  </a:lnTo>
                  <a:lnTo>
                    <a:pt x="914" y="1956"/>
                  </a:lnTo>
                  <a:lnTo>
                    <a:pt x="962" y="1921"/>
                  </a:lnTo>
                  <a:lnTo>
                    <a:pt x="1021" y="1916"/>
                  </a:lnTo>
                  <a:lnTo>
                    <a:pt x="1073" y="1952"/>
                  </a:lnTo>
                  <a:lnTo>
                    <a:pt x="1102" y="2033"/>
                  </a:lnTo>
                  <a:lnTo>
                    <a:pt x="1136" y="2181"/>
                  </a:lnTo>
                  <a:lnTo>
                    <a:pt x="1132" y="2295"/>
                  </a:lnTo>
                  <a:lnTo>
                    <a:pt x="1148" y="2355"/>
                  </a:lnTo>
                  <a:lnTo>
                    <a:pt x="1191" y="2378"/>
                  </a:lnTo>
                  <a:lnTo>
                    <a:pt x="1285" y="2371"/>
                  </a:lnTo>
                  <a:lnTo>
                    <a:pt x="1383" y="2300"/>
                  </a:lnTo>
                  <a:lnTo>
                    <a:pt x="1486" y="2193"/>
                  </a:lnTo>
                  <a:lnTo>
                    <a:pt x="1581" y="2059"/>
                  </a:lnTo>
                  <a:lnTo>
                    <a:pt x="1656" y="1996"/>
                  </a:lnTo>
                  <a:lnTo>
                    <a:pt x="1699" y="1976"/>
                  </a:lnTo>
                  <a:lnTo>
                    <a:pt x="1762" y="1988"/>
                  </a:lnTo>
                  <a:lnTo>
                    <a:pt x="1837" y="2047"/>
                  </a:lnTo>
                  <a:lnTo>
                    <a:pt x="1906" y="2131"/>
                  </a:lnTo>
                  <a:lnTo>
                    <a:pt x="2050" y="2290"/>
                  </a:lnTo>
                  <a:lnTo>
                    <a:pt x="2164" y="2411"/>
                  </a:lnTo>
                  <a:lnTo>
                    <a:pt x="2236" y="2450"/>
                  </a:lnTo>
                  <a:lnTo>
                    <a:pt x="2346" y="2486"/>
                  </a:lnTo>
                  <a:lnTo>
                    <a:pt x="2421" y="2481"/>
                  </a:lnTo>
                  <a:lnTo>
                    <a:pt x="2476" y="2454"/>
                  </a:lnTo>
                  <a:lnTo>
                    <a:pt x="2524" y="2406"/>
                  </a:lnTo>
                  <a:lnTo>
                    <a:pt x="2547" y="2336"/>
                  </a:lnTo>
                  <a:lnTo>
                    <a:pt x="2555" y="2269"/>
                  </a:lnTo>
                  <a:lnTo>
                    <a:pt x="2511" y="2184"/>
                  </a:lnTo>
                  <a:lnTo>
                    <a:pt x="2421" y="2074"/>
                  </a:lnTo>
                  <a:lnTo>
                    <a:pt x="2251" y="1968"/>
                  </a:lnTo>
                  <a:lnTo>
                    <a:pt x="2239" y="1932"/>
                  </a:lnTo>
                  <a:lnTo>
                    <a:pt x="2271" y="1909"/>
                  </a:lnTo>
                  <a:lnTo>
                    <a:pt x="2357" y="1901"/>
                  </a:lnTo>
                  <a:lnTo>
                    <a:pt x="2547" y="1916"/>
                  </a:lnTo>
                  <a:lnTo>
                    <a:pt x="2867" y="1960"/>
                  </a:lnTo>
                  <a:lnTo>
                    <a:pt x="3004" y="1980"/>
                  </a:lnTo>
                  <a:lnTo>
                    <a:pt x="3099" y="1980"/>
                  </a:lnTo>
                  <a:lnTo>
                    <a:pt x="3154" y="1952"/>
                  </a:lnTo>
                  <a:lnTo>
                    <a:pt x="3167" y="1887"/>
                  </a:lnTo>
                  <a:lnTo>
                    <a:pt x="3126" y="1814"/>
                  </a:lnTo>
                  <a:lnTo>
                    <a:pt x="3020" y="1726"/>
                  </a:lnTo>
                  <a:lnTo>
                    <a:pt x="2914" y="1672"/>
                  </a:lnTo>
                  <a:lnTo>
                    <a:pt x="2772" y="1625"/>
                  </a:lnTo>
                  <a:lnTo>
                    <a:pt x="2582" y="1569"/>
                  </a:lnTo>
                  <a:lnTo>
                    <a:pt x="2489" y="1507"/>
                  </a:lnTo>
                  <a:lnTo>
                    <a:pt x="2465" y="1455"/>
                  </a:lnTo>
                  <a:lnTo>
                    <a:pt x="2484" y="1388"/>
                  </a:lnTo>
                  <a:lnTo>
                    <a:pt x="2558" y="1327"/>
                  </a:lnTo>
                  <a:lnTo>
                    <a:pt x="2772" y="1252"/>
                  </a:lnTo>
                  <a:lnTo>
                    <a:pt x="2890" y="1221"/>
                  </a:lnTo>
                  <a:lnTo>
                    <a:pt x="2962" y="1201"/>
                  </a:lnTo>
                  <a:lnTo>
                    <a:pt x="3016" y="1174"/>
                  </a:lnTo>
                  <a:lnTo>
                    <a:pt x="3034" y="1126"/>
                  </a:lnTo>
                  <a:lnTo>
                    <a:pt x="3009" y="1071"/>
                  </a:lnTo>
                  <a:lnTo>
                    <a:pt x="2959" y="1040"/>
                  </a:lnTo>
                  <a:lnTo>
                    <a:pt x="2862" y="1015"/>
                  </a:lnTo>
                  <a:lnTo>
                    <a:pt x="2775" y="1012"/>
                  </a:lnTo>
                  <a:lnTo>
                    <a:pt x="2685" y="1028"/>
                  </a:lnTo>
                  <a:lnTo>
                    <a:pt x="2480" y="1071"/>
                  </a:lnTo>
                  <a:lnTo>
                    <a:pt x="2342" y="1087"/>
                  </a:lnTo>
                  <a:lnTo>
                    <a:pt x="2249" y="1087"/>
                  </a:lnTo>
                  <a:lnTo>
                    <a:pt x="2220" y="1043"/>
                  </a:lnTo>
                  <a:lnTo>
                    <a:pt x="2220" y="976"/>
                  </a:lnTo>
                  <a:lnTo>
                    <a:pt x="2262" y="909"/>
                  </a:lnTo>
                  <a:lnTo>
                    <a:pt x="2334" y="858"/>
                  </a:lnTo>
                  <a:lnTo>
                    <a:pt x="2437" y="794"/>
                  </a:lnTo>
                  <a:lnTo>
                    <a:pt x="2251" y="818"/>
                  </a:lnTo>
                  <a:lnTo>
                    <a:pt x="2120" y="797"/>
                  </a:lnTo>
                  <a:lnTo>
                    <a:pt x="2042" y="754"/>
                  </a:lnTo>
                  <a:lnTo>
                    <a:pt x="1999" y="719"/>
                  </a:lnTo>
                  <a:lnTo>
                    <a:pt x="1999" y="644"/>
                  </a:lnTo>
                  <a:lnTo>
                    <a:pt x="2050" y="525"/>
                  </a:lnTo>
                  <a:lnTo>
                    <a:pt x="2094" y="474"/>
                  </a:lnTo>
                  <a:lnTo>
                    <a:pt x="2125" y="443"/>
                  </a:lnTo>
                  <a:lnTo>
                    <a:pt x="2125" y="443"/>
                  </a:lnTo>
                  <a:close/>
                </a:path>
              </a:pathLst>
            </a:custGeom>
            <a:solidFill>
              <a:schemeClr val="accent3">
                <a:lumMod val="50000"/>
              </a:schemeClr>
            </a:solidFill>
            <a:ln w="9525">
              <a:noFill/>
              <a:round/>
              <a:headEnd/>
              <a:tailEnd/>
            </a:ln>
          </p:spPr>
          <p:txBody>
            <a:bodyPr/>
            <a:lstStyle/>
            <a:p>
              <a:pPr>
                <a:defRPr/>
              </a:pPr>
              <a:endParaRPr lang="en-GB">
                <a:cs typeface="+mn-cs"/>
              </a:endParaRPr>
            </a:p>
          </p:txBody>
        </p:sp>
        <p:sp>
          <p:nvSpPr>
            <p:cNvPr id="6152" name="Freeform 8">
              <a:extLst>
                <a:ext uri="{FF2B5EF4-FFF2-40B4-BE49-F238E27FC236}">
                  <a16:creationId xmlns:a16="http://schemas.microsoft.com/office/drawing/2014/main" id="{590E7A06-6E44-4199-B418-2C78B4329346}"/>
                </a:ext>
              </a:extLst>
            </p:cNvPr>
            <p:cNvSpPr>
              <a:spLocks/>
            </p:cNvSpPr>
            <p:nvPr/>
          </p:nvSpPr>
          <p:spPr bwMode="auto">
            <a:xfrm>
              <a:off x="4267026" y="4646407"/>
              <a:ext cx="387252" cy="173965"/>
            </a:xfrm>
            <a:custGeom>
              <a:avLst/>
              <a:gdLst/>
              <a:ahLst/>
              <a:cxnLst>
                <a:cxn ang="0">
                  <a:pos x="0" y="182"/>
                </a:cxn>
                <a:cxn ang="0">
                  <a:pos x="165" y="67"/>
                </a:cxn>
                <a:cxn ang="0">
                  <a:pos x="280" y="12"/>
                </a:cxn>
                <a:cxn ang="0">
                  <a:pos x="383" y="0"/>
                </a:cxn>
                <a:cxn ang="0">
                  <a:pos x="461" y="23"/>
                </a:cxn>
                <a:cxn ang="0">
                  <a:pos x="489" y="67"/>
                </a:cxn>
                <a:cxn ang="0">
                  <a:pos x="485" y="118"/>
                </a:cxn>
                <a:cxn ang="0">
                  <a:pos x="433" y="159"/>
                </a:cxn>
                <a:cxn ang="0">
                  <a:pos x="319" y="201"/>
                </a:cxn>
                <a:cxn ang="0">
                  <a:pos x="216" y="217"/>
                </a:cxn>
                <a:cxn ang="0">
                  <a:pos x="82" y="193"/>
                </a:cxn>
                <a:cxn ang="0">
                  <a:pos x="0" y="182"/>
                </a:cxn>
                <a:cxn ang="0">
                  <a:pos x="0" y="182"/>
                </a:cxn>
              </a:cxnLst>
              <a:rect l="0" t="0" r="r" b="b"/>
              <a:pathLst>
                <a:path w="489" h="217">
                  <a:moveTo>
                    <a:pt x="0" y="182"/>
                  </a:moveTo>
                  <a:lnTo>
                    <a:pt x="165" y="67"/>
                  </a:lnTo>
                  <a:lnTo>
                    <a:pt x="280" y="12"/>
                  </a:lnTo>
                  <a:lnTo>
                    <a:pt x="383" y="0"/>
                  </a:lnTo>
                  <a:lnTo>
                    <a:pt x="461" y="23"/>
                  </a:lnTo>
                  <a:lnTo>
                    <a:pt x="489" y="67"/>
                  </a:lnTo>
                  <a:lnTo>
                    <a:pt x="485" y="118"/>
                  </a:lnTo>
                  <a:lnTo>
                    <a:pt x="433" y="159"/>
                  </a:lnTo>
                  <a:lnTo>
                    <a:pt x="319" y="201"/>
                  </a:lnTo>
                  <a:lnTo>
                    <a:pt x="216" y="217"/>
                  </a:lnTo>
                  <a:lnTo>
                    <a:pt x="82" y="193"/>
                  </a:lnTo>
                  <a:lnTo>
                    <a:pt x="0" y="182"/>
                  </a:lnTo>
                  <a:lnTo>
                    <a:pt x="0" y="182"/>
                  </a:lnTo>
                  <a:close/>
                </a:path>
              </a:pathLst>
            </a:custGeom>
            <a:solidFill>
              <a:schemeClr val="accent3">
                <a:lumMod val="50000"/>
              </a:schemeClr>
            </a:solidFill>
            <a:ln w="9525">
              <a:noFill/>
              <a:round/>
              <a:headEnd/>
              <a:tailEnd/>
            </a:ln>
          </p:spPr>
          <p:txBody>
            <a:bodyPr/>
            <a:lstStyle/>
            <a:p>
              <a:pPr>
                <a:defRPr/>
              </a:pPr>
              <a:endParaRPr lang="en-GB">
                <a:cs typeface="+mn-cs"/>
              </a:endParaRPr>
            </a:p>
          </p:txBody>
        </p:sp>
        <p:sp>
          <p:nvSpPr>
            <p:cNvPr id="6153" name="Freeform 9">
              <a:extLst>
                <a:ext uri="{FF2B5EF4-FFF2-40B4-BE49-F238E27FC236}">
                  <a16:creationId xmlns:a16="http://schemas.microsoft.com/office/drawing/2014/main" id="{89F2E5C3-BA5F-4314-BE54-1A57ABC217F7}"/>
                </a:ext>
              </a:extLst>
            </p:cNvPr>
            <p:cNvSpPr>
              <a:spLocks/>
            </p:cNvSpPr>
            <p:nvPr/>
          </p:nvSpPr>
          <p:spPr bwMode="auto">
            <a:xfrm>
              <a:off x="2016047" y="5427474"/>
              <a:ext cx="403632" cy="415385"/>
            </a:xfrm>
            <a:custGeom>
              <a:avLst/>
              <a:gdLst/>
              <a:ahLst/>
              <a:cxnLst>
                <a:cxn ang="0">
                  <a:pos x="42" y="23"/>
                </a:cxn>
                <a:cxn ang="0">
                  <a:pos x="121" y="0"/>
                </a:cxn>
                <a:cxn ang="0">
                  <a:pos x="219" y="12"/>
                </a:cxn>
                <a:cxn ang="0">
                  <a:pos x="387" y="52"/>
                </a:cxn>
                <a:cxn ang="0">
                  <a:pos x="446" y="95"/>
                </a:cxn>
                <a:cxn ang="0">
                  <a:pos x="508" y="206"/>
                </a:cxn>
                <a:cxn ang="0">
                  <a:pos x="500" y="308"/>
                </a:cxn>
                <a:cxn ang="0">
                  <a:pos x="421" y="443"/>
                </a:cxn>
                <a:cxn ang="0">
                  <a:pos x="346" y="505"/>
                </a:cxn>
                <a:cxn ang="0">
                  <a:pos x="271" y="525"/>
                </a:cxn>
                <a:cxn ang="0">
                  <a:pos x="216" y="490"/>
                </a:cxn>
                <a:cxn ang="0">
                  <a:pos x="196" y="431"/>
                </a:cxn>
                <a:cxn ang="0">
                  <a:pos x="232" y="348"/>
                </a:cxn>
                <a:cxn ang="0">
                  <a:pos x="286" y="253"/>
                </a:cxn>
                <a:cxn ang="0">
                  <a:pos x="193" y="261"/>
                </a:cxn>
                <a:cxn ang="0">
                  <a:pos x="81" y="265"/>
                </a:cxn>
                <a:cxn ang="0">
                  <a:pos x="20" y="223"/>
                </a:cxn>
                <a:cxn ang="0">
                  <a:pos x="0" y="170"/>
                </a:cxn>
                <a:cxn ang="0">
                  <a:pos x="3" y="64"/>
                </a:cxn>
                <a:cxn ang="0">
                  <a:pos x="42" y="23"/>
                </a:cxn>
                <a:cxn ang="0">
                  <a:pos x="42" y="23"/>
                </a:cxn>
              </a:cxnLst>
              <a:rect l="0" t="0" r="r" b="b"/>
              <a:pathLst>
                <a:path w="508" h="525">
                  <a:moveTo>
                    <a:pt x="42" y="23"/>
                  </a:moveTo>
                  <a:lnTo>
                    <a:pt x="121" y="0"/>
                  </a:lnTo>
                  <a:lnTo>
                    <a:pt x="219" y="12"/>
                  </a:lnTo>
                  <a:lnTo>
                    <a:pt x="387" y="52"/>
                  </a:lnTo>
                  <a:lnTo>
                    <a:pt x="446" y="95"/>
                  </a:lnTo>
                  <a:lnTo>
                    <a:pt x="508" y="206"/>
                  </a:lnTo>
                  <a:lnTo>
                    <a:pt x="500" y="308"/>
                  </a:lnTo>
                  <a:lnTo>
                    <a:pt x="421" y="443"/>
                  </a:lnTo>
                  <a:lnTo>
                    <a:pt x="346" y="505"/>
                  </a:lnTo>
                  <a:lnTo>
                    <a:pt x="271" y="525"/>
                  </a:lnTo>
                  <a:lnTo>
                    <a:pt x="216" y="490"/>
                  </a:lnTo>
                  <a:lnTo>
                    <a:pt x="196" y="431"/>
                  </a:lnTo>
                  <a:lnTo>
                    <a:pt x="232" y="348"/>
                  </a:lnTo>
                  <a:lnTo>
                    <a:pt x="286" y="253"/>
                  </a:lnTo>
                  <a:lnTo>
                    <a:pt x="193" y="261"/>
                  </a:lnTo>
                  <a:lnTo>
                    <a:pt x="81" y="265"/>
                  </a:lnTo>
                  <a:lnTo>
                    <a:pt x="20" y="223"/>
                  </a:lnTo>
                  <a:lnTo>
                    <a:pt x="0" y="170"/>
                  </a:lnTo>
                  <a:lnTo>
                    <a:pt x="3" y="64"/>
                  </a:lnTo>
                  <a:lnTo>
                    <a:pt x="42" y="23"/>
                  </a:lnTo>
                  <a:lnTo>
                    <a:pt x="42" y="23"/>
                  </a:lnTo>
                  <a:close/>
                </a:path>
              </a:pathLst>
            </a:custGeom>
            <a:solidFill>
              <a:schemeClr val="accent3">
                <a:lumMod val="50000"/>
              </a:schemeClr>
            </a:solidFill>
            <a:ln w="9525">
              <a:noFill/>
              <a:round/>
              <a:headEnd/>
              <a:tailEnd/>
            </a:ln>
          </p:spPr>
          <p:txBody>
            <a:bodyPr/>
            <a:lstStyle/>
            <a:p>
              <a:pPr>
                <a:defRPr/>
              </a:pPr>
              <a:endParaRPr lang="en-GB">
                <a:cs typeface="+mn-cs"/>
              </a:endParaRPr>
            </a:p>
          </p:txBody>
        </p:sp>
        <p:sp>
          <p:nvSpPr>
            <p:cNvPr id="18505" name="Freeform 10">
              <a:extLst>
                <a:ext uri="{FF2B5EF4-FFF2-40B4-BE49-F238E27FC236}">
                  <a16:creationId xmlns:a16="http://schemas.microsoft.com/office/drawing/2014/main" id="{56241948-D9CC-462D-B260-0857AA21B561}"/>
                </a:ext>
              </a:extLst>
            </p:cNvPr>
            <p:cNvSpPr>
              <a:spLocks/>
            </p:cNvSpPr>
            <p:nvPr/>
          </p:nvSpPr>
          <p:spPr bwMode="auto">
            <a:xfrm>
              <a:off x="2220913" y="4141788"/>
              <a:ext cx="2513013" cy="1971675"/>
            </a:xfrm>
            <a:custGeom>
              <a:avLst/>
              <a:gdLst>
                <a:gd name="T0" fmla="*/ 1398940 w 3167"/>
                <a:gd name="T1" fmla="*/ 370383 h 2486"/>
                <a:gd name="T2" fmla="*/ 1226750 w 3167"/>
                <a:gd name="T3" fmla="*/ 304555 h 2486"/>
                <a:gd name="T4" fmla="*/ 1224370 w 3167"/>
                <a:gd name="T5" fmla="*/ 99139 h 2486"/>
                <a:gd name="T6" fmla="*/ 1073605 w 3167"/>
                <a:gd name="T7" fmla="*/ 0 h 2486"/>
                <a:gd name="T8" fmla="*/ 803815 w 3167"/>
                <a:gd name="T9" fmla="*/ 176071 h 2486"/>
                <a:gd name="T10" fmla="*/ 766520 w 3167"/>
                <a:gd name="T11" fmla="*/ 435418 h 2486"/>
                <a:gd name="T12" fmla="*/ 710182 w 3167"/>
                <a:gd name="T13" fmla="*/ 517109 h 2486"/>
                <a:gd name="T14" fmla="*/ 403098 w 3167"/>
                <a:gd name="T15" fmla="*/ 457625 h 2486"/>
                <a:gd name="T16" fmla="*/ 272170 w 3167"/>
                <a:gd name="T17" fmla="*/ 539316 h 2486"/>
                <a:gd name="T18" fmla="*/ 396750 w 3167"/>
                <a:gd name="T19" fmla="*/ 731249 h 2486"/>
                <a:gd name="T20" fmla="*/ 503079 w 3167"/>
                <a:gd name="T21" fmla="*/ 874802 h 2486"/>
                <a:gd name="T22" fmla="*/ 334857 w 3167"/>
                <a:gd name="T23" fmla="*/ 912078 h 2486"/>
                <a:gd name="T24" fmla="*/ 71415 w 3167"/>
                <a:gd name="T25" fmla="*/ 915251 h 2486"/>
                <a:gd name="T26" fmla="*/ 18250 w 3167"/>
                <a:gd name="T27" fmla="*/ 1103218 h 2486"/>
                <a:gd name="T28" fmla="*/ 334857 w 3167"/>
                <a:gd name="T29" fmla="*/ 1191253 h 2486"/>
                <a:gd name="T30" fmla="*/ 553863 w 3167"/>
                <a:gd name="T31" fmla="*/ 1287220 h 2486"/>
                <a:gd name="T32" fmla="*/ 349933 w 3167"/>
                <a:gd name="T33" fmla="*/ 1422842 h 2486"/>
                <a:gd name="T34" fmla="*/ 215832 w 3167"/>
                <a:gd name="T35" fmla="*/ 1575912 h 2486"/>
                <a:gd name="T36" fmla="*/ 241224 w 3167"/>
                <a:gd name="T37" fmla="*/ 1743259 h 2486"/>
                <a:gd name="T38" fmla="*/ 415794 w 3167"/>
                <a:gd name="T39" fmla="*/ 1839225 h 2486"/>
                <a:gd name="T40" fmla="*/ 631626 w 3167"/>
                <a:gd name="T41" fmla="*/ 1745638 h 2486"/>
                <a:gd name="T42" fmla="*/ 726052 w 3167"/>
                <a:gd name="T43" fmla="*/ 1551326 h 2486"/>
                <a:gd name="T44" fmla="*/ 850632 w 3167"/>
                <a:gd name="T45" fmla="*/ 1548946 h 2486"/>
                <a:gd name="T46" fmla="*/ 898242 w 3167"/>
                <a:gd name="T47" fmla="*/ 1820984 h 2486"/>
                <a:gd name="T48" fmla="*/ 1020440 w 3167"/>
                <a:gd name="T49" fmla="*/ 1880467 h 2486"/>
                <a:gd name="T50" fmla="*/ 1254523 w 3167"/>
                <a:gd name="T51" fmla="*/ 1633017 h 2486"/>
                <a:gd name="T52" fmla="*/ 1398940 w 3167"/>
                <a:gd name="T53" fmla="*/ 1575912 h 2486"/>
                <a:gd name="T54" fmla="*/ 1625881 w 3167"/>
                <a:gd name="T55" fmla="*/ 1817811 h 2486"/>
                <a:gd name="T56" fmla="*/ 1861550 w 3167"/>
                <a:gd name="T57" fmla="*/ 1971675 h 2486"/>
                <a:gd name="T58" fmla="*/ 2002793 w 3167"/>
                <a:gd name="T59" fmla="*/ 1909019 h 2486"/>
                <a:gd name="T60" fmla="*/ 1992477 w 3167"/>
                <a:gd name="T61" fmla="*/ 1732949 h 2486"/>
                <a:gd name="T62" fmla="*/ 1777439 w 3167"/>
                <a:gd name="T63" fmla="*/ 1533084 h 2486"/>
                <a:gd name="T64" fmla="*/ 2021043 w 3167"/>
                <a:gd name="T65" fmla="*/ 1520394 h 2486"/>
                <a:gd name="T66" fmla="*/ 2459055 w 3167"/>
                <a:gd name="T67" fmla="*/ 1571154 h 2486"/>
                <a:gd name="T68" fmla="*/ 2481273 w 3167"/>
                <a:gd name="T69" fmla="*/ 1438704 h 2486"/>
                <a:gd name="T70" fmla="*/ 2199581 w 3167"/>
                <a:gd name="T71" fmla="*/ 1288013 h 2486"/>
                <a:gd name="T72" fmla="*/ 1955183 w 3167"/>
                <a:gd name="T73" fmla="*/ 1153977 h 2486"/>
                <a:gd name="T74" fmla="*/ 2199581 w 3167"/>
                <a:gd name="T75" fmla="*/ 993769 h 2486"/>
                <a:gd name="T76" fmla="*/ 2393195 w 3167"/>
                <a:gd name="T77" fmla="*/ 931113 h 2486"/>
                <a:gd name="T78" fmla="*/ 2347965 w 3167"/>
                <a:gd name="T79" fmla="*/ 824043 h 2486"/>
                <a:gd name="T80" fmla="*/ 2131340 w 3167"/>
                <a:gd name="T81" fmla="*/ 815319 h 2486"/>
                <a:gd name="T82" fmla="*/ 1784581 w 3167"/>
                <a:gd name="T83" fmla="*/ 862112 h 2486"/>
                <a:gd name="T84" fmla="*/ 1795690 w 3167"/>
                <a:gd name="T85" fmla="*/ 720938 h 2486"/>
                <a:gd name="T86" fmla="*/ 1786168 w 3167"/>
                <a:gd name="T87" fmla="*/ 649558 h 2486"/>
                <a:gd name="T88" fmla="*/ 1586999 w 3167"/>
                <a:gd name="T89" fmla="*/ 570247 h 2486"/>
                <a:gd name="T90" fmla="*/ 1660795 w 3167"/>
                <a:gd name="T91" fmla="*/ 375935 h 248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167"/>
                <a:gd name="T139" fmla="*/ 0 h 2486"/>
                <a:gd name="T140" fmla="*/ 3167 w 3167"/>
                <a:gd name="T141" fmla="*/ 2486 h 248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167" h="2486">
                  <a:moveTo>
                    <a:pt x="2125" y="443"/>
                  </a:moveTo>
                  <a:lnTo>
                    <a:pt x="1972" y="467"/>
                  </a:lnTo>
                  <a:lnTo>
                    <a:pt x="1763" y="467"/>
                  </a:lnTo>
                  <a:lnTo>
                    <a:pt x="1648" y="463"/>
                  </a:lnTo>
                  <a:lnTo>
                    <a:pt x="1579" y="414"/>
                  </a:lnTo>
                  <a:lnTo>
                    <a:pt x="1546" y="384"/>
                  </a:lnTo>
                  <a:lnTo>
                    <a:pt x="1529" y="332"/>
                  </a:lnTo>
                  <a:lnTo>
                    <a:pt x="1538" y="226"/>
                  </a:lnTo>
                  <a:lnTo>
                    <a:pt x="1543" y="125"/>
                  </a:lnTo>
                  <a:lnTo>
                    <a:pt x="1509" y="53"/>
                  </a:lnTo>
                  <a:lnTo>
                    <a:pt x="1443" y="0"/>
                  </a:lnTo>
                  <a:lnTo>
                    <a:pt x="1353" y="0"/>
                  </a:lnTo>
                  <a:lnTo>
                    <a:pt x="1258" y="36"/>
                  </a:lnTo>
                  <a:lnTo>
                    <a:pt x="1127" y="115"/>
                  </a:lnTo>
                  <a:lnTo>
                    <a:pt x="1013" y="222"/>
                  </a:lnTo>
                  <a:lnTo>
                    <a:pt x="954" y="328"/>
                  </a:lnTo>
                  <a:lnTo>
                    <a:pt x="946" y="435"/>
                  </a:lnTo>
                  <a:lnTo>
                    <a:pt x="966" y="549"/>
                  </a:lnTo>
                  <a:lnTo>
                    <a:pt x="962" y="597"/>
                  </a:lnTo>
                  <a:lnTo>
                    <a:pt x="943" y="624"/>
                  </a:lnTo>
                  <a:lnTo>
                    <a:pt x="895" y="652"/>
                  </a:lnTo>
                  <a:lnTo>
                    <a:pt x="817" y="657"/>
                  </a:lnTo>
                  <a:lnTo>
                    <a:pt x="694" y="644"/>
                  </a:lnTo>
                  <a:lnTo>
                    <a:pt x="508" y="577"/>
                  </a:lnTo>
                  <a:lnTo>
                    <a:pt x="441" y="574"/>
                  </a:lnTo>
                  <a:lnTo>
                    <a:pt x="382" y="609"/>
                  </a:lnTo>
                  <a:lnTo>
                    <a:pt x="343" y="680"/>
                  </a:lnTo>
                  <a:lnTo>
                    <a:pt x="347" y="771"/>
                  </a:lnTo>
                  <a:lnTo>
                    <a:pt x="391" y="854"/>
                  </a:lnTo>
                  <a:lnTo>
                    <a:pt x="500" y="922"/>
                  </a:lnTo>
                  <a:lnTo>
                    <a:pt x="616" y="992"/>
                  </a:lnTo>
                  <a:lnTo>
                    <a:pt x="641" y="1046"/>
                  </a:lnTo>
                  <a:lnTo>
                    <a:pt x="634" y="1103"/>
                  </a:lnTo>
                  <a:lnTo>
                    <a:pt x="595" y="1142"/>
                  </a:lnTo>
                  <a:lnTo>
                    <a:pt x="541" y="1162"/>
                  </a:lnTo>
                  <a:lnTo>
                    <a:pt x="422" y="1150"/>
                  </a:lnTo>
                  <a:lnTo>
                    <a:pt x="292" y="1115"/>
                  </a:lnTo>
                  <a:lnTo>
                    <a:pt x="185" y="1115"/>
                  </a:lnTo>
                  <a:lnTo>
                    <a:pt x="90" y="1154"/>
                  </a:lnTo>
                  <a:lnTo>
                    <a:pt x="12" y="1265"/>
                  </a:lnTo>
                  <a:lnTo>
                    <a:pt x="0" y="1344"/>
                  </a:lnTo>
                  <a:lnTo>
                    <a:pt x="23" y="1391"/>
                  </a:lnTo>
                  <a:lnTo>
                    <a:pt x="103" y="1435"/>
                  </a:lnTo>
                  <a:lnTo>
                    <a:pt x="229" y="1471"/>
                  </a:lnTo>
                  <a:lnTo>
                    <a:pt x="422" y="1502"/>
                  </a:lnTo>
                  <a:lnTo>
                    <a:pt x="580" y="1546"/>
                  </a:lnTo>
                  <a:lnTo>
                    <a:pt x="675" y="1577"/>
                  </a:lnTo>
                  <a:lnTo>
                    <a:pt x="698" y="1623"/>
                  </a:lnTo>
                  <a:lnTo>
                    <a:pt x="694" y="1664"/>
                  </a:lnTo>
                  <a:lnTo>
                    <a:pt x="611" y="1703"/>
                  </a:lnTo>
                  <a:lnTo>
                    <a:pt x="441" y="1794"/>
                  </a:lnTo>
                  <a:lnTo>
                    <a:pt x="340" y="1861"/>
                  </a:lnTo>
                  <a:lnTo>
                    <a:pt x="292" y="1929"/>
                  </a:lnTo>
                  <a:lnTo>
                    <a:pt x="272" y="1987"/>
                  </a:lnTo>
                  <a:lnTo>
                    <a:pt x="260" y="2063"/>
                  </a:lnTo>
                  <a:lnTo>
                    <a:pt x="268" y="2123"/>
                  </a:lnTo>
                  <a:lnTo>
                    <a:pt x="304" y="2198"/>
                  </a:lnTo>
                  <a:lnTo>
                    <a:pt x="380" y="2290"/>
                  </a:lnTo>
                  <a:lnTo>
                    <a:pt x="449" y="2316"/>
                  </a:lnTo>
                  <a:lnTo>
                    <a:pt x="524" y="2319"/>
                  </a:lnTo>
                  <a:lnTo>
                    <a:pt x="623" y="2312"/>
                  </a:lnTo>
                  <a:lnTo>
                    <a:pt x="722" y="2272"/>
                  </a:lnTo>
                  <a:lnTo>
                    <a:pt x="796" y="2201"/>
                  </a:lnTo>
                  <a:lnTo>
                    <a:pt x="848" y="2110"/>
                  </a:lnTo>
                  <a:lnTo>
                    <a:pt x="884" y="2015"/>
                  </a:lnTo>
                  <a:lnTo>
                    <a:pt x="915" y="1956"/>
                  </a:lnTo>
                  <a:lnTo>
                    <a:pt x="962" y="1920"/>
                  </a:lnTo>
                  <a:lnTo>
                    <a:pt x="1021" y="1917"/>
                  </a:lnTo>
                  <a:lnTo>
                    <a:pt x="1072" y="1953"/>
                  </a:lnTo>
                  <a:lnTo>
                    <a:pt x="1102" y="2033"/>
                  </a:lnTo>
                  <a:lnTo>
                    <a:pt x="1137" y="2182"/>
                  </a:lnTo>
                  <a:lnTo>
                    <a:pt x="1132" y="2296"/>
                  </a:lnTo>
                  <a:lnTo>
                    <a:pt x="1147" y="2355"/>
                  </a:lnTo>
                  <a:lnTo>
                    <a:pt x="1191" y="2379"/>
                  </a:lnTo>
                  <a:lnTo>
                    <a:pt x="1286" y="2371"/>
                  </a:lnTo>
                  <a:lnTo>
                    <a:pt x="1384" y="2301"/>
                  </a:lnTo>
                  <a:lnTo>
                    <a:pt x="1487" y="2193"/>
                  </a:lnTo>
                  <a:lnTo>
                    <a:pt x="1581" y="2059"/>
                  </a:lnTo>
                  <a:lnTo>
                    <a:pt x="1656" y="1996"/>
                  </a:lnTo>
                  <a:lnTo>
                    <a:pt x="1699" y="1976"/>
                  </a:lnTo>
                  <a:lnTo>
                    <a:pt x="1763" y="1987"/>
                  </a:lnTo>
                  <a:lnTo>
                    <a:pt x="1838" y="2048"/>
                  </a:lnTo>
                  <a:lnTo>
                    <a:pt x="1906" y="2131"/>
                  </a:lnTo>
                  <a:lnTo>
                    <a:pt x="2049" y="2292"/>
                  </a:lnTo>
                  <a:lnTo>
                    <a:pt x="2165" y="2412"/>
                  </a:lnTo>
                  <a:lnTo>
                    <a:pt x="2235" y="2450"/>
                  </a:lnTo>
                  <a:lnTo>
                    <a:pt x="2346" y="2486"/>
                  </a:lnTo>
                  <a:lnTo>
                    <a:pt x="2421" y="2482"/>
                  </a:lnTo>
                  <a:lnTo>
                    <a:pt x="2477" y="2455"/>
                  </a:lnTo>
                  <a:lnTo>
                    <a:pt x="2524" y="2407"/>
                  </a:lnTo>
                  <a:lnTo>
                    <a:pt x="2547" y="2335"/>
                  </a:lnTo>
                  <a:lnTo>
                    <a:pt x="2555" y="2268"/>
                  </a:lnTo>
                  <a:lnTo>
                    <a:pt x="2511" y="2185"/>
                  </a:lnTo>
                  <a:lnTo>
                    <a:pt x="2421" y="2075"/>
                  </a:lnTo>
                  <a:lnTo>
                    <a:pt x="2251" y="1968"/>
                  </a:lnTo>
                  <a:lnTo>
                    <a:pt x="2240" y="1933"/>
                  </a:lnTo>
                  <a:lnTo>
                    <a:pt x="2271" y="1909"/>
                  </a:lnTo>
                  <a:lnTo>
                    <a:pt x="2358" y="1901"/>
                  </a:lnTo>
                  <a:lnTo>
                    <a:pt x="2547" y="1917"/>
                  </a:lnTo>
                  <a:lnTo>
                    <a:pt x="2867" y="1960"/>
                  </a:lnTo>
                  <a:lnTo>
                    <a:pt x="3004" y="1981"/>
                  </a:lnTo>
                  <a:lnTo>
                    <a:pt x="3099" y="1981"/>
                  </a:lnTo>
                  <a:lnTo>
                    <a:pt x="3155" y="1953"/>
                  </a:lnTo>
                  <a:lnTo>
                    <a:pt x="3167" y="1887"/>
                  </a:lnTo>
                  <a:lnTo>
                    <a:pt x="3127" y="1814"/>
                  </a:lnTo>
                  <a:lnTo>
                    <a:pt x="3021" y="1727"/>
                  </a:lnTo>
                  <a:lnTo>
                    <a:pt x="2914" y="1672"/>
                  </a:lnTo>
                  <a:lnTo>
                    <a:pt x="2772" y="1624"/>
                  </a:lnTo>
                  <a:lnTo>
                    <a:pt x="2583" y="1569"/>
                  </a:lnTo>
                  <a:lnTo>
                    <a:pt x="2489" y="1508"/>
                  </a:lnTo>
                  <a:lnTo>
                    <a:pt x="2464" y="1455"/>
                  </a:lnTo>
                  <a:lnTo>
                    <a:pt x="2484" y="1387"/>
                  </a:lnTo>
                  <a:lnTo>
                    <a:pt x="2559" y="1328"/>
                  </a:lnTo>
                  <a:lnTo>
                    <a:pt x="2772" y="1253"/>
                  </a:lnTo>
                  <a:lnTo>
                    <a:pt x="2890" y="1221"/>
                  </a:lnTo>
                  <a:lnTo>
                    <a:pt x="2963" y="1201"/>
                  </a:lnTo>
                  <a:lnTo>
                    <a:pt x="3016" y="1174"/>
                  </a:lnTo>
                  <a:lnTo>
                    <a:pt x="3034" y="1127"/>
                  </a:lnTo>
                  <a:lnTo>
                    <a:pt x="3008" y="1072"/>
                  </a:lnTo>
                  <a:lnTo>
                    <a:pt x="2959" y="1039"/>
                  </a:lnTo>
                  <a:lnTo>
                    <a:pt x="2862" y="1016"/>
                  </a:lnTo>
                  <a:lnTo>
                    <a:pt x="2776" y="1012"/>
                  </a:lnTo>
                  <a:lnTo>
                    <a:pt x="2686" y="1028"/>
                  </a:lnTo>
                  <a:lnTo>
                    <a:pt x="2480" y="1072"/>
                  </a:lnTo>
                  <a:lnTo>
                    <a:pt x="2343" y="1087"/>
                  </a:lnTo>
                  <a:lnTo>
                    <a:pt x="2249" y="1087"/>
                  </a:lnTo>
                  <a:lnTo>
                    <a:pt x="2220" y="1044"/>
                  </a:lnTo>
                  <a:lnTo>
                    <a:pt x="2220" y="976"/>
                  </a:lnTo>
                  <a:lnTo>
                    <a:pt x="2263" y="909"/>
                  </a:lnTo>
                  <a:lnTo>
                    <a:pt x="2335" y="858"/>
                  </a:lnTo>
                  <a:lnTo>
                    <a:pt x="2436" y="794"/>
                  </a:lnTo>
                  <a:lnTo>
                    <a:pt x="2251" y="819"/>
                  </a:lnTo>
                  <a:lnTo>
                    <a:pt x="2121" y="798"/>
                  </a:lnTo>
                  <a:lnTo>
                    <a:pt x="2042" y="754"/>
                  </a:lnTo>
                  <a:lnTo>
                    <a:pt x="2000" y="719"/>
                  </a:lnTo>
                  <a:lnTo>
                    <a:pt x="2000" y="644"/>
                  </a:lnTo>
                  <a:lnTo>
                    <a:pt x="2050" y="526"/>
                  </a:lnTo>
                  <a:lnTo>
                    <a:pt x="2093" y="474"/>
                  </a:lnTo>
                  <a:lnTo>
                    <a:pt x="2125" y="443"/>
                  </a:ln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506" name="Freeform 11">
              <a:extLst>
                <a:ext uri="{FF2B5EF4-FFF2-40B4-BE49-F238E27FC236}">
                  <a16:creationId xmlns:a16="http://schemas.microsoft.com/office/drawing/2014/main" id="{6DBCCDAF-30C2-4DF5-A2AC-690F46F1592C}"/>
                </a:ext>
              </a:extLst>
            </p:cNvPr>
            <p:cNvSpPr>
              <a:spLocks/>
            </p:cNvSpPr>
            <p:nvPr/>
          </p:nvSpPr>
          <p:spPr bwMode="auto">
            <a:xfrm>
              <a:off x="4244976" y="4598988"/>
              <a:ext cx="388938" cy="173038"/>
            </a:xfrm>
            <a:custGeom>
              <a:avLst/>
              <a:gdLst>
                <a:gd name="T0" fmla="*/ 0 w 488"/>
                <a:gd name="T1" fmla="*/ 145926 h 217"/>
                <a:gd name="T2" fmla="*/ 131506 w 488"/>
                <a:gd name="T3" fmla="*/ 53426 h 217"/>
                <a:gd name="T4" fmla="*/ 222364 w 488"/>
                <a:gd name="T5" fmla="*/ 10366 h 217"/>
                <a:gd name="T6" fmla="*/ 304456 w 488"/>
                <a:gd name="T7" fmla="*/ 0 h 217"/>
                <a:gd name="T8" fmla="*/ 367419 w 488"/>
                <a:gd name="T9" fmla="*/ 19138 h 217"/>
                <a:gd name="T10" fmla="*/ 388938 w 488"/>
                <a:gd name="T11" fmla="*/ 53426 h 217"/>
                <a:gd name="T12" fmla="*/ 385750 w 488"/>
                <a:gd name="T13" fmla="*/ 94892 h 217"/>
                <a:gd name="T14" fmla="*/ 345103 w 488"/>
                <a:gd name="T15" fmla="*/ 125991 h 217"/>
                <a:gd name="T16" fmla="*/ 253447 w 488"/>
                <a:gd name="T17" fmla="*/ 161077 h 217"/>
                <a:gd name="T18" fmla="*/ 172153 w 488"/>
                <a:gd name="T19" fmla="*/ 173038 h 217"/>
                <a:gd name="T20" fmla="*/ 65354 w 488"/>
                <a:gd name="T21" fmla="*/ 154698 h 217"/>
                <a:gd name="T22" fmla="*/ 0 w 488"/>
                <a:gd name="T23" fmla="*/ 145926 h 217"/>
                <a:gd name="T24" fmla="*/ 0 w 488"/>
                <a:gd name="T25" fmla="*/ 145926 h 2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8"/>
                <a:gd name="T40" fmla="*/ 0 h 217"/>
                <a:gd name="T41" fmla="*/ 488 w 488"/>
                <a:gd name="T42" fmla="*/ 217 h 2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8" h="217">
                  <a:moveTo>
                    <a:pt x="0" y="183"/>
                  </a:moveTo>
                  <a:lnTo>
                    <a:pt x="165" y="67"/>
                  </a:lnTo>
                  <a:lnTo>
                    <a:pt x="279" y="13"/>
                  </a:lnTo>
                  <a:lnTo>
                    <a:pt x="382" y="0"/>
                  </a:lnTo>
                  <a:lnTo>
                    <a:pt x="461" y="24"/>
                  </a:lnTo>
                  <a:lnTo>
                    <a:pt x="488" y="67"/>
                  </a:lnTo>
                  <a:lnTo>
                    <a:pt x="484" y="119"/>
                  </a:lnTo>
                  <a:lnTo>
                    <a:pt x="433" y="158"/>
                  </a:lnTo>
                  <a:lnTo>
                    <a:pt x="318" y="202"/>
                  </a:lnTo>
                  <a:lnTo>
                    <a:pt x="216" y="217"/>
                  </a:lnTo>
                  <a:lnTo>
                    <a:pt x="82" y="194"/>
                  </a:lnTo>
                  <a:lnTo>
                    <a:pt x="0" y="183"/>
                  </a:ln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507" name="Freeform 12">
              <a:extLst>
                <a:ext uri="{FF2B5EF4-FFF2-40B4-BE49-F238E27FC236}">
                  <a16:creationId xmlns:a16="http://schemas.microsoft.com/office/drawing/2014/main" id="{EE7AEEF0-B14D-4A6F-9088-A5228820CAB3}"/>
                </a:ext>
              </a:extLst>
            </p:cNvPr>
            <p:cNvSpPr>
              <a:spLocks/>
            </p:cNvSpPr>
            <p:nvPr/>
          </p:nvSpPr>
          <p:spPr bwMode="auto">
            <a:xfrm>
              <a:off x="1989138" y="5380038"/>
              <a:ext cx="403225" cy="417513"/>
            </a:xfrm>
            <a:custGeom>
              <a:avLst/>
              <a:gdLst>
                <a:gd name="T0" fmla="*/ 40481 w 508"/>
                <a:gd name="T1" fmla="*/ 19050 h 526"/>
                <a:gd name="T2" fmla="*/ 102394 w 508"/>
                <a:gd name="T3" fmla="*/ 0 h 526"/>
                <a:gd name="T4" fmla="*/ 180975 w 508"/>
                <a:gd name="T5" fmla="*/ 10319 h 526"/>
                <a:gd name="T6" fmla="*/ 287338 w 508"/>
                <a:gd name="T7" fmla="*/ 41275 h 526"/>
                <a:gd name="T8" fmla="*/ 368300 w 508"/>
                <a:gd name="T9" fmla="*/ 102394 h 526"/>
                <a:gd name="T10" fmla="*/ 397669 w 508"/>
                <a:gd name="T11" fmla="*/ 172244 h 526"/>
                <a:gd name="T12" fmla="*/ 403225 w 508"/>
                <a:gd name="T13" fmla="*/ 245269 h 526"/>
                <a:gd name="T14" fmla="*/ 340519 w 508"/>
                <a:gd name="T15" fmla="*/ 351632 h 526"/>
                <a:gd name="T16" fmla="*/ 281781 w 508"/>
                <a:gd name="T17" fmla="*/ 401638 h 526"/>
                <a:gd name="T18" fmla="*/ 222250 w 508"/>
                <a:gd name="T19" fmla="*/ 417513 h 526"/>
                <a:gd name="T20" fmla="*/ 177800 w 508"/>
                <a:gd name="T21" fmla="*/ 388938 h 526"/>
                <a:gd name="T22" fmla="*/ 161925 w 508"/>
                <a:gd name="T23" fmla="*/ 342107 h 526"/>
                <a:gd name="T24" fmla="*/ 190500 w 508"/>
                <a:gd name="T25" fmla="*/ 276225 h 526"/>
                <a:gd name="T26" fmla="*/ 234156 w 508"/>
                <a:gd name="T27" fmla="*/ 200819 h 526"/>
                <a:gd name="T28" fmla="*/ 158750 w 508"/>
                <a:gd name="T29" fmla="*/ 207169 h 526"/>
                <a:gd name="T30" fmla="*/ 81756 w 508"/>
                <a:gd name="T31" fmla="*/ 211932 h 526"/>
                <a:gd name="T32" fmla="*/ 23813 w 508"/>
                <a:gd name="T33" fmla="*/ 181769 h 526"/>
                <a:gd name="T34" fmla="*/ 0 w 508"/>
                <a:gd name="T35" fmla="*/ 103981 h 526"/>
                <a:gd name="T36" fmla="*/ 9525 w 508"/>
                <a:gd name="T37" fmla="*/ 50006 h 526"/>
                <a:gd name="T38" fmla="*/ 40481 w 508"/>
                <a:gd name="T39" fmla="*/ 19050 h 526"/>
                <a:gd name="T40" fmla="*/ 40481 w 508"/>
                <a:gd name="T41" fmla="*/ 19050 h 5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8"/>
                <a:gd name="T64" fmla="*/ 0 h 526"/>
                <a:gd name="T65" fmla="*/ 508 w 508"/>
                <a:gd name="T66" fmla="*/ 526 h 52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8" h="526">
                  <a:moveTo>
                    <a:pt x="51" y="24"/>
                  </a:moveTo>
                  <a:lnTo>
                    <a:pt x="129" y="0"/>
                  </a:lnTo>
                  <a:lnTo>
                    <a:pt x="228" y="13"/>
                  </a:lnTo>
                  <a:lnTo>
                    <a:pt x="362" y="52"/>
                  </a:lnTo>
                  <a:lnTo>
                    <a:pt x="464" y="129"/>
                  </a:lnTo>
                  <a:lnTo>
                    <a:pt x="501" y="217"/>
                  </a:lnTo>
                  <a:lnTo>
                    <a:pt x="508" y="309"/>
                  </a:lnTo>
                  <a:lnTo>
                    <a:pt x="429" y="443"/>
                  </a:lnTo>
                  <a:lnTo>
                    <a:pt x="355" y="506"/>
                  </a:lnTo>
                  <a:lnTo>
                    <a:pt x="280" y="526"/>
                  </a:lnTo>
                  <a:lnTo>
                    <a:pt x="224" y="490"/>
                  </a:lnTo>
                  <a:lnTo>
                    <a:pt x="204" y="431"/>
                  </a:lnTo>
                  <a:lnTo>
                    <a:pt x="240" y="348"/>
                  </a:lnTo>
                  <a:lnTo>
                    <a:pt x="295" y="253"/>
                  </a:lnTo>
                  <a:lnTo>
                    <a:pt x="200" y="261"/>
                  </a:lnTo>
                  <a:lnTo>
                    <a:pt x="103" y="267"/>
                  </a:lnTo>
                  <a:lnTo>
                    <a:pt x="30" y="229"/>
                  </a:lnTo>
                  <a:lnTo>
                    <a:pt x="0" y="131"/>
                  </a:lnTo>
                  <a:lnTo>
                    <a:pt x="12" y="63"/>
                  </a:lnTo>
                  <a:lnTo>
                    <a:pt x="51" y="24"/>
                  </a:ln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508" name="Freeform 13">
              <a:extLst>
                <a:ext uri="{FF2B5EF4-FFF2-40B4-BE49-F238E27FC236}">
                  <a16:creationId xmlns:a16="http://schemas.microsoft.com/office/drawing/2014/main" id="{61520365-0A38-4185-85C5-872D3FDCE57F}"/>
                </a:ext>
              </a:extLst>
            </p:cNvPr>
            <p:cNvSpPr>
              <a:spLocks/>
            </p:cNvSpPr>
            <p:nvPr/>
          </p:nvSpPr>
          <p:spPr bwMode="auto">
            <a:xfrm>
              <a:off x="3436938" y="4489451"/>
              <a:ext cx="376238" cy="100013"/>
            </a:xfrm>
            <a:custGeom>
              <a:avLst/>
              <a:gdLst>
                <a:gd name="T0" fmla="*/ 0 w 475"/>
                <a:gd name="T1" fmla="*/ 0 h 125"/>
                <a:gd name="T2" fmla="*/ 64951 w 475"/>
                <a:gd name="T3" fmla="*/ 29604 h 125"/>
                <a:gd name="T4" fmla="*/ 148911 w 475"/>
                <a:gd name="T5" fmla="*/ 45606 h 125"/>
                <a:gd name="T6" fmla="*/ 222575 w 475"/>
                <a:gd name="T7" fmla="*/ 49606 h 125"/>
                <a:gd name="T8" fmla="*/ 303367 w 475"/>
                <a:gd name="T9" fmla="*/ 45606 h 125"/>
                <a:gd name="T10" fmla="*/ 376238 w 475"/>
                <a:gd name="T11" fmla="*/ 39205 h 125"/>
                <a:gd name="T12" fmla="*/ 295446 w 475"/>
                <a:gd name="T13" fmla="*/ 72809 h 125"/>
                <a:gd name="T14" fmla="*/ 211485 w 475"/>
                <a:gd name="T15" fmla="*/ 96813 h 125"/>
                <a:gd name="T16" fmla="*/ 137822 w 475"/>
                <a:gd name="T17" fmla="*/ 100013 h 125"/>
                <a:gd name="T18" fmla="*/ 81584 w 475"/>
                <a:gd name="T19" fmla="*/ 88812 h 125"/>
                <a:gd name="T20" fmla="*/ 32475 w 475"/>
                <a:gd name="T21" fmla="*/ 56807 h 125"/>
                <a:gd name="T22" fmla="*/ 14257 w 475"/>
                <a:gd name="T23" fmla="*/ 34404 h 125"/>
                <a:gd name="T24" fmla="*/ 0 w 475"/>
                <a:gd name="T25" fmla="*/ 0 h 125"/>
                <a:gd name="T26" fmla="*/ 0 w 475"/>
                <a:gd name="T27" fmla="*/ 0 h 1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75"/>
                <a:gd name="T43" fmla="*/ 0 h 125"/>
                <a:gd name="T44" fmla="*/ 475 w 475"/>
                <a:gd name="T45" fmla="*/ 125 h 1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75" h="125">
                  <a:moveTo>
                    <a:pt x="0" y="0"/>
                  </a:moveTo>
                  <a:lnTo>
                    <a:pt x="82" y="37"/>
                  </a:lnTo>
                  <a:lnTo>
                    <a:pt x="188" y="57"/>
                  </a:lnTo>
                  <a:lnTo>
                    <a:pt x="281" y="62"/>
                  </a:lnTo>
                  <a:lnTo>
                    <a:pt x="383" y="57"/>
                  </a:lnTo>
                  <a:lnTo>
                    <a:pt x="475" y="49"/>
                  </a:lnTo>
                  <a:lnTo>
                    <a:pt x="373" y="91"/>
                  </a:lnTo>
                  <a:lnTo>
                    <a:pt x="267" y="121"/>
                  </a:lnTo>
                  <a:lnTo>
                    <a:pt x="174" y="125"/>
                  </a:lnTo>
                  <a:lnTo>
                    <a:pt x="103" y="111"/>
                  </a:lnTo>
                  <a:lnTo>
                    <a:pt x="41" y="71"/>
                  </a:lnTo>
                  <a:lnTo>
                    <a:pt x="18" y="43"/>
                  </a:lnTo>
                  <a:lnTo>
                    <a:pt x="0" y="0"/>
                  </a:lnTo>
                  <a:close/>
                </a:path>
              </a:pathLst>
            </a:cu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509" name="Freeform 14">
              <a:extLst>
                <a:ext uri="{FF2B5EF4-FFF2-40B4-BE49-F238E27FC236}">
                  <a16:creationId xmlns:a16="http://schemas.microsoft.com/office/drawing/2014/main" id="{AD93F4DE-F625-44BF-95F3-B8A2106B2D8B}"/>
                </a:ext>
              </a:extLst>
            </p:cNvPr>
            <p:cNvSpPr>
              <a:spLocks/>
            </p:cNvSpPr>
            <p:nvPr/>
          </p:nvSpPr>
          <p:spPr bwMode="auto">
            <a:xfrm>
              <a:off x="3009901" y="4187826"/>
              <a:ext cx="284163" cy="439738"/>
            </a:xfrm>
            <a:custGeom>
              <a:avLst/>
              <a:gdLst>
                <a:gd name="T0" fmla="*/ 284163 w 358"/>
                <a:gd name="T1" fmla="*/ 0 h 554"/>
                <a:gd name="T2" fmla="*/ 192882 w 358"/>
                <a:gd name="T3" fmla="*/ 39688 h 554"/>
                <a:gd name="T4" fmla="*/ 100013 w 358"/>
                <a:gd name="T5" fmla="*/ 101600 h 554"/>
                <a:gd name="T6" fmla="*/ 39688 w 358"/>
                <a:gd name="T7" fmla="*/ 161925 h 554"/>
                <a:gd name="T8" fmla="*/ 11906 w 358"/>
                <a:gd name="T9" fmla="*/ 224632 h 554"/>
                <a:gd name="T10" fmla="*/ 0 w 358"/>
                <a:gd name="T11" fmla="*/ 287338 h 554"/>
                <a:gd name="T12" fmla="*/ 9525 w 358"/>
                <a:gd name="T13" fmla="*/ 361950 h 554"/>
                <a:gd name="T14" fmla="*/ 50800 w 358"/>
                <a:gd name="T15" fmla="*/ 439738 h 554"/>
                <a:gd name="T16" fmla="*/ 51594 w 358"/>
                <a:gd name="T17" fmla="*/ 340519 h 554"/>
                <a:gd name="T18" fmla="*/ 62706 w 358"/>
                <a:gd name="T19" fmla="*/ 264319 h 554"/>
                <a:gd name="T20" fmla="*/ 84931 w 358"/>
                <a:gd name="T21" fmla="*/ 196056 h 554"/>
                <a:gd name="T22" fmla="*/ 130175 w 358"/>
                <a:gd name="T23" fmla="*/ 122238 h 554"/>
                <a:gd name="T24" fmla="*/ 185738 w 358"/>
                <a:gd name="T25" fmla="*/ 70644 h 554"/>
                <a:gd name="T26" fmla="*/ 284163 w 358"/>
                <a:gd name="T27" fmla="*/ 0 h 554"/>
                <a:gd name="T28" fmla="*/ 284163 w 358"/>
                <a:gd name="T29" fmla="*/ 0 h 55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8"/>
                <a:gd name="T46" fmla="*/ 0 h 554"/>
                <a:gd name="T47" fmla="*/ 358 w 358"/>
                <a:gd name="T48" fmla="*/ 554 h 55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8" h="554">
                  <a:moveTo>
                    <a:pt x="358" y="0"/>
                  </a:moveTo>
                  <a:lnTo>
                    <a:pt x="243" y="50"/>
                  </a:lnTo>
                  <a:lnTo>
                    <a:pt x="126" y="128"/>
                  </a:lnTo>
                  <a:lnTo>
                    <a:pt x="50" y="204"/>
                  </a:lnTo>
                  <a:lnTo>
                    <a:pt x="15" y="283"/>
                  </a:lnTo>
                  <a:lnTo>
                    <a:pt x="0" y="362"/>
                  </a:lnTo>
                  <a:lnTo>
                    <a:pt x="12" y="456"/>
                  </a:lnTo>
                  <a:lnTo>
                    <a:pt x="64" y="554"/>
                  </a:lnTo>
                  <a:lnTo>
                    <a:pt x="65" y="429"/>
                  </a:lnTo>
                  <a:lnTo>
                    <a:pt x="79" y="333"/>
                  </a:lnTo>
                  <a:lnTo>
                    <a:pt x="107" y="247"/>
                  </a:lnTo>
                  <a:lnTo>
                    <a:pt x="164" y="154"/>
                  </a:lnTo>
                  <a:lnTo>
                    <a:pt x="234" y="89"/>
                  </a:lnTo>
                  <a:lnTo>
                    <a:pt x="358" y="0"/>
                  </a:lnTo>
                  <a:close/>
                </a:path>
              </a:pathLst>
            </a:cu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510" name="Freeform 15">
              <a:extLst>
                <a:ext uri="{FF2B5EF4-FFF2-40B4-BE49-F238E27FC236}">
                  <a16:creationId xmlns:a16="http://schemas.microsoft.com/office/drawing/2014/main" id="{4EE963FC-70FE-48F2-AE38-DEC0DA147253}"/>
                </a:ext>
              </a:extLst>
            </p:cNvPr>
            <p:cNvSpPr>
              <a:spLocks/>
            </p:cNvSpPr>
            <p:nvPr/>
          </p:nvSpPr>
          <p:spPr bwMode="auto">
            <a:xfrm>
              <a:off x="2530476" y="4656138"/>
              <a:ext cx="190500" cy="225425"/>
            </a:xfrm>
            <a:custGeom>
              <a:avLst/>
              <a:gdLst>
                <a:gd name="T0" fmla="*/ 13494 w 240"/>
                <a:gd name="T1" fmla="*/ 0 h 284"/>
                <a:gd name="T2" fmla="*/ 61913 w 240"/>
                <a:gd name="T3" fmla="*/ 18256 h 284"/>
                <a:gd name="T4" fmla="*/ 65881 w 240"/>
                <a:gd name="T5" fmla="*/ 30956 h 284"/>
                <a:gd name="T6" fmla="*/ 44450 w 240"/>
                <a:gd name="T7" fmla="*/ 55563 h 284"/>
                <a:gd name="T8" fmla="*/ 44450 w 240"/>
                <a:gd name="T9" fmla="*/ 81756 h 284"/>
                <a:gd name="T10" fmla="*/ 65088 w 240"/>
                <a:gd name="T11" fmla="*/ 126206 h 284"/>
                <a:gd name="T12" fmla="*/ 127000 w 240"/>
                <a:gd name="T13" fmla="*/ 181769 h 284"/>
                <a:gd name="T14" fmla="*/ 190500 w 240"/>
                <a:gd name="T15" fmla="*/ 225425 h 284"/>
                <a:gd name="T16" fmla="*/ 96837 w 240"/>
                <a:gd name="T17" fmla="*/ 196850 h 284"/>
                <a:gd name="T18" fmla="*/ 19844 w 240"/>
                <a:gd name="T19" fmla="*/ 137319 h 284"/>
                <a:gd name="T20" fmla="*/ 0 w 240"/>
                <a:gd name="T21" fmla="*/ 70644 h 284"/>
                <a:gd name="T22" fmla="*/ 0 w 240"/>
                <a:gd name="T23" fmla="*/ 26988 h 284"/>
                <a:gd name="T24" fmla="*/ 13494 w 240"/>
                <a:gd name="T25" fmla="*/ 0 h 284"/>
                <a:gd name="T26" fmla="*/ 13494 w 240"/>
                <a:gd name="T27" fmla="*/ 0 h 2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0"/>
                <a:gd name="T43" fmla="*/ 0 h 284"/>
                <a:gd name="T44" fmla="*/ 240 w 240"/>
                <a:gd name="T45" fmla="*/ 284 h 2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0" h="284">
                  <a:moveTo>
                    <a:pt x="17" y="0"/>
                  </a:moveTo>
                  <a:lnTo>
                    <a:pt x="78" y="23"/>
                  </a:lnTo>
                  <a:lnTo>
                    <a:pt x="83" y="39"/>
                  </a:lnTo>
                  <a:lnTo>
                    <a:pt x="56" y="70"/>
                  </a:lnTo>
                  <a:lnTo>
                    <a:pt x="56" y="103"/>
                  </a:lnTo>
                  <a:lnTo>
                    <a:pt x="82" y="159"/>
                  </a:lnTo>
                  <a:lnTo>
                    <a:pt x="160" y="229"/>
                  </a:lnTo>
                  <a:lnTo>
                    <a:pt x="240" y="284"/>
                  </a:lnTo>
                  <a:lnTo>
                    <a:pt x="122" y="248"/>
                  </a:lnTo>
                  <a:lnTo>
                    <a:pt x="25" y="173"/>
                  </a:lnTo>
                  <a:lnTo>
                    <a:pt x="0" y="89"/>
                  </a:lnTo>
                  <a:lnTo>
                    <a:pt x="0" y="34"/>
                  </a:lnTo>
                  <a:lnTo>
                    <a:pt x="17" y="0"/>
                  </a:lnTo>
                  <a:close/>
                </a:path>
              </a:pathLst>
            </a:cu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511" name="Freeform 16">
              <a:extLst>
                <a:ext uri="{FF2B5EF4-FFF2-40B4-BE49-F238E27FC236}">
                  <a16:creationId xmlns:a16="http://schemas.microsoft.com/office/drawing/2014/main" id="{94025578-FF7B-4CE5-AF95-6588496488CC}"/>
                </a:ext>
              </a:extLst>
            </p:cNvPr>
            <p:cNvSpPr>
              <a:spLocks/>
            </p:cNvSpPr>
            <p:nvPr/>
          </p:nvSpPr>
          <p:spPr bwMode="auto">
            <a:xfrm>
              <a:off x="2268538" y="5129213"/>
              <a:ext cx="490538" cy="238125"/>
            </a:xfrm>
            <a:custGeom>
              <a:avLst/>
              <a:gdLst>
                <a:gd name="T0" fmla="*/ 9540 w 617"/>
                <a:gd name="T1" fmla="*/ 0 h 301"/>
                <a:gd name="T2" fmla="*/ 28621 w 617"/>
                <a:gd name="T3" fmla="*/ 40347 h 301"/>
                <a:gd name="T4" fmla="*/ 97790 w 617"/>
                <a:gd name="T5" fmla="*/ 56169 h 301"/>
                <a:gd name="T6" fmla="*/ 282238 w 617"/>
                <a:gd name="T7" fmla="*/ 97307 h 301"/>
                <a:gd name="T8" fmla="*/ 385593 w 617"/>
                <a:gd name="T9" fmla="*/ 129743 h 301"/>
                <a:gd name="T10" fmla="*/ 432500 w 617"/>
                <a:gd name="T11" fmla="*/ 162969 h 301"/>
                <a:gd name="T12" fmla="*/ 490538 w 617"/>
                <a:gd name="T13" fmla="*/ 238125 h 301"/>
                <a:gd name="T14" fmla="*/ 395133 w 617"/>
                <a:gd name="T15" fmla="*/ 182747 h 301"/>
                <a:gd name="T16" fmla="*/ 286213 w 617"/>
                <a:gd name="T17" fmla="*/ 155849 h 301"/>
                <a:gd name="T18" fmla="*/ 169343 w 617"/>
                <a:gd name="T19" fmla="*/ 143983 h 301"/>
                <a:gd name="T20" fmla="*/ 86659 w 617"/>
                <a:gd name="T21" fmla="*/ 115502 h 301"/>
                <a:gd name="T22" fmla="*/ 17491 w 617"/>
                <a:gd name="T23" fmla="*/ 82276 h 301"/>
                <a:gd name="T24" fmla="*/ 0 w 617"/>
                <a:gd name="T25" fmla="*/ 51422 h 301"/>
                <a:gd name="T26" fmla="*/ 9540 w 617"/>
                <a:gd name="T27" fmla="*/ 0 h 301"/>
                <a:gd name="T28" fmla="*/ 9540 w 617"/>
                <a:gd name="T29" fmla="*/ 0 h 30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7"/>
                <a:gd name="T46" fmla="*/ 0 h 301"/>
                <a:gd name="T47" fmla="*/ 617 w 617"/>
                <a:gd name="T48" fmla="*/ 301 h 30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7" h="301">
                  <a:moveTo>
                    <a:pt x="12" y="0"/>
                  </a:moveTo>
                  <a:lnTo>
                    <a:pt x="36" y="51"/>
                  </a:lnTo>
                  <a:lnTo>
                    <a:pt x="123" y="71"/>
                  </a:lnTo>
                  <a:lnTo>
                    <a:pt x="355" y="123"/>
                  </a:lnTo>
                  <a:lnTo>
                    <a:pt x="485" y="164"/>
                  </a:lnTo>
                  <a:lnTo>
                    <a:pt x="544" y="206"/>
                  </a:lnTo>
                  <a:lnTo>
                    <a:pt x="617" y="301"/>
                  </a:lnTo>
                  <a:lnTo>
                    <a:pt x="497" y="231"/>
                  </a:lnTo>
                  <a:lnTo>
                    <a:pt x="360" y="197"/>
                  </a:lnTo>
                  <a:lnTo>
                    <a:pt x="213" y="182"/>
                  </a:lnTo>
                  <a:lnTo>
                    <a:pt x="109" y="146"/>
                  </a:lnTo>
                  <a:lnTo>
                    <a:pt x="22" y="104"/>
                  </a:lnTo>
                  <a:lnTo>
                    <a:pt x="0" y="65"/>
                  </a:lnTo>
                  <a:lnTo>
                    <a:pt x="12" y="0"/>
                  </a:lnTo>
                  <a:close/>
                </a:path>
              </a:pathLst>
            </a:cu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512" name="Freeform 17">
              <a:extLst>
                <a:ext uri="{FF2B5EF4-FFF2-40B4-BE49-F238E27FC236}">
                  <a16:creationId xmlns:a16="http://schemas.microsoft.com/office/drawing/2014/main" id="{93E565B0-F5BA-49EA-A533-F402552C7481}"/>
                </a:ext>
              </a:extLst>
            </p:cNvPr>
            <p:cNvSpPr>
              <a:spLocks/>
            </p:cNvSpPr>
            <p:nvPr/>
          </p:nvSpPr>
          <p:spPr bwMode="auto">
            <a:xfrm>
              <a:off x="2014538" y="5430838"/>
              <a:ext cx="161925" cy="130175"/>
            </a:xfrm>
            <a:custGeom>
              <a:avLst/>
              <a:gdLst>
                <a:gd name="T0" fmla="*/ 38894 w 204"/>
                <a:gd name="T1" fmla="*/ 0 h 165"/>
                <a:gd name="T2" fmla="*/ 26988 w 204"/>
                <a:gd name="T3" fmla="*/ 41025 h 165"/>
                <a:gd name="T4" fmla="*/ 57150 w 204"/>
                <a:gd name="T5" fmla="*/ 80472 h 165"/>
                <a:gd name="T6" fmla="*/ 103981 w 204"/>
                <a:gd name="T7" fmla="*/ 108085 h 165"/>
                <a:gd name="T8" fmla="*/ 161925 w 204"/>
                <a:gd name="T9" fmla="*/ 130175 h 165"/>
                <a:gd name="T10" fmla="*/ 81756 w 204"/>
                <a:gd name="T11" fmla="*/ 127808 h 165"/>
                <a:gd name="T12" fmla="*/ 30163 w 204"/>
                <a:gd name="T13" fmla="*/ 104929 h 165"/>
                <a:gd name="T14" fmla="*/ 0 w 204"/>
                <a:gd name="T15" fmla="*/ 57593 h 165"/>
                <a:gd name="T16" fmla="*/ 0 w 204"/>
                <a:gd name="T17" fmla="*/ 31558 h 165"/>
                <a:gd name="T18" fmla="*/ 19844 w 204"/>
                <a:gd name="T19" fmla="*/ 11045 h 165"/>
                <a:gd name="T20" fmla="*/ 38894 w 204"/>
                <a:gd name="T21" fmla="*/ 0 h 165"/>
                <a:gd name="T22" fmla="*/ 38894 w 204"/>
                <a:gd name="T23" fmla="*/ 0 h 1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4"/>
                <a:gd name="T37" fmla="*/ 0 h 165"/>
                <a:gd name="T38" fmla="*/ 204 w 204"/>
                <a:gd name="T39" fmla="*/ 165 h 16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4" h="165">
                  <a:moveTo>
                    <a:pt x="49" y="0"/>
                  </a:moveTo>
                  <a:lnTo>
                    <a:pt x="34" y="52"/>
                  </a:lnTo>
                  <a:lnTo>
                    <a:pt x="72" y="102"/>
                  </a:lnTo>
                  <a:lnTo>
                    <a:pt x="131" y="137"/>
                  </a:lnTo>
                  <a:lnTo>
                    <a:pt x="204" y="165"/>
                  </a:lnTo>
                  <a:lnTo>
                    <a:pt x="103" y="162"/>
                  </a:lnTo>
                  <a:lnTo>
                    <a:pt x="38" y="133"/>
                  </a:lnTo>
                  <a:lnTo>
                    <a:pt x="0" y="73"/>
                  </a:lnTo>
                  <a:lnTo>
                    <a:pt x="0" y="40"/>
                  </a:lnTo>
                  <a:lnTo>
                    <a:pt x="25" y="14"/>
                  </a:lnTo>
                  <a:lnTo>
                    <a:pt x="49" y="0"/>
                  </a:lnTo>
                  <a:close/>
                </a:path>
              </a:pathLst>
            </a:cu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513" name="Freeform 18">
              <a:extLst>
                <a:ext uri="{FF2B5EF4-FFF2-40B4-BE49-F238E27FC236}">
                  <a16:creationId xmlns:a16="http://schemas.microsoft.com/office/drawing/2014/main" id="{8ADD6F40-17BE-4E91-8C58-6F016F2D5459}"/>
                </a:ext>
              </a:extLst>
            </p:cNvPr>
            <p:cNvSpPr>
              <a:spLocks/>
            </p:cNvSpPr>
            <p:nvPr/>
          </p:nvSpPr>
          <p:spPr bwMode="auto">
            <a:xfrm>
              <a:off x="2487613" y="5781676"/>
              <a:ext cx="377825" cy="180975"/>
            </a:xfrm>
            <a:custGeom>
              <a:avLst/>
              <a:gdLst>
                <a:gd name="T0" fmla="*/ 0 w 475"/>
                <a:gd name="T1" fmla="*/ 50006 h 228"/>
                <a:gd name="T2" fmla="*/ 65225 w 475"/>
                <a:gd name="T3" fmla="*/ 75406 h 228"/>
                <a:gd name="T4" fmla="*/ 151925 w 475"/>
                <a:gd name="T5" fmla="*/ 98425 h 228"/>
                <a:gd name="T6" fmla="*/ 217945 w 475"/>
                <a:gd name="T7" fmla="*/ 95250 h 228"/>
                <a:gd name="T8" fmla="*/ 276011 w 475"/>
                <a:gd name="T9" fmla="*/ 78581 h 228"/>
                <a:gd name="T10" fmla="*/ 326123 w 475"/>
                <a:gd name="T11" fmla="*/ 52388 h 228"/>
                <a:gd name="T12" fmla="*/ 377825 w 475"/>
                <a:gd name="T13" fmla="*/ 0 h 228"/>
                <a:gd name="T14" fmla="*/ 359530 w 475"/>
                <a:gd name="T15" fmla="*/ 64294 h 228"/>
                <a:gd name="T16" fmla="*/ 317373 w 475"/>
                <a:gd name="T17" fmla="*/ 127000 h 228"/>
                <a:gd name="T18" fmla="*/ 258512 w 475"/>
                <a:gd name="T19" fmla="*/ 161925 h 228"/>
                <a:gd name="T20" fmla="*/ 188515 w 475"/>
                <a:gd name="T21" fmla="*/ 180975 h 228"/>
                <a:gd name="T22" fmla="*/ 117722 w 475"/>
                <a:gd name="T23" fmla="*/ 169069 h 228"/>
                <a:gd name="T24" fmla="*/ 46930 w 475"/>
                <a:gd name="T25" fmla="*/ 139700 h 228"/>
                <a:gd name="T26" fmla="*/ 11931 w 475"/>
                <a:gd name="T27" fmla="*/ 95250 h 228"/>
                <a:gd name="T28" fmla="*/ 0 w 475"/>
                <a:gd name="T29" fmla="*/ 50006 h 228"/>
                <a:gd name="T30" fmla="*/ 0 w 475"/>
                <a:gd name="T31" fmla="*/ 50006 h 2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75"/>
                <a:gd name="T49" fmla="*/ 0 h 228"/>
                <a:gd name="T50" fmla="*/ 475 w 475"/>
                <a:gd name="T51" fmla="*/ 228 h 2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75" h="228">
                  <a:moveTo>
                    <a:pt x="0" y="63"/>
                  </a:moveTo>
                  <a:lnTo>
                    <a:pt x="82" y="95"/>
                  </a:lnTo>
                  <a:lnTo>
                    <a:pt x="191" y="124"/>
                  </a:lnTo>
                  <a:lnTo>
                    <a:pt x="274" y="120"/>
                  </a:lnTo>
                  <a:lnTo>
                    <a:pt x="347" y="99"/>
                  </a:lnTo>
                  <a:lnTo>
                    <a:pt x="410" y="66"/>
                  </a:lnTo>
                  <a:lnTo>
                    <a:pt x="475" y="0"/>
                  </a:lnTo>
                  <a:lnTo>
                    <a:pt x="452" y="81"/>
                  </a:lnTo>
                  <a:lnTo>
                    <a:pt x="399" y="160"/>
                  </a:lnTo>
                  <a:lnTo>
                    <a:pt x="325" y="204"/>
                  </a:lnTo>
                  <a:lnTo>
                    <a:pt x="237" y="228"/>
                  </a:lnTo>
                  <a:lnTo>
                    <a:pt x="148" y="213"/>
                  </a:lnTo>
                  <a:lnTo>
                    <a:pt x="59" y="176"/>
                  </a:lnTo>
                  <a:lnTo>
                    <a:pt x="15" y="120"/>
                  </a:lnTo>
                  <a:lnTo>
                    <a:pt x="0" y="63"/>
                  </a:lnTo>
                  <a:close/>
                </a:path>
              </a:pathLst>
            </a:cu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514" name="Freeform 19">
              <a:extLst>
                <a:ext uri="{FF2B5EF4-FFF2-40B4-BE49-F238E27FC236}">
                  <a16:creationId xmlns:a16="http://schemas.microsoft.com/office/drawing/2014/main" id="{5F91163C-3634-4833-8C60-D2CA30A7BA28}"/>
                </a:ext>
              </a:extLst>
            </p:cNvPr>
            <p:cNvSpPr>
              <a:spLocks/>
            </p:cNvSpPr>
            <p:nvPr/>
          </p:nvSpPr>
          <p:spPr bwMode="auto">
            <a:xfrm>
              <a:off x="3141663" y="5795963"/>
              <a:ext cx="274638" cy="195263"/>
            </a:xfrm>
            <a:custGeom>
              <a:avLst/>
              <a:gdLst>
                <a:gd name="T0" fmla="*/ 26194 w 346"/>
                <a:gd name="T1" fmla="*/ 50006 h 246"/>
                <a:gd name="T2" fmla="*/ 36513 w 346"/>
                <a:gd name="T3" fmla="*/ 93663 h 246"/>
                <a:gd name="T4" fmla="*/ 76200 w 346"/>
                <a:gd name="T5" fmla="*/ 123825 h 246"/>
                <a:gd name="T6" fmla="*/ 130175 w 346"/>
                <a:gd name="T7" fmla="*/ 111125 h 246"/>
                <a:gd name="T8" fmla="*/ 188119 w 346"/>
                <a:gd name="T9" fmla="*/ 76200 h 246"/>
                <a:gd name="T10" fmla="*/ 274638 w 346"/>
                <a:gd name="T11" fmla="*/ 0 h 246"/>
                <a:gd name="T12" fmla="*/ 232569 w 346"/>
                <a:gd name="T13" fmla="*/ 57944 h 246"/>
                <a:gd name="T14" fmla="*/ 180182 w 346"/>
                <a:gd name="T15" fmla="*/ 123032 h 246"/>
                <a:gd name="T16" fmla="*/ 136525 w 346"/>
                <a:gd name="T17" fmla="*/ 168275 h 246"/>
                <a:gd name="T18" fmla="*/ 96838 w 346"/>
                <a:gd name="T19" fmla="*/ 191294 h 246"/>
                <a:gd name="T20" fmla="*/ 53181 w 346"/>
                <a:gd name="T21" fmla="*/ 195263 h 246"/>
                <a:gd name="T22" fmla="*/ 14288 w 346"/>
                <a:gd name="T23" fmla="*/ 187325 h 246"/>
                <a:gd name="T24" fmla="*/ 0 w 346"/>
                <a:gd name="T25" fmla="*/ 140494 h 246"/>
                <a:gd name="T26" fmla="*/ 4763 w 346"/>
                <a:gd name="T27" fmla="*/ 87313 h 246"/>
                <a:gd name="T28" fmla="*/ 26194 w 346"/>
                <a:gd name="T29" fmla="*/ 50006 h 246"/>
                <a:gd name="T30" fmla="*/ 26194 w 346"/>
                <a:gd name="T31" fmla="*/ 50006 h 24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46"/>
                <a:gd name="T49" fmla="*/ 0 h 246"/>
                <a:gd name="T50" fmla="*/ 346 w 346"/>
                <a:gd name="T51" fmla="*/ 246 h 24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46" h="246">
                  <a:moveTo>
                    <a:pt x="33" y="63"/>
                  </a:moveTo>
                  <a:lnTo>
                    <a:pt x="46" y="118"/>
                  </a:lnTo>
                  <a:lnTo>
                    <a:pt x="96" y="156"/>
                  </a:lnTo>
                  <a:lnTo>
                    <a:pt x="164" y="140"/>
                  </a:lnTo>
                  <a:lnTo>
                    <a:pt x="237" y="96"/>
                  </a:lnTo>
                  <a:lnTo>
                    <a:pt x="346" y="0"/>
                  </a:lnTo>
                  <a:lnTo>
                    <a:pt x="293" y="73"/>
                  </a:lnTo>
                  <a:lnTo>
                    <a:pt x="227" y="155"/>
                  </a:lnTo>
                  <a:lnTo>
                    <a:pt x="172" y="212"/>
                  </a:lnTo>
                  <a:lnTo>
                    <a:pt x="122" y="241"/>
                  </a:lnTo>
                  <a:lnTo>
                    <a:pt x="67" y="246"/>
                  </a:lnTo>
                  <a:lnTo>
                    <a:pt x="18" y="236"/>
                  </a:lnTo>
                  <a:lnTo>
                    <a:pt x="0" y="177"/>
                  </a:lnTo>
                  <a:lnTo>
                    <a:pt x="6" y="110"/>
                  </a:lnTo>
                  <a:lnTo>
                    <a:pt x="33" y="63"/>
                  </a:lnTo>
                  <a:close/>
                </a:path>
              </a:pathLst>
            </a:cu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515" name="Freeform 20">
              <a:extLst>
                <a:ext uri="{FF2B5EF4-FFF2-40B4-BE49-F238E27FC236}">
                  <a16:creationId xmlns:a16="http://schemas.microsoft.com/office/drawing/2014/main" id="{CC08D74D-FC2B-432B-8ECC-741CB7228FEB}"/>
                </a:ext>
              </a:extLst>
            </p:cNvPr>
            <p:cNvSpPr>
              <a:spLocks/>
            </p:cNvSpPr>
            <p:nvPr/>
          </p:nvSpPr>
          <p:spPr bwMode="auto">
            <a:xfrm>
              <a:off x="4073526" y="5091113"/>
              <a:ext cx="403225" cy="258763"/>
            </a:xfrm>
            <a:custGeom>
              <a:avLst/>
              <a:gdLst>
                <a:gd name="T0" fmla="*/ 403225 w 507"/>
                <a:gd name="T1" fmla="*/ 0 h 326"/>
                <a:gd name="T2" fmla="*/ 285518 w 507"/>
                <a:gd name="T3" fmla="*/ 32544 h 326"/>
                <a:gd name="T4" fmla="*/ 185309 w 507"/>
                <a:gd name="T5" fmla="*/ 70644 h 326"/>
                <a:gd name="T6" fmla="*/ 120093 w 507"/>
                <a:gd name="T7" fmla="*/ 107156 h 326"/>
                <a:gd name="T8" fmla="*/ 88280 w 507"/>
                <a:gd name="T9" fmla="*/ 142082 h 326"/>
                <a:gd name="T10" fmla="*/ 67602 w 507"/>
                <a:gd name="T11" fmla="*/ 179388 h 326"/>
                <a:gd name="T12" fmla="*/ 72374 w 507"/>
                <a:gd name="T13" fmla="*/ 230188 h 326"/>
                <a:gd name="T14" fmla="*/ 86689 w 507"/>
                <a:gd name="T15" fmla="*/ 258763 h 326"/>
                <a:gd name="T16" fmla="*/ 38970 w 507"/>
                <a:gd name="T17" fmla="*/ 238125 h 326"/>
                <a:gd name="T18" fmla="*/ 5567 w 507"/>
                <a:gd name="T19" fmla="*/ 196850 h 326"/>
                <a:gd name="T20" fmla="*/ 0 w 507"/>
                <a:gd name="T21" fmla="*/ 134938 h 326"/>
                <a:gd name="T22" fmla="*/ 37380 w 507"/>
                <a:gd name="T23" fmla="*/ 84138 h 326"/>
                <a:gd name="T24" fmla="*/ 98619 w 507"/>
                <a:gd name="T25" fmla="*/ 54769 h 326"/>
                <a:gd name="T26" fmla="*/ 198034 w 507"/>
                <a:gd name="T27" fmla="*/ 28575 h 326"/>
                <a:gd name="T28" fmla="*/ 311764 w 507"/>
                <a:gd name="T29" fmla="*/ 6350 h 326"/>
                <a:gd name="T30" fmla="*/ 403225 w 507"/>
                <a:gd name="T31" fmla="*/ 0 h 326"/>
                <a:gd name="T32" fmla="*/ 403225 w 507"/>
                <a:gd name="T33" fmla="*/ 0 h 3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7"/>
                <a:gd name="T52" fmla="*/ 0 h 326"/>
                <a:gd name="T53" fmla="*/ 507 w 507"/>
                <a:gd name="T54" fmla="*/ 326 h 3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7" h="326">
                  <a:moveTo>
                    <a:pt x="507" y="0"/>
                  </a:moveTo>
                  <a:lnTo>
                    <a:pt x="359" y="41"/>
                  </a:lnTo>
                  <a:lnTo>
                    <a:pt x="233" y="89"/>
                  </a:lnTo>
                  <a:lnTo>
                    <a:pt x="151" y="135"/>
                  </a:lnTo>
                  <a:lnTo>
                    <a:pt x="111" y="179"/>
                  </a:lnTo>
                  <a:lnTo>
                    <a:pt x="85" y="226"/>
                  </a:lnTo>
                  <a:lnTo>
                    <a:pt x="91" y="290"/>
                  </a:lnTo>
                  <a:lnTo>
                    <a:pt x="109" y="326"/>
                  </a:lnTo>
                  <a:lnTo>
                    <a:pt x="49" y="300"/>
                  </a:lnTo>
                  <a:lnTo>
                    <a:pt x="7" y="248"/>
                  </a:lnTo>
                  <a:lnTo>
                    <a:pt x="0" y="170"/>
                  </a:lnTo>
                  <a:lnTo>
                    <a:pt x="47" y="106"/>
                  </a:lnTo>
                  <a:lnTo>
                    <a:pt x="124" y="69"/>
                  </a:lnTo>
                  <a:lnTo>
                    <a:pt x="249" y="36"/>
                  </a:lnTo>
                  <a:lnTo>
                    <a:pt x="392" y="8"/>
                  </a:lnTo>
                  <a:lnTo>
                    <a:pt x="507" y="0"/>
                  </a:lnTo>
                  <a:close/>
                </a:path>
              </a:pathLst>
            </a:cu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516" name="Freeform 21">
              <a:extLst>
                <a:ext uri="{FF2B5EF4-FFF2-40B4-BE49-F238E27FC236}">
                  <a16:creationId xmlns:a16="http://schemas.microsoft.com/office/drawing/2014/main" id="{753189A6-B47B-4C01-8E39-6F6A3FA272A8}"/>
                </a:ext>
              </a:extLst>
            </p:cNvPr>
            <p:cNvSpPr>
              <a:spLocks/>
            </p:cNvSpPr>
            <p:nvPr/>
          </p:nvSpPr>
          <p:spPr bwMode="auto">
            <a:xfrm>
              <a:off x="4371976" y="4630738"/>
              <a:ext cx="225425" cy="127000"/>
            </a:xfrm>
            <a:custGeom>
              <a:avLst/>
              <a:gdLst>
                <a:gd name="T0" fmla="*/ 182562 w 284"/>
                <a:gd name="T1" fmla="*/ 0 h 161"/>
                <a:gd name="T2" fmla="*/ 216694 w 284"/>
                <a:gd name="T3" fmla="*/ 21298 h 161"/>
                <a:gd name="T4" fmla="*/ 225425 w 284"/>
                <a:gd name="T5" fmla="*/ 56795 h 161"/>
                <a:gd name="T6" fmla="*/ 190500 w 284"/>
                <a:gd name="T7" fmla="*/ 82037 h 161"/>
                <a:gd name="T8" fmla="*/ 135731 w 284"/>
                <a:gd name="T9" fmla="*/ 109646 h 161"/>
                <a:gd name="T10" fmla="*/ 66675 w 284"/>
                <a:gd name="T11" fmla="*/ 127000 h 161"/>
                <a:gd name="T12" fmla="*/ 0 w 284"/>
                <a:gd name="T13" fmla="*/ 125422 h 161"/>
                <a:gd name="T14" fmla="*/ 80962 w 284"/>
                <a:gd name="T15" fmla="*/ 109646 h 161"/>
                <a:gd name="T16" fmla="*/ 150812 w 284"/>
                <a:gd name="T17" fmla="*/ 76516 h 161"/>
                <a:gd name="T18" fmla="*/ 181769 w 284"/>
                <a:gd name="T19" fmla="*/ 50484 h 161"/>
                <a:gd name="T20" fmla="*/ 187325 w 284"/>
                <a:gd name="T21" fmla="*/ 23665 h 161"/>
                <a:gd name="T22" fmla="*/ 182562 w 284"/>
                <a:gd name="T23" fmla="*/ 0 h 161"/>
                <a:gd name="T24" fmla="*/ 182562 w 284"/>
                <a:gd name="T25" fmla="*/ 0 h 1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4"/>
                <a:gd name="T40" fmla="*/ 0 h 161"/>
                <a:gd name="T41" fmla="*/ 284 w 284"/>
                <a:gd name="T42" fmla="*/ 161 h 16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4" h="161">
                  <a:moveTo>
                    <a:pt x="230" y="0"/>
                  </a:moveTo>
                  <a:lnTo>
                    <a:pt x="273" y="27"/>
                  </a:lnTo>
                  <a:lnTo>
                    <a:pt x="284" y="72"/>
                  </a:lnTo>
                  <a:lnTo>
                    <a:pt x="240" y="104"/>
                  </a:lnTo>
                  <a:lnTo>
                    <a:pt x="171" y="139"/>
                  </a:lnTo>
                  <a:lnTo>
                    <a:pt x="84" y="161"/>
                  </a:lnTo>
                  <a:lnTo>
                    <a:pt x="0" y="159"/>
                  </a:lnTo>
                  <a:lnTo>
                    <a:pt x="102" y="139"/>
                  </a:lnTo>
                  <a:lnTo>
                    <a:pt x="190" y="97"/>
                  </a:lnTo>
                  <a:lnTo>
                    <a:pt x="229" y="64"/>
                  </a:lnTo>
                  <a:lnTo>
                    <a:pt x="236" y="30"/>
                  </a:lnTo>
                  <a:lnTo>
                    <a:pt x="230" y="0"/>
                  </a:lnTo>
                  <a:close/>
                </a:path>
              </a:pathLst>
            </a:cu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18437" name="AutoShape 13">
            <a:extLst>
              <a:ext uri="{FF2B5EF4-FFF2-40B4-BE49-F238E27FC236}">
                <a16:creationId xmlns:a16="http://schemas.microsoft.com/office/drawing/2014/main" id="{9CC92E88-935D-4D30-912B-1548C3EEF25E}"/>
              </a:ext>
            </a:extLst>
          </p:cNvPr>
          <p:cNvSpPr>
            <a:spLocks noChangeArrowheads="1"/>
          </p:cNvSpPr>
          <p:nvPr/>
        </p:nvSpPr>
        <p:spPr bwMode="auto">
          <a:xfrm>
            <a:off x="3911600" y="574675"/>
            <a:ext cx="5022850" cy="2490788"/>
          </a:xfrm>
          <a:prstGeom prst="wedgeRoundRectCallout">
            <a:avLst>
              <a:gd name="adj1" fmla="val -62139"/>
              <a:gd name="adj2" fmla="val 63866"/>
              <a:gd name="adj3" fmla="val 16667"/>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b="1">
                <a:solidFill>
                  <a:schemeClr val="tx1"/>
                </a:solidFill>
                <a:latin typeface="Times New Roman" panose="02020603050405020304" pitchFamily="18" charset="0"/>
                <a:cs typeface="Arial" panose="020B0604020202020204" pitchFamily="34" charset="0"/>
              </a:defRPr>
            </a:lvl1pPr>
            <a:lvl2pPr marL="742950" indent="-285750" eaLnBrk="0" hangingPunct="0">
              <a:defRPr sz="2400" b="1">
                <a:solidFill>
                  <a:schemeClr val="tx1"/>
                </a:solidFill>
                <a:latin typeface="Times New Roman" panose="02020603050405020304" pitchFamily="18" charset="0"/>
                <a:cs typeface="Arial" panose="020B0604020202020204" pitchFamily="34" charset="0"/>
              </a:defRPr>
            </a:lvl2pPr>
            <a:lvl3pPr marL="1143000" indent="-228600" eaLnBrk="0" hangingPunct="0">
              <a:defRPr sz="2400" b="1">
                <a:solidFill>
                  <a:schemeClr val="tx1"/>
                </a:solidFill>
                <a:latin typeface="Times New Roman" panose="02020603050405020304" pitchFamily="18" charset="0"/>
                <a:cs typeface="Arial" panose="020B0604020202020204" pitchFamily="34" charset="0"/>
              </a:defRPr>
            </a:lvl3pPr>
            <a:lvl4pPr marL="1600200" indent="-228600" eaLnBrk="0" hangingPunct="0">
              <a:defRPr sz="2400" b="1">
                <a:solidFill>
                  <a:schemeClr val="tx1"/>
                </a:solidFill>
                <a:latin typeface="Times New Roman" panose="02020603050405020304" pitchFamily="18" charset="0"/>
                <a:cs typeface="Arial" panose="020B0604020202020204" pitchFamily="34" charset="0"/>
              </a:defRPr>
            </a:lvl4pPr>
            <a:lvl5pPr marL="2057400" indent="-228600" eaLnBrk="0" hangingPunct="0">
              <a:defRPr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pPr>
            <a:r>
              <a:rPr lang="en-GB" altLang="en-US" b="0">
                <a:latin typeface="Verdana" panose="020B0604030504040204" pitchFamily="34" charset="0"/>
              </a:rPr>
              <a:t>Great. And I’ve found the primordial soup. I’m standing in it in fact. It’s a rock pool on Earth millions of years ago and apparently, it’s where life began!</a:t>
            </a:r>
          </a:p>
        </p:txBody>
      </p:sp>
      <p:pic>
        <p:nvPicPr>
          <p:cNvPr id="18438" name="Picture 3" descr="C:\Users\Berry\AppData\Local\Microsoft\Windows\Temporary Internet Files\Content.IE5\EPF6VDKG\MCWB02300_0000[1].gif">
            <a:extLst>
              <a:ext uri="{FF2B5EF4-FFF2-40B4-BE49-F238E27FC236}">
                <a16:creationId xmlns:a16="http://schemas.microsoft.com/office/drawing/2014/main" id="{4C498558-9D49-4866-B323-4F0E75409D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8500" y="5116513"/>
            <a:ext cx="1836738"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439" name="Group 132">
            <a:extLst>
              <a:ext uri="{FF2B5EF4-FFF2-40B4-BE49-F238E27FC236}">
                <a16:creationId xmlns:a16="http://schemas.microsoft.com/office/drawing/2014/main" id="{C082D313-4724-4C3F-9481-7EEA281B0C0C}"/>
              </a:ext>
            </a:extLst>
          </p:cNvPr>
          <p:cNvGrpSpPr>
            <a:grpSpLocks/>
          </p:cNvGrpSpPr>
          <p:nvPr/>
        </p:nvGrpSpPr>
        <p:grpSpPr bwMode="auto">
          <a:xfrm>
            <a:off x="5984875" y="3694113"/>
            <a:ext cx="2522538" cy="2220912"/>
            <a:chOff x="-77788" y="2033588"/>
            <a:chExt cx="1819276" cy="1622425"/>
          </a:xfrm>
        </p:grpSpPr>
        <p:sp>
          <p:nvSpPr>
            <p:cNvPr id="18441" name="AutoShape 29">
              <a:extLst>
                <a:ext uri="{FF2B5EF4-FFF2-40B4-BE49-F238E27FC236}">
                  <a16:creationId xmlns:a16="http://schemas.microsoft.com/office/drawing/2014/main" id="{A4FD6214-F3BE-4B97-9B24-F069D941B481}"/>
                </a:ext>
              </a:extLst>
            </p:cNvPr>
            <p:cNvSpPr>
              <a:spLocks noChangeAspect="1" noChangeArrowheads="1" noTextEdit="1"/>
            </p:cNvSpPr>
            <p:nvPr/>
          </p:nvSpPr>
          <p:spPr bwMode="auto">
            <a:xfrm>
              <a:off x="-77788" y="2033588"/>
              <a:ext cx="1819276"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8442" name="Freeform 32">
              <a:extLst>
                <a:ext uri="{FF2B5EF4-FFF2-40B4-BE49-F238E27FC236}">
                  <a16:creationId xmlns:a16="http://schemas.microsoft.com/office/drawing/2014/main" id="{7F369198-C372-4205-873D-5485FCD87957}"/>
                </a:ext>
              </a:extLst>
            </p:cNvPr>
            <p:cNvSpPr>
              <a:spLocks/>
            </p:cNvSpPr>
            <p:nvPr/>
          </p:nvSpPr>
          <p:spPr bwMode="auto">
            <a:xfrm>
              <a:off x="-46038" y="2033588"/>
              <a:ext cx="1552576" cy="1612900"/>
            </a:xfrm>
            <a:custGeom>
              <a:avLst/>
              <a:gdLst>
                <a:gd name="T0" fmla="*/ 1279665 w 1957"/>
                <a:gd name="T1" fmla="*/ 285750 h 2032"/>
                <a:gd name="T2" fmla="*/ 1090056 w 1957"/>
                <a:gd name="T3" fmla="*/ 222250 h 2032"/>
                <a:gd name="T4" fmla="*/ 1072602 w 1957"/>
                <a:gd name="T5" fmla="*/ 181769 h 2032"/>
                <a:gd name="T6" fmla="*/ 1047215 w 1957"/>
                <a:gd name="T7" fmla="*/ 127794 h 2032"/>
                <a:gd name="T8" fmla="*/ 990095 w 1957"/>
                <a:gd name="T9" fmla="*/ 103981 h 2032"/>
                <a:gd name="T10" fmla="*/ 968674 w 1957"/>
                <a:gd name="T11" fmla="*/ 160338 h 2032"/>
                <a:gd name="T12" fmla="*/ 963914 w 1957"/>
                <a:gd name="T13" fmla="*/ 216694 h 2032"/>
                <a:gd name="T14" fmla="*/ 875060 w 1957"/>
                <a:gd name="T15" fmla="*/ 177800 h 2032"/>
                <a:gd name="T16" fmla="*/ 849673 w 1957"/>
                <a:gd name="T17" fmla="*/ 129381 h 2032"/>
                <a:gd name="T18" fmla="*/ 977401 w 1957"/>
                <a:gd name="T19" fmla="*/ 53181 h 2032"/>
                <a:gd name="T20" fmla="*/ 973434 w 1957"/>
                <a:gd name="T21" fmla="*/ 11113 h 2032"/>
                <a:gd name="T22" fmla="*/ 875060 w 1957"/>
                <a:gd name="T23" fmla="*/ 0 h 2032"/>
                <a:gd name="T24" fmla="*/ 820319 w 1957"/>
                <a:gd name="T25" fmla="*/ 30163 h 2032"/>
                <a:gd name="T26" fmla="*/ 807625 w 1957"/>
                <a:gd name="T27" fmla="*/ 153194 h 2032"/>
                <a:gd name="T28" fmla="*/ 779065 w 1957"/>
                <a:gd name="T29" fmla="*/ 201613 h 2032"/>
                <a:gd name="T30" fmla="*/ 729877 w 1957"/>
                <a:gd name="T31" fmla="*/ 264319 h 2032"/>
                <a:gd name="T32" fmla="*/ 502981 w 1957"/>
                <a:gd name="T33" fmla="*/ 365125 h 2032"/>
                <a:gd name="T34" fmla="*/ 297504 w 1957"/>
                <a:gd name="T35" fmla="*/ 521494 h 2032"/>
                <a:gd name="T36" fmla="*/ 133282 w 1957"/>
                <a:gd name="T37" fmla="*/ 548481 h 2032"/>
                <a:gd name="T38" fmla="*/ 36494 w 1957"/>
                <a:gd name="T39" fmla="*/ 669131 h 2032"/>
                <a:gd name="T40" fmla="*/ 1587 w 1957"/>
                <a:gd name="T41" fmla="*/ 741363 h 2032"/>
                <a:gd name="T42" fmla="*/ 27767 w 1957"/>
                <a:gd name="T43" fmla="*/ 827881 h 2032"/>
                <a:gd name="T44" fmla="*/ 82508 w 1957"/>
                <a:gd name="T45" fmla="*/ 955675 h 2032"/>
                <a:gd name="T46" fmla="*/ 137249 w 1957"/>
                <a:gd name="T47" fmla="*/ 1018381 h 2032"/>
                <a:gd name="T48" fmla="*/ 210236 w 1957"/>
                <a:gd name="T49" fmla="*/ 1031081 h 2032"/>
                <a:gd name="T50" fmla="*/ 165016 w 1957"/>
                <a:gd name="T51" fmla="*/ 996156 h 2032"/>
                <a:gd name="T52" fmla="*/ 117415 w 1957"/>
                <a:gd name="T53" fmla="*/ 959644 h 2032"/>
                <a:gd name="T54" fmla="*/ 193576 w 1957"/>
                <a:gd name="T55" fmla="*/ 904081 h 2032"/>
                <a:gd name="T56" fmla="*/ 175329 w 1957"/>
                <a:gd name="T57" fmla="*/ 935831 h 2032"/>
                <a:gd name="T58" fmla="*/ 119002 w 1957"/>
                <a:gd name="T59" fmla="*/ 923925 h 2032"/>
                <a:gd name="T60" fmla="*/ 159462 w 1957"/>
                <a:gd name="T61" fmla="*/ 880269 h 2032"/>
                <a:gd name="T62" fmla="*/ 47601 w 1957"/>
                <a:gd name="T63" fmla="*/ 891381 h 2032"/>
                <a:gd name="T64" fmla="*/ 105515 w 1957"/>
                <a:gd name="T65" fmla="*/ 875506 h 2032"/>
                <a:gd name="T66" fmla="*/ 119795 w 1957"/>
                <a:gd name="T67" fmla="*/ 812800 h 2032"/>
                <a:gd name="T68" fmla="*/ 81715 w 1957"/>
                <a:gd name="T69" fmla="*/ 847725 h 2032"/>
                <a:gd name="T70" fmla="*/ 55534 w 1957"/>
                <a:gd name="T71" fmla="*/ 818356 h 2032"/>
                <a:gd name="T72" fmla="*/ 115035 w 1957"/>
                <a:gd name="T73" fmla="*/ 804069 h 2032"/>
                <a:gd name="T74" fmla="*/ 42047 w 1957"/>
                <a:gd name="T75" fmla="*/ 786606 h 2032"/>
                <a:gd name="T76" fmla="*/ 50774 w 1957"/>
                <a:gd name="T77" fmla="*/ 715963 h 2032"/>
                <a:gd name="T78" fmla="*/ 130902 w 1957"/>
                <a:gd name="T79" fmla="*/ 711994 h 2032"/>
                <a:gd name="T80" fmla="*/ 66641 w 1957"/>
                <a:gd name="T81" fmla="*/ 688181 h 2032"/>
                <a:gd name="T82" fmla="*/ 133282 w 1957"/>
                <a:gd name="T83" fmla="*/ 705644 h 2032"/>
                <a:gd name="T84" fmla="*/ 139629 w 1957"/>
                <a:gd name="T85" fmla="*/ 670719 h 2032"/>
                <a:gd name="T86" fmla="*/ 101548 w 1957"/>
                <a:gd name="T87" fmla="*/ 594519 h 2032"/>
                <a:gd name="T88" fmla="*/ 154702 w 1957"/>
                <a:gd name="T89" fmla="*/ 623094 h 2032"/>
                <a:gd name="T90" fmla="*/ 180883 w 1957"/>
                <a:gd name="T91" fmla="*/ 606425 h 2032"/>
                <a:gd name="T92" fmla="*/ 220550 w 1957"/>
                <a:gd name="T93" fmla="*/ 618331 h 2032"/>
                <a:gd name="T94" fmla="*/ 195956 w 1957"/>
                <a:gd name="T95" fmla="*/ 666750 h 2032"/>
                <a:gd name="T96" fmla="*/ 235623 w 1957"/>
                <a:gd name="T97" fmla="*/ 576263 h 2032"/>
                <a:gd name="T98" fmla="*/ 318131 w 1957"/>
                <a:gd name="T99" fmla="*/ 573088 h 2032"/>
                <a:gd name="T100" fmla="*/ 262597 w 1957"/>
                <a:gd name="T101" fmla="*/ 748506 h 2032"/>
                <a:gd name="T102" fmla="*/ 247524 w 1957"/>
                <a:gd name="T103" fmla="*/ 983456 h 2032"/>
                <a:gd name="T104" fmla="*/ 274497 w 1957"/>
                <a:gd name="T105" fmla="*/ 1015206 h 2032"/>
                <a:gd name="T106" fmla="*/ 370492 w 1957"/>
                <a:gd name="T107" fmla="*/ 1210469 h 2032"/>
                <a:gd name="T108" fmla="*/ 345898 w 1957"/>
                <a:gd name="T109" fmla="*/ 1441450 h 2032"/>
                <a:gd name="T110" fmla="*/ 529161 w 1957"/>
                <a:gd name="T111" fmla="*/ 1546225 h 2032"/>
                <a:gd name="T112" fmla="*/ 921074 w 1957"/>
                <a:gd name="T113" fmla="*/ 1612106 h 2032"/>
                <a:gd name="T114" fmla="*/ 1259832 w 1957"/>
                <a:gd name="T115" fmla="*/ 1550194 h 2032"/>
                <a:gd name="T116" fmla="*/ 1420087 w 1957"/>
                <a:gd name="T117" fmla="*/ 1437481 h 2032"/>
                <a:gd name="T118" fmla="*/ 1452615 w 1957"/>
                <a:gd name="T119" fmla="*/ 1305719 h 2032"/>
                <a:gd name="T120" fmla="*/ 1398667 w 1957"/>
                <a:gd name="T121" fmla="*/ 1222375 h 2032"/>
                <a:gd name="T122" fmla="*/ 1461341 w 1957"/>
                <a:gd name="T123" fmla="*/ 1114425 h 2032"/>
                <a:gd name="T124" fmla="*/ 1528776 w 1957"/>
                <a:gd name="T125" fmla="*/ 599281 h 203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957"/>
                <a:gd name="T190" fmla="*/ 0 h 2032"/>
                <a:gd name="T191" fmla="*/ 1957 w 1957"/>
                <a:gd name="T192" fmla="*/ 2032 h 203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957" h="2032">
                  <a:moveTo>
                    <a:pt x="1857" y="582"/>
                  </a:moveTo>
                  <a:lnTo>
                    <a:pt x="1831" y="542"/>
                  </a:lnTo>
                  <a:lnTo>
                    <a:pt x="1805" y="506"/>
                  </a:lnTo>
                  <a:lnTo>
                    <a:pt x="1775" y="474"/>
                  </a:lnTo>
                  <a:lnTo>
                    <a:pt x="1744" y="444"/>
                  </a:lnTo>
                  <a:lnTo>
                    <a:pt x="1713" y="418"/>
                  </a:lnTo>
                  <a:lnTo>
                    <a:pt x="1679" y="397"/>
                  </a:lnTo>
                  <a:lnTo>
                    <a:pt x="1646" y="376"/>
                  </a:lnTo>
                  <a:lnTo>
                    <a:pt x="1613" y="360"/>
                  </a:lnTo>
                  <a:lnTo>
                    <a:pt x="1581" y="345"/>
                  </a:lnTo>
                  <a:lnTo>
                    <a:pt x="1549" y="332"/>
                  </a:lnTo>
                  <a:lnTo>
                    <a:pt x="1519" y="322"/>
                  </a:lnTo>
                  <a:lnTo>
                    <a:pt x="1491" y="314"/>
                  </a:lnTo>
                  <a:lnTo>
                    <a:pt x="1466" y="307"/>
                  </a:lnTo>
                  <a:lnTo>
                    <a:pt x="1443" y="301"/>
                  </a:lnTo>
                  <a:lnTo>
                    <a:pt x="1422" y="296"/>
                  </a:lnTo>
                  <a:lnTo>
                    <a:pt x="1406" y="293"/>
                  </a:lnTo>
                  <a:lnTo>
                    <a:pt x="1374" y="280"/>
                  </a:lnTo>
                  <a:lnTo>
                    <a:pt x="1374" y="279"/>
                  </a:lnTo>
                  <a:lnTo>
                    <a:pt x="1375" y="274"/>
                  </a:lnTo>
                  <a:lnTo>
                    <a:pt x="1376" y="267"/>
                  </a:lnTo>
                  <a:lnTo>
                    <a:pt x="1376" y="259"/>
                  </a:lnTo>
                  <a:lnTo>
                    <a:pt x="1374" y="251"/>
                  </a:lnTo>
                  <a:lnTo>
                    <a:pt x="1369" y="243"/>
                  </a:lnTo>
                  <a:lnTo>
                    <a:pt x="1362" y="236"/>
                  </a:lnTo>
                  <a:lnTo>
                    <a:pt x="1351" y="232"/>
                  </a:lnTo>
                  <a:lnTo>
                    <a:pt x="1352" y="229"/>
                  </a:lnTo>
                  <a:lnTo>
                    <a:pt x="1353" y="222"/>
                  </a:lnTo>
                  <a:lnTo>
                    <a:pt x="1353" y="212"/>
                  </a:lnTo>
                  <a:lnTo>
                    <a:pt x="1353" y="201"/>
                  </a:lnTo>
                  <a:lnTo>
                    <a:pt x="1351" y="190"/>
                  </a:lnTo>
                  <a:lnTo>
                    <a:pt x="1345" y="180"/>
                  </a:lnTo>
                  <a:lnTo>
                    <a:pt x="1336" y="173"/>
                  </a:lnTo>
                  <a:lnTo>
                    <a:pt x="1322" y="171"/>
                  </a:lnTo>
                  <a:lnTo>
                    <a:pt x="1322" y="168"/>
                  </a:lnTo>
                  <a:lnTo>
                    <a:pt x="1320" y="161"/>
                  </a:lnTo>
                  <a:lnTo>
                    <a:pt x="1317" y="151"/>
                  </a:lnTo>
                  <a:lnTo>
                    <a:pt x="1313" y="141"/>
                  </a:lnTo>
                  <a:lnTo>
                    <a:pt x="1307" y="129"/>
                  </a:lnTo>
                  <a:lnTo>
                    <a:pt x="1299" y="120"/>
                  </a:lnTo>
                  <a:lnTo>
                    <a:pt x="1290" y="114"/>
                  </a:lnTo>
                  <a:lnTo>
                    <a:pt x="1277" y="112"/>
                  </a:lnTo>
                  <a:lnTo>
                    <a:pt x="1272" y="93"/>
                  </a:lnTo>
                  <a:lnTo>
                    <a:pt x="1242" y="108"/>
                  </a:lnTo>
                  <a:lnTo>
                    <a:pt x="1248" y="131"/>
                  </a:lnTo>
                  <a:lnTo>
                    <a:pt x="1237" y="139"/>
                  </a:lnTo>
                  <a:lnTo>
                    <a:pt x="1229" y="152"/>
                  </a:lnTo>
                  <a:lnTo>
                    <a:pt x="1226" y="167"/>
                  </a:lnTo>
                  <a:lnTo>
                    <a:pt x="1226" y="181"/>
                  </a:lnTo>
                  <a:lnTo>
                    <a:pt x="1226" y="183"/>
                  </a:lnTo>
                  <a:lnTo>
                    <a:pt x="1227" y="187"/>
                  </a:lnTo>
                  <a:lnTo>
                    <a:pt x="1229" y="190"/>
                  </a:lnTo>
                  <a:lnTo>
                    <a:pt x="1229" y="193"/>
                  </a:lnTo>
                  <a:lnTo>
                    <a:pt x="1221" y="202"/>
                  </a:lnTo>
                  <a:lnTo>
                    <a:pt x="1217" y="212"/>
                  </a:lnTo>
                  <a:lnTo>
                    <a:pt x="1218" y="222"/>
                  </a:lnTo>
                  <a:lnTo>
                    <a:pt x="1222" y="232"/>
                  </a:lnTo>
                  <a:lnTo>
                    <a:pt x="1226" y="241"/>
                  </a:lnTo>
                  <a:lnTo>
                    <a:pt x="1231" y="248"/>
                  </a:lnTo>
                  <a:lnTo>
                    <a:pt x="1234" y="252"/>
                  </a:lnTo>
                  <a:lnTo>
                    <a:pt x="1235" y="254"/>
                  </a:lnTo>
                  <a:lnTo>
                    <a:pt x="1223" y="263"/>
                  </a:lnTo>
                  <a:lnTo>
                    <a:pt x="1215" y="273"/>
                  </a:lnTo>
                  <a:lnTo>
                    <a:pt x="1210" y="282"/>
                  </a:lnTo>
                  <a:lnTo>
                    <a:pt x="1209" y="286"/>
                  </a:lnTo>
                  <a:lnTo>
                    <a:pt x="1104" y="291"/>
                  </a:lnTo>
                  <a:lnTo>
                    <a:pt x="1100" y="264"/>
                  </a:lnTo>
                  <a:lnTo>
                    <a:pt x="1108" y="256"/>
                  </a:lnTo>
                  <a:lnTo>
                    <a:pt x="1111" y="248"/>
                  </a:lnTo>
                  <a:lnTo>
                    <a:pt x="1110" y="239"/>
                  </a:lnTo>
                  <a:lnTo>
                    <a:pt x="1108" y="231"/>
                  </a:lnTo>
                  <a:lnTo>
                    <a:pt x="1103" y="224"/>
                  </a:lnTo>
                  <a:lnTo>
                    <a:pt x="1098" y="218"/>
                  </a:lnTo>
                  <a:lnTo>
                    <a:pt x="1095" y="213"/>
                  </a:lnTo>
                  <a:lnTo>
                    <a:pt x="1094" y="212"/>
                  </a:lnTo>
                  <a:lnTo>
                    <a:pt x="1100" y="203"/>
                  </a:lnTo>
                  <a:lnTo>
                    <a:pt x="1100" y="194"/>
                  </a:lnTo>
                  <a:lnTo>
                    <a:pt x="1095" y="184"/>
                  </a:lnTo>
                  <a:lnTo>
                    <a:pt x="1088" y="175"/>
                  </a:lnTo>
                  <a:lnTo>
                    <a:pt x="1079" y="168"/>
                  </a:lnTo>
                  <a:lnTo>
                    <a:pt x="1071" y="163"/>
                  </a:lnTo>
                  <a:lnTo>
                    <a:pt x="1065" y="158"/>
                  </a:lnTo>
                  <a:lnTo>
                    <a:pt x="1063" y="157"/>
                  </a:lnTo>
                  <a:lnTo>
                    <a:pt x="1066" y="93"/>
                  </a:lnTo>
                  <a:lnTo>
                    <a:pt x="1097" y="93"/>
                  </a:lnTo>
                  <a:lnTo>
                    <a:pt x="1112" y="54"/>
                  </a:lnTo>
                  <a:lnTo>
                    <a:pt x="1144" y="99"/>
                  </a:lnTo>
                  <a:lnTo>
                    <a:pt x="1174" y="54"/>
                  </a:lnTo>
                  <a:lnTo>
                    <a:pt x="1193" y="86"/>
                  </a:lnTo>
                  <a:lnTo>
                    <a:pt x="1232" y="67"/>
                  </a:lnTo>
                  <a:lnTo>
                    <a:pt x="1242" y="108"/>
                  </a:lnTo>
                  <a:lnTo>
                    <a:pt x="1272" y="93"/>
                  </a:lnTo>
                  <a:lnTo>
                    <a:pt x="1261" y="54"/>
                  </a:lnTo>
                  <a:lnTo>
                    <a:pt x="1262" y="46"/>
                  </a:lnTo>
                  <a:lnTo>
                    <a:pt x="1262" y="29"/>
                  </a:lnTo>
                  <a:lnTo>
                    <a:pt x="1257" y="12"/>
                  </a:lnTo>
                  <a:lnTo>
                    <a:pt x="1245" y="6"/>
                  </a:lnTo>
                  <a:lnTo>
                    <a:pt x="1235" y="8"/>
                  </a:lnTo>
                  <a:lnTo>
                    <a:pt x="1227" y="14"/>
                  </a:lnTo>
                  <a:lnTo>
                    <a:pt x="1219" y="20"/>
                  </a:lnTo>
                  <a:lnTo>
                    <a:pt x="1212" y="27"/>
                  </a:lnTo>
                  <a:lnTo>
                    <a:pt x="1208" y="33"/>
                  </a:lnTo>
                  <a:lnTo>
                    <a:pt x="1203" y="39"/>
                  </a:lnTo>
                  <a:lnTo>
                    <a:pt x="1201" y="44"/>
                  </a:lnTo>
                  <a:lnTo>
                    <a:pt x="1200" y="45"/>
                  </a:lnTo>
                  <a:lnTo>
                    <a:pt x="1167" y="9"/>
                  </a:lnTo>
                  <a:lnTo>
                    <a:pt x="1139" y="42"/>
                  </a:lnTo>
                  <a:lnTo>
                    <a:pt x="1103" y="0"/>
                  </a:lnTo>
                  <a:lnTo>
                    <a:pt x="1082" y="45"/>
                  </a:lnTo>
                  <a:lnTo>
                    <a:pt x="1081" y="44"/>
                  </a:lnTo>
                  <a:lnTo>
                    <a:pt x="1076" y="42"/>
                  </a:lnTo>
                  <a:lnTo>
                    <a:pt x="1071" y="38"/>
                  </a:lnTo>
                  <a:lnTo>
                    <a:pt x="1064" y="36"/>
                  </a:lnTo>
                  <a:lnTo>
                    <a:pt x="1056" y="33"/>
                  </a:lnTo>
                  <a:lnTo>
                    <a:pt x="1048" y="32"/>
                  </a:lnTo>
                  <a:lnTo>
                    <a:pt x="1041" y="33"/>
                  </a:lnTo>
                  <a:lnTo>
                    <a:pt x="1034" y="38"/>
                  </a:lnTo>
                  <a:lnTo>
                    <a:pt x="1028" y="52"/>
                  </a:lnTo>
                  <a:lnTo>
                    <a:pt x="1033" y="68"/>
                  </a:lnTo>
                  <a:lnTo>
                    <a:pt x="1040" y="81"/>
                  </a:lnTo>
                  <a:lnTo>
                    <a:pt x="1043" y="86"/>
                  </a:lnTo>
                  <a:lnTo>
                    <a:pt x="1036" y="164"/>
                  </a:lnTo>
                  <a:lnTo>
                    <a:pt x="1032" y="164"/>
                  </a:lnTo>
                  <a:lnTo>
                    <a:pt x="1022" y="167"/>
                  </a:lnTo>
                  <a:lnTo>
                    <a:pt x="1014" y="176"/>
                  </a:lnTo>
                  <a:lnTo>
                    <a:pt x="1018" y="193"/>
                  </a:lnTo>
                  <a:lnTo>
                    <a:pt x="1015" y="194"/>
                  </a:lnTo>
                  <a:lnTo>
                    <a:pt x="1010" y="196"/>
                  </a:lnTo>
                  <a:lnTo>
                    <a:pt x="1003" y="201"/>
                  </a:lnTo>
                  <a:lnTo>
                    <a:pt x="995" y="208"/>
                  </a:lnTo>
                  <a:lnTo>
                    <a:pt x="987" y="216"/>
                  </a:lnTo>
                  <a:lnTo>
                    <a:pt x="982" y="226"/>
                  </a:lnTo>
                  <a:lnTo>
                    <a:pt x="981" y="237"/>
                  </a:lnTo>
                  <a:lnTo>
                    <a:pt x="985" y="251"/>
                  </a:lnTo>
                  <a:lnTo>
                    <a:pt x="982" y="254"/>
                  </a:lnTo>
                  <a:lnTo>
                    <a:pt x="975" y="258"/>
                  </a:lnTo>
                  <a:lnTo>
                    <a:pt x="965" y="266"/>
                  </a:lnTo>
                  <a:lnTo>
                    <a:pt x="953" y="277"/>
                  </a:lnTo>
                  <a:lnTo>
                    <a:pt x="943" y="289"/>
                  </a:lnTo>
                  <a:lnTo>
                    <a:pt x="935" y="302"/>
                  </a:lnTo>
                  <a:lnTo>
                    <a:pt x="931" y="317"/>
                  </a:lnTo>
                  <a:lnTo>
                    <a:pt x="934" y="331"/>
                  </a:lnTo>
                  <a:lnTo>
                    <a:pt x="930" y="331"/>
                  </a:lnTo>
                  <a:lnTo>
                    <a:pt x="920" y="333"/>
                  </a:lnTo>
                  <a:lnTo>
                    <a:pt x="905" y="335"/>
                  </a:lnTo>
                  <a:lnTo>
                    <a:pt x="883" y="341"/>
                  </a:lnTo>
                  <a:lnTo>
                    <a:pt x="858" y="348"/>
                  </a:lnTo>
                  <a:lnTo>
                    <a:pt x="826" y="359"/>
                  </a:lnTo>
                  <a:lnTo>
                    <a:pt x="793" y="371"/>
                  </a:lnTo>
                  <a:lnTo>
                    <a:pt x="756" y="387"/>
                  </a:lnTo>
                  <a:lnTo>
                    <a:pt x="717" y="407"/>
                  </a:lnTo>
                  <a:lnTo>
                    <a:pt x="677" y="431"/>
                  </a:lnTo>
                  <a:lnTo>
                    <a:pt x="634" y="460"/>
                  </a:lnTo>
                  <a:lnTo>
                    <a:pt x="591" y="495"/>
                  </a:lnTo>
                  <a:lnTo>
                    <a:pt x="548" y="534"/>
                  </a:lnTo>
                  <a:lnTo>
                    <a:pt x="505" y="578"/>
                  </a:lnTo>
                  <a:lnTo>
                    <a:pt x="463" y="628"/>
                  </a:lnTo>
                  <a:lnTo>
                    <a:pt x="424" y="686"/>
                  </a:lnTo>
                  <a:lnTo>
                    <a:pt x="421" y="682"/>
                  </a:lnTo>
                  <a:lnTo>
                    <a:pt x="410" y="676"/>
                  </a:lnTo>
                  <a:lnTo>
                    <a:pt x="395" y="665"/>
                  </a:lnTo>
                  <a:lnTo>
                    <a:pt x="375" y="657"/>
                  </a:lnTo>
                  <a:lnTo>
                    <a:pt x="349" y="653"/>
                  </a:lnTo>
                  <a:lnTo>
                    <a:pt x="322" y="654"/>
                  </a:lnTo>
                  <a:lnTo>
                    <a:pt x="291" y="664"/>
                  </a:lnTo>
                  <a:lnTo>
                    <a:pt x="257" y="686"/>
                  </a:lnTo>
                  <a:lnTo>
                    <a:pt x="253" y="686"/>
                  </a:lnTo>
                  <a:lnTo>
                    <a:pt x="239" y="685"/>
                  </a:lnTo>
                  <a:lnTo>
                    <a:pt x="219" y="685"/>
                  </a:lnTo>
                  <a:lnTo>
                    <a:pt x="195" y="687"/>
                  </a:lnTo>
                  <a:lnTo>
                    <a:pt x="168" y="691"/>
                  </a:lnTo>
                  <a:lnTo>
                    <a:pt x="142" y="697"/>
                  </a:lnTo>
                  <a:lnTo>
                    <a:pt x="117" y="709"/>
                  </a:lnTo>
                  <a:lnTo>
                    <a:pt x="96" y="724"/>
                  </a:lnTo>
                  <a:lnTo>
                    <a:pt x="80" y="744"/>
                  </a:lnTo>
                  <a:lnTo>
                    <a:pt x="68" y="765"/>
                  </a:lnTo>
                  <a:lnTo>
                    <a:pt x="59" y="787"/>
                  </a:lnTo>
                  <a:lnTo>
                    <a:pt x="53" y="808"/>
                  </a:lnTo>
                  <a:lnTo>
                    <a:pt x="49" y="828"/>
                  </a:lnTo>
                  <a:lnTo>
                    <a:pt x="46" y="843"/>
                  </a:lnTo>
                  <a:lnTo>
                    <a:pt x="45" y="853"/>
                  </a:lnTo>
                  <a:lnTo>
                    <a:pt x="45" y="857"/>
                  </a:lnTo>
                  <a:lnTo>
                    <a:pt x="43" y="859"/>
                  </a:lnTo>
                  <a:lnTo>
                    <a:pt x="38" y="863"/>
                  </a:lnTo>
                  <a:lnTo>
                    <a:pt x="31" y="872"/>
                  </a:lnTo>
                  <a:lnTo>
                    <a:pt x="23" y="883"/>
                  </a:lnTo>
                  <a:lnTo>
                    <a:pt x="14" y="897"/>
                  </a:lnTo>
                  <a:lnTo>
                    <a:pt x="7" y="914"/>
                  </a:lnTo>
                  <a:lnTo>
                    <a:pt x="2" y="934"/>
                  </a:lnTo>
                  <a:lnTo>
                    <a:pt x="0" y="956"/>
                  </a:lnTo>
                  <a:lnTo>
                    <a:pt x="1" y="978"/>
                  </a:lnTo>
                  <a:lnTo>
                    <a:pt x="6" y="996"/>
                  </a:lnTo>
                  <a:lnTo>
                    <a:pt x="11" y="1011"/>
                  </a:lnTo>
                  <a:lnTo>
                    <a:pt x="17" y="1023"/>
                  </a:lnTo>
                  <a:lnTo>
                    <a:pt x="24" y="1032"/>
                  </a:lnTo>
                  <a:lnTo>
                    <a:pt x="29" y="1039"/>
                  </a:lnTo>
                  <a:lnTo>
                    <a:pt x="34" y="1042"/>
                  </a:lnTo>
                  <a:lnTo>
                    <a:pt x="35" y="1043"/>
                  </a:lnTo>
                  <a:lnTo>
                    <a:pt x="32" y="1055"/>
                  </a:lnTo>
                  <a:lnTo>
                    <a:pt x="31" y="1084"/>
                  </a:lnTo>
                  <a:lnTo>
                    <a:pt x="35" y="1121"/>
                  </a:lnTo>
                  <a:lnTo>
                    <a:pt x="51" y="1160"/>
                  </a:lnTo>
                  <a:lnTo>
                    <a:pt x="62" y="1175"/>
                  </a:lnTo>
                  <a:lnTo>
                    <a:pt x="75" y="1186"/>
                  </a:lnTo>
                  <a:lnTo>
                    <a:pt x="85" y="1194"/>
                  </a:lnTo>
                  <a:lnTo>
                    <a:pt x="96" y="1200"/>
                  </a:lnTo>
                  <a:lnTo>
                    <a:pt x="104" y="1204"/>
                  </a:lnTo>
                  <a:lnTo>
                    <a:pt x="110" y="1205"/>
                  </a:lnTo>
                  <a:lnTo>
                    <a:pt x="114" y="1206"/>
                  </a:lnTo>
                  <a:lnTo>
                    <a:pt x="115" y="1206"/>
                  </a:lnTo>
                  <a:lnTo>
                    <a:pt x="117" y="1209"/>
                  </a:lnTo>
                  <a:lnTo>
                    <a:pt x="120" y="1220"/>
                  </a:lnTo>
                  <a:lnTo>
                    <a:pt x="127" y="1235"/>
                  </a:lnTo>
                  <a:lnTo>
                    <a:pt x="138" y="1252"/>
                  </a:lnTo>
                  <a:lnTo>
                    <a:pt x="153" y="1268"/>
                  </a:lnTo>
                  <a:lnTo>
                    <a:pt x="173" y="1283"/>
                  </a:lnTo>
                  <a:lnTo>
                    <a:pt x="197" y="1295"/>
                  </a:lnTo>
                  <a:lnTo>
                    <a:pt x="228" y="1299"/>
                  </a:lnTo>
                  <a:lnTo>
                    <a:pt x="234" y="1299"/>
                  </a:lnTo>
                  <a:lnTo>
                    <a:pt x="240" y="1300"/>
                  </a:lnTo>
                  <a:lnTo>
                    <a:pt x="244" y="1300"/>
                  </a:lnTo>
                  <a:lnTo>
                    <a:pt x="250" y="1300"/>
                  </a:lnTo>
                  <a:lnTo>
                    <a:pt x="255" y="1300"/>
                  </a:lnTo>
                  <a:lnTo>
                    <a:pt x="261" y="1300"/>
                  </a:lnTo>
                  <a:lnTo>
                    <a:pt x="265" y="1299"/>
                  </a:lnTo>
                  <a:lnTo>
                    <a:pt x="270" y="1299"/>
                  </a:lnTo>
                  <a:lnTo>
                    <a:pt x="276" y="1250"/>
                  </a:lnTo>
                  <a:lnTo>
                    <a:pt x="266" y="1252"/>
                  </a:lnTo>
                  <a:lnTo>
                    <a:pt x="256" y="1253"/>
                  </a:lnTo>
                  <a:lnTo>
                    <a:pt x="246" y="1255"/>
                  </a:lnTo>
                  <a:lnTo>
                    <a:pt x="236" y="1255"/>
                  </a:lnTo>
                  <a:lnTo>
                    <a:pt x="226" y="1257"/>
                  </a:lnTo>
                  <a:lnTo>
                    <a:pt x="217" y="1257"/>
                  </a:lnTo>
                  <a:lnTo>
                    <a:pt x="208" y="1255"/>
                  </a:lnTo>
                  <a:lnTo>
                    <a:pt x="200" y="1254"/>
                  </a:lnTo>
                  <a:lnTo>
                    <a:pt x="181" y="1250"/>
                  </a:lnTo>
                  <a:lnTo>
                    <a:pt x="168" y="1244"/>
                  </a:lnTo>
                  <a:lnTo>
                    <a:pt x="159" y="1236"/>
                  </a:lnTo>
                  <a:lnTo>
                    <a:pt x="153" y="1228"/>
                  </a:lnTo>
                  <a:lnTo>
                    <a:pt x="150" y="1221"/>
                  </a:lnTo>
                  <a:lnTo>
                    <a:pt x="148" y="1215"/>
                  </a:lnTo>
                  <a:lnTo>
                    <a:pt x="148" y="1210"/>
                  </a:lnTo>
                  <a:lnTo>
                    <a:pt x="148" y="1209"/>
                  </a:lnTo>
                  <a:lnTo>
                    <a:pt x="159" y="1220"/>
                  </a:lnTo>
                  <a:lnTo>
                    <a:pt x="178" y="1224"/>
                  </a:lnTo>
                  <a:lnTo>
                    <a:pt x="200" y="1223"/>
                  </a:lnTo>
                  <a:lnTo>
                    <a:pt x="223" y="1216"/>
                  </a:lnTo>
                  <a:lnTo>
                    <a:pt x="242" y="1205"/>
                  </a:lnTo>
                  <a:lnTo>
                    <a:pt x="255" y="1189"/>
                  </a:lnTo>
                  <a:lnTo>
                    <a:pt x="256" y="1167"/>
                  </a:lnTo>
                  <a:lnTo>
                    <a:pt x="244" y="1140"/>
                  </a:lnTo>
                  <a:lnTo>
                    <a:pt x="244" y="1139"/>
                  </a:lnTo>
                  <a:lnTo>
                    <a:pt x="243" y="1139"/>
                  </a:lnTo>
                  <a:lnTo>
                    <a:pt x="224" y="1148"/>
                  </a:lnTo>
                  <a:lnTo>
                    <a:pt x="225" y="1151"/>
                  </a:lnTo>
                  <a:lnTo>
                    <a:pt x="225" y="1154"/>
                  </a:lnTo>
                  <a:lnTo>
                    <a:pt x="225" y="1157"/>
                  </a:lnTo>
                  <a:lnTo>
                    <a:pt x="225" y="1162"/>
                  </a:lnTo>
                  <a:lnTo>
                    <a:pt x="221" y="1179"/>
                  </a:lnTo>
                  <a:lnTo>
                    <a:pt x="213" y="1191"/>
                  </a:lnTo>
                  <a:lnTo>
                    <a:pt x="201" y="1198"/>
                  </a:lnTo>
                  <a:lnTo>
                    <a:pt x="187" y="1200"/>
                  </a:lnTo>
                  <a:lnTo>
                    <a:pt x="172" y="1199"/>
                  </a:lnTo>
                  <a:lnTo>
                    <a:pt x="157" y="1193"/>
                  </a:lnTo>
                  <a:lnTo>
                    <a:pt x="145" y="1185"/>
                  </a:lnTo>
                  <a:lnTo>
                    <a:pt x="138" y="1175"/>
                  </a:lnTo>
                  <a:lnTo>
                    <a:pt x="142" y="1171"/>
                  </a:lnTo>
                  <a:lnTo>
                    <a:pt x="150" y="1164"/>
                  </a:lnTo>
                  <a:lnTo>
                    <a:pt x="163" y="1154"/>
                  </a:lnTo>
                  <a:lnTo>
                    <a:pt x="176" y="1145"/>
                  </a:lnTo>
                  <a:lnTo>
                    <a:pt x="191" y="1137"/>
                  </a:lnTo>
                  <a:lnTo>
                    <a:pt x="205" y="1133"/>
                  </a:lnTo>
                  <a:lnTo>
                    <a:pt x="217" y="1137"/>
                  </a:lnTo>
                  <a:lnTo>
                    <a:pt x="224" y="1148"/>
                  </a:lnTo>
                  <a:lnTo>
                    <a:pt x="243" y="1139"/>
                  </a:lnTo>
                  <a:lnTo>
                    <a:pt x="223" y="1118"/>
                  </a:lnTo>
                  <a:lnTo>
                    <a:pt x="201" y="1109"/>
                  </a:lnTo>
                  <a:lnTo>
                    <a:pt x="179" y="1110"/>
                  </a:lnTo>
                  <a:lnTo>
                    <a:pt x="159" y="1117"/>
                  </a:lnTo>
                  <a:lnTo>
                    <a:pt x="142" y="1129"/>
                  </a:lnTo>
                  <a:lnTo>
                    <a:pt x="128" y="1140"/>
                  </a:lnTo>
                  <a:lnTo>
                    <a:pt x="119" y="1149"/>
                  </a:lnTo>
                  <a:lnTo>
                    <a:pt x="115" y="1153"/>
                  </a:lnTo>
                  <a:lnTo>
                    <a:pt x="88" y="1145"/>
                  </a:lnTo>
                  <a:lnTo>
                    <a:pt x="70" y="1134"/>
                  </a:lnTo>
                  <a:lnTo>
                    <a:pt x="60" y="1123"/>
                  </a:lnTo>
                  <a:lnTo>
                    <a:pt x="55" y="1110"/>
                  </a:lnTo>
                  <a:lnTo>
                    <a:pt x="55" y="1099"/>
                  </a:lnTo>
                  <a:lnTo>
                    <a:pt x="58" y="1088"/>
                  </a:lnTo>
                  <a:lnTo>
                    <a:pt x="60" y="1081"/>
                  </a:lnTo>
                  <a:lnTo>
                    <a:pt x="61" y="1079"/>
                  </a:lnTo>
                  <a:lnTo>
                    <a:pt x="67" y="1092"/>
                  </a:lnTo>
                  <a:lnTo>
                    <a:pt x="84" y="1101"/>
                  </a:lnTo>
                  <a:lnTo>
                    <a:pt x="106" y="1104"/>
                  </a:lnTo>
                  <a:lnTo>
                    <a:pt x="133" y="1103"/>
                  </a:lnTo>
                  <a:lnTo>
                    <a:pt x="157" y="1094"/>
                  </a:lnTo>
                  <a:lnTo>
                    <a:pt x="176" y="1079"/>
                  </a:lnTo>
                  <a:lnTo>
                    <a:pt x="188" y="1054"/>
                  </a:lnTo>
                  <a:lnTo>
                    <a:pt x="187" y="1020"/>
                  </a:lnTo>
                  <a:lnTo>
                    <a:pt x="186" y="1019"/>
                  </a:lnTo>
                  <a:lnTo>
                    <a:pt x="186" y="1017"/>
                  </a:lnTo>
                  <a:lnTo>
                    <a:pt x="186" y="1016"/>
                  </a:lnTo>
                  <a:lnTo>
                    <a:pt x="185" y="1015"/>
                  </a:lnTo>
                  <a:lnTo>
                    <a:pt x="151" y="1024"/>
                  </a:lnTo>
                  <a:lnTo>
                    <a:pt x="153" y="1032"/>
                  </a:lnTo>
                  <a:lnTo>
                    <a:pt x="156" y="1040"/>
                  </a:lnTo>
                  <a:lnTo>
                    <a:pt x="156" y="1047"/>
                  </a:lnTo>
                  <a:lnTo>
                    <a:pt x="153" y="1054"/>
                  </a:lnTo>
                  <a:lnTo>
                    <a:pt x="149" y="1059"/>
                  </a:lnTo>
                  <a:lnTo>
                    <a:pt x="143" y="1064"/>
                  </a:lnTo>
                  <a:lnTo>
                    <a:pt x="134" y="1068"/>
                  </a:lnTo>
                  <a:lnTo>
                    <a:pt x="122" y="1069"/>
                  </a:lnTo>
                  <a:lnTo>
                    <a:pt x="103" y="1068"/>
                  </a:lnTo>
                  <a:lnTo>
                    <a:pt x="89" y="1064"/>
                  </a:lnTo>
                  <a:lnTo>
                    <a:pt x="79" y="1058"/>
                  </a:lnTo>
                  <a:lnTo>
                    <a:pt x="73" y="1053"/>
                  </a:lnTo>
                  <a:lnTo>
                    <a:pt x="69" y="1047"/>
                  </a:lnTo>
                  <a:lnTo>
                    <a:pt x="67" y="1041"/>
                  </a:lnTo>
                  <a:lnTo>
                    <a:pt x="67" y="1038"/>
                  </a:lnTo>
                  <a:lnTo>
                    <a:pt x="67" y="1036"/>
                  </a:lnTo>
                  <a:lnTo>
                    <a:pt x="68" y="1035"/>
                  </a:lnTo>
                  <a:lnTo>
                    <a:pt x="70" y="1031"/>
                  </a:lnTo>
                  <a:lnTo>
                    <a:pt x="75" y="1025"/>
                  </a:lnTo>
                  <a:lnTo>
                    <a:pt x="81" y="1017"/>
                  </a:lnTo>
                  <a:lnTo>
                    <a:pt x="88" y="1010"/>
                  </a:lnTo>
                  <a:lnTo>
                    <a:pt x="97" y="1004"/>
                  </a:lnTo>
                  <a:lnTo>
                    <a:pt x="107" y="1000"/>
                  </a:lnTo>
                  <a:lnTo>
                    <a:pt x="119" y="998"/>
                  </a:lnTo>
                  <a:lnTo>
                    <a:pt x="128" y="1001"/>
                  </a:lnTo>
                  <a:lnTo>
                    <a:pt x="137" y="1005"/>
                  </a:lnTo>
                  <a:lnTo>
                    <a:pt x="145" y="1013"/>
                  </a:lnTo>
                  <a:lnTo>
                    <a:pt x="151" y="1024"/>
                  </a:lnTo>
                  <a:lnTo>
                    <a:pt x="185" y="1015"/>
                  </a:lnTo>
                  <a:lnTo>
                    <a:pt x="172" y="987"/>
                  </a:lnTo>
                  <a:lnTo>
                    <a:pt x="152" y="972"/>
                  </a:lnTo>
                  <a:lnTo>
                    <a:pt x="130" y="967"/>
                  </a:lnTo>
                  <a:lnTo>
                    <a:pt x="107" y="970"/>
                  </a:lnTo>
                  <a:lnTo>
                    <a:pt x="85" y="976"/>
                  </a:lnTo>
                  <a:lnTo>
                    <a:pt x="66" y="985"/>
                  </a:lnTo>
                  <a:lnTo>
                    <a:pt x="53" y="991"/>
                  </a:lnTo>
                  <a:lnTo>
                    <a:pt x="49" y="995"/>
                  </a:lnTo>
                  <a:lnTo>
                    <a:pt x="44" y="976"/>
                  </a:lnTo>
                  <a:lnTo>
                    <a:pt x="43" y="960"/>
                  </a:lnTo>
                  <a:lnTo>
                    <a:pt x="45" y="944"/>
                  </a:lnTo>
                  <a:lnTo>
                    <a:pt x="49" y="930"/>
                  </a:lnTo>
                  <a:lnTo>
                    <a:pt x="53" y="919"/>
                  </a:lnTo>
                  <a:lnTo>
                    <a:pt x="59" y="910"/>
                  </a:lnTo>
                  <a:lnTo>
                    <a:pt x="62" y="904"/>
                  </a:lnTo>
                  <a:lnTo>
                    <a:pt x="64" y="902"/>
                  </a:lnTo>
                  <a:lnTo>
                    <a:pt x="68" y="912"/>
                  </a:lnTo>
                  <a:lnTo>
                    <a:pt x="81" y="922"/>
                  </a:lnTo>
                  <a:lnTo>
                    <a:pt x="98" y="932"/>
                  </a:lnTo>
                  <a:lnTo>
                    <a:pt x="119" y="938"/>
                  </a:lnTo>
                  <a:lnTo>
                    <a:pt x="141" y="942"/>
                  </a:lnTo>
                  <a:lnTo>
                    <a:pt x="160" y="938"/>
                  </a:lnTo>
                  <a:lnTo>
                    <a:pt x="178" y="929"/>
                  </a:lnTo>
                  <a:lnTo>
                    <a:pt x="189" y="912"/>
                  </a:lnTo>
                  <a:lnTo>
                    <a:pt x="165" y="897"/>
                  </a:lnTo>
                  <a:lnTo>
                    <a:pt x="157" y="905"/>
                  </a:lnTo>
                  <a:lnTo>
                    <a:pt x="147" y="910"/>
                  </a:lnTo>
                  <a:lnTo>
                    <a:pt x="135" y="910"/>
                  </a:lnTo>
                  <a:lnTo>
                    <a:pt x="121" y="906"/>
                  </a:lnTo>
                  <a:lnTo>
                    <a:pt x="108" y="900"/>
                  </a:lnTo>
                  <a:lnTo>
                    <a:pt x="97" y="891"/>
                  </a:lnTo>
                  <a:lnTo>
                    <a:pt x="87" y="881"/>
                  </a:lnTo>
                  <a:lnTo>
                    <a:pt x="80" y="869"/>
                  </a:lnTo>
                  <a:lnTo>
                    <a:pt x="84" y="867"/>
                  </a:lnTo>
                  <a:lnTo>
                    <a:pt x="95" y="863"/>
                  </a:lnTo>
                  <a:lnTo>
                    <a:pt x="110" y="858"/>
                  </a:lnTo>
                  <a:lnTo>
                    <a:pt x="127" y="853"/>
                  </a:lnTo>
                  <a:lnTo>
                    <a:pt x="143" y="852"/>
                  </a:lnTo>
                  <a:lnTo>
                    <a:pt x="158" y="854"/>
                  </a:lnTo>
                  <a:lnTo>
                    <a:pt x="167" y="862"/>
                  </a:lnTo>
                  <a:lnTo>
                    <a:pt x="171" y="878"/>
                  </a:lnTo>
                  <a:lnTo>
                    <a:pt x="170" y="884"/>
                  </a:lnTo>
                  <a:lnTo>
                    <a:pt x="168" y="889"/>
                  </a:lnTo>
                  <a:lnTo>
                    <a:pt x="167" y="893"/>
                  </a:lnTo>
                  <a:lnTo>
                    <a:pt x="165" y="897"/>
                  </a:lnTo>
                  <a:lnTo>
                    <a:pt x="189" y="912"/>
                  </a:lnTo>
                  <a:lnTo>
                    <a:pt x="190" y="907"/>
                  </a:lnTo>
                  <a:lnTo>
                    <a:pt x="191" y="903"/>
                  </a:lnTo>
                  <a:lnTo>
                    <a:pt x="193" y="897"/>
                  </a:lnTo>
                  <a:lnTo>
                    <a:pt x="193" y="892"/>
                  </a:lnTo>
                  <a:lnTo>
                    <a:pt x="189" y="865"/>
                  </a:lnTo>
                  <a:lnTo>
                    <a:pt x="176" y="845"/>
                  </a:lnTo>
                  <a:lnTo>
                    <a:pt x="158" y="834"/>
                  </a:lnTo>
                  <a:lnTo>
                    <a:pt x="137" y="827"/>
                  </a:lnTo>
                  <a:lnTo>
                    <a:pt x="117" y="825"/>
                  </a:lnTo>
                  <a:lnTo>
                    <a:pt x="98" y="825"/>
                  </a:lnTo>
                  <a:lnTo>
                    <a:pt x="84" y="827"/>
                  </a:lnTo>
                  <a:lnTo>
                    <a:pt x="80" y="828"/>
                  </a:lnTo>
                  <a:lnTo>
                    <a:pt x="89" y="794"/>
                  </a:lnTo>
                  <a:lnTo>
                    <a:pt x="106" y="768"/>
                  </a:lnTo>
                  <a:lnTo>
                    <a:pt x="128" y="749"/>
                  </a:lnTo>
                  <a:lnTo>
                    <a:pt x="151" y="736"/>
                  </a:lnTo>
                  <a:lnTo>
                    <a:pt x="174" y="726"/>
                  </a:lnTo>
                  <a:lnTo>
                    <a:pt x="194" y="722"/>
                  </a:lnTo>
                  <a:lnTo>
                    <a:pt x="208" y="719"/>
                  </a:lnTo>
                  <a:lnTo>
                    <a:pt x="212" y="718"/>
                  </a:lnTo>
                  <a:lnTo>
                    <a:pt x="210" y="724"/>
                  </a:lnTo>
                  <a:lnTo>
                    <a:pt x="204" y="739"/>
                  </a:lnTo>
                  <a:lnTo>
                    <a:pt x="198" y="761"/>
                  </a:lnTo>
                  <a:lnTo>
                    <a:pt x="195" y="785"/>
                  </a:lnTo>
                  <a:lnTo>
                    <a:pt x="195" y="808"/>
                  </a:lnTo>
                  <a:lnTo>
                    <a:pt x="202" y="828"/>
                  </a:lnTo>
                  <a:lnTo>
                    <a:pt x="218" y="840"/>
                  </a:lnTo>
                  <a:lnTo>
                    <a:pt x="246" y="842"/>
                  </a:lnTo>
                  <a:lnTo>
                    <a:pt x="250" y="805"/>
                  </a:lnTo>
                  <a:lnTo>
                    <a:pt x="233" y="801"/>
                  </a:lnTo>
                  <a:lnTo>
                    <a:pt x="225" y="792"/>
                  </a:lnTo>
                  <a:lnTo>
                    <a:pt x="224" y="778"/>
                  </a:lnTo>
                  <a:lnTo>
                    <a:pt x="228" y="764"/>
                  </a:lnTo>
                  <a:lnTo>
                    <a:pt x="235" y="749"/>
                  </a:lnTo>
                  <a:lnTo>
                    <a:pt x="243" y="737"/>
                  </a:lnTo>
                  <a:lnTo>
                    <a:pt x="249" y="727"/>
                  </a:lnTo>
                  <a:lnTo>
                    <a:pt x="251" y="724"/>
                  </a:lnTo>
                  <a:lnTo>
                    <a:pt x="254" y="727"/>
                  </a:lnTo>
                  <a:lnTo>
                    <a:pt x="259" y="737"/>
                  </a:lnTo>
                  <a:lnTo>
                    <a:pt x="268" y="749"/>
                  </a:lnTo>
                  <a:lnTo>
                    <a:pt x="274" y="764"/>
                  </a:lnTo>
                  <a:lnTo>
                    <a:pt x="278" y="779"/>
                  </a:lnTo>
                  <a:lnTo>
                    <a:pt x="277" y="792"/>
                  </a:lnTo>
                  <a:lnTo>
                    <a:pt x="269" y="801"/>
                  </a:lnTo>
                  <a:lnTo>
                    <a:pt x="251" y="805"/>
                  </a:lnTo>
                  <a:lnTo>
                    <a:pt x="250" y="805"/>
                  </a:lnTo>
                  <a:lnTo>
                    <a:pt x="246" y="842"/>
                  </a:lnTo>
                  <a:lnTo>
                    <a:pt x="247" y="840"/>
                  </a:lnTo>
                  <a:lnTo>
                    <a:pt x="249" y="840"/>
                  </a:lnTo>
                  <a:lnTo>
                    <a:pt x="250" y="840"/>
                  </a:lnTo>
                  <a:lnTo>
                    <a:pt x="251" y="840"/>
                  </a:lnTo>
                  <a:lnTo>
                    <a:pt x="281" y="829"/>
                  </a:lnTo>
                  <a:lnTo>
                    <a:pt x="299" y="812"/>
                  </a:lnTo>
                  <a:lnTo>
                    <a:pt x="307" y="790"/>
                  </a:lnTo>
                  <a:lnTo>
                    <a:pt x="308" y="767"/>
                  </a:lnTo>
                  <a:lnTo>
                    <a:pt x="303" y="745"/>
                  </a:lnTo>
                  <a:lnTo>
                    <a:pt x="297" y="726"/>
                  </a:lnTo>
                  <a:lnTo>
                    <a:pt x="292" y="712"/>
                  </a:lnTo>
                  <a:lnTo>
                    <a:pt x="289" y="708"/>
                  </a:lnTo>
                  <a:lnTo>
                    <a:pt x="319" y="695"/>
                  </a:lnTo>
                  <a:lnTo>
                    <a:pt x="344" y="689"/>
                  </a:lnTo>
                  <a:lnTo>
                    <a:pt x="363" y="692"/>
                  </a:lnTo>
                  <a:lnTo>
                    <a:pt x="379" y="697"/>
                  </a:lnTo>
                  <a:lnTo>
                    <a:pt x="390" y="706"/>
                  </a:lnTo>
                  <a:lnTo>
                    <a:pt x="397" y="715"/>
                  </a:lnTo>
                  <a:lnTo>
                    <a:pt x="401" y="722"/>
                  </a:lnTo>
                  <a:lnTo>
                    <a:pt x="402" y="724"/>
                  </a:lnTo>
                  <a:lnTo>
                    <a:pt x="400" y="729"/>
                  </a:lnTo>
                  <a:lnTo>
                    <a:pt x="393" y="740"/>
                  </a:lnTo>
                  <a:lnTo>
                    <a:pt x="384" y="760"/>
                  </a:lnTo>
                  <a:lnTo>
                    <a:pt x="372" y="785"/>
                  </a:lnTo>
                  <a:lnTo>
                    <a:pt x="361" y="817"/>
                  </a:lnTo>
                  <a:lnTo>
                    <a:pt x="349" y="854"/>
                  </a:lnTo>
                  <a:lnTo>
                    <a:pt x="339" y="897"/>
                  </a:lnTo>
                  <a:lnTo>
                    <a:pt x="331" y="943"/>
                  </a:lnTo>
                  <a:lnTo>
                    <a:pt x="326" y="1042"/>
                  </a:lnTo>
                  <a:lnTo>
                    <a:pt x="330" y="1134"/>
                  </a:lnTo>
                  <a:lnTo>
                    <a:pt x="338" y="1202"/>
                  </a:lnTo>
                  <a:lnTo>
                    <a:pt x="341" y="1229"/>
                  </a:lnTo>
                  <a:lnTo>
                    <a:pt x="340" y="1229"/>
                  </a:lnTo>
                  <a:lnTo>
                    <a:pt x="336" y="1231"/>
                  </a:lnTo>
                  <a:lnTo>
                    <a:pt x="330" y="1234"/>
                  </a:lnTo>
                  <a:lnTo>
                    <a:pt x="322" y="1236"/>
                  </a:lnTo>
                  <a:lnTo>
                    <a:pt x="312" y="1239"/>
                  </a:lnTo>
                  <a:lnTo>
                    <a:pt x="301" y="1243"/>
                  </a:lnTo>
                  <a:lnTo>
                    <a:pt x="288" y="1246"/>
                  </a:lnTo>
                  <a:lnTo>
                    <a:pt x="276" y="1250"/>
                  </a:lnTo>
                  <a:lnTo>
                    <a:pt x="270" y="1299"/>
                  </a:lnTo>
                  <a:lnTo>
                    <a:pt x="291" y="1296"/>
                  </a:lnTo>
                  <a:lnTo>
                    <a:pt x="309" y="1292"/>
                  </a:lnTo>
                  <a:lnTo>
                    <a:pt x="324" y="1288"/>
                  </a:lnTo>
                  <a:lnTo>
                    <a:pt x="337" y="1283"/>
                  </a:lnTo>
                  <a:lnTo>
                    <a:pt x="346" y="1279"/>
                  </a:lnTo>
                  <a:lnTo>
                    <a:pt x="353" y="1274"/>
                  </a:lnTo>
                  <a:lnTo>
                    <a:pt x="356" y="1272"/>
                  </a:lnTo>
                  <a:lnTo>
                    <a:pt x="357" y="1270"/>
                  </a:lnTo>
                  <a:lnTo>
                    <a:pt x="361" y="1282"/>
                  </a:lnTo>
                  <a:lnTo>
                    <a:pt x="372" y="1313"/>
                  </a:lnTo>
                  <a:lnTo>
                    <a:pt x="390" y="1359"/>
                  </a:lnTo>
                  <a:lnTo>
                    <a:pt x="412" y="1412"/>
                  </a:lnTo>
                  <a:lnTo>
                    <a:pt x="438" y="1470"/>
                  </a:lnTo>
                  <a:lnTo>
                    <a:pt x="467" y="1525"/>
                  </a:lnTo>
                  <a:lnTo>
                    <a:pt x="499" y="1572"/>
                  </a:lnTo>
                  <a:lnTo>
                    <a:pt x="531" y="1606"/>
                  </a:lnTo>
                  <a:lnTo>
                    <a:pt x="440" y="1735"/>
                  </a:lnTo>
                  <a:lnTo>
                    <a:pt x="439" y="1738"/>
                  </a:lnTo>
                  <a:lnTo>
                    <a:pt x="436" y="1748"/>
                  </a:lnTo>
                  <a:lnTo>
                    <a:pt x="432" y="1760"/>
                  </a:lnTo>
                  <a:lnTo>
                    <a:pt x="430" y="1778"/>
                  </a:lnTo>
                  <a:lnTo>
                    <a:pt x="430" y="1796"/>
                  </a:lnTo>
                  <a:lnTo>
                    <a:pt x="436" y="1816"/>
                  </a:lnTo>
                  <a:lnTo>
                    <a:pt x="447" y="1835"/>
                  </a:lnTo>
                  <a:lnTo>
                    <a:pt x="467" y="1854"/>
                  </a:lnTo>
                  <a:lnTo>
                    <a:pt x="482" y="1863"/>
                  </a:lnTo>
                  <a:lnTo>
                    <a:pt x="501" y="1875"/>
                  </a:lnTo>
                  <a:lnTo>
                    <a:pt x="526" y="1888"/>
                  </a:lnTo>
                  <a:lnTo>
                    <a:pt x="556" y="1902"/>
                  </a:lnTo>
                  <a:lnTo>
                    <a:pt x="589" y="1917"/>
                  </a:lnTo>
                  <a:lnTo>
                    <a:pt x="626" y="1933"/>
                  </a:lnTo>
                  <a:lnTo>
                    <a:pt x="667" y="1948"/>
                  </a:lnTo>
                  <a:lnTo>
                    <a:pt x="712" y="1964"/>
                  </a:lnTo>
                  <a:lnTo>
                    <a:pt x="760" y="1979"/>
                  </a:lnTo>
                  <a:lnTo>
                    <a:pt x="810" y="1992"/>
                  </a:lnTo>
                  <a:lnTo>
                    <a:pt x="863" y="2005"/>
                  </a:lnTo>
                  <a:lnTo>
                    <a:pt x="920" y="2015"/>
                  </a:lnTo>
                  <a:lnTo>
                    <a:pt x="977" y="2023"/>
                  </a:lnTo>
                  <a:lnTo>
                    <a:pt x="1037" y="2029"/>
                  </a:lnTo>
                  <a:lnTo>
                    <a:pt x="1098" y="2032"/>
                  </a:lnTo>
                  <a:lnTo>
                    <a:pt x="1161" y="2031"/>
                  </a:lnTo>
                  <a:lnTo>
                    <a:pt x="1222" y="2028"/>
                  </a:lnTo>
                  <a:lnTo>
                    <a:pt x="1279" y="2023"/>
                  </a:lnTo>
                  <a:lnTo>
                    <a:pt x="1333" y="2017"/>
                  </a:lnTo>
                  <a:lnTo>
                    <a:pt x="1384" y="2011"/>
                  </a:lnTo>
                  <a:lnTo>
                    <a:pt x="1430" y="2001"/>
                  </a:lnTo>
                  <a:lnTo>
                    <a:pt x="1474" y="1991"/>
                  </a:lnTo>
                  <a:lnTo>
                    <a:pt x="1514" y="1979"/>
                  </a:lnTo>
                  <a:lnTo>
                    <a:pt x="1554" y="1967"/>
                  </a:lnTo>
                  <a:lnTo>
                    <a:pt x="1588" y="1953"/>
                  </a:lnTo>
                  <a:lnTo>
                    <a:pt x="1622" y="1937"/>
                  </a:lnTo>
                  <a:lnTo>
                    <a:pt x="1653" y="1921"/>
                  </a:lnTo>
                  <a:lnTo>
                    <a:pt x="1681" y="1903"/>
                  </a:lnTo>
                  <a:lnTo>
                    <a:pt x="1709" y="1884"/>
                  </a:lnTo>
                  <a:lnTo>
                    <a:pt x="1734" y="1864"/>
                  </a:lnTo>
                  <a:lnTo>
                    <a:pt x="1760" y="1843"/>
                  </a:lnTo>
                  <a:lnTo>
                    <a:pt x="1783" y="1822"/>
                  </a:lnTo>
                  <a:lnTo>
                    <a:pt x="1785" y="1819"/>
                  </a:lnTo>
                  <a:lnTo>
                    <a:pt x="1790" y="1811"/>
                  </a:lnTo>
                  <a:lnTo>
                    <a:pt x="1797" y="1800"/>
                  </a:lnTo>
                  <a:lnTo>
                    <a:pt x="1805" y="1785"/>
                  </a:lnTo>
                  <a:lnTo>
                    <a:pt x="1813" y="1766"/>
                  </a:lnTo>
                  <a:lnTo>
                    <a:pt x="1821" y="1747"/>
                  </a:lnTo>
                  <a:lnTo>
                    <a:pt x="1827" y="1727"/>
                  </a:lnTo>
                  <a:lnTo>
                    <a:pt x="1831" y="1706"/>
                  </a:lnTo>
                  <a:lnTo>
                    <a:pt x="1832" y="1685"/>
                  </a:lnTo>
                  <a:lnTo>
                    <a:pt x="1832" y="1665"/>
                  </a:lnTo>
                  <a:lnTo>
                    <a:pt x="1831" y="1645"/>
                  </a:lnTo>
                  <a:lnTo>
                    <a:pt x="1829" y="1626"/>
                  </a:lnTo>
                  <a:lnTo>
                    <a:pt x="1824" y="1608"/>
                  </a:lnTo>
                  <a:lnTo>
                    <a:pt x="1817" y="1592"/>
                  </a:lnTo>
                  <a:lnTo>
                    <a:pt x="1811" y="1578"/>
                  </a:lnTo>
                  <a:lnTo>
                    <a:pt x="1801" y="1567"/>
                  </a:lnTo>
                  <a:lnTo>
                    <a:pt x="1792" y="1557"/>
                  </a:lnTo>
                  <a:lnTo>
                    <a:pt x="1782" y="1551"/>
                  </a:lnTo>
                  <a:lnTo>
                    <a:pt x="1772" y="1545"/>
                  </a:lnTo>
                  <a:lnTo>
                    <a:pt x="1763" y="1540"/>
                  </a:lnTo>
                  <a:lnTo>
                    <a:pt x="1755" y="1537"/>
                  </a:lnTo>
                  <a:lnTo>
                    <a:pt x="1749" y="1534"/>
                  </a:lnTo>
                  <a:lnTo>
                    <a:pt x="1745" y="1532"/>
                  </a:lnTo>
                  <a:lnTo>
                    <a:pt x="1744" y="1532"/>
                  </a:lnTo>
                  <a:lnTo>
                    <a:pt x="1749" y="1526"/>
                  </a:lnTo>
                  <a:lnTo>
                    <a:pt x="1764" y="1510"/>
                  </a:lnTo>
                  <a:lnTo>
                    <a:pt x="1786" y="1484"/>
                  </a:lnTo>
                  <a:lnTo>
                    <a:pt x="1813" y="1448"/>
                  </a:lnTo>
                  <a:lnTo>
                    <a:pt x="1842" y="1404"/>
                  </a:lnTo>
                  <a:lnTo>
                    <a:pt x="1872" y="1352"/>
                  </a:lnTo>
                  <a:lnTo>
                    <a:pt x="1898" y="1296"/>
                  </a:lnTo>
                  <a:lnTo>
                    <a:pt x="1921" y="1232"/>
                  </a:lnTo>
                  <a:lnTo>
                    <a:pt x="1938" y="1164"/>
                  </a:lnTo>
                  <a:lnTo>
                    <a:pt x="1951" y="1089"/>
                  </a:lnTo>
                  <a:lnTo>
                    <a:pt x="1957" y="1010"/>
                  </a:lnTo>
                  <a:lnTo>
                    <a:pt x="1956" y="927"/>
                  </a:lnTo>
                  <a:lnTo>
                    <a:pt x="1945" y="842"/>
                  </a:lnTo>
                  <a:lnTo>
                    <a:pt x="1927" y="755"/>
                  </a:lnTo>
                  <a:lnTo>
                    <a:pt x="1898" y="667"/>
                  </a:lnTo>
                  <a:lnTo>
                    <a:pt x="1857" y="5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43" name="Freeform 33">
              <a:extLst>
                <a:ext uri="{FF2B5EF4-FFF2-40B4-BE49-F238E27FC236}">
                  <a16:creationId xmlns:a16="http://schemas.microsoft.com/office/drawing/2014/main" id="{D3CA8A07-CE8C-40E9-B295-744584563211}"/>
                </a:ext>
              </a:extLst>
            </p:cNvPr>
            <p:cNvSpPr>
              <a:spLocks/>
            </p:cNvSpPr>
            <p:nvPr/>
          </p:nvSpPr>
          <p:spPr bwMode="auto">
            <a:xfrm>
              <a:off x="492125" y="2287588"/>
              <a:ext cx="938213" cy="303213"/>
            </a:xfrm>
            <a:custGeom>
              <a:avLst/>
              <a:gdLst>
                <a:gd name="T0" fmla="*/ 181923 w 1181"/>
                <a:gd name="T1" fmla="*/ 34925 h 382"/>
                <a:gd name="T2" fmla="*/ 169212 w 1181"/>
                <a:gd name="T3" fmla="*/ 39688 h 382"/>
                <a:gd name="T4" fmla="*/ 146968 w 1181"/>
                <a:gd name="T5" fmla="*/ 50006 h 382"/>
                <a:gd name="T6" fmla="*/ 118369 w 1181"/>
                <a:gd name="T7" fmla="*/ 61913 h 382"/>
                <a:gd name="T8" fmla="*/ 86592 w 1181"/>
                <a:gd name="T9" fmla="*/ 76994 h 382"/>
                <a:gd name="T10" fmla="*/ 54815 w 1181"/>
                <a:gd name="T11" fmla="*/ 93663 h 382"/>
                <a:gd name="T12" fmla="*/ 27010 w 1181"/>
                <a:gd name="T13" fmla="*/ 111125 h 382"/>
                <a:gd name="T14" fmla="*/ 6355 w 1181"/>
                <a:gd name="T15" fmla="*/ 128588 h 382"/>
                <a:gd name="T16" fmla="*/ 2383 w 1181"/>
                <a:gd name="T17" fmla="*/ 135731 h 382"/>
                <a:gd name="T18" fmla="*/ 23038 w 1181"/>
                <a:gd name="T19" fmla="*/ 130969 h 382"/>
                <a:gd name="T20" fmla="*/ 58787 w 1181"/>
                <a:gd name="T21" fmla="*/ 123825 h 382"/>
                <a:gd name="T22" fmla="*/ 108041 w 1181"/>
                <a:gd name="T23" fmla="*/ 115094 h 382"/>
                <a:gd name="T24" fmla="*/ 167623 w 1181"/>
                <a:gd name="T25" fmla="*/ 105569 h 382"/>
                <a:gd name="T26" fmla="*/ 233560 w 1181"/>
                <a:gd name="T27" fmla="*/ 98425 h 382"/>
                <a:gd name="T28" fmla="*/ 301881 w 1181"/>
                <a:gd name="T29" fmla="*/ 92869 h 382"/>
                <a:gd name="T30" fmla="*/ 370995 w 1181"/>
                <a:gd name="T31" fmla="*/ 92075 h 382"/>
                <a:gd name="T32" fmla="*/ 435344 w 1181"/>
                <a:gd name="T33" fmla="*/ 96838 h 382"/>
                <a:gd name="T34" fmla="*/ 499692 w 1181"/>
                <a:gd name="T35" fmla="*/ 100806 h 382"/>
                <a:gd name="T36" fmla="*/ 564040 w 1181"/>
                <a:gd name="T37" fmla="*/ 109538 h 382"/>
                <a:gd name="T38" fmla="*/ 626799 w 1181"/>
                <a:gd name="T39" fmla="*/ 122238 h 382"/>
                <a:gd name="T40" fmla="*/ 691942 w 1181"/>
                <a:gd name="T41" fmla="*/ 142081 h 382"/>
                <a:gd name="T42" fmla="*/ 758673 w 1181"/>
                <a:gd name="T43" fmla="*/ 172244 h 382"/>
                <a:gd name="T44" fmla="*/ 827788 w 1181"/>
                <a:gd name="T45" fmla="*/ 213519 h 382"/>
                <a:gd name="T46" fmla="*/ 900875 w 1181"/>
                <a:gd name="T47" fmla="*/ 269082 h 382"/>
                <a:gd name="T48" fmla="*/ 938213 w 1181"/>
                <a:gd name="T49" fmla="*/ 301625 h 382"/>
                <a:gd name="T50" fmla="*/ 935830 w 1181"/>
                <a:gd name="T51" fmla="*/ 284163 h 382"/>
                <a:gd name="T52" fmla="*/ 927091 w 1181"/>
                <a:gd name="T53" fmla="*/ 254000 h 382"/>
                <a:gd name="T54" fmla="*/ 908025 w 1181"/>
                <a:gd name="T55" fmla="*/ 213519 h 382"/>
                <a:gd name="T56" fmla="*/ 875454 w 1181"/>
                <a:gd name="T57" fmla="*/ 167482 h 382"/>
                <a:gd name="T58" fmla="*/ 823022 w 1181"/>
                <a:gd name="T59" fmla="*/ 118269 h 382"/>
                <a:gd name="T60" fmla="*/ 746757 w 1181"/>
                <a:gd name="T61" fmla="*/ 69850 h 382"/>
                <a:gd name="T62" fmla="*/ 644277 w 1181"/>
                <a:gd name="T63" fmla="*/ 26194 h 382"/>
                <a:gd name="T64" fmla="*/ 581517 w 1181"/>
                <a:gd name="T65" fmla="*/ 8731 h 382"/>
                <a:gd name="T66" fmla="*/ 575956 w 1181"/>
                <a:gd name="T67" fmla="*/ 22225 h 382"/>
                <a:gd name="T68" fmla="*/ 559273 w 1181"/>
                <a:gd name="T69" fmla="*/ 40481 h 382"/>
                <a:gd name="T70" fmla="*/ 525113 w 1181"/>
                <a:gd name="T71" fmla="*/ 53181 h 382"/>
                <a:gd name="T72" fmla="*/ 475859 w 1181"/>
                <a:gd name="T73" fmla="*/ 52388 h 382"/>
                <a:gd name="T74" fmla="*/ 443288 w 1181"/>
                <a:gd name="T75" fmla="*/ 41275 h 382"/>
                <a:gd name="T76" fmla="*/ 428988 w 1181"/>
                <a:gd name="T77" fmla="*/ 26194 h 382"/>
                <a:gd name="T78" fmla="*/ 428988 w 1181"/>
                <a:gd name="T79" fmla="*/ 10319 h 382"/>
                <a:gd name="T80" fmla="*/ 430577 w 1181"/>
                <a:gd name="T81" fmla="*/ 3969 h 382"/>
                <a:gd name="T82" fmla="*/ 406744 w 1181"/>
                <a:gd name="T83" fmla="*/ 2381 h 382"/>
                <a:gd name="T84" fmla="*/ 371790 w 1181"/>
                <a:gd name="T85" fmla="*/ 0 h 382"/>
                <a:gd name="T86" fmla="*/ 338424 w 1181"/>
                <a:gd name="T87" fmla="*/ 1588 h 382"/>
                <a:gd name="T88" fmla="*/ 328891 w 1181"/>
                <a:gd name="T89" fmla="*/ 7144 h 382"/>
                <a:gd name="T90" fmla="*/ 335246 w 1181"/>
                <a:gd name="T91" fmla="*/ 25400 h 382"/>
                <a:gd name="T92" fmla="*/ 329685 w 1181"/>
                <a:gd name="T93" fmla="*/ 49213 h 382"/>
                <a:gd name="T94" fmla="*/ 294731 w 1181"/>
                <a:gd name="T95" fmla="*/ 67469 h 382"/>
                <a:gd name="T96" fmla="*/ 226410 w 1181"/>
                <a:gd name="T97" fmla="*/ 68263 h 382"/>
                <a:gd name="T98" fmla="*/ 188278 w 1181"/>
                <a:gd name="T99" fmla="*/ 58738 h 382"/>
                <a:gd name="T100" fmla="*/ 179539 w 1181"/>
                <a:gd name="T101" fmla="*/ 45244 h 382"/>
                <a:gd name="T102" fmla="*/ 182717 w 1181"/>
                <a:gd name="T103" fmla="*/ 35719 h 38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81"/>
                <a:gd name="T157" fmla="*/ 0 h 382"/>
                <a:gd name="T158" fmla="*/ 1181 w 1181"/>
                <a:gd name="T159" fmla="*/ 382 h 38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81" h="382">
                  <a:moveTo>
                    <a:pt x="232" y="43"/>
                  </a:moveTo>
                  <a:lnTo>
                    <a:pt x="229" y="44"/>
                  </a:lnTo>
                  <a:lnTo>
                    <a:pt x="223" y="47"/>
                  </a:lnTo>
                  <a:lnTo>
                    <a:pt x="213" y="50"/>
                  </a:lnTo>
                  <a:lnTo>
                    <a:pt x="200" y="56"/>
                  </a:lnTo>
                  <a:lnTo>
                    <a:pt x="185" y="63"/>
                  </a:lnTo>
                  <a:lnTo>
                    <a:pt x="168" y="70"/>
                  </a:lnTo>
                  <a:lnTo>
                    <a:pt x="149" y="78"/>
                  </a:lnTo>
                  <a:lnTo>
                    <a:pt x="129" y="87"/>
                  </a:lnTo>
                  <a:lnTo>
                    <a:pt x="109" y="97"/>
                  </a:lnTo>
                  <a:lnTo>
                    <a:pt x="89" y="108"/>
                  </a:lnTo>
                  <a:lnTo>
                    <a:pt x="69" y="118"/>
                  </a:lnTo>
                  <a:lnTo>
                    <a:pt x="51" y="130"/>
                  </a:lnTo>
                  <a:lnTo>
                    <a:pt x="34" y="140"/>
                  </a:lnTo>
                  <a:lnTo>
                    <a:pt x="21" y="152"/>
                  </a:lnTo>
                  <a:lnTo>
                    <a:pt x="8" y="162"/>
                  </a:lnTo>
                  <a:lnTo>
                    <a:pt x="0" y="172"/>
                  </a:lnTo>
                  <a:lnTo>
                    <a:pt x="3" y="171"/>
                  </a:lnTo>
                  <a:lnTo>
                    <a:pt x="13" y="169"/>
                  </a:lnTo>
                  <a:lnTo>
                    <a:pt x="29" y="165"/>
                  </a:lnTo>
                  <a:lnTo>
                    <a:pt x="48" y="162"/>
                  </a:lnTo>
                  <a:lnTo>
                    <a:pt x="74" y="156"/>
                  </a:lnTo>
                  <a:lnTo>
                    <a:pt x="104" y="150"/>
                  </a:lnTo>
                  <a:lnTo>
                    <a:pt x="136" y="145"/>
                  </a:lnTo>
                  <a:lnTo>
                    <a:pt x="173" y="139"/>
                  </a:lnTo>
                  <a:lnTo>
                    <a:pt x="211" y="133"/>
                  </a:lnTo>
                  <a:lnTo>
                    <a:pt x="251" y="128"/>
                  </a:lnTo>
                  <a:lnTo>
                    <a:pt x="294" y="124"/>
                  </a:lnTo>
                  <a:lnTo>
                    <a:pt x="336" y="119"/>
                  </a:lnTo>
                  <a:lnTo>
                    <a:pt x="380" y="117"/>
                  </a:lnTo>
                  <a:lnTo>
                    <a:pt x="424" y="116"/>
                  </a:lnTo>
                  <a:lnTo>
                    <a:pt x="467" y="116"/>
                  </a:lnTo>
                  <a:lnTo>
                    <a:pt x="508" y="118"/>
                  </a:lnTo>
                  <a:lnTo>
                    <a:pt x="548" y="122"/>
                  </a:lnTo>
                  <a:lnTo>
                    <a:pt x="589" y="124"/>
                  </a:lnTo>
                  <a:lnTo>
                    <a:pt x="629" y="127"/>
                  </a:lnTo>
                  <a:lnTo>
                    <a:pt x="669" y="132"/>
                  </a:lnTo>
                  <a:lnTo>
                    <a:pt x="710" y="138"/>
                  </a:lnTo>
                  <a:lnTo>
                    <a:pt x="749" y="145"/>
                  </a:lnTo>
                  <a:lnTo>
                    <a:pt x="789" y="154"/>
                  </a:lnTo>
                  <a:lnTo>
                    <a:pt x="830" y="165"/>
                  </a:lnTo>
                  <a:lnTo>
                    <a:pt x="871" y="179"/>
                  </a:lnTo>
                  <a:lnTo>
                    <a:pt x="913" y="196"/>
                  </a:lnTo>
                  <a:lnTo>
                    <a:pt x="955" y="217"/>
                  </a:lnTo>
                  <a:lnTo>
                    <a:pt x="998" y="241"/>
                  </a:lnTo>
                  <a:lnTo>
                    <a:pt x="1042" y="269"/>
                  </a:lnTo>
                  <a:lnTo>
                    <a:pt x="1087" y="301"/>
                  </a:lnTo>
                  <a:lnTo>
                    <a:pt x="1134" y="339"/>
                  </a:lnTo>
                  <a:lnTo>
                    <a:pt x="1181" y="382"/>
                  </a:lnTo>
                  <a:lnTo>
                    <a:pt x="1181" y="380"/>
                  </a:lnTo>
                  <a:lnTo>
                    <a:pt x="1180" y="371"/>
                  </a:lnTo>
                  <a:lnTo>
                    <a:pt x="1178" y="358"/>
                  </a:lnTo>
                  <a:lnTo>
                    <a:pt x="1174" y="341"/>
                  </a:lnTo>
                  <a:lnTo>
                    <a:pt x="1167" y="320"/>
                  </a:lnTo>
                  <a:lnTo>
                    <a:pt x="1157" y="296"/>
                  </a:lnTo>
                  <a:lnTo>
                    <a:pt x="1143" y="269"/>
                  </a:lnTo>
                  <a:lnTo>
                    <a:pt x="1125" y="241"/>
                  </a:lnTo>
                  <a:lnTo>
                    <a:pt x="1102" y="211"/>
                  </a:lnTo>
                  <a:lnTo>
                    <a:pt x="1072" y="180"/>
                  </a:lnTo>
                  <a:lnTo>
                    <a:pt x="1036" y="149"/>
                  </a:lnTo>
                  <a:lnTo>
                    <a:pt x="992" y="118"/>
                  </a:lnTo>
                  <a:lnTo>
                    <a:pt x="940" y="88"/>
                  </a:lnTo>
                  <a:lnTo>
                    <a:pt x="880" y="59"/>
                  </a:lnTo>
                  <a:lnTo>
                    <a:pt x="811" y="33"/>
                  </a:lnTo>
                  <a:lnTo>
                    <a:pt x="733" y="9"/>
                  </a:lnTo>
                  <a:lnTo>
                    <a:pt x="732" y="11"/>
                  </a:lnTo>
                  <a:lnTo>
                    <a:pt x="729" y="19"/>
                  </a:lnTo>
                  <a:lnTo>
                    <a:pt x="725" y="28"/>
                  </a:lnTo>
                  <a:lnTo>
                    <a:pt x="717" y="40"/>
                  </a:lnTo>
                  <a:lnTo>
                    <a:pt x="704" y="51"/>
                  </a:lnTo>
                  <a:lnTo>
                    <a:pt x="686" y="62"/>
                  </a:lnTo>
                  <a:lnTo>
                    <a:pt x="661" y="67"/>
                  </a:lnTo>
                  <a:lnTo>
                    <a:pt x="630" y="70"/>
                  </a:lnTo>
                  <a:lnTo>
                    <a:pt x="599" y="66"/>
                  </a:lnTo>
                  <a:lnTo>
                    <a:pt x="575" y="60"/>
                  </a:lnTo>
                  <a:lnTo>
                    <a:pt x="558" y="52"/>
                  </a:lnTo>
                  <a:lnTo>
                    <a:pt x="546" y="43"/>
                  </a:lnTo>
                  <a:lnTo>
                    <a:pt x="540" y="33"/>
                  </a:lnTo>
                  <a:lnTo>
                    <a:pt x="538" y="22"/>
                  </a:lnTo>
                  <a:lnTo>
                    <a:pt x="540" y="13"/>
                  </a:lnTo>
                  <a:lnTo>
                    <a:pt x="546" y="5"/>
                  </a:lnTo>
                  <a:lnTo>
                    <a:pt x="542" y="5"/>
                  </a:lnTo>
                  <a:lnTo>
                    <a:pt x="530" y="4"/>
                  </a:lnTo>
                  <a:lnTo>
                    <a:pt x="512" y="3"/>
                  </a:lnTo>
                  <a:lnTo>
                    <a:pt x="491" y="2"/>
                  </a:lnTo>
                  <a:lnTo>
                    <a:pt x="468" y="0"/>
                  </a:lnTo>
                  <a:lnTo>
                    <a:pt x="446" y="0"/>
                  </a:lnTo>
                  <a:lnTo>
                    <a:pt x="426" y="2"/>
                  </a:lnTo>
                  <a:lnTo>
                    <a:pt x="411" y="5"/>
                  </a:lnTo>
                  <a:lnTo>
                    <a:pt x="414" y="9"/>
                  </a:lnTo>
                  <a:lnTo>
                    <a:pt x="417" y="18"/>
                  </a:lnTo>
                  <a:lnTo>
                    <a:pt x="422" y="32"/>
                  </a:lnTo>
                  <a:lnTo>
                    <a:pt x="422" y="47"/>
                  </a:lnTo>
                  <a:lnTo>
                    <a:pt x="415" y="62"/>
                  </a:lnTo>
                  <a:lnTo>
                    <a:pt x="399" y="75"/>
                  </a:lnTo>
                  <a:lnTo>
                    <a:pt x="371" y="85"/>
                  </a:lnTo>
                  <a:lnTo>
                    <a:pt x="328" y="88"/>
                  </a:lnTo>
                  <a:lnTo>
                    <a:pt x="285" y="86"/>
                  </a:lnTo>
                  <a:lnTo>
                    <a:pt x="255" y="81"/>
                  </a:lnTo>
                  <a:lnTo>
                    <a:pt x="237" y="74"/>
                  </a:lnTo>
                  <a:lnTo>
                    <a:pt x="228" y="65"/>
                  </a:lnTo>
                  <a:lnTo>
                    <a:pt x="226" y="57"/>
                  </a:lnTo>
                  <a:lnTo>
                    <a:pt x="227" y="50"/>
                  </a:lnTo>
                  <a:lnTo>
                    <a:pt x="230" y="45"/>
                  </a:lnTo>
                  <a:lnTo>
                    <a:pt x="232" y="43"/>
                  </a:lnTo>
                  <a:close/>
                </a:path>
              </a:pathLst>
            </a:custGeom>
            <a:solidFill>
              <a:srgbClr val="FFDD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44" name="Freeform 34">
              <a:extLst>
                <a:ext uri="{FF2B5EF4-FFF2-40B4-BE49-F238E27FC236}">
                  <a16:creationId xmlns:a16="http://schemas.microsoft.com/office/drawing/2014/main" id="{5B58EC42-0495-4FBE-91C9-FCDF00201991}"/>
                </a:ext>
              </a:extLst>
            </p:cNvPr>
            <p:cNvSpPr>
              <a:spLocks/>
            </p:cNvSpPr>
            <p:nvPr/>
          </p:nvSpPr>
          <p:spPr bwMode="auto">
            <a:xfrm>
              <a:off x="279400" y="2414588"/>
              <a:ext cx="1209676" cy="1041400"/>
            </a:xfrm>
            <a:custGeom>
              <a:avLst/>
              <a:gdLst>
                <a:gd name="T0" fmla="*/ 555990 w 1523"/>
                <a:gd name="T1" fmla="*/ 1588 h 1312"/>
                <a:gd name="T2" fmla="*/ 497214 w 1523"/>
                <a:gd name="T3" fmla="*/ 5556 h 1312"/>
                <a:gd name="T4" fmla="*/ 410639 w 1523"/>
                <a:gd name="T5" fmla="*/ 13494 h 1312"/>
                <a:gd name="T6" fmla="*/ 313737 w 1523"/>
                <a:gd name="T7" fmla="*/ 30163 h 1312"/>
                <a:gd name="T8" fmla="*/ 227162 w 1523"/>
                <a:gd name="T9" fmla="*/ 57150 h 1312"/>
                <a:gd name="T10" fmla="*/ 169974 w 1523"/>
                <a:gd name="T11" fmla="*/ 97631 h 1312"/>
                <a:gd name="T12" fmla="*/ 121524 w 1523"/>
                <a:gd name="T13" fmla="*/ 143669 h 1312"/>
                <a:gd name="T14" fmla="*/ 76250 w 1523"/>
                <a:gd name="T15" fmla="*/ 196850 h 1312"/>
                <a:gd name="T16" fmla="*/ 38125 w 1523"/>
                <a:gd name="T17" fmla="*/ 258763 h 1312"/>
                <a:gd name="T18" fmla="*/ 11914 w 1523"/>
                <a:gd name="T19" fmla="*/ 335756 h 1312"/>
                <a:gd name="T20" fmla="*/ 0 w 1523"/>
                <a:gd name="T21" fmla="*/ 431006 h 1312"/>
                <a:gd name="T22" fmla="*/ 3971 w 1523"/>
                <a:gd name="T23" fmla="*/ 533400 h 1312"/>
                <a:gd name="T24" fmla="*/ 21445 w 1523"/>
                <a:gd name="T25" fmla="*/ 631031 h 1312"/>
                <a:gd name="T26" fmla="*/ 50833 w 1523"/>
                <a:gd name="T27" fmla="*/ 720725 h 1312"/>
                <a:gd name="T28" fmla="*/ 88164 w 1523"/>
                <a:gd name="T29" fmla="*/ 799306 h 1312"/>
                <a:gd name="T30" fmla="*/ 134232 w 1523"/>
                <a:gd name="T31" fmla="*/ 864394 h 1312"/>
                <a:gd name="T32" fmla="*/ 186654 w 1523"/>
                <a:gd name="T33" fmla="*/ 916781 h 1312"/>
                <a:gd name="T34" fmla="*/ 248607 w 1523"/>
                <a:gd name="T35" fmla="*/ 963613 h 1312"/>
                <a:gd name="T36" fmla="*/ 321680 w 1523"/>
                <a:gd name="T37" fmla="*/ 1001713 h 1312"/>
                <a:gd name="T38" fmla="*/ 405079 w 1523"/>
                <a:gd name="T39" fmla="*/ 1029494 h 1312"/>
                <a:gd name="T40" fmla="*/ 498803 w 1523"/>
                <a:gd name="T41" fmla="*/ 1041400 h 1312"/>
                <a:gd name="T42" fmla="*/ 602852 w 1523"/>
                <a:gd name="T43" fmla="*/ 1035050 h 1312"/>
                <a:gd name="T44" fmla="*/ 709285 w 1523"/>
                <a:gd name="T45" fmla="*/ 1017588 h 1312"/>
                <a:gd name="T46" fmla="*/ 813334 w 1523"/>
                <a:gd name="T47" fmla="*/ 988219 h 1312"/>
                <a:gd name="T48" fmla="*/ 909441 w 1523"/>
                <a:gd name="T49" fmla="*/ 943769 h 1312"/>
                <a:gd name="T50" fmla="*/ 992840 w 1523"/>
                <a:gd name="T51" fmla="*/ 881856 h 1312"/>
                <a:gd name="T52" fmla="*/ 1060353 w 1523"/>
                <a:gd name="T53" fmla="*/ 798512 h 1312"/>
                <a:gd name="T54" fmla="*/ 1117540 w 1523"/>
                <a:gd name="T55" fmla="*/ 701675 h 1312"/>
                <a:gd name="T56" fmla="*/ 1166785 w 1523"/>
                <a:gd name="T57" fmla="*/ 600869 h 1312"/>
                <a:gd name="T58" fmla="*/ 1200145 w 1523"/>
                <a:gd name="T59" fmla="*/ 498475 h 1312"/>
                <a:gd name="T60" fmla="*/ 1208882 w 1523"/>
                <a:gd name="T61" fmla="*/ 397669 h 1312"/>
                <a:gd name="T62" fmla="*/ 1183465 w 1523"/>
                <a:gd name="T63" fmla="*/ 299244 h 1312"/>
                <a:gd name="T64" fmla="*/ 1144546 w 1523"/>
                <a:gd name="T65" fmla="*/ 235744 h 1312"/>
                <a:gd name="T66" fmla="*/ 1111186 w 1523"/>
                <a:gd name="T67" fmla="*/ 192087 h 1312"/>
                <a:gd name="T68" fmla="*/ 1072267 w 1523"/>
                <a:gd name="T69" fmla="*/ 151606 h 1312"/>
                <a:gd name="T70" fmla="*/ 1030171 w 1523"/>
                <a:gd name="T71" fmla="*/ 115094 h 1312"/>
                <a:gd name="T72" fmla="*/ 982514 w 1523"/>
                <a:gd name="T73" fmla="*/ 83344 h 1312"/>
                <a:gd name="T74" fmla="*/ 929298 w 1523"/>
                <a:gd name="T75" fmla="*/ 55563 h 1312"/>
                <a:gd name="T76" fmla="*/ 871316 w 1523"/>
                <a:gd name="T77" fmla="*/ 32544 h 1312"/>
                <a:gd name="T78" fmla="*/ 806186 w 1523"/>
                <a:gd name="T79" fmla="*/ 15875 h 1312"/>
                <a:gd name="T80" fmla="*/ 734701 w 1523"/>
                <a:gd name="T81" fmla="*/ 5556 h 1312"/>
                <a:gd name="T82" fmla="*/ 656069 w 1523"/>
                <a:gd name="T83" fmla="*/ 0 h 1312"/>
                <a:gd name="T84" fmla="*/ 568699 w 1523"/>
                <a:gd name="T85" fmla="*/ 1588 h 131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23"/>
                <a:gd name="T130" fmla="*/ 0 h 1312"/>
                <a:gd name="T131" fmla="*/ 1523 w 1523"/>
                <a:gd name="T132" fmla="*/ 1312 h 131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23" h="1312">
                  <a:moveTo>
                    <a:pt x="716" y="2"/>
                  </a:moveTo>
                  <a:lnTo>
                    <a:pt x="712" y="2"/>
                  </a:lnTo>
                  <a:lnTo>
                    <a:pt x="700" y="2"/>
                  </a:lnTo>
                  <a:lnTo>
                    <a:pt x="682" y="3"/>
                  </a:lnTo>
                  <a:lnTo>
                    <a:pt x="656" y="4"/>
                  </a:lnTo>
                  <a:lnTo>
                    <a:pt x="626" y="7"/>
                  </a:lnTo>
                  <a:lnTo>
                    <a:pt x="593" y="9"/>
                  </a:lnTo>
                  <a:lnTo>
                    <a:pt x="556" y="12"/>
                  </a:lnTo>
                  <a:lnTo>
                    <a:pt x="517" y="17"/>
                  </a:lnTo>
                  <a:lnTo>
                    <a:pt x="475" y="23"/>
                  </a:lnTo>
                  <a:lnTo>
                    <a:pt x="435" y="30"/>
                  </a:lnTo>
                  <a:lnTo>
                    <a:pt x="395" y="38"/>
                  </a:lnTo>
                  <a:lnTo>
                    <a:pt x="356" y="48"/>
                  </a:lnTo>
                  <a:lnTo>
                    <a:pt x="320" y="60"/>
                  </a:lnTo>
                  <a:lnTo>
                    <a:pt x="286" y="72"/>
                  </a:lnTo>
                  <a:lnTo>
                    <a:pt x="258" y="87"/>
                  </a:lnTo>
                  <a:lnTo>
                    <a:pt x="235" y="105"/>
                  </a:lnTo>
                  <a:lnTo>
                    <a:pt x="214" y="123"/>
                  </a:lnTo>
                  <a:lnTo>
                    <a:pt x="193" y="142"/>
                  </a:lnTo>
                  <a:lnTo>
                    <a:pt x="172" y="161"/>
                  </a:lnTo>
                  <a:lnTo>
                    <a:pt x="153" y="181"/>
                  </a:lnTo>
                  <a:lnTo>
                    <a:pt x="133" y="201"/>
                  </a:lnTo>
                  <a:lnTo>
                    <a:pt x="114" y="223"/>
                  </a:lnTo>
                  <a:lnTo>
                    <a:pt x="96" y="248"/>
                  </a:lnTo>
                  <a:lnTo>
                    <a:pt x="79" y="272"/>
                  </a:lnTo>
                  <a:lnTo>
                    <a:pt x="63" y="298"/>
                  </a:lnTo>
                  <a:lnTo>
                    <a:pt x="48" y="326"/>
                  </a:lnTo>
                  <a:lnTo>
                    <a:pt x="35" y="356"/>
                  </a:lnTo>
                  <a:lnTo>
                    <a:pt x="24" y="388"/>
                  </a:lnTo>
                  <a:lnTo>
                    <a:pt x="15" y="423"/>
                  </a:lnTo>
                  <a:lnTo>
                    <a:pt x="8" y="461"/>
                  </a:lnTo>
                  <a:lnTo>
                    <a:pt x="2" y="500"/>
                  </a:lnTo>
                  <a:lnTo>
                    <a:pt x="0" y="543"/>
                  </a:lnTo>
                  <a:lnTo>
                    <a:pt x="0" y="587"/>
                  </a:lnTo>
                  <a:lnTo>
                    <a:pt x="2" y="629"/>
                  </a:lnTo>
                  <a:lnTo>
                    <a:pt x="5" y="672"/>
                  </a:lnTo>
                  <a:lnTo>
                    <a:pt x="11" y="715"/>
                  </a:lnTo>
                  <a:lnTo>
                    <a:pt x="18" y="755"/>
                  </a:lnTo>
                  <a:lnTo>
                    <a:pt x="27" y="795"/>
                  </a:lnTo>
                  <a:lnTo>
                    <a:pt x="38" y="834"/>
                  </a:lnTo>
                  <a:lnTo>
                    <a:pt x="50" y="871"/>
                  </a:lnTo>
                  <a:lnTo>
                    <a:pt x="64" y="908"/>
                  </a:lnTo>
                  <a:lnTo>
                    <a:pt x="78" y="943"/>
                  </a:lnTo>
                  <a:lnTo>
                    <a:pt x="94" y="976"/>
                  </a:lnTo>
                  <a:lnTo>
                    <a:pt x="111" y="1007"/>
                  </a:lnTo>
                  <a:lnTo>
                    <a:pt x="130" y="1036"/>
                  </a:lnTo>
                  <a:lnTo>
                    <a:pt x="149" y="1064"/>
                  </a:lnTo>
                  <a:lnTo>
                    <a:pt x="169" y="1089"/>
                  </a:lnTo>
                  <a:lnTo>
                    <a:pt x="190" y="1112"/>
                  </a:lnTo>
                  <a:lnTo>
                    <a:pt x="212" y="1134"/>
                  </a:lnTo>
                  <a:lnTo>
                    <a:pt x="235" y="1155"/>
                  </a:lnTo>
                  <a:lnTo>
                    <a:pt x="260" y="1176"/>
                  </a:lnTo>
                  <a:lnTo>
                    <a:pt x="285" y="1195"/>
                  </a:lnTo>
                  <a:lnTo>
                    <a:pt x="313" y="1214"/>
                  </a:lnTo>
                  <a:lnTo>
                    <a:pt x="343" y="1231"/>
                  </a:lnTo>
                  <a:lnTo>
                    <a:pt x="373" y="1247"/>
                  </a:lnTo>
                  <a:lnTo>
                    <a:pt x="405" y="1262"/>
                  </a:lnTo>
                  <a:lnTo>
                    <a:pt x="439" y="1275"/>
                  </a:lnTo>
                  <a:lnTo>
                    <a:pt x="473" y="1286"/>
                  </a:lnTo>
                  <a:lnTo>
                    <a:pt x="510" y="1297"/>
                  </a:lnTo>
                  <a:lnTo>
                    <a:pt x="548" y="1304"/>
                  </a:lnTo>
                  <a:lnTo>
                    <a:pt x="587" y="1308"/>
                  </a:lnTo>
                  <a:lnTo>
                    <a:pt x="628" y="1312"/>
                  </a:lnTo>
                  <a:lnTo>
                    <a:pt x="670" y="1311"/>
                  </a:lnTo>
                  <a:lnTo>
                    <a:pt x="714" y="1308"/>
                  </a:lnTo>
                  <a:lnTo>
                    <a:pt x="759" y="1304"/>
                  </a:lnTo>
                  <a:lnTo>
                    <a:pt x="804" y="1298"/>
                  </a:lnTo>
                  <a:lnTo>
                    <a:pt x="849" y="1291"/>
                  </a:lnTo>
                  <a:lnTo>
                    <a:pt x="893" y="1282"/>
                  </a:lnTo>
                  <a:lnTo>
                    <a:pt x="938" y="1271"/>
                  </a:lnTo>
                  <a:lnTo>
                    <a:pt x="981" y="1259"/>
                  </a:lnTo>
                  <a:lnTo>
                    <a:pt x="1024" y="1245"/>
                  </a:lnTo>
                  <a:lnTo>
                    <a:pt x="1065" y="1229"/>
                  </a:lnTo>
                  <a:lnTo>
                    <a:pt x="1106" y="1210"/>
                  </a:lnTo>
                  <a:lnTo>
                    <a:pt x="1145" y="1189"/>
                  </a:lnTo>
                  <a:lnTo>
                    <a:pt x="1182" y="1165"/>
                  </a:lnTo>
                  <a:lnTo>
                    <a:pt x="1218" y="1140"/>
                  </a:lnTo>
                  <a:lnTo>
                    <a:pt x="1250" y="1111"/>
                  </a:lnTo>
                  <a:lnTo>
                    <a:pt x="1281" y="1079"/>
                  </a:lnTo>
                  <a:lnTo>
                    <a:pt x="1310" y="1044"/>
                  </a:lnTo>
                  <a:lnTo>
                    <a:pt x="1335" y="1006"/>
                  </a:lnTo>
                  <a:lnTo>
                    <a:pt x="1359" y="966"/>
                  </a:lnTo>
                  <a:lnTo>
                    <a:pt x="1384" y="925"/>
                  </a:lnTo>
                  <a:lnTo>
                    <a:pt x="1407" y="884"/>
                  </a:lnTo>
                  <a:lnTo>
                    <a:pt x="1430" y="841"/>
                  </a:lnTo>
                  <a:lnTo>
                    <a:pt x="1450" y="800"/>
                  </a:lnTo>
                  <a:lnTo>
                    <a:pt x="1469" y="757"/>
                  </a:lnTo>
                  <a:lnTo>
                    <a:pt x="1486" y="715"/>
                  </a:lnTo>
                  <a:lnTo>
                    <a:pt x="1500" y="671"/>
                  </a:lnTo>
                  <a:lnTo>
                    <a:pt x="1511" y="628"/>
                  </a:lnTo>
                  <a:lnTo>
                    <a:pt x="1519" y="585"/>
                  </a:lnTo>
                  <a:lnTo>
                    <a:pt x="1523" y="543"/>
                  </a:lnTo>
                  <a:lnTo>
                    <a:pt x="1522" y="501"/>
                  </a:lnTo>
                  <a:lnTo>
                    <a:pt x="1516" y="459"/>
                  </a:lnTo>
                  <a:lnTo>
                    <a:pt x="1506" y="417"/>
                  </a:lnTo>
                  <a:lnTo>
                    <a:pt x="1490" y="377"/>
                  </a:lnTo>
                  <a:lnTo>
                    <a:pt x="1468" y="336"/>
                  </a:lnTo>
                  <a:lnTo>
                    <a:pt x="1455" y="317"/>
                  </a:lnTo>
                  <a:lnTo>
                    <a:pt x="1441" y="297"/>
                  </a:lnTo>
                  <a:lnTo>
                    <a:pt x="1427" y="279"/>
                  </a:lnTo>
                  <a:lnTo>
                    <a:pt x="1413" y="260"/>
                  </a:lnTo>
                  <a:lnTo>
                    <a:pt x="1399" y="242"/>
                  </a:lnTo>
                  <a:lnTo>
                    <a:pt x="1382" y="225"/>
                  </a:lnTo>
                  <a:lnTo>
                    <a:pt x="1366" y="207"/>
                  </a:lnTo>
                  <a:lnTo>
                    <a:pt x="1350" y="191"/>
                  </a:lnTo>
                  <a:lnTo>
                    <a:pt x="1333" y="175"/>
                  </a:lnTo>
                  <a:lnTo>
                    <a:pt x="1316" y="160"/>
                  </a:lnTo>
                  <a:lnTo>
                    <a:pt x="1297" y="145"/>
                  </a:lnTo>
                  <a:lnTo>
                    <a:pt x="1278" y="131"/>
                  </a:lnTo>
                  <a:lnTo>
                    <a:pt x="1258" y="117"/>
                  </a:lnTo>
                  <a:lnTo>
                    <a:pt x="1237" y="105"/>
                  </a:lnTo>
                  <a:lnTo>
                    <a:pt x="1215" y="93"/>
                  </a:lnTo>
                  <a:lnTo>
                    <a:pt x="1193" y="80"/>
                  </a:lnTo>
                  <a:lnTo>
                    <a:pt x="1170" y="70"/>
                  </a:lnTo>
                  <a:lnTo>
                    <a:pt x="1147" y="60"/>
                  </a:lnTo>
                  <a:lnTo>
                    <a:pt x="1122" y="50"/>
                  </a:lnTo>
                  <a:lnTo>
                    <a:pt x="1097" y="41"/>
                  </a:lnTo>
                  <a:lnTo>
                    <a:pt x="1070" y="34"/>
                  </a:lnTo>
                  <a:lnTo>
                    <a:pt x="1044" y="26"/>
                  </a:lnTo>
                  <a:lnTo>
                    <a:pt x="1015" y="20"/>
                  </a:lnTo>
                  <a:lnTo>
                    <a:pt x="986" y="15"/>
                  </a:lnTo>
                  <a:lnTo>
                    <a:pt x="956" y="10"/>
                  </a:lnTo>
                  <a:lnTo>
                    <a:pt x="925" y="7"/>
                  </a:lnTo>
                  <a:lnTo>
                    <a:pt x="893" y="3"/>
                  </a:lnTo>
                  <a:lnTo>
                    <a:pt x="860" y="1"/>
                  </a:lnTo>
                  <a:lnTo>
                    <a:pt x="826" y="0"/>
                  </a:lnTo>
                  <a:lnTo>
                    <a:pt x="790" y="0"/>
                  </a:lnTo>
                  <a:lnTo>
                    <a:pt x="754" y="1"/>
                  </a:lnTo>
                  <a:lnTo>
                    <a:pt x="716" y="2"/>
                  </a:lnTo>
                  <a:close/>
                </a:path>
              </a:pathLst>
            </a:custGeom>
            <a:solidFill>
              <a:srgbClr val="FFC6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45" name="Freeform 35">
              <a:extLst>
                <a:ext uri="{FF2B5EF4-FFF2-40B4-BE49-F238E27FC236}">
                  <a16:creationId xmlns:a16="http://schemas.microsoft.com/office/drawing/2014/main" id="{E0954D56-5B9F-4017-8052-9B9940CF14B9}"/>
                </a:ext>
              </a:extLst>
            </p:cNvPr>
            <p:cNvSpPr>
              <a:spLocks/>
            </p:cNvSpPr>
            <p:nvPr/>
          </p:nvSpPr>
          <p:spPr bwMode="auto">
            <a:xfrm>
              <a:off x="371475" y="3338513"/>
              <a:ext cx="974726" cy="263525"/>
            </a:xfrm>
            <a:custGeom>
              <a:avLst/>
              <a:gdLst>
                <a:gd name="T0" fmla="*/ 32570 w 1227"/>
                <a:gd name="T1" fmla="*/ 1588 h 332"/>
                <a:gd name="T2" fmla="*/ 47664 w 1227"/>
                <a:gd name="T3" fmla="*/ 14288 h 332"/>
                <a:gd name="T4" fmla="*/ 75468 w 1227"/>
                <a:gd name="T5" fmla="*/ 37306 h 332"/>
                <a:gd name="T6" fmla="*/ 119160 w 1227"/>
                <a:gd name="T7" fmla="*/ 65088 h 332"/>
                <a:gd name="T8" fmla="*/ 173973 w 1227"/>
                <a:gd name="T9" fmla="*/ 94456 h 332"/>
                <a:gd name="T10" fmla="*/ 241497 w 1227"/>
                <a:gd name="T11" fmla="*/ 119856 h 332"/>
                <a:gd name="T12" fmla="*/ 321731 w 1227"/>
                <a:gd name="T13" fmla="*/ 139700 h 332"/>
                <a:gd name="T14" fmla="*/ 413881 w 1227"/>
                <a:gd name="T15" fmla="*/ 149225 h 332"/>
                <a:gd name="T16" fmla="*/ 512387 w 1227"/>
                <a:gd name="T17" fmla="*/ 145256 h 332"/>
                <a:gd name="T18" fmla="*/ 601359 w 1227"/>
                <a:gd name="T19" fmla="*/ 133350 h 332"/>
                <a:gd name="T20" fmla="*/ 675238 w 1227"/>
                <a:gd name="T21" fmla="*/ 115094 h 332"/>
                <a:gd name="T22" fmla="*/ 736407 w 1227"/>
                <a:gd name="T23" fmla="*/ 94456 h 332"/>
                <a:gd name="T24" fmla="*/ 785659 w 1227"/>
                <a:gd name="T25" fmla="*/ 73025 h 332"/>
                <a:gd name="T26" fmla="*/ 819819 w 1227"/>
                <a:gd name="T27" fmla="*/ 53975 h 332"/>
                <a:gd name="T28" fmla="*/ 843650 w 1227"/>
                <a:gd name="T29" fmla="*/ 38100 h 332"/>
                <a:gd name="T30" fmla="*/ 854772 w 1227"/>
                <a:gd name="T31" fmla="*/ 29369 h 332"/>
                <a:gd name="T32" fmla="*/ 974726 w 1227"/>
                <a:gd name="T33" fmla="*/ 100012 h 332"/>
                <a:gd name="T34" fmla="*/ 969960 w 1227"/>
                <a:gd name="T35" fmla="*/ 107950 h 332"/>
                <a:gd name="T36" fmla="*/ 952483 w 1227"/>
                <a:gd name="T37" fmla="*/ 127794 h 332"/>
                <a:gd name="T38" fmla="*/ 921501 w 1227"/>
                <a:gd name="T39" fmla="*/ 157162 h 332"/>
                <a:gd name="T40" fmla="*/ 873043 w 1227"/>
                <a:gd name="T41" fmla="*/ 190500 h 332"/>
                <a:gd name="T42" fmla="*/ 803930 w 1227"/>
                <a:gd name="T43" fmla="*/ 221456 h 332"/>
                <a:gd name="T44" fmla="*/ 710986 w 1227"/>
                <a:gd name="T45" fmla="*/ 246856 h 332"/>
                <a:gd name="T46" fmla="*/ 591826 w 1227"/>
                <a:gd name="T47" fmla="*/ 261938 h 332"/>
                <a:gd name="T48" fmla="*/ 444863 w 1227"/>
                <a:gd name="T49" fmla="*/ 261938 h 332"/>
                <a:gd name="T50" fmla="*/ 299488 w 1227"/>
                <a:gd name="T51" fmla="*/ 245269 h 332"/>
                <a:gd name="T52" fmla="*/ 185889 w 1227"/>
                <a:gd name="T53" fmla="*/ 216694 h 332"/>
                <a:gd name="T54" fmla="*/ 101683 w 1227"/>
                <a:gd name="T55" fmla="*/ 180181 h 332"/>
                <a:gd name="T56" fmla="*/ 44486 w 1227"/>
                <a:gd name="T57" fmla="*/ 139700 h 332"/>
                <a:gd name="T58" fmla="*/ 11916 w 1227"/>
                <a:gd name="T59" fmla="*/ 97631 h 332"/>
                <a:gd name="T60" fmla="*/ 0 w 1227"/>
                <a:gd name="T61" fmla="*/ 58738 h 332"/>
                <a:gd name="T62" fmla="*/ 7150 w 1227"/>
                <a:gd name="T63" fmla="*/ 24606 h 332"/>
                <a:gd name="T64" fmla="*/ 30982 w 1227"/>
                <a:gd name="T65" fmla="*/ 0 h 3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27"/>
                <a:gd name="T100" fmla="*/ 0 h 332"/>
                <a:gd name="T101" fmla="*/ 1227 w 1227"/>
                <a:gd name="T102" fmla="*/ 332 h 3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27" h="332">
                  <a:moveTo>
                    <a:pt x="39" y="0"/>
                  </a:moveTo>
                  <a:lnTo>
                    <a:pt x="41" y="2"/>
                  </a:lnTo>
                  <a:lnTo>
                    <a:pt x="48" y="9"/>
                  </a:lnTo>
                  <a:lnTo>
                    <a:pt x="60" y="18"/>
                  </a:lnTo>
                  <a:lnTo>
                    <a:pt x="76" y="31"/>
                  </a:lnTo>
                  <a:lnTo>
                    <a:pt x="95" y="47"/>
                  </a:lnTo>
                  <a:lnTo>
                    <a:pt x="121" y="63"/>
                  </a:lnTo>
                  <a:lnTo>
                    <a:pt x="150" y="82"/>
                  </a:lnTo>
                  <a:lnTo>
                    <a:pt x="182" y="100"/>
                  </a:lnTo>
                  <a:lnTo>
                    <a:pt x="219" y="119"/>
                  </a:lnTo>
                  <a:lnTo>
                    <a:pt x="260" y="136"/>
                  </a:lnTo>
                  <a:lnTo>
                    <a:pt x="304" y="151"/>
                  </a:lnTo>
                  <a:lnTo>
                    <a:pt x="354" y="165"/>
                  </a:lnTo>
                  <a:lnTo>
                    <a:pt x="405" y="176"/>
                  </a:lnTo>
                  <a:lnTo>
                    <a:pt x="461" y="184"/>
                  </a:lnTo>
                  <a:lnTo>
                    <a:pt x="521" y="188"/>
                  </a:lnTo>
                  <a:lnTo>
                    <a:pt x="583" y="188"/>
                  </a:lnTo>
                  <a:lnTo>
                    <a:pt x="645" y="183"/>
                  </a:lnTo>
                  <a:lnTo>
                    <a:pt x="703" y="176"/>
                  </a:lnTo>
                  <a:lnTo>
                    <a:pt x="757" y="168"/>
                  </a:lnTo>
                  <a:lnTo>
                    <a:pt x="805" y="157"/>
                  </a:lnTo>
                  <a:lnTo>
                    <a:pt x="850" y="145"/>
                  </a:lnTo>
                  <a:lnTo>
                    <a:pt x="891" y="133"/>
                  </a:lnTo>
                  <a:lnTo>
                    <a:pt x="927" y="119"/>
                  </a:lnTo>
                  <a:lnTo>
                    <a:pt x="960" y="106"/>
                  </a:lnTo>
                  <a:lnTo>
                    <a:pt x="989" y="92"/>
                  </a:lnTo>
                  <a:lnTo>
                    <a:pt x="1013" y="80"/>
                  </a:lnTo>
                  <a:lnTo>
                    <a:pt x="1032" y="68"/>
                  </a:lnTo>
                  <a:lnTo>
                    <a:pt x="1050" y="58"/>
                  </a:lnTo>
                  <a:lnTo>
                    <a:pt x="1062" y="48"/>
                  </a:lnTo>
                  <a:lnTo>
                    <a:pt x="1071" y="41"/>
                  </a:lnTo>
                  <a:lnTo>
                    <a:pt x="1076" y="37"/>
                  </a:lnTo>
                  <a:lnTo>
                    <a:pt x="1078" y="36"/>
                  </a:lnTo>
                  <a:lnTo>
                    <a:pt x="1227" y="126"/>
                  </a:lnTo>
                  <a:lnTo>
                    <a:pt x="1226" y="128"/>
                  </a:lnTo>
                  <a:lnTo>
                    <a:pt x="1221" y="136"/>
                  </a:lnTo>
                  <a:lnTo>
                    <a:pt x="1212" y="148"/>
                  </a:lnTo>
                  <a:lnTo>
                    <a:pt x="1199" y="161"/>
                  </a:lnTo>
                  <a:lnTo>
                    <a:pt x="1182" y="179"/>
                  </a:lnTo>
                  <a:lnTo>
                    <a:pt x="1160" y="198"/>
                  </a:lnTo>
                  <a:lnTo>
                    <a:pt x="1133" y="219"/>
                  </a:lnTo>
                  <a:lnTo>
                    <a:pt x="1099" y="240"/>
                  </a:lnTo>
                  <a:lnTo>
                    <a:pt x="1059" y="259"/>
                  </a:lnTo>
                  <a:lnTo>
                    <a:pt x="1012" y="279"/>
                  </a:lnTo>
                  <a:lnTo>
                    <a:pt x="957" y="296"/>
                  </a:lnTo>
                  <a:lnTo>
                    <a:pt x="895" y="311"/>
                  </a:lnTo>
                  <a:lnTo>
                    <a:pt x="825" y="323"/>
                  </a:lnTo>
                  <a:lnTo>
                    <a:pt x="745" y="330"/>
                  </a:lnTo>
                  <a:lnTo>
                    <a:pt x="658" y="332"/>
                  </a:lnTo>
                  <a:lnTo>
                    <a:pt x="560" y="330"/>
                  </a:lnTo>
                  <a:lnTo>
                    <a:pt x="463" y="322"/>
                  </a:lnTo>
                  <a:lnTo>
                    <a:pt x="377" y="309"/>
                  </a:lnTo>
                  <a:lnTo>
                    <a:pt x="301" y="293"/>
                  </a:lnTo>
                  <a:lnTo>
                    <a:pt x="234" y="273"/>
                  </a:lnTo>
                  <a:lnTo>
                    <a:pt x="176" y="251"/>
                  </a:lnTo>
                  <a:lnTo>
                    <a:pt x="128" y="227"/>
                  </a:lnTo>
                  <a:lnTo>
                    <a:pt x="89" y="202"/>
                  </a:lnTo>
                  <a:lnTo>
                    <a:pt x="56" y="176"/>
                  </a:lnTo>
                  <a:lnTo>
                    <a:pt x="32" y="150"/>
                  </a:lnTo>
                  <a:lnTo>
                    <a:pt x="15" y="123"/>
                  </a:lnTo>
                  <a:lnTo>
                    <a:pt x="4" y="98"/>
                  </a:lnTo>
                  <a:lnTo>
                    <a:pt x="0" y="74"/>
                  </a:lnTo>
                  <a:lnTo>
                    <a:pt x="2" y="51"/>
                  </a:lnTo>
                  <a:lnTo>
                    <a:pt x="9" y="31"/>
                  </a:lnTo>
                  <a:lnTo>
                    <a:pt x="22" y="14"/>
                  </a:lnTo>
                  <a:lnTo>
                    <a:pt x="39" y="0"/>
                  </a:lnTo>
                  <a:close/>
                </a:path>
              </a:pathLst>
            </a:custGeom>
            <a:solidFill>
              <a:srgbClr val="8EC6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46" name="Freeform 36">
              <a:extLst>
                <a:ext uri="{FF2B5EF4-FFF2-40B4-BE49-F238E27FC236}">
                  <a16:creationId xmlns:a16="http://schemas.microsoft.com/office/drawing/2014/main" id="{EEF1BF29-7C2A-438D-B3BD-D8C99FA1DC0E}"/>
                </a:ext>
              </a:extLst>
            </p:cNvPr>
            <p:cNvSpPr>
              <a:spLocks/>
            </p:cNvSpPr>
            <p:nvPr/>
          </p:nvSpPr>
          <p:spPr bwMode="auto">
            <a:xfrm>
              <a:off x="1260475" y="3282951"/>
              <a:ext cx="123825" cy="122238"/>
            </a:xfrm>
            <a:custGeom>
              <a:avLst/>
              <a:gdLst>
                <a:gd name="T0" fmla="*/ 0 w 157"/>
                <a:gd name="T1" fmla="*/ 60720 h 153"/>
                <a:gd name="T2" fmla="*/ 98587 w 157"/>
                <a:gd name="T3" fmla="*/ 122238 h 153"/>
                <a:gd name="T4" fmla="*/ 101742 w 157"/>
                <a:gd name="T5" fmla="*/ 119841 h 153"/>
                <a:gd name="T6" fmla="*/ 107262 w 157"/>
                <a:gd name="T7" fmla="*/ 113450 h 153"/>
                <a:gd name="T8" fmla="*/ 113572 w 157"/>
                <a:gd name="T9" fmla="*/ 102264 h 153"/>
                <a:gd name="T10" fmla="*/ 119882 w 157"/>
                <a:gd name="T11" fmla="*/ 87085 h 153"/>
                <a:gd name="T12" fmla="*/ 123825 w 157"/>
                <a:gd name="T13" fmla="*/ 71905 h 153"/>
                <a:gd name="T14" fmla="*/ 121459 w 157"/>
                <a:gd name="T15" fmla="*/ 53529 h 153"/>
                <a:gd name="T16" fmla="*/ 113572 w 157"/>
                <a:gd name="T17" fmla="*/ 33556 h 153"/>
                <a:gd name="T18" fmla="*/ 97009 w 157"/>
                <a:gd name="T19" fmla="*/ 14381 h 153"/>
                <a:gd name="T20" fmla="*/ 96221 w 157"/>
                <a:gd name="T21" fmla="*/ 13582 h 153"/>
                <a:gd name="T22" fmla="*/ 93855 w 157"/>
                <a:gd name="T23" fmla="*/ 11185 h 153"/>
                <a:gd name="T24" fmla="*/ 89122 w 157"/>
                <a:gd name="T25" fmla="*/ 7190 h 153"/>
                <a:gd name="T26" fmla="*/ 83602 w 157"/>
                <a:gd name="T27" fmla="*/ 3196 h 153"/>
                <a:gd name="T28" fmla="*/ 77292 w 157"/>
                <a:gd name="T29" fmla="*/ 799 h 153"/>
                <a:gd name="T30" fmla="*/ 70194 w 157"/>
                <a:gd name="T31" fmla="*/ 0 h 153"/>
                <a:gd name="T32" fmla="*/ 61518 w 157"/>
                <a:gd name="T33" fmla="*/ 799 h 153"/>
                <a:gd name="T34" fmla="*/ 53631 w 157"/>
                <a:gd name="T35" fmla="*/ 4794 h 153"/>
                <a:gd name="T36" fmla="*/ 44167 w 157"/>
                <a:gd name="T37" fmla="*/ 11185 h 153"/>
                <a:gd name="T38" fmla="*/ 35491 w 157"/>
                <a:gd name="T39" fmla="*/ 19175 h 153"/>
                <a:gd name="T40" fmla="*/ 26027 w 157"/>
                <a:gd name="T41" fmla="*/ 28762 h 153"/>
                <a:gd name="T42" fmla="*/ 18140 w 157"/>
                <a:gd name="T43" fmla="*/ 37550 h 153"/>
                <a:gd name="T44" fmla="*/ 11042 w 157"/>
                <a:gd name="T45" fmla="*/ 47138 h 153"/>
                <a:gd name="T46" fmla="*/ 5521 w 157"/>
                <a:gd name="T47" fmla="*/ 54328 h 153"/>
                <a:gd name="T48" fmla="*/ 1577 w 157"/>
                <a:gd name="T49" fmla="*/ 59122 h 153"/>
                <a:gd name="T50" fmla="*/ 0 w 157"/>
                <a:gd name="T51" fmla="*/ 60720 h 15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7"/>
                <a:gd name="T79" fmla="*/ 0 h 153"/>
                <a:gd name="T80" fmla="*/ 157 w 157"/>
                <a:gd name="T81" fmla="*/ 153 h 15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7" h="153">
                  <a:moveTo>
                    <a:pt x="0" y="76"/>
                  </a:moveTo>
                  <a:lnTo>
                    <a:pt x="125" y="153"/>
                  </a:lnTo>
                  <a:lnTo>
                    <a:pt x="129" y="150"/>
                  </a:lnTo>
                  <a:lnTo>
                    <a:pt x="136" y="142"/>
                  </a:lnTo>
                  <a:lnTo>
                    <a:pt x="144" y="128"/>
                  </a:lnTo>
                  <a:lnTo>
                    <a:pt x="152" y="109"/>
                  </a:lnTo>
                  <a:lnTo>
                    <a:pt x="157" y="90"/>
                  </a:lnTo>
                  <a:lnTo>
                    <a:pt x="154" y="67"/>
                  </a:lnTo>
                  <a:lnTo>
                    <a:pt x="144" y="42"/>
                  </a:lnTo>
                  <a:lnTo>
                    <a:pt x="123" y="18"/>
                  </a:lnTo>
                  <a:lnTo>
                    <a:pt x="122" y="17"/>
                  </a:lnTo>
                  <a:lnTo>
                    <a:pt x="119" y="14"/>
                  </a:lnTo>
                  <a:lnTo>
                    <a:pt x="113" y="9"/>
                  </a:lnTo>
                  <a:lnTo>
                    <a:pt x="106" y="4"/>
                  </a:lnTo>
                  <a:lnTo>
                    <a:pt x="98" y="1"/>
                  </a:lnTo>
                  <a:lnTo>
                    <a:pt x="89" y="0"/>
                  </a:lnTo>
                  <a:lnTo>
                    <a:pt x="78" y="1"/>
                  </a:lnTo>
                  <a:lnTo>
                    <a:pt x="68" y="6"/>
                  </a:lnTo>
                  <a:lnTo>
                    <a:pt x="56" y="14"/>
                  </a:lnTo>
                  <a:lnTo>
                    <a:pt x="45" y="24"/>
                  </a:lnTo>
                  <a:lnTo>
                    <a:pt x="33" y="36"/>
                  </a:lnTo>
                  <a:lnTo>
                    <a:pt x="23" y="47"/>
                  </a:lnTo>
                  <a:lnTo>
                    <a:pt x="14" y="59"/>
                  </a:lnTo>
                  <a:lnTo>
                    <a:pt x="7" y="68"/>
                  </a:lnTo>
                  <a:lnTo>
                    <a:pt x="2" y="74"/>
                  </a:lnTo>
                  <a:lnTo>
                    <a:pt x="0" y="76"/>
                  </a:lnTo>
                  <a:close/>
                </a:path>
              </a:pathLst>
            </a:custGeom>
            <a:solidFill>
              <a:srgbClr val="8EC6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47" name="Freeform 37">
              <a:extLst>
                <a:ext uri="{FF2B5EF4-FFF2-40B4-BE49-F238E27FC236}">
                  <a16:creationId xmlns:a16="http://schemas.microsoft.com/office/drawing/2014/main" id="{4B18648B-71AB-42ED-9394-E99C7720E56A}"/>
                </a:ext>
              </a:extLst>
            </p:cNvPr>
            <p:cNvSpPr>
              <a:spLocks/>
            </p:cNvSpPr>
            <p:nvPr/>
          </p:nvSpPr>
          <p:spPr bwMode="auto">
            <a:xfrm>
              <a:off x="495300" y="2530476"/>
              <a:ext cx="701675" cy="812800"/>
            </a:xfrm>
            <a:custGeom>
              <a:avLst/>
              <a:gdLst>
                <a:gd name="T0" fmla="*/ 136680 w 883"/>
                <a:gd name="T1" fmla="*/ 15860 h 1025"/>
                <a:gd name="T2" fmla="*/ 103304 w 883"/>
                <a:gd name="T3" fmla="*/ 44407 h 1025"/>
                <a:gd name="T4" fmla="*/ 56420 w 883"/>
                <a:gd name="T5" fmla="*/ 101501 h 1025"/>
                <a:gd name="T6" fmla="*/ 15893 w 883"/>
                <a:gd name="T7" fmla="*/ 186349 h 1025"/>
                <a:gd name="T8" fmla="*/ 1589 w 883"/>
                <a:gd name="T9" fmla="*/ 297366 h 1025"/>
                <a:gd name="T10" fmla="*/ 0 w 883"/>
                <a:gd name="T11" fmla="*/ 422656 h 1025"/>
                <a:gd name="T12" fmla="*/ 10330 w 883"/>
                <a:gd name="T13" fmla="*/ 548739 h 1025"/>
                <a:gd name="T14" fmla="*/ 38938 w 883"/>
                <a:gd name="T15" fmla="*/ 659756 h 1025"/>
                <a:gd name="T16" fmla="*/ 72313 w 883"/>
                <a:gd name="T17" fmla="*/ 724780 h 1025"/>
                <a:gd name="T18" fmla="*/ 94563 w 883"/>
                <a:gd name="T19" fmla="*/ 755706 h 1025"/>
                <a:gd name="T20" fmla="*/ 117608 w 883"/>
                <a:gd name="T21" fmla="*/ 777909 h 1025"/>
                <a:gd name="T22" fmla="*/ 141448 w 883"/>
                <a:gd name="T23" fmla="*/ 792975 h 1025"/>
                <a:gd name="T24" fmla="*/ 166082 w 883"/>
                <a:gd name="T25" fmla="*/ 801698 h 1025"/>
                <a:gd name="T26" fmla="*/ 192305 w 883"/>
                <a:gd name="T27" fmla="*/ 806456 h 1025"/>
                <a:gd name="T28" fmla="*/ 220912 w 883"/>
                <a:gd name="T29" fmla="*/ 809628 h 1025"/>
                <a:gd name="T30" fmla="*/ 252698 w 883"/>
                <a:gd name="T31" fmla="*/ 812007 h 1025"/>
                <a:gd name="T32" fmla="*/ 290047 w 883"/>
                <a:gd name="T33" fmla="*/ 812800 h 1025"/>
                <a:gd name="T34" fmla="*/ 340110 w 883"/>
                <a:gd name="T35" fmla="*/ 807249 h 1025"/>
                <a:gd name="T36" fmla="*/ 400503 w 883"/>
                <a:gd name="T37" fmla="*/ 796147 h 1025"/>
                <a:gd name="T38" fmla="*/ 465664 w 883"/>
                <a:gd name="T39" fmla="*/ 781081 h 1025"/>
                <a:gd name="T40" fmla="*/ 529236 w 883"/>
                <a:gd name="T41" fmla="*/ 763635 h 1025"/>
                <a:gd name="T42" fmla="*/ 584862 w 883"/>
                <a:gd name="T43" fmla="*/ 747776 h 1025"/>
                <a:gd name="T44" fmla="*/ 627773 w 883"/>
                <a:gd name="T45" fmla="*/ 734295 h 1025"/>
                <a:gd name="T46" fmla="*/ 651612 w 883"/>
                <a:gd name="T47" fmla="*/ 727158 h 1025"/>
                <a:gd name="T48" fmla="*/ 657175 w 883"/>
                <a:gd name="T49" fmla="*/ 724780 h 1025"/>
                <a:gd name="T50" fmla="*/ 669094 w 883"/>
                <a:gd name="T51" fmla="*/ 716850 h 1025"/>
                <a:gd name="T52" fmla="*/ 685782 w 883"/>
                <a:gd name="T53" fmla="*/ 692268 h 1025"/>
                <a:gd name="T54" fmla="*/ 698496 w 883"/>
                <a:gd name="T55" fmla="*/ 643896 h 1025"/>
                <a:gd name="T56" fmla="*/ 701675 w 883"/>
                <a:gd name="T57" fmla="*/ 569356 h 1025"/>
                <a:gd name="T58" fmla="*/ 700086 w 883"/>
                <a:gd name="T59" fmla="*/ 497196 h 1025"/>
                <a:gd name="T60" fmla="*/ 688166 w 883"/>
                <a:gd name="T61" fmla="*/ 436137 h 1025"/>
                <a:gd name="T62" fmla="*/ 662737 w 883"/>
                <a:gd name="T63" fmla="*/ 394109 h 1025"/>
                <a:gd name="T64" fmla="*/ 620621 w 883"/>
                <a:gd name="T65" fmla="*/ 371113 h 1025"/>
                <a:gd name="T66" fmla="*/ 581683 w 883"/>
                <a:gd name="T67" fmla="*/ 339393 h 1025"/>
                <a:gd name="T68" fmla="*/ 551486 w 883"/>
                <a:gd name="T69" fmla="*/ 291815 h 1025"/>
                <a:gd name="T70" fmla="*/ 532415 w 883"/>
                <a:gd name="T71" fmla="*/ 232342 h 1025"/>
                <a:gd name="T72" fmla="*/ 525263 w 883"/>
                <a:gd name="T73" fmla="*/ 164939 h 1025"/>
                <a:gd name="T74" fmla="*/ 525263 w 883"/>
                <a:gd name="T75" fmla="*/ 107052 h 1025"/>
                <a:gd name="T76" fmla="*/ 519700 w 883"/>
                <a:gd name="T77" fmla="*/ 65024 h 1025"/>
                <a:gd name="T78" fmla="*/ 493477 w 883"/>
                <a:gd name="T79" fmla="*/ 42028 h 1025"/>
                <a:gd name="T80" fmla="*/ 452950 w 883"/>
                <a:gd name="T81" fmla="*/ 36477 h 1025"/>
                <a:gd name="T82" fmla="*/ 415601 w 883"/>
                <a:gd name="T83" fmla="*/ 31719 h 1025"/>
                <a:gd name="T84" fmla="*/ 374280 w 883"/>
                <a:gd name="T85" fmla="*/ 26168 h 1025"/>
                <a:gd name="T86" fmla="*/ 331369 w 883"/>
                <a:gd name="T87" fmla="*/ 19824 h 1025"/>
                <a:gd name="T88" fmla="*/ 290842 w 883"/>
                <a:gd name="T89" fmla="*/ 13481 h 1025"/>
                <a:gd name="T90" fmla="*/ 255082 w 883"/>
                <a:gd name="T91" fmla="*/ 7930 h 1025"/>
                <a:gd name="T92" fmla="*/ 228859 w 883"/>
                <a:gd name="T93" fmla="*/ 3965 h 1025"/>
                <a:gd name="T94" fmla="*/ 212966 w 883"/>
                <a:gd name="T95" fmla="*/ 793 h 1025"/>
                <a:gd name="T96" fmla="*/ 208993 w 883"/>
                <a:gd name="T97" fmla="*/ 793 h 1025"/>
                <a:gd name="T98" fmla="*/ 195484 w 883"/>
                <a:gd name="T99" fmla="*/ 0 h 1025"/>
                <a:gd name="T100" fmla="*/ 174823 w 883"/>
                <a:gd name="T101" fmla="*/ 1586 h 1025"/>
                <a:gd name="T102" fmla="*/ 151778 w 883"/>
                <a:gd name="T103" fmla="*/ 7137 h 10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83"/>
                <a:gd name="T157" fmla="*/ 0 h 1025"/>
                <a:gd name="T158" fmla="*/ 883 w 883"/>
                <a:gd name="T159" fmla="*/ 1025 h 102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83" h="1025">
                  <a:moveTo>
                    <a:pt x="179" y="15"/>
                  </a:moveTo>
                  <a:lnTo>
                    <a:pt x="172" y="20"/>
                  </a:lnTo>
                  <a:lnTo>
                    <a:pt x="155" y="33"/>
                  </a:lnTo>
                  <a:lnTo>
                    <a:pt x="130" y="56"/>
                  </a:lnTo>
                  <a:lnTo>
                    <a:pt x="101" y="88"/>
                  </a:lnTo>
                  <a:lnTo>
                    <a:pt x="71" y="128"/>
                  </a:lnTo>
                  <a:lnTo>
                    <a:pt x="42" y="178"/>
                  </a:lnTo>
                  <a:lnTo>
                    <a:pt x="20" y="235"/>
                  </a:lnTo>
                  <a:lnTo>
                    <a:pt x="8" y="301"/>
                  </a:lnTo>
                  <a:lnTo>
                    <a:pt x="2" y="375"/>
                  </a:lnTo>
                  <a:lnTo>
                    <a:pt x="0" y="452"/>
                  </a:lnTo>
                  <a:lnTo>
                    <a:pt x="0" y="533"/>
                  </a:lnTo>
                  <a:lnTo>
                    <a:pt x="4" y="613"/>
                  </a:lnTo>
                  <a:lnTo>
                    <a:pt x="13" y="692"/>
                  </a:lnTo>
                  <a:lnTo>
                    <a:pt x="28" y="765"/>
                  </a:lnTo>
                  <a:lnTo>
                    <a:pt x="49" y="832"/>
                  </a:lnTo>
                  <a:lnTo>
                    <a:pt x="76" y="890"/>
                  </a:lnTo>
                  <a:lnTo>
                    <a:pt x="91" y="914"/>
                  </a:lnTo>
                  <a:lnTo>
                    <a:pt x="106" y="935"/>
                  </a:lnTo>
                  <a:lnTo>
                    <a:pt x="119" y="953"/>
                  </a:lnTo>
                  <a:lnTo>
                    <a:pt x="134" y="968"/>
                  </a:lnTo>
                  <a:lnTo>
                    <a:pt x="148" y="981"/>
                  </a:lnTo>
                  <a:lnTo>
                    <a:pt x="163" y="991"/>
                  </a:lnTo>
                  <a:lnTo>
                    <a:pt x="178" y="1000"/>
                  </a:lnTo>
                  <a:lnTo>
                    <a:pt x="193" y="1005"/>
                  </a:lnTo>
                  <a:lnTo>
                    <a:pt x="209" y="1011"/>
                  </a:lnTo>
                  <a:lnTo>
                    <a:pt x="225" y="1015"/>
                  </a:lnTo>
                  <a:lnTo>
                    <a:pt x="242" y="1017"/>
                  </a:lnTo>
                  <a:lnTo>
                    <a:pt x="260" y="1019"/>
                  </a:lnTo>
                  <a:lnTo>
                    <a:pt x="278" y="1021"/>
                  </a:lnTo>
                  <a:lnTo>
                    <a:pt x="297" y="1023"/>
                  </a:lnTo>
                  <a:lnTo>
                    <a:pt x="318" y="1024"/>
                  </a:lnTo>
                  <a:lnTo>
                    <a:pt x="339" y="1025"/>
                  </a:lnTo>
                  <a:lnTo>
                    <a:pt x="365" y="1025"/>
                  </a:lnTo>
                  <a:lnTo>
                    <a:pt x="395" y="1023"/>
                  </a:lnTo>
                  <a:lnTo>
                    <a:pt x="428" y="1018"/>
                  </a:lnTo>
                  <a:lnTo>
                    <a:pt x="465" y="1012"/>
                  </a:lnTo>
                  <a:lnTo>
                    <a:pt x="504" y="1004"/>
                  </a:lnTo>
                  <a:lnTo>
                    <a:pt x="545" y="994"/>
                  </a:lnTo>
                  <a:lnTo>
                    <a:pt x="586" y="985"/>
                  </a:lnTo>
                  <a:lnTo>
                    <a:pt x="626" y="973"/>
                  </a:lnTo>
                  <a:lnTo>
                    <a:pt x="666" y="963"/>
                  </a:lnTo>
                  <a:lnTo>
                    <a:pt x="702" y="952"/>
                  </a:lnTo>
                  <a:lnTo>
                    <a:pt x="736" y="943"/>
                  </a:lnTo>
                  <a:lnTo>
                    <a:pt x="766" y="934"/>
                  </a:lnTo>
                  <a:lnTo>
                    <a:pt x="790" y="926"/>
                  </a:lnTo>
                  <a:lnTo>
                    <a:pt x="808" y="920"/>
                  </a:lnTo>
                  <a:lnTo>
                    <a:pt x="820" y="917"/>
                  </a:lnTo>
                  <a:lnTo>
                    <a:pt x="825" y="915"/>
                  </a:lnTo>
                  <a:lnTo>
                    <a:pt x="827" y="914"/>
                  </a:lnTo>
                  <a:lnTo>
                    <a:pt x="834" y="911"/>
                  </a:lnTo>
                  <a:lnTo>
                    <a:pt x="842" y="904"/>
                  </a:lnTo>
                  <a:lnTo>
                    <a:pt x="852" y="891"/>
                  </a:lnTo>
                  <a:lnTo>
                    <a:pt x="863" y="873"/>
                  </a:lnTo>
                  <a:lnTo>
                    <a:pt x="872" y="846"/>
                  </a:lnTo>
                  <a:lnTo>
                    <a:pt x="879" y="812"/>
                  </a:lnTo>
                  <a:lnTo>
                    <a:pt x="882" y="768"/>
                  </a:lnTo>
                  <a:lnTo>
                    <a:pt x="883" y="718"/>
                  </a:lnTo>
                  <a:lnTo>
                    <a:pt x="883" y="671"/>
                  </a:lnTo>
                  <a:lnTo>
                    <a:pt x="881" y="627"/>
                  </a:lnTo>
                  <a:lnTo>
                    <a:pt x="875" y="586"/>
                  </a:lnTo>
                  <a:lnTo>
                    <a:pt x="866" y="550"/>
                  </a:lnTo>
                  <a:lnTo>
                    <a:pt x="853" y="520"/>
                  </a:lnTo>
                  <a:lnTo>
                    <a:pt x="834" y="497"/>
                  </a:lnTo>
                  <a:lnTo>
                    <a:pt x="808" y="482"/>
                  </a:lnTo>
                  <a:lnTo>
                    <a:pt x="781" y="468"/>
                  </a:lnTo>
                  <a:lnTo>
                    <a:pt x="755" y="451"/>
                  </a:lnTo>
                  <a:lnTo>
                    <a:pt x="732" y="428"/>
                  </a:lnTo>
                  <a:lnTo>
                    <a:pt x="712" y="400"/>
                  </a:lnTo>
                  <a:lnTo>
                    <a:pt x="694" y="368"/>
                  </a:lnTo>
                  <a:lnTo>
                    <a:pt x="681" y="332"/>
                  </a:lnTo>
                  <a:lnTo>
                    <a:pt x="670" y="293"/>
                  </a:lnTo>
                  <a:lnTo>
                    <a:pt x="663" y="250"/>
                  </a:lnTo>
                  <a:lnTo>
                    <a:pt x="661" y="208"/>
                  </a:lnTo>
                  <a:lnTo>
                    <a:pt x="661" y="168"/>
                  </a:lnTo>
                  <a:lnTo>
                    <a:pt x="661" y="135"/>
                  </a:lnTo>
                  <a:lnTo>
                    <a:pt x="660" y="106"/>
                  </a:lnTo>
                  <a:lnTo>
                    <a:pt x="654" y="82"/>
                  </a:lnTo>
                  <a:lnTo>
                    <a:pt x="641" y="65"/>
                  </a:lnTo>
                  <a:lnTo>
                    <a:pt x="621" y="53"/>
                  </a:lnTo>
                  <a:lnTo>
                    <a:pt x="590" y="47"/>
                  </a:lnTo>
                  <a:lnTo>
                    <a:pt x="570" y="46"/>
                  </a:lnTo>
                  <a:lnTo>
                    <a:pt x="547" y="44"/>
                  </a:lnTo>
                  <a:lnTo>
                    <a:pt x="523" y="40"/>
                  </a:lnTo>
                  <a:lnTo>
                    <a:pt x="497" y="37"/>
                  </a:lnTo>
                  <a:lnTo>
                    <a:pt x="471" y="33"/>
                  </a:lnTo>
                  <a:lnTo>
                    <a:pt x="443" y="30"/>
                  </a:lnTo>
                  <a:lnTo>
                    <a:pt x="417" y="25"/>
                  </a:lnTo>
                  <a:lnTo>
                    <a:pt x="390" y="22"/>
                  </a:lnTo>
                  <a:lnTo>
                    <a:pt x="366" y="17"/>
                  </a:lnTo>
                  <a:lnTo>
                    <a:pt x="342" y="14"/>
                  </a:lnTo>
                  <a:lnTo>
                    <a:pt x="321" y="10"/>
                  </a:lnTo>
                  <a:lnTo>
                    <a:pt x="303" y="7"/>
                  </a:lnTo>
                  <a:lnTo>
                    <a:pt x="288" y="5"/>
                  </a:lnTo>
                  <a:lnTo>
                    <a:pt x="276" y="2"/>
                  </a:lnTo>
                  <a:lnTo>
                    <a:pt x="268" y="1"/>
                  </a:lnTo>
                  <a:lnTo>
                    <a:pt x="266" y="1"/>
                  </a:lnTo>
                  <a:lnTo>
                    <a:pt x="263" y="1"/>
                  </a:lnTo>
                  <a:lnTo>
                    <a:pt x="256" y="0"/>
                  </a:lnTo>
                  <a:lnTo>
                    <a:pt x="246" y="0"/>
                  </a:lnTo>
                  <a:lnTo>
                    <a:pt x="233" y="1"/>
                  </a:lnTo>
                  <a:lnTo>
                    <a:pt x="220" y="2"/>
                  </a:lnTo>
                  <a:lnTo>
                    <a:pt x="205" y="5"/>
                  </a:lnTo>
                  <a:lnTo>
                    <a:pt x="191" y="9"/>
                  </a:lnTo>
                  <a:lnTo>
                    <a:pt x="179"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48" name="Freeform 38">
              <a:extLst>
                <a:ext uri="{FF2B5EF4-FFF2-40B4-BE49-F238E27FC236}">
                  <a16:creationId xmlns:a16="http://schemas.microsoft.com/office/drawing/2014/main" id="{713633C5-FA92-4D91-A6E4-41D091CB713E}"/>
                </a:ext>
              </a:extLst>
            </p:cNvPr>
            <p:cNvSpPr>
              <a:spLocks/>
            </p:cNvSpPr>
            <p:nvPr/>
          </p:nvSpPr>
          <p:spPr bwMode="auto">
            <a:xfrm>
              <a:off x="827087" y="2590801"/>
              <a:ext cx="65088" cy="147638"/>
            </a:xfrm>
            <a:custGeom>
              <a:avLst/>
              <a:gdLst>
                <a:gd name="T0" fmla="*/ 42069 w 82"/>
                <a:gd name="T1" fmla="*/ 0 h 187"/>
                <a:gd name="T2" fmla="*/ 26194 w 82"/>
                <a:gd name="T3" fmla="*/ 86846 h 187"/>
                <a:gd name="T4" fmla="*/ 23019 w 82"/>
                <a:gd name="T5" fmla="*/ 86846 h 187"/>
                <a:gd name="T6" fmla="*/ 14288 w 82"/>
                <a:gd name="T7" fmla="*/ 88425 h 187"/>
                <a:gd name="T8" fmla="*/ 6350 w 82"/>
                <a:gd name="T9" fmla="*/ 93951 h 187"/>
                <a:gd name="T10" fmla="*/ 794 w 82"/>
                <a:gd name="T11" fmla="*/ 104215 h 187"/>
                <a:gd name="T12" fmla="*/ 0 w 82"/>
                <a:gd name="T13" fmla="*/ 111321 h 187"/>
                <a:gd name="T14" fmla="*/ 0 w 82"/>
                <a:gd name="T15" fmla="*/ 117637 h 187"/>
                <a:gd name="T16" fmla="*/ 794 w 82"/>
                <a:gd name="T17" fmla="*/ 123953 h 187"/>
                <a:gd name="T18" fmla="*/ 3175 w 82"/>
                <a:gd name="T19" fmla="*/ 130269 h 187"/>
                <a:gd name="T20" fmla="*/ 7144 w 82"/>
                <a:gd name="T21" fmla="*/ 135795 h 187"/>
                <a:gd name="T22" fmla="*/ 12700 w 82"/>
                <a:gd name="T23" fmla="*/ 141322 h 187"/>
                <a:gd name="T24" fmla="*/ 19844 w 82"/>
                <a:gd name="T25" fmla="*/ 144480 h 187"/>
                <a:gd name="T26" fmla="*/ 29369 w 82"/>
                <a:gd name="T27" fmla="*/ 147638 h 187"/>
                <a:gd name="T28" fmla="*/ 38894 w 82"/>
                <a:gd name="T29" fmla="*/ 147638 h 187"/>
                <a:gd name="T30" fmla="*/ 48419 w 82"/>
                <a:gd name="T31" fmla="*/ 143690 h 187"/>
                <a:gd name="T32" fmla="*/ 55563 w 82"/>
                <a:gd name="T33" fmla="*/ 137374 h 187"/>
                <a:gd name="T34" fmla="*/ 61119 w 82"/>
                <a:gd name="T35" fmla="*/ 129479 h 187"/>
                <a:gd name="T36" fmla="*/ 63500 w 82"/>
                <a:gd name="T37" fmla="*/ 120005 h 187"/>
                <a:gd name="T38" fmla="*/ 65088 w 82"/>
                <a:gd name="T39" fmla="*/ 110531 h 187"/>
                <a:gd name="T40" fmla="*/ 61119 w 82"/>
                <a:gd name="T41" fmla="*/ 100268 h 187"/>
                <a:gd name="T42" fmla="*/ 54769 w 82"/>
                <a:gd name="T43" fmla="*/ 90793 h 187"/>
                <a:gd name="T44" fmla="*/ 61913 w 82"/>
                <a:gd name="T45" fmla="*/ 3158 h 187"/>
                <a:gd name="T46" fmla="*/ 42069 w 82"/>
                <a:gd name="T47" fmla="*/ 0 h 18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2"/>
                <a:gd name="T73" fmla="*/ 0 h 187"/>
                <a:gd name="T74" fmla="*/ 82 w 82"/>
                <a:gd name="T75" fmla="*/ 187 h 18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2" h="187">
                  <a:moveTo>
                    <a:pt x="53" y="0"/>
                  </a:moveTo>
                  <a:lnTo>
                    <a:pt x="33" y="110"/>
                  </a:lnTo>
                  <a:lnTo>
                    <a:pt x="29" y="110"/>
                  </a:lnTo>
                  <a:lnTo>
                    <a:pt x="18" y="112"/>
                  </a:lnTo>
                  <a:lnTo>
                    <a:pt x="8" y="119"/>
                  </a:lnTo>
                  <a:lnTo>
                    <a:pt x="1" y="132"/>
                  </a:lnTo>
                  <a:lnTo>
                    <a:pt x="0" y="141"/>
                  </a:lnTo>
                  <a:lnTo>
                    <a:pt x="0" y="149"/>
                  </a:lnTo>
                  <a:lnTo>
                    <a:pt x="1" y="157"/>
                  </a:lnTo>
                  <a:lnTo>
                    <a:pt x="4" y="165"/>
                  </a:lnTo>
                  <a:lnTo>
                    <a:pt x="9" y="172"/>
                  </a:lnTo>
                  <a:lnTo>
                    <a:pt x="16" y="179"/>
                  </a:lnTo>
                  <a:lnTo>
                    <a:pt x="25" y="183"/>
                  </a:lnTo>
                  <a:lnTo>
                    <a:pt x="37" y="187"/>
                  </a:lnTo>
                  <a:lnTo>
                    <a:pt x="49" y="187"/>
                  </a:lnTo>
                  <a:lnTo>
                    <a:pt x="61" y="182"/>
                  </a:lnTo>
                  <a:lnTo>
                    <a:pt x="70" y="174"/>
                  </a:lnTo>
                  <a:lnTo>
                    <a:pt x="77" y="164"/>
                  </a:lnTo>
                  <a:lnTo>
                    <a:pt x="80" y="152"/>
                  </a:lnTo>
                  <a:lnTo>
                    <a:pt x="82" y="140"/>
                  </a:lnTo>
                  <a:lnTo>
                    <a:pt x="77" y="127"/>
                  </a:lnTo>
                  <a:lnTo>
                    <a:pt x="69" y="115"/>
                  </a:lnTo>
                  <a:lnTo>
                    <a:pt x="78" y="4"/>
                  </a:lnTo>
                  <a:lnTo>
                    <a:pt x="53" y="0"/>
                  </a:lnTo>
                  <a:close/>
                </a:path>
              </a:pathLst>
            </a:custGeom>
            <a:solidFill>
              <a:srgbClr val="8EC6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49" name="Freeform 39">
              <a:extLst>
                <a:ext uri="{FF2B5EF4-FFF2-40B4-BE49-F238E27FC236}">
                  <a16:creationId xmlns:a16="http://schemas.microsoft.com/office/drawing/2014/main" id="{D04F4F86-B93A-4061-A659-81CD8A0408F6}"/>
                </a:ext>
              </a:extLst>
            </p:cNvPr>
            <p:cNvSpPr>
              <a:spLocks/>
            </p:cNvSpPr>
            <p:nvPr/>
          </p:nvSpPr>
          <p:spPr bwMode="auto">
            <a:xfrm>
              <a:off x="950913" y="2905126"/>
              <a:ext cx="215900" cy="352425"/>
            </a:xfrm>
            <a:custGeom>
              <a:avLst/>
              <a:gdLst>
                <a:gd name="T0" fmla="*/ 123485 w 271"/>
                <a:gd name="T1" fmla="*/ 301395 h 442"/>
                <a:gd name="T2" fmla="*/ 100382 w 271"/>
                <a:gd name="T3" fmla="*/ 352425 h 442"/>
                <a:gd name="T4" fmla="*/ 215900 w 271"/>
                <a:gd name="T5" fmla="*/ 280664 h 442"/>
                <a:gd name="T6" fmla="*/ 177659 w 271"/>
                <a:gd name="T7" fmla="*/ 116412 h 442"/>
                <a:gd name="T8" fmla="*/ 192000 w 271"/>
                <a:gd name="T9" fmla="*/ 88505 h 442"/>
                <a:gd name="T10" fmla="*/ 184033 w 271"/>
                <a:gd name="T11" fmla="*/ 75747 h 442"/>
                <a:gd name="T12" fmla="*/ 172083 w 271"/>
                <a:gd name="T13" fmla="*/ 56611 h 442"/>
                <a:gd name="T14" fmla="*/ 160929 w 271"/>
                <a:gd name="T15" fmla="*/ 39070 h 442"/>
                <a:gd name="T16" fmla="*/ 153759 w 271"/>
                <a:gd name="T17" fmla="*/ 27907 h 442"/>
                <a:gd name="T18" fmla="*/ 144199 w 271"/>
                <a:gd name="T19" fmla="*/ 22326 h 442"/>
                <a:gd name="T20" fmla="*/ 133045 w 271"/>
                <a:gd name="T21" fmla="*/ 21528 h 442"/>
                <a:gd name="T22" fmla="*/ 123485 w 271"/>
                <a:gd name="T23" fmla="*/ 26312 h 442"/>
                <a:gd name="T24" fmla="*/ 113925 w 271"/>
                <a:gd name="T25" fmla="*/ 35880 h 442"/>
                <a:gd name="T26" fmla="*/ 102772 w 271"/>
                <a:gd name="T27" fmla="*/ 47840 h 442"/>
                <a:gd name="T28" fmla="*/ 93211 w 271"/>
                <a:gd name="T29" fmla="*/ 59801 h 442"/>
                <a:gd name="T30" fmla="*/ 86041 w 271"/>
                <a:gd name="T31" fmla="*/ 66977 h 442"/>
                <a:gd name="T32" fmla="*/ 83651 w 271"/>
                <a:gd name="T33" fmla="*/ 70166 h 442"/>
                <a:gd name="T34" fmla="*/ 84448 w 271"/>
                <a:gd name="T35" fmla="*/ 88505 h 442"/>
                <a:gd name="T36" fmla="*/ 98788 w 271"/>
                <a:gd name="T37" fmla="*/ 107641 h 442"/>
                <a:gd name="T38" fmla="*/ 109942 w 271"/>
                <a:gd name="T39" fmla="*/ 121993 h 442"/>
                <a:gd name="T40" fmla="*/ 117908 w 271"/>
                <a:gd name="T41" fmla="*/ 134751 h 442"/>
                <a:gd name="T42" fmla="*/ 122689 w 271"/>
                <a:gd name="T43" fmla="*/ 144319 h 442"/>
                <a:gd name="T44" fmla="*/ 124282 w 271"/>
                <a:gd name="T45" fmla="*/ 145116 h 442"/>
                <a:gd name="T46" fmla="*/ 131452 w 271"/>
                <a:gd name="T47" fmla="*/ 146711 h 442"/>
                <a:gd name="T48" fmla="*/ 141809 w 271"/>
                <a:gd name="T49" fmla="*/ 146711 h 442"/>
                <a:gd name="T50" fmla="*/ 150572 w 271"/>
                <a:gd name="T51" fmla="*/ 143522 h 442"/>
                <a:gd name="T52" fmla="*/ 183236 w 271"/>
                <a:gd name="T53" fmla="*/ 278272 h 442"/>
                <a:gd name="T54" fmla="*/ 62141 w 271"/>
                <a:gd name="T55" fmla="*/ 70166 h 442"/>
                <a:gd name="T56" fmla="*/ 66124 w 271"/>
                <a:gd name="T57" fmla="*/ 55814 h 442"/>
                <a:gd name="T58" fmla="*/ 57361 w 271"/>
                <a:gd name="T59" fmla="*/ 17542 h 442"/>
                <a:gd name="T60" fmla="*/ 46207 w 271"/>
                <a:gd name="T61" fmla="*/ 2392 h 442"/>
                <a:gd name="T62" fmla="*/ 39037 w 271"/>
                <a:gd name="T63" fmla="*/ 0 h 442"/>
                <a:gd name="T64" fmla="*/ 30274 w 271"/>
                <a:gd name="T65" fmla="*/ 5581 h 442"/>
                <a:gd name="T66" fmla="*/ 18324 w 271"/>
                <a:gd name="T67" fmla="*/ 11960 h 442"/>
                <a:gd name="T68" fmla="*/ 0 w 271"/>
                <a:gd name="T69" fmla="*/ 38272 h 442"/>
                <a:gd name="T70" fmla="*/ 8763 w 271"/>
                <a:gd name="T71" fmla="*/ 72558 h 442"/>
                <a:gd name="T72" fmla="*/ 18324 w 271"/>
                <a:gd name="T73" fmla="*/ 81329 h 442"/>
                <a:gd name="T74" fmla="*/ 27884 w 271"/>
                <a:gd name="T75" fmla="*/ 84518 h 442"/>
                <a:gd name="T76" fmla="*/ 34257 w 271"/>
                <a:gd name="T77" fmla="*/ 84518 h 442"/>
                <a:gd name="T78" fmla="*/ 35851 w 271"/>
                <a:gd name="T79" fmla="*/ 83721 h 44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71"/>
                <a:gd name="T121" fmla="*/ 0 h 442"/>
                <a:gd name="T122" fmla="*/ 271 w 271"/>
                <a:gd name="T123" fmla="*/ 442 h 44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71" h="442">
                  <a:moveTo>
                    <a:pt x="45" y="105"/>
                  </a:moveTo>
                  <a:lnTo>
                    <a:pt x="155" y="378"/>
                  </a:lnTo>
                  <a:lnTo>
                    <a:pt x="106" y="394"/>
                  </a:lnTo>
                  <a:lnTo>
                    <a:pt x="126" y="442"/>
                  </a:lnTo>
                  <a:lnTo>
                    <a:pt x="246" y="407"/>
                  </a:lnTo>
                  <a:lnTo>
                    <a:pt x="271" y="352"/>
                  </a:lnTo>
                  <a:lnTo>
                    <a:pt x="255" y="324"/>
                  </a:lnTo>
                  <a:lnTo>
                    <a:pt x="223" y="146"/>
                  </a:lnTo>
                  <a:lnTo>
                    <a:pt x="242" y="114"/>
                  </a:lnTo>
                  <a:lnTo>
                    <a:pt x="241" y="111"/>
                  </a:lnTo>
                  <a:lnTo>
                    <a:pt x="237" y="105"/>
                  </a:lnTo>
                  <a:lnTo>
                    <a:pt x="231" y="95"/>
                  </a:lnTo>
                  <a:lnTo>
                    <a:pt x="224" y="84"/>
                  </a:lnTo>
                  <a:lnTo>
                    <a:pt x="216" y="71"/>
                  </a:lnTo>
                  <a:lnTo>
                    <a:pt x="208" y="60"/>
                  </a:lnTo>
                  <a:lnTo>
                    <a:pt x="202" y="49"/>
                  </a:lnTo>
                  <a:lnTo>
                    <a:pt x="197" y="41"/>
                  </a:lnTo>
                  <a:lnTo>
                    <a:pt x="193" y="35"/>
                  </a:lnTo>
                  <a:lnTo>
                    <a:pt x="187" y="32"/>
                  </a:lnTo>
                  <a:lnTo>
                    <a:pt x="181" y="28"/>
                  </a:lnTo>
                  <a:lnTo>
                    <a:pt x="174" y="27"/>
                  </a:lnTo>
                  <a:lnTo>
                    <a:pt x="167" y="27"/>
                  </a:lnTo>
                  <a:lnTo>
                    <a:pt x="161" y="30"/>
                  </a:lnTo>
                  <a:lnTo>
                    <a:pt x="155" y="33"/>
                  </a:lnTo>
                  <a:lnTo>
                    <a:pt x="149" y="38"/>
                  </a:lnTo>
                  <a:lnTo>
                    <a:pt x="143" y="45"/>
                  </a:lnTo>
                  <a:lnTo>
                    <a:pt x="138" y="52"/>
                  </a:lnTo>
                  <a:lnTo>
                    <a:pt x="129" y="60"/>
                  </a:lnTo>
                  <a:lnTo>
                    <a:pt x="123" y="68"/>
                  </a:lnTo>
                  <a:lnTo>
                    <a:pt x="117" y="75"/>
                  </a:lnTo>
                  <a:lnTo>
                    <a:pt x="111" y="80"/>
                  </a:lnTo>
                  <a:lnTo>
                    <a:pt x="108" y="84"/>
                  </a:lnTo>
                  <a:lnTo>
                    <a:pt x="106" y="85"/>
                  </a:lnTo>
                  <a:lnTo>
                    <a:pt x="105" y="88"/>
                  </a:lnTo>
                  <a:lnTo>
                    <a:pt x="104" y="99"/>
                  </a:lnTo>
                  <a:lnTo>
                    <a:pt x="106" y="111"/>
                  </a:lnTo>
                  <a:lnTo>
                    <a:pt x="117" y="126"/>
                  </a:lnTo>
                  <a:lnTo>
                    <a:pt x="124" y="135"/>
                  </a:lnTo>
                  <a:lnTo>
                    <a:pt x="131" y="144"/>
                  </a:lnTo>
                  <a:lnTo>
                    <a:pt x="138" y="153"/>
                  </a:lnTo>
                  <a:lnTo>
                    <a:pt x="143" y="161"/>
                  </a:lnTo>
                  <a:lnTo>
                    <a:pt x="148" y="169"/>
                  </a:lnTo>
                  <a:lnTo>
                    <a:pt x="151" y="176"/>
                  </a:lnTo>
                  <a:lnTo>
                    <a:pt x="154" y="181"/>
                  </a:lnTo>
                  <a:lnTo>
                    <a:pt x="155" y="182"/>
                  </a:lnTo>
                  <a:lnTo>
                    <a:pt x="156" y="182"/>
                  </a:lnTo>
                  <a:lnTo>
                    <a:pt x="159" y="183"/>
                  </a:lnTo>
                  <a:lnTo>
                    <a:pt x="165" y="184"/>
                  </a:lnTo>
                  <a:lnTo>
                    <a:pt x="171" y="184"/>
                  </a:lnTo>
                  <a:lnTo>
                    <a:pt x="178" y="184"/>
                  </a:lnTo>
                  <a:lnTo>
                    <a:pt x="184" y="183"/>
                  </a:lnTo>
                  <a:lnTo>
                    <a:pt x="189" y="180"/>
                  </a:lnTo>
                  <a:lnTo>
                    <a:pt x="194" y="175"/>
                  </a:lnTo>
                  <a:lnTo>
                    <a:pt x="230" y="349"/>
                  </a:lnTo>
                  <a:lnTo>
                    <a:pt x="197" y="362"/>
                  </a:lnTo>
                  <a:lnTo>
                    <a:pt x="78" y="88"/>
                  </a:lnTo>
                  <a:lnTo>
                    <a:pt x="80" y="84"/>
                  </a:lnTo>
                  <a:lnTo>
                    <a:pt x="83" y="70"/>
                  </a:lnTo>
                  <a:lnTo>
                    <a:pt x="82" y="48"/>
                  </a:lnTo>
                  <a:lnTo>
                    <a:pt x="72" y="22"/>
                  </a:lnTo>
                  <a:lnTo>
                    <a:pt x="64" y="10"/>
                  </a:lnTo>
                  <a:lnTo>
                    <a:pt x="58" y="3"/>
                  </a:lnTo>
                  <a:lnTo>
                    <a:pt x="53" y="0"/>
                  </a:lnTo>
                  <a:lnTo>
                    <a:pt x="49" y="0"/>
                  </a:lnTo>
                  <a:lnTo>
                    <a:pt x="44" y="2"/>
                  </a:lnTo>
                  <a:lnTo>
                    <a:pt x="38" y="7"/>
                  </a:lnTo>
                  <a:lnTo>
                    <a:pt x="31" y="11"/>
                  </a:lnTo>
                  <a:lnTo>
                    <a:pt x="23" y="15"/>
                  </a:lnTo>
                  <a:lnTo>
                    <a:pt x="7" y="27"/>
                  </a:lnTo>
                  <a:lnTo>
                    <a:pt x="0" y="48"/>
                  </a:lnTo>
                  <a:lnTo>
                    <a:pt x="0" y="71"/>
                  </a:lnTo>
                  <a:lnTo>
                    <a:pt x="11" y="91"/>
                  </a:lnTo>
                  <a:lnTo>
                    <a:pt x="18" y="98"/>
                  </a:lnTo>
                  <a:lnTo>
                    <a:pt x="23" y="102"/>
                  </a:lnTo>
                  <a:lnTo>
                    <a:pt x="30" y="106"/>
                  </a:lnTo>
                  <a:lnTo>
                    <a:pt x="35" y="106"/>
                  </a:lnTo>
                  <a:lnTo>
                    <a:pt x="40" y="106"/>
                  </a:lnTo>
                  <a:lnTo>
                    <a:pt x="43" y="106"/>
                  </a:lnTo>
                  <a:lnTo>
                    <a:pt x="44" y="105"/>
                  </a:lnTo>
                  <a:lnTo>
                    <a:pt x="45" y="105"/>
                  </a:lnTo>
                  <a:close/>
                </a:path>
              </a:pathLst>
            </a:custGeom>
            <a:solidFill>
              <a:srgbClr val="EF89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50" name="Freeform 40">
              <a:extLst>
                <a:ext uri="{FF2B5EF4-FFF2-40B4-BE49-F238E27FC236}">
                  <a16:creationId xmlns:a16="http://schemas.microsoft.com/office/drawing/2014/main" id="{9F3FBD5B-9F9E-416A-9DEB-A6CE1026490A}"/>
                </a:ext>
              </a:extLst>
            </p:cNvPr>
            <p:cNvSpPr>
              <a:spLocks/>
            </p:cNvSpPr>
            <p:nvPr/>
          </p:nvSpPr>
          <p:spPr bwMode="auto">
            <a:xfrm>
              <a:off x="1058863" y="2960688"/>
              <a:ext cx="53975" cy="58738"/>
            </a:xfrm>
            <a:custGeom>
              <a:avLst/>
              <a:gdLst>
                <a:gd name="T0" fmla="*/ 28196 w 67"/>
                <a:gd name="T1" fmla="*/ 0 h 74"/>
                <a:gd name="T2" fmla="*/ 0 w 67"/>
                <a:gd name="T3" fmla="*/ 23019 h 74"/>
                <a:gd name="T4" fmla="*/ 26585 w 67"/>
                <a:gd name="T5" fmla="*/ 58738 h 74"/>
                <a:gd name="T6" fmla="*/ 53975 w 67"/>
                <a:gd name="T7" fmla="*/ 19844 h 74"/>
                <a:gd name="T8" fmla="*/ 28196 w 67"/>
                <a:gd name="T9" fmla="*/ 0 h 74"/>
                <a:gd name="T10" fmla="*/ 0 60000 65536"/>
                <a:gd name="T11" fmla="*/ 0 60000 65536"/>
                <a:gd name="T12" fmla="*/ 0 60000 65536"/>
                <a:gd name="T13" fmla="*/ 0 60000 65536"/>
                <a:gd name="T14" fmla="*/ 0 60000 65536"/>
                <a:gd name="T15" fmla="*/ 0 w 67"/>
                <a:gd name="T16" fmla="*/ 0 h 74"/>
                <a:gd name="T17" fmla="*/ 67 w 67"/>
                <a:gd name="T18" fmla="*/ 74 h 74"/>
              </a:gdLst>
              <a:ahLst/>
              <a:cxnLst>
                <a:cxn ang="T10">
                  <a:pos x="T0" y="T1"/>
                </a:cxn>
                <a:cxn ang="T11">
                  <a:pos x="T2" y="T3"/>
                </a:cxn>
                <a:cxn ang="T12">
                  <a:pos x="T4" y="T5"/>
                </a:cxn>
                <a:cxn ang="T13">
                  <a:pos x="T6" y="T7"/>
                </a:cxn>
                <a:cxn ang="T14">
                  <a:pos x="T8" y="T9"/>
                </a:cxn>
              </a:cxnLst>
              <a:rect l="T15" t="T16" r="T17" b="T18"/>
              <a:pathLst>
                <a:path w="67" h="74">
                  <a:moveTo>
                    <a:pt x="35" y="0"/>
                  </a:moveTo>
                  <a:lnTo>
                    <a:pt x="0" y="29"/>
                  </a:lnTo>
                  <a:lnTo>
                    <a:pt x="33" y="74"/>
                  </a:lnTo>
                  <a:lnTo>
                    <a:pt x="67" y="25"/>
                  </a:lnTo>
                  <a:lnTo>
                    <a:pt x="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51" name="Freeform 41">
              <a:extLst>
                <a:ext uri="{FF2B5EF4-FFF2-40B4-BE49-F238E27FC236}">
                  <a16:creationId xmlns:a16="http://schemas.microsoft.com/office/drawing/2014/main" id="{72C661DA-0553-4D51-93AE-14E45A152AB5}"/>
                </a:ext>
              </a:extLst>
            </p:cNvPr>
            <p:cNvSpPr>
              <a:spLocks/>
            </p:cNvSpPr>
            <p:nvPr/>
          </p:nvSpPr>
          <p:spPr bwMode="auto">
            <a:xfrm>
              <a:off x="555625" y="2813051"/>
              <a:ext cx="311150" cy="455613"/>
            </a:xfrm>
            <a:custGeom>
              <a:avLst/>
              <a:gdLst>
                <a:gd name="T0" fmla="*/ 4787 w 390"/>
                <a:gd name="T1" fmla="*/ 28575 h 574"/>
                <a:gd name="T2" fmla="*/ 0 w 390"/>
                <a:gd name="T3" fmla="*/ 49213 h 574"/>
                <a:gd name="T4" fmla="*/ 4787 w 390"/>
                <a:gd name="T5" fmla="*/ 75406 h 574"/>
                <a:gd name="T6" fmla="*/ 15159 w 390"/>
                <a:gd name="T7" fmla="*/ 115094 h 574"/>
                <a:gd name="T8" fmla="*/ 25530 w 390"/>
                <a:gd name="T9" fmla="*/ 177800 h 574"/>
                <a:gd name="T10" fmla="*/ 39093 w 390"/>
                <a:gd name="T11" fmla="*/ 254794 h 574"/>
                <a:gd name="T12" fmla="*/ 55050 w 390"/>
                <a:gd name="T13" fmla="*/ 324644 h 574"/>
                <a:gd name="T14" fmla="*/ 64623 w 390"/>
                <a:gd name="T15" fmla="*/ 369888 h 574"/>
                <a:gd name="T16" fmla="*/ 67017 w 390"/>
                <a:gd name="T17" fmla="*/ 377825 h 574"/>
                <a:gd name="T18" fmla="*/ 72602 w 390"/>
                <a:gd name="T19" fmla="*/ 390525 h 574"/>
                <a:gd name="T20" fmla="*/ 86165 w 390"/>
                <a:gd name="T21" fmla="*/ 408782 h 574"/>
                <a:gd name="T22" fmla="*/ 113291 w 390"/>
                <a:gd name="T23" fmla="*/ 427038 h 574"/>
                <a:gd name="T24" fmla="*/ 154777 w 390"/>
                <a:gd name="T25" fmla="*/ 440532 h 574"/>
                <a:gd name="T26" fmla="*/ 197062 w 390"/>
                <a:gd name="T27" fmla="*/ 448469 h 574"/>
                <a:gd name="T28" fmla="*/ 233761 w 390"/>
                <a:gd name="T29" fmla="*/ 454025 h 574"/>
                <a:gd name="T30" fmla="*/ 262483 w 390"/>
                <a:gd name="T31" fmla="*/ 455613 h 574"/>
                <a:gd name="T32" fmla="*/ 282428 w 390"/>
                <a:gd name="T33" fmla="*/ 453232 h 574"/>
                <a:gd name="T34" fmla="*/ 298385 w 390"/>
                <a:gd name="T35" fmla="*/ 446882 h 574"/>
                <a:gd name="T36" fmla="*/ 308757 w 390"/>
                <a:gd name="T37" fmla="*/ 434182 h 574"/>
                <a:gd name="T38" fmla="*/ 311150 w 390"/>
                <a:gd name="T39" fmla="*/ 412750 h 574"/>
                <a:gd name="T40" fmla="*/ 307959 w 390"/>
                <a:gd name="T41" fmla="*/ 383382 h 574"/>
                <a:gd name="T42" fmla="*/ 303970 w 390"/>
                <a:gd name="T43" fmla="*/ 350838 h 574"/>
                <a:gd name="T44" fmla="*/ 294396 w 390"/>
                <a:gd name="T45" fmla="*/ 320675 h 574"/>
                <a:gd name="T46" fmla="*/ 274450 w 390"/>
                <a:gd name="T47" fmla="*/ 299244 h 574"/>
                <a:gd name="T48" fmla="*/ 239346 w 390"/>
                <a:gd name="T49" fmla="*/ 290513 h 574"/>
                <a:gd name="T50" fmla="*/ 205838 w 390"/>
                <a:gd name="T51" fmla="*/ 284957 h 574"/>
                <a:gd name="T52" fmla="*/ 178712 w 390"/>
                <a:gd name="T53" fmla="*/ 280194 h 574"/>
                <a:gd name="T54" fmla="*/ 163553 w 390"/>
                <a:gd name="T55" fmla="*/ 278607 h 574"/>
                <a:gd name="T56" fmla="*/ 160362 w 390"/>
                <a:gd name="T57" fmla="*/ 277019 h 574"/>
                <a:gd name="T58" fmla="*/ 153979 w 390"/>
                <a:gd name="T59" fmla="*/ 266700 h 574"/>
                <a:gd name="T60" fmla="*/ 143608 w 390"/>
                <a:gd name="T61" fmla="*/ 242888 h 574"/>
                <a:gd name="T62" fmla="*/ 135629 w 390"/>
                <a:gd name="T63" fmla="*/ 203200 h 574"/>
                <a:gd name="T64" fmla="*/ 130045 w 390"/>
                <a:gd name="T65" fmla="*/ 147638 h 574"/>
                <a:gd name="T66" fmla="*/ 118875 w 390"/>
                <a:gd name="T67" fmla="*/ 88900 h 574"/>
                <a:gd name="T68" fmla="*/ 101323 w 390"/>
                <a:gd name="T69" fmla="*/ 37306 h 574"/>
                <a:gd name="T70" fmla="*/ 78186 w 390"/>
                <a:gd name="T71" fmla="*/ 6350 h 574"/>
                <a:gd name="T72" fmla="*/ 51061 w 390"/>
                <a:gd name="T73" fmla="*/ 0 h 574"/>
                <a:gd name="T74" fmla="*/ 34306 w 390"/>
                <a:gd name="T75" fmla="*/ 794 h 574"/>
                <a:gd name="T76" fmla="*/ 26328 w 390"/>
                <a:gd name="T77" fmla="*/ 5556 h 574"/>
                <a:gd name="T78" fmla="*/ 19946 w 390"/>
                <a:gd name="T79" fmla="*/ 11906 h 57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90"/>
                <a:gd name="T121" fmla="*/ 0 h 574"/>
                <a:gd name="T122" fmla="*/ 390 w 390"/>
                <a:gd name="T123" fmla="*/ 574 h 57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90" h="574">
                  <a:moveTo>
                    <a:pt x="19" y="21"/>
                  </a:moveTo>
                  <a:lnTo>
                    <a:pt x="6" y="36"/>
                  </a:lnTo>
                  <a:lnTo>
                    <a:pt x="1" y="48"/>
                  </a:lnTo>
                  <a:lnTo>
                    <a:pt x="0" y="62"/>
                  </a:lnTo>
                  <a:lnTo>
                    <a:pt x="2" y="76"/>
                  </a:lnTo>
                  <a:lnTo>
                    <a:pt x="6" y="95"/>
                  </a:lnTo>
                  <a:lnTo>
                    <a:pt x="13" y="118"/>
                  </a:lnTo>
                  <a:lnTo>
                    <a:pt x="19" y="145"/>
                  </a:lnTo>
                  <a:lnTo>
                    <a:pt x="25" y="181"/>
                  </a:lnTo>
                  <a:lnTo>
                    <a:pt x="32" y="224"/>
                  </a:lnTo>
                  <a:lnTo>
                    <a:pt x="40" y="271"/>
                  </a:lnTo>
                  <a:lnTo>
                    <a:pt x="49" y="321"/>
                  </a:lnTo>
                  <a:lnTo>
                    <a:pt x="59" y="367"/>
                  </a:lnTo>
                  <a:lnTo>
                    <a:pt x="69" y="409"/>
                  </a:lnTo>
                  <a:lnTo>
                    <a:pt x="77" y="443"/>
                  </a:lnTo>
                  <a:lnTo>
                    <a:pt x="81" y="466"/>
                  </a:lnTo>
                  <a:lnTo>
                    <a:pt x="84" y="474"/>
                  </a:lnTo>
                  <a:lnTo>
                    <a:pt x="84" y="476"/>
                  </a:lnTo>
                  <a:lnTo>
                    <a:pt x="86" y="483"/>
                  </a:lnTo>
                  <a:lnTo>
                    <a:pt x="91" y="492"/>
                  </a:lnTo>
                  <a:lnTo>
                    <a:pt x="98" y="504"/>
                  </a:lnTo>
                  <a:lnTo>
                    <a:pt x="108" y="515"/>
                  </a:lnTo>
                  <a:lnTo>
                    <a:pt x="123" y="528"/>
                  </a:lnTo>
                  <a:lnTo>
                    <a:pt x="142" y="538"/>
                  </a:lnTo>
                  <a:lnTo>
                    <a:pt x="167" y="548"/>
                  </a:lnTo>
                  <a:lnTo>
                    <a:pt x="194" y="555"/>
                  </a:lnTo>
                  <a:lnTo>
                    <a:pt x="222" y="560"/>
                  </a:lnTo>
                  <a:lnTo>
                    <a:pt x="247" y="565"/>
                  </a:lnTo>
                  <a:lnTo>
                    <a:pt x="272" y="568"/>
                  </a:lnTo>
                  <a:lnTo>
                    <a:pt x="293" y="572"/>
                  </a:lnTo>
                  <a:lnTo>
                    <a:pt x="313" y="573"/>
                  </a:lnTo>
                  <a:lnTo>
                    <a:pt x="329" y="574"/>
                  </a:lnTo>
                  <a:lnTo>
                    <a:pt x="343" y="573"/>
                  </a:lnTo>
                  <a:lnTo>
                    <a:pt x="354" y="571"/>
                  </a:lnTo>
                  <a:lnTo>
                    <a:pt x="365" y="567"/>
                  </a:lnTo>
                  <a:lnTo>
                    <a:pt x="374" y="563"/>
                  </a:lnTo>
                  <a:lnTo>
                    <a:pt x="381" y="556"/>
                  </a:lnTo>
                  <a:lnTo>
                    <a:pt x="387" y="547"/>
                  </a:lnTo>
                  <a:lnTo>
                    <a:pt x="390" y="535"/>
                  </a:lnTo>
                  <a:lnTo>
                    <a:pt x="390" y="520"/>
                  </a:lnTo>
                  <a:lnTo>
                    <a:pt x="388" y="503"/>
                  </a:lnTo>
                  <a:lnTo>
                    <a:pt x="386" y="483"/>
                  </a:lnTo>
                  <a:lnTo>
                    <a:pt x="383" y="462"/>
                  </a:lnTo>
                  <a:lnTo>
                    <a:pt x="381" y="442"/>
                  </a:lnTo>
                  <a:lnTo>
                    <a:pt x="376" y="422"/>
                  </a:lnTo>
                  <a:lnTo>
                    <a:pt x="369" y="404"/>
                  </a:lnTo>
                  <a:lnTo>
                    <a:pt x="359" y="389"/>
                  </a:lnTo>
                  <a:lnTo>
                    <a:pt x="344" y="377"/>
                  </a:lnTo>
                  <a:lnTo>
                    <a:pt x="323" y="370"/>
                  </a:lnTo>
                  <a:lnTo>
                    <a:pt x="300" y="366"/>
                  </a:lnTo>
                  <a:lnTo>
                    <a:pt x="277" y="362"/>
                  </a:lnTo>
                  <a:lnTo>
                    <a:pt x="258" y="359"/>
                  </a:lnTo>
                  <a:lnTo>
                    <a:pt x="239" y="355"/>
                  </a:lnTo>
                  <a:lnTo>
                    <a:pt x="224" y="353"/>
                  </a:lnTo>
                  <a:lnTo>
                    <a:pt x="213" y="352"/>
                  </a:lnTo>
                  <a:lnTo>
                    <a:pt x="205" y="351"/>
                  </a:lnTo>
                  <a:lnTo>
                    <a:pt x="202" y="351"/>
                  </a:lnTo>
                  <a:lnTo>
                    <a:pt x="201" y="349"/>
                  </a:lnTo>
                  <a:lnTo>
                    <a:pt x="198" y="344"/>
                  </a:lnTo>
                  <a:lnTo>
                    <a:pt x="193" y="336"/>
                  </a:lnTo>
                  <a:lnTo>
                    <a:pt x="187" y="323"/>
                  </a:lnTo>
                  <a:lnTo>
                    <a:pt x="180" y="306"/>
                  </a:lnTo>
                  <a:lnTo>
                    <a:pt x="175" y="283"/>
                  </a:lnTo>
                  <a:lnTo>
                    <a:pt x="170" y="256"/>
                  </a:lnTo>
                  <a:lnTo>
                    <a:pt x="167" y="223"/>
                  </a:lnTo>
                  <a:lnTo>
                    <a:pt x="163" y="186"/>
                  </a:lnTo>
                  <a:lnTo>
                    <a:pt x="157" y="148"/>
                  </a:lnTo>
                  <a:lnTo>
                    <a:pt x="149" y="112"/>
                  </a:lnTo>
                  <a:lnTo>
                    <a:pt x="139" y="77"/>
                  </a:lnTo>
                  <a:lnTo>
                    <a:pt x="127" y="47"/>
                  </a:lnTo>
                  <a:lnTo>
                    <a:pt x="114" y="24"/>
                  </a:lnTo>
                  <a:lnTo>
                    <a:pt x="98" y="8"/>
                  </a:lnTo>
                  <a:lnTo>
                    <a:pt x="80" y="1"/>
                  </a:lnTo>
                  <a:lnTo>
                    <a:pt x="64" y="0"/>
                  </a:lnTo>
                  <a:lnTo>
                    <a:pt x="53" y="0"/>
                  </a:lnTo>
                  <a:lnTo>
                    <a:pt x="43" y="1"/>
                  </a:lnTo>
                  <a:lnTo>
                    <a:pt x="38" y="4"/>
                  </a:lnTo>
                  <a:lnTo>
                    <a:pt x="33" y="7"/>
                  </a:lnTo>
                  <a:lnTo>
                    <a:pt x="28" y="10"/>
                  </a:lnTo>
                  <a:lnTo>
                    <a:pt x="25" y="15"/>
                  </a:lnTo>
                  <a:lnTo>
                    <a:pt x="19" y="21"/>
                  </a:lnTo>
                  <a:close/>
                </a:path>
              </a:pathLst>
            </a:custGeom>
            <a:solidFill>
              <a:srgbClr val="A8DB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52" name="Freeform 42">
              <a:extLst>
                <a:ext uri="{FF2B5EF4-FFF2-40B4-BE49-F238E27FC236}">
                  <a16:creationId xmlns:a16="http://schemas.microsoft.com/office/drawing/2014/main" id="{5360BED5-EA06-4DDC-86D1-FBDFBC3D429D}"/>
                </a:ext>
              </a:extLst>
            </p:cNvPr>
            <p:cNvSpPr>
              <a:spLocks/>
            </p:cNvSpPr>
            <p:nvPr/>
          </p:nvSpPr>
          <p:spPr bwMode="auto">
            <a:xfrm>
              <a:off x="617537" y="2767013"/>
              <a:ext cx="328613" cy="481013"/>
            </a:xfrm>
            <a:custGeom>
              <a:avLst/>
              <a:gdLst>
                <a:gd name="T0" fmla="*/ 11935 w 413"/>
                <a:gd name="T1" fmla="*/ 30163 h 606"/>
                <a:gd name="T2" fmla="*/ 27053 w 413"/>
                <a:gd name="T3" fmla="*/ 36513 h 606"/>
                <a:gd name="T4" fmla="*/ 50127 w 413"/>
                <a:gd name="T5" fmla="*/ 57944 h 606"/>
                <a:gd name="T6" fmla="*/ 73202 w 413"/>
                <a:gd name="T7" fmla="*/ 105569 h 606"/>
                <a:gd name="T8" fmla="*/ 93094 w 413"/>
                <a:gd name="T9" fmla="*/ 207963 h 606"/>
                <a:gd name="T10" fmla="*/ 101050 w 413"/>
                <a:gd name="T11" fmla="*/ 272257 h 606"/>
                <a:gd name="T12" fmla="*/ 109007 w 413"/>
                <a:gd name="T13" fmla="*/ 293688 h 606"/>
                <a:gd name="T14" fmla="*/ 116964 w 413"/>
                <a:gd name="T15" fmla="*/ 300832 h 606"/>
                <a:gd name="T16" fmla="*/ 129695 w 413"/>
                <a:gd name="T17" fmla="*/ 305594 h 606"/>
                <a:gd name="T18" fmla="*/ 150382 w 413"/>
                <a:gd name="T19" fmla="*/ 307975 h 606"/>
                <a:gd name="T20" fmla="*/ 178231 w 413"/>
                <a:gd name="T21" fmla="*/ 311944 h 606"/>
                <a:gd name="T22" fmla="*/ 207671 w 413"/>
                <a:gd name="T23" fmla="*/ 315913 h 606"/>
                <a:gd name="T24" fmla="*/ 232337 w 413"/>
                <a:gd name="T25" fmla="*/ 326232 h 606"/>
                <a:gd name="T26" fmla="*/ 251433 w 413"/>
                <a:gd name="T27" fmla="*/ 345282 h 606"/>
                <a:gd name="T28" fmla="*/ 266551 w 413"/>
                <a:gd name="T29" fmla="*/ 395288 h 606"/>
                <a:gd name="T30" fmla="*/ 276894 w 413"/>
                <a:gd name="T31" fmla="*/ 449263 h 606"/>
                <a:gd name="T32" fmla="*/ 276099 w 413"/>
                <a:gd name="T33" fmla="*/ 471488 h 606"/>
                <a:gd name="T34" fmla="*/ 282464 w 413"/>
                <a:gd name="T35" fmla="*/ 480219 h 606"/>
                <a:gd name="T36" fmla="*/ 295195 w 413"/>
                <a:gd name="T37" fmla="*/ 481013 h 606"/>
                <a:gd name="T38" fmla="*/ 308721 w 413"/>
                <a:gd name="T39" fmla="*/ 473869 h 606"/>
                <a:gd name="T40" fmla="*/ 322248 w 413"/>
                <a:gd name="T41" fmla="*/ 446088 h 606"/>
                <a:gd name="T42" fmla="*/ 328613 w 413"/>
                <a:gd name="T43" fmla="*/ 396082 h 606"/>
                <a:gd name="T44" fmla="*/ 320656 w 413"/>
                <a:gd name="T45" fmla="*/ 360363 h 606"/>
                <a:gd name="T46" fmla="*/ 309517 w 413"/>
                <a:gd name="T47" fmla="*/ 337344 h 606"/>
                <a:gd name="T48" fmla="*/ 293603 w 413"/>
                <a:gd name="T49" fmla="*/ 315119 h 606"/>
                <a:gd name="T50" fmla="*/ 265755 w 413"/>
                <a:gd name="T51" fmla="*/ 296863 h 606"/>
                <a:gd name="T52" fmla="*/ 229154 w 413"/>
                <a:gd name="T53" fmla="*/ 283369 h 606"/>
                <a:gd name="T54" fmla="*/ 198123 w 413"/>
                <a:gd name="T55" fmla="*/ 273050 h 606"/>
                <a:gd name="T56" fmla="*/ 173457 w 413"/>
                <a:gd name="T57" fmla="*/ 266700 h 606"/>
                <a:gd name="T58" fmla="*/ 152769 w 413"/>
                <a:gd name="T59" fmla="*/ 264319 h 606"/>
                <a:gd name="T60" fmla="*/ 132082 w 413"/>
                <a:gd name="T61" fmla="*/ 264319 h 606"/>
                <a:gd name="T62" fmla="*/ 132082 w 413"/>
                <a:gd name="T63" fmla="*/ 250032 h 606"/>
                <a:gd name="T64" fmla="*/ 137651 w 413"/>
                <a:gd name="T65" fmla="*/ 227806 h 606"/>
                <a:gd name="T66" fmla="*/ 135264 w 413"/>
                <a:gd name="T67" fmla="*/ 185738 h 606"/>
                <a:gd name="T68" fmla="*/ 128103 w 413"/>
                <a:gd name="T69" fmla="*/ 130175 h 606"/>
                <a:gd name="T70" fmla="*/ 114577 w 413"/>
                <a:gd name="T71" fmla="*/ 81756 h 606"/>
                <a:gd name="T72" fmla="*/ 95481 w 413"/>
                <a:gd name="T73" fmla="*/ 53975 h 606"/>
                <a:gd name="T74" fmla="*/ 77976 w 413"/>
                <a:gd name="T75" fmla="*/ 30163 h 606"/>
                <a:gd name="T76" fmla="*/ 62063 w 413"/>
                <a:gd name="T77" fmla="*/ 11906 h 606"/>
                <a:gd name="T78" fmla="*/ 46945 w 413"/>
                <a:gd name="T79" fmla="*/ 1588 h 606"/>
                <a:gd name="T80" fmla="*/ 29440 w 413"/>
                <a:gd name="T81" fmla="*/ 794 h 606"/>
                <a:gd name="T82" fmla="*/ 11935 w 413"/>
                <a:gd name="T83" fmla="*/ 8731 h 606"/>
                <a:gd name="T84" fmla="*/ 796 w 413"/>
                <a:gd name="T85" fmla="*/ 19050 h 606"/>
                <a:gd name="T86" fmla="*/ 2387 w 413"/>
                <a:gd name="T87" fmla="*/ 27781 h 60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13"/>
                <a:gd name="T133" fmla="*/ 0 h 606"/>
                <a:gd name="T134" fmla="*/ 413 w 413"/>
                <a:gd name="T135" fmla="*/ 606 h 60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13" h="606">
                  <a:moveTo>
                    <a:pt x="12" y="38"/>
                  </a:moveTo>
                  <a:lnTo>
                    <a:pt x="15" y="38"/>
                  </a:lnTo>
                  <a:lnTo>
                    <a:pt x="23" y="40"/>
                  </a:lnTo>
                  <a:lnTo>
                    <a:pt x="34" y="46"/>
                  </a:lnTo>
                  <a:lnTo>
                    <a:pt x="48" y="56"/>
                  </a:lnTo>
                  <a:lnTo>
                    <a:pt x="63" y="73"/>
                  </a:lnTo>
                  <a:lnTo>
                    <a:pt x="78" y="99"/>
                  </a:lnTo>
                  <a:lnTo>
                    <a:pt x="92" y="133"/>
                  </a:lnTo>
                  <a:lnTo>
                    <a:pt x="103" y="179"/>
                  </a:lnTo>
                  <a:lnTo>
                    <a:pt x="117" y="262"/>
                  </a:lnTo>
                  <a:lnTo>
                    <a:pt x="123" y="313"/>
                  </a:lnTo>
                  <a:lnTo>
                    <a:pt x="127" y="343"/>
                  </a:lnTo>
                  <a:lnTo>
                    <a:pt x="132" y="362"/>
                  </a:lnTo>
                  <a:lnTo>
                    <a:pt x="137" y="370"/>
                  </a:lnTo>
                  <a:lnTo>
                    <a:pt x="142" y="375"/>
                  </a:lnTo>
                  <a:lnTo>
                    <a:pt x="147" y="379"/>
                  </a:lnTo>
                  <a:lnTo>
                    <a:pt x="154" y="382"/>
                  </a:lnTo>
                  <a:lnTo>
                    <a:pt x="163" y="385"/>
                  </a:lnTo>
                  <a:lnTo>
                    <a:pt x="175" y="387"/>
                  </a:lnTo>
                  <a:lnTo>
                    <a:pt x="189" y="388"/>
                  </a:lnTo>
                  <a:lnTo>
                    <a:pt x="206" y="390"/>
                  </a:lnTo>
                  <a:lnTo>
                    <a:pt x="224" y="393"/>
                  </a:lnTo>
                  <a:lnTo>
                    <a:pt x="244" y="395"/>
                  </a:lnTo>
                  <a:lnTo>
                    <a:pt x="261" y="398"/>
                  </a:lnTo>
                  <a:lnTo>
                    <a:pt x="277" y="403"/>
                  </a:lnTo>
                  <a:lnTo>
                    <a:pt x="292" y="411"/>
                  </a:lnTo>
                  <a:lnTo>
                    <a:pt x="305" y="422"/>
                  </a:lnTo>
                  <a:lnTo>
                    <a:pt x="316" y="435"/>
                  </a:lnTo>
                  <a:lnTo>
                    <a:pt x="324" y="455"/>
                  </a:lnTo>
                  <a:lnTo>
                    <a:pt x="335" y="498"/>
                  </a:lnTo>
                  <a:lnTo>
                    <a:pt x="344" y="535"/>
                  </a:lnTo>
                  <a:lnTo>
                    <a:pt x="348" y="566"/>
                  </a:lnTo>
                  <a:lnTo>
                    <a:pt x="347" y="588"/>
                  </a:lnTo>
                  <a:lnTo>
                    <a:pt x="347" y="594"/>
                  </a:lnTo>
                  <a:lnTo>
                    <a:pt x="349" y="601"/>
                  </a:lnTo>
                  <a:lnTo>
                    <a:pt x="355" y="605"/>
                  </a:lnTo>
                  <a:lnTo>
                    <a:pt x="363" y="606"/>
                  </a:lnTo>
                  <a:lnTo>
                    <a:pt x="371" y="606"/>
                  </a:lnTo>
                  <a:lnTo>
                    <a:pt x="380" y="603"/>
                  </a:lnTo>
                  <a:lnTo>
                    <a:pt x="388" y="597"/>
                  </a:lnTo>
                  <a:lnTo>
                    <a:pt x="395" y="588"/>
                  </a:lnTo>
                  <a:lnTo>
                    <a:pt x="405" y="562"/>
                  </a:lnTo>
                  <a:lnTo>
                    <a:pt x="412" y="531"/>
                  </a:lnTo>
                  <a:lnTo>
                    <a:pt x="413" y="499"/>
                  </a:lnTo>
                  <a:lnTo>
                    <a:pt x="408" y="469"/>
                  </a:lnTo>
                  <a:lnTo>
                    <a:pt x="403" y="454"/>
                  </a:lnTo>
                  <a:lnTo>
                    <a:pt x="397" y="439"/>
                  </a:lnTo>
                  <a:lnTo>
                    <a:pt x="389" y="425"/>
                  </a:lnTo>
                  <a:lnTo>
                    <a:pt x="380" y="411"/>
                  </a:lnTo>
                  <a:lnTo>
                    <a:pt x="369" y="397"/>
                  </a:lnTo>
                  <a:lnTo>
                    <a:pt x="352" y="386"/>
                  </a:lnTo>
                  <a:lnTo>
                    <a:pt x="334" y="374"/>
                  </a:lnTo>
                  <a:lnTo>
                    <a:pt x="311" y="365"/>
                  </a:lnTo>
                  <a:lnTo>
                    <a:pt x="288" y="357"/>
                  </a:lnTo>
                  <a:lnTo>
                    <a:pt x="267" y="350"/>
                  </a:lnTo>
                  <a:lnTo>
                    <a:pt x="249" y="344"/>
                  </a:lnTo>
                  <a:lnTo>
                    <a:pt x="233" y="340"/>
                  </a:lnTo>
                  <a:lnTo>
                    <a:pt x="218" y="336"/>
                  </a:lnTo>
                  <a:lnTo>
                    <a:pt x="204" y="333"/>
                  </a:lnTo>
                  <a:lnTo>
                    <a:pt x="192" y="333"/>
                  </a:lnTo>
                  <a:lnTo>
                    <a:pt x="181" y="333"/>
                  </a:lnTo>
                  <a:lnTo>
                    <a:pt x="166" y="333"/>
                  </a:lnTo>
                  <a:lnTo>
                    <a:pt x="162" y="327"/>
                  </a:lnTo>
                  <a:lnTo>
                    <a:pt x="166" y="315"/>
                  </a:lnTo>
                  <a:lnTo>
                    <a:pt x="170" y="300"/>
                  </a:lnTo>
                  <a:lnTo>
                    <a:pt x="173" y="287"/>
                  </a:lnTo>
                  <a:lnTo>
                    <a:pt x="173" y="264"/>
                  </a:lnTo>
                  <a:lnTo>
                    <a:pt x="170" y="234"/>
                  </a:lnTo>
                  <a:lnTo>
                    <a:pt x="167" y="199"/>
                  </a:lnTo>
                  <a:lnTo>
                    <a:pt x="161" y="164"/>
                  </a:lnTo>
                  <a:lnTo>
                    <a:pt x="154" y="131"/>
                  </a:lnTo>
                  <a:lnTo>
                    <a:pt x="144" y="103"/>
                  </a:lnTo>
                  <a:lnTo>
                    <a:pt x="132" y="83"/>
                  </a:lnTo>
                  <a:lnTo>
                    <a:pt x="120" y="68"/>
                  </a:lnTo>
                  <a:lnTo>
                    <a:pt x="108" y="53"/>
                  </a:lnTo>
                  <a:lnTo>
                    <a:pt x="98" y="38"/>
                  </a:lnTo>
                  <a:lnTo>
                    <a:pt x="87" y="25"/>
                  </a:lnTo>
                  <a:lnTo>
                    <a:pt x="78" y="15"/>
                  </a:lnTo>
                  <a:lnTo>
                    <a:pt x="69" y="7"/>
                  </a:lnTo>
                  <a:lnTo>
                    <a:pt x="59" y="2"/>
                  </a:lnTo>
                  <a:lnTo>
                    <a:pt x="48" y="0"/>
                  </a:lnTo>
                  <a:lnTo>
                    <a:pt x="37" y="1"/>
                  </a:lnTo>
                  <a:lnTo>
                    <a:pt x="25" y="5"/>
                  </a:lnTo>
                  <a:lnTo>
                    <a:pt x="15" y="11"/>
                  </a:lnTo>
                  <a:lnTo>
                    <a:pt x="7" y="17"/>
                  </a:lnTo>
                  <a:lnTo>
                    <a:pt x="1" y="24"/>
                  </a:lnTo>
                  <a:lnTo>
                    <a:pt x="0" y="31"/>
                  </a:lnTo>
                  <a:lnTo>
                    <a:pt x="3" y="35"/>
                  </a:lnTo>
                  <a:lnTo>
                    <a:pt x="12" y="38"/>
                  </a:lnTo>
                  <a:close/>
                </a:path>
              </a:pathLst>
            </a:custGeom>
            <a:solidFill>
              <a:srgbClr val="A8DB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53" name="Freeform 43">
              <a:extLst>
                <a:ext uri="{FF2B5EF4-FFF2-40B4-BE49-F238E27FC236}">
                  <a16:creationId xmlns:a16="http://schemas.microsoft.com/office/drawing/2014/main" id="{7A19917D-C967-45F1-9345-1FE0CC02E5C3}"/>
                </a:ext>
              </a:extLst>
            </p:cNvPr>
            <p:cNvSpPr>
              <a:spLocks/>
            </p:cNvSpPr>
            <p:nvPr/>
          </p:nvSpPr>
          <p:spPr bwMode="auto">
            <a:xfrm>
              <a:off x="696912" y="2747963"/>
              <a:ext cx="304800" cy="439738"/>
            </a:xfrm>
            <a:custGeom>
              <a:avLst/>
              <a:gdLst>
                <a:gd name="T0" fmla="*/ 10319 w 384"/>
                <a:gd name="T1" fmla="*/ 28472 h 556"/>
                <a:gd name="T2" fmla="*/ 28575 w 384"/>
                <a:gd name="T3" fmla="*/ 53781 h 556"/>
                <a:gd name="T4" fmla="*/ 53181 w 384"/>
                <a:gd name="T5" fmla="*/ 95698 h 556"/>
                <a:gd name="T6" fmla="*/ 71438 w 384"/>
                <a:gd name="T7" fmla="*/ 143943 h 556"/>
                <a:gd name="T8" fmla="*/ 75406 w 384"/>
                <a:gd name="T9" fmla="*/ 208006 h 556"/>
                <a:gd name="T10" fmla="*/ 77787 w 384"/>
                <a:gd name="T11" fmla="*/ 254668 h 556"/>
                <a:gd name="T12" fmla="*/ 80169 w 384"/>
                <a:gd name="T13" fmla="*/ 260996 h 556"/>
                <a:gd name="T14" fmla="*/ 96837 w 384"/>
                <a:gd name="T15" fmla="*/ 262577 h 556"/>
                <a:gd name="T16" fmla="*/ 125413 w 384"/>
                <a:gd name="T17" fmla="*/ 268905 h 556"/>
                <a:gd name="T18" fmla="*/ 165894 w 384"/>
                <a:gd name="T19" fmla="*/ 283141 h 556"/>
                <a:gd name="T20" fmla="*/ 210344 w 384"/>
                <a:gd name="T21" fmla="*/ 307658 h 556"/>
                <a:gd name="T22" fmla="*/ 243681 w 384"/>
                <a:gd name="T23" fmla="*/ 335340 h 556"/>
                <a:gd name="T24" fmla="*/ 263525 w 384"/>
                <a:gd name="T25" fmla="*/ 366185 h 556"/>
                <a:gd name="T26" fmla="*/ 270669 w 384"/>
                <a:gd name="T27" fmla="*/ 392284 h 556"/>
                <a:gd name="T28" fmla="*/ 269081 w 384"/>
                <a:gd name="T29" fmla="*/ 414429 h 556"/>
                <a:gd name="T30" fmla="*/ 273844 w 384"/>
                <a:gd name="T31" fmla="*/ 431829 h 556"/>
                <a:gd name="T32" fmla="*/ 282575 w 384"/>
                <a:gd name="T33" fmla="*/ 439738 h 556"/>
                <a:gd name="T34" fmla="*/ 294481 w 384"/>
                <a:gd name="T35" fmla="*/ 434202 h 556"/>
                <a:gd name="T36" fmla="*/ 304800 w 384"/>
                <a:gd name="T37" fmla="*/ 408893 h 556"/>
                <a:gd name="T38" fmla="*/ 301625 w 384"/>
                <a:gd name="T39" fmla="*/ 366185 h 556"/>
                <a:gd name="T40" fmla="*/ 286544 w 384"/>
                <a:gd name="T41" fmla="*/ 317149 h 556"/>
                <a:gd name="T42" fmla="*/ 260350 w 384"/>
                <a:gd name="T43" fmla="*/ 278395 h 556"/>
                <a:gd name="T44" fmla="*/ 227013 w 384"/>
                <a:gd name="T45" fmla="*/ 257832 h 556"/>
                <a:gd name="T46" fmla="*/ 192087 w 384"/>
                <a:gd name="T47" fmla="*/ 244387 h 556"/>
                <a:gd name="T48" fmla="*/ 157956 w 384"/>
                <a:gd name="T49" fmla="*/ 236478 h 556"/>
                <a:gd name="T50" fmla="*/ 127794 w 384"/>
                <a:gd name="T51" fmla="*/ 234896 h 556"/>
                <a:gd name="T52" fmla="*/ 115094 w 384"/>
                <a:gd name="T53" fmla="*/ 223033 h 556"/>
                <a:gd name="T54" fmla="*/ 108744 w 384"/>
                <a:gd name="T55" fmla="*/ 147107 h 556"/>
                <a:gd name="T56" fmla="*/ 92075 w 384"/>
                <a:gd name="T57" fmla="*/ 84626 h 556"/>
                <a:gd name="T58" fmla="*/ 76994 w 384"/>
                <a:gd name="T59" fmla="*/ 50617 h 556"/>
                <a:gd name="T60" fmla="*/ 61119 w 384"/>
                <a:gd name="T61" fmla="*/ 22936 h 556"/>
                <a:gd name="T62" fmla="*/ 47625 w 384"/>
                <a:gd name="T63" fmla="*/ 6327 h 556"/>
                <a:gd name="T64" fmla="*/ 34131 w 384"/>
                <a:gd name="T65" fmla="*/ 0 h 556"/>
                <a:gd name="T66" fmla="*/ 16669 w 384"/>
                <a:gd name="T67" fmla="*/ 2373 h 556"/>
                <a:gd name="T68" fmla="*/ 2381 w 384"/>
                <a:gd name="T69" fmla="*/ 9491 h 556"/>
                <a:gd name="T70" fmla="*/ 794 w 384"/>
                <a:gd name="T71" fmla="*/ 18981 h 55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84"/>
                <a:gd name="T109" fmla="*/ 0 h 556"/>
                <a:gd name="T110" fmla="*/ 384 w 384"/>
                <a:gd name="T111" fmla="*/ 556 h 55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84" h="556">
                  <a:moveTo>
                    <a:pt x="9" y="31"/>
                  </a:moveTo>
                  <a:lnTo>
                    <a:pt x="13" y="36"/>
                  </a:lnTo>
                  <a:lnTo>
                    <a:pt x="22" y="49"/>
                  </a:lnTo>
                  <a:lnTo>
                    <a:pt x="36" y="68"/>
                  </a:lnTo>
                  <a:lnTo>
                    <a:pt x="52" y="92"/>
                  </a:lnTo>
                  <a:lnTo>
                    <a:pt x="67" y="121"/>
                  </a:lnTo>
                  <a:lnTo>
                    <a:pt x="81" y="151"/>
                  </a:lnTo>
                  <a:lnTo>
                    <a:pt x="90" y="182"/>
                  </a:lnTo>
                  <a:lnTo>
                    <a:pt x="93" y="212"/>
                  </a:lnTo>
                  <a:lnTo>
                    <a:pt x="95" y="263"/>
                  </a:lnTo>
                  <a:lnTo>
                    <a:pt x="97" y="300"/>
                  </a:lnTo>
                  <a:lnTo>
                    <a:pt x="98" y="322"/>
                  </a:lnTo>
                  <a:lnTo>
                    <a:pt x="99" y="330"/>
                  </a:lnTo>
                  <a:lnTo>
                    <a:pt x="101" y="330"/>
                  </a:lnTo>
                  <a:lnTo>
                    <a:pt x="110" y="331"/>
                  </a:lnTo>
                  <a:lnTo>
                    <a:pt x="122" y="332"/>
                  </a:lnTo>
                  <a:lnTo>
                    <a:pt x="138" y="335"/>
                  </a:lnTo>
                  <a:lnTo>
                    <a:pt x="158" y="340"/>
                  </a:lnTo>
                  <a:lnTo>
                    <a:pt x="182" y="347"/>
                  </a:lnTo>
                  <a:lnTo>
                    <a:pt x="209" y="358"/>
                  </a:lnTo>
                  <a:lnTo>
                    <a:pt x="237" y="371"/>
                  </a:lnTo>
                  <a:lnTo>
                    <a:pt x="265" y="389"/>
                  </a:lnTo>
                  <a:lnTo>
                    <a:pt x="288" y="406"/>
                  </a:lnTo>
                  <a:lnTo>
                    <a:pt x="307" y="424"/>
                  </a:lnTo>
                  <a:lnTo>
                    <a:pt x="322" y="444"/>
                  </a:lnTo>
                  <a:lnTo>
                    <a:pt x="332" y="463"/>
                  </a:lnTo>
                  <a:lnTo>
                    <a:pt x="338" y="480"/>
                  </a:lnTo>
                  <a:lnTo>
                    <a:pt x="341" y="496"/>
                  </a:lnTo>
                  <a:lnTo>
                    <a:pt x="340" y="511"/>
                  </a:lnTo>
                  <a:lnTo>
                    <a:pt x="339" y="524"/>
                  </a:lnTo>
                  <a:lnTo>
                    <a:pt x="340" y="535"/>
                  </a:lnTo>
                  <a:lnTo>
                    <a:pt x="345" y="546"/>
                  </a:lnTo>
                  <a:lnTo>
                    <a:pt x="349" y="552"/>
                  </a:lnTo>
                  <a:lnTo>
                    <a:pt x="356" y="556"/>
                  </a:lnTo>
                  <a:lnTo>
                    <a:pt x="364" y="555"/>
                  </a:lnTo>
                  <a:lnTo>
                    <a:pt x="371" y="549"/>
                  </a:lnTo>
                  <a:lnTo>
                    <a:pt x="379" y="536"/>
                  </a:lnTo>
                  <a:lnTo>
                    <a:pt x="384" y="517"/>
                  </a:lnTo>
                  <a:lnTo>
                    <a:pt x="384" y="491"/>
                  </a:lnTo>
                  <a:lnTo>
                    <a:pt x="380" y="463"/>
                  </a:lnTo>
                  <a:lnTo>
                    <a:pt x="372" y="431"/>
                  </a:lnTo>
                  <a:lnTo>
                    <a:pt x="361" y="401"/>
                  </a:lnTo>
                  <a:lnTo>
                    <a:pt x="346" y="375"/>
                  </a:lnTo>
                  <a:lnTo>
                    <a:pt x="328" y="352"/>
                  </a:lnTo>
                  <a:lnTo>
                    <a:pt x="308" y="337"/>
                  </a:lnTo>
                  <a:lnTo>
                    <a:pt x="286" y="326"/>
                  </a:lnTo>
                  <a:lnTo>
                    <a:pt x="264" y="317"/>
                  </a:lnTo>
                  <a:lnTo>
                    <a:pt x="242" y="309"/>
                  </a:lnTo>
                  <a:lnTo>
                    <a:pt x="220" y="303"/>
                  </a:lnTo>
                  <a:lnTo>
                    <a:pt x="199" y="299"/>
                  </a:lnTo>
                  <a:lnTo>
                    <a:pt x="180" y="297"/>
                  </a:lnTo>
                  <a:lnTo>
                    <a:pt x="161" y="297"/>
                  </a:lnTo>
                  <a:lnTo>
                    <a:pt x="145" y="298"/>
                  </a:lnTo>
                  <a:lnTo>
                    <a:pt x="145" y="282"/>
                  </a:lnTo>
                  <a:lnTo>
                    <a:pt x="143" y="240"/>
                  </a:lnTo>
                  <a:lnTo>
                    <a:pt x="137" y="186"/>
                  </a:lnTo>
                  <a:lnTo>
                    <a:pt x="126" y="132"/>
                  </a:lnTo>
                  <a:lnTo>
                    <a:pt x="116" y="107"/>
                  </a:lnTo>
                  <a:lnTo>
                    <a:pt x="107" y="84"/>
                  </a:lnTo>
                  <a:lnTo>
                    <a:pt x="97" y="64"/>
                  </a:lnTo>
                  <a:lnTo>
                    <a:pt x="88" y="45"/>
                  </a:lnTo>
                  <a:lnTo>
                    <a:pt x="77" y="29"/>
                  </a:lnTo>
                  <a:lnTo>
                    <a:pt x="68" y="18"/>
                  </a:lnTo>
                  <a:lnTo>
                    <a:pt x="60" y="8"/>
                  </a:lnTo>
                  <a:lnTo>
                    <a:pt x="52" y="3"/>
                  </a:lnTo>
                  <a:lnTo>
                    <a:pt x="43" y="0"/>
                  </a:lnTo>
                  <a:lnTo>
                    <a:pt x="32" y="0"/>
                  </a:lnTo>
                  <a:lnTo>
                    <a:pt x="21" y="3"/>
                  </a:lnTo>
                  <a:lnTo>
                    <a:pt x="12" y="6"/>
                  </a:lnTo>
                  <a:lnTo>
                    <a:pt x="3" y="12"/>
                  </a:lnTo>
                  <a:lnTo>
                    <a:pt x="0" y="18"/>
                  </a:lnTo>
                  <a:lnTo>
                    <a:pt x="1" y="24"/>
                  </a:lnTo>
                  <a:lnTo>
                    <a:pt x="9" y="31"/>
                  </a:lnTo>
                  <a:close/>
                </a:path>
              </a:pathLst>
            </a:custGeom>
            <a:solidFill>
              <a:srgbClr val="A8DB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54" name="Freeform 44">
              <a:extLst>
                <a:ext uri="{FF2B5EF4-FFF2-40B4-BE49-F238E27FC236}">
                  <a16:creationId xmlns:a16="http://schemas.microsoft.com/office/drawing/2014/main" id="{9A779CB2-871E-4724-AF25-B88D7622E7DC}"/>
                </a:ext>
              </a:extLst>
            </p:cNvPr>
            <p:cNvSpPr>
              <a:spLocks/>
            </p:cNvSpPr>
            <p:nvPr/>
          </p:nvSpPr>
          <p:spPr bwMode="auto">
            <a:xfrm>
              <a:off x="839788" y="2832101"/>
              <a:ext cx="44450" cy="42863"/>
            </a:xfrm>
            <a:custGeom>
              <a:avLst/>
              <a:gdLst>
                <a:gd name="T0" fmla="*/ 21402 w 54"/>
                <a:gd name="T1" fmla="*/ 42863 h 55"/>
                <a:gd name="T2" fmla="*/ 31280 w 54"/>
                <a:gd name="T3" fmla="*/ 40525 h 55"/>
                <a:gd name="T4" fmla="*/ 37865 w 54"/>
                <a:gd name="T5" fmla="*/ 36628 h 55"/>
                <a:gd name="T6" fmla="*/ 42804 w 54"/>
                <a:gd name="T7" fmla="*/ 29614 h 55"/>
                <a:gd name="T8" fmla="*/ 44450 w 54"/>
                <a:gd name="T9" fmla="*/ 21821 h 55"/>
                <a:gd name="T10" fmla="*/ 42804 w 54"/>
                <a:gd name="T11" fmla="*/ 13249 h 55"/>
                <a:gd name="T12" fmla="*/ 37865 w 54"/>
                <a:gd name="T13" fmla="*/ 7014 h 55"/>
                <a:gd name="T14" fmla="*/ 31280 w 54"/>
                <a:gd name="T15" fmla="*/ 2338 h 55"/>
                <a:gd name="T16" fmla="*/ 21402 w 54"/>
                <a:gd name="T17" fmla="*/ 0 h 55"/>
                <a:gd name="T18" fmla="*/ 13170 w 54"/>
                <a:gd name="T19" fmla="*/ 2338 h 55"/>
                <a:gd name="T20" fmla="*/ 6585 w 54"/>
                <a:gd name="T21" fmla="*/ 7014 h 55"/>
                <a:gd name="T22" fmla="*/ 1646 w 54"/>
                <a:gd name="T23" fmla="*/ 13249 h 55"/>
                <a:gd name="T24" fmla="*/ 0 w 54"/>
                <a:gd name="T25" fmla="*/ 21821 h 55"/>
                <a:gd name="T26" fmla="*/ 1646 w 54"/>
                <a:gd name="T27" fmla="*/ 29614 h 55"/>
                <a:gd name="T28" fmla="*/ 6585 w 54"/>
                <a:gd name="T29" fmla="*/ 36628 h 55"/>
                <a:gd name="T30" fmla="*/ 13170 w 54"/>
                <a:gd name="T31" fmla="*/ 40525 h 55"/>
                <a:gd name="T32" fmla="*/ 21402 w 54"/>
                <a:gd name="T33" fmla="*/ 42863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55"/>
                <a:gd name="T53" fmla="*/ 54 w 54"/>
                <a:gd name="T54" fmla="*/ 55 h 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55">
                  <a:moveTo>
                    <a:pt x="26" y="55"/>
                  </a:moveTo>
                  <a:lnTo>
                    <a:pt x="38" y="52"/>
                  </a:lnTo>
                  <a:lnTo>
                    <a:pt x="46" y="47"/>
                  </a:lnTo>
                  <a:lnTo>
                    <a:pt x="52" y="38"/>
                  </a:lnTo>
                  <a:lnTo>
                    <a:pt x="54" y="28"/>
                  </a:lnTo>
                  <a:lnTo>
                    <a:pt x="52" y="17"/>
                  </a:lnTo>
                  <a:lnTo>
                    <a:pt x="46" y="9"/>
                  </a:lnTo>
                  <a:lnTo>
                    <a:pt x="38" y="3"/>
                  </a:lnTo>
                  <a:lnTo>
                    <a:pt x="26" y="0"/>
                  </a:lnTo>
                  <a:lnTo>
                    <a:pt x="16" y="3"/>
                  </a:lnTo>
                  <a:lnTo>
                    <a:pt x="8" y="9"/>
                  </a:lnTo>
                  <a:lnTo>
                    <a:pt x="2" y="17"/>
                  </a:lnTo>
                  <a:lnTo>
                    <a:pt x="0" y="28"/>
                  </a:lnTo>
                  <a:lnTo>
                    <a:pt x="2" y="38"/>
                  </a:lnTo>
                  <a:lnTo>
                    <a:pt x="8" y="47"/>
                  </a:lnTo>
                  <a:lnTo>
                    <a:pt x="16" y="52"/>
                  </a:lnTo>
                  <a:lnTo>
                    <a:pt x="26" y="55"/>
                  </a:lnTo>
                  <a:close/>
                </a:path>
              </a:pathLst>
            </a:custGeom>
            <a:solidFill>
              <a:srgbClr val="EF89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55" name="Freeform 45">
              <a:extLst>
                <a:ext uri="{FF2B5EF4-FFF2-40B4-BE49-F238E27FC236}">
                  <a16:creationId xmlns:a16="http://schemas.microsoft.com/office/drawing/2014/main" id="{FBB20E0A-BAE5-416F-8C1A-7B1C421F28AF}"/>
                </a:ext>
              </a:extLst>
            </p:cNvPr>
            <p:cNvSpPr>
              <a:spLocks/>
            </p:cNvSpPr>
            <p:nvPr/>
          </p:nvSpPr>
          <p:spPr bwMode="auto">
            <a:xfrm>
              <a:off x="901700" y="2832101"/>
              <a:ext cx="42863" cy="42863"/>
            </a:xfrm>
            <a:custGeom>
              <a:avLst/>
              <a:gdLst>
                <a:gd name="T0" fmla="*/ 21432 w 54"/>
                <a:gd name="T1" fmla="*/ 42863 h 55"/>
                <a:gd name="T2" fmla="*/ 30163 w 54"/>
                <a:gd name="T3" fmla="*/ 40525 h 55"/>
                <a:gd name="T4" fmla="*/ 36513 w 54"/>
                <a:gd name="T5" fmla="*/ 36628 h 55"/>
                <a:gd name="T6" fmla="*/ 41275 w 54"/>
                <a:gd name="T7" fmla="*/ 29614 h 55"/>
                <a:gd name="T8" fmla="*/ 42863 w 54"/>
                <a:gd name="T9" fmla="*/ 21821 h 55"/>
                <a:gd name="T10" fmla="*/ 41275 w 54"/>
                <a:gd name="T11" fmla="*/ 13249 h 55"/>
                <a:gd name="T12" fmla="*/ 36513 w 54"/>
                <a:gd name="T13" fmla="*/ 7014 h 55"/>
                <a:gd name="T14" fmla="*/ 30163 w 54"/>
                <a:gd name="T15" fmla="*/ 2338 h 55"/>
                <a:gd name="T16" fmla="*/ 21432 w 54"/>
                <a:gd name="T17" fmla="*/ 0 h 55"/>
                <a:gd name="T18" fmla="*/ 12700 w 54"/>
                <a:gd name="T19" fmla="*/ 2338 h 55"/>
                <a:gd name="T20" fmla="*/ 6350 w 54"/>
                <a:gd name="T21" fmla="*/ 7014 h 55"/>
                <a:gd name="T22" fmla="*/ 1588 w 54"/>
                <a:gd name="T23" fmla="*/ 13249 h 55"/>
                <a:gd name="T24" fmla="*/ 0 w 54"/>
                <a:gd name="T25" fmla="*/ 21821 h 55"/>
                <a:gd name="T26" fmla="*/ 1588 w 54"/>
                <a:gd name="T27" fmla="*/ 29614 h 55"/>
                <a:gd name="T28" fmla="*/ 6350 w 54"/>
                <a:gd name="T29" fmla="*/ 36628 h 55"/>
                <a:gd name="T30" fmla="*/ 12700 w 54"/>
                <a:gd name="T31" fmla="*/ 40525 h 55"/>
                <a:gd name="T32" fmla="*/ 21432 w 54"/>
                <a:gd name="T33" fmla="*/ 42863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55"/>
                <a:gd name="T53" fmla="*/ 54 w 54"/>
                <a:gd name="T54" fmla="*/ 55 h 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55">
                  <a:moveTo>
                    <a:pt x="27" y="55"/>
                  </a:moveTo>
                  <a:lnTo>
                    <a:pt x="38" y="52"/>
                  </a:lnTo>
                  <a:lnTo>
                    <a:pt x="46" y="47"/>
                  </a:lnTo>
                  <a:lnTo>
                    <a:pt x="52" y="38"/>
                  </a:lnTo>
                  <a:lnTo>
                    <a:pt x="54" y="28"/>
                  </a:lnTo>
                  <a:lnTo>
                    <a:pt x="52" y="17"/>
                  </a:lnTo>
                  <a:lnTo>
                    <a:pt x="46" y="9"/>
                  </a:lnTo>
                  <a:lnTo>
                    <a:pt x="38" y="3"/>
                  </a:lnTo>
                  <a:lnTo>
                    <a:pt x="27" y="0"/>
                  </a:lnTo>
                  <a:lnTo>
                    <a:pt x="16" y="3"/>
                  </a:lnTo>
                  <a:lnTo>
                    <a:pt x="8" y="9"/>
                  </a:lnTo>
                  <a:lnTo>
                    <a:pt x="2" y="17"/>
                  </a:lnTo>
                  <a:lnTo>
                    <a:pt x="0" y="28"/>
                  </a:lnTo>
                  <a:lnTo>
                    <a:pt x="2" y="38"/>
                  </a:lnTo>
                  <a:lnTo>
                    <a:pt x="8" y="47"/>
                  </a:lnTo>
                  <a:lnTo>
                    <a:pt x="16" y="52"/>
                  </a:lnTo>
                  <a:lnTo>
                    <a:pt x="27" y="55"/>
                  </a:lnTo>
                  <a:close/>
                </a:path>
              </a:pathLst>
            </a:custGeom>
            <a:solidFill>
              <a:srgbClr val="EF89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56" name="Freeform 46">
              <a:extLst>
                <a:ext uri="{FF2B5EF4-FFF2-40B4-BE49-F238E27FC236}">
                  <a16:creationId xmlns:a16="http://schemas.microsoft.com/office/drawing/2014/main" id="{4739F370-7836-4075-8911-E46839902267}"/>
                </a:ext>
              </a:extLst>
            </p:cNvPr>
            <p:cNvSpPr>
              <a:spLocks/>
            </p:cNvSpPr>
            <p:nvPr/>
          </p:nvSpPr>
          <p:spPr bwMode="auto">
            <a:xfrm>
              <a:off x="963613" y="2832101"/>
              <a:ext cx="42863" cy="42863"/>
            </a:xfrm>
            <a:custGeom>
              <a:avLst/>
              <a:gdLst>
                <a:gd name="T0" fmla="*/ 21821 w 55"/>
                <a:gd name="T1" fmla="*/ 42863 h 55"/>
                <a:gd name="T2" fmla="*/ 29614 w 55"/>
                <a:gd name="T3" fmla="*/ 40525 h 55"/>
                <a:gd name="T4" fmla="*/ 35849 w 55"/>
                <a:gd name="T5" fmla="*/ 36628 h 55"/>
                <a:gd name="T6" fmla="*/ 40525 w 55"/>
                <a:gd name="T7" fmla="*/ 29614 h 55"/>
                <a:gd name="T8" fmla="*/ 42863 w 55"/>
                <a:gd name="T9" fmla="*/ 21821 h 55"/>
                <a:gd name="T10" fmla="*/ 40525 w 55"/>
                <a:gd name="T11" fmla="*/ 13249 h 55"/>
                <a:gd name="T12" fmla="*/ 35849 w 55"/>
                <a:gd name="T13" fmla="*/ 7014 h 55"/>
                <a:gd name="T14" fmla="*/ 29614 w 55"/>
                <a:gd name="T15" fmla="*/ 2338 h 55"/>
                <a:gd name="T16" fmla="*/ 21821 w 55"/>
                <a:gd name="T17" fmla="*/ 0 h 55"/>
                <a:gd name="T18" fmla="*/ 12469 w 55"/>
                <a:gd name="T19" fmla="*/ 2338 h 55"/>
                <a:gd name="T20" fmla="*/ 6235 w 55"/>
                <a:gd name="T21" fmla="*/ 7014 h 55"/>
                <a:gd name="T22" fmla="*/ 2338 w 55"/>
                <a:gd name="T23" fmla="*/ 13249 h 55"/>
                <a:gd name="T24" fmla="*/ 0 w 55"/>
                <a:gd name="T25" fmla="*/ 21821 h 55"/>
                <a:gd name="T26" fmla="*/ 2338 w 55"/>
                <a:gd name="T27" fmla="*/ 29614 h 55"/>
                <a:gd name="T28" fmla="*/ 6235 w 55"/>
                <a:gd name="T29" fmla="*/ 36628 h 55"/>
                <a:gd name="T30" fmla="*/ 12469 w 55"/>
                <a:gd name="T31" fmla="*/ 40525 h 55"/>
                <a:gd name="T32" fmla="*/ 21821 w 55"/>
                <a:gd name="T33" fmla="*/ 42863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55"/>
                <a:gd name="T53" fmla="*/ 55 w 55"/>
                <a:gd name="T54" fmla="*/ 55 h 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55">
                  <a:moveTo>
                    <a:pt x="28" y="55"/>
                  </a:moveTo>
                  <a:lnTo>
                    <a:pt x="38" y="52"/>
                  </a:lnTo>
                  <a:lnTo>
                    <a:pt x="46" y="47"/>
                  </a:lnTo>
                  <a:lnTo>
                    <a:pt x="52" y="38"/>
                  </a:lnTo>
                  <a:lnTo>
                    <a:pt x="55" y="28"/>
                  </a:lnTo>
                  <a:lnTo>
                    <a:pt x="52" y="17"/>
                  </a:lnTo>
                  <a:lnTo>
                    <a:pt x="46" y="9"/>
                  </a:lnTo>
                  <a:lnTo>
                    <a:pt x="38" y="3"/>
                  </a:lnTo>
                  <a:lnTo>
                    <a:pt x="28" y="0"/>
                  </a:lnTo>
                  <a:lnTo>
                    <a:pt x="16" y="3"/>
                  </a:lnTo>
                  <a:lnTo>
                    <a:pt x="8" y="9"/>
                  </a:lnTo>
                  <a:lnTo>
                    <a:pt x="3" y="17"/>
                  </a:lnTo>
                  <a:lnTo>
                    <a:pt x="0" y="28"/>
                  </a:lnTo>
                  <a:lnTo>
                    <a:pt x="3" y="38"/>
                  </a:lnTo>
                  <a:lnTo>
                    <a:pt x="8" y="47"/>
                  </a:lnTo>
                  <a:lnTo>
                    <a:pt x="16" y="52"/>
                  </a:lnTo>
                  <a:lnTo>
                    <a:pt x="28" y="55"/>
                  </a:lnTo>
                  <a:close/>
                </a:path>
              </a:pathLst>
            </a:custGeom>
            <a:solidFill>
              <a:srgbClr val="8EC6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57" name="Freeform 47">
              <a:extLst>
                <a:ext uri="{FF2B5EF4-FFF2-40B4-BE49-F238E27FC236}">
                  <a16:creationId xmlns:a16="http://schemas.microsoft.com/office/drawing/2014/main" id="{DB4F588F-4F77-4D83-A227-15CAB92C087E}"/>
                </a:ext>
              </a:extLst>
            </p:cNvPr>
            <p:cNvSpPr>
              <a:spLocks/>
            </p:cNvSpPr>
            <p:nvPr/>
          </p:nvSpPr>
          <p:spPr bwMode="auto">
            <a:xfrm>
              <a:off x="1128713" y="2568576"/>
              <a:ext cx="274638" cy="274638"/>
            </a:xfrm>
            <a:custGeom>
              <a:avLst/>
              <a:gdLst>
                <a:gd name="T0" fmla="*/ 137319 w 346"/>
                <a:gd name="T1" fmla="*/ 274638 h 347"/>
                <a:gd name="T2" fmla="*/ 164307 w 346"/>
                <a:gd name="T3" fmla="*/ 272264 h 347"/>
                <a:gd name="T4" fmla="*/ 190500 w 346"/>
                <a:gd name="T5" fmla="*/ 263558 h 347"/>
                <a:gd name="T6" fmla="*/ 214313 w 346"/>
                <a:gd name="T7" fmla="*/ 250894 h 347"/>
                <a:gd name="T8" fmla="*/ 234157 w 346"/>
                <a:gd name="T9" fmla="*/ 235065 h 347"/>
                <a:gd name="T10" fmla="*/ 250825 w 346"/>
                <a:gd name="T11" fmla="*/ 213695 h 347"/>
                <a:gd name="T12" fmla="*/ 263525 w 346"/>
                <a:gd name="T13" fmla="*/ 190743 h 347"/>
                <a:gd name="T14" fmla="*/ 271463 w 346"/>
                <a:gd name="T15" fmla="*/ 164624 h 347"/>
                <a:gd name="T16" fmla="*/ 274638 w 346"/>
                <a:gd name="T17" fmla="*/ 136923 h 347"/>
                <a:gd name="T18" fmla="*/ 271463 w 346"/>
                <a:gd name="T19" fmla="*/ 110014 h 347"/>
                <a:gd name="T20" fmla="*/ 263525 w 346"/>
                <a:gd name="T21" fmla="*/ 83895 h 347"/>
                <a:gd name="T22" fmla="*/ 250825 w 346"/>
                <a:gd name="T23" fmla="*/ 61734 h 347"/>
                <a:gd name="T24" fmla="*/ 234157 w 346"/>
                <a:gd name="T25" fmla="*/ 40365 h 347"/>
                <a:gd name="T26" fmla="*/ 214313 w 346"/>
                <a:gd name="T27" fmla="*/ 23744 h 347"/>
                <a:gd name="T28" fmla="*/ 190500 w 346"/>
                <a:gd name="T29" fmla="*/ 11080 h 347"/>
                <a:gd name="T30" fmla="*/ 164307 w 346"/>
                <a:gd name="T31" fmla="*/ 3166 h 347"/>
                <a:gd name="T32" fmla="*/ 137319 w 346"/>
                <a:gd name="T33" fmla="*/ 0 h 347"/>
                <a:gd name="T34" fmla="*/ 109538 w 346"/>
                <a:gd name="T35" fmla="*/ 3166 h 347"/>
                <a:gd name="T36" fmla="*/ 84138 w 346"/>
                <a:gd name="T37" fmla="*/ 11080 h 347"/>
                <a:gd name="T38" fmla="*/ 60325 w 346"/>
                <a:gd name="T39" fmla="*/ 23744 h 347"/>
                <a:gd name="T40" fmla="*/ 40481 w 346"/>
                <a:gd name="T41" fmla="*/ 40365 h 347"/>
                <a:gd name="T42" fmla="*/ 23813 w 346"/>
                <a:gd name="T43" fmla="*/ 61734 h 347"/>
                <a:gd name="T44" fmla="*/ 11113 w 346"/>
                <a:gd name="T45" fmla="*/ 83895 h 347"/>
                <a:gd name="T46" fmla="*/ 2381 w 346"/>
                <a:gd name="T47" fmla="*/ 110014 h 347"/>
                <a:gd name="T48" fmla="*/ 0 w 346"/>
                <a:gd name="T49" fmla="*/ 136923 h 347"/>
                <a:gd name="T50" fmla="*/ 2381 w 346"/>
                <a:gd name="T51" fmla="*/ 164624 h 347"/>
                <a:gd name="T52" fmla="*/ 11113 w 346"/>
                <a:gd name="T53" fmla="*/ 190743 h 347"/>
                <a:gd name="T54" fmla="*/ 23813 w 346"/>
                <a:gd name="T55" fmla="*/ 213695 h 347"/>
                <a:gd name="T56" fmla="*/ 40481 w 346"/>
                <a:gd name="T57" fmla="*/ 235065 h 347"/>
                <a:gd name="T58" fmla="*/ 60325 w 346"/>
                <a:gd name="T59" fmla="*/ 250894 h 347"/>
                <a:gd name="T60" fmla="*/ 84138 w 346"/>
                <a:gd name="T61" fmla="*/ 263558 h 347"/>
                <a:gd name="T62" fmla="*/ 109538 w 346"/>
                <a:gd name="T63" fmla="*/ 272264 h 347"/>
                <a:gd name="T64" fmla="*/ 137319 w 346"/>
                <a:gd name="T65" fmla="*/ 274638 h 34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46"/>
                <a:gd name="T100" fmla="*/ 0 h 347"/>
                <a:gd name="T101" fmla="*/ 346 w 346"/>
                <a:gd name="T102" fmla="*/ 347 h 34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46" h="347">
                  <a:moveTo>
                    <a:pt x="173" y="347"/>
                  </a:moveTo>
                  <a:lnTo>
                    <a:pt x="207" y="344"/>
                  </a:lnTo>
                  <a:lnTo>
                    <a:pt x="240" y="333"/>
                  </a:lnTo>
                  <a:lnTo>
                    <a:pt x="270" y="317"/>
                  </a:lnTo>
                  <a:lnTo>
                    <a:pt x="295" y="297"/>
                  </a:lnTo>
                  <a:lnTo>
                    <a:pt x="316" y="270"/>
                  </a:lnTo>
                  <a:lnTo>
                    <a:pt x="332" y="241"/>
                  </a:lnTo>
                  <a:lnTo>
                    <a:pt x="342" y="208"/>
                  </a:lnTo>
                  <a:lnTo>
                    <a:pt x="346" y="173"/>
                  </a:lnTo>
                  <a:lnTo>
                    <a:pt x="342" y="139"/>
                  </a:lnTo>
                  <a:lnTo>
                    <a:pt x="332" y="106"/>
                  </a:lnTo>
                  <a:lnTo>
                    <a:pt x="316" y="78"/>
                  </a:lnTo>
                  <a:lnTo>
                    <a:pt x="295" y="51"/>
                  </a:lnTo>
                  <a:lnTo>
                    <a:pt x="270" y="30"/>
                  </a:lnTo>
                  <a:lnTo>
                    <a:pt x="240" y="14"/>
                  </a:lnTo>
                  <a:lnTo>
                    <a:pt x="207" y="4"/>
                  </a:lnTo>
                  <a:lnTo>
                    <a:pt x="173" y="0"/>
                  </a:lnTo>
                  <a:lnTo>
                    <a:pt x="138" y="4"/>
                  </a:lnTo>
                  <a:lnTo>
                    <a:pt x="106" y="14"/>
                  </a:lnTo>
                  <a:lnTo>
                    <a:pt x="76" y="30"/>
                  </a:lnTo>
                  <a:lnTo>
                    <a:pt x="51" y="51"/>
                  </a:lnTo>
                  <a:lnTo>
                    <a:pt x="30" y="78"/>
                  </a:lnTo>
                  <a:lnTo>
                    <a:pt x="14" y="106"/>
                  </a:lnTo>
                  <a:lnTo>
                    <a:pt x="3" y="139"/>
                  </a:lnTo>
                  <a:lnTo>
                    <a:pt x="0" y="173"/>
                  </a:lnTo>
                  <a:lnTo>
                    <a:pt x="3" y="208"/>
                  </a:lnTo>
                  <a:lnTo>
                    <a:pt x="14" y="241"/>
                  </a:lnTo>
                  <a:lnTo>
                    <a:pt x="30" y="270"/>
                  </a:lnTo>
                  <a:lnTo>
                    <a:pt x="51" y="297"/>
                  </a:lnTo>
                  <a:lnTo>
                    <a:pt x="76" y="317"/>
                  </a:lnTo>
                  <a:lnTo>
                    <a:pt x="106" y="333"/>
                  </a:lnTo>
                  <a:lnTo>
                    <a:pt x="138" y="344"/>
                  </a:lnTo>
                  <a:lnTo>
                    <a:pt x="173" y="3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58" name="Freeform 48">
              <a:extLst>
                <a:ext uri="{FF2B5EF4-FFF2-40B4-BE49-F238E27FC236}">
                  <a16:creationId xmlns:a16="http://schemas.microsoft.com/office/drawing/2014/main" id="{C8966D21-896C-4CC6-B28F-C38D9982245F}"/>
                </a:ext>
              </a:extLst>
            </p:cNvPr>
            <p:cNvSpPr>
              <a:spLocks/>
            </p:cNvSpPr>
            <p:nvPr/>
          </p:nvSpPr>
          <p:spPr bwMode="auto">
            <a:xfrm>
              <a:off x="1146175" y="2586038"/>
              <a:ext cx="238125" cy="239713"/>
            </a:xfrm>
            <a:custGeom>
              <a:avLst/>
              <a:gdLst>
                <a:gd name="T0" fmla="*/ 119063 w 300"/>
                <a:gd name="T1" fmla="*/ 239713 h 301"/>
                <a:gd name="T2" fmla="*/ 142875 w 300"/>
                <a:gd name="T3" fmla="*/ 237324 h 301"/>
                <a:gd name="T4" fmla="*/ 165894 w 300"/>
                <a:gd name="T5" fmla="*/ 230953 h 301"/>
                <a:gd name="T6" fmla="*/ 185737 w 300"/>
                <a:gd name="T7" fmla="*/ 219803 h 301"/>
                <a:gd name="T8" fmla="*/ 203200 w 300"/>
                <a:gd name="T9" fmla="*/ 204672 h 301"/>
                <a:gd name="T10" fmla="*/ 217488 w 300"/>
                <a:gd name="T11" fmla="*/ 187948 h 301"/>
                <a:gd name="T12" fmla="*/ 228600 w 300"/>
                <a:gd name="T13" fmla="*/ 166445 h 301"/>
                <a:gd name="T14" fmla="*/ 234950 w 300"/>
                <a:gd name="T15" fmla="*/ 144146 h 301"/>
                <a:gd name="T16" fmla="*/ 238125 w 300"/>
                <a:gd name="T17" fmla="*/ 119458 h 301"/>
                <a:gd name="T18" fmla="*/ 234950 w 300"/>
                <a:gd name="T19" fmla="*/ 95567 h 301"/>
                <a:gd name="T20" fmla="*/ 228600 w 300"/>
                <a:gd name="T21" fmla="*/ 72471 h 301"/>
                <a:gd name="T22" fmla="*/ 217488 w 300"/>
                <a:gd name="T23" fmla="*/ 52562 h 301"/>
                <a:gd name="T24" fmla="*/ 203200 w 300"/>
                <a:gd name="T25" fmla="*/ 35041 h 301"/>
                <a:gd name="T26" fmla="*/ 185737 w 300"/>
                <a:gd name="T27" fmla="*/ 20706 h 301"/>
                <a:gd name="T28" fmla="*/ 165894 w 300"/>
                <a:gd name="T29" fmla="*/ 9557 h 301"/>
                <a:gd name="T30" fmla="*/ 142875 w 300"/>
                <a:gd name="T31" fmla="*/ 3186 h 301"/>
                <a:gd name="T32" fmla="*/ 119063 w 300"/>
                <a:gd name="T33" fmla="*/ 0 h 301"/>
                <a:gd name="T34" fmla="*/ 95250 w 300"/>
                <a:gd name="T35" fmla="*/ 3186 h 301"/>
                <a:gd name="T36" fmla="*/ 72231 w 300"/>
                <a:gd name="T37" fmla="*/ 9557 h 301"/>
                <a:gd name="T38" fmla="*/ 52388 w 300"/>
                <a:gd name="T39" fmla="*/ 20706 h 301"/>
                <a:gd name="T40" fmla="*/ 34925 w 300"/>
                <a:gd name="T41" fmla="*/ 35041 h 301"/>
                <a:gd name="T42" fmla="*/ 19844 w 300"/>
                <a:gd name="T43" fmla="*/ 52562 h 301"/>
                <a:gd name="T44" fmla="*/ 9525 w 300"/>
                <a:gd name="T45" fmla="*/ 72471 h 301"/>
                <a:gd name="T46" fmla="*/ 2381 w 300"/>
                <a:gd name="T47" fmla="*/ 95567 h 301"/>
                <a:gd name="T48" fmla="*/ 0 w 300"/>
                <a:gd name="T49" fmla="*/ 119458 h 301"/>
                <a:gd name="T50" fmla="*/ 2381 w 300"/>
                <a:gd name="T51" fmla="*/ 144146 h 301"/>
                <a:gd name="T52" fmla="*/ 9525 w 300"/>
                <a:gd name="T53" fmla="*/ 166445 h 301"/>
                <a:gd name="T54" fmla="*/ 19844 w 300"/>
                <a:gd name="T55" fmla="*/ 187948 h 301"/>
                <a:gd name="T56" fmla="*/ 34925 w 300"/>
                <a:gd name="T57" fmla="*/ 204672 h 301"/>
                <a:gd name="T58" fmla="*/ 52388 w 300"/>
                <a:gd name="T59" fmla="*/ 219803 h 301"/>
                <a:gd name="T60" fmla="*/ 72231 w 300"/>
                <a:gd name="T61" fmla="*/ 230953 h 301"/>
                <a:gd name="T62" fmla="*/ 95250 w 300"/>
                <a:gd name="T63" fmla="*/ 237324 h 301"/>
                <a:gd name="T64" fmla="*/ 119063 w 300"/>
                <a:gd name="T65" fmla="*/ 239713 h 3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00"/>
                <a:gd name="T100" fmla="*/ 0 h 301"/>
                <a:gd name="T101" fmla="*/ 300 w 300"/>
                <a:gd name="T102" fmla="*/ 301 h 3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00" h="301">
                  <a:moveTo>
                    <a:pt x="150" y="301"/>
                  </a:moveTo>
                  <a:lnTo>
                    <a:pt x="180" y="298"/>
                  </a:lnTo>
                  <a:lnTo>
                    <a:pt x="209" y="290"/>
                  </a:lnTo>
                  <a:lnTo>
                    <a:pt x="234" y="276"/>
                  </a:lnTo>
                  <a:lnTo>
                    <a:pt x="256" y="257"/>
                  </a:lnTo>
                  <a:lnTo>
                    <a:pt x="274" y="236"/>
                  </a:lnTo>
                  <a:lnTo>
                    <a:pt x="288" y="209"/>
                  </a:lnTo>
                  <a:lnTo>
                    <a:pt x="296" y="181"/>
                  </a:lnTo>
                  <a:lnTo>
                    <a:pt x="300" y="150"/>
                  </a:lnTo>
                  <a:lnTo>
                    <a:pt x="296" y="120"/>
                  </a:lnTo>
                  <a:lnTo>
                    <a:pt x="288" y="91"/>
                  </a:lnTo>
                  <a:lnTo>
                    <a:pt x="274" y="66"/>
                  </a:lnTo>
                  <a:lnTo>
                    <a:pt x="256" y="44"/>
                  </a:lnTo>
                  <a:lnTo>
                    <a:pt x="234" y="26"/>
                  </a:lnTo>
                  <a:lnTo>
                    <a:pt x="209" y="12"/>
                  </a:lnTo>
                  <a:lnTo>
                    <a:pt x="180" y="4"/>
                  </a:lnTo>
                  <a:lnTo>
                    <a:pt x="150" y="0"/>
                  </a:lnTo>
                  <a:lnTo>
                    <a:pt x="120" y="4"/>
                  </a:lnTo>
                  <a:lnTo>
                    <a:pt x="91" y="12"/>
                  </a:lnTo>
                  <a:lnTo>
                    <a:pt x="66" y="26"/>
                  </a:lnTo>
                  <a:lnTo>
                    <a:pt x="44" y="44"/>
                  </a:lnTo>
                  <a:lnTo>
                    <a:pt x="25" y="66"/>
                  </a:lnTo>
                  <a:lnTo>
                    <a:pt x="12" y="91"/>
                  </a:lnTo>
                  <a:lnTo>
                    <a:pt x="3" y="120"/>
                  </a:lnTo>
                  <a:lnTo>
                    <a:pt x="0" y="150"/>
                  </a:lnTo>
                  <a:lnTo>
                    <a:pt x="3" y="181"/>
                  </a:lnTo>
                  <a:lnTo>
                    <a:pt x="12" y="209"/>
                  </a:lnTo>
                  <a:lnTo>
                    <a:pt x="25" y="236"/>
                  </a:lnTo>
                  <a:lnTo>
                    <a:pt x="44" y="257"/>
                  </a:lnTo>
                  <a:lnTo>
                    <a:pt x="66" y="276"/>
                  </a:lnTo>
                  <a:lnTo>
                    <a:pt x="91" y="290"/>
                  </a:lnTo>
                  <a:lnTo>
                    <a:pt x="120" y="298"/>
                  </a:lnTo>
                  <a:lnTo>
                    <a:pt x="150" y="301"/>
                  </a:lnTo>
                  <a:close/>
                </a:path>
              </a:pathLst>
            </a:custGeom>
            <a:solidFill>
              <a:srgbClr val="8EC6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59" name="Freeform 49">
              <a:extLst>
                <a:ext uri="{FF2B5EF4-FFF2-40B4-BE49-F238E27FC236}">
                  <a16:creationId xmlns:a16="http://schemas.microsoft.com/office/drawing/2014/main" id="{5A3468BF-DBC4-4721-A1CD-033A5E8DA0CC}"/>
                </a:ext>
              </a:extLst>
            </p:cNvPr>
            <p:cNvSpPr>
              <a:spLocks/>
            </p:cNvSpPr>
            <p:nvPr/>
          </p:nvSpPr>
          <p:spPr bwMode="auto">
            <a:xfrm>
              <a:off x="1338263" y="2860676"/>
              <a:ext cx="100013" cy="98425"/>
            </a:xfrm>
            <a:custGeom>
              <a:avLst/>
              <a:gdLst>
                <a:gd name="T0" fmla="*/ 49613 w 127"/>
                <a:gd name="T1" fmla="*/ 98425 h 126"/>
                <a:gd name="T2" fmla="*/ 59850 w 127"/>
                <a:gd name="T3" fmla="*/ 97644 h 126"/>
                <a:gd name="T4" fmla="*/ 70088 w 127"/>
                <a:gd name="T5" fmla="*/ 94519 h 126"/>
                <a:gd name="T6" fmla="*/ 77963 w 127"/>
                <a:gd name="T7" fmla="*/ 89832 h 126"/>
                <a:gd name="T8" fmla="*/ 85050 w 127"/>
                <a:gd name="T9" fmla="*/ 84364 h 126"/>
                <a:gd name="T10" fmla="*/ 91350 w 127"/>
                <a:gd name="T11" fmla="*/ 77334 h 126"/>
                <a:gd name="T12" fmla="*/ 96075 w 127"/>
                <a:gd name="T13" fmla="*/ 69522 h 126"/>
                <a:gd name="T14" fmla="*/ 98438 w 127"/>
                <a:gd name="T15" fmla="*/ 59367 h 126"/>
                <a:gd name="T16" fmla="*/ 100013 w 127"/>
                <a:gd name="T17" fmla="*/ 49213 h 126"/>
                <a:gd name="T18" fmla="*/ 98438 w 127"/>
                <a:gd name="T19" fmla="*/ 39839 h 126"/>
                <a:gd name="T20" fmla="*/ 96075 w 127"/>
                <a:gd name="T21" fmla="*/ 29684 h 126"/>
                <a:gd name="T22" fmla="*/ 91350 w 127"/>
                <a:gd name="T23" fmla="*/ 21872 h 126"/>
                <a:gd name="T24" fmla="*/ 85050 w 127"/>
                <a:gd name="T25" fmla="*/ 14061 h 126"/>
                <a:gd name="T26" fmla="*/ 77963 w 127"/>
                <a:gd name="T27" fmla="*/ 7812 h 126"/>
                <a:gd name="T28" fmla="*/ 70088 w 127"/>
                <a:gd name="T29" fmla="*/ 3906 h 126"/>
                <a:gd name="T30" fmla="*/ 59850 w 127"/>
                <a:gd name="T31" fmla="*/ 781 h 126"/>
                <a:gd name="T32" fmla="*/ 49613 w 127"/>
                <a:gd name="T33" fmla="*/ 0 h 126"/>
                <a:gd name="T34" fmla="*/ 40163 w 127"/>
                <a:gd name="T35" fmla="*/ 781 h 126"/>
                <a:gd name="T36" fmla="*/ 30713 w 127"/>
                <a:gd name="T37" fmla="*/ 3906 h 126"/>
                <a:gd name="T38" fmla="*/ 21263 w 127"/>
                <a:gd name="T39" fmla="*/ 7812 h 126"/>
                <a:gd name="T40" fmla="*/ 14175 w 127"/>
                <a:gd name="T41" fmla="*/ 14061 h 126"/>
                <a:gd name="T42" fmla="*/ 7875 w 127"/>
                <a:gd name="T43" fmla="*/ 21872 h 126"/>
                <a:gd name="T44" fmla="*/ 3150 w 127"/>
                <a:gd name="T45" fmla="*/ 29684 h 126"/>
                <a:gd name="T46" fmla="*/ 788 w 127"/>
                <a:gd name="T47" fmla="*/ 39839 h 126"/>
                <a:gd name="T48" fmla="*/ 0 w 127"/>
                <a:gd name="T49" fmla="*/ 49213 h 126"/>
                <a:gd name="T50" fmla="*/ 788 w 127"/>
                <a:gd name="T51" fmla="*/ 59367 h 126"/>
                <a:gd name="T52" fmla="*/ 3150 w 127"/>
                <a:gd name="T53" fmla="*/ 69522 h 126"/>
                <a:gd name="T54" fmla="*/ 7875 w 127"/>
                <a:gd name="T55" fmla="*/ 77334 h 126"/>
                <a:gd name="T56" fmla="*/ 14175 w 127"/>
                <a:gd name="T57" fmla="*/ 84364 h 126"/>
                <a:gd name="T58" fmla="*/ 21263 w 127"/>
                <a:gd name="T59" fmla="*/ 89832 h 126"/>
                <a:gd name="T60" fmla="*/ 30713 w 127"/>
                <a:gd name="T61" fmla="*/ 94519 h 126"/>
                <a:gd name="T62" fmla="*/ 40163 w 127"/>
                <a:gd name="T63" fmla="*/ 97644 h 126"/>
                <a:gd name="T64" fmla="*/ 49613 w 127"/>
                <a:gd name="T65" fmla="*/ 98425 h 1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7"/>
                <a:gd name="T100" fmla="*/ 0 h 126"/>
                <a:gd name="T101" fmla="*/ 127 w 127"/>
                <a:gd name="T102" fmla="*/ 126 h 1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7" h="126">
                  <a:moveTo>
                    <a:pt x="63" y="126"/>
                  </a:moveTo>
                  <a:lnTo>
                    <a:pt x="76" y="125"/>
                  </a:lnTo>
                  <a:lnTo>
                    <a:pt x="89" y="121"/>
                  </a:lnTo>
                  <a:lnTo>
                    <a:pt x="99" y="115"/>
                  </a:lnTo>
                  <a:lnTo>
                    <a:pt x="108" y="108"/>
                  </a:lnTo>
                  <a:lnTo>
                    <a:pt x="116" y="99"/>
                  </a:lnTo>
                  <a:lnTo>
                    <a:pt x="122" y="89"/>
                  </a:lnTo>
                  <a:lnTo>
                    <a:pt x="125" y="76"/>
                  </a:lnTo>
                  <a:lnTo>
                    <a:pt x="127" y="63"/>
                  </a:lnTo>
                  <a:lnTo>
                    <a:pt x="125" y="51"/>
                  </a:lnTo>
                  <a:lnTo>
                    <a:pt x="122" y="38"/>
                  </a:lnTo>
                  <a:lnTo>
                    <a:pt x="116" y="28"/>
                  </a:lnTo>
                  <a:lnTo>
                    <a:pt x="108" y="18"/>
                  </a:lnTo>
                  <a:lnTo>
                    <a:pt x="99" y="10"/>
                  </a:lnTo>
                  <a:lnTo>
                    <a:pt x="89" y="5"/>
                  </a:lnTo>
                  <a:lnTo>
                    <a:pt x="76" y="1"/>
                  </a:lnTo>
                  <a:lnTo>
                    <a:pt x="63" y="0"/>
                  </a:lnTo>
                  <a:lnTo>
                    <a:pt x="51" y="1"/>
                  </a:lnTo>
                  <a:lnTo>
                    <a:pt x="39" y="5"/>
                  </a:lnTo>
                  <a:lnTo>
                    <a:pt x="27" y="10"/>
                  </a:lnTo>
                  <a:lnTo>
                    <a:pt x="18" y="18"/>
                  </a:lnTo>
                  <a:lnTo>
                    <a:pt x="10" y="28"/>
                  </a:lnTo>
                  <a:lnTo>
                    <a:pt x="4" y="38"/>
                  </a:lnTo>
                  <a:lnTo>
                    <a:pt x="1" y="51"/>
                  </a:lnTo>
                  <a:lnTo>
                    <a:pt x="0" y="63"/>
                  </a:lnTo>
                  <a:lnTo>
                    <a:pt x="1" y="76"/>
                  </a:lnTo>
                  <a:lnTo>
                    <a:pt x="4" y="89"/>
                  </a:lnTo>
                  <a:lnTo>
                    <a:pt x="10" y="99"/>
                  </a:lnTo>
                  <a:lnTo>
                    <a:pt x="18" y="108"/>
                  </a:lnTo>
                  <a:lnTo>
                    <a:pt x="27" y="115"/>
                  </a:lnTo>
                  <a:lnTo>
                    <a:pt x="39" y="121"/>
                  </a:lnTo>
                  <a:lnTo>
                    <a:pt x="51" y="125"/>
                  </a:lnTo>
                  <a:lnTo>
                    <a:pt x="63" y="1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60" name="Freeform 50">
              <a:extLst>
                <a:ext uri="{FF2B5EF4-FFF2-40B4-BE49-F238E27FC236}">
                  <a16:creationId xmlns:a16="http://schemas.microsoft.com/office/drawing/2014/main" id="{899D793C-514C-48E3-9DE4-28BD6CB9FADA}"/>
                </a:ext>
              </a:extLst>
            </p:cNvPr>
            <p:cNvSpPr>
              <a:spLocks/>
            </p:cNvSpPr>
            <p:nvPr/>
          </p:nvSpPr>
          <p:spPr bwMode="auto">
            <a:xfrm>
              <a:off x="1287463" y="3060701"/>
              <a:ext cx="28575" cy="28575"/>
            </a:xfrm>
            <a:custGeom>
              <a:avLst/>
              <a:gdLst>
                <a:gd name="T0" fmla="*/ 14674 w 37"/>
                <a:gd name="T1" fmla="*/ 28575 h 35"/>
                <a:gd name="T2" fmla="*/ 20080 w 37"/>
                <a:gd name="T3" fmla="*/ 27759 h 35"/>
                <a:gd name="T4" fmla="*/ 23941 w 37"/>
                <a:gd name="T5" fmla="*/ 24493 h 35"/>
                <a:gd name="T6" fmla="*/ 27803 w 37"/>
                <a:gd name="T7" fmla="*/ 20411 h 35"/>
                <a:gd name="T8" fmla="*/ 28575 w 37"/>
                <a:gd name="T9" fmla="*/ 14696 h 35"/>
                <a:gd name="T10" fmla="*/ 27803 w 37"/>
                <a:gd name="T11" fmla="*/ 8981 h 35"/>
                <a:gd name="T12" fmla="*/ 23941 w 37"/>
                <a:gd name="T13" fmla="*/ 4082 h 35"/>
                <a:gd name="T14" fmla="*/ 20080 w 37"/>
                <a:gd name="T15" fmla="*/ 816 h 35"/>
                <a:gd name="T16" fmla="*/ 14674 w 37"/>
                <a:gd name="T17" fmla="*/ 0 h 35"/>
                <a:gd name="T18" fmla="*/ 9268 w 37"/>
                <a:gd name="T19" fmla="*/ 816 h 35"/>
                <a:gd name="T20" fmla="*/ 4634 w 37"/>
                <a:gd name="T21" fmla="*/ 4082 h 35"/>
                <a:gd name="T22" fmla="*/ 772 w 37"/>
                <a:gd name="T23" fmla="*/ 8981 h 35"/>
                <a:gd name="T24" fmla="*/ 0 w 37"/>
                <a:gd name="T25" fmla="*/ 14696 h 35"/>
                <a:gd name="T26" fmla="*/ 772 w 37"/>
                <a:gd name="T27" fmla="*/ 20411 h 35"/>
                <a:gd name="T28" fmla="*/ 4634 w 37"/>
                <a:gd name="T29" fmla="*/ 24493 h 35"/>
                <a:gd name="T30" fmla="*/ 9268 w 37"/>
                <a:gd name="T31" fmla="*/ 27759 h 35"/>
                <a:gd name="T32" fmla="*/ 14674 w 37"/>
                <a:gd name="T33" fmla="*/ 28575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35"/>
                <a:gd name="T53" fmla="*/ 37 w 37"/>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35">
                  <a:moveTo>
                    <a:pt x="19" y="35"/>
                  </a:moveTo>
                  <a:lnTo>
                    <a:pt x="26" y="34"/>
                  </a:lnTo>
                  <a:lnTo>
                    <a:pt x="31" y="30"/>
                  </a:lnTo>
                  <a:lnTo>
                    <a:pt x="36" y="25"/>
                  </a:lnTo>
                  <a:lnTo>
                    <a:pt x="37" y="18"/>
                  </a:lnTo>
                  <a:lnTo>
                    <a:pt x="36" y="11"/>
                  </a:lnTo>
                  <a:lnTo>
                    <a:pt x="31" y="5"/>
                  </a:lnTo>
                  <a:lnTo>
                    <a:pt x="26" y="1"/>
                  </a:lnTo>
                  <a:lnTo>
                    <a:pt x="19" y="0"/>
                  </a:lnTo>
                  <a:lnTo>
                    <a:pt x="12" y="1"/>
                  </a:lnTo>
                  <a:lnTo>
                    <a:pt x="6" y="5"/>
                  </a:lnTo>
                  <a:lnTo>
                    <a:pt x="1" y="11"/>
                  </a:lnTo>
                  <a:lnTo>
                    <a:pt x="0" y="18"/>
                  </a:lnTo>
                  <a:lnTo>
                    <a:pt x="1" y="25"/>
                  </a:lnTo>
                  <a:lnTo>
                    <a:pt x="6" y="30"/>
                  </a:lnTo>
                  <a:lnTo>
                    <a:pt x="12" y="34"/>
                  </a:lnTo>
                  <a:lnTo>
                    <a:pt x="19"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61" name="Freeform 51">
              <a:extLst>
                <a:ext uri="{FF2B5EF4-FFF2-40B4-BE49-F238E27FC236}">
                  <a16:creationId xmlns:a16="http://schemas.microsoft.com/office/drawing/2014/main" id="{2F01E34A-879C-41BC-92DF-51C4AB26F373}"/>
                </a:ext>
              </a:extLst>
            </p:cNvPr>
            <p:cNvSpPr>
              <a:spLocks/>
            </p:cNvSpPr>
            <p:nvPr/>
          </p:nvSpPr>
          <p:spPr bwMode="auto">
            <a:xfrm>
              <a:off x="1343025" y="3059113"/>
              <a:ext cx="28575" cy="30163"/>
            </a:xfrm>
            <a:custGeom>
              <a:avLst/>
              <a:gdLst>
                <a:gd name="T0" fmla="*/ 14696 w 35"/>
                <a:gd name="T1" fmla="*/ 30163 h 37"/>
                <a:gd name="T2" fmla="*/ 20411 w 35"/>
                <a:gd name="T3" fmla="*/ 29348 h 37"/>
                <a:gd name="T4" fmla="*/ 25309 w 35"/>
                <a:gd name="T5" fmla="*/ 25272 h 37"/>
                <a:gd name="T6" fmla="*/ 27759 w 35"/>
                <a:gd name="T7" fmla="*/ 21196 h 37"/>
                <a:gd name="T8" fmla="*/ 28575 w 35"/>
                <a:gd name="T9" fmla="*/ 15489 h 37"/>
                <a:gd name="T10" fmla="*/ 27759 w 35"/>
                <a:gd name="T11" fmla="*/ 9783 h 37"/>
                <a:gd name="T12" fmla="*/ 25309 w 35"/>
                <a:gd name="T13" fmla="*/ 4891 h 37"/>
                <a:gd name="T14" fmla="*/ 20411 w 35"/>
                <a:gd name="T15" fmla="*/ 815 h 37"/>
                <a:gd name="T16" fmla="*/ 14696 w 35"/>
                <a:gd name="T17" fmla="*/ 0 h 37"/>
                <a:gd name="T18" fmla="*/ 8981 w 35"/>
                <a:gd name="T19" fmla="*/ 815 h 37"/>
                <a:gd name="T20" fmla="*/ 4082 w 35"/>
                <a:gd name="T21" fmla="*/ 4891 h 37"/>
                <a:gd name="T22" fmla="*/ 816 w 35"/>
                <a:gd name="T23" fmla="*/ 9783 h 37"/>
                <a:gd name="T24" fmla="*/ 0 w 35"/>
                <a:gd name="T25" fmla="*/ 15489 h 37"/>
                <a:gd name="T26" fmla="*/ 816 w 35"/>
                <a:gd name="T27" fmla="*/ 21196 h 37"/>
                <a:gd name="T28" fmla="*/ 4082 w 35"/>
                <a:gd name="T29" fmla="*/ 25272 h 37"/>
                <a:gd name="T30" fmla="*/ 8981 w 35"/>
                <a:gd name="T31" fmla="*/ 29348 h 37"/>
                <a:gd name="T32" fmla="*/ 14696 w 35"/>
                <a:gd name="T33" fmla="*/ 30163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37"/>
                <a:gd name="T53" fmla="*/ 35 w 35"/>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37">
                  <a:moveTo>
                    <a:pt x="18" y="37"/>
                  </a:moveTo>
                  <a:lnTo>
                    <a:pt x="25" y="36"/>
                  </a:lnTo>
                  <a:lnTo>
                    <a:pt x="31" y="31"/>
                  </a:lnTo>
                  <a:lnTo>
                    <a:pt x="34" y="26"/>
                  </a:lnTo>
                  <a:lnTo>
                    <a:pt x="35" y="19"/>
                  </a:lnTo>
                  <a:lnTo>
                    <a:pt x="34" y="12"/>
                  </a:lnTo>
                  <a:lnTo>
                    <a:pt x="31" y="6"/>
                  </a:lnTo>
                  <a:lnTo>
                    <a:pt x="25" y="1"/>
                  </a:lnTo>
                  <a:lnTo>
                    <a:pt x="18" y="0"/>
                  </a:lnTo>
                  <a:lnTo>
                    <a:pt x="11" y="1"/>
                  </a:lnTo>
                  <a:lnTo>
                    <a:pt x="5" y="6"/>
                  </a:lnTo>
                  <a:lnTo>
                    <a:pt x="1" y="12"/>
                  </a:lnTo>
                  <a:lnTo>
                    <a:pt x="0" y="19"/>
                  </a:lnTo>
                  <a:lnTo>
                    <a:pt x="1" y="26"/>
                  </a:lnTo>
                  <a:lnTo>
                    <a:pt x="5" y="31"/>
                  </a:lnTo>
                  <a:lnTo>
                    <a:pt x="11" y="36"/>
                  </a:lnTo>
                  <a:lnTo>
                    <a:pt x="18"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62" name="Freeform 52">
              <a:extLst>
                <a:ext uri="{FF2B5EF4-FFF2-40B4-BE49-F238E27FC236}">
                  <a16:creationId xmlns:a16="http://schemas.microsoft.com/office/drawing/2014/main" id="{880008CB-57B0-4E92-9594-81DA648EC379}"/>
                </a:ext>
              </a:extLst>
            </p:cNvPr>
            <p:cNvSpPr>
              <a:spLocks/>
            </p:cNvSpPr>
            <p:nvPr/>
          </p:nvSpPr>
          <p:spPr bwMode="auto">
            <a:xfrm>
              <a:off x="1316038" y="3108326"/>
              <a:ext cx="28575" cy="28575"/>
            </a:xfrm>
            <a:custGeom>
              <a:avLst/>
              <a:gdLst>
                <a:gd name="T0" fmla="*/ 13901 w 37"/>
                <a:gd name="T1" fmla="*/ 28575 h 37"/>
                <a:gd name="T2" fmla="*/ 19307 w 37"/>
                <a:gd name="T3" fmla="*/ 27803 h 37"/>
                <a:gd name="T4" fmla="*/ 23941 w 37"/>
                <a:gd name="T5" fmla="*/ 24714 h 37"/>
                <a:gd name="T6" fmla="*/ 27803 w 37"/>
                <a:gd name="T7" fmla="*/ 20080 h 37"/>
                <a:gd name="T8" fmla="*/ 28575 w 37"/>
                <a:gd name="T9" fmla="*/ 14674 h 37"/>
                <a:gd name="T10" fmla="*/ 27803 w 37"/>
                <a:gd name="T11" fmla="*/ 9268 h 37"/>
                <a:gd name="T12" fmla="*/ 23941 w 37"/>
                <a:gd name="T13" fmla="*/ 4634 h 37"/>
                <a:gd name="T14" fmla="*/ 19307 w 37"/>
                <a:gd name="T15" fmla="*/ 1545 h 37"/>
                <a:gd name="T16" fmla="*/ 13901 w 37"/>
                <a:gd name="T17" fmla="*/ 0 h 37"/>
                <a:gd name="T18" fmla="*/ 9268 w 37"/>
                <a:gd name="T19" fmla="*/ 1545 h 37"/>
                <a:gd name="T20" fmla="*/ 4634 w 37"/>
                <a:gd name="T21" fmla="*/ 4634 h 37"/>
                <a:gd name="T22" fmla="*/ 772 w 37"/>
                <a:gd name="T23" fmla="*/ 9268 h 37"/>
                <a:gd name="T24" fmla="*/ 0 w 37"/>
                <a:gd name="T25" fmla="*/ 14674 h 37"/>
                <a:gd name="T26" fmla="*/ 772 w 37"/>
                <a:gd name="T27" fmla="*/ 20080 h 37"/>
                <a:gd name="T28" fmla="*/ 4634 w 37"/>
                <a:gd name="T29" fmla="*/ 24714 h 37"/>
                <a:gd name="T30" fmla="*/ 9268 w 37"/>
                <a:gd name="T31" fmla="*/ 27803 h 37"/>
                <a:gd name="T32" fmla="*/ 13901 w 37"/>
                <a:gd name="T33" fmla="*/ 28575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37"/>
                <a:gd name="T53" fmla="*/ 37 w 37"/>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37">
                  <a:moveTo>
                    <a:pt x="18" y="37"/>
                  </a:moveTo>
                  <a:lnTo>
                    <a:pt x="25" y="36"/>
                  </a:lnTo>
                  <a:lnTo>
                    <a:pt x="31" y="32"/>
                  </a:lnTo>
                  <a:lnTo>
                    <a:pt x="36" y="26"/>
                  </a:lnTo>
                  <a:lnTo>
                    <a:pt x="37" y="19"/>
                  </a:lnTo>
                  <a:lnTo>
                    <a:pt x="36" y="12"/>
                  </a:lnTo>
                  <a:lnTo>
                    <a:pt x="31" y="6"/>
                  </a:lnTo>
                  <a:lnTo>
                    <a:pt x="25" y="2"/>
                  </a:lnTo>
                  <a:lnTo>
                    <a:pt x="18" y="0"/>
                  </a:lnTo>
                  <a:lnTo>
                    <a:pt x="12" y="2"/>
                  </a:lnTo>
                  <a:lnTo>
                    <a:pt x="6" y="6"/>
                  </a:lnTo>
                  <a:lnTo>
                    <a:pt x="1" y="12"/>
                  </a:lnTo>
                  <a:lnTo>
                    <a:pt x="0" y="19"/>
                  </a:lnTo>
                  <a:lnTo>
                    <a:pt x="1" y="26"/>
                  </a:lnTo>
                  <a:lnTo>
                    <a:pt x="6" y="32"/>
                  </a:lnTo>
                  <a:lnTo>
                    <a:pt x="12" y="36"/>
                  </a:lnTo>
                  <a:lnTo>
                    <a:pt x="18"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63" name="Freeform 53">
              <a:extLst>
                <a:ext uri="{FF2B5EF4-FFF2-40B4-BE49-F238E27FC236}">
                  <a16:creationId xmlns:a16="http://schemas.microsoft.com/office/drawing/2014/main" id="{30798C9E-ED57-40C2-AF4E-E8D5CD060E95}"/>
                </a:ext>
              </a:extLst>
            </p:cNvPr>
            <p:cNvSpPr>
              <a:spLocks/>
            </p:cNvSpPr>
            <p:nvPr/>
          </p:nvSpPr>
          <p:spPr bwMode="auto">
            <a:xfrm>
              <a:off x="511175" y="2566988"/>
              <a:ext cx="28575" cy="28575"/>
            </a:xfrm>
            <a:custGeom>
              <a:avLst/>
              <a:gdLst>
                <a:gd name="T0" fmla="*/ 15081 w 36"/>
                <a:gd name="T1" fmla="*/ 28575 h 36"/>
                <a:gd name="T2" fmla="*/ 19844 w 36"/>
                <a:gd name="T3" fmla="*/ 27781 h 36"/>
                <a:gd name="T4" fmla="*/ 24606 w 36"/>
                <a:gd name="T5" fmla="*/ 23812 h 36"/>
                <a:gd name="T6" fmla="*/ 27781 w 36"/>
                <a:gd name="T7" fmla="*/ 19844 h 36"/>
                <a:gd name="T8" fmla="*/ 28575 w 36"/>
                <a:gd name="T9" fmla="*/ 15081 h 36"/>
                <a:gd name="T10" fmla="*/ 27781 w 36"/>
                <a:gd name="T11" fmla="*/ 9525 h 36"/>
                <a:gd name="T12" fmla="*/ 24606 w 36"/>
                <a:gd name="T13" fmla="*/ 4762 h 36"/>
                <a:gd name="T14" fmla="*/ 19844 w 36"/>
                <a:gd name="T15" fmla="*/ 794 h 36"/>
                <a:gd name="T16" fmla="*/ 15081 w 36"/>
                <a:gd name="T17" fmla="*/ 0 h 36"/>
                <a:gd name="T18" fmla="*/ 9525 w 36"/>
                <a:gd name="T19" fmla="*/ 794 h 36"/>
                <a:gd name="T20" fmla="*/ 4762 w 36"/>
                <a:gd name="T21" fmla="*/ 4762 h 36"/>
                <a:gd name="T22" fmla="*/ 794 w 36"/>
                <a:gd name="T23" fmla="*/ 9525 h 36"/>
                <a:gd name="T24" fmla="*/ 0 w 36"/>
                <a:gd name="T25" fmla="*/ 15081 h 36"/>
                <a:gd name="T26" fmla="*/ 794 w 36"/>
                <a:gd name="T27" fmla="*/ 19844 h 36"/>
                <a:gd name="T28" fmla="*/ 4762 w 36"/>
                <a:gd name="T29" fmla="*/ 23812 h 36"/>
                <a:gd name="T30" fmla="*/ 9525 w 36"/>
                <a:gd name="T31" fmla="*/ 27781 h 36"/>
                <a:gd name="T32" fmla="*/ 15081 w 36"/>
                <a:gd name="T33" fmla="*/ 28575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6"/>
                <a:gd name="T53" fmla="*/ 36 w 36"/>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6">
                  <a:moveTo>
                    <a:pt x="19" y="36"/>
                  </a:moveTo>
                  <a:lnTo>
                    <a:pt x="25" y="35"/>
                  </a:lnTo>
                  <a:lnTo>
                    <a:pt x="31" y="30"/>
                  </a:lnTo>
                  <a:lnTo>
                    <a:pt x="35" y="25"/>
                  </a:lnTo>
                  <a:lnTo>
                    <a:pt x="36" y="19"/>
                  </a:lnTo>
                  <a:lnTo>
                    <a:pt x="35" y="12"/>
                  </a:lnTo>
                  <a:lnTo>
                    <a:pt x="31" y="6"/>
                  </a:lnTo>
                  <a:lnTo>
                    <a:pt x="25" y="1"/>
                  </a:lnTo>
                  <a:lnTo>
                    <a:pt x="19" y="0"/>
                  </a:lnTo>
                  <a:lnTo>
                    <a:pt x="12" y="1"/>
                  </a:lnTo>
                  <a:lnTo>
                    <a:pt x="6" y="6"/>
                  </a:lnTo>
                  <a:lnTo>
                    <a:pt x="1" y="12"/>
                  </a:lnTo>
                  <a:lnTo>
                    <a:pt x="0" y="19"/>
                  </a:lnTo>
                  <a:lnTo>
                    <a:pt x="1" y="25"/>
                  </a:lnTo>
                  <a:lnTo>
                    <a:pt x="6" y="30"/>
                  </a:lnTo>
                  <a:lnTo>
                    <a:pt x="12" y="35"/>
                  </a:lnTo>
                  <a:lnTo>
                    <a:pt x="19"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64" name="Freeform 54">
              <a:extLst>
                <a:ext uri="{FF2B5EF4-FFF2-40B4-BE49-F238E27FC236}">
                  <a16:creationId xmlns:a16="http://schemas.microsoft.com/office/drawing/2014/main" id="{43F0653E-9CDC-47CB-AA8C-4913844E7E66}"/>
                </a:ext>
              </a:extLst>
            </p:cNvPr>
            <p:cNvSpPr>
              <a:spLocks/>
            </p:cNvSpPr>
            <p:nvPr/>
          </p:nvSpPr>
          <p:spPr bwMode="auto">
            <a:xfrm>
              <a:off x="466725" y="2681288"/>
              <a:ext cx="30163" cy="30163"/>
            </a:xfrm>
            <a:custGeom>
              <a:avLst/>
              <a:gdLst>
                <a:gd name="T0" fmla="*/ 14674 w 37"/>
                <a:gd name="T1" fmla="*/ 30163 h 37"/>
                <a:gd name="T2" fmla="*/ 20380 w 37"/>
                <a:gd name="T3" fmla="*/ 29348 h 37"/>
                <a:gd name="T4" fmla="*/ 25272 w 37"/>
                <a:gd name="T5" fmla="*/ 25272 h 37"/>
                <a:gd name="T6" fmla="*/ 29348 w 37"/>
                <a:gd name="T7" fmla="*/ 21196 h 37"/>
                <a:gd name="T8" fmla="*/ 30163 w 37"/>
                <a:gd name="T9" fmla="*/ 15489 h 37"/>
                <a:gd name="T10" fmla="*/ 29348 w 37"/>
                <a:gd name="T11" fmla="*/ 9783 h 37"/>
                <a:gd name="T12" fmla="*/ 25272 w 37"/>
                <a:gd name="T13" fmla="*/ 4891 h 37"/>
                <a:gd name="T14" fmla="*/ 20380 w 37"/>
                <a:gd name="T15" fmla="*/ 815 h 37"/>
                <a:gd name="T16" fmla="*/ 14674 w 37"/>
                <a:gd name="T17" fmla="*/ 0 h 37"/>
                <a:gd name="T18" fmla="*/ 8967 w 37"/>
                <a:gd name="T19" fmla="*/ 815 h 37"/>
                <a:gd name="T20" fmla="*/ 4891 w 37"/>
                <a:gd name="T21" fmla="*/ 4891 h 37"/>
                <a:gd name="T22" fmla="*/ 815 w 37"/>
                <a:gd name="T23" fmla="*/ 9783 h 37"/>
                <a:gd name="T24" fmla="*/ 0 w 37"/>
                <a:gd name="T25" fmla="*/ 15489 h 37"/>
                <a:gd name="T26" fmla="*/ 815 w 37"/>
                <a:gd name="T27" fmla="*/ 21196 h 37"/>
                <a:gd name="T28" fmla="*/ 4891 w 37"/>
                <a:gd name="T29" fmla="*/ 25272 h 37"/>
                <a:gd name="T30" fmla="*/ 8967 w 37"/>
                <a:gd name="T31" fmla="*/ 29348 h 37"/>
                <a:gd name="T32" fmla="*/ 14674 w 37"/>
                <a:gd name="T33" fmla="*/ 30163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37"/>
                <a:gd name="T53" fmla="*/ 37 w 37"/>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37">
                  <a:moveTo>
                    <a:pt x="18" y="37"/>
                  </a:moveTo>
                  <a:lnTo>
                    <a:pt x="25" y="36"/>
                  </a:lnTo>
                  <a:lnTo>
                    <a:pt x="31" y="31"/>
                  </a:lnTo>
                  <a:lnTo>
                    <a:pt x="36" y="26"/>
                  </a:lnTo>
                  <a:lnTo>
                    <a:pt x="37" y="19"/>
                  </a:lnTo>
                  <a:lnTo>
                    <a:pt x="36" y="12"/>
                  </a:lnTo>
                  <a:lnTo>
                    <a:pt x="31" y="6"/>
                  </a:lnTo>
                  <a:lnTo>
                    <a:pt x="25" y="1"/>
                  </a:lnTo>
                  <a:lnTo>
                    <a:pt x="18" y="0"/>
                  </a:lnTo>
                  <a:lnTo>
                    <a:pt x="11" y="1"/>
                  </a:lnTo>
                  <a:lnTo>
                    <a:pt x="6" y="6"/>
                  </a:lnTo>
                  <a:lnTo>
                    <a:pt x="1" y="12"/>
                  </a:lnTo>
                  <a:lnTo>
                    <a:pt x="0" y="19"/>
                  </a:lnTo>
                  <a:lnTo>
                    <a:pt x="1" y="26"/>
                  </a:lnTo>
                  <a:lnTo>
                    <a:pt x="6" y="31"/>
                  </a:lnTo>
                  <a:lnTo>
                    <a:pt x="11" y="36"/>
                  </a:lnTo>
                  <a:lnTo>
                    <a:pt x="18"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65" name="Freeform 55">
              <a:extLst>
                <a:ext uri="{FF2B5EF4-FFF2-40B4-BE49-F238E27FC236}">
                  <a16:creationId xmlns:a16="http://schemas.microsoft.com/office/drawing/2014/main" id="{E8111751-CC0F-48A4-B089-166CB4D378AE}"/>
                </a:ext>
              </a:extLst>
            </p:cNvPr>
            <p:cNvSpPr>
              <a:spLocks/>
            </p:cNvSpPr>
            <p:nvPr/>
          </p:nvSpPr>
          <p:spPr bwMode="auto">
            <a:xfrm>
              <a:off x="427037" y="2794001"/>
              <a:ext cx="28575" cy="28575"/>
            </a:xfrm>
            <a:custGeom>
              <a:avLst/>
              <a:gdLst>
                <a:gd name="T0" fmla="*/ 13494 w 36"/>
                <a:gd name="T1" fmla="*/ 28575 h 37"/>
                <a:gd name="T2" fmla="*/ 19050 w 36"/>
                <a:gd name="T3" fmla="*/ 27803 h 37"/>
                <a:gd name="T4" fmla="*/ 23812 w 36"/>
                <a:gd name="T5" fmla="*/ 23941 h 37"/>
                <a:gd name="T6" fmla="*/ 27781 w 36"/>
                <a:gd name="T7" fmla="*/ 19307 h 37"/>
                <a:gd name="T8" fmla="*/ 28575 w 36"/>
                <a:gd name="T9" fmla="*/ 13901 h 37"/>
                <a:gd name="T10" fmla="*/ 27781 w 36"/>
                <a:gd name="T11" fmla="*/ 9268 h 37"/>
                <a:gd name="T12" fmla="*/ 23812 w 36"/>
                <a:gd name="T13" fmla="*/ 4634 h 37"/>
                <a:gd name="T14" fmla="*/ 19050 w 36"/>
                <a:gd name="T15" fmla="*/ 772 h 37"/>
                <a:gd name="T16" fmla="*/ 13494 w 36"/>
                <a:gd name="T17" fmla="*/ 0 h 37"/>
                <a:gd name="T18" fmla="*/ 7937 w 36"/>
                <a:gd name="T19" fmla="*/ 772 h 37"/>
                <a:gd name="T20" fmla="*/ 4762 w 36"/>
                <a:gd name="T21" fmla="*/ 4634 h 37"/>
                <a:gd name="T22" fmla="*/ 794 w 36"/>
                <a:gd name="T23" fmla="*/ 9268 h 37"/>
                <a:gd name="T24" fmla="*/ 0 w 36"/>
                <a:gd name="T25" fmla="*/ 13901 h 37"/>
                <a:gd name="T26" fmla="*/ 794 w 36"/>
                <a:gd name="T27" fmla="*/ 19307 h 37"/>
                <a:gd name="T28" fmla="*/ 4762 w 36"/>
                <a:gd name="T29" fmla="*/ 23941 h 37"/>
                <a:gd name="T30" fmla="*/ 7937 w 36"/>
                <a:gd name="T31" fmla="*/ 27803 h 37"/>
                <a:gd name="T32" fmla="*/ 13494 w 36"/>
                <a:gd name="T33" fmla="*/ 28575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7"/>
                <a:gd name="T53" fmla="*/ 36 w 36"/>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7">
                  <a:moveTo>
                    <a:pt x="17" y="37"/>
                  </a:moveTo>
                  <a:lnTo>
                    <a:pt x="24" y="36"/>
                  </a:lnTo>
                  <a:lnTo>
                    <a:pt x="30" y="31"/>
                  </a:lnTo>
                  <a:lnTo>
                    <a:pt x="35" y="25"/>
                  </a:lnTo>
                  <a:lnTo>
                    <a:pt x="36" y="18"/>
                  </a:lnTo>
                  <a:lnTo>
                    <a:pt x="35" y="12"/>
                  </a:lnTo>
                  <a:lnTo>
                    <a:pt x="30" y="6"/>
                  </a:lnTo>
                  <a:lnTo>
                    <a:pt x="24" y="1"/>
                  </a:lnTo>
                  <a:lnTo>
                    <a:pt x="17" y="0"/>
                  </a:lnTo>
                  <a:lnTo>
                    <a:pt x="10" y="1"/>
                  </a:lnTo>
                  <a:lnTo>
                    <a:pt x="6" y="6"/>
                  </a:lnTo>
                  <a:lnTo>
                    <a:pt x="1" y="12"/>
                  </a:lnTo>
                  <a:lnTo>
                    <a:pt x="0" y="18"/>
                  </a:lnTo>
                  <a:lnTo>
                    <a:pt x="1" y="25"/>
                  </a:lnTo>
                  <a:lnTo>
                    <a:pt x="6" y="31"/>
                  </a:lnTo>
                  <a:lnTo>
                    <a:pt x="10" y="36"/>
                  </a:lnTo>
                  <a:lnTo>
                    <a:pt x="17"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66" name="Freeform 56">
              <a:extLst>
                <a:ext uri="{FF2B5EF4-FFF2-40B4-BE49-F238E27FC236}">
                  <a16:creationId xmlns:a16="http://schemas.microsoft.com/office/drawing/2014/main" id="{54E2C765-7C45-4B00-AB77-8554D14C15D7}"/>
                </a:ext>
              </a:extLst>
            </p:cNvPr>
            <p:cNvSpPr>
              <a:spLocks/>
            </p:cNvSpPr>
            <p:nvPr/>
          </p:nvSpPr>
          <p:spPr bwMode="auto">
            <a:xfrm>
              <a:off x="428625" y="2921001"/>
              <a:ext cx="30163" cy="28575"/>
            </a:xfrm>
            <a:custGeom>
              <a:avLst/>
              <a:gdLst>
                <a:gd name="T0" fmla="*/ 15489 w 37"/>
                <a:gd name="T1" fmla="*/ 28575 h 37"/>
                <a:gd name="T2" fmla="*/ 21196 w 37"/>
                <a:gd name="T3" fmla="*/ 27803 h 37"/>
                <a:gd name="T4" fmla="*/ 26087 w 37"/>
                <a:gd name="T5" fmla="*/ 23941 h 37"/>
                <a:gd name="T6" fmla="*/ 29348 w 37"/>
                <a:gd name="T7" fmla="*/ 19307 h 37"/>
                <a:gd name="T8" fmla="*/ 30163 w 37"/>
                <a:gd name="T9" fmla="*/ 14674 h 37"/>
                <a:gd name="T10" fmla="*/ 29348 w 37"/>
                <a:gd name="T11" fmla="*/ 9268 h 37"/>
                <a:gd name="T12" fmla="*/ 26087 w 37"/>
                <a:gd name="T13" fmla="*/ 4634 h 37"/>
                <a:gd name="T14" fmla="*/ 21196 w 37"/>
                <a:gd name="T15" fmla="*/ 772 h 37"/>
                <a:gd name="T16" fmla="*/ 15489 w 37"/>
                <a:gd name="T17" fmla="*/ 0 h 37"/>
                <a:gd name="T18" fmla="*/ 9783 w 37"/>
                <a:gd name="T19" fmla="*/ 772 h 37"/>
                <a:gd name="T20" fmla="*/ 4891 w 37"/>
                <a:gd name="T21" fmla="*/ 4634 h 37"/>
                <a:gd name="T22" fmla="*/ 1630 w 37"/>
                <a:gd name="T23" fmla="*/ 9268 h 37"/>
                <a:gd name="T24" fmla="*/ 0 w 37"/>
                <a:gd name="T25" fmla="*/ 14674 h 37"/>
                <a:gd name="T26" fmla="*/ 1630 w 37"/>
                <a:gd name="T27" fmla="*/ 19307 h 37"/>
                <a:gd name="T28" fmla="*/ 4891 w 37"/>
                <a:gd name="T29" fmla="*/ 23941 h 37"/>
                <a:gd name="T30" fmla="*/ 9783 w 37"/>
                <a:gd name="T31" fmla="*/ 27803 h 37"/>
                <a:gd name="T32" fmla="*/ 15489 w 37"/>
                <a:gd name="T33" fmla="*/ 28575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37"/>
                <a:gd name="T53" fmla="*/ 37 w 37"/>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37">
                  <a:moveTo>
                    <a:pt x="19" y="37"/>
                  </a:moveTo>
                  <a:lnTo>
                    <a:pt x="26" y="36"/>
                  </a:lnTo>
                  <a:lnTo>
                    <a:pt x="32" y="31"/>
                  </a:lnTo>
                  <a:lnTo>
                    <a:pt x="36" y="25"/>
                  </a:lnTo>
                  <a:lnTo>
                    <a:pt x="37" y="19"/>
                  </a:lnTo>
                  <a:lnTo>
                    <a:pt x="36" y="12"/>
                  </a:lnTo>
                  <a:lnTo>
                    <a:pt x="32" y="6"/>
                  </a:lnTo>
                  <a:lnTo>
                    <a:pt x="26" y="1"/>
                  </a:lnTo>
                  <a:lnTo>
                    <a:pt x="19" y="0"/>
                  </a:lnTo>
                  <a:lnTo>
                    <a:pt x="12" y="1"/>
                  </a:lnTo>
                  <a:lnTo>
                    <a:pt x="6" y="6"/>
                  </a:lnTo>
                  <a:lnTo>
                    <a:pt x="2" y="12"/>
                  </a:lnTo>
                  <a:lnTo>
                    <a:pt x="0" y="19"/>
                  </a:lnTo>
                  <a:lnTo>
                    <a:pt x="2" y="25"/>
                  </a:lnTo>
                  <a:lnTo>
                    <a:pt x="6" y="31"/>
                  </a:lnTo>
                  <a:lnTo>
                    <a:pt x="12" y="36"/>
                  </a:lnTo>
                  <a:lnTo>
                    <a:pt x="19"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67" name="Freeform 57">
              <a:extLst>
                <a:ext uri="{FF2B5EF4-FFF2-40B4-BE49-F238E27FC236}">
                  <a16:creationId xmlns:a16="http://schemas.microsoft.com/office/drawing/2014/main" id="{CB9A432B-0E33-46B9-B02E-ADBE96068A74}"/>
                </a:ext>
              </a:extLst>
            </p:cNvPr>
            <p:cNvSpPr>
              <a:spLocks/>
            </p:cNvSpPr>
            <p:nvPr/>
          </p:nvSpPr>
          <p:spPr bwMode="auto">
            <a:xfrm>
              <a:off x="434975" y="3027363"/>
              <a:ext cx="28575" cy="28575"/>
            </a:xfrm>
            <a:custGeom>
              <a:avLst/>
              <a:gdLst>
                <a:gd name="T0" fmla="*/ 14674 w 37"/>
                <a:gd name="T1" fmla="*/ 28575 h 36"/>
                <a:gd name="T2" fmla="*/ 20080 w 37"/>
                <a:gd name="T3" fmla="*/ 27781 h 36"/>
                <a:gd name="T4" fmla="*/ 23941 w 37"/>
                <a:gd name="T5" fmla="*/ 23812 h 36"/>
                <a:gd name="T6" fmla="*/ 27803 w 37"/>
                <a:gd name="T7" fmla="*/ 19050 h 36"/>
                <a:gd name="T8" fmla="*/ 28575 w 37"/>
                <a:gd name="T9" fmla="*/ 13494 h 36"/>
                <a:gd name="T10" fmla="*/ 27803 w 37"/>
                <a:gd name="T11" fmla="*/ 7937 h 36"/>
                <a:gd name="T12" fmla="*/ 23941 w 37"/>
                <a:gd name="T13" fmla="*/ 3969 h 36"/>
                <a:gd name="T14" fmla="*/ 20080 w 37"/>
                <a:gd name="T15" fmla="*/ 794 h 36"/>
                <a:gd name="T16" fmla="*/ 14674 w 37"/>
                <a:gd name="T17" fmla="*/ 0 h 36"/>
                <a:gd name="T18" fmla="*/ 9268 w 37"/>
                <a:gd name="T19" fmla="*/ 794 h 36"/>
                <a:gd name="T20" fmla="*/ 4634 w 37"/>
                <a:gd name="T21" fmla="*/ 3969 h 36"/>
                <a:gd name="T22" fmla="*/ 772 w 37"/>
                <a:gd name="T23" fmla="*/ 7937 h 36"/>
                <a:gd name="T24" fmla="*/ 0 w 37"/>
                <a:gd name="T25" fmla="*/ 13494 h 36"/>
                <a:gd name="T26" fmla="*/ 772 w 37"/>
                <a:gd name="T27" fmla="*/ 19050 h 36"/>
                <a:gd name="T28" fmla="*/ 4634 w 37"/>
                <a:gd name="T29" fmla="*/ 23812 h 36"/>
                <a:gd name="T30" fmla="*/ 9268 w 37"/>
                <a:gd name="T31" fmla="*/ 27781 h 36"/>
                <a:gd name="T32" fmla="*/ 14674 w 37"/>
                <a:gd name="T33" fmla="*/ 28575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36"/>
                <a:gd name="T53" fmla="*/ 37 w 37"/>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36">
                  <a:moveTo>
                    <a:pt x="19" y="36"/>
                  </a:moveTo>
                  <a:lnTo>
                    <a:pt x="26" y="35"/>
                  </a:lnTo>
                  <a:lnTo>
                    <a:pt x="31" y="30"/>
                  </a:lnTo>
                  <a:lnTo>
                    <a:pt x="36" y="24"/>
                  </a:lnTo>
                  <a:lnTo>
                    <a:pt x="37" y="17"/>
                  </a:lnTo>
                  <a:lnTo>
                    <a:pt x="36" y="10"/>
                  </a:lnTo>
                  <a:lnTo>
                    <a:pt x="31" y="5"/>
                  </a:lnTo>
                  <a:lnTo>
                    <a:pt x="26" y="1"/>
                  </a:lnTo>
                  <a:lnTo>
                    <a:pt x="19" y="0"/>
                  </a:lnTo>
                  <a:lnTo>
                    <a:pt x="12" y="1"/>
                  </a:lnTo>
                  <a:lnTo>
                    <a:pt x="6" y="5"/>
                  </a:lnTo>
                  <a:lnTo>
                    <a:pt x="1" y="10"/>
                  </a:lnTo>
                  <a:lnTo>
                    <a:pt x="0" y="17"/>
                  </a:lnTo>
                  <a:lnTo>
                    <a:pt x="1" y="24"/>
                  </a:lnTo>
                  <a:lnTo>
                    <a:pt x="6" y="30"/>
                  </a:lnTo>
                  <a:lnTo>
                    <a:pt x="12" y="35"/>
                  </a:lnTo>
                  <a:lnTo>
                    <a:pt x="19"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68" name="Freeform 58">
              <a:extLst>
                <a:ext uri="{FF2B5EF4-FFF2-40B4-BE49-F238E27FC236}">
                  <a16:creationId xmlns:a16="http://schemas.microsoft.com/office/drawing/2014/main" id="{3E7BFD3F-76D3-4926-B33F-570B3F84DA9B}"/>
                </a:ext>
              </a:extLst>
            </p:cNvPr>
            <p:cNvSpPr>
              <a:spLocks/>
            </p:cNvSpPr>
            <p:nvPr/>
          </p:nvSpPr>
          <p:spPr bwMode="auto">
            <a:xfrm>
              <a:off x="469900" y="3163888"/>
              <a:ext cx="30163" cy="30163"/>
            </a:xfrm>
            <a:custGeom>
              <a:avLst/>
              <a:gdLst>
                <a:gd name="T0" fmla="*/ 15489 w 37"/>
                <a:gd name="T1" fmla="*/ 30163 h 37"/>
                <a:gd name="T2" fmla="*/ 21196 w 37"/>
                <a:gd name="T3" fmla="*/ 29348 h 37"/>
                <a:gd name="T4" fmla="*/ 25272 w 37"/>
                <a:gd name="T5" fmla="*/ 25272 h 37"/>
                <a:gd name="T6" fmla="*/ 29348 w 37"/>
                <a:gd name="T7" fmla="*/ 20380 h 37"/>
                <a:gd name="T8" fmla="*/ 30163 w 37"/>
                <a:gd name="T9" fmla="*/ 14674 h 37"/>
                <a:gd name="T10" fmla="*/ 29348 w 37"/>
                <a:gd name="T11" fmla="*/ 8967 h 37"/>
                <a:gd name="T12" fmla="*/ 25272 w 37"/>
                <a:gd name="T13" fmla="*/ 4891 h 37"/>
                <a:gd name="T14" fmla="*/ 21196 w 37"/>
                <a:gd name="T15" fmla="*/ 815 h 37"/>
                <a:gd name="T16" fmla="*/ 15489 w 37"/>
                <a:gd name="T17" fmla="*/ 0 h 37"/>
                <a:gd name="T18" fmla="*/ 9783 w 37"/>
                <a:gd name="T19" fmla="*/ 815 h 37"/>
                <a:gd name="T20" fmla="*/ 4891 w 37"/>
                <a:gd name="T21" fmla="*/ 4891 h 37"/>
                <a:gd name="T22" fmla="*/ 815 w 37"/>
                <a:gd name="T23" fmla="*/ 8967 h 37"/>
                <a:gd name="T24" fmla="*/ 0 w 37"/>
                <a:gd name="T25" fmla="*/ 14674 h 37"/>
                <a:gd name="T26" fmla="*/ 815 w 37"/>
                <a:gd name="T27" fmla="*/ 20380 h 37"/>
                <a:gd name="T28" fmla="*/ 4891 w 37"/>
                <a:gd name="T29" fmla="*/ 25272 h 37"/>
                <a:gd name="T30" fmla="*/ 9783 w 37"/>
                <a:gd name="T31" fmla="*/ 29348 h 37"/>
                <a:gd name="T32" fmla="*/ 15489 w 37"/>
                <a:gd name="T33" fmla="*/ 30163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37"/>
                <a:gd name="T53" fmla="*/ 37 w 37"/>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37">
                  <a:moveTo>
                    <a:pt x="19" y="37"/>
                  </a:moveTo>
                  <a:lnTo>
                    <a:pt x="26" y="36"/>
                  </a:lnTo>
                  <a:lnTo>
                    <a:pt x="31" y="31"/>
                  </a:lnTo>
                  <a:lnTo>
                    <a:pt x="36" y="25"/>
                  </a:lnTo>
                  <a:lnTo>
                    <a:pt x="37" y="18"/>
                  </a:lnTo>
                  <a:lnTo>
                    <a:pt x="36" y="11"/>
                  </a:lnTo>
                  <a:lnTo>
                    <a:pt x="31" y="6"/>
                  </a:lnTo>
                  <a:lnTo>
                    <a:pt x="26" y="1"/>
                  </a:lnTo>
                  <a:lnTo>
                    <a:pt x="19" y="0"/>
                  </a:lnTo>
                  <a:lnTo>
                    <a:pt x="12" y="1"/>
                  </a:lnTo>
                  <a:lnTo>
                    <a:pt x="6" y="6"/>
                  </a:lnTo>
                  <a:lnTo>
                    <a:pt x="1" y="11"/>
                  </a:lnTo>
                  <a:lnTo>
                    <a:pt x="0" y="18"/>
                  </a:lnTo>
                  <a:lnTo>
                    <a:pt x="1" y="25"/>
                  </a:lnTo>
                  <a:lnTo>
                    <a:pt x="6" y="31"/>
                  </a:lnTo>
                  <a:lnTo>
                    <a:pt x="12" y="36"/>
                  </a:lnTo>
                  <a:lnTo>
                    <a:pt x="19"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69" name="Freeform 59">
              <a:extLst>
                <a:ext uri="{FF2B5EF4-FFF2-40B4-BE49-F238E27FC236}">
                  <a16:creationId xmlns:a16="http://schemas.microsoft.com/office/drawing/2014/main" id="{F2B0726B-D6BC-402E-8AF5-40CBEB2F5F94}"/>
                </a:ext>
              </a:extLst>
            </p:cNvPr>
            <p:cNvSpPr>
              <a:spLocks/>
            </p:cNvSpPr>
            <p:nvPr/>
          </p:nvSpPr>
          <p:spPr bwMode="auto">
            <a:xfrm>
              <a:off x="514350" y="3279776"/>
              <a:ext cx="28575" cy="30163"/>
            </a:xfrm>
            <a:custGeom>
              <a:avLst/>
              <a:gdLst>
                <a:gd name="T0" fmla="*/ 13879 w 35"/>
                <a:gd name="T1" fmla="*/ 30163 h 37"/>
                <a:gd name="T2" fmla="*/ 19594 w 35"/>
                <a:gd name="T3" fmla="*/ 29348 h 37"/>
                <a:gd name="T4" fmla="*/ 24493 w 35"/>
                <a:gd name="T5" fmla="*/ 25272 h 37"/>
                <a:gd name="T6" fmla="*/ 27759 w 35"/>
                <a:gd name="T7" fmla="*/ 21196 h 37"/>
                <a:gd name="T8" fmla="*/ 28575 w 35"/>
                <a:gd name="T9" fmla="*/ 15489 h 37"/>
                <a:gd name="T10" fmla="*/ 27759 w 35"/>
                <a:gd name="T11" fmla="*/ 9783 h 37"/>
                <a:gd name="T12" fmla="*/ 24493 w 35"/>
                <a:gd name="T13" fmla="*/ 4891 h 37"/>
                <a:gd name="T14" fmla="*/ 19594 w 35"/>
                <a:gd name="T15" fmla="*/ 815 h 37"/>
                <a:gd name="T16" fmla="*/ 13879 w 35"/>
                <a:gd name="T17" fmla="*/ 0 h 37"/>
                <a:gd name="T18" fmla="*/ 8164 w 35"/>
                <a:gd name="T19" fmla="*/ 815 h 37"/>
                <a:gd name="T20" fmla="*/ 4082 w 35"/>
                <a:gd name="T21" fmla="*/ 4891 h 37"/>
                <a:gd name="T22" fmla="*/ 816 w 35"/>
                <a:gd name="T23" fmla="*/ 9783 h 37"/>
                <a:gd name="T24" fmla="*/ 0 w 35"/>
                <a:gd name="T25" fmla="*/ 15489 h 37"/>
                <a:gd name="T26" fmla="*/ 816 w 35"/>
                <a:gd name="T27" fmla="*/ 21196 h 37"/>
                <a:gd name="T28" fmla="*/ 4082 w 35"/>
                <a:gd name="T29" fmla="*/ 25272 h 37"/>
                <a:gd name="T30" fmla="*/ 8164 w 35"/>
                <a:gd name="T31" fmla="*/ 29348 h 37"/>
                <a:gd name="T32" fmla="*/ 13879 w 35"/>
                <a:gd name="T33" fmla="*/ 30163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37"/>
                <a:gd name="T53" fmla="*/ 35 w 35"/>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37">
                  <a:moveTo>
                    <a:pt x="17" y="37"/>
                  </a:moveTo>
                  <a:lnTo>
                    <a:pt x="24" y="36"/>
                  </a:lnTo>
                  <a:lnTo>
                    <a:pt x="30" y="31"/>
                  </a:lnTo>
                  <a:lnTo>
                    <a:pt x="34" y="26"/>
                  </a:lnTo>
                  <a:lnTo>
                    <a:pt x="35" y="19"/>
                  </a:lnTo>
                  <a:lnTo>
                    <a:pt x="34" y="12"/>
                  </a:lnTo>
                  <a:lnTo>
                    <a:pt x="30" y="6"/>
                  </a:lnTo>
                  <a:lnTo>
                    <a:pt x="24" y="1"/>
                  </a:lnTo>
                  <a:lnTo>
                    <a:pt x="17" y="0"/>
                  </a:lnTo>
                  <a:lnTo>
                    <a:pt x="10" y="1"/>
                  </a:lnTo>
                  <a:lnTo>
                    <a:pt x="5" y="6"/>
                  </a:lnTo>
                  <a:lnTo>
                    <a:pt x="1" y="12"/>
                  </a:lnTo>
                  <a:lnTo>
                    <a:pt x="0" y="19"/>
                  </a:lnTo>
                  <a:lnTo>
                    <a:pt x="1" y="26"/>
                  </a:lnTo>
                  <a:lnTo>
                    <a:pt x="5" y="31"/>
                  </a:lnTo>
                  <a:lnTo>
                    <a:pt x="10" y="36"/>
                  </a:lnTo>
                  <a:lnTo>
                    <a:pt x="17"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70" name="Freeform 60">
              <a:extLst>
                <a:ext uri="{FF2B5EF4-FFF2-40B4-BE49-F238E27FC236}">
                  <a16:creationId xmlns:a16="http://schemas.microsoft.com/office/drawing/2014/main" id="{039370A3-48C3-4188-AEC0-43CA6D91EFF5}"/>
                </a:ext>
              </a:extLst>
            </p:cNvPr>
            <p:cNvSpPr>
              <a:spLocks/>
            </p:cNvSpPr>
            <p:nvPr/>
          </p:nvSpPr>
          <p:spPr bwMode="auto">
            <a:xfrm>
              <a:off x="598487" y="3349626"/>
              <a:ext cx="28575" cy="28575"/>
            </a:xfrm>
            <a:custGeom>
              <a:avLst/>
              <a:gdLst>
                <a:gd name="T0" fmla="*/ 14696 w 35"/>
                <a:gd name="T1" fmla="*/ 28575 h 36"/>
                <a:gd name="T2" fmla="*/ 20411 w 35"/>
                <a:gd name="T3" fmla="*/ 26988 h 36"/>
                <a:gd name="T4" fmla="*/ 25309 w 35"/>
                <a:gd name="T5" fmla="*/ 23812 h 36"/>
                <a:gd name="T6" fmla="*/ 27759 w 35"/>
                <a:gd name="T7" fmla="*/ 19050 h 36"/>
                <a:gd name="T8" fmla="*/ 28575 w 35"/>
                <a:gd name="T9" fmla="*/ 13494 h 36"/>
                <a:gd name="T10" fmla="*/ 27759 w 35"/>
                <a:gd name="T11" fmla="*/ 7937 h 36"/>
                <a:gd name="T12" fmla="*/ 25309 w 35"/>
                <a:gd name="T13" fmla="*/ 3175 h 36"/>
                <a:gd name="T14" fmla="*/ 20411 w 35"/>
                <a:gd name="T15" fmla="*/ 794 h 36"/>
                <a:gd name="T16" fmla="*/ 14696 w 35"/>
                <a:gd name="T17" fmla="*/ 0 h 36"/>
                <a:gd name="T18" fmla="*/ 8981 w 35"/>
                <a:gd name="T19" fmla="*/ 794 h 36"/>
                <a:gd name="T20" fmla="*/ 4082 w 35"/>
                <a:gd name="T21" fmla="*/ 3175 h 36"/>
                <a:gd name="T22" fmla="*/ 816 w 35"/>
                <a:gd name="T23" fmla="*/ 7937 h 36"/>
                <a:gd name="T24" fmla="*/ 0 w 35"/>
                <a:gd name="T25" fmla="*/ 13494 h 36"/>
                <a:gd name="T26" fmla="*/ 816 w 35"/>
                <a:gd name="T27" fmla="*/ 19050 h 36"/>
                <a:gd name="T28" fmla="*/ 4082 w 35"/>
                <a:gd name="T29" fmla="*/ 23812 h 36"/>
                <a:gd name="T30" fmla="*/ 8981 w 35"/>
                <a:gd name="T31" fmla="*/ 26988 h 36"/>
                <a:gd name="T32" fmla="*/ 14696 w 35"/>
                <a:gd name="T33" fmla="*/ 28575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36"/>
                <a:gd name="T53" fmla="*/ 35 w 35"/>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36">
                  <a:moveTo>
                    <a:pt x="18" y="36"/>
                  </a:moveTo>
                  <a:lnTo>
                    <a:pt x="25" y="34"/>
                  </a:lnTo>
                  <a:lnTo>
                    <a:pt x="31" y="30"/>
                  </a:lnTo>
                  <a:lnTo>
                    <a:pt x="34" y="24"/>
                  </a:lnTo>
                  <a:lnTo>
                    <a:pt x="35" y="17"/>
                  </a:lnTo>
                  <a:lnTo>
                    <a:pt x="34" y="10"/>
                  </a:lnTo>
                  <a:lnTo>
                    <a:pt x="31" y="4"/>
                  </a:lnTo>
                  <a:lnTo>
                    <a:pt x="25" y="1"/>
                  </a:lnTo>
                  <a:lnTo>
                    <a:pt x="18" y="0"/>
                  </a:lnTo>
                  <a:lnTo>
                    <a:pt x="11" y="1"/>
                  </a:lnTo>
                  <a:lnTo>
                    <a:pt x="5" y="4"/>
                  </a:lnTo>
                  <a:lnTo>
                    <a:pt x="1" y="10"/>
                  </a:lnTo>
                  <a:lnTo>
                    <a:pt x="0" y="17"/>
                  </a:lnTo>
                  <a:lnTo>
                    <a:pt x="1" y="24"/>
                  </a:lnTo>
                  <a:lnTo>
                    <a:pt x="5" y="30"/>
                  </a:lnTo>
                  <a:lnTo>
                    <a:pt x="11" y="34"/>
                  </a:lnTo>
                  <a:lnTo>
                    <a:pt x="18"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71" name="Freeform 61">
              <a:extLst>
                <a:ext uri="{FF2B5EF4-FFF2-40B4-BE49-F238E27FC236}">
                  <a16:creationId xmlns:a16="http://schemas.microsoft.com/office/drawing/2014/main" id="{56CE9D59-3F2F-4E5E-9365-3DE42809EC38}"/>
                </a:ext>
              </a:extLst>
            </p:cNvPr>
            <p:cNvSpPr>
              <a:spLocks/>
            </p:cNvSpPr>
            <p:nvPr/>
          </p:nvSpPr>
          <p:spPr bwMode="auto">
            <a:xfrm>
              <a:off x="715962" y="3371851"/>
              <a:ext cx="28575" cy="28575"/>
            </a:xfrm>
            <a:custGeom>
              <a:avLst/>
              <a:gdLst>
                <a:gd name="T0" fmla="*/ 14674 w 37"/>
                <a:gd name="T1" fmla="*/ 28575 h 35"/>
                <a:gd name="T2" fmla="*/ 19307 w 37"/>
                <a:gd name="T3" fmla="*/ 27759 h 35"/>
                <a:gd name="T4" fmla="*/ 23941 w 37"/>
                <a:gd name="T5" fmla="*/ 24493 h 35"/>
                <a:gd name="T6" fmla="*/ 27803 w 37"/>
                <a:gd name="T7" fmla="*/ 20411 h 35"/>
                <a:gd name="T8" fmla="*/ 28575 w 37"/>
                <a:gd name="T9" fmla="*/ 14696 h 35"/>
                <a:gd name="T10" fmla="*/ 27803 w 37"/>
                <a:gd name="T11" fmla="*/ 8981 h 35"/>
                <a:gd name="T12" fmla="*/ 23941 w 37"/>
                <a:gd name="T13" fmla="*/ 4082 h 35"/>
                <a:gd name="T14" fmla="*/ 19307 w 37"/>
                <a:gd name="T15" fmla="*/ 816 h 35"/>
                <a:gd name="T16" fmla="*/ 14674 w 37"/>
                <a:gd name="T17" fmla="*/ 0 h 35"/>
                <a:gd name="T18" fmla="*/ 9268 w 37"/>
                <a:gd name="T19" fmla="*/ 816 h 35"/>
                <a:gd name="T20" fmla="*/ 4634 w 37"/>
                <a:gd name="T21" fmla="*/ 4082 h 35"/>
                <a:gd name="T22" fmla="*/ 772 w 37"/>
                <a:gd name="T23" fmla="*/ 8981 h 35"/>
                <a:gd name="T24" fmla="*/ 0 w 37"/>
                <a:gd name="T25" fmla="*/ 14696 h 35"/>
                <a:gd name="T26" fmla="*/ 772 w 37"/>
                <a:gd name="T27" fmla="*/ 20411 h 35"/>
                <a:gd name="T28" fmla="*/ 4634 w 37"/>
                <a:gd name="T29" fmla="*/ 24493 h 35"/>
                <a:gd name="T30" fmla="*/ 9268 w 37"/>
                <a:gd name="T31" fmla="*/ 27759 h 35"/>
                <a:gd name="T32" fmla="*/ 14674 w 37"/>
                <a:gd name="T33" fmla="*/ 28575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35"/>
                <a:gd name="T53" fmla="*/ 37 w 37"/>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35">
                  <a:moveTo>
                    <a:pt x="19" y="35"/>
                  </a:moveTo>
                  <a:lnTo>
                    <a:pt x="25" y="34"/>
                  </a:lnTo>
                  <a:lnTo>
                    <a:pt x="31" y="30"/>
                  </a:lnTo>
                  <a:lnTo>
                    <a:pt x="36" y="25"/>
                  </a:lnTo>
                  <a:lnTo>
                    <a:pt x="37" y="18"/>
                  </a:lnTo>
                  <a:lnTo>
                    <a:pt x="36" y="11"/>
                  </a:lnTo>
                  <a:lnTo>
                    <a:pt x="31" y="5"/>
                  </a:lnTo>
                  <a:lnTo>
                    <a:pt x="25" y="1"/>
                  </a:lnTo>
                  <a:lnTo>
                    <a:pt x="19" y="0"/>
                  </a:lnTo>
                  <a:lnTo>
                    <a:pt x="12" y="1"/>
                  </a:lnTo>
                  <a:lnTo>
                    <a:pt x="6" y="5"/>
                  </a:lnTo>
                  <a:lnTo>
                    <a:pt x="1" y="11"/>
                  </a:lnTo>
                  <a:lnTo>
                    <a:pt x="0" y="18"/>
                  </a:lnTo>
                  <a:lnTo>
                    <a:pt x="1" y="25"/>
                  </a:lnTo>
                  <a:lnTo>
                    <a:pt x="6" y="30"/>
                  </a:lnTo>
                  <a:lnTo>
                    <a:pt x="12" y="34"/>
                  </a:lnTo>
                  <a:lnTo>
                    <a:pt x="19"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72" name="Freeform 62">
              <a:extLst>
                <a:ext uri="{FF2B5EF4-FFF2-40B4-BE49-F238E27FC236}">
                  <a16:creationId xmlns:a16="http://schemas.microsoft.com/office/drawing/2014/main" id="{6A698D0D-2BE9-454C-A91F-507FE99E9EEC}"/>
                </a:ext>
              </a:extLst>
            </p:cNvPr>
            <p:cNvSpPr>
              <a:spLocks/>
            </p:cNvSpPr>
            <p:nvPr/>
          </p:nvSpPr>
          <p:spPr bwMode="auto">
            <a:xfrm>
              <a:off x="812800" y="3376613"/>
              <a:ext cx="26988" cy="30163"/>
            </a:xfrm>
            <a:custGeom>
              <a:avLst/>
              <a:gdLst>
                <a:gd name="T0" fmla="*/ 13494 w 36"/>
                <a:gd name="T1" fmla="*/ 30163 h 37"/>
                <a:gd name="T2" fmla="*/ 17992 w 36"/>
                <a:gd name="T3" fmla="*/ 29348 h 37"/>
                <a:gd name="T4" fmla="*/ 22490 w 36"/>
                <a:gd name="T5" fmla="*/ 26087 h 37"/>
                <a:gd name="T6" fmla="*/ 26238 w 36"/>
                <a:gd name="T7" fmla="*/ 21196 h 37"/>
                <a:gd name="T8" fmla="*/ 26988 w 36"/>
                <a:gd name="T9" fmla="*/ 15489 h 37"/>
                <a:gd name="T10" fmla="*/ 26238 w 36"/>
                <a:gd name="T11" fmla="*/ 9783 h 37"/>
                <a:gd name="T12" fmla="*/ 22490 w 36"/>
                <a:gd name="T13" fmla="*/ 4891 h 37"/>
                <a:gd name="T14" fmla="*/ 17992 w 36"/>
                <a:gd name="T15" fmla="*/ 1630 h 37"/>
                <a:gd name="T16" fmla="*/ 13494 w 36"/>
                <a:gd name="T17" fmla="*/ 0 h 37"/>
                <a:gd name="T18" fmla="*/ 8246 w 36"/>
                <a:gd name="T19" fmla="*/ 1630 h 37"/>
                <a:gd name="T20" fmla="*/ 4498 w 36"/>
                <a:gd name="T21" fmla="*/ 4891 h 37"/>
                <a:gd name="T22" fmla="*/ 750 w 36"/>
                <a:gd name="T23" fmla="*/ 9783 h 37"/>
                <a:gd name="T24" fmla="*/ 0 w 36"/>
                <a:gd name="T25" fmla="*/ 15489 h 37"/>
                <a:gd name="T26" fmla="*/ 750 w 36"/>
                <a:gd name="T27" fmla="*/ 21196 h 37"/>
                <a:gd name="T28" fmla="*/ 4498 w 36"/>
                <a:gd name="T29" fmla="*/ 26087 h 37"/>
                <a:gd name="T30" fmla="*/ 8246 w 36"/>
                <a:gd name="T31" fmla="*/ 29348 h 37"/>
                <a:gd name="T32" fmla="*/ 13494 w 36"/>
                <a:gd name="T33" fmla="*/ 30163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7"/>
                <a:gd name="T53" fmla="*/ 36 w 36"/>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7">
                  <a:moveTo>
                    <a:pt x="18" y="37"/>
                  </a:moveTo>
                  <a:lnTo>
                    <a:pt x="24" y="36"/>
                  </a:lnTo>
                  <a:lnTo>
                    <a:pt x="30" y="32"/>
                  </a:lnTo>
                  <a:lnTo>
                    <a:pt x="35" y="26"/>
                  </a:lnTo>
                  <a:lnTo>
                    <a:pt x="36" y="19"/>
                  </a:lnTo>
                  <a:lnTo>
                    <a:pt x="35" y="12"/>
                  </a:lnTo>
                  <a:lnTo>
                    <a:pt x="30" y="6"/>
                  </a:lnTo>
                  <a:lnTo>
                    <a:pt x="24" y="2"/>
                  </a:lnTo>
                  <a:lnTo>
                    <a:pt x="18" y="0"/>
                  </a:lnTo>
                  <a:lnTo>
                    <a:pt x="11" y="2"/>
                  </a:lnTo>
                  <a:lnTo>
                    <a:pt x="6" y="6"/>
                  </a:lnTo>
                  <a:lnTo>
                    <a:pt x="1" y="12"/>
                  </a:lnTo>
                  <a:lnTo>
                    <a:pt x="0" y="19"/>
                  </a:lnTo>
                  <a:lnTo>
                    <a:pt x="1" y="26"/>
                  </a:lnTo>
                  <a:lnTo>
                    <a:pt x="6" y="32"/>
                  </a:lnTo>
                  <a:lnTo>
                    <a:pt x="11" y="36"/>
                  </a:lnTo>
                  <a:lnTo>
                    <a:pt x="18"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73" name="Freeform 63">
              <a:extLst>
                <a:ext uri="{FF2B5EF4-FFF2-40B4-BE49-F238E27FC236}">
                  <a16:creationId xmlns:a16="http://schemas.microsoft.com/office/drawing/2014/main" id="{B3C69263-98F1-4D81-8E5F-BFFAC99B6F27}"/>
                </a:ext>
              </a:extLst>
            </p:cNvPr>
            <p:cNvSpPr>
              <a:spLocks/>
            </p:cNvSpPr>
            <p:nvPr/>
          </p:nvSpPr>
          <p:spPr bwMode="auto">
            <a:xfrm>
              <a:off x="919163" y="3362326"/>
              <a:ext cx="28575" cy="28575"/>
            </a:xfrm>
            <a:custGeom>
              <a:avLst/>
              <a:gdLst>
                <a:gd name="T0" fmla="*/ 14288 w 36"/>
                <a:gd name="T1" fmla="*/ 28575 h 36"/>
                <a:gd name="T2" fmla="*/ 19844 w 36"/>
                <a:gd name="T3" fmla="*/ 27781 h 36"/>
                <a:gd name="T4" fmla="*/ 24606 w 36"/>
                <a:gd name="T5" fmla="*/ 23812 h 36"/>
                <a:gd name="T6" fmla="*/ 27781 w 36"/>
                <a:gd name="T7" fmla="*/ 19050 h 36"/>
                <a:gd name="T8" fmla="*/ 28575 w 36"/>
                <a:gd name="T9" fmla="*/ 13494 h 36"/>
                <a:gd name="T10" fmla="*/ 27781 w 36"/>
                <a:gd name="T11" fmla="*/ 7937 h 36"/>
                <a:gd name="T12" fmla="*/ 24606 w 36"/>
                <a:gd name="T13" fmla="*/ 3969 h 36"/>
                <a:gd name="T14" fmla="*/ 19844 w 36"/>
                <a:gd name="T15" fmla="*/ 794 h 36"/>
                <a:gd name="T16" fmla="*/ 14288 w 36"/>
                <a:gd name="T17" fmla="*/ 0 h 36"/>
                <a:gd name="T18" fmla="*/ 9525 w 36"/>
                <a:gd name="T19" fmla="*/ 794 h 36"/>
                <a:gd name="T20" fmla="*/ 4762 w 36"/>
                <a:gd name="T21" fmla="*/ 3969 h 36"/>
                <a:gd name="T22" fmla="*/ 794 w 36"/>
                <a:gd name="T23" fmla="*/ 7937 h 36"/>
                <a:gd name="T24" fmla="*/ 0 w 36"/>
                <a:gd name="T25" fmla="*/ 13494 h 36"/>
                <a:gd name="T26" fmla="*/ 794 w 36"/>
                <a:gd name="T27" fmla="*/ 19050 h 36"/>
                <a:gd name="T28" fmla="*/ 4762 w 36"/>
                <a:gd name="T29" fmla="*/ 23812 h 36"/>
                <a:gd name="T30" fmla="*/ 9525 w 36"/>
                <a:gd name="T31" fmla="*/ 27781 h 36"/>
                <a:gd name="T32" fmla="*/ 14288 w 36"/>
                <a:gd name="T33" fmla="*/ 28575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6"/>
                <a:gd name="T53" fmla="*/ 36 w 36"/>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6">
                  <a:moveTo>
                    <a:pt x="18" y="36"/>
                  </a:moveTo>
                  <a:lnTo>
                    <a:pt x="25" y="35"/>
                  </a:lnTo>
                  <a:lnTo>
                    <a:pt x="31" y="30"/>
                  </a:lnTo>
                  <a:lnTo>
                    <a:pt x="35" y="24"/>
                  </a:lnTo>
                  <a:lnTo>
                    <a:pt x="36" y="17"/>
                  </a:lnTo>
                  <a:lnTo>
                    <a:pt x="35" y="10"/>
                  </a:lnTo>
                  <a:lnTo>
                    <a:pt x="31" y="5"/>
                  </a:lnTo>
                  <a:lnTo>
                    <a:pt x="25" y="1"/>
                  </a:lnTo>
                  <a:lnTo>
                    <a:pt x="18" y="0"/>
                  </a:lnTo>
                  <a:lnTo>
                    <a:pt x="12" y="1"/>
                  </a:lnTo>
                  <a:lnTo>
                    <a:pt x="6" y="5"/>
                  </a:lnTo>
                  <a:lnTo>
                    <a:pt x="1" y="10"/>
                  </a:lnTo>
                  <a:lnTo>
                    <a:pt x="0" y="17"/>
                  </a:lnTo>
                  <a:lnTo>
                    <a:pt x="1" y="24"/>
                  </a:lnTo>
                  <a:lnTo>
                    <a:pt x="6" y="30"/>
                  </a:lnTo>
                  <a:lnTo>
                    <a:pt x="12" y="35"/>
                  </a:lnTo>
                  <a:lnTo>
                    <a:pt x="18"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74" name="Freeform 64">
              <a:extLst>
                <a:ext uri="{FF2B5EF4-FFF2-40B4-BE49-F238E27FC236}">
                  <a16:creationId xmlns:a16="http://schemas.microsoft.com/office/drawing/2014/main" id="{CF23389F-32F5-4CAF-94FE-E5106DA49430}"/>
                </a:ext>
              </a:extLst>
            </p:cNvPr>
            <p:cNvSpPr>
              <a:spLocks/>
            </p:cNvSpPr>
            <p:nvPr/>
          </p:nvSpPr>
          <p:spPr bwMode="auto">
            <a:xfrm>
              <a:off x="1023938" y="3333751"/>
              <a:ext cx="28575" cy="28575"/>
            </a:xfrm>
            <a:custGeom>
              <a:avLst/>
              <a:gdLst>
                <a:gd name="T0" fmla="*/ 14674 w 37"/>
                <a:gd name="T1" fmla="*/ 28575 h 37"/>
                <a:gd name="T2" fmla="*/ 20080 w 37"/>
                <a:gd name="T3" fmla="*/ 27803 h 37"/>
                <a:gd name="T4" fmla="*/ 24714 w 37"/>
                <a:gd name="T5" fmla="*/ 23941 h 37"/>
                <a:gd name="T6" fmla="*/ 27803 w 37"/>
                <a:gd name="T7" fmla="*/ 19307 h 37"/>
                <a:gd name="T8" fmla="*/ 28575 w 37"/>
                <a:gd name="T9" fmla="*/ 13901 h 37"/>
                <a:gd name="T10" fmla="*/ 27803 w 37"/>
                <a:gd name="T11" fmla="*/ 9268 h 37"/>
                <a:gd name="T12" fmla="*/ 24714 w 37"/>
                <a:gd name="T13" fmla="*/ 4634 h 37"/>
                <a:gd name="T14" fmla="*/ 20080 w 37"/>
                <a:gd name="T15" fmla="*/ 772 h 37"/>
                <a:gd name="T16" fmla="*/ 14674 w 37"/>
                <a:gd name="T17" fmla="*/ 0 h 37"/>
                <a:gd name="T18" fmla="*/ 9268 w 37"/>
                <a:gd name="T19" fmla="*/ 772 h 37"/>
                <a:gd name="T20" fmla="*/ 4634 w 37"/>
                <a:gd name="T21" fmla="*/ 4634 h 37"/>
                <a:gd name="T22" fmla="*/ 1545 w 37"/>
                <a:gd name="T23" fmla="*/ 9268 h 37"/>
                <a:gd name="T24" fmla="*/ 0 w 37"/>
                <a:gd name="T25" fmla="*/ 13901 h 37"/>
                <a:gd name="T26" fmla="*/ 1545 w 37"/>
                <a:gd name="T27" fmla="*/ 19307 h 37"/>
                <a:gd name="T28" fmla="*/ 4634 w 37"/>
                <a:gd name="T29" fmla="*/ 23941 h 37"/>
                <a:gd name="T30" fmla="*/ 9268 w 37"/>
                <a:gd name="T31" fmla="*/ 27803 h 37"/>
                <a:gd name="T32" fmla="*/ 14674 w 37"/>
                <a:gd name="T33" fmla="*/ 28575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37"/>
                <a:gd name="T53" fmla="*/ 37 w 37"/>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37">
                  <a:moveTo>
                    <a:pt x="19" y="37"/>
                  </a:moveTo>
                  <a:lnTo>
                    <a:pt x="26" y="36"/>
                  </a:lnTo>
                  <a:lnTo>
                    <a:pt x="32" y="31"/>
                  </a:lnTo>
                  <a:lnTo>
                    <a:pt x="36" y="25"/>
                  </a:lnTo>
                  <a:lnTo>
                    <a:pt x="37" y="18"/>
                  </a:lnTo>
                  <a:lnTo>
                    <a:pt x="36" y="12"/>
                  </a:lnTo>
                  <a:lnTo>
                    <a:pt x="32" y="6"/>
                  </a:lnTo>
                  <a:lnTo>
                    <a:pt x="26" y="1"/>
                  </a:lnTo>
                  <a:lnTo>
                    <a:pt x="19" y="0"/>
                  </a:lnTo>
                  <a:lnTo>
                    <a:pt x="12" y="1"/>
                  </a:lnTo>
                  <a:lnTo>
                    <a:pt x="6" y="6"/>
                  </a:lnTo>
                  <a:lnTo>
                    <a:pt x="2" y="12"/>
                  </a:lnTo>
                  <a:lnTo>
                    <a:pt x="0" y="18"/>
                  </a:lnTo>
                  <a:lnTo>
                    <a:pt x="2" y="25"/>
                  </a:lnTo>
                  <a:lnTo>
                    <a:pt x="6" y="31"/>
                  </a:lnTo>
                  <a:lnTo>
                    <a:pt x="12" y="36"/>
                  </a:lnTo>
                  <a:lnTo>
                    <a:pt x="19"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75" name="Freeform 65">
              <a:extLst>
                <a:ext uri="{FF2B5EF4-FFF2-40B4-BE49-F238E27FC236}">
                  <a16:creationId xmlns:a16="http://schemas.microsoft.com/office/drawing/2014/main" id="{D6C8EDE8-E6CD-4FFF-BD8A-8D9A1B21FA20}"/>
                </a:ext>
              </a:extLst>
            </p:cNvPr>
            <p:cNvSpPr>
              <a:spLocks/>
            </p:cNvSpPr>
            <p:nvPr/>
          </p:nvSpPr>
          <p:spPr bwMode="auto">
            <a:xfrm>
              <a:off x="1138238" y="3297238"/>
              <a:ext cx="30163" cy="28575"/>
            </a:xfrm>
            <a:custGeom>
              <a:avLst/>
              <a:gdLst>
                <a:gd name="T0" fmla="*/ 15082 w 36"/>
                <a:gd name="T1" fmla="*/ 28575 h 37"/>
                <a:gd name="T2" fmla="*/ 20947 w 36"/>
                <a:gd name="T3" fmla="*/ 27803 h 37"/>
                <a:gd name="T4" fmla="*/ 25974 w 36"/>
                <a:gd name="T5" fmla="*/ 23941 h 37"/>
                <a:gd name="T6" fmla="*/ 29325 w 36"/>
                <a:gd name="T7" fmla="*/ 19307 h 37"/>
                <a:gd name="T8" fmla="*/ 30163 w 36"/>
                <a:gd name="T9" fmla="*/ 14674 h 37"/>
                <a:gd name="T10" fmla="*/ 29325 w 36"/>
                <a:gd name="T11" fmla="*/ 9268 h 37"/>
                <a:gd name="T12" fmla="*/ 25974 w 36"/>
                <a:gd name="T13" fmla="*/ 4634 h 37"/>
                <a:gd name="T14" fmla="*/ 20947 w 36"/>
                <a:gd name="T15" fmla="*/ 772 h 37"/>
                <a:gd name="T16" fmla="*/ 15082 w 36"/>
                <a:gd name="T17" fmla="*/ 0 h 37"/>
                <a:gd name="T18" fmla="*/ 9216 w 36"/>
                <a:gd name="T19" fmla="*/ 772 h 37"/>
                <a:gd name="T20" fmla="*/ 4189 w 36"/>
                <a:gd name="T21" fmla="*/ 4634 h 37"/>
                <a:gd name="T22" fmla="*/ 838 w 36"/>
                <a:gd name="T23" fmla="*/ 9268 h 37"/>
                <a:gd name="T24" fmla="*/ 0 w 36"/>
                <a:gd name="T25" fmla="*/ 14674 h 37"/>
                <a:gd name="T26" fmla="*/ 838 w 36"/>
                <a:gd name="T27" fmla="*/ 19307 h 37"/>
                <a:gd name="T28" fmla="*/ 4189 w 36"/>
                <a:gd name="T29" fmla="*/ 23941 h 37"/>
                <a:gd name="T30" fmla="*/ 9216 w 36"/>
                <a:gd name="T31" fmla="*/ 27803 h 37"/>
                <a:gd name="T32" fmla="*/ 15082 w 36"/>
                <a:gd name="T33" fmla="*/ 28575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7"/>
                <a:gd name="T53" fmla="*/ 36 w 36"/>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7">
                  <a:moveTo>
                    <a:pt x="18" y="37"/>
                  </a:moveTo>
                  <a:lnTo>
                    <a:pt x="25" y="36"/>
                  </a:lnTo>
                  <a:lnTo>
                    <a:pt x="31" y="31"/>
                  </a:lnTo>
                  <a:lnTo>
                    <a:pt x="35" y="25"/>
                  </a:lnTo>
                  <a:lnTo>
                    <a:pt x="36" y="19"/>
                  </a:lnTo>
                  <a:lnTo>
                    <a:pt x="35" y="12"/>
                  </a:lnTo>
                  <a:lnTo>
                    <a:pt x="31" y="6"/>
                  </a:lnTo>
                  <a:lnTo>
                    <a:pt x="25" y="1"/>
                  </a:lnTo>
                  <a:lnTo>
                    <a:pt x="18" y="0"/>
                  </a:lnTo>
                  <a:lnTo>
                    <a:pt x="11" y="1"/>
                  </a:lnTo>
                  <a:lnTo>
                    <a:pt x="5" y="6"/>
                  </a:lnTo>
                  <a:lnTo>
                    <a:pt x="1" y="12"/>
                  </a:lnTo>
                  <a:lnTo>
                    <a:pt x="0" y="19"/>
                  </a:lnTo>
                  <a:lnTo>
                    <a:pt x="1" y="25"/>
                  </a:lnTo>
                  <a:lnTo>
                    <a:pt x="5" y="31"/>
                  </a:lnTo>
                  <a:lnTo>
                    <a:pt x="11" y="36"/>
                  </a:lnTo>
                  <a:lnTo>
                    <a:pt x="18"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76" name="Freeform 66">
              <a:extLst>
                <a:ext uri="{FF2B5EF4-FFF2-40B4-BE49-F238E27FC236}">
                  <a16:creationId xmlns:a16="http://schemas.microsoft.com/office/drawing/2014/main" id="{9EDC9EF3-60EA-4AB1-AB70-BF50C3A39BD6}"/>
                </a:ext>
              </a:extLst>
            </p:cNvPr>
            <p:cNvSpPr>
              <a:spLocks/>
            </p:cNvSpPr>
            <p:nvPr/>
          </p:nvSpPr>
          <p:spPr bwMode="auto">
            <a:xfrm>
              <a:off x="1216025" y="3230563"/>
              <a:ext cx="28575" cy="28575"/>
            </a:xfrm>
            <a:custGeom>
              <a:avLst/>
              <a:gdLst>
                <a:gd name="T0" fmla="*/ 14674 w 37"/>
                <a:gd name="T1" fmla="*/ 28575 h 37"/>
                <a:gd name="T2" fmla="*/ 20080 w 37"/>
                <a:gd name="T3" fmla="*/ 27803 h 37"/>
                <a:gd name="T4" fmla="*/ 24714 w 37"/>
                <a:gd name="T5" fmla="*/ 23941 h 37"/>
                <a:gd name="T6" fmla="*/ 27803 w 37"/>
                <a:gd name="T7" fmla="*/ 19307 h 37"/>
                <a:gd name="T8" fmla="*/ 28575 w 37"/>
                <a:gd name="T9" fmla="*/ 13901 h 37"/>
                <a:gd name="T10" fmla="*/ 27803 w 37"/>
                <a:gd name="T11" fmla="*/ 8495 h 37"/>
                <a:gd name="T12" fmla="*/ 24714 w 37"/>
                <a:gd name="T13" fmla="*/ 4634 h 37"/>
                <a:gd name="T14" fmla="*/ 20080 w 37"/>
                <a:gd name="T15" fmla="*/ 772 h 37"/>
                <a:gd name="T16" fmla="*/ 14674 w 37"/>
                <a:gd name="T17" fmla="*/ 0 h 37"/>
                <a:gd name="T18" fmla="*/ 9268 w 37"/>
                <a:gd name="T19" fmla="*/ 772 h 37"/>
                <a:gd name="T20" fmla="*/ 4634 w 37"/>
                <a:gd name="T21" fmla="*/ 4634 h 37"/>
                <a:gd name="T22" fmla="*/ 1545 w 37"/>
                <a:gd name="T23" fmla="*/ 8495 h 37"/>
                <a:gd name="T24" fmla="*/ 0 w 37"/>
                <a:gd name="T25" fmla="*/ 13901 h 37"/>
                <a:gd name="T26" fmla="*/ 1545 w 37"/>
                <a:gd name="T27" fmla="*/ 19307 h 37"/>
                <a:gd name="T28" fmla="*/ 4634 w 37"/>
                <a:gd name="T29" fmla="*/ 23941 h 37"/>
                <a:gd name="T30" fmla="*/ 9268 w 37"/>
                <a:gd name="T31" fmla="*/ 27803 h 37"/>
                <a:gd name="T32" fmla="*/ 14674 w 37"/>
                <a:gd name="T33" fmla="*/ 28575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37"/>
                <a:gd name="T53" fmla="*/ 37 w 37"/>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37">
                  <a:moveTo>
                    <a:pt x="19" y="37"/>
                  </a:moveTo>
                  <a:lnTo>
                    <a:pt x="26" y="36"/>
                  </a:lnTo>
                  <a:lnTo>
                    <a:pt x="32" y="31"/>
                  </a:lnTo>
                  <a:lnTo>
                    <a:pt x="36" y="25"/>
                  </a:lnTo>
                  <a:lnTo>
                    <a:pt x="37" y="18"/>
                  </a:lnTo>
                  <a:lnTo>
                    <a:pt x="36" y="11"/>
                  </a:lnTo>
                  <a:lnTo>
                    <a:pt x="32" y="6"/>
                  </a:lnTo>
                  <a:lnTo>
                    <a:pt x="26" y="1"/>
                  </a:lnTo>
                  <a:lnTo>
                    <a:pt x="19" y="0"/>
                  </a:lnTo>
                  <a:lnTo>
                    <a:pt x="12" y="1"/>
                  </a:lnTo>
                  <a:lnTo>
                    <a:pt x="6" y="6"/>
                  </a:lnTo>
                  <a:lnTo>
                    <a:pt x="2" y="11"/>
                  </a:lnTo>
                  <a:lnTo>
                    <a:pt x="0" y="18"/>
                  </a:lnTo>
                  <a:lnTo>
                    <a:pt x="2" y="25"/>
                  </a:lnTo>
                  <a:lnTo>
                    <a:pt x="6" y="31"/>
                  </a:lnTo>
                  <a:lnTo>
                    <a:pt x="12" y="36"/>
                  </a:lnTo>
                  <a:lnTo>
                    <a:pt x="19"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77" name="Freeform 67">
              <a:extLst>
                <a:ext uri="{FF2B5EF4-FFF2-40B4-BE49-F238E27FC236}">
                  <a16:creationId xmlns:a16="http://schemas.microsoft.com/office/drawing/2014/main" id="{E13255BD-2D5A-4EE2-965A-DA66D1F9D108}"/>
                </a:ext>
              </a:extLst>
            </p:cNvPr>
            <p:cNvSpPr>
              <a:spLocks/>
            </p:cNvSpPr>
            <p:nvPr/>
          </p:nvSpPr>
          <p:spPr bwMode="auto">
            <a:xfrm>
              <a:off x="1235075" y="3133726"/>
              <a:ext cx="30163" cy="28575"/>
            </a:xfrm>
            <a:custGeom>
              <a:avLst/>
              <a:gdLst>
                <a:gd name="T0" fmla="*/ 14674 w 37"/>
                <a:gd name="T1" fmla="*/ 28575 h 37"/>
                <a:gd name="T2" fmla="*/ 20380 w 37"/>
                <a:gd name="T3" fmla="*/ 27030 h 37"/>
                <a:gd name="T4" fmla="*/ 25272 w 37"/>
                <a:gd name="T5" fmla="*/ 23941 h 37"/>
                <a:gd name="T6" fmla="*/ 28533 w 37"/>
                <a:gd name="T7" fmla="*/ 19307 h 37"/>
                <a:gd name="T8" fmla="*/ 30163 w 37"/>
                <a:gd name="T9" fmla="*/ 13901 h 37"/>
                <a:gd name="T10" fmla="*/ 28533 w 37"/>
                <a:gd name="T11" fmla="*/ 8495 h 37"/>
                <a:gd name="T12" fmla="*/ 25272 w 37"/>
                <a:gd name="T13" fmla="*/ 3861 h 37"/>
                <a:gd name="T14" fmla="*/ 20380 w 37"/>
                <a:gd name="T15" fmla="*/ 772 h 37"/>
                <a:gd name="T16" fmla="*/ 14674 w 37"/>
                <a:gd name="T17" fmla="*/ 0 h 37"/>
                <a:gd name="T18" fmla="*/ 8967 w 37"/>
                <a:gd name="T19" fmla="*/ 772 h 37"/>
                <a:gd name="T20" fmla="*/ 4891 w 37"/>
                <a:gd name="T21" fmla="*/ 3861 h 37"/>
                <a:gd name="T22" fmla="*/ 815 w 37"/>
                <a:gd name="T23" fmla="*/ 8495 h 37"/>
                <a:gd name="T24" fmla="*/ 0 w 37"/>
                <a:gd name="T25" fmla="*/ 13901 h 37"/>
                <a:gd name="T26" fmla="*/ 815 w 37"/>
                <a:gd name="T27" fmla="*/ 19307 h 37"/>
                <a:gd name="T28" fmla="*/ 4891 w 37"/>
                <a:gd name="T29" fmla="*/ 23941 h 37"/>
                <a:gd name="T30" fmla="*/ 8967 w 37"/>
                <a:gd name="T31" fmla="*/ 27030 h 37"/>
                <a:gd name="T32" fmla="*/ 14674 w 37"/>
                <a:gd name="T33" fmla="*/ 28575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37"/>
                <a:gd name="T53" fmla="*/ 37 w 37"/>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37">
                  <a:moveTo>
                    <a:pt x="18" y="37"/>
                  </a:moveTo>
                  <a:lnTo>
                    <a:pt x="25" y="35"/>
                  </a:lnTo>
                  <a:lnTo>
                    <a:pt x="31" y="31"/>
                  </a:lnTo>
                  <a:lnTo>
                    <a:pt x="35" y="25"/>
                  </a:lnTo>
                  <a:lnTo>
                    <a:pt x="37" y="18"/>
                  </a:lnTo>
                  <a:lnTo>
                    <a:pt x="35" y="11"/>
                  </a:lnTo>
                  <a:lnTo>
                    <a:pt x="31" y="5"/>
                  </a:lnTo>
                  <a:lnTo>
                    <a:pt x="25" y="1"/>
                  </a:lnTo>
                  <a:lnTo>
                    <a:pt x="18" y="0"/>
                  </a:lnTo>
                  <a:lnTo>
                    <a:pt x="11" y="1"/>
                  </a:lnTo>
                  <a:lnTo>
                    <a:pt x="6" y="5"/>
                  </a:lnTo>
                  <a:lnTo>
                    <a:pt x="1" y="11"/>
                  </a:lnTo>
                  <a:lnTo>
                    <a:pt x="0" y="18"/>
                  </a:lnTo>
                  <a:lnTo>
                    <a:pt x="1" y="25"/>
                  </a:lnTo>
                  <a:lnTo>
                    <a:pt x="6" y="31"/>
                  </a:lnTo>
                  <a:lnTo>
                    <a:pt x="11" y="35"/>
                  </a:lnTo>
                  <a:lnTo>
                    <a:pt x="18"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78" name="Freeform 68">
              <a:extLst>
                <a:ext uri="{FF2B5EF4-FFF2-40B4-BE49-F238E27FC236}">
                  <a16:creationId xmlns:a16="http://schemas.microsoft.com/office/drawing/2014/main" id="{5CDC28EC-286C-4DC4-8092-4C79E91B6E5E}"/>
                </a:ext>
              </a:extLst>
            </p:cNvPr>
            <p:cNvSpPr>
              <a:spLocks/>
            </p:cNvSpPr>
            <p:nvPr/>
          </p:nvSpPr>
          <p:spPr bwMode="auto">
            <a:xfrm>
              <a:off x="1228725" y="3043238"/>
              <a:ext cx="28575" cy="30163"/>
            </a:xfrm>
            <a:custGeom>
              <a:avLst/>
              <a:gdLst>
                <a:gd name="T0" fmla="*/ 14288 w 36"/>
                <a:gd name="T1" fmla="*/ 30163 h 37"/>
                <a:gd name="T2" fmla="*/ 19844 w 36"/>
                <a:gd name="T3" fmla="*/ 28533 h 37"/>
                <a:gd name="T4" fmla="*/ 24606 w 36"/>
                <a:gd name="T5" fmla="*/ 25272 h 37"/>
                <a:gd name="T6" fmla="*/ 27781 w 36"/>
                <a:gd name="T7" fmla="*/ 20380 h 37"/>
                <a:gd name="T8" fmla="*/ 28575 w 36"/>
                <a:gd name="T9" fmla="*/ 14674 h 37"/>
                <a:gd name="T10" fmla="*/ 27781 w 36"/>
                <a:gd name="T11" fmla="*/ 8967 h 37"/>
                <a:gd name="T12" fmla="*/ 24606 w 36"/>
                <a:gd name="T13" fmla="*/ 4891 h 37"/>
                <a:gd name="T14" fmla="*/ 19844 w 36"/>
                <a:gd name="T15" fmla="*/ 815 h 37"/>
                <a:gd name="T16" fmla="*/ 14288 w 36"/>
                <a:gd name="T17" fmla="*/ 0 h 37"/>
                <a:gd name="T18" fmla="*/ 8731 w 36"/>
                <a:gd name="T19" fmla="*/ 815 h 37"/>
                <a:gd name="T20" fmla="*/ 3969 w 36"/>
                <a:gd name="T21" fmla="*/ 4891 h 37"/>
                <a:gd name="T22" fmla="*/ 794 w 36"/>
                <a:gd name="T23" fmla="*/ 8967 h 37"/>
                <a:gd name="T24" fmla="*/ 0 w 36"/>
                <a:gd name="T25" fmla="*/ 14674 h 37"/>
                <a:gd name="T26" fmla="*/ 794 w 36"/>
                <a:gd name="T27" fmla="*/ 20380 h 37"/>
                <a:gd name="T28" fmla="*/ 3969 w 36"/>
                <a:gd name="T29" fmla="*/ 25272 h 37"/>
                <a:gd name="T30" fmla="*/ 8731 w 36"/>
                <a:gd name="T31" fmla="*/ 28533 h 37"/>
                <a:gd name="T32" fmla="*/ 14288 w 36"/>
                <a:gd name="T33" fmla="*/ 30163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7"/>
                <a:gd name="T53" fmla="*/ 36 w 36"/>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7">
                  <a:moveTo>
                    <a:pt x="18" y="37"/>
                  </a:moveTo>
                  <a:lnTo>
                    <a:pt x="25" y="35"/>
                  </a:lnTo>
                  <a:lnTo>
                    <a:pt x="31" y="31"/>
                  </a:lnTo>
                  <a:lnTo>
                    <a:pt x="35" y="25"/>
                  </a:lnTo>
                  <a:lnTo>
                    <a:pt x="36" y="18"/>
                  </a:lnTo>
                  <a:lnTo>
                    <a:pt x="35" y="11"/>
                  </a:lnTo>
                  <a:lnTo>
                    <a:pt x="31" y="6"/>
                  </a:lnTo>
                  <a:lnTo>
                    <a:pt x="25" y="1"/>
                  </a:lnTo>
                  <a:lnTo>
                    <a:pt x="18" y="0"/>
                  </a:lnTo>
                  <a:lnTo>
                    <a:pt x="11" y="1"/>
                  </a:lnTo>
                  <a:lnTo>
                    <a:pt x="5" y="6"/>
                  </a:lnTo>
                  <a:lnTo>
                    <a:pt x="1" y="11"/>
                  </a:lnTo>
                  <a:lnTo>
                    <a:pt x="0" y="18"/>
                  </a:lnTo>
                  <a:lnTo>
                    <a:pt x="1" y="25"/>
                  </a:lnTo>
                  <a:lnTo>
                    <a:pt x="5" y="31"/>
                  </a:lnTo>
                  <a:lnTo>
                    <a:pt x="11" y="35"/>
                  </a:lnTo>
                  <a:lnTo>
                    <a:pt x="18"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79" name="Freeform 69">
              <a:extLst>
                <a:ext uri="{FF2B5EF4-FFF2-40B4-BE49-F238E27FC236}">
                  <a16:creationId xmlns:a16="http://schemas.microsoft.com/office/drawing/2014/main" id="{5EB15A7C-3A02-4DE5-83FF-BC77BF66D173}"/>
                </a:ext>
              </a:extLst>
            </p:cNvPr>
            <p:cNvSpPr>
              <a:spLocks/>
            </p:cNvSpPr>
            <p:nvPr/>
          </p:nvSpPr>
          <p:spPr bwMode="auto">
            <a:xfrm>
              <a:off x="1217613" y="2951163"/>
              <a:ext cx="28575" cy="26988"/>
            </a:xfrm>
            <a:custGeom>
              <a:avLst/>
              <a:gdLst>
                <a:gd name="T0" fmla="*/ 14288 w 36"/>
                <a:gd name="T1" fmla="*/ 26988 h 35"/>
                <a:gd name="T2" fmla="*/ 19844 w 36"/>
                <a:gd name="T3" fmla="*/ 26217 h 35"/>
                <a:gd name="T4" fmla="*/ 24606 w 36"/>
                <a:gd name="T5" fmla="*/ 22361 h 35"/>
                <a:gd name="T6" fmla="*/ 26988 w 36"/>
                <a:gd name="T7" fmla="*/ 18506 h 35"/>
                <a:gd name="T8" fmla="*/ 28575 w 36"/>
                <a:gd name="T9" fmla="*/ 13108 h 35"/>
                <a:gd name="T10" fmla="*/ 26988 w 36"/>
                <a:gd name="T11" fmla="*/ 8482 h 35"/>
                <a:gd name="T12" fmla="*/ 24606 w 36"/>
                <a:gd name="T13" fmla="*/ 3855 h 35"/>
                <a:gd name="T14" fmla="*/ 19844 w 36"/>
                <a:gd name="T15" fmla="*/ 771 h 35"/>
                <a:gd name="T16" fmla="*/ 14288 w 36"/>
                <a:gd name="T17" fmla="*/ 0 h 35"/>
                <a:gd name="T18" fmla="*/ 8731 w 36"/>
                <a:gd name="T19" fmla="*/ 771 h 35"/>
                <a:gd name="T20" fmla="*/ 4762 w 36"/>
                <a:gd name="T21" fmla="*/ 3855 h 35"/>
                <a:gd name="T22" fmla="*/ 794 w 36"/>
                <a:gd name="T23" fmla="*/ 8482 h 35"/>
                <a:gd name="T24" fmla="*/ 0 w 36"/>
                <a:gd name="T25" fmla="*/ 13108 h 35"/>
                <a:gd name="T26" fmla="*/ 794 w 36"/>
                <a:gd name="T27" fmla="*/ 18506 h 35"/>
                <a:gd name="T28" fmla="*/ 4762 w 36"/>
                <a:gd name="T29" fmla="*/ 22361 h 35"/>
                <a:gd name="T30" fmla="*/ 8731 w 36"/>
                <a:gd name="T31" fmla="*/ 26217 h 35"/>
                <a:gd name="T32" fmla="*/ 14288 w 36"/>
                <a:gd name="T33" fmla="*/ 26988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5"/>
                <a:gd name="T53" fmla="*/ 36 w 36"/>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5">
                  <a:moveTo>
                    <a:pt x="18" y="35"/>
                  </a:moveTo>
                  <a:lnTo>
                    <a:pt x="25" y="34"/>
                  </a:lnTo>
                  <a:lnTo>
                    <a:pt x="31" y="29"/>
                  </a:lnTo>
                  <a:lnTo>
                    <a:pt x="34" y="24"/>
                  </a:lnTo>
                  <a:lnTo>
                    <a:pt x="36" y="17"/>
                  </a:lnTo>
                  <a:lnTo>
                    <a:pt x="34" y="11"/>
                  </a:lnTo>
                  <a:lnTo>
                    <a:pt x="31" y="5"/>
                  </a:lnTo>
                  <a:lnTo>
                    <a:pt x="25" y="1"/>
                  </a:lnTo>
                  <a:lnTo>
                    <a:pt x="18" y="0"/>
                  </a:lnTo>
                  <a:lnTo>
                    <a:pt x="11" y="1"/>
                  </a:lnTo>
                  <a:lnTo>
                    <a:pt x="6" y="5"/>
                  </a:lnTo>
                  <a:lnTo>
                    <a:pt x="1" y="11"/>
                  </a:lnTo>
                  <a:lnTo>
                    <a:pt x="0" y="17"/>
                  </a:lnTo>
                  <a:lnTo>
                    <a:pt x="1" y="24"/>
                  </a:lnTo>
                  <a:lnTo>
                    <a:pt x="6" y="29"/>
                  </a:lnTo>
                  <a:lnTo>
                    <a:pt x="11" y="34"/>
                  </a:lnTo>
                  <a:lnTo>
                    <a:pt x="18"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80" name="Freeform 70">
              <a:extLst>
                <a:ext uri="{FF2B5EF4-FFF2-40B4-BE49-F238E27FC236}">
                  <a16:creationId xmlns:a16="http://schemas.microsoft.com/office/drawing/2014/main" id="{93198DC6-7DEE-4E8B-8DEC-FEA08341C76B}"/>
                </a:ext>
              </a:extLst>
            </p:cNvPr>
            <p:cNvSpPr>
              <a:spLocks/>
            </p:cNvSpPr>
            <p:nvPr/>
          </p:nvSpPr>
          <p:spPr bwMode="auto">
            <a:xfrm>
              <a:off x="1169988" y="2867026"/>
              <a:ext cx="28575" cy="26988"/>
            </a:xfrm>
            <a:custGeom>
              <a:avLst/>
              <a:gdLst>
                <a:gd name="T0" fmla="*/ 14288 w 36"/>
                <a:gd name="T1" fmla="*/ 26988 h 36"/>
                <a:gd name="T2" fmla="*/ 19844 w 36"/>
                <a:gd name="T3" fmla="*/ 26238 h 36"/>
                <a:gd name="T4" fmla="*/ 24606 w 36"/>
                <a:gd name="T5" fmla="*/ 22490 h 36"/>
                <a:gd name="T6" fmla="*/ 26988 w 36"/>
                <a:gd name="T7" fmla="*/ 17992 h 36"/>
                <a:gd name="T8" fmla="*/ 28575 w 36"/>
                <a:gd name="T9" fmla="*/ 12744 h 36"/>
                <a:gd name="T10" fmla="*/ 26988 w 36"/>
                <a:gd name="T11" fmla="*/ 7497 h 36"/>
                <a:gd name="T12" fmla="*/ 24606 w 36"/>
                <a:gd name="T13" fmla="*/ 3748 h 36"/>
                <a:gd name="T14" fmla="*/ 19844 w 36"/>
                <a:gd name="T15" fmla="*/ 750 h 36"/>
                <a:gd name="T16" fmla="*/ 14288 w 36"/>
                <a:gd name="T17" fmla="*/ 0 h 36"/>
                <a:gd name="T18" fmla="*/ 8731 w 36"/>
                <a:gd name="T19" fmla="*/ 750 h 36"/>
                <a:gd name="T20" fmla="*/ 4762 w 36"/>
                <a:gd name="T21" fmla="*/ 3748 h 36"/>
                <a:gd name="T22" fmla="*/ 794 w 36"/>
                <a:gd name="T23" fmla="*/ 7497 h 36"/>
                <a:gd name="T24" fmla="*/ 0 w 36"/>
                <a:gd name="T25" fmla="*/ 12744 h 36"/>
                <a:gd name="T26" fmla="*/ 794 w 36"/>
                <a:gd name="T27" fmla="*/ 17992 h 36"/>
                <a:gd name="T28" fmla="*/ 4762 w 36"/>
                <a:gd name="T29" fmla="*/ 22490 h 36"/>
                <a:gd name="T30" fmla="*/ 8731 w 36"/>
                <a:gd name="T31" fmla="*/ 26238 h 36"/>
                <a:gd name="T32" fmla="*/ 14288 w 36"/>
                <a:gd name="T33" fmla="*/ 26988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6"/>
                <a:gd name="T53" fmla="*/ 36 w 36"/>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6">
                  <a:moveTo>
                    <a:pt x="18" y="36"/>
                  </a:moveTo>
                  <a:lnTo>
                    <a:pt x="25" y="35"/>
                  </a:lnTo>
                  <a:lnTo>
                    <a:pt x="31" y="30"/>
                  </a:lnTo>
                  <a:lnTo>
                    <a:pt x="34" y="24"/>
                  </a:lnTo>
                  <a:lnTo>
                    <a:pt x="36" y="17"/>
                  </a:lnTo>
                  <a:lnTo>
                    <a:pt x="34" y="10"/>
                  </a:lnTo>
                  <a:lnTo>
                    <a:pt x="31" y="5"/>
                  </a:lnTo>
                  <a:lnTo>
                    <a:pt x="25" y="1"/>
                  </a:lnTo>
                  <a:lnTo>
                    <a:pt x="18" y="0"/>
                  </a:lnTo>
                  <a:lnTo>
                    <a:pt x="11" y="1"/>
                  </a:lnTo>
                  <a:lnTo>
                    <a:pt x="6" y="5"/>
                  </a:lnTo>
                  <a:lnTo>
                    <a:pt x="1" y="10"/>
                  </a:lnTo>
                  <a:lnTo>
                    <a:pt x="0" y="17"/>
                  </a:lnTo>
                  <a:lnTo>
                    <a:pt x="1" y="24"/>
                  </a:lnTo>
                  <a:lnTo>
                    <a:pt x="6" y="30"/>
                  </a:lnTo>
                  <a:lnTo>
                    <a:pt x="11" y="35"/>
                  </a:lnTo>
                  <a:lnTo>
                    <a:pt x="18"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81" name="Freeform 71">
              <a:extLst>
                <a:ext uri="{FF2B5EF4-FFF2-40B4-BE49-F238E27FC236}">
                  <a16:creationId xmlns:a16="http://schemas.microsoft.com/office/drawing/2014/main" id="{8F3253AB-76C7-4513-9A13-BE466CF99CD1}"/>
                </a:ext>
              </a:extLst>
            </p:cNvPr>
            <p:cNvSpPr>
              <a:spLocks/>
            </p:cNvSpPr>
            <p:nvPr/>
          </p:nvSpPr>
          <p:spPr bwMode="auto">
            <a:xfrm>
              <a:off x="1096963" y="2830513"/>
              <a:ext cx="30163" cy="28575"/>
            </a:xfrm>
            <a:custGeom>
              <a:avLst/>
              <a:gdLst>
                <a:gd name="T0" fmla="*/ 14674 w 37"/>
                <a:gd name="T1" fmla="*/ 28575 h 36"/>
                <a:gd name="T2" fmla="*/ 20380 w 37"/>
                <a:gd name="T3" fmla="*/ 27781 h 36"/>
                <a:gd name="T4" fmla="*/ 25272 w 37"/>
                <a:gd name="T5" fmla="*/ 23812 h 36"/>
                <a:gd name="T6" fmla="*/ 28533 w 37"/>
                <a:gd name="T7" fmla="*/ 19050 h 36"/>
                <a:gd name="T8" fmla="*/ 30163 w 37"/>
                <a:gd name="T9" fmla="*/ 13494 h 36"/>
                <a:gd name="T10" fmla="*/ 28533 w 37"/>
                <a:gd name="T11" fmla="*/ 8731 h 36"/>
                <a:gd name="T12" fmla="*/ 25272 w 37"/>
                <a:gd name="T13" fmla="*/ 3969 h 36"/>
                <a:gd name="T14" fmla="*/ 20380 w 37"/>
                <a:gd name="T15" fmla="*/ 794 h 36"/>
                <a:gd name="T16" fmla="*/ 14674 w 37"/>
                <a:gd name="T17" fmla="*/ 0 h 36"/>
                <a:gd name="T18" fmla="*/ 8967 w 37"/>
                <a:gd name="T19" fmla="*/ 794 h 36"/>
                <a:gd name="T20" fmla="*/ 4891 w 37"/>
                <a:gd name="T21" fmla="*/ 3969 h 36"/>
                <a:gd name="T22" fmla="*/ 815 w 37"/>
                <a:gd name="T23" fmla="*/ 8731 h 36"/>
                <a:gd name="T24" fmla="*/ 0 w 37"/>
                <a:gd name="T25" fmla="*/ 13494 h 36"/>
                <a:gd name="T26" fmla="*/ 815 w 37"/>
                <a:gd name="T27" fmla="*/ 19050 h 36"/>
                <a:gd name="T28" fmla="*/ 4891 w 37"/>
                <a:gd name="T29" fmla="*/ 23812 h 36"/>
                <a:gd name="T30" fmla="*/ 8967 w 37"/>
                <a:gd name="T31" fmla="*/ 27781 h 36"/>
                <a:gd name="T32" fmla="*/ 14674 w 37"/>
                <a:gd name="T33" fmla="*/ 28575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36"/>
                <a:gd name="T53" fmla="*/ 37 w 37"/>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36">
                  <a:moveTo>
                    <a:pt x="18" y="36"/>
                  </a:moveTo>
                  <a:lnTo>
                    <a:pt x="25" y="35"/>
                  </a:lnTo>
                  <a:lnTo>
                    <a:pt x="31" y="30"/>
                  </a:lnTo>
                  <a:lnTo>
                    <a:pt x="35" y="24"/>
                  </a:lnTo>
                  <a:lnTo>
                    <a:pt x="37" y="17"/>
                  </a:lnTo>
                  <a:lnTo>
                    <a:pt x="35" y="11"/>
                  </a:lnTo>
                  <a:lnTo>
                    <a:pt x="31" y="5"/>
                  </a:lnTo>
                  <a:lnTo>
                    <a:pt x="25" y="1"/>
                  </a:lnTo>
                  <a:lnTo>
                    <a:pt x="18" y="0"/>
                  </a:lnTo>
                  <a:lnTo>
                    <a:pt x="11" y="1"/>
                  </a:lnTo>
                  <a:lnTo>
                    <a:pt x="6" y="5"/>
                  </a:lnTo>
                  <a:lnTo>
                    <a:pt x="1" y="11"/>
                  </a:lnTo>
                  <a:lnTo>
                    <a:pt x="0" y="17"/>
                  </a:lnTo>
                  <a:lnTo>
                    <a:pt x="1" y="24"/>
                  </a:lnTo>
                  <a:lnTo>
                    <a:pt x="6" y="30"/>
                  </a:lnTo>
                  <a:lnTo>
                    <a:pt x="11" y="35"/>
                  </a:lnTo>
                  <a:lnTo>
                    <a:pt x="18"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82" name="Freeform 72">
              <a:extLst>
                <a:ext uri="{FF2B5EF4-FFF2-40B4-BE49-F238E27FC236}">
                  <a16:creationId xmlns:a16="http://schemas.microsoft.com/office/drawing/2014/main" id="{74A8CA9A-EC33-449D-97C2-17912A648D47}"/>
                </a:ext>
              </a:extLst>
            </p:cNvPr>
            <p:cNvSpPr>
              <a:spLocks/>
            </p:cNvSpPr>
            <p:nvPr/>
          </p:nvSpPr>
          <p:spPr bwMode="auto">
            <a:xfrm>
              <a:off x="1057275" y="2744788"/>
              <a:ext cx="28575" cy="30163"/>
            </a:xfrm>
            <a:custGeom>
              <a:avLst/>
              <a:gdLst>
                <a:gd name="T0" fmla="*/ 14288 w 36"/>
                <a:gd name="T1" fmla="*/ 30163 h 37"/>
                <a:gd name="T2" fmla="*/ 19844 w 36"/>
                <a:gd name="T3" fmla="*/ 29348 h 37"/>
                <a:gd name="T4" fmla="*/ 24606 w 36"/>
                <a:gd name="T5" fmla="*/ 25272 h 37"/>
                <a:gd name="T6" fmla="*/ 27781 w 36"/>
                <a:gd name="T7" fmla="*/ 20380 h 37"/>
                <a:gd name="T8" fmla="*/ 28575 w 36"/>
                <a:gd name="T9" fmla="*/ 14674 h 37"/>
                <a:gd name="T10" fmla="*/ 27781 w 36"/>
                <a:gd name="T11" fmla="*/ 8967 h 37"/>
                <a:gd name="T12" fmla="*/ 24606 w 36"/>
                <a:gd name="T13" fmla="*/ 4891 h 37"/>
                <a:gd name="T14" fmla="*/ 19844 w 36"/>
                <a:gd name="T15" fmla="*/ 815 h 37"/>
                <a:gd name="T16" fmla="*/ 14288 w 36"/>
                <a:gd name="T17" fmla="*/ 0 h 37"/>
                <a:gd name="T18" fmla="*/ 9525 w 36"/>
                <a:gd name="T19" fmla="*/ 815 h 37"/>
                <a:gd name="T20" fmla="*/ 4762 w 36"/>
                <a:gd name="T21" fmla="*/ 4891 h 37"/>
                <a:gd name="T22" fmla="*/ 794 w 36"/>
                <a:gd name="T23" fmla="*/ 8967 h 37"/>
                <a:gd name="T24" fmla="*/ 0 w 36"/>
                <a:gd name="T25" fmla="*/ 14674 h 37"/>
                <a:gd name="T26" fmla="*/ 794 w 36"/>
                <a:gd name="T27" fmla="*/ 20380 h 37"/>
                <a:gd name="T28" fmla="*/ 4762 w 36"/>
                <a:gd name="T29" fmla="*/ 25272 h 37"/>
                <a:gd name="T30" fmla="*/ 9525 w 36"/>
                <a:gd name="T31" fmla="*/ 29348 h 37"/>
                <a:gd name="T32" fmla="*/ 14288 w 36"/>
                <a:gd name="T33" fmla="*/ 30163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7"/>
                <a:gd name="T53" fmla="*/ 36 w 36"/>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7">
                  <a:moveTo>
                    <a:pt x="18" y="37"/>
                  </a:moveTo>
                  <a:lnTo>
                    <a:pt x="25" y="36"/>
                  </a:lnTo>
                  <a:lnTo>
                    <a:pt x="31" y="31"/>
                  </a:lnTo>
                  <a:lnTo>
                    <a:pt x="35" y="25"/>
                  </a:lnTo>
                  <a:lnTo>
                    <a:pt x="36" y="18"/>
                  </a:lnTo>
                  <a:lnTo>
                    <a:pt x="35" y="11"/>
                  </a:lnTo>
                  <a:lnTo>
                    <a:pt x="31" y="6"/>
                  </a:lnTo>
                  <a:lnTo>
                    <a:pt x="25" y="1"/>
                  </a:lnTo>
                  <a:lnTo>
                    <a:pt x="18" y="0"/>
                  </a:lnTo>
                  <a:lnTo>
                    <a:pt x="12" y="1"/>
                  </a:lnTo>
                  <a:lnTo>
                    <a:pt x="6" y="6"/>
                  </a:lnTo>
                  <a:lnTo>
                    <a:pt x="1" y="11"/>
                  </a:lnTo>
                  <a:lnTo>
                    <a:pt x="0" y="18"/>
                  </a:lnTo>
                  <a:lnTo>
                    <a:pt x="1" y="25"/>
                  </a:lnTo>
                  <a:lnTo>
                    <a:pt x="6" y="31"/>
                  </a:lnTo>
                  <a:lnTo>
                    <a:pt x="12" y="36"/>
                  </a:lnTo>
                  <a:lnTo>
                    <a:pt x="18"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83" name="Freeform 73">
              <a:extLst>
                <a:ext uri="{FF2B5EF4-FFF2-40B4-BE49-F238E27FC236}">
                  <a16:creationId xmlns:a16="http://schemas.microsoft.com/office/drawing/2014/main" id="{A8A7B45B-95B1-44EE-BDA8-18AB041001FC}"/>
                </a:ext>
              </a:extLst>
            </p:cNvPr>
            <p:cNvSpPr>
              <a:spLocks/>
            </p:cNvSpPr>
            <p:nvPr/>
          </p:nvSpPr>
          <p:spPr bwMode="auto">
            <a:xfrm>
              <a:off x="1065213" y="2643188"/>
              <a:ext cx="28575" cy="28575"/>
            </a:xfrm>
            <a:custGeom>
              <a:avLst/>
              <a:gdLst>
                <a:gd name="T0" fmla="*/ 14674 w 37"/>
                <a:gd name="T1" fmla="*/ 28575 h 36"/>
                <a:gd name="T2" fmla="*/ 20080 w 37"/>
                <a:gd name="T3" fmla="*/ 27781 h 36"/>
                <a:gd name="T4" fmla="*/ 23941 w 37"/>
                <a:gd name="T5" fmla="*/ 23812 h 36"/>
                <a:gd name="T6" fmla="*/ 27803 w 37"/>
                <a:gd name="T7" fmla="*/ 19050 h 36"/>
                <a:gd name="T8" fmla="*/ 28575 w 37"/>
                <a:gd name="T9" fmla="*/ 13494 h 36"/>
                <a:gd name="T10" fmla="*/ 27803 w 37"/>
                <a:gd name="T11" fmla="*/ 7937 h 36"/>
                <a:gd name="T12" fmla="*/ 23941 w 37"/>
                <a:gd name="T13" fmla="*/ 3969 h 36"/>
                <a:gd name="T14" fmla="*/ 20080 w 37"/>
                <a:gd name="T15" fmla="*/ 794 h 36"/>
                <a:gd name="T16" fmla="*/ 14674 w 37"/>
                <a:gd name="T17" fmla="*/ 0 h 36"/>
                <a:gd name="T18" fmla="*/ 9268 w 37"/>
                <a:gd name="T19" fmla="*/ 794 h 36"/>
                <a:gd name="T20" fmla="*/ 4634 w 37"/>
                <a:gd name="T21" fmla="*/ 3969 h 36"/>
                <a:gd name="T22" fmla="*/ 772 w 37"/>
                <a:gd name="T23" fmla="*/ 7937 h 36"/>
                <a:gd name="T24" fmla="*/ 0 w 37"/>
                <a:gd name="T25" fmla="*/ 13494 h 36"/>
                <a:gd name="T26" fmla="*/ 772 w 37"/>
                <a:gd name="T27" fmla="*/ 19050 h 36"/>
                <a:gd name="T28" fmla="*/ 4634 w 37"/>
                <a:gd name="T29" fmla="*/ 23812 h 36"/>
                <a:gd name="T30" fmla="*/ 9268 w 37"/>
                <a:gd name="T31" fmla="*/ 27781 h 36"/>
                <a:gd name="T32" fmla="*/ 14674 w 37"/>
                <a:gd name="T33" fmla="*/ 28575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36"/>
                <a:gd name="T53" fmla="*/ 37 w 37"/>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36">
                  <a:moveTo>
                    <a:pt x="19" y="36"/>
                  </a:moveTo>
                  <a:lnTo>
                    <a:pt x="26" y="35"/>
                  </a:lnTo>
                  <a:lnTo>
                    <a:pt x="31" y="30"/>
                  </a:lnTo>
                  <a:lnTo>
                    <a:pt x="36" y="24"/>
                  </a:lnTo>
                  <a:lnTo>
                    <a:pt x="37" y="17"/>
                  </a:lnTo>
                  <a:lnTo>
                    <a:pt x="36" y="10"/>
                  </a:lnTo>
                  <a:lnTo>
                    <a:pt x="31" y="5"/>
                  </a:lnTo>
                  <a:lnTo>
                    <a:pt x="26" y="1"/>
                  </a:lnTo>
                  <a:lnTo>
                    <a:pt x="19" y="0"/>
                  </a:lnTo>
                  <a:lnTo>
                    <a:pt x="12" y="1"/>
                  </a:lnTo>
                  <a:lnTo>
                    <a:pt x="6" y="5"/>
                  </a:lnTo>
                  <a:lnTo>
                    <a:pt x="1" y="10"/>
                  </a:lnTo>
                  <a:lnTo>
                    <a:pt x="0" y="17"/>
                  </a:lnTo>
                  <a:lnTo>
                    <a:pt x="1" y="24"/>
                  </a:lnTo>
                  <a:lnTo>
                    <a:pt x="6" y="30"/>
                  </a:lnTo>
                  <a:lnTo>
                    <a:pt x="12" y="35"/>
                  </a:lnTo>
                  <a:lnTo>
                    <a:pt x="19"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84" name="Freeform 74">
              <a:extLst>
                <a:ext uri="{FF2B5EF4-FFF2-40B4-BE49-F238E27FC236}">
                  <a16:creationId xmlns:a16="http://schemas.microsoft.com/office/drawing/2014/main" id="{140C4F8E-75DC-41AB-8EAA-476BCB1A4902}"/>
                </a:ext>
              </a:extLst>
            </p:cNvPr>
            <p:cNvSpPr>
              <a:spLocks/>
            </p:cNvSpPr>
            <p:nvPr/>
          </p:nvSpPr>
          <p:spPr bwMode="auto">
            <a:xfrm>
              <a:off x="1062038" y="2541588"/>
              <a:ext cx="28575" cy="28575"/>
            </a:xfrm>
            <a:custGeom>
              <a:avLst/>
              <a:gdLst>
                <a:gd name="T0" fmla="*/ 13901 w 37"/>
                <a:gd name="T1" fmla="*/ 28575 h 36"/>
                <a:gd name="T2" fmla="*/ 19307 w 37"/>
                <a:gd name="T3" fmla="*/ 26988 h 36"/>
                <a:gd name="T4" fmla="*/ 23941 w 37"/>
                <a:gd name="T5" fmla="*/ 23812 h 36"/>
                <a:gd name="T6" fmla="*/ 27803 w 37"/>
                <a:gd name="T7" fmla="*/ 19844 h 36"/>
                <a:gd name="T8" fmla="*/ 28575 w 37"/>
                <a:gd name="T9" fmla="*/ 14288 h 36"/>
                <a:gd name="T10" fmla="*/ 27803 w 37"/>
                <a:gd name="T11" fmla="*/ 8731 h 36"/>
                <a:gd name="T12" fmla="*/ 23941 w 37"/>
                <a:gd name="T13" fmla="*/ 4762 h 36"/>
                <a:gd name="T14" fmla="*/ 19307 w 37"/>
                <a:gd name="T15" fmla="*/ 794 h 36"/>
                <a:gd name="T16" fmla="*/ 13901 w 37"/>
                <a:gd name="T17" fmla="*/ 0 h 36"/>
                <a:gd name="T18" fmla="*/ 8495 w 37"/>
                <a:gd name="T19" fmla="*/ 794 h 36"/>
                <a:gd name="T20" fmla="*/ 4634 w 37"/>
                <a:gd name="T21" fmla="*/ 4762 h 36"/>
                <a:gd name="T22" fmla="*/ 772 w 37"/>
                <a:gd name="T23" fmla="*/ 8731 h 36"/>
                <a:gd name="T24" fmla="*/ 0 w 37"/>
                <a:gd name="T25" fmla="*/ 14288 h 36"/>
                <a:gd name="T26" fmla="*/ 772 w 37"/>
                <a:gd name="T27" fmla="*/ 19844 h 36"/>
                <a:gd name="T28" fmla="*/ 4634 w 37"/>
                <a:gd name="T29" fmla="*/ 23812 h 36"/>
                <a:gd name="T30" fmla="*/ 8495 w 37"/>
                <a:gd name="T31" fmla="*/ 26988 h 36"/>
                <a:gd name="T32" fmla="*/ 13901 w 37"/>
                <a:gd name="T33" fmla="*/ 28575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36"/>
                <a:gd name="T53" fmla="*/ 37 w 37"/>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36">
                  <a:moveTo>
                    <a:pt x="18" y="36"/>
                  </a:moveTo>
                  <a:lnTo>
                    <a:pt x="25" y="34"/>
                  </a:lnTo>
                  <a:lnTo>
                    <a:pt x="31" y="30"/>
                  </a:lnTo>
                  <a:lnTo>
                    <a:pt x="36" y="25"/>
                  </a:lnTo>
                  <a:lnTo>
                    <a:pt x="37" y="18"/>
                  </a:lnTo>
                  <a:lnTo>
                    <a:pt x="36" y="11"/>
                  </a:lnTo>
                  <a:lnTo>
                    <a:pt x="31" y="6"/>
                  </a:lnTo>
                  <a:lnTo>
                    <a:pt x="25" y="1"/>
                  </a:lnTo>
                  <a:lnTo>
                    <a:pt x="18" y="0"/>
                  </a:lnTo>
                  <a:lnTo>
                    <a:pt x="11" y="1"/>
                  </a:lnTo>
                  <a:lnTo>
                    <a:pt x="6" y="6"/>
                  </a:lnTo>
                  <a:lnTo>
                    <a:pt x="1" y="11"/>
                  </a:lnTo>
                  <a:lnTo>
                    <a:pt x="0" y="18"/>
                  </a:lnTo>
                  <a:lnTo>
                    <a:pt x="1" y="25"/>
                  </a:lnTo>
                  <a:lnTo>
                    <a:pt x="6" y="30"/>
                  </a:lnTo>
                  <a:lnTo>
                    <a:pt x="11" y="34"/>
                  </a:lnTo>
                  <a:lnTo>
                    <a:pt x="18"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85" name="Freeform 75">
              <a:extLst>
                <a:ext uri="{FF2B5EF4-FFF2-40B4-BE49-F238E27FC236}">
                  <a16:creationId xmlns:a16="http://schemas.microsoft.com/office/drawing/2014/main" id="{19F0C875-76F7-4111-911B-F9082AB24C60}"/>
                </a:ext>
              </a:extLst>
            </p:cNvPr>
            <p:cNvSpPr>
              <a:spLocks/>
            </p:cNvSpPr>
            <p:nvPr/>
          </p:nvSpPr>
          <p:spPr bwMode="auto">
            <a:xfrm>
              <a:off x="982663" y="2487613"/>
              <a:ext cx="28575" cy="28575"/>
            </a:xfrm>
            <a:custGeom>
              <a:avLst/>
              <a:gdLst>
                <a:gd name="T0" fmla="*/ 14696 w 35"/>
                <a:gd name="T1" fmla="*/ 28575 h 37"/>
                <a:gd name="T2" fmla="*/ 20411 w 35"/>
                <a:gd name="T3" fmla="*/ 27803 h 37"/>
                <a:gd name="T4" fmla="*/ 25309 w 35"/>
                <a:gd name="T5" fmla="*/ 23941 h 37"/>
                <a:gd name="T6" fmla="*/ 27759 w 35"/>
                <a:gd name="T7" fmla="*/ 19307 h 37"/>
                <a:gd name="T8" fmla="*/ 28575 w 35"/>
                <a:gd name="T9" fmla="*/ 13901 h 37"/>
                <a:gd name="T10" fmla="*/ 27759 w 35"/>
                <a:gd name="T11" fmla="*/ 8495 h 37"/>
                <a:gd name="T12" fmla="*/ 25309 w 35"/>
                <a:gd name="T13" fmla="*/ 4634 h 37"/>
                <a:gd name="T14" fmla="*/ 20411 w 35"/>
                <a:gd name="T15" fmla="*/ 772 h 37"/>
                <a:gd name="T16" fmla="*/ 14696 w 35"/>
                <a:gd name="T17" fmla="*/ 0 h 37"/>
                <a:gd name="T18" fmla="*/ 8981 w 35"/>
                <a:gd name="T19" fmla="*/ 772 h 37"/>
                <a:gd name="T20" fmla="*/ 4082 w 35"/>
                <a:gd name="T21" fmla="*/ 4634 h 37"/>
                <a:gd name="T22" fmla="*/ 816 w 35"/>
                <a:gd name="T23" fmla="*/ 8495 h 37"/>
                <a:gd name="T24" fmla="*/ 0 w 35"/>
                <a:gd name="T25" fmla="*/ 13901 h 37"/>
                <a:gd name="T26" fmla="*/ 816 w 35"/>
                <a:gd name="T27" fmla="*/ 19307 h 37"/>
                <a:gd name="T28" fmla="*/ 4082 w 35"/>
                <a:gd name="T29" fmla="*/ 23941 h 37"/>
                <a:gd name="T30" fmla="*/ 8981 w 35"/>
                <a:gd name="T31" fmla="*/ 27803 h 37"/>
                <a:gd name="T32" fmla="*/ 14696 w 35"/>
                <a:gd name="T33" fmla="*/ 28575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37"/>
                <a:gd name="T53" fmla="*/ 35 w 35"/>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37">
                  <a:moveTo>
                    <a:pt x="18" y="37"/>
                  </a:moveTo>
                  <a:lnTo>
                    <a:pt x="25" y="36"/>
                  </a:lnTo>
                  <a:lnTo>
                    <a:pt x="31" y="31"/>
                  </a:lnTo>
                  <a:lnTo>
                    <a:pt x="34" y="25"/>
                  </a:lnTo>
                  <a:lnTo>
                    <a:pt x="35" y="18"/>
                  </a:lnTo>
                  <a:lnTo>
                    <a:pt x="34" y="11"/>
                  </a:lnTo>
                  <a:lnTo>
                    <a:pt x="31" y="6"/>
                  </a:lnTo>
                  <a:lnTo>
                    <a:pt x="25" y="1"/>
                  </a:lnTo>
                  <a:lnTo>
                    <a:pt x="18" y="0"/>
                  </a:lnTo>
                  <a:lnTo>
                    <a:pt x="11" y="1"/>
                  </a:lnTo>
                  <a:lnTo>
                    <a:pt x="5" y="6"/>
                  </a:lnTo>
                  <a:lnTo>
                    <a:pt x="1" y="11"/>
                  </a:lnTo>
                  <a:lnTo>
                    <a:pt x="0" y="18"/>
                  </a:lnTo>
                  <a:lnTo>
                    <a:pt x="1" y="25"/>
                  </a:lnTo>
                  <a:lnTo>
                    <a:pt x="5" y="31"/>
                  </a:lnTo>
                  <a:lnTo>
                    <a:pt x="11" y="36"/>
                  </a:lnTo>
                  <a:lnTo>
                    <a:pt x="18"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86" name="Freeform 76">
              <a:extLst>
                <a:ext uri="{FF2B5EF4-FFF2-40B4-BE49-F238E27FC236}">
                  <a16:creationId xmlns:a16="http://schemas.microsoft.com/office/drawing/2014/main" id="{BEA38524-6AF6-42E8-8831-670992F7E811}"/>
                </a:ext>
              </a:extLst>
            </p:cNvPr>
            <p:cNvSpPr>
              <a:spLocks/>
            </p:cNvSpPr>
            <p:nvPr/>
          </p:nvSpPr>
          <p:spPr bwMode="auto">
            <a:xfrm>
              <a:off x="909638" y="2497138"/>
              <a:ext cx="28575" cy="30163"/>
            </a:xfrm>
            <a:custGeom>
              <a:avLst/>
              <a:gdLst>
                <a:gd name="T0" fmla="*/ 14288 w 36"/>
                <a:gd name="T1" fmla="*/ 30163 h 37"/>
                <a:gd name="T2" fmla="*/ 19844 w 36"/>
                <a:gd name="T3" fmla="*/ 29348 h 37"/>
                <a:gd name="T4" fmla="*/ 23812 w 36"/>
                <a:gd name="T5" fmla="*/ 26087 h 37"/>
                <a:gd name="T6" fmla="*/ 27781 w 36"/>
                <a:gd name="T7" fmla="*/ 21196 h 37"/>
                <a:gd name="T8" fmla="*/ 28575 w 36"/>
                <a:gd name="T9" fmla="*/ 15489 h 37"/>
                <a:gd name="T10" fmla="*/ 27781 w 36"/>
                <a:gd name="T11" fmla="*/ 9783 h 37"/>
                <a:gd name="T12" fmla="*/ 23812 w 36"/>
                <a:gd name="T13" fmla="*/ 4891 h 37"/>
                <a:gd name="T14" fmla="*/ 19844 w 36"/>
                <a:gd name="T15" fmla="*/ 1630 h 37"/>
                <a:gd name="T16" fmla="*/ 14288 w 36"/>
                <a:gd name="T17" fmla="*/ 0 h 37"/>
                <a:gd name="T18" fmla="*/ 8731 w 36"/>
                <a:gd name="T19" fmla="*/ 1630 h 37"/>
                <a:gd name="T20" fmla="*/ 4762 w 36"/>
                <a:gd name="T21" fmla="*/ 4891 h 37"/>
                <a:gd name="T22" fmla="*/ 1588 w 36"/>
                <a:gd name="T23" fmla="*/ 9783 h 37"/>
                <a:gd name="T24" fmla="*/ 0 w 36"/>
                <a:gd name="T25" fmla="*/ 15489 h 37"/>
                <a:gd name="T26" fmla="*/ 1588 w 36"/>
                <a:gd name="T27" fmla="*/ 21196 h 37"/>
                <a:gd name="T28" fmla="*/ 4762 w 36"/>
                <a:gd name="T29" fmla="*/ 26087 h 37"/>
                <a:gd name="T30" fmla="*/ 8731 w 36"/>
                <a:gd name="T31" fmla="*/ 29348 h 37"/>
                <a:gd name="T32" fmla="*/ 14288 w 36"/>
                <a:gd name="T33" fmla="*/ 30163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7"/>
                <a:gd name="T53" fmla="*/ 36 w 36"/>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7">
                  <a:moveTo>
                    <a:pt x="18" y="37"/>
                  </a:moveTo>
                  <a:lnTo>
                    <a:pt x="25" y="36"/>
                  </a:lnTo>
                  <a:lnTo>
                    <a:pt x="30" y="32"/>
                  </a:lnTo>
                  <a:lnTo>
                    <a:pt x="35" y="26"/>
                  </a:lnTo>
                  <a:lnTo>
                    <a:pt x="36" y="19"/>
                  </a:lnTo>
                  <a:lnTo>
                    <a:pt x="35" y="12"/>
                  </a:lnTo>
                  <a:lnTo>
                    <a:pt x="30" y="6"/>
                  </a:lnTo>
                  <a:lnTo>
                    <a:pt x="25" y="2"/>
                  </a:lnTo>
                  <a:lnTo>
                    <a:pt x="18" y="0"/>
                  </a:lnTo>
                  <a:lnTo>
                    <a:pt x="11" y="2"/>
                  </a:lnTo>
                  <a:lnTo>
                    <a:pt x="6" y="6"/>
                  </a:lnTo>
                  <a:lnTo>
                    <a:pt x="2" y="12"/>
                  </a:lnTo>
                  <a:lnTo>
                    <a:pt x="0" y="19"/>
                  </a:lnTo>
                  <a:lnTo>
                    <a:pt x="2" y="26"/>
                  </a:lnTo>
                  <a:lnTo>
                    <a:pt x="6" y="32"/>
                  </a:lnTo>
                  <a:lnTo>
                    <a:pt x="11" y="36"/>
                  </a:lnTo>
                  <a:lnTo>
                    <a:pt x="18"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87" name="Freeform 77">
              <a:extLst>
                <a:ext uri="{FF2B5EF4-FFF2-40B4-BE49-F238E27FC236}">
                  <a16:creationId xmlns:a16="http://schemas.microsoft.com/office/drawing/2014/main" id="{FEE536DC-A2BB-49AC-A03D-5DC5BE6E54C9}"/>
                </a:ext>
              </a:extLst>
            </p:cNvPr>
            <p:cNvSpPr>
              <a:spLocks/>
            </p:cNvSpPr>
            <p:nvPr/>
          </p:nvSpPr>
          <p:spPr bwMode="auto">
            <a:xfrm>
              <a:off x="804862" y="2479676"/>
              <a:ext cx="28575" cy="28575"/>
            </a:xfrm>
            <a:custGeom>
              <a:avLst/>
              <a:gdLst>
                <a:gd name="T0" fmla="*/ 13494 w 36"/>
                <a:gd name="T1" fmla="*/ 28575 h 35"/>
                <a:gd name="T2" fmla="*/ 19050 w 36"/>
                <a:gd name="T3" fmla="*/ 27759 h 35"/>
                <a:gd name="T4" fmla="*/ 23812 w 36"/>
                <a:gd name="T5" fmla="*/ 24493 h 35"/>
                <a:gd name="T6" fmla="*/ 27781 w 36"/>
                <a:gd name="T7" fmla="*/ 19594 h 35"/>
                <a:gd name="T8" fmla="*/ 28575 w 36"/>
                <a:gd name="T9" fmla="*/ 13879 h 35"/>
                <a:gd name="T10" fmla="*/ 27781 w 36"/>
                <a:gd name="T11" fmla="*/ 8164 h 35"/>
                <a:gd name="T12" fmla="*/ 23812 w 36"/>
                <a:gd name="T13" fmla="*/ 3266 h 35"/>
                <a:gd name="T14" fmla="*/ 19050 w 36"/>
                <a:gd name="T15" fmla="*/ 816 h 35"/>
                <a:gd name="T16" fmla="*/ 13494 w 36"/>
                <a:gd name="T17" fmla="*/ 0 h 35"/>
                <a:gd name="T18" fmla="*/ 7937 w 36"/>
                <a:gd name="T19" fmla="*/ 816 h 35"/>
                <a:gd name="T20" fmla="*/ 4762 w 36"/>
                <a:gd name="T21" fmla="*/ 3266 h 35"/>
                <a:gd name="T22" fmla="*/ 794 w 36"/>
                <a:gd name="T23" fmla="*/ 8164 h 35"/>
                <a:gd name="T24" fmla="*/ 0 w 36"/>
                <a:gd name="T25" fmla="*/ 13879 h 35"/>
                <a:gd name="T26" fmla="*/ 794 w 36"/>
                <a:gd name="T27" fmla="*/ 19594 h 35"/>
                <a:gd name="T28" fmla="*/ 4762 w 36"/>
                <a:gd name="T29" fmla="*/ 24493 h 35"/>
                <a:gd name="T30" fmla="*/ 7937 w 36"/>
                <a:gd name="T31" fmla="*/ 27759 h 35"/>
                <a:gd name="T32" fmla="*/ 13494 w 36"/>
                <a:gd name="T33" fmla="*/ 28575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5"/>
                <a:gd name="T53" fmla="*/ 36 w 36"/>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5">
                  <a:moveTo>
                    <a:pt x="17" y="35"/>
                  </a:moveTo>
                  <a:lnTo>
                    <a:pt x="24" y="34"/>
                  </a:lnTo>
                  <a:lnTo>
                    <a:pt x="30" y="30"/>
                  </a:lnTo>
                  <a:lnTo>
                    <a:pt x="35" y="24"/>
                  </a:lnTo>
                  <a:lnTo>
                    <a:pt x="36" y="17"/>
                  </a:lnTo>
                  <a:lnTo>
                    <a:pt x="35" y="10"/>
                  </a:lnTo>
                  <a:lnTo>
                    <a:pt x="30" y="4"/>
                  </a:lnTo>
                  <a:lnTo>
                    <a:pt x="24" y="1"/>
                  </a:lnTo>
                  <a:lnTo>
                    <a:pt x="17" y="0"/>
                  </a:lnTo>
                  <a:lnTo>
                    <a:pt x="10" y="1"/>
                  </a:lnTo>
                  <a:lnTo>
                    <a:pt x="6" y="4"/>
                  </a:lnTo>
                  <a:lnTo>
                    <a:pt x="1" y="10"/>
                  </a:lnTo>
                  <a:lnTo>
                    <a:pt x="0" y="17"/>
                  </a:lnTo>
                  <a:lnTo>
                    <a:pt x="1" y="24"/>
                  </a:lnTo>
                  <a:lnTo>
                    <a:pt x="6" y="30"/>
                  </a:lnTo>
                  <a:lnTo>
                    <a:pt x="10" y="34"/>
                  </a:lnTo>
                  <a:lnTo>
                    <a:pt x="17"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88" name="Freeform 78">
              <a:extLst>
                <a:ext uri="{FF2B5EF4-FFF2-40B4-BE49-F238E27FC236}">
                  <a16:creationId xmlns:a16="http://schemas.microsoft.com/office/drawing/2014/main" id="{B1AC2419-6B86-49A6-8D68-C83995188BFE}"/>
                </a:ext>
              </a:extLst>
            </p:cNvPr>
            <p:cNvSpPr>
              <a:spLocks/>
            </p:cNvSpPr>
            <p:nvPr/>
          </p:nvSpPr>
          <p:spPr bwMode="auto">
            <a:xfrm>
              <a:off x="708025" y="2463801"/>
              <a:ext cx="28575" cy="30163"/>
            </a:xfrm>
            <a:custGeom>
              <a:avLst/>
              <a:gdLst>
                <a:gd name="T0" fmla="*/ 13901 w 37"/>
                <a:gd name="T1" fmla="*/ 30163 h 37"/>
                <a:gd name="T2" fmla="*/ 19307 w 37"/>
                <a:gd name="T3" fmla="*/ 29348 h 37"/>
                <a:gd name="T4" fmla="*/ 23941 w 37"/>
                <a:gd name="T5" fmla="*/ 25272 h 37"/>
                <a:gd name="T6" fmla="*/ 27803 w 37"/>
                <a:gd name="T7" fmla="*/ 20380 h 37"/>
                <a:gd name="T8" fmla="*/ 28575 w 37"/>
                <a:gd name="T9" fmla="*/ 14674 h 37"/>
                <a:gd name="T10" fmla="*/ 27803 w 37"/>
                <a:gd name="T11" fmla="*/ 9783 h 37"/>
                <a:gd name="T12" fmla="*/ 23941 w 37"/>
                <a:gd name="T13" fmla="*/ 4891 h 37"/>
                <a:gd name="T14" fmla="*/ 19307 w 37"/>
                <a:gd name="T15" fmla="*/ 815 h 37"/>
                <a:gd name="T16" fmla="*/ 13901 w 37"/>
                <a:gd name="T17" fmla="*/ 0 h 37"/>
                <a:gd name="T18" fmla="*/ 8495 w 37"/>
                <a:gd name="T19" fmla="*/ 815 h 37"/>
                <a:gd name="T20" fmla="*/ 4634 w 37"/>
                <a:gd name="T21" fmla="*/ 4891 h 37"/>
                <a:gd name="T22" fmla="*/ 772 w 37"/>
                <a:gd name="T23" fmla="*/ 9783 h 37"/>
                <a:gd name="T24" fmla="*/ 0 w 37"/>
                <a:gd name="T25" fmla="*/ 14674 h 37"/>
                <a:gd name="T26" fmla="*/ 772 w 37"/>
                <a:gd name="T27" fmla="*/ 20380 h 37"/>
                <a:gd name="T28" fmla="*/ 4634 w 37"/>
                <a:gd name="T29" fmla="*/ 25272 h 37"/>
                <a:gd name="T30" fmla="*/ 8495 w 37"/>
                <a:gd name="T31" fmla="*/ 29348 h 37"/>
                <a:gd name="T32" fmla="*/ 13901 w 37"/>
                <a:gd name="T33" fmla="*/ 30163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37"/>
                <a:gd name="T53" fmla="*/ 37 w 37"/>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37">
                  <a:moveTo>
                    <a:pt x="18" y="37"/>
                  </a:moveTo>
                  <a:lnTo>
                    <a:pt x="25" y="36"/>
                  </a:lnTo>
                  <a:lnTo>
                    <a:pt x="31" y="31"/>
                  </a:lnTo>
                  <a:lnTo>
                    <a:pt x="36" y="25"/>
                  </a:lnTo>
                  <a:lnTo>
                    <a:pt x="37" y="18"/>
                  </a:lnTo>
                  <a:lnTo>
                    <a:pt x="36" y="12"/>
                  </a:lnTo>
                  <a:lnTo>
                    <a:pt x="31" y="6"/>
                  </a:lnTo>
                  <a:lnTo>
                    <a:pt x="25" y="1"/>
                  </a:lnTo>
                  <a:lnTo>
                    <a:pt x="18" y="0"/>
                  </a:lnTo>
                  <a:lnTo>
                    <a:pt x="11" y="1"/>
                  </a:lnTo>
                  <a:lnTo>
                    <a:pt x="6" y="6"/>
                  </a:lnTo>
                  <a:lnTo>
                    <a:pt x="1" y="12"/>
                  </a:lnTo>
                  <a:lnTo>
                    <a:pt x="0" y="18"/>
                  </a:lnTo>
                  <a:lnTo>
                    <a:pt x="1" y="25"/>
                  </a:lnTo>
                  <a:lnTo>
                    <a:pt x="6" y="31"/>
                  </a:lnTo>
                  <a:lnTo>
                    <a:pt x="11" y="36"/>
                  </a:lnTo>
                  <a:lnTo>
                    <a:pt x="18"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89" name="Freeform 79">
              <a:extLst>
                <a:ext uri="{FF2B5EF4-FFF2-40B4-BE49-F238E27FC236}">
                  <a16:creationId xmlns:a16="http://schemas.microsoft.com/office/drawing/2014/main" id="{94A977A0-1834-460F-A5AF-6EBB025F7938}"/>
                </a:ext>
              </a:extLst>
            </p:cNvPr>
            <p:cNvSpPr>
              <a:spLocks/>
            </p:cNvSpPr>
            <p:nvPr/>
          </p:nvSpPr>
          <p:spPr bwMode="auto">
            <a:xfrm>
              <a:off x="601662" y="2479676"/>
              <a:ext cx="26988" cy="28575"/>
            </a:xfrm>
            <a:custGeom>
              <a:avLst/>
              <a:gdLst>
                <a:gd name="T0" fmla="*/ 12744 w 36"/>
                <a:gd name="T1" fmla="*/ 28575 h 35"/>
                <a:gd name="T2" fmla="*/ 17992 w 36"/>
                <a:gd name="T3" fmla="*/ 27759 h 35"/>
                <a:gd name="T4" fmla="*/ 22490 w 36"/>
                <a:gd name="T5" fmla="*/ 24493 h 35"/>
                <a:gd name="T6" fmla="*/ 26238 w 36"/>
                <a:gd name="T7" fmla="*/ 19594 h 35"/>
                <a:gd name="T8" fmla="*/ 26988 w 36"/>
                <a:gd name="T9" fmla="*/ 13879 h 35"/>
                <a:gd name="T10" fmla="*/ 26238 w 36"/>
                <a:gd name="T11" fmla="*/ 8164 h 35"/>
                <a:gd name="T12" fmla="*/ 22490 w 36"/>
                <a:gd name="T13" fmla="*/ 3266 h 35"/>
                <a:gd name="T14" fmla="*/ 17992 w 36"/>
                <a:gd name="T15" fmla="*/ 816 h 35"/>
                <a:gd name="T16" fmla="*/ 12744 w 36"/>
                <a:gd name="T17" fmla="*/ 0 h 35"/>
                <a:gd name="T18" fmla="*/ 7497 w 36"/>
                <a:gd name="T19" fmla="*/ 816 h 35"/>
                <a:gd name="T20" fmla="*/ 4498 w 36"/>
                <a:gd name="T21" fmla="*/ 3266 h 35"/>
                <a:gd name="T22" fmla="*/ 750 w 36"/>
                <a:gd name="T23" fmla="*/ 8164 h 35"/>
                <a:gd name="T24" fmla="*/ 0 w 36"/>
                <a:gd name="T25" fmla="*/ 13879 h 35"/>
                <a:gd name="T26" fmla="*/ 750 w 36"/>
                <a:gd name="T27" fmla="*/ 19594 h 35"/>
                <a:gd name="T28" fmla="*/ 4498 w 36"/>
                <a:gd name="T29" fmla="*/ 24493 h 35"/>
                <a:gd name="T30" fmla="*/ 7497 w 36"/>
                <a:gd name="T31" fmla="*/ 27759 h 35"/>
                <a:gd name="T32" fmla="*/ 12744 w 36"/>
                <a:gd name="T33" fmla="*/ 28575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5"/>
                <a:gd name="T53" fmla="*/ 36 w 36"/>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5">
                  <a:moveTo>
                    <a:pt x="17" y="35"/>
                  </a:moveTo>
                  <a:lnTo>
                    <a:pt x="24" y="34"/>
                  </a:lnTo>
                  <a:lnTo>
                    <a:pt x="30" y="30"/>
                  </a:lnTo>
                  <a:lnTo>
                    <a:pt x="35" y="24"/>
                  </a:lnTo>
                  <a:lnTo>
                    <a:pt x="36" y="17"/>
                  </a:lnTo>
                  <a:lnTo>
                    <a:pt x="35" y="10"/>
                  </a:lnTo>
                  <a:lnTo>
                    <a:pt x="30" y="4"/>
                  </a:lnTo>
                  <a:lnTo>
                    <a:pt x="24" y="1"/>
                  </a:lnTo>
                  <a:lnTo>
                    <a:pt x="17" y="0"/>
                  </a:lnTo>
                  <a:lnTo>
                    <a:pt x="10" y="1"/>
                  </a:lnTo>
                  <a:lnTo>
                    <a:pt x="6" y="4"/>
                  </a:lnTo>
                  <a:lnTo>
                    <a:pt x="1" y="10"/>
                  </a:lnTo>
                  <a:lnTo>
                    <a:pt x="0" y="17"/>
                  </a:lnTo>
                  <a:lnTo>
                    <a:pt x="1" y="24"/>
                  </a:lnTo>
                  <a:lnTo>
                    <a:pt x="6" y="30"/>
                  </a:lnTo>
                  <a:lnTo>
                    <a:pt x="10" y="34"/>
                  </a:lnTo>
                  <a:lnTo>
                    <a:pt x="17"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90" name="Freeform 80">
              <a:extLst>
                <a:ext uri="{FF2B5EF4-FFF2-40B4-BE49-F238E27FC236}">
                  <a16:creationId xmlns:a16="http://schemas.microsoft.com/office/drawing/2014/main" id="{D8936356-825B-4AF0-9240-122D5C7DA861}"/>
                </a:ext>
              </a:extLst>
            </p:cNvPr>
            <p:cNvSpPr>
              <a:spLocks/>
            </p:cNvSpPr>
            <p:nvPr/>
          </p:nvSpPr>
          <p:spPr bwMode="auto">
            <a:xfrm>
              <a:off x="1244600" y="2605088"/>
              <a:ext cx="87313" cy="182563"/>
            </a:xfrm>
            <a:custGeom>
              <a:avLst/>
              <a:gdLst>
                <a:gd name="T0" fmla="*/ 87313 w 112"/>
                <a:gd name="T1" fmla="*/ 182563 h 231"/>
                <a:gd name="T2" fmla="*/ 84195 w 112"/>
                <a:gd name="T3" fmla="*/ 136725 h 231"/>
                <a:gd name="T4" fmla="*/ 66264 w 112"/>
                <a:gd name="T5" fmla="*/ 146999 h 231"/>
                <a:gd name="T6" fmla="*/ 38979 w 112"/>
                <a:gd name="T7" fmla="*/ 113806 h 231"/>
                <a:gd name="T8" fmla="*/ 40538 w 112"/>
                <a:gd name="T9" fmla="*/ 111435 h 231"/>
                <a:gd name="T10" fmla="*/ 42097 w 112"/>
                <a:gd name="T11" fmla="*/ 107483 h 231"/>
                <a:gd name="T12" fmla="*/ 42877 w 112"/>
                <a:gd name="T13" fmla="*/ 104322 h 231"/>
                <a:gd name="T14" fmla="*/ 42877 w 112"/>
                <a:gd name="T15" fmla="*/ 100370 h 231"/>
                <a:gd name="T16" fmla="*/ 42097 w 112"/>
                <a:gd name="T17" fmla="*/ 94048 h 231"/>
                <a:gd name="T18" fmla="*/ 38979 w 112"/>
                <a:gd name="T19" fmla="*/ 87725 h 231"/>
                <a:gd name="T20" fmla="*/ 33522 w 112"/>
                <a:gd name="T21" fmla="*/ 82983 h 231"/>
                <a:gd name="T22" fmla="*/ 27285 w 112"/>
                <a:gd name="T23" fmla="*/ 80612 h 231"/>
                <a:gd name="T24" fmla="*/ 32742 w 112"/>
                <a:gd name="T25" fmla="*/ 41096 h 231"/>
                <a:gd name="T26" fmla="*/ 46775 w 112"/>
                <a:gd name="T27" fmla="*/ 38725 h 231"/>
                <a:gd name="T28" fmla="*/ 23387 w 112"/>
                <a:gd name="T29" fmla="*/ 0 h 231"/>
                <a:gd name="T30" fmla="*/ 780 w 112"/>
                <a:gd name="T31" fmla="*/ 33984 h 231"/>
                <a:gd name="T32" fmla="*/ 15592 w 112"/>
                <a:gd name="T33" fmla="*/ 41096 h 231"/>
                <a:gd name="T34" fmla="*/ 16371 w 112"/>
                <a:gd name="T35" fmla="*/ 80612 h 231"/>
                <a:gd name="T36" fmla="*/ 10135 w 112"/>
                <a:gd name="T37" fmla="*/ 82983 h 231"/>
                <a:gd name="T38" fmla="*/ 4677 w 112"/>
                <a:gd name="T39" fmla="*/ 87725 h 231"/>
                <a:gd name="T40" fmla="*/ 780 w 112"/>
                <a:gd name="T41" fmla="*/ 93257 h 231"/>
                <a:gd name="T42" fmla="*/ 0 w 112"/>
                <a:gd name="T43" fmla="*/ 100370 h 231"/>
                <a:gd name="T44" fmla="*/ 1559 w 112"/>
                <a:gd name="T45" fmla="*/ 109854 h 231"/>
                <a:gd name="T46" fmla="*/ 6237 w 112"/>
                <a:gd name="T47" fmla="*/ 116176 h 231"/>
                <a:gd name="T48" fmla="*/ 13253 w 112"/>
                <a:gd name="T49" fmla="*/ 120918 h 231"/>
                <a:gd name="T50" fmla="*/ 21828 w 112"/>
                <a:gd name="T51" fmla="*/ 122499 h 231"/>
                <a:gd name="T52" fmla="*/ 23387 w 112"/>
                <a:gd name="T53" fmla="*/ 122499 h 231"/>
                <a:gd name="T54" fmla="*/ 24947 w 112"/>
                <a:gd name="T55" fmla="*/ 122499 h 231"/>
                <a:gd name="T56" fmla="*/ 26506 w 112"/>
                <a:gd name="T57" fmla="*/ 122499 h 231"/>
                <a:gd name="T58" fmla="*/ 28065 w 112"/>
                <a:gd name="T59" fmla="*/ 121709 h 231"/>
                <a:gd name="T60" fmla="*/ 27285 w 112"/>
                <a:gd name="T61" fmla="*/ 124080 h 231"/>
                <a:gd name="T62" fmla="*/ 53791 w 112"/>
                <a:gd name="T63" fmla="*/ 151741 h 231"/>
                <a:gd name="T64" fmla="*/ 41318 w 112"/>
                <a:gd name="T65" fmla="*/ 172289 h 231"/>
                <a:gd name="T66" fmla="*/ 87313 w 112"/>
                <a:gd name="T67" fmla="*/ 182563 h 23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2"/>
                <a:gd name="T103" fmla="*/ 0 h 231"/>
                <a:gd name="T104" fmla="*/ 112 w 112"/>
                <a:gd name="T105" fmla="*/ 231 h 23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2" h="231">
                  <a:moveTo>
                    <a:pt x="112" y="231"/>
                  </a:moveTo>
                  <a:lnTo>
                    <a:pt x="108" y="173"/>
                  </a:lnTo>
                  <a:lnTo>
                    <a:pt x="85" y="186"/>
                  </a:lnTo>
                  <a:lnTo>
                    <a:pt x="50" y="144"/>
                  </a:lnTo>
                  <a:lnTo>
                    <a:pt x="52" y="141"/>
                  </a:lnTo>
                  <a:lnTo>
                    <a:pt x="54" y="136"/>
                  </a:lnTo>
                  <a:lnTo>
                    <a:pt x="55" y="132"/>
                  </a:lnTo>
                  <a:lnTo>
                    <a:pt x="55" y="127"/>
                  </a:lnTo>
                  <a:lnTo>
                    <a:pt x="54" y="119"/>
                  </a:lnTo>
                  <a:lnTo>
                    <a:pt x="50" y="111"/>
                  </a:lnTo>
                  <a:lnTo>
                    <a:pt x="43" y="105"/>
                  </a:lnTo>
                  <a:lnTo>
                    <a:pt x="35" y="102"/>
                  </a:lnTo>
                  <a:lnTo>
                    <a:pt x="42" y="52"/>
                  </a:lnTo>
                  <a:lnTo>
                    <a:pt x="60" y="49"/>
                  </a:lnTo>
                  <a:lnTo>
                    <a:pt x="30" y="0"/>
                  </a:lnTo>
                  <a:lnTo>
                    <a:pt x="1" y="43"/>
                  </a:lnTo>
                  <a:lnTo>
                    <a:pt x="20" y="52"/>
                  </a:lnTo>
                  <a:lnTo>
                    <a:pt x="21" y="102"/>
                  </a:lnTo>
                  <a:lnTo>
                    <a:pt x="13" y="105"/>
                  </a:lnTo>
                  <a:lnTo>
                    <a:pt x="6" y="111"/>
                  </a:lnTo>
                  <a:lnTo>
                    <a:pt x="1" y="118"/>
                  </a:lnTo>
                  <a:lnTo>
                    <a:pt x="0" y="127"/>
                  </a:lnTo>
                  <a:lnTo>
                    <a:pt x="2" y="139"/>
                  </a:lnTo>
                  <a:lnTo>
                    <a:pt x="8" y="147"/>
                  </a:lnTo>
                  <a:lnTo>
                    <a:pt x="17" y="153"/>
                  </a:lnTo>
                  <a:lnTo>
                    <a:pt x="28" y="155"/>
                  </a:lnTo>
                  <a:lnTo>
                    <a:pt x="30" y="155"/>
                  </a:lnTo>
                  <a:lnTo>
                    <a:pt x="32" y="155"/>
                  </a:lnTo>
                  <a:lnTo>
                    <a:pt x="34" y="155"/>
                  </a:lnTo>
                  <a:lnTo>
                    <a:pt x="36" y="154"/>
                  </a:lnTo>
                  <a:lnTo>
                    <a:pt x="35" y="157"/>
                  </a:lnTo>
                  <a:lnTo>
                    <a:pt x="69" y="192"/>
                  </a:lnTo>
                  <a:lnTo>
                    <a:pt x="53" y="218"/>
                  </a:lnTo>
                  <a:lnTo>
                    <a:pt x="112" y="2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91" name="Freeform 81">
              <a:extLst>
                <a:ext uri="{FF2B5EF4-FFF2-40B4-BE49-F238E27FC236}">
                  <a16:creationId xmlns:a16="http://schemas.microsoft.com/office/drawing/2014/main" id="{97F023CB-D29E-454E-B120-1E11BF061E2A}"/>
                </a:ext>
              </a:extLst>
            </p:cNvPr>
            <p:cNvSpPr>
              <a:spLocks/>
            </p:cNvSpPr>
            <p:nvPr/>
          </p:nvSpPr>
          <p:spPr bwMode="auto">
            <a:xfrm>
              <a:off x="711200" y="2301876"/>
              <a:ext cx="88900" cy="26988"/>
            </a:xfrm>
            <a:custGeom>
              <a:avLst/>
              <a:gdLst>
                <a:gd name="T0" fmla="*/ 34439 w 111"/>
                <a:gd name="T1" fmla="*/ 6543 h 33"/>
                <a:gd name="T2" fmla="*/ 44050 w 111"/>
                <a:gd name="T3" fmla="*/ 8178 h 33"/>
                <a:gd name="T4" fmla="*/ 52059 w 111"/>
                <a:gd name="T5" fmla="*/ 8178 h 33"/>
                <a:gd name="T6" fmla="*/ 59267 w 111"/>
                <a:gd name="T7" fmla="*/ 8178 h 33"/>
                <a:gd name="T8" fmla="*/ 64873 w 111"/>
                <a:gd name="T9" fmla="*/ 8178 h 33"/>
                <a:gd name="T10" fmla="*/ 70479 w 111"/>
                <a:gd name="T11" fmla="*/ 6543 h 33"/>
                <a:gd name="T12" fmla="*/ 74484 w 111"/>
                <a:gd name="T13" fmla="*/ 5725 h 33"/>
                <a:gd name="T14" fmla="*/ 77687 w 111"/>
                <a:gd name="T15" fmla="*/ 4089 h 33"/>
                <a:gd name="T16" fmla="*/ 80891 w 111"/>
                <a:gd name="T17" fmla="*/ 1636 h 33"/>
                <a:gd name="T18" fmla="*/ 86497 w 111"/>
                <a:gd name="T19" fmla="*/ 1636 h 33"/>
                <a:gd name="T20" fmla="*/ 88900 w 111"/>
                <a:gd name="T21" fmla="*/ 7360 h 33"/>
                <a:gd name="T22" fmla="*/ 87298 w 111"/>
                <a:gd name="T23" fmla="*/ 14721 h 33"/>
                <a:gd name="T24" fmla="*/ 77687 w 111"/>
                <a:gd name="T25" fmla="*/ 21263 h 33"/>
                <a:gd name="T26" fmla="*/ 71280 w 111"/>
                <a:gd name="T27" fmla="*/ 23717 h 33"/>
                <a:gd name="T28" fmla="*/ 64873 w 111"/>
                <a:gd name="T29" fmla="*/ 25352 h 33"/>
                <a:gd name="T30" fmla="*/ 58466 w 111"/>
                <a:gd name="T31" fmla="*/ 26170 h 33"/>
                <a:gd name="T32" fmla="*/ 51258 w 111"/>
                <a:gd name="T33" fmla="*/ 26988 h 33"/>
                <a:gd name="T34" fmla="*/ 44850 w 111"/>
                <a:gd name="T35" fmla="*/ 26988 h 33"/>
                <a:gd name="T36" fmla="*/ 38443 w 111"/>
                <a:gd name="T37" fmla="*/ 26988 h 33"/>
                <a:gd name="T38" fmla="*/ 30434 w 111"/>
                <a:gd name="T39" fmla="*/ 26170 h 33"/>
                <a:gd name="T40" fmla="*/ 24027 w 111"/>
                <a:gd name="T41" fmla="*/ 25352 h 33"/>
                <a:gd name="T42" fmla="*/ 17620 w 111"/>
                <a:gd name="T43" fmla="*/ 23717 h 33"/>
                <a:gd name="T44" fmla="*/ 12014 w 111"/>
                <a:gd name="T45" fmla="*/ 21263 h 33"/>
                <a:gd name="T46" fmla="*/ 8009 w 111"/>
                <a:gd name="T47" fmla="*/ 18810 h 33"/>
                <a:gd name="T48" fmla="*/ 4005 w 111"/>
                <a:gd name="T49" fmla="*/ 16356 h 33"/>
                <a:gd name="T50" fmla="*/ 1602 w 111"/>
                <a:gd name="T51" fmla="*/ 12267 h 33"/>
                <a:gd name="T52" fmla="*/ 0 w 111"/>
                <a:gd name="T53" fmla="*/ 8996 h 33"/>
                <a:gd name="T54" fmla="*/ 1602 w 111"/>
                <a:gd name="T55" fmla="*/ 5725 h 33"/>
                <a:gd name="T56" fmla="*/ 3204 w 111"/>
                <a:gd name="T57" fmla="*/ 2453 h 33"/>
                <a:gd name="T58" fmla="*/ 7208 w 111"/>
                <a:gd name="T59" fmla="*/ 818 h 33"/>
                <a:gd name="T60" fmla="*/ 10412 w 111"/>
                <a:gd name="T61" fmla="*/ 0 h 33"/>
                <a:gd name="T62" fmla="*/ 15217 w 111"/>
                <a:gd name="T63" fmla="*/ 0 h 33"/>
                <a:gd name="T64" fmla="*/ 20023 w 111"/>
                <a:gd name="T65" fmla="*/ 1636 h 33"/>
                <a:gd name="T66" fmla="*/ 24027 w 111"/>
                <a:gd name="T67" fmla="*/ 2453 h 33"/>
                <a:gd name="T68" fmla="*/ 28032 w 111"/>
                <a:gd name="T69" fmla="*/ 4907 h 33"/>
                <a:gd name="T70" fmla="*/ 32036 w 111"/>
                <a:gd name="T71" fmla="*/ 5725 h 33"/>
                <a:gd name="T72" fmla="*/ 34439 w 111"/>
                <a:gd name="T73" fmla="*/ 6543 h 3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1"/>
                <a:gd name="T112" fmla="*/ 0 h 33"/>
                <a:gd name="T113" fmla="*/ 111 w 111"/>
                <a:gd name="T114" fmla="*/ 33 h 3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1" h="33">
                  <a:moveTo>
                    <a:pt x="43" y="8"/>
                  </a:moveTo>
                  <a:lnTo>
                    <a:pt x="55" y="10"/>
                  </a:lnTo>
                  <a:lnTo>
                    <a:pt x="65" y="10"/>
                  </a:lnTo>
                  <a:lnTo>
                    <a:pt x="74" y="10"/>
                  </a:lnTo>
                  <a:lnTo>
                    <a:pt x="81" y="10"/>
                  </a:lnTo>
                  <a:lnTo>
                    <a:pt x="88" y="8"/>
                  </a:lnTo>
                  <a:lnTo>
                    <a:pt x="93" y="7"/>
                  </a:lnTo>
                  <a:lnTo>
                    <a:pt x="97" y="5"/>
                  </a:lnTo>
                  <a:lnTo>
                    <a:pt x="101" y="2"/>
                  </a:lnTo>
                  <a:lnTo>
                    <a:pt x="108" y="2"/>
                  </a:lnTo>
                  <a:lnTo>
                    <a:pt x="111" y="9"/>
                  </a:lnTo>
                  <a:lnTo>
                    <a:pt x="109" y="18"/>
                  </a:lnTo>
                  <a:lnTo>
                    <a:pt x="97" y="26"/>
                  </a:lnTo>
                  <a:lnTo>
                    <a:pt x="89" y="29"/>
                  </a:lnTo>
                  <a:lnTo>
                    <a:pt x="81" y="31"/>
                  </a:lnTo>
                  <a:lnTo>
                    <a:pt x="73" y="32"/>
                  </a:lnTo>
                  <a:lnTo>
                    <a:pt x="64" y="33"/>
                  </a:lnTo>
                  <a:lnTo>
                    <a:pt x="56" y="33"/>
                  </a:lnTo>
                  <a:lnTo>
                    <a:pt x="48" y="33"/>
                  </a:lnTo>
                  <a:lnTo>
                    <a:pt x="38" y="32"/>
                  </a:lnTo>
                  <a:lnTo>
                    <a:pt x="30" y="31"/>
                  </a:lnTo>
                  <a:lnTo>
                    <a:pt x="22" y="29"/>
                  </a:lnTo>
                  <a:lnTo>
                    <a:pt x="15" y="26"/>
                  </a:lnTo>
                  <a:lnTo>
                    <a:pt x="10" y="23"/>
                  </a:lnTo>
                  <a:lnTo>
                    <a:pt x="5" y="20"/>
                  </a:lnTo>
                  <a:lnTo>
                    <a:pt x="2" y="15"/>
                  </a:lnTo>
                  <a:lnTo>
                    <a:pt x="0" y="11"/>
                  </a:lnTo>
                  <a:lnTo>
                    <a:pt x="2" y="7"/>
                  </a:lnTo>
                  <a:lnTo>
                    <a:pt x="4" y="3"/>
                  </a:lnTo>
                  <a:lnTo>
                    <a:pt x="9" y="1"/>
                  </a:lnTo>
                  <a:lnTo>
                    <a:pt x="13" y="0"/>
                  </a:lnTo>
                  <a:lnTo>
                    <a:pt x="19" y="0"/>
                  </a:lnTo>
                  <a:lnTo>
                    <a:pt x="25" y="2"/>
                  </a:lnTo>
                  <a:lnTo>
                    <a:pt x="30" y="3"/>
                  </a:lnTo>
                  <a:lnTo>
                    <a:pt x="35" y="6"/>
                  </a:lnTo>
                  <a:lnTo>
                    <a:pt x="40" y="7"/>
                  </a:lnTo>
                  <a:lnTo>
                    <a:pt x="43" y="8"/>
                  </a:lnTo>
                  <a:close/>
                </a:path>
              </a:pathLst>
            </a:custGeom>
            <a:solidFill>
              <a:srgbClr val="EF89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92" name="Freeform 82">
              <a:extLst>
                <a:ext uri="{FF2B5EF4-FFF2-40B4-BE49-F238E27FC236}">
                  <a16:creationId xmlns:a16="http://schemas.microsoft.com/office/drawing/2014/main" id="{BC245AD7-BE3E-4337-8B7B-38EDE85C30AD}"/>
                </a:ext>
              </a:extLst>
            </p:cNvPr>
            <p:cNvSpPr>
              <a:spLocks/>
            </p:cNvSpPr>
            <p:nvPr/>
          </p:nvSpPr>
          <p:spPr bwMode="auto">
            <a:xfrm>
              <a:off x="950913" y="2286001"/>
              <a:ext cx="82550" cy="38100"/>
            </a:xfrm>
            <a:custGeom>
              <a:avLst/>
              <a:gdLst>
                <a:gd name="T0" fmla="*/ 30661 w 105"/>
                <a:gd name="T1" fmla="*/ 18256 h 48"/>
                <a:gd name="T2" fmla="*/ 40882 w 105"/>
                <a:gd name="T3" fmla="*/ 17463 h 48"/>
                <a:gd name="T4" fmla="*/ 48744 w 105"/>
                <a:gd name="T5" fmla="*/ 15875 h 48"/>
                <a:gd name="T6" fmla="*/ 55820 w 105"/>
                <a:gd name="T7" fmla="*/ 13494 h 48"/>
                <a:gd name="T8" fmla="*/ 60537 w 105"/>
                <a:gd name="T9" fmla="*/ 11906 h 48"/>
                <a:gd name="T10" fmla="*/ 65254 w 105"/>
                <a:gd name="T11" fmla="*/ 9525 h 48"/>
                <a:gd name="T12" fmla="*/ 68399 w 105"/>
                <a:gd name="T13" fmla="*/ 6350 h 48"/>
                <a:gd name="T14" fmla="*/ 71543 w 105"/>
                <a:gd name="T15" fmla="*/ 3969 h 48"/>
                <a:gd name="T16" fmla="*/ 73902 w 105"/>
                <a:gd name="T17" fmla="*/ 794 h 48"/>
                <a:gd name="T18" fmla="*/ 78619 w 105"/>
                <a:gd name="T19" fmla="*/ 0 h 48"/>
                <a:gd name="T20" fmla="*/ 82550 w 105"/>
                <a:gd name="T21" fmla="*/ 4763 h 48"/>
                <a:gd name="T22" fmla="*/ 82550 w 105"/>
                <a:gd name="T23" fmla="*/ 11906 h 48"/>
                <a:gd name="T24" fmla="*/ 76260 w 105"/>
                <a:gd name="T25" fmla="*/ 19844 h 48"/>
                <a:gd name="T26" fmla="*/ 70757 w 105"/>
                <a:gd name="T27" fmla="*/ 23812 h 48"/>
                <a:gd name="T28" fmla="*/ 64468 w 105"/>
                <a:gd name="T29" fmla="*/ 27781 h 48"/>
                <a:gd name="T30" fmla="*/ 58964 w 105"/>
                <a:gd name="T31" fmla="*/ 30163 h 48"/>
                <a:gd name="T32" fmla="*/ 52675 w 105"/>
                <a:gd name="T33" fmla="*/ 33338 h 48"/>
                <a:gd name="T34" fmla="*/ 46385 w 105"/>
                <a:gd name="T35" fmla="*/ 34925 h 48"/>
                <a:gd name="T36" fmla="*/ 40096 w 105"/>
                <a:gd name="T37" fmla="*/ 36513 h 48"/>
                <a:gd name="T38" fmla="*/ 33020 w 105"/>
                <a:gd name="T39" fmla="*/ 37306 h 48"/>
                <a:gd name="T40" fmla="*/ 26730 w 105"/>
                <a:gd name="T41" fmla="*/ 38100 h 48"/>
                <a:gd name="T42" fmla="*/ 20441 w 105"/>
                <a:gd name="T43" fmla="*/ 38100 h 48"/>
                <a:gd name="T44" fmla="*/ 14151 w 105"/>
                <a:gd name="T45" fmla="*/ 37306 h 48"/>
                <a:gd name="T46" fmla="*/ 9434 w 105"/>
                <a:gd name="T47" fmla="*/ 36513 h 48"/>
                <a:gd name="T48" fmla="*/ 4717 w 105"/>
                <a:gd name="T49" fmla="*/ 34131 h 48"/>
                <a:gd name="T50" fmla="*/ 2359 w 105"/>
                <a:gd name="T51" fmla="*/ 31750 h 48"/>
                <a:gd name="T52" fmla="*/ 0 w 105"/>
                <a:gd name="T53" fmla="*/ 29369 h 48"/>
                <a:gd name="T54" fmla="*/ 0 w 105"/>
                <a:gd name="T55" fmla="*/ 25400 h 48"/>
                <a:gd name="T56" fmla="*/ 786 w 105"/>
                <a:gd name="T57" fmla="*/ 22225 h 48"/>
                <a:gd name="T58" fmla="*/ 3931 w 105"/>
                <a:gd name="T59" fmla="*/ 19050 h 48"/>
                <a:gd name="T60" fmla="*/ 7076 w 105"/>
                <a:gd name="T61" fmla="*/ 17463 h 48"/>
                <a:gd name="T62" fmla="*/ 11007 w 105"/>
                <a:gd name="T63" fmla="*/ 16669 h 48"/>
                <a:gd name="T64" fmla="*/ 15724 w 105"/>
                <a:gd name="T65" fmla="*/ 16669 h 48"/>
                <a:gd name="T66" fmla="*/ 20441 w 105"/>
                <a:gd name="T67" fmla="*/ 17463 h 48"/>
                <a:gd name="T68" fmla="*/ 24372 w 105"/>
                <a:gd name="T69" fmla="*/ 17463 h 48"/>
                <a:gd name="T70" fmla="*/ 28303 w 105"/>
                <a:gd name="T71" fmla="*/ 18256 h 48"/>
                <a:gd name="T72" fmla="*/ 30661 w 105"/>
                <a:gd name="T73" fmla="*/ 18256 h 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5"/>
                <a:gd name="T112" fmla="*/ 0 h 48"/>
                <a:gd name="T113" fmla="*/ 105 w 105"/>
                <a:gd name="T114" fmla="*/ 48 h 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5" h="48">
                  <a:moveTo>
                    <a:pt x="39" y="23"/>
                  </a:moveTo>
                  <a:lnTo>
                    <a:pt x="52" y="22"/>
                  </a:lnTo>
                  <a:lnTo>
                    <a:pt x="62" y="20"/>
                  </a:lnTo>
                  <a:lnTo>
                    <a:pt x="71" y="17"/>
                  </a:lnTo>
                  <a:lnTo>
                    <a:pt x="77" y="15"/>
                  </a:lnTo>
                  <a:lnTo>
                    <a:pt x="83" y="12"/>
                  </a:lnTo>
                  <a:lnTo>
                    <a:pt x="87" y="8"/>
                  </a:lnTo>
                  <a:lnTo>
                    <a:pt x="91" y="5"/>
                  </a:lnTo>
                  <a:lnTo>
                    <a:pt x="94" y="1"/>
                  </a:lnTo>
                  <a:lnTo>
                    <a:pt x="100" y="0"/>
                  </a:lnTo>
                  <a:lnTo>
                    <a:pt x="105" y="6"/>
                  </a:lnTo>
                  <a:lnTo>
                    <a:pt x="105" y="15"/>
                  </a:lnTo>
                  <a:lnTo>
                    <a:pt x="97" y="25"/>
                  </a:lnTo>
                  <a:lnTo>
                    <a:pt x="90" y="30"/>
                  </a:lnTo>
                  <a:lnTo>
                    <a:pt x="82" y="35"/>
                  </a:lnTo>
                  <a:lnTo>
                    <a:pt x="75" y="38"/>
                  </a:lnTo>
                  <a:lnTo>
                    <a:pt x="67" y="42"/>
                  </a:lnTo>
                  <a:lnTo>
                    <a:pt x="59" y="44"/>
                  </a:lnTo>
                  <a:lnTo>
                    <a:pt x="51" y="46"/>
                  </a:lnTo>
                  <a:lnTo>
                    <a:pt x="42" y="47"/>
                  </a:lnTo>
                  <a:lnTo>
                    <a:pt x="34" y="48"/>
                  </a:lnTo>
                  <a:lnTo>
                    <a:pt x="26" y="48"/>
                  </a:lnTo>
                  <a:lnTo>
                    <a:pt x="18" y="47"/>
                  </a:lnTo>
                  <a:lnTo>
                    <a:pt x="12" y="46"/>
                  </a:lnTo>
                  <a:lnTo>
                    <a:pt x="6" y="43"/>
                  </a:lnTo>
                  <a:lnTo>
                    <a:pt x="3" y="40"/>
                  </a:lnTo>
                  <a:lnTo>
                    <a:pt x="0" y="37"/>
                  </a:lnTo>
                  <a:lnTo>
                    <a:pt x="0" y="32"/>
                  </a:lnTo>
                  <a:lnTo>
                    <a:pt x="1" y="28"/>
                  </a:lnTo>
                  <a:lnTo>
                    <a:pt x="5" y="24"/>
                  </a:lnTo>
                  <a:lnTo>
                    <a:pt x="9" y="22"/>
                  </a:lnTo>
                  <a:lnTo>
                    <a:pt x="14" y="21"/>
                  </a:lnTo>
                  <a:lnTo>
                    <a:pt x="20" y="21"/>
                  </a:lnTo>
                  <a:lnTo>
                    <a:pt x="26" y="22"/>
                  </a:lnTo>
                  <a:lnTo>
                    <a:pt x="31" y="22"/>
                  </a:lnTo>
                  <a:lnTo>
                    <a:pt x="36" y="23"/>
                  </a:lnTo>
                  <a:lnTo>
                    <a:pt x="39" y="23"/>
                  </a:lnTo>
                  <a:close/>
                </a:path>
              </a:pathLst>
            </a:custGeom>
            <a:solidFill>
              <a:srgbClr val="EF89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93" name="Freeform 83">
              <a:extLst>
                <a:ext uri="{FF2B5EF4-FFF2-40B4-BE49-F238E27FC236}">
                  <a16:creationId xmlns:a16="http://schemas.microsoft.com/office/drawing/2014/main" id="{FB92786C-7392-4B2A-9E62-F574E2820C29}"/>
                </a:ext>
              </a:extLst>
            </p:cNvPr>
            <p:cNvSpPr>
              <a:spLocks/>
            </p:cNvSpPr>
            <p:nvPr/>
          </p:nvSpPr>
          <p:spPr bwMode="auto">
            <a:xfrm>
              <a:off x="735012" y="2254251"/>
              <a:ext cx="68263" cy="23813"/>
            </a:xfrm>
            <a:custGeom>
              <a:avLst/>
              <a:gdLst>
                <a:gd name="T0" fmla="*/ 30601 w 87"/>
                <a:gd name="T1" fmla="*/ 2381 h 30"/>
                <a:gd name="T2" fmla="*/ 37662 w 87"/>
                <a:gd name="T3" fmla="*/ 1588 h 30"/>
                <a:gd name="T4" fmla="*/ 44724 w 87"/>
                <a:gd name="T5" fmla="*/ 0 h 30"/>
                <a:gd name="T6" fmla="*/ 51786 w 87"/>
                <a:gd name="T7" fmla="*/ 0 h 30"/>
                <a:gd name="T8" fmla="*/ 58063 w 87"/>
                <a:gd name="T9" fmla="*/ 0 h 30"/>
                <a:gd name="T10" fmla="*/ 63555 w 87"/>
                <a:gd name="T11" fmla="*/ 794 h 30"/>
                <a:gd name="T12" fmla="*/ 67478 w 87"/>
                <a:gd name="T13" fmla="*/ 3175 h 30"/>
                <a:gd name="T14" fmla="*/ 68263 w 87"/>
                <a:gd name="T15" fmla="*/ 7144 h 30"/>
                <a:gd name="T16" fmla="*/ 65909 w 87"/>
                <a:gd name="T17" fmla="*/ 11907 h 30"/>
                <a:gd name="T18" fmla="*/ 62771 w 87"/>
                <a:gd name="T19" fmla="*/ 16669 h 30"/>
                <a:gd name="T20" fmla="*/ 58847 w 87"/>
                <a:gd name="T21" fmla="*/ 19844 h 30"/>
                <a:gd name="T22" fmla="*/ 54140 w 87"/>
                <a:gd name="T23" fmla="*/ 22225 h 30"/>
                <a:gd name="T24" fmla="*/ 49432 w 87"/>
                <a:gd name="T25" fmla="*/ 23019 h 30"/>
                <a:gd name="T26" fmla="*/ 44724 w 87"/>
                <a:gd name="T27" fmla="*/ 23813 h 30"/>
                <a:gd name="T28" fmla="*/ 39232 w 87"/>
                <a:gd name="T29" fmla="*/ 23813 h 30"/>
                <a:gd name="T30" fmla="*/ 34524 w 87"/>
                <a:gd name="T31" fmla="*/ 23019 h 30"/>
                <a:gd name="T32" fmla="*/ 30601 w 87"/>
                <a:gd name="T33" fmla="*/ 23019 h 30"/>
                <a:gd name="T34" fmla="*/ 26677 w 87"/>
                <a:gd name="T35" fmla="*/ 22225 h 30"/>
                <a:gd name="T36" fmla="*/ 21185 w 87"/>
                <a:gd name="T37" fmla="*/ 19844 h 30"/>
                <a:gd name="T38" fmla="*/ 15693 w 87"/>
                <a:gd name="T39" fmla="*/ 18257 h 30"/>
                <a:gd name="T40" fmla="*/ 10200 w 87"/>
                <a:gd name="T41" fmla="*/ 14288 h 30"/>
                <a:gd name="T42" fmla="*/ 4708 w 87"/>
                <a:gd name="T43" fmla="*/ 11907 h 30"/>
                <a:gd name="T44" fmla="*/ 2354 w 87"/>
                <a:gd name="T45" fmla="*/ 7938 h 30"/>
                <a:gd name="T46" fmla="*/ 0 w 87"/>
                <a:gd name="T47" fmla="*/ 5556 h 30"/>
                <a:gd name="T48" fmla="*/ 785 w 87"/>
                <a:gd name="T49" fmla="*/ 2381 h 30"/>
                <a:gd name="T50" fmla="*/ 3923 w 87"/>
                <a:gd name="T51" fmla="*/ 794 h 30"/>
                <a:gd name="T52" fmla="*/ 7062 w 87"/>
                <a:gd name="T53" fmla="*/ 794 h 30"/>
                <a:gd name="T54" fmla="*/ 11769 w 87"/>
                <a:gd name="T55" fmla="*/ 794 h 30"/>
                <a:gd name="T56" fmla="*/ 16477 w 87"/>
                <a:gd name="T57" fmla="*/ 794 h 30"/>
                <a:gd name="T58" fmla="*/ 20400 w 87"/>
                <a:gd name="T59" fmla="*/ 1588 h 30"/>
                <a:gd name="T60" fmla="*/ 24324 w 87"/>
                <a:gd name="T61" fmla="*/ 2381 h 30"/>
                <a:gd name="T62" fmla="*/ 28247 w 87"/>
                <a:gd name="T63" fmla="*/ 2381 h 30"/>
                <a:gd name="T64" fmla="*/ 30601 w 87"/>
                <a:gd name="T65" fmla="*/ 2381 h 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7"/>
                <a:gd name="T100" fmla="*/ 0 h 30"/>
                <a:gd name="T101" fmla="*/ 87 w 87"/>
                <a:gd name="T102" fmla="*/ 30 h 3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7" h="30">
                  <a:moveTo>
                    <a:pt x="39" y="3"/>
                  </a:moveTo>
                  <a:lnTo>
                    <a:pt x="48" y="2"/>
                  </a:lnTo>
                  <a:lnTo>
                    <a:pt x="57" y="0"/>
                  </a:lnTo>
                  <a:lnTo>
                    <a:pt x="66" y="0"/>
                  </a:lnTo>
                  <a:lnTo>
                    <a:pt x="74" y="0"/>
                  </a:lnTo>
                  <a:lnTo>
                    <a:pt x="81" y="1"/>
                  </a:lnTo>
                  <a:lnTo>
                    <a:pt x="86" y="4"/>
                  </a:lnTo>
                  <a:lnTo>
                    <a:pt x="87" y="9"/>
                  </a:lnTo>
                  <a:lnTo>
                    <a:pt x="84" y="15"/>
                  </a:lnTo>
                  <a:lnTo>
                    <a:pt x="80" y="21"/>
                  </a:lnTo>
                  <a:lnTo>
                    <a:pt x="75" y="25"/>
                  </a:lnTo>
                  <a:lnTo>
                    <a:pt x="69" y="28"/>
                  </a:lnTo>
                  <a:lnTo>
                    <a:pt x="63" y="29"/>
                  </a:lnTo>
                  <a:lnTo>
                    <a:pt x="57" y="30"/>
                  </a:lnTo>
                  <a:lnTo>
                    <a:pt x="50" y="30"/>
                  </a:lnTo>
                  <a:lnTo>
                    <a:pt x="44" y="29"/>
                  </a:lnTo>
                  <a:lnTo>
                    <a:pt x="39" y="29"/>
                  </a:lnTo>
                  <a:lnTo>
                    <a:pt x="34" y="28"/>
                  </a:lnTo>
                  <a:lnTo>
                    <a:pt x="27" y="25"/>
                  </a:lnTo>
                  <a:lnTo>
                    <a:pt x="20" y="23"/>
                  </a:lnTo>
                  <a:lnTo>
                    <a:pt x="13" y="18"/>
                  </a:lnTo>
                  <a:lnTo>
                    <a:pt x="6" y="15"/>
                  </a:lnTo>
                  <a:lnTo>
                    <a:pt x="3" y="10"/>
                  </a:lnTo>
                  <a:lnTo>
                    <a:pt x="0" y="7"/>
                  </a:lnTo>
                  <a:lnTo>
                    <a:pt x="1" y="3"/>
                  </a:lnTo>
                  <a:lnTo>
                    <a:pt x="5" y="1"/>
                  </a:lnTo>
                  <a:lnTo>
                    <a:pt x="9" y="1"/>
                  </a:lnTo>
                  <a:lnTo>
                    <a:pt x="15" y="1"/>
                  </a:lnTo>
                  <a:lnTo>
                    <a:pt x="21" y="1"/>
                  </a:lnTo>
                  <a:lnTo>
                    <a:pt x="26" y="2"/>
                  </a:lnTo>
                  <a:lnTo>
                    <a:pt x="31" y="3"/>
                  </a:lnTo>
                  <a:lnTo>
                    <a:pt x="36" y="3"/>
                  </a:lnTo>
                  <a:lnTo>
                    <a:pt x="39" y="3"/>
                  </a:lnTo>
                  <a:close/>
                </a:path>
              </a:pathLst>
            </a:custGeom>
            <a:solidFill>
              <a:srgbClr val="EF89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94" name="Freeform 84">
              <a:extLst>
                <a:ext uri="{FF2B5EF4-FFF2-40B4-BE49-F238E27FC236}">
                  <a16:creationId xmlns:a16="http://schemas.microsoft.com/office/drawing/2014/main" id="{52675A71-BF81-4062-845B-8B35EA9AAFE2}"/>
                </a:ext>
              </a:extLst>
            </p:cNvPr>
            <p:cNvSpPr>
              <a:spLocks/>
            </p:cNvSpPr>
            <p:nvPr/>
          </p:nvSpPr>
          <p:spPr bwMode="auto">
            <a:xfrm>
              <a:off x="946150" y="2227263"/>
              <a:ext cx="66675" cy="30163"/>
            </a:xfrm>
            <a:custGeom>
              <a:avLst/>
              <a:gdLst>
                <a:gd name="T0" fmla="*/ 30163 w 84"/>
                <a:gd name="T1" fmla="*/ 9525 h 38"/>
                <a:gd name="T2" fmla="*/ 36512 w 84"/>
                <a:gd name="T3" fmla="*/ 6350 h 38"/>
                <a:gd name="T4" fmla="*/ 42862 w 84"/>
                <a:gd name="T5" fmla="*/ 3969 h 38"/>
                <a:gd name="T6" fmla="*/ 49212 w 84"/>
                <a:gd name="T7" fmla="*/ 794 h 38"/>
                <a:gd name="T8" fmla="*/ 55563 w 84"/>
                <a:gd name="T9" fmla="*/ 0 h 38"/>
                <a:gd name="T10" fmla="*/ 61119 w 84"/>
                <a:gd name="T11" fmla="*/ 0 h 38"/>
                <a:gd name="T12" fmla="*/ 64294 w 84"/>
                <a:gd name="T13" fmla="*/ 794 h 38"/>
                <a:gd name="T14" fmla="*/ 66675 w 84"/>
                <a:gd name="T15" fmla="*/ 3969 h 38"/>
                <a:gd name="T16" fmla="*/ 66675 w 84"/>
                <a:gd name="T17" fmla="*/ 9525 h 38"/>
                <a:gd name="T18" fmla="*/ 64294 w 84"/>
                <a:gd name="T19" fmla="*/ 15082 h 38"/>
                <a:gd name="T20" fmla="*/ 61119 w 84"/>
                <a:gd name="T21" fmla="*/ 19050 h 38"/>
                <a:gd name="T22" fmla="*/ 57150 w 84"/>
                <a:gd name="T23" fmla="*/ 22225 h 38"/>
                <a:gd name="T24" fmla="*/ 52388 w 84"/>
                <a:gd name="T25" fmla="*/ 24607 h 38"/>
                <a:gd name="T26" fmla="*/ 48419 w 84"/>
                <a:gd name="T27" fmla="*/ 26194 h 38"/>
                <a:gd name="T28" fmla="*/ 43656 w 84"/>
                <a:gd name="T29" fmla="*/ 27782 h 38"/>
                <a:gd name="T30" fmla="*/ 38894 w 84"/>
                <a:gd name="T31" fmla="*/ 28575 h 38"/>
                <a:gd name="T32" fmla="*/ 35719 w 84"/>
                <a:gd name="T33" fmla="*/ 29369 h 38"/>
                <a:gd name="T34" fmla="*/ 30956 w 84"/>
                <a:gd name="T35" fmla="*/ 30163 h 38"/>
                <a:gd name="T36" fmla="*/ 25400 w 84"/>
                <a:gd name="T37" fmla="*/ 29369 h 38"/>
                <a:gd name="T38" fmla="*/ 19050 w 84"/>
                <a:gd name="T39" fmla="*/ 28575 h 38"/>
                <a:gd name="T40" fmla="*/ 12700 w 84"/>
                <a:gd name="T41" fmla="*/ 26988 h 38"/>
                <a:gd name="T42" fmla="*/ 6350 w 84"/>
                <a:gd name="T43" fmla="*/ 24607 h 38"/>
                <a:gd name="T44" fmla="*/ 1588 w 84"/>
                <a:gd name="T45" fmla="*/ 22225 h 38"/>
                <a:gd name="T46" fmla="*/ 0 w 84"/>
                <a:gd name="T47" fmla="*/ 20638 h 38"/>
                <a:gd name="T48" fmla="*/ 0 w 84"/>
                <a:gd name="T49" fmla="*/ 17463 h 38"/>
                <a:gd name="T50" fmla="*/ 2381 w 84"/>
                <a:gd name="T51" fmla="*/ 15082 h 38"/>
                <a:gd name="T52" fmla="*/ 6350 w 84"/>
                <a:gd name="T53" fmla="*/ 14288 h 38"/>
                <a:gd name="T54" fmla="*/ 9525 w 84"/>
                <a:gd name="T55" fmla="*/ 11906 h 38"/>
                <a:gd name="T56" fmla="*/ 14288 w 84"/>
                <a:gd name="T57" fmla="*/ 11906 h 38"/>
                <a:gd name="T58" fmla="*/ 19050 w 84"/>
                <a:gd name="T59" fmla="*/ 11113 h 38"/>
                <a:gd name="T60" fmla="*/ 23812 w 84"/>
                <a:gd name="T61" fmla="*/ 11113 h 38"/>
                <a:gd name="T62" fmla="*/ 26988 w 84"/>
                <a:gd name="T63" fmla="*/ 10319 h 38"/>
                <a:gd name="T64" fmla="*/ 30163 w 84"/>
                <a:gd name="T65" fmla="*/ 9525 h 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4"/>
                <a:gd name="T100" fmla="*/ 0 h 38"/>
                <a:gd name="T101" fmla="*/ 84 w 84"/>
                <a:gd name="T102" fmla="*/ 38 h 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4" h="38">
                  <a:moveTo>
                    <a:pt x="38" y="12"/>
                  </a:moveTo>
                  <a:lnTo>
                    <a:pt x="46" y="8"/>
                  </a:lnTo>
                  <a:lnTo>
                    <a:pt x="54" y="5"/>
                  </a:lnTo>
                  <a:lnTo>
                    <a:pt x="62" y="1"/>
                  </a:lnTo>
                  <a:lnTo>
                    <a:pt x="70" y="0"/>
                  </a:lnTo>
                  <a:lnTo>
                    <a:pt x="77" y="0"/>
                  </a:lnTo>
                  <a:lnTo>
                    <a:pt x="81" y="1"/>
                  </a:lnTo>
                  <a:lnTo>
                    <a:pt x="84" y="5"/>
                  </a:lnTo>
                  <a:lnTo>
                    <a:pt x="84" y="12"/>
                  </a:lnTo>
                  <a:lnTo>
                    <a:pt x="81" y="19"/>
                  </a:lnTo>
                  <a:lnTo>
                    <a:pt x="77" y="24"/>
                  </a:lnTo>
                  <a:lnTo>
                    <a:pt x="72" y="28"/>
                  </a:lnTo>
                  <a:lnTo>
                    <a:pt x="66" y="31"/>
                  </a:lnTo>
                  <a:lnTo>
                    <a:pt x="61" y="33"/>
                  </a:lnTo>
                  <a:lnTo>
                    <a:pt x="55" y="35"/>
                  </a:lnTo>
                  <a:lnTo>
                    <a:pt x="49" y="36"/>
                  </a:lnTo>
                  <a:lnTo>
                    <a:pt x="45" y="37"/>
                  </a:lnTo>
                  <a:lnTo>
                    <a:pt x="39" y="38"/>
                  </a:lnTo>
                  <a:lnTo>
                    <a:pt x="32" y="37"/>
                  </a:lnTo>
                  <a:lnTo>
                    <a:pt x="24" y="36"/>
                  </a:lnTo>
                  <a:lnTo>
                    <a:pt x="16" y="34"/>
                  </a:lnTo>
                  <a:lnTo>
                    <a:pt x="8" y="31"/>
                  </a:lnTo>
                  <a:lnTo>
                    <a:pt x="2" y="28"/>
                  </a:lnTo>
                  <a:lnTo>
                    <a:pt x="0" y="26"/>
                  </a:lnTo>
                  <a:lnTo>
                    <a:pt x="0" y="22"/>
                  </a:lnTo>
                  <a:lnTo>
                    <a:pt x="3" y="19"/>
                  </a:lnTo>
                  <a:lnTo>
                    <a:pt x="8" y="18"/>
                  </a:lnTo>
                  <a:lnTo>
                    <a:pt x="12" y="15"/>
                  </a:lnTo>
                  <a:lnTo>
                    <a:pt x="18" y="15"/>
                  </a:lnTo>
                  <a:lnTo>
                    <a:pt x="24" y="14"/>
                  </a:lnTo>
                  <a:lnTo>
                    <a:pt x="30" y="14"/>
                  </a:lnTo>
                  <a:lnTo>
                    <a:pt x="34" y="13"/>
                  </a:lnTo>
                  <a:lnTo>
                    <a:pt x="38" y="12"/>
                  </a:lnTo>
                  <a:close/>
                </a:path>
              </a:pathLst>
            </a:custGeom>
            <a:solidFill>
              <a:srgbClr val="EF89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95" name="Freeform 85">
              <a:extLst>
                <a:ext uri="{FF2B5EF4-FFF2-40B4-BE49-F238E27FC236}">
                  <a16:creationId xmlns:a16="http://schemas.microsoft.com/office/drawing/2014/main" id="{0260AF08-17DE-473F-94D9-999B25035065}"/>
                </a:ext>
              </a:extLst>
            </p:cNvPr>
            <p:cNvSpPr>
              <a:spLocks/>
            </p:cNvSpPr>
            <p:nvPr/>
          </p:nvSpPr>
          <p:spPr bwMode="auto">
            <a:xfrm>
              <a:off x="758825" y="2209801"/>
              <a:ext cx="41275" cy="14288"/>
            </a:xfrm>
            <a:custGeom>
              <a:avLst/>
              <a:gdLst>
                <a:gd name="T0" fmla="*/ 21851 w 51"/>
                <a:gd name="T1" fmla="*/ 0 h 19"/>
                <a:gd name="T2" fmla="*/ 25898 w 51"/>
                <a:gd name="T3" fmla="*/ 0 h 19"/>
                <a:gd name="T4" fmla="*/ 32373 w 51"/>
                <a:gd name="T5" fmla="*/ 2256 h 19"/>
                <a:gd name="T6" fmla="*/ 39656 w 51"/>
                <a:gd name="T7" fmla="*/ 4512 h 19"/>
                <a:gd name="T8" fmla="*/ 41275 w 51"/>
                <a:gd name="T9" fmla="*/ 9024 h 19"/>
                <a:gd name="T10" fmla="*/ 38847 w 51"/>
                <a:gd name="T11" fmla="*/ 13536 h 19"/>
                <a:gd name="T12" fmla="*/ 33182 w 51"/>
                <a:gd name="T13" fmla="*/ 14288 h 19"/>
                <a:gd name="T14" fmla="*/ 27517 w 51"/>
                <a:gd name="T15" fmla="*/ 14288 h 19"/>
                <a:gd name="T16" fmla="*/ 21851 w 51"/>
                <a:gd name="T17" fmla="*/ 12032 h 19"/>
                <a:gd name="T18" fmla="*/ 14568 w 51"/>
                <a:gd name="T19" fmla="*/ 10528 h 19"/>
                <a:gd name="T20" fmla="*/ 8093 w 51"/>
                <a:gd name="T21" fmla="*/ 9024 h 19"/>
                <a:gd name="T22" fmla="*/ 2428 w 51"/>
                <a:gd name="T23" fmla="*/ 6016 h 19"/>
                <a:gd name="T24" fmla="*/ 0 w 51"/>
                <a:gd name="T25" fmla="*/ 3008 h 19"/>
                <a:gd name="T26" fmla="*/ 4047 w 51"/>
                <a:gd name="T27" fmla="*/ 0 h 19"/>
                <a:gd name="T28" fmla="*/ 11330 w 51"/>
                <a:gd name="T29" fmla="*/ 0 h 19"/>
                <a:gd name="T30" fmla="*/ 18614 w 51"/>
                <a:gd name="T31" fmla="*/ 0 h 19"/>
                <a:gd name="T32" fmla="*/ 21851 w 51"/>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
                <a:gd name="T52" fmla="*/ 0 h 19"/>
                <a:gd name="T53" fmla="*/ 51 w 51"/>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 h="19">
                  <a:moveTo>
                    <a:pt x="27" y="0"/>
                  </a:moveTo>
                  <a:lnTo>
                    <a:pt x="32" y="0"/>
                  </a:lnTo>
                  <a:lnTo>
                    <a:pt x="40" y="3"/>
                  </a:lnTo>
                  <a:lnTo>
                    <a:pt x="49" y="6"/>
                  </a:lnTo>
                  <a:lnTo>
                    <a:pt x="51" y="12"/>
                  </a:lnTo>
                  <a:lnTo>
                    <a:pt x="48" y="18"/>
                  </a:lnTo>
                  <a:lnTo>
                    <a:pt x="41" y="19"/>
                  </a:lnTo>
                  <a:lnTo>
                    <a:pt x="34" y="19"/>
                  </a:lnTo>
                  <a:lnTo>
                    <a:pt x="27" y="16"/>
                  </a:lnTo>
                  <a:lnTo>
                    <a:pt x="18" y="14"/>
                  </a:lnTo>
                  <a:lnTo>
                    <a:pt x="10" y="12"/>
                  </a:lnTo>
                  <a:lnTo>
                    <a:pt x="3" y="8"/>
                  </a:lnTo>
                  <a:lnTo>
                    <a:pt x="0" y="4"/>
                  </a:lnTo>
                  <a:lnTo>
                    <a:pt x="5" y="0"/>
                  </a:lnTo>
                  <a:lnTo>
                    <a:pt x="14" y="0"/>
                  </a:lnTo>
                  <a:lnTo>
                    <a:pt x="23" y="0"/>
                  </a:lnTo>
                  <a:lnTo>
                    <a:pt x="27" y="0"/>
                  </a:lnTo>
                  <a:close/>
                </a:path>
              </a:pathLst>
            </a:custGeom>
            <a:solidFill>
              <a:srgbClr val="EF89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96" name="Freeform 86">
              <a:extLst>
                <a:ext uri="{FF2B5EF4-FFF2-40B4-BE49-F238E27FC236}">
                  <a16:creationId xmlns:a16="http://schemas.microsoft.com/office/drawing/2014/main" id="{5CC6595E-2301-4A99-8FBF-B88F07D78988}"/>
                </a:ext>
              </a:extLst>
            </p:cNvPr>
            <p:cNvSpPr>
              <a:spLocks/>
            </p:cNvSpPr>
            <p:nvPr/>
          </p:nvSpPr>
          <p:spPr bwMode="auto">
            <a:xfrm>
              <a:off x="955675" y="2185988"/>
              <a:ext cx="38100" cy="19050"/>
            </a:xfrm>
            <a:custGeom>
              <a:avLst/>
              <a:gdLst>
                <a:gd name="T0" fmla="*/ 17023 w 47"/>
                <a:gd name="T1" fmla="*/ 3969 h 24"/>
                <a:gd name="T2" fmla="*/ 19455 w 47"/>
                <a:gd name="T3" fmla="*/ 2381 h 24"/>
                <a:gd name="T4" fmla="*/ 27562 w 47"/>
                <a:gd name="T5" fmla="*/ 794 h 24"/>
                <a:gd name="T6" fmla="*/ 34857 w 47"/>
                <a:gd name="T7" fmla="*/ 0 h 24"/>
                <a:gd name="T8" fmla="*/ 38100 w 47"/>
                <a:gd name="T9" fmla="*/ 2381 h 24"/>
                <a:gd name="T10" fmla="*/ 37289 w 47"/>
                <a:gd name="T11" fmla="*/ 7938 h 24"/>
                <a:gd name="T12" fmla="*/ 34857 w 47"/>
                <a:gd name="T13" fmla="*/ 11906 h 24"/>
                <a:gd name="T14" fmla="*/ 29183 w 47"/>
                <a:gd name="T15" fmla="*/ 13494 h 24"/>
                <a:gd name="T16" fmla="*/ 23509 w 47"/>
                <a:gd name="T17" fmla="*/ 15081 h 24"/>
                <a:gd name="T18" fmla="*/ 16213 w 47"/>
                <a:gd name="T19" fmla="*/ 16669 h 24"/>
                <a:gd name="T20" fmla="*/ 9728 w 47"/>
                <a:gd name="T21" fmla="*/ 19050 h 24"/>
                <a:gd name="T22" fmla="*/ 3243 w 47"/>
                <a:gd name="T23" fmla="*/ 19050 h 24"/>
                <a:gd name="T24" fmla="*/ 0 w 47"/>
                <a:gd name="T25" fmla="*/ 16669 h 24"/>
                <a:gd name="T26" fmla="*/ 1621 w 47"/>
                <a:gd name="T27" fmla="*/ 12700 h 24"/>
                <a:gd name="T28" fmla="*/ 7296 w 47"/>
                <a:gd name="T29" fmla="*/ 8731 h 24"/>
                <a:gd name="T30" fmla="*/ 13781 w 47"/>
                <a:gd name="T31" fmla="*/ 4763 h 24"/>
                <a:gd name="T32" fmla="*/ 17023 w 47"/>
                <a:gd name="T33" fmla="*/ 3969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24"/>
                <a:gd name="T53" fmla="*/ 47 w 47"/>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24">
                  <a:moveTo>
                    <a:pt x="21" y="5"/>
                  </a:moveTo>
                  <a:lnTo>
                    <a:pt x="24" y="3"/>
                  </a:lnTo>
                  <a:lnTo>
                    <a:pt x="34" y="1"/>
                  </a:lnTo>
                  <a:lnTo>
                    <a:pt x="43" y="0"/>
                  </a:lnTo>
                  <a:lnTo>
                    <a:pt x="47" y="3"/>
                  </a:lnTo>
                  <a:lnTo>
                    <a:pt x="46" y="10"/>
                  </a:lnTo>
                  <a:lnTo>
                    <a:pt x="43" y="15"/>
                  </a:lnTo>
                  <a:lnTo>
                    <a:pt x="36" y="17"/>
                  </a:lnTo>
                  <a:lnTo>
                    <a:pt x="29" y="19"/>
                  </a:lnTo>
                  <a:lnTo>
                    <a:pt x="20" y="21"/>
                  </a:lnTo>
                  <a:lnTo>
                    <a:pt x="12" y="24"/>
                  </a:lnTo>
                  <a:lnTo>
                    <a:pt x="4" y="24"/>
                  </a:lnTo>
                  <a:lnTo>
                    <a:pt x="0" y="21"/>
                  </a:lnTo>
                  <a:lnTo>
                    <a:pt x="2" y="16"/>
                  </a:lnTo>
                  <a:lnTo>
                    <a:pt x="9" y="11"/>
                  </a:lnTo>
                  <a:lnTo>
                    <a:pt x="17" y="6"/>
                  </a:lnTo>
                  <a:lnTo>
                    <a:pt x="21" y="5"/>
                  </a:lnTo>
                  <a:close/>
                </a:path>
              </a:pathLst>
            </a:custGeom>
            <a:solidFill>
              <a:srgbClr val="EF89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97" name="Freeform 87">
              <a:extLst>
                <a:ext uri="{FF2B5EF4-FFF2-40B4-BE49-F238E27FC236}">
                  <a16:creationId xmlns:a16="http://schemas.microsoft.com/office/drawing/2014/main" id="{4818865D-0FFB-47FB-A203-B975768CAED5}"/>
                </a:ext>
              </a:extLst>
            </p:cNvPr>
            <p:cNvSpPr>
              <a:spLocks/>
            </p:cNvSpPr>
            <p:nvPr/>
          </p:nvSpPr>
          <p:spPr bwMode="auto">
            <a:xfrm>
              <a:off x="1281113" y="3005138"/>
              <a:ext cx="30163" cy="30163"/>
            </a:xfrm>
            <a:custGeom>
              <a:avLst/>
              <a:gdLst>
                <a:gd name="T0" fmla="*/ 0 w 37"/>
                <a:gd name="T1" fmla="*/ 1547 h 39"/>
                <a:gd name="T2" fmla="*/ 5707 w 37"/>
                <a:gd name="T3" fmla="*/ 30163 h 39"/>
                <a:gd name="T4" fmla="*/ 30163 w 37"/>
                <a:gd name="T5" fmla="*/ 27069 h 39"/>
                <a:gd name="T6" fmla="*/ 25272 w 37"/>
                <a:gd name="T7" fmla="*/ 0 h 39"/>
                <a:gd name="T8" fmla="*/ 0 w 37"/>
                <a:gd name="T9" fmla="*/ 1547 h 39"/>
                <a:gd name="T10" fmla="*/ 0 60000 65536"/>
                <a:gd name="T11" fmla="*/ 0 60000 65536"/>
                <a:gd name="T12" fmla="*/ 0 60000 65536"/>
                <a:gd name="T13" fmla="*/ 0 60000 65536"/>
                <a:gd name="T14" fmla="*/ 0 60000 65536"/>
                <a:gd name="T15" fmla="*/ 0 w 37"/>
                <a:gd name="T16" fmla="*/ 0 h 39"/>
                <a:gd name="T17" fmla="*/ 37 w 37"/>
                <a:gd name="T18" fmla="*/ 39 h 39"/>
              </a:gdLst>
              <a:ahLst/>
              <a:cxnLst>
                <a:cxn ang="T10">
                  <a:pos x="T0" y="T1"/>
                </a:cxn>
                <a:cxn ang="T11">
                  <a:pos x="T2" y="T3"/>
                </a:cxn>
                <a:cxn ang="T12">
                  <a:pos x="T4" y="T5"/>
                </a:cxn>
                <a:cxn ang="T13">
                  <a:pos x="T6" y="T7"/>
                </a:cxn>
                <a:cxn ang="T14">
                  <a:pos x="T8" y="T9"/>
                </a:cxn>
              </a:cxnLst>
              <a:rect l="T15" t="T16" r="T17" b="T18"/>
              <a:pathLst>
                <a:path w="37" h="39">
                  <a:moveTo>
                    <a:pt x="0" y="2"/>
                  </a:moveTo>
                  <a:lnTo>
                    <a:pt x="7" y="39"/>
                  </a:lnTo>
                  <a:lnTo>
                    <a:pt x="37" y="35"/>
                  </a:lnTo>
                  <a:lnTo>
                    <a:pt x="31"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98" name="Freeform 88">
              <a:extLst>
                <a:ext uri="{FF2B5EF4-FFF2-40B4-BE49-F238E27FC236}">
                  <a16:creationId xmlns:a16="http://schemas.microsoft.com/office/drawing/2014/main" id="{F7A7EAAF-4830-443B-B4CB-42B255543F6C}"/>
                </a:ext>
              </a:extLst>
            </p:cNvPr>
            <p:cNvSpPr>
              <a:spLocks/>
            </p:cNvSpPr>
            <p:nvPr/>
          </p:nvSpPr>
          <p:spPr bwMode="auto">
            <a:xfrm>
              <a:off x="1320800" y="2998788"/>
              <a:ext cx="28575" cy="31750"/>
            </a:xfrm>
            <a:custGeom>
              <a:avLst/>
              <a:gdLst>
                <a:gd name="T0" fmla="*/ 0 w 37"/>
                <a:gd name="T1" fmla="*/ 3175 h 40"/>
                <a:gd name="T2" fmla="*/ 5406 w 37"/>
                <a:gd name="T3" fmla="*/ 31750 h 40"/>
                <a:gd name="T4" fmla="*/ 28575 w 37"/>
                <a:gd name="T5" fmla="*/ 28575 h 40"/>
                <a:gd name="T6" fmla="*/ 23941 w 37"/>
                <a:gd name="T7" fmla="*/ 0 h 40"/>
                <a:gd name="T8" fmla="*/ 0 w 37"/>
                <a:gd name="T9" fmla="*/ 3175 h 40"/>
                <a:gd name="T10" fmla="*/ 0 60000 65536"/>
                <a:gd name="T11" fmla="*/ 0 60000 65536"/>
                <a:gd name="T12" fmla="*/ 0 60000 65536"/>
                <a:gd name="T13" fmla="*/ 0 60000 65536"/>
                <a:gd name="T14" fmla="*/ 0 60000 65536"/>
                <a:gd name="T15" fmla="*/ 0 w 37"/>
                <a:gd name="T16" fmla="*/ 0 h 40"/>
                <a:gd name="T17" fmla="*/ 37 w 37"/>
                <a:gd name="T18" fmla="*/ 40 h 40"/>
              </a:gdLst>
              <a:ahLst/>
              <a:cxnLst>
                <a:cxn ang="T10">
                  <a:pos x="T0" y="T1"/>
                </a:cxn>
                <a:cxn ang="T11">
                  <a:pos x="T2" y="T3"/>
                </a:cxn>
                <a:cxn ang="T12">
                  <a:pos x="T4" y="T5"/>
                </a:cxn>
                <a:cxn ang="T13">
                  <a:pos x="T6" y="T7"/>
                </a:cxn>
                <a:cxn ang="T14">
                  <a:pos x="T8" y="T9"/>
                </a:cxn>
              </a:cxnLst>
              <a:rect l="T15" t="T16" r="T17" b="T18"/>
              <a:pathLst>
                <a:path w="37" h="40">
                  <a:moveTo>
                    <a:pt x="0" y="4"/>
                  </a:moveTo>
                  <a:lnTo>
                    <a:pt x="7" y="40"/>
                  </a:lnTo>
                  <a:lnTo>
                    <a:pt x="37" y="36"/>
                  </a:lnTo>
                  <a:lnTo>
                    <a:pt x="31" y="0"/>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99" name="Freeform 89">
              <a:extLst>
                <a:ext uri="{FF2B5EF4-FFF2-40B4-BE49-F238E27FC236}">
                  <a16:creationId xmlns:a16="http://schemas.microsoft.com/office/drawing/2014/main" id="{1D950C14-8EAE-4249-A7B1-4B38C5D664C8}"/>
                </a:ext>
              </a:extLst>
            </p:cNvPr>
            <p:cNvSpPr>
              <a:spLocks/>
            </p:cNvSpPr>
            <p:nvPr/>
          </p:nvSpPr>
          <p:spPr bwMode="auto">
            <a:xfrm>
              <a:off x="1360488" y="2992438"/>
              <a:ext cx="28575" cy="31750"/>
            </a:xfrm>
            <a:custGeom>
              <a:avLst/>
              <a:gdLst>
                <a:gd name="T0" fmla="*/ 0 w 37"/>
                <a:gd name="T1" fmla="*/ 1549 h 41"/>
                <a:gd name="T2" fmla="*/ 5406 w 37"/>
                <a:gd name="T3" fmla="*/ 31750 h 41"/>
                <a:gd name="T4" fmla="*/ 28575 w 37"/>
                <a:gd name="T5" fmla="*/ 27878 h 41"/>
                <a:gd name="T6" fmla="*/ 24714 w 37"/>
                <a:gd name="T7" fmla="*/ 0 h 41"/>
                <a:gd name="T8" fmla="*/ 0 w 37"/>
                <a:gd name="T9" fmla="*/ 1549 h 41"/>
                <a:gd name="T10" fmla="*/ 0 60000 65536"/>
                <a:gd name="T11" fmla="*/ 0 60000 65536"/>
                <a:gd name="T12" fmla="*/ 0 60000 65536"/>
                <a:gd name="T13" fmla="*/ 0 60000 65536"/>
                <a:gd name="T14" fmla="*/ 0 60000 65536"/>
                <a:gd name="T15" fmla="*/ 0 w 37"/>
                <a:gd name="T16" fmla="*/ 0 h 41"/>
                <a:gd name="T17" fmla="*/ 37 w 37"/>
                <a:gd name="T18" fmla="*/ 41 h 41"/>
              </a:gdLst>
              <a:ahLst/>
              <a:cxnLst>
                <a:cxn ang="T10">
                  <a:pos x="T0" y="T1"/>
                </a:cxn>
                <a:cxn ang="T11">
                  <a:pos x="T2" y="T3"/>
                </a:cxn>
                <a:cxn ang="T12">
                  <a:pos x="T4" y="T5"/>
                </a:cxn>
                <a:cxn ang="T13">
                  <a:pos x="T6" y="T7"/>
                </a:cxn>
                <a:cxn ang="T14">
                  <a:pos x="T8" y="T9"/>
                </a:cxn>
              </a:cxnLst>
              <a:rect l="T15" t="T16" r="T17" b="T18"/>
              <a:pathLst>
                <a:path w="37" h="41">
                  <a:moveTo>
                    <a:pt x="0" y="2"/>
                  </a:moveTo>
                  <a:lnTo>
                    <a:pt x="7" y="41"/>
                  </a:lnTo>
                  <a:lnTo>
                    <a:pt x="37" y="36"/>
                  </a:lnTo>
                  <a:lnTo>
                    <a:pt x="32"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500" name="Freeform 90">
              <a:extLst>
                <a:ext uri="{FF2B5EF4-FFF2-40B4-BE49-F238E27FC236}">
                  <a16:creationId xmlns:a16="http://schemas.microsoft.com/office/drawing/2014/main" id="{BF1A2C3B-CC24-4217-B489-6D727E97CA46}"/>
                </a:ext>
              </a:extLst>
            </p:cNvPr>
            <p:cNvSpPr>
              <a:spLocks/>
            </p:cNvSpPr>
            <p:nvPr/>
          </p:nvSpPr>
          <p:spPr bwMode="auto">
            <a:xfrm>
              <a:off x="1400175" y="2987676"/>
              <a:ext cx="28575" cy="30163"/>
            </a:xfrm>
            <a:custGeom>
              <a:avLst/>
              <a:gdLst>
                <a:gd name="T0" fmla="*/ 0 w 37"/>
                <a:gd name="T1" fmla="*/ 2320 h 39"/>
                <a:gd name="T2" fmla="*/ 5406 w 37"/>
                <a:gd name="T3" fmla="*/ 30163 h 39"/>
                <a:gd name="T4" fmla="*/ 28575 w 37"/>
                <a:gd name="T5" fmla="*/ 27069 h 39"/>
                <a:gd name="T6" fmla="*/ 23941 w 37"/>
                <a:gd name="T7" fmla="*/ 0 h 39"/>
                <a:gd name="T8" fmla="*/ 0 w 37"/>
                <a:gd name="T9" fmla="*/ 2320 h 39"/>
                <a:gd name="T10" fmla="*/ 0 60000 65536"/>
                <a:gd name="T11" fmla="*/ 0 60000 65536"/>
                <a:gd name="T12" fmla="*/ 0 60000 65536"/>
                <a:gd name="T13" fmla="*/ 0 60000 65536"/>
                <a:gd name="T14" fmla="*/ 0 60000 65536"/>
                <a:gd name="T15" fmla="*/ 0 w 37"/>
                <a:gd name="T16" fmla="*/ 0 h 39"/>
                <a:gd name="T17" fmla="*/ 37 w 37"/>
                <a:gd name="T18" fmla="*/ 39 h 39"/>
              </a:gdLst>
              <a:ahLst/>
              <a:cxnLst>
                <a:cxn ang="T10">
                  <a:pos x="T0" y="T1"/>
                </a:cxn>
                <a:cxn ang="T11">
                  <a:pos x="T2" y="T3"/>
                </a:cxn>
                <a:cxn ang="T12">
                  <a:pos x="T4" y="T5"/>
                </a:cxn>
                <a:cxn ang="T13">
                  <a:pos x="T6" y="T7"/>
                </a:cxn>
                <a:cxn ang="T14">
                  <a:pos x="T8" y="T9"/>
                </a:cxn>
              </a:cxnLst>
              <a:rect l="T15" t="T16" r="T17" b="T18"/>
              <a:pathLst>
                <a:path w="37" h="39">
                  <a:moveTo>
                    <a:pt x="0" y="3"/>
                  </a:moveTo>
                  <a:lnTo>
                    <a:pt x="7" y="39"/>
                  </a:lnTo>
                  <a:lnTo>
                    <a:pt x="37" y="35"/>
                  </a:lnTo>
                  <a:lnTo>
                    <a:pt x="31" y="0"/>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pic>
        <p:nvPicPr>
          <p:cNvPr id="18440" name="Picture 84" descr="Detective001.png">
            <a:extLst>
              <a:ext uri="{FF2B5EF4-FFF2-40B4-BE49-F238E27FC236}">
                <a16:creationId xmlns:a16="http://schemas.microsoft.com/office/drawing/2014/main" id="{794E670E-3471-419F-A3D7-C878ADE20D2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8500" y="958850"/>
            <a:ext cx="2836863" cy="465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4158DD4-1836-4EAF-994E-BF6369DE5981}"/>
              </a:ext>
            </a:extLst>
          </p:cNvPr>
          <p:cNvSpPr/>
          <p:nvPr/>
        </p:nvSpPr>
        <p:spPr>
          <a:xfrm>
            <a:off x="0" y="-36513"/>
            <a:ext cx="9144000" cy="62166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9459" name="AutoShape 13">
            <a:extLst>
              <a:ext uri="{FF2B5EF4-FFF2-40B4-BE49-F238E27FC236}">
                <a16:creationId xmlns:a16="http://schemas.microsoft.com/office/drawing/2014/main" id="{F9F1A459-C0E1-4522-A6E1-9B14B3140BB7}"/>
              </a:ext>
            </a:extLst>
          </p:cNvPr>
          <p:cNvSpPr>
            <a:spLocks noChangeArrowheads="1"/>
          </p:cNvSpPr>
          <p:nvPr/>
        </p:nvSpPr>
        <p:spPr bwMode="auto">
          <a:xfrm>
            <a:off x="3784600" y="982663"/>
            <a:ext cx="2309813" cy="896937"/>
          </a:xfrm>
          <a:prstGeom prst="wedgeRoundRectCallout">
            <a:avLst>
              <a:gd name="adj1" fmla="val 13782"/>
              <a:gd name="adj2" fmla="val 138741"/>
              <a:gd name="adj3" fmla="val 16667"/>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b="1">
                <a:solidFill>
                  <a:schemeClr val="tx1"/>
                </a:solidFill>
                <a:latin typeface="Times New Roman" panose="02020603050405020304" pitchFamily="18" charset="0"/>
                <a:cs typeface="Arial" panose="020B0604020202020204" pitchFamily="34" charset="0"/>
              </a:defRPr>
            </a:lvl1pPr>
            <a:lvl2pPr marL="742950" indent="-285750" eaLnBrk="0" hangingPunct="0">
              <a:defRPr sz="2400" b="1">
                <a:solidFill>
                  <a:schemeClr val="tx1"/>
                </a:solidFill>
                <a:latin typeface="Times New Roman" panose="02020603050405020304" pitchFamily="18" charset="0"/>
                <a:cs typeface="Arial" panose="020B0604020202020204" pitchFamily="34" charset="0"/>
              </a:defRPr>
            </a:lvl2pPr>
            <a:lvl3pPr marL="1143000" indent="-228600" eaLnBrk="0" hangingPunct="0">
              <a:defRPr sz="2400" b="1">
                <a:solidFill>
                  <a:schemeClr val="tx1"/>
                </a:solidFill>
                <a:latin typeface="Times New Roman" panose="02020603050405020304" pitchFamily="18" charset="0"/>
                <a:cs typeface="Arial" panose="020B0604020202020204" pitchFamily="34" charset="0"/>
              </a:defRPr>
            </a:lvl3pPr>
            <a:lvl4pPr marL="1600200" indent="-228600" eaLnBrk="0" hangingPunct="0">
              <a:defRPr sz="2400" b="1">
                <a:solidFill>
                  <a:schemeClr val="tx1"/>
                </a:solidFill>
                <a:latin typeface="Times New Roman" panose="02020603050405020304" pitchFamily="18" charset="0"/>
                <a:cs typeface="Arial" panose="020B0604020202020204" pitchFamily="34" charset="0"/>
              </a:defRPr>
            </a:lvl4pPr>
            <a:lvl5pPr marL="2057400" indent="-228600" eaLnBrk="0" hangingPunct="0">
              <a:defRPr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9pPr>
          </a:lstStyle>
          <a:p>
            <a:pPr algn="ctr" eaLnBrk="1" hangingPunct="1">
              <a:spcBef>
                <a:spcPct val="20000"/>
              </a:spcBef>
            </a:pPr>
            <a:r>
              <a:rPr lang="en-GB" altLang="en-US" sz="2800" b="0">
                <a:latin typeface="Verdana" panose="020B0604030504040204" pitchFamily="34" charset="0"/>
              </a:rPr>
              <a:t>Case solved!</a:t>
            </a:r>
          </a:p>
        </p:txBody>
      </p:sp>
      <p:pic>
        <p:nvPicPr>
          <p:cNvPr id="19460" name="Picture 5" descr="detectives copy.png">
            <a:extLst>
              <a:ext uri="{FF2B5EF4-FFF2-40B4-BE49-F238E27FC236}">
                <a16:creationId xmlns:a16="http://schemas.microsoft.com/office/drawing/2014/main" id="{C06AB5EF-BCAC-45B1-B699-4AF35D2828B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9588" y="2965450"/>
            <a:ext cx="3044825" cy="275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B817F69-816E-4C4F-97F8-B1B0DD009DD2}"/>
              </a:ext>
            </a:extLst>
          </p:cNvPr>
          <p:cNvSpPr/>
          <p:nvPr/>
        </p:nvSpPr>
        <p:spPr>
          <a:xfrm>
            <a:off x="0" y="0"/>
            <a:ext cx="9144000" cy="62150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5" name="Rectangle 14">
            <a:extLst>
              <a:ext uri="{FF2B5EF4-FFF2-40B4-BE49-F238E27FC236}">
                <a16:creationId xmlns:a16="http://schemas.microsoft.com/office/drawing/2014/main" id="{66312FBF-82CD-471E-AD43-9E9648274E9C}"/>
              </a:ext>
            </a:extLst>
          </p:cNvPr>
          <p:cNvSpPr/>
          <p:nvPr/>
        </p:nvSpPr>
        <p:spPr>
          <a:xfrm>
            <a:off x="2943225" y="1203325"/>
            <a:ext cx="3789363" cy="48133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0484" name="Title 1">
            <a:extLst>
              <a:ext uri="{FF2B5EF4-FFF2-40B4-BE49-F238E27FC236}">
                <a16:creationId xmlns:a16="http://schemas.microsoft.com/office/drawing/2014/main" id="{01BD4A2C-0FC8-4535-8BFB-523EDBC0BEB4}"/>
              </a:ext>
            </a:extLst>
          </p:cNvPr>
          <p:cNvSpPr>
            <a:spLocks noGrp="1"/>
          </p:cNvSpPr>
          <p:nvPr>
            <p:ph type="title"/>
          </p:nvPr>
        </p:nvSpPr>
        <p:spPr>
          <a:xfrm>
            <a:off x="1046163" y="357188"/>
            <a:ext cx="6980237" cy="714375"/>
          </a:xfrm>
        </p:spPr>
        <p:txBody>
          <a:bodyPr>
            <a:normAutofit fontScale="90000"/>
          </a:bodyPr>
          <a:lstStyle/>
          <a:p>
            <a:pPr eaLnBrk="1" hangingPunct="1"/>
            <a:r>
              <a:rPr lang="en-GB" altLang="en-US" sz="2800">
                <a:solidFill>
                  <a:schemeClr val="bg1"/>
                </a:solidFill>
              </a:rPr>
              <a:t>When comparing science with religion, you could take one of these approaches:</a:t>
            </a:r>
          </a:p>
        </p:txBody>
      </p:sp>
      <p:sp>
        <p:nvSpPr>
          <p:cNvPr id="27651" name="Content Placeholder 2">
            <a:extLst>
              <a:ext uri="{FF2B5EF4-FFF2-40B4-BE49-F238E27FC236}">
                <a16:creationId xmlns:a16="http://schemas.microsoft.com/office/drawing/2014/main" id="{62A08BBF-76E3-46C2-A2A4-6C8B7A6146A5}"/>
              </a:ext>
            </a:extLst>
          </p:cNvPr>
          <p:cNvSpPr>
            <a:spLocks noGrp="1"/>
          </p:cNvSpPr>
          <p:nvPr>
            <p:ph type="body" idx="1"/>
          </p:nvPr>
        </p:nvSpPr>
        <p:spPr>
          <a:xfrm>
            <a:off x="3821022" y="1453623"/>
            <a:ext cx="4522126" cy="1176721"/>
          </a:xfrm>
          <a:solidFill>
            <a:schemeClr val="bg1"/>
          </a:solid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marL="0" indent="22225" eaLnBrk="1" hangingPunct="1">
              <a:spcBef>
                <a:spcPct val="0"/>
              </a:spcBef>
              <a:spcAft>
                <a:spcPts val="700"/>
              </a:spcAft>
              <a:buFont typeface="Arial" charset="0"/>
              <a:buNone/>
              <a:defRPr/>
            </a:pPr>
            <a:r>
              <a:rPr lang="en-GB" sz="1800" dirty="0">
                <a:latin typeface="Verdana" pitchFamily="34" charset="0"/>
                <a:ea typeface="Verdana" pitchFamily="34" charset="0"/>
                <a:cs typeface="Verdana" pitchFamily="34" charset="0"/>
              </a:rPr>
              <a:t>You believe EVERYTHING about creation in religious scripture. When scientists say something different, you say they are mistaken.</a:t>
            </a:r>
          </a:p>
        </p:txBody>
      </p:sp>
      <p:sp>
        <p:nvSpPr>
          <p:cNvPr id="31" name="Rectangle 30">
            <a:extLst>
              <a:ext uri="{FF2B5EF4-FFF2-40B4-BE49-F238E27FC236}">
                <a16:creationId xmlns:a16="http://schemas.microsoft.com/office/drawing/2014/main" id="{62C0691D-A400-47A1-B084-136A4F670902}"/>
              </a:ext>
            </a:extLst>
          </p:cNvPr>
          <p:cNvSpPr/>
          <p:nvPr/>
        </p:nvSpPr>
        <p:spPr>
          <a:xfrm>
            <a:off x="3821022" y="3085220"/>
            <a:ext cx="4522126" cy="923330"/>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indent="22225" defTabSz="881063">
              <a:spcAft>
                <a:spcPts val="700"/>
              </a:spcAft>
              <a:defRPr/>
            </a:pPr>
            <a:r>
              <a:rPr lang="en-GB" sz="1800" b="0" dirty="0">
                <a:latin typeface="Verdana" pitchFamily="34" charset="0"/>
                <a:ea typeface="Verdana" pitchFamily="34" charset="0"/>
                <a:cs typeface="Verdana" pitchFamily="34" charset="0"/>
              </a:rPr>
              <a:t>You believe NOTHING about creation from scripture. You only listen to what scientists tell us</a:t>
            </a:r>
            <a:r>
              <a:rPr lang="en-GB" sz="1600" b="0" dirty="0">
                <a:latin typeface="Verdana" pitchFamily="34" charset="0"/>
                <a:ea typeface="Verdana" pitchFamily="34" charset="0"/>
                <a:cs typeface="Verdana" pitchFamily="34" charset="0"/>
              </a:rPr>
              <a:t>. </a:t>
            </a:r>
            <a:endParaRPr lang="en-GB" sz="3600" b="0" dirty="0">
              <a:latin typeface="Calibri"/>
              <a:cs typeface="+mn-cs"/>
            </a:endParaRPr>
          </a:p>
        </p:txBody>
      </p:sp>
      <p:sp>
        <p:nvSpPr>
          <p:cNvPr id="34" name="Rectangle 33">
            <a:extLst>
              <a:ext uri="{FF2B5EF4-FFF2-40B4-BE49-F238E27FC236}">
                <a16:creationId xmlns:a16="http://schemas.microsoft.com/office/drawing/2014/main" id="{1D815F43-8B9A-47A0-9307-ABE402E18D99}"/>
              </a:ext>
            </a:extLst>
          </p:cNvPr>
          <p:cNvSpPr/>
          <p:nvPr/>
        </p:nvSpPr>
        <p:spPr>
          <a:xfrm>
            <a:off x="3821021" y="4530607"/>
            <a:ext cx="4522127" cy="1477328"/>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defTabSz="881063">
              <a:spcAft>
                <a:spcPts val="700"/>
              </a:spcAft>
              <a:defRPr/>
            </a:pPr>
            <a:r>
              <a:rPr lang="en-GB" sz="1800" b="0" dirty="0">
                <a:latin typeface="Verdana" pitchFamily="34" charset="0"/>
                <a:ea typeface="Verdana" pitchFamily="34" charset="0"/>
                <a:cs typeface="Verdana" pitchFamily="34" charset="0"/>
              </a:rPr>
              <a:t>You take ideas from both scripture and science. In general, science is your guide on how things work and religion tells you why everything is here.</a:t>
            </a:r>
            <a:endParaRPr lang="en-GB" sz="1600" b="0" dirty="0">
              <a:latin typeface="Verdana" pitchFamily="34" charset="0"/>
              <a:ea typeface="Verdana" pitchFamily="34" charset="0"/>
              <a:cs typeface="Verdana" pitchFamily="34" charset="0"/>
            </a:endParaRPr>
          </a:p>
        </p:txBody>
      </p:sp>
      <p:sp>
        <p:nvSpPr>
          <p:cNvPr id="20494" name="Freeform 33">
            <a:extLst>
              <a:ext uri="{FF2B5EF4-FFF2-40B4-BE49-F238E27FC236}">
                <a16:creationId xmlns:a16="http://schemas.microsoft.com/office/drawing/2014/main" id="{EA060E08-BDC6-4AFD-A282-9D4618F5FE4C}"/>
              </a:ext>
            </a:extLst>
          </p:cNvPr>
          <p:cNvSpPr>
            <a:spLocks/>
          </p:cNvSpPr>
          <p:nvPr/>
        </p:nvSpPr>
        <p:spPr bwMode="auto">
          <a:xfrm>
            <a:off x="1443038" y="1497013"/>
            <a:ext cx="1779587" cy="258762"/>
          </a:xfrm>
          <a:custGeom>
            <a:avLst/>
            <a:gdLst>
              <a:gd name="T0" fmla="*/ 811025 w 610"/>
              <a:gd name="T1" fmla="*/ 0 h 206"/>
              <a:gd name="T2" fmla="*/ 0 w 610"/>
              <a:gd name="T3" fmla="*/ 253737 h 206"/>
              <a:gd name="T4" fmla="*/ 5835 w 610"/>
              <a:gd name="T5" fmla="*/ 258762 h 206"/>
              <a:gd name="T6" fmla="*/ 5835 w 610"/>
              <a:gd name="T7" fmla="*/ 258762 h 206"/>
              <a:gd name="T8" fmla="*/ 811025 w 610"/>
              <a:gd name="T9" fmla="*/ 5025 h 206"/>
              <a:gd name="T10" fmla="*/ 811025 w 610"/>
              <a:gd name="T11" fmla="*/ 5025 h 206"/>
              <a:gd name="T12" fmla="*/ 1773752 w 610"/>
              <a:gd name="T13" fmla="*/ 218566 h 206"/>
              <a:gd name="T14" fmla="*/ 1779587 w 610"/>
              <a:gd name="T15" fmla="*/ 213541 h 206"/>
              <a:gd name="T16" fmla="*/ 811025 w 610"/>
              <a:gd name="T17" fmla="*/ 0 h 206"/>
              <a:gd name="T18" fmla="*/ 811025 w 610"/>
              <a:gd name="T19" fmla="*/ 0 h 2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0"/>
              <a:gd name="T31" fmla="*/ 0 h 206"/>
              <a:gd name="T32" fmla="*/ 610 w 610"/>
              <a:gd name="T33" fmla="*/ 206 h 2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0" h="206">
                <a:moveTo>
                  <a:pt x="278" y="0"/>
                </a:moveTo>
                <a:lnTo>
                  <a:pt x="0" y="202"/>
                </a:lnTo>
                <a:lnTo>
                  <a:pt x="2" y="206"/>
                </a:lnTo>
                <a:lnTo>
                  <a:pt x="278" y="4"/>
                </a:lnTo>
                <a:lnTo>
                  <a:pt x="608" y="174"/>
                </a:lnTo>
                <a:lnTo>
                  <a:pt x="610" y="170"/>
                </a:lnTo>
                <a:lnTo>
                  <a:pt x="278" y="0"/>
                </a:lnTo>
                <a:close/>
              </a:path>
            </a:pathLst>
          </a:custGeom>
          <a:solidFill>
            <a:srgbClr val="7C7E8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495" name="Freeform 34">
            <a:extLst>
              <a:ext uri="{FF2B5EF4-FFF2-40B4-BE49-F238E27FC236}">
                <a16:creationId xmlns:a16="http://schemas.microsoft.com/office/drawing/2014/main" id="{783B73FC-F8D6-4687-9201-A2500BE998AE}"/>
              </a:ext>
            </a:extLst>
          </p:cNvPr>
          <p:cNvSpPr>
            <a:spLocks/>
          </p:cNvSpPr>
          <p:nvPr/>
        </p:nvSpPr>
        <p:spPr bwMode="auto">
          <a:xfrm>
            <a:off x="2257425" y="1454150"/>
            <a:ext cx="239713" cy="77788"/>
          </a:xfrm>
          <a:custGeom>
            <a:avLst/>
            <a:gdLst>
              <a:gd name="T0" fmla="*/ 239713 w 82"/>
              <a:gd name="T1" fmla="*/ 77788 h 62"/>
              <a:gd name="T2" fmla="*/ 116933 w 82"/>
              <a:gd name="T3" fmla="*/ 37639 h 62"/>
              <a:gd name="T4" fmla="*/ 116933 w 82"/>
              <a:gd name="T5" fmla="*/ 37639 h 62"/>
              <a:gd name="T6" fmla="*/ 128626 w 82"/>
              <a:gd name="T7" fmla="*/ 25093 h 62"/>
              <a:gd name="T8" fmla="*/ 122780 w 82"/>
              <a:gd name="T9" fmla="*/ 15056 h 62"/>
              <a:gd name="T10" fmla="*/ 116933 w 82"/>
              <a:gd name="T11" fmla="*/ 5019 h 62"/>
              <a:gd name="T12" fmla="*/ 99393 w 82"/>
              <a:gd name="T13" fmla="*/ 0 h 62"/>
              <a:gd name="T14" fmla="*/ 99393 w 82"/>
              <a:gd name="T15" fmla="*/ 0 h 62"/>
              <a:gd name="T16" fmla="*/ 93547 w 82"/>
              <a:gd name="T17" fmla="*/ 0 h 62"/>
              <a:gd name="T18" fmla="*/ 81853 w 82"/>
              <a:gd name="T19" fmla="*/ 0 h 62"/>
              <a:gd name="T20" fmla="*/ 52620 w 82"/>
              <a:gd name="T21" fmla="*/ 2509 h 62"/>
              <a:gd name="T22" fmla="*/ 35080 w 82"/>
              <a:gd name="T23" fmla="*/ 12546 h 62"/>
              <a:gd name="T24" fmla="*/ 11693 w 82"/>
              <a:gd name="T25" fmla="*/ 25093 h 62"/>
              <a:gd name="T26" fmla="*/ 11693 w 82"/>
              <a:gd name="T27" fmla="*/ 25093 h 62"/>
              <a:gd name="T28" fmla="*/ 0 w 82"/>
              <a:gd name="T29" fmla="*/ 40149 h 62"/>
              <a:gd name="T30" fmla="*/ 0 w 82"/>
              <a:gd name="T31" fmla="*/ 52695 h 62"/>
              <a:gd name="T32" fmla="*/ 5847 w 82"/>
              <a:gd name="T33" fmla="*/ 62732 h 62"/>
              <a:gd name="T34" fmla="*/ 17540 w 82"/>
              <a:gd name="T35" fmla="*/ 67751 h 62"/>
              <a:gd name="T36" fmla="*/ 23387 w 82"/>
              <a:gd name="T37" fmla="*/ 70260 h 62"/>
              <a:gd name="T38" fmla="*/ 23387 w 82"/>
              <a:gd name="T39" fmla="*/ 70260 h 62"/>
              <a:gd name="T40" fmla="*/ 40927 w 82"/>
              <a:gd name="T41" fmla="*/ 70260 h 62"/>
              <a:gd name="T42" fmla="*/ 58467 w 82"/>
              <a:gd name="T43" fmla="*/ 70260 h 62"/>
              <a:gd name="T44" fmla="*/ 81853 w 82"/>
              <a:gd name="T45" fmla="*/ 65242 h 62"/>
              <a:gd name="T46" fmla="*/ 99393 w 82"/>
              <a:gd name="T47" fmla="*/ 55204 h 62"/>
              <a:gd name="T48" fmla="*/ 239713 w 82"/>
              <a:gd name="T49" fmla="*/ 77788 h 6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2"/>
              <a:gd name="T76" fmla="*/ 0 h 62"/>
              <a:gd name="T77" fmla="*/ 82 w 82"/>
              <a:gd name="T78" fmla="*/ 62 h 6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2" h="62">
                <a:moveTo>
                  <a:pt x="82" y="62"/>
                </a:moveTo>
                <a:lnTo>
                  <a:pt x="40" y="30"/>
                </a:lnTo>
                <a:lnTo>
                  <a:pt x="44" y="20"/>
                </a:lnTo>
                <a:lnTo>
                  <a:pt x="42" y="12"/>
                </a:lnTo>
                <a:lnTo>
                  <a:pt x="40" y="4"/>
                </a:lnTo>
                <a:lnTo>
                  <a:pt x="34" y="0"/>
                </a:lnTo>
                <a:lnTo>
                  <a:pt x="32" y="0"/>
                </a:lnTo>
                <a:lnTo>
                  <a:pt x="28" y="0"/>
                </a:lnTo>
                <a:lnTo>
                  <a:pt x="18" y="2"/>
                </a:lnTo>
                <a:lnTo>
                  <a:pt x="12" y="10"/>
                </a:lnTo>
                <a:lnTo>
                  <a:pt x="4" y="20"/>
                </a:lnTo>
                <a:lnTo>
                  <a:pt x="0" y="32"/>
                </a:lnTo>
                <a:lnTo>
                  <a:pt x="0" y="42"/>
                </a:lnTo>
                <a:lnTo>
                  <a:pt x="2" y="50"/>
                </a:lnTo>
                <a:lnTo>
                  <a:pt x="6" y="54"/>
                </a:lnTo>
                <a:lnTo>
                  <a:pt x="8" y="56"/>
                </a:lnTo>
                <a:lnTo>
                  <a:pt x="14" y="56"/>
                </a:lnTo>
                <a:lnTo>
                  <a:pt x="20" y="56"/>
                </a:lnTo>
                <a:lnTo>
                  <a:pt x="28" y="52"/>
                </a:lnTo>
                <a:lnTo>
                  <a:pt x="34" y="44"/>
                </a:lnTo>
                <a:lnTo>
                  <a:pt x="82"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496" name="Freeform 35">
            <a:extLst>
              <a:ext uri="{FF2B5EF4-FFF2-40B4-BE49-F238E27FC236}">
                <a16:creationId xmlns:a16="http://schemas.microsoft.com/office/drawing/2014/main" id="{B4C14322-753A-4B77-AFB9-F482306E3ED6}"/>
              </a:ext>
            </a:extLst>
          </p:cNvPr>
          <p:cNvSpPr>
            <a:spLocks/>
          </p:cNvSpPr>
          <p:nvPr/>
        </p:nvSpPr>
        <p:spPr bwMode="auto">
          <a:xfrm>
            <a:off x="2325688" y="1460500"/>
            <a:ext cx="44450" cy="33338"/>
          </a:xfrm>
          <a:custGeom>
            <a:avLst/>
            <a:gdLst>
              <a:gd name="T0" fmla="*/ 38100 w 14"/>
              <a:gd name="T1" fmla="*/ 20516 h 26"/>
              <a:gd name="T2" fmla="*/ 38100 w 14"/>
              <a:gd name="T3" fmla="*/ 20516 h 26"/>
              <a:gd name="T4" fmla="*/ 25400 w 14"/>
              <a:gd name="T5" fmla="*/ 30774 h 26"/>
              <a:gd name="T6" fmla="*/ 19050 w 14"/>
              <a:gd name="T7" fmla="*/ 33338 h 26"/>
              <a:gd name="T8" fmla="*/ 6350 w 14"/>
              <a:gd name="T9" fmla="*/ 33338 h 26"/>
              <a:gd name="T10" fmla="*/ 6350 w 14"/>
              <a:gd name="T11" fmla="*/ 33338 h 26"/>
              <a:gd name="T12" fmla="*/ 6350 w 14"/>
              <a:gd name="T13" fmla="*/ 30774 h 26"/>
              <a:gd name="T14" fmla="*/ 0 w 14"/>
              <a:gd name="T15" fmla="*/ 28209 h 26"/>
              <a:gd name="T16" fmla="*/ 6350 w 14"/>
              <a:gd name="T17" fmla="*/ 15387 h 26"/>
              <a:gd name="T18" fmla="*/ 6350 w 14"/>
              <a:gd name="T19" fmla="*/ 15387 h 26"/>
              <a:gd name="T20" fmla="*/ 19050 w 14"/>
              <a:gd name="T21" fmla="*/ 5129 h 26"/>
              <a:gd name="T22" fmla="*/ 25400 w 14"/>
              <a:gd name="T23" fmla="*/ 0 h 26"/>
              <a:gd name="T24" fmla="*/ 38100 w 14"/>
              <a:gd name="T25" fmla="*/ 0 h 26"/>
              <a:gd name="T26" fmla="*/ 38100 w 14"/>
              <a:gd name="T27" fmla="*/ 0 h 26"/>
              <a:gd name="T28" fmla="*/ 38100 w 14"/>
              <a:gd name="T29" fmla="*/ 2564 h 26"/>
              <a:gd name="T30" fmla="*/ 44450 w 14"/>
              <a:gd name="T31" fmla="*/ 7693 h 26"/>
              <a:gd name="T32" fmla="*/ 38100 w 14"/>
              <a:gd name="T33" fmla="*/ 20516 h 26"/>
              <a:gd name="T34" fmla="*/ 38100 w 14"/>
              <a:gd name="T35" fmla="*/ 20516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26"/>
              <a:gd name="T56" fmla="*/ 14 w 14"/>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26">
                <a:moveTo>
                  <a:pt x="12" y="16"/>
                </a:moveTo>
                <a:lnTo>
                  <a:pt x="12" y="16"/>
                </a:lnTo>
                <a:lnTo>
                  <a:pt x="8" y="24"/>
                </a:lnTo>
                <a:lnTo>
                  <a:pt x="6" y="26"/>
                </a:lnTo>
                <a:lnTo>
                  <a:pt x="2" y="26"/>
                </a:lnTo>
                <a:lnTo>
                  <a:pt x="2" y="24"/>
                </a:lnTo>
                <a:lnTo>
                  <a:pt x="0" y="22"/>
                </a:lnTo>
                <a:lnTo>
                  <a:pt x="2" y="12"/>
                </a:lnTo>
                <a:lnTo>
                  <a:pt x="6" y="4"/>
                </a:lnTo>
                <a:lnTo>
                  <a:pt x="8" y="0"/>
                </a:lnTo>
                <a:lnTo>
                  <a:pt x="12" y="0"/>
                </a:lnTo>
                <a:lnTo>
                  <a:pt x="12" y="2"/>
                </a:lnTo>
                <a:lnTo>
                  <a:pt x="14" y="6"/>
                </a:lnTo>
                <a:lnTo>
                  <a:pt x="12" y="16"/>
                </a:lnTo>
                <a:close/>
              </a:path>
            </a:pathLst>
          </a:custGeom>
          <a:solidFill>
            <a:srgbClr val="51515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 name="Freeform 37">
            <a:extLst>
              <a:ext uri="{FF2B5EF4-FFF2-40B4-BE49-F238E27FC236}">
                <a16:creationId xmlns:a16="http://schemas.microsoft.com/office/drawing/2014/main" id="{D2D0410B-DEC4-4EA4-957B-607E36D14EB3}"/>
              </a:ext>
            </a:extLst>
          </p:cNvPr>
          <p:cNvSpPr>
            <a:spLocks/>
          </p:cNvSpPr>
          <p:nvPr/>
        </p:nvSpPr>
        <p:spPr bwMode="auto">
          <a:xfrm>
            <a:off x="576263" y="1614488"/>
            <a:ext cx="3292475" cy="768350"/>
          </a:xfrm>
          <a:custGeom>
            <a:avLst/>
            <a:gdLst/>
            <a:ahLst/>
            <a:cxnLst>
              <a:cxn ang="0">
                <a:pos x="1100" y="408"/>
              </a:cxn>
              <a:cxn ang="0">
                <a:pos x="1082" y="448"/>
              </a:cxn>
              <a:cxn ang="0">
                <a:pos x="1108" y="472"/>
              </a:cxn>
              <a:cxn ang="0">
                <a:pos x="1128" y="638"/>
              </a:cxn>
              <a:cxn ang="0">
                <a:pos x="76" y="766"/>
              </a:cxn>
              <a:cxn ang="0">
                <a:pos x="44" y="502"/>
              </a:cxn>
              <a:cxn ang="0">
                <a:pos x="60" y="446"/>
              </a:cxn>
              <a:cxn ang="0">
                <a:pos x="32" y="400"/>
              </a:cxn>
              <a:cxn ang="0">
                <a:pos x="0" y="128"/>
              </a:cxn>
              <a:cxn ang="0">
                <a:pos x="416" y="78"/>
              </a:cxn>
              <a:cxn ang="0">
                <a:pos x="492" y="88"/>
              </a:cxn>
              <a:cxn ang="0">
                <a:pos x="578" y="58"/>
              </a:cxn>
              <a:cxn ang="0">
                <a:pos x="1050" y="0"/>
              </a:cxn>
              <a:cxn ang="0">
                <a:pos x="1100" y="408"/>
              </a:cxn>
            </a:cxnLst>
            <a:rect l="0" t="0" r="r" b="b"/>
            <a:pathLst>
              <a:path w="1128" h="766">
                <a:moveTo>
                  <a:pt x="1100" y="408"/>
                </a:moveTo>
                <a:lnTo>
                  <a:pt x="1082" y="448"/>
                </a:lnTo>
                <a:lnTo>
                  <a:pt x="1108" y="472"/>
                </a:lnTo>
                <a:lnTo>
                  <a:pt x="1128" y="638"/>
                </a:lnTo>
                <a:lnTo>
                  <a:pt x="76" y="766"/>
                </a:lnTo>
                <a:lnTo>
                  <a:pt x="44" y="502"/>
                </a:lnTo>
                <a:lnTo>
                  <a:pt x="60" y="446"/>
                </a:lnTo>
                <a:lnTo>
                  <a:pt x="32" y="400"/>
                </a:lnTo>
                <a:lnTo>
                  <a:pt x="0" y="128"/>
                </a:lnTo>
                <a:lnTo>
                  <a:pt x="416" y="78"/>
                </a:lnTo>
                <a:lnTo>
                  <a:pt x="492" y="88"/>
                </a:lnTo>
                <a:lnTo>
                  <a:pt x="578" y="58"/>
                </a:lnTo>
                <a:lnTo>
                  <a:pt x="1050" y="0"/>
                </a:lnTo>
                <a:lnTo>
                  <a:pt x="1100" y="408"/>
                </a:lnTo>
                <a:close/>
              </a:path>
            </a:pathLst>
          </a:custGeom>
          <a:solidFill>
            <a:srgbClr val="BDE0F1"/>
          </a:solidFill>
          <a:ln w="9525">
            <a:noFill/>
            <a:round/>
            <a:headEnd/>
            <a:tailEnd/>
          </a:ln>
          <a:effectLst>
            <a:outerShdw blurRad="50800" dist="38100" dir="2700000" algn="tl" rotWithShape="0">
              <a:prstClr val="black">
                <a:alpha val="40000"/>
              </a:prstClr>
            </a:outerShdw>
          </a:effectLst>
        </p:spPr>
        <p:txBody>
          <a:bodyPr/>
          <a:lstStyle/>
          <a:p>
            <a:pPr>
              <a:defRPr/>
            </a:pPr>
            <a:endParaRPr lang="en-GB" sz="1800">
              <a:cs typeface="+mn-cs"/>
            </a:endParaRPr>
          </a:p>
        </p:txBody>
      </p:sp>
      <p:sp>
        <p:nvSpPr>
          <p:cNvPr id="20498" name="TextBox 23">
            <a:extLst>
              <a:ext uri="{FF2B5EF4-FFF2-40B4-BE49-F238E27FC236}">
                <a16:creationId xmlns:a16="http://schemas.microsoft.com/office/drawing/2014/main" id="{A7D1DF49-21DA-406E-9CEE-98DB5BC39CB8}"/>
              </a:ext>
            </a:extLst>
          </p:cNvPr>
          <p:cNvSpPr txBox="1">
            <a:spLocks noChangeArrowheads="1"/>
          </p:cNvSpPr>
          <p:nvPr/>
        </p:nvSpPr>
        <p:spPr bwMode="auto">
          <a:xfrm>
            <a:off x="811213" y="1725613"/>
            <a:ext cx="27828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cs typeface="Arial" panose="020B0604020202020204" pitchFamily="34" charset="0"/>
              </a:defRPr>
            </a:lvl1pPr>
            <a:lvl2pPr marL="742950" indent="-285750" eaLnBrk="0" hangingPunct="0">
              <a:defRPr sz="2400" b="1">
                <a:solidFill>
                  <a:schemeClr val="tx1"/>
                </a:solidFill>
                <a:latin typeface="Times New Roman" panose="02020603050405020304" pitchFamily="18" charset="0"/>
                <a:cs typeface="Arial" panose="020B0604020202020204" pitchFamily="34" charset="0"/>
              </a:defRPr>
            </a:lvl2pPr>
            <a:lvl3pPr marL="1143000" indent="-228600" eaLnBrk="0" hangingPunct="0">
              <a:defRPr sz="2400" b="1">
                <a:solidFill>
                  <a:schemeClr val="tx1"/>
                </a:solidFill>
                <a:latin typeface="Times New Roman" panose="02020603050405020304" pitchFamily="18" charset="0"/>
                <a:cs typeface="Arial" panose="020B0604020202020204" pitchFamily="34" charset="0"/>
              </a:defRPr>
            </a:lvl3pPr>
            <a:lvl4pPr marL="1600200" indent="-228600" eaLnBrk="0" hangingPunct="0">
              <a:defRPr sz="2400" b="1">
                <a:solidFill>
                  <a:schemeClr val="tx1"/>
                </a:solidFill>
                <a:latin typeface="Times New Roman" panose="02020603050405020304" pitchFamily="18" charset="0"/>
                <a:cs typeface="Arial" panose="020B0604020202020204" pitchFamily="34" charset="0"/>
              </a:defRPr>
            </a:lvl4pPr>
            <a:lvl5pPr marL="2057400" indent="-228600" eaLnBrk="0" hangingPunct="0">
              <a:defRPr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9pPr>
          </a:lstStyle>
          <a:p>
            <a:pPr algn="ctr" eaLnBrk="1" hangingPunct="1"/>
            <a:r>
              <a:rPr lang="en-GB" altLang="en-US" sz="3200">
                <a:latin typeface="Tempus Sans ITC" panose="04020404030D07020202" pitchFamily="82" charset="0"/>
              </a:rPr>
              <a:t>Literalism</a:t>
            </a:r>
            <a:endParaRPr lang="en-GB" altLang="en-US" sz="1600">
              <a:latin typeface="Tempus Sans ITC" panose="04020404030D07020202" pitchFamily="82" charset="0"/>
            </a:endParaRPr>
          </a:p>
        </p:txBody>
      </p:sp>
      <p:grpSp>
        <p:nvGrpSpPr>
          <p:cNvPr id="2" name="Group 29">
            <a:extLst>
              <a:ext uri="{FF2B5EF4-FFF2-40B4-BE49-F238E27FC236}">
                <a16:creationId xmlns:a16="http://schemas.microsoft.com/office/drawing/2014/main" id="{8CE07E1F-7591-4B61-9B67-3F0221A00CC4}"/>
              </a:ext>
            </a:extLst>
          </p:cNvPr>
          <p:cNvGrpSpPr/>
          <p:nvPr/>
        </p:nvGrpSpPr>
        <p:grpSpPr>
          <a:xfrm>
            <a:off x="576740" y="3006889"/>
            <a:ext cx="3291327" cy="929141"/>
            <a:chOff x="902064" y="1334177"/>
            <a:chExt cx="2639094" cy="929141"/>
          </a:xfrm>
          <a:effectLst>
            <a:outerShdw blurRad="50800" dist="38100" dir="2700000" algn="tl" rotWithShape="0">
              <a:prstClr val="black">
                <a:alpha val="40000"/>
              </a:prstClr>
            </a:outerShdw>
          </a:effectLst>
        </p:grpSpPr>
        <p:sp>
          <p:nvSpPr>
            <p:cNvPr id="25" name="Freeform 33">
              <a:extLst>
                <a:ext uri="{FF2B5EF4-FFF2-40B4-BE49-F238E27FC236}">
                  <a16:creationId xmlns:a16="http://schemas.microsoft.com/office/drawing/2014/main" id="{BB351A90-F860-440D-9142-78E7C1FD7740}"/>
                </a:ext>
              </a:extLst>
            </p:cNvPr>
            <p:cNvSpPr>
              <a:spLocks/>
            </p:cNvSpPr>
            <p:nvPr/>
          </p:nvSpPr>
          <p:spPr bwMode="auto">
            <a:xfrm>
              <a:off x="1468253" y="1377021"/>
              <a:ext cx="1427170" cy="259581"/>
            </a:xfrm>
            <a:custGeom>
              <a:avLst/>
              <a:gdLst/>
              <a:ahLst/>
              <a:cxnLst>
                <a:cxn ang="0">
                  <a:pos x="278" y="0"/>
                </a:cxn>
                <a:cxn ang="0">
                  <a:pos x="0" y="202"/>
                </a:cxn>
                <a:cxn ang="0">
                  <a:pos x="2" y="206"/>
                </a:cxn>
                <a:cxn ang="0">
                  <a:pos x="2" y="206"/>
                </a:cxn>
                <a:cxn ang="0">
                  <a:pos x="278" y="4"/>
                </a:cxn>
                <a:cxn ang="0">
                  <a:pos x="278" y="4"/>
                </a:cxn>
                <a:cxn ang="0">
                  <a:pos x="608" y="174"/>
                </a:cxn>
                <a:cxn ang="0">
                  <a:pos x="610" y="170"/>
                </a:cxn>
                <a:cxn ang="0">
                  <a:pos x="278" y="0"/>
                </a:cxn>
                <a:cxn ang="0">
                  <a:pos x="278" y="0"/>
                </a:cxn>
              </a:cxnLst>
              <a:rect l="0" t="0" r="r" b="b"/>
              <a:pathLst>
                <a:path w="610" h="206">
                  <a:moveTo>
                    <a:pt x="278" y="0"/>
                  </a:moveTo>
                  <a:lnTo>
                    <a:pt x="0" y="202"/>
                  </a:lnTo>
                  <a:lnTo>
                    <a:pt x="2" y="206"/>
                  </a:lnTo>
                  <a:lnTo>
                    <a:pt x="2" y="206"/>
                  </a:lnTo>
                  <a:lnTo>
                    <a:pt x="278" y="4"/>
                  </a:lnTo>
                  <a:lnTo>
                    <a:pt x="278" y="4"/>
                  </a:lnTo>
                  <a:lnTo>
                    <a:pt x="608" y="174"/>
                  </a:lnTo>
                  <a:lnTo>
                    <a:pt x="610" y="170"/>
                  </a:lnTo>
                  <a:lnTo>
                    <a:pt x="278" y="0"/>
                  </a:lnTo>
                  <a:lnTo>
                    <a:pt x="278" y="0"/>
                  </a:lnTo>
                  <a:close/>
                </a:path>
              </a:pathLst>
            </a:custGeom>
            <a:solidFill>
              <a:srgbClr val="7C7E81"/>
            </a:solidFill>
            <a:ln w="9525">
              <a:noFill/>
              <a:round/>
              <a:headEnd/>
              <a:tailEnd/>
            </a:ln>
          </p:spPr>
          <p:txBody>
            <a:bodyPr/>
            <a:lstStyle/>
            <a:p>
              <a:pPr>
                <a:defRPr/>
              </a:pPr>
              <a:endParaRPr lang="en-GB" sz="1800">
                <a:cs typeface="+mn-cs"/>
              </a:endParaRPr>
            </a:p>
          </p:txBody>
        </p:sp>
        <p:sp>
          <p:nvSpPr>
            <p:cNvPr id="26" name="Freeform 34">
              <a:extLst>
                <a:ext uri="{FF2B5EF4-FFF2-40B4-BE49-F238E27FC236}">
                  <a16:creationId xmlns:a16="http://schemas.microsoft.com/office/drawing/2014/main" id="{5506CA1E-F353-44D6-B790-ED73B1CB2032}"/>
                </a:ext>
              </a:extLst>
            </p:cNvPr>
            <p:cNvSpPr>
              <a:spLocks/>
            </p:cNvSpPr>
            <p:nvPr/>
          </p:nvSpPr>
          <p:spPr bwMode="auto">
            <a:xfrm>
              <a:off x="1978290" y="1334177"/>
              <a:ext cx="191849" cy="78126"/>
            </a:xfrm>
            <a:custGeom>
              <a:avLst/>
              <a:gdLst/>
              <a:ahLst/>
              <a:cxnLst>
                <a:cxn ang="0">
                  <a:pos x="82" y="62"/>
                </a:cxn>
                <a:cxn ang="0">
                  <a:pos x="40" y="30"/>
                </a:cxn>
                <a:cxn ang="0">
                  <a:pos x="40" y="30"/>
                </a:cxn>
                <a:cxn ang="0">
                  <a:pos x="44" y="20"/>
                </a:cxn>
                <a:cxn ang="0">
                  <a:pos x="42" y="12"/>
                </a:cxn>
                <a:cxn ang="0">
                  <a:pos x="40" y="4"/>
                </a:cxn>
                <a:cxn ang="0">
                  <a:pos x="34" y="0"/>
                </a:cxn>
                <a:cxn ang="0">
                  <a:pos x="34" y="0"/>
                </a:cxn>
                <a:cxn ang="0">
                  <a:pos x="32" y="0"/>
                </a:cxn>
                <a:cxn ang="0">
                  <a:pos x="28" y="0"/>
                </a:cxn>
                <a:cxn ang="0">
                  <a:pos x="18" y="2"/>
                </a:cxn>
                <a:cxn ang="0">
                  <a:pos x="12" y="10"/>
                </a:cxn>
                <a:cxn ang="0">
                  <a:pos x="4" y="20"/>
                </a:cxn>
                <a:cxn ang="0">
                  <a:pos x="4" y="20"/>
                </a:cxn>
                <a:cxn ang="0">
                  <a:pos x="0" y="32"/>
                </a:cxn>
                <a:cxn ang="0">
                  <a:pos x="0" y="42"/>
                </a:cxn>
                <a:cxn ang="0">
                  <a:pos x="2" y="50"/>
                </a:cxn>
                <a:cxn ang="0">
                  <a:pos x="6" y="54"/>
                </a:cxn>
                <a:cxn ang="0">
                  <a:pos x="8" y="56"/>
                </a:cxn>
                <a:cxn ang="0">
                  <a:pos x="8" y="56"/>
                </a:cxn>
                <a:cxn ang="0">
                  <a:pos x="14" y="56"/>
                </a:cxn>
                <a:cxn ang="0">
                  <a:pos x="20" y="56"/>
                </a:cxn>
                <a:cxn ang="0">
                  <a:pos x="28" y="52"/>
                </a:cxn>
                <a:cxn ang="0">
                  <a:pos x="34" y="44"/>
                </a:cxn>
                <a:cxn ang="0">
                  <a:pos x="82" y="62"/>
                </a:cxn>
              </a:cxnLst>
              <a:rect l="0" t="0" r="r" b="b"/>
              <a:pathLst>
                <a:path w="82" h="62">
                  <a:moveTo>
                    <a:pt x="82" y="62"/>
                  </a:moveTo>
                  <a:lnTo>
                    <a:pt x="40" y="30"/>
                  </a:lnTo>
                  <a:lnTo>
                    <a:pt x="40" y="30"/>
                  </a:lnTo>
                  <a:lnTo>
                    <a:pt x="44" y="20"/>
                  </a:lnTo>
                  <a:lnTo>
                    <a:pt x="42" y="12"/>
                  </a:lnTo>
                  <a:lnTo>
                    <a:pt x="40" y="4"/>
                  </a:lnTo>
                  <a:lnTo>
                    <a:pt x="34" y="0"/>
                  </a:lnTo>
                  <a:lnTo>
                    <a:pt x="34" y="0"/>
                  </a:lnTo>
                  <a:lnTo>
                    <a:pt x="32" y="0"/>
                  </a:lnTo>
                  <a:lnTo>
                    <a:pt x="28" y="0"/>
                  </a:lnTo>
                  <a:lnTo>
                    <a:pt x="18" y="2"/>
                  </a:lnTo>
                  <a:lnTo>
                    <a:pt x="12" y="10"/>
                  </a:lnTo>
                  <a:lnTo>
                    <a:pt x="4" y="20"/>
                  </a:lnTo>
                  <a:lnTo>
                    <a:pt x="4" y="20"/>
                  </a:lnTo>
                  <a:lnTo>
                    <a:pt x="0" y="32"/>
                  </a:lnTo>
                  <a:lnTo>
                    <a:pt x="0" y="42"/>
                  </a:lnTo>
                  <a:lnTo>
                    <a:pt x="2" y="50"/>
                  </a:lnTo>
                  <a:lnTo>
                    <a:pt x="6" y="54"/>
                  </a:lnTo>
                  <a:lnTo>
                    <a:pt x="8" y="56"/>
                  </a:lnTo>
                  <a:lnTo>
                    <a:pt x="8" y="56"/>
                  </a:lnTo>
                  <a:lnTo>
                    <a:pt x="14" y="56"/>
                  </a:lnTo>
                  <a:lnTo>
                    <a:pt x="20" y="56"/>
                  </a:lnTo>
                  <a:lnTo>
                    <a:pt x="28" y="52"/>
                  </a:lnTo>
                  <a:lnTo>
                    <a:pt x="34" y="44"/>
                  </a:lnTo>
                  <a:lnTo>
                    <a:pt x="82" y="62"/>
                  </a:lnTo>
                  <a:close/>
                </a:path>
              </a:pathLst>
            </a:custGeom>
            <a:solidFill>
              <a:srgbClr val="000000"/>
            </a:solidFill>
            <a:ln w="9525">
              <a:noFill/>
              <a:round/>
              <a:headEnd/>
              <a:tailEnd/>
            </a:ln>
          </p:spPr>
          <p:txBody>
            <a:bodyPr/>
            <a:lstStyle/>
            <a:p>
              <a:pPr>
                <a:defRPr/>
              </a:pPr>
              <a:endParaRPr lang="en-GB" sz="1800">
                <a:cs typeface="+mn-cs"/>
              </a:endParaRPr>
            </a:p>
          </p:txBody>
        </p:sp>
        <p:sp>
          <p:nvSpPr>
            <p:cNvPr id="27" name="Freeform 35">
              <a:extLst>
                <a:ext uri="{FF2B5EF4-FFF2-40B4-BE49-F238E27FC236}">
                  <a16:creationId xmlns:a16="http://schemas.microsoft.com/office/drawing/2014/main" id="{D156A6E3-627A-4489-8D84-62A66E683647}"/>
                </a:ext>
              </a:extLst>
            </p:cNvPr>
            <p:cNvSpPr>
              <a:spLocks/>
            </p:cNvSpPr>
            <p:nvPr/>
          </p:nvSpPr>
          <p:spPr bwMode="auto">
            <a:xfrm>
              <a:off x="2011045" y="1341738"/>
              <a:ext cx="32755" cy="32763"/>
            </a:xfrm>
            <a:custGeom>
              <a:avLst/>
              <a:gdLst/>
              <a:ahLst/>
              <a:cxnLst>
                <a:cxn ang="0">
                  <a:pos x="12" y="16"/>
                </a:cxn>
                <a:cxn ang="0">
                  <a:pos x="12" y="16"/>
                </a:cxn>
                <a:cxn ang="0">
                  <a:pos x="8" y="24"/>
                </a:cxn>
                <a:cxn ang="0">
                  <a:pos x="6" y="26"/>
                </a:cxn>
                <a:cxn ang="0">
                  <a:pos x="2" y="26"/>
                </a:cxn>
                <a:cxn ang="0">
                  <a:pos x="2" y="26"/>
                </a:cxn>
                <a:cxn ang="0">
                  <a:pos x="2" y="24"/>
                </a:cxn>
                <a:cxn ang="0">
                  <a:pos x="0" y="22"/>
                </a:cxn>
                <a:cxn ang="0">
                  <a:pos x="2" y="12"/>
                </a:cxn>
                <a:cxn ang="0">
                  <a:pos x="2" y="12"/>
                </a:cxn>
                <a:cxn ang="0">
                  <a:pos x="6" y="4"/>
                </a:cxn>
                <a:cxn ang="0">
                  <a:pos x="8" y="0"/>
                </a:cxn>
                <a:cxn ang="0">
                  <a:pos x="12" y="0"/>
                </a:cxn>
                <a:cxn ang="0">
                  <a:pos x="12" y="0"/>
                </a:cxn>
                <a:cxn ang="0">
                  <a:pos x="12" y="2"/>
                </a:cxn>
                <a:cxn ang="0">
                  <a:pos x="14" y="6"/>
                </a:cxn>
                <a:cxn ang="0">
                  <a:pos x="12" y="16"/>
                </a:cxn>
                <a:cxn ang="0">
                  <a:pos x="12" y="16"/>
                </a:cxn>
              </a:cxnLst>
              <a:rect l="0" t="0" r="r" b="b"/>
              <a:pathLst>
                <a:path w="14" h="26">
                  <a:moveTo>
                    <a:pt x="12" y="16"/>
                  </a:moveTo>
                  <a:lnTo>
                    <a:pt x="12" y="16"/>
                  </a:lnTo>
                  <a:lnTo>
                    <a:pt x="8" y="24"/>
                  </a:lnTo>
                  <a:lnTo>
                    <a:pt x="6" y="26"/>
                  </a:lnTo>
                  <a:lnTo>
                    <a:pt x="2" y="26"/>
                  </a:lnTo>
                  <a:lnTo>
                    <a:pt x="2" y="26"/>
                  </a:lnTo>
                  <a:lnTo>
                    <a:pt x="2" y="24"/>
                  </a:lnTo>
                  <a:lnTo>
                    <a:pt x="0" y="22"/>
                  </a:lnTo>
                  <a:lnTo>
                    <a:pt x="2" y="12"/>
                  </a:lnTo>
                  <a:lnTo>
                    <a:pt x="2" y="12"/>
                  </a:lnTo>
                  <a:lnTo>
                    <a:pt x="6" y="4"/>
                  </a:lnTo>
                  <a:lnTo>
                    <a:pt x="8" y="0"/>
                  </a:lnTo>
                  <a:lnTo>
                    <a:pt x="12" y="0"/>
                  </a:lnTo>
                  <a:lnTo>
                    <a:pt x="12" y="0"/>
                  </a:lnTo>
                  <a:lnTo>
                    <a:pt x="12" y="2"/>
                  </a:lnTo>
                  <a:lnTo>
                    <a:pt x="14" y="6"/>
                  </a:lnTo>
                  <a:lnTo>
                    <a:pt x="12" y="16"/>
                  </a:lnTo>
                  <a:lnTo>
                    <a:pt x="12" y="16"/>
                  </a:lnTo>
                  <a:close/>
                </a:path>
              </a:pathLst>
            </a:custGeom>
            <a:solidFill>
              <a:srgbClr val="515153"/>
            </a:solidFill>
            <a:ln w="9525">
              <a:noFill/>
              <a:round/>
              <a:headEnd/>
              <a:tailEnd/>
            </a:ln>
          </p:spPr>
          <p:txBody>
            <a:bodyPr/>
            <a:lstStyle/>
            <a:p>
              <a:pPr>
                <a:defRPr/>
              </a:pPr>
              <a:endParaRPr lang="en-GB" sz="1800">
                <a:cs typeface="+mn-cs"/>
              </a:endParaRPr>
            </a:p>
          </p:txBody>
        </p:sp>
        <p:sp>
          <p:nvSpPr>
            <p:cNvPr id="28" name="Freeform 37">
              <a:extLst>
                <a:ext uri="{FF2B5EF4-FFF2-40B4-BE49-F238E27FC236}">
                  <a16:creationId xmlns:a16="http://schemas.microsoft.com/office/drawing/2014/main" id="{DACF30CC-5497-4446-9339-8D753B46FD75}"/>
                </a:ext>
              </a:extLst>
            </p:cNvPr>
            <p:cNvSpPr>
              <a:spLocks/>
            </p:cNvSpPr>
            <p:nvPr/>
          </p:nvSpPr>
          <p:spPr bwMode="auto">
            <a:xfrm>
              <a:off x="902064" y="1495471"/>
              <a:ext cx="2639094" cy="767847"/>
            </a:xfrm>
            <a:custGeom>
              <a:avLst/>
              <a:gdLst/>
              <a:ahLst/>
              <a:cxnLst>
                <a:cxn ang="0">
                  <a:pos x="1100" y="408"/>
                </a:cxn>
                <a:cxn ang="0">
                  <a:pos x="1082" y="448"/>
                </a:cxn>
                <a:cxn ang="0">
                  <a:pos x="1108" y="472"/>
                </a:cxn>
                <a:cxn ang="0">
                  <a:pos x="1128" y="638"/>
                </a:cxn>
                <a:cxn ang="0">
                  <a:pos x="76" y="766"/>
                </a:cxn>
                <a:cxn ang="0">
                  <a:pos x="44" y="502"/>
                </a:cxn>
                <a:cxn ang="0">
                  <a:pos x="60" y="446"/>
                </a:cxn>
                <a:cxn ang="0">
                  <a:pos x="32" y="400"/>
                </a:cxn>
                <a:cxn ang="0">
                  <a:pos x="0" y="128"/>
                </a:cxn>
                <a:cxn ang="0">
                  <a:pos x="416" y="78"/>
                </a:cxn>
                <a:cxn ang="0">
                  <a:pos x="492" y="88"/>
                </a:cxn>
                <a:cxn ang="0">
                  <a:pos x="578" y="58"/>
                </a:cxn>
                <a:cxn ang="0">
                  <a:pos x="1050" y="0"/>
                </a:cxn>
                <a:cxn ang="0">
                  <a:pos x="1100" y="408"/>
                </a:cxn>
              </a:cxnLst>
              <a:rect l="0" t="0" r="r" b="b"/>
              <a:pathLst>
                <a:path w="1128" h="766">
                  <a:moveTo>
                    <a:pt x="1100" y="408"/>
                  </a:moveTo>
                  <a:lnTo>
                    <a:pt x="1082" y="448"/>
                  </a:lnTo>
                  <a:lnTo>
                    <a:pt x="1108" y="472"/>
                  </a:lnTo>
                  <a:lnTo>
                    <a:pt x="1128" y="638"/>
                  </a:lnTo>
                  <a:lnTo>
                    <a:pt x="76" y="766"/>
                  </a:lnTo>
                  <a:lnTo>
                    <a:pt x="44" y="502"/>
                  </a:lnTo>
                  <a:lnTo>
                    <a:pt x="60" y="446"/>
                  </a:lnTo>
                  <a:lnTo>
                    <a:pt x="32" y="400"/>
                  </a:lnTo>
                  <a:lnTo>
                    <a:pt x="0" y="128"/>
                  </a:lnTo>
                  <a:lnTo>
                    <a:pt x="416" y="78"/>
                  </a:lnTo>
                  <a:lnTo>
                    <a:pt x="492" y="88"/>
                  </a:lnTo>
                  <a:lnTo>
                    <a:pt x="578" y="58"/>
                  </a:lnTo>
                  <a:lnTo>
                    <a:pt x="1050" y="0"/>
                  </a:lnTo>
                  <a:lnTo>
                    <a:pt x="1100" y="408"/>
                  </a:lnTo>
                  <a:close/>
                </a:path>
              </a:pathLst>
            </a:custGeom>
            <a:solidFill>
              <a:srgbClr val="BDE0F1"/>
            </a:solidFill>
            <a:ln w="9525">
              <a:noFill/>
              <a:round/>
              <a:headEnd/>
              <a:tailEnd/>
            </a:ln>
          </p:spPr>
          <p:txBody>
            <a:bodyPr/>
            <a:lstStyle/>
            <a:p>
              <a:pPr>
                <a:defRPr/>
              </a:pPr>
              <a:endParaRPr lang="en-GB" sz="1800">
                <a:cs typeface="+mn-cs"/>
              </a:endParaRPr>
            </a:p>
          </p:txBody>
        </p:sp>
        <p:sp>
          <p:nvSpPr>
            <p:cNvPr id="29" name="TextBox 28">
              <a:extLst>
                <a:ext uri="{FF2B5EF4-FFF2-40B4-BE49-F238E27FC236}">
                  <a16:creationId xmlns:a16="http://schemas.microsoft.com/office/drawing/2014/main" id="{9B8F8D1F-F691-43A4-B128-23ECA3BC2A6A}"/>
                </a:ext>
              </a:extLst>
            </p:cNvPr>
            <p:cNvSpPr txBox="1"/>
            <p:nvPr/>
          </p:nvSpPr>
          <p:spPr>
            <a:xfrm>
              <a:off x="1035216" y="1606023"/>
              <a:ext cx="2231366" cy="584775"/>
            </a:xfrm>
            <a:prstGeom prst="rect">
              <a:avLst/>
            </a:prstGeom>
            <a:noFill/>
          </p:spPr>
          <p:txBody>
            <a:bodyPr>
              <a:spAutoFit/>
            </a:bodyPr>
            <a:lstStyle/>
            <a:p>
              <a:pPr algn="ctr">
                <a:defRPr/>
              </a:pPr>
              <a:r>
                <a:rPr lang="en-GB" sz="3200" dirty="0">
                  <a:latin typeface="Tempus Sans ITC" pitchFamily="82" charset="0"/>
                  <a:cs typeface="+mn-cs"/>
                </a:rPr>
                <a:t>Scientism</a:t>
              </a:r>
              <a:endParaRPr lang="en-GB" sz="1600" dirty="0">
                <a:latin typeface="Tempus Sans ITC" pitchFamily="82" charset="0"/>
                <a:cs typeface="+mn-cs"/>
              </a:endParaRPr>
            </a:p>
          </p:txBody>
        </p:sp>
      </p:grpSp>
      <p:grpSp>
        <p:nvGrpSpPr>
          <p:cNvPr id="3" name="Group 34">
            <a:extLst>
              <a:ext uri="{FF2B5EF4-FFF2-40B4-BE49-F238E27FC236}">
                <a16:creationId xmlns:a16="http://schemas.microsoft.com/office/drawing/2014/main" id="{D745C949-DEBD-42AB-A60E-0296C2BE76FB}"/>
              </a:ext>
            </a:extLst>
          </p:cNvPr>
          <p:cNvGrpSpPr/>
          <p:nvPr/>
        </p:nvGrpSpPr>
        <p:grpSpPr>
          <a:xfrm>
            <a:off x="487135" y="4369313"/>
            <a:ext cx="3328539" cy="1525729"/>
            <a:chOff x="850591" y="1334177"/>
            <a:chExt cx="2668932" cy="1525729"/>
          </a:xfrm>
          <a:effectLst>
            <a:outerShdw blurRad="50800" dist="38100" dir="2700000" algn="tl" rotWithShape="0">
              <a:prstClr val="black">
                <a:alpha val="40000"/>
              </a:prstClr>
            </a:outerShdw>
          </a:effectLst>
        </p:grpSpPr>
        <p:sp>
          <p:nvSpPr>
            <p:cNvPr id="36" name="Freeform 33">
              <a:extLst>
                <a:ext uri="{FF2B5EF4-FFF2-40B4-BE49-F238E27FC236}">
                  <a16:creationId xmlns:a16="http://schemas.microsoft.com/office/drawing/2014/main" id="{473B93AC-5CE7-457C-A4E4-5F3294ACAFFB}"/>
                </a:ext>
              </a:extLst>
            </p:cNvPr>
            <p:cNvSpPr>
              <a:spLocks/>
            </p:cNvSpPr>
            <p:nvPr/>
          </p:nvSpPr>
          <p:spPr bwMode="auto">
            <a:xfrm>
              <a:off x="1468253" y="1377021"/>
              <a:ext cx="1427170" cy="259581"/>
            </a:xfrm>
            <a:custGeom>
              <a:avLst/>
              <a:gdLst/>
              <a:ahLst/>
              <a:cxnLst>
                <a:cxn ang="0">
                  <a:pos x="278" y="0"/>
                </a:cxn>
                <a:cxn ang="0">
                  <a:pos x="0" y="202"/>
                </a:cxn>
                <a:cxn ang="0">
                  <a:pos x="2" y="206"/>
                </a:cxn>
                <a:cxn ang="0">
                  <a:pos x="2" y="206"/>
                </a:cxn>
                <a:cxn ang="0">
                  <a:pos x="278" y="4"/>
                </a:cxn>
                <a:cxn ang="0">
                  <a:pos x="278" y="4"/>
                </a:cxn>
                <a:cxn ang="0">
                  <a:pos x="608" y="174"/>
                </a:cxn>
                <a:cxn ang="0">
                  <a:pos x="610" y="170"/>
                </a:cxn>
                <a:cxn ang="0">
                  <a:pos x="278" y="0"/>
                </a:cxn>
                <a:cxn ang="0">
                  <a:pos x="278" y="0"/>
                </a:cxn>
              </a:cxnLst>
              <a:rect l="0" t="0" r="r" b="b"/>
              <a:pathLst>
                <a:path w="610" h="206">
                  <a:moveTo>
                    <a:pt x="278" y="0"/>
                  </a:moveTo>
                  <a:lnTo>
                    <a:pt x="0" y="202"/>
                  </a:lnTo>
                  <a:lnTo>
                    <a:pt x="2" y="206"/>
                  </a:lnTo>
                  <a:lnTo>
                    <a:pt x="2" y="206"/>
                  </a:lnTo>
                  <a:lnTo>
                    <a:pt x="278" y="4"/>
                  </a:lnTo>
                  <a:lnTo>
                    <a:pt x="278" y="4"/>
                  </a:lnTo>
                  <a:lnTo>
                    <a:pt x="608" y="174"/>
                  </a:lnTo>
                  <a:lnTo>
                    <a:pt x="610" y="170"/>
                  </a:lnTo>
                  <a:lnTo>
                    <a:pt x="278" y="0"/>
                  </a:lnTo>
                  <a:lnTo>
                    <a:pt x="278" y="0"/>
                  </a:lnTo>
                  <a:close/>
                </a:path>
              </a:pathLst>
            </a:custGeom>
            <a:solidFill>
              <a:srgbClr val="7C7E81"/>
            </a:solidFill>
            <a:ln w="9525">
              <a:noFill/>
              <a:round/>
              <a:headEnd/>
              <a:tailEnd/>
            </a:ln>
          </p:spPr>
          <p:txBody>
            <a:bodyPr/>
            <a:lstStyle/>
            <a:p>
              <a:pPr>
                <a:defRPr/>
              </a:pPr>
              <a:endParaRPr lang="en-GB" sz="1800">
                <a:cs typeface="+mn-cs"/>
              </a:endParaRPr>
            </a:p>
          </p:txBody>
        </p:sp>
        <p:sp>
          <p:nvSpPr>
            <p:cNvPr id="37" name="Freeform 34">
              <a:extLst>
                <a:ext uri="{FF2B5EF4-FFF2-40B4-BE49-F238E27FC236}">
                  <a16:creationId xmlns:a16="http://schemas.microsoft.com/office/drawing/2014/main" id="{E1DA3643-D74A-4C3F-8B4B-50FAAC2526F0}"/>
                </a:ext>
              </a:extLst>
            </p:cNvPr>
            <p:cNvSpPr>
              <a:spLocks/>
            </p:cNvSpPr>
            <p:nvPr/>
          </p:nvSpPr>
          <p:spPr bwMode="auto">
            <a:xfrm>
              <a:off x="1978290" y="1334177"/>
              <a:ext cx="191849" cy="78126"/>
            </a:xfrm>
            <a:custGeom>
              <a:avLst/>
              <a:gdLst/>
              <a:ahLst/>
              <a:cxnLst>
                <a:cxn ang="0">
                  <a:pos x="82" y="62"/>
                </a:cxn>
                <a:cxn ang="0">
                  <a:pos x="40" y="30"/>
                </a:cxn>
                <a:cxn ang="0">
                  <a:pos x="40" y="30"/>
                </a:cxn>
                <a:cxn ang="0">
                  <a:pos x="44" y="20"/>
                </a:cxn>
                <a:cxn ang="0">
                  <a:pos x="42" y="12"/>
                </a:cxn>
                <a:cxn ang="0">
                  <a:pos x="40" y="4"/>
                </a:cxn>
                <a:cxn ang="0">
                  <a:pos x="34" y="0"/>
                </a:cxn>
                <a:cxn ang="0">
                  <a:pos x="34" y="0"/>
                </a:cxn>
                <a:cxn ang="0">
                  <a:pos x="32" y="0"/>
                </a:cxn>
                <a:cxn ang="0">
                  <a:pos x="28" y="0"/>
                </a:cxn>
                <a:cxn ang="0">
                  <a:pos x="18" y="2"/>
                </a:cxn>
                <a:cxn ang="0">
                  <a:pos x="12" y="10"/>
                </a:cxn>
                <a:cxn ang="0">
                  <a:pos x="4" y="20"/>
                </a:cxn>
                <a:cxn ang="0">
                  <a:pos x="4" y="20"/>
                </a:cxn>
                <a:cxn ang="0">
                  <a:pos x="0" y="32"/>
                </a:cxn>
                <a:cxn ang="0">
                  <a:pos x="0" y="42"/>
                </a:cxn>
                <a:cxn ang="0">
                  <a:pos x="2" y="50"/>
                </a:cxn>
                <a:cxn ang="0">
                  <a:pos x="6" y="54"/>
                </a:cxn>
                <a:cxn ang="0">
                  <a:pos x="8" y="56"/>
                </a:cxn>
                <a:cxn ang="0">
                  <a:pos x="8" y="56"/>
                </a:cxn>
                <a:cxn ang="0">
                  <a:pos x="14" y="56"/>
                </a:cxn>
                <a:cxn ang="0">
                  <a:pos x="20" y="56"/>
                </a:cxn>
                <a:cxn ang="0">
                  <a:pos x="28" y="52"/>
                </a:cxn>
                <a:cxn ang="0">
                  <a:pos x="34" y="44"/>
                </a:cxn>
                <a:cxn ang="0">
                  <a:pos x="82" y="62"/>
                </a:cxn>
              </a:cxnLst>
              <a:rect l="0" t="0" r="r" b="b"/>
              <a:pathLst>
                <a:path w="82" h="62">
                  <a:moveTo>
                    <a:pt x="82" y="62"/>
                  </a:moveTo>
                  <a:lnTo>
                    <a:pt x="40" y="30"/>
                  </a:lnTo>
                  <a:lnTo>
                    <a:pt x="40" y="30"/>
                  </a:lnTo>
                  <a:lnTo>
                    <a:pt x="44" y="20"/>
                  </a:lnTo>
                  <a:lnTo>
                    <a:pt x="42" y="12"/>
                  </a:lnTo>
                  <a:lnTo>
                    <a:pt x="40" y="4"/>
                  </a:lnTo>
                  <a:lnTo>
                    <a:pt x="34" y="0"/>
                  </a:lnTo>
                  <a:lnTo>
                    <a:pt x="34" y="0"/>
                  </a:lnTo>
                  <a:lnTo>
                    <a:pt x="32" y="0"/>
                  </a:lnTo>
                  <a:lnTo>
                    <a:pt x="28" y="0"/>
                  </a:lnTo>
                  <a:lnTo>
                    <a:pt x="18" y="2"/>
                  </a:lnTo>
                  <a:lnTo>
                    <a:pt x="12" y="10"/>
                  </a:lnTo>
                  <a:lnTo>
                    <a:pt x="4" y="20"/>
                  </a:lnTo>
                  <a:lnTo>
                    <a:pt x="4" y="20"/>
                  </a:lnTo>
                  <a:lnTo>
                    <a:pt x="0" y="32"/>
                  </a:lnTo>
                  <a:lnTo>
                    <a:pt x="0" y="42"/>
                  </a:lnTo>
                  <a:lnTo>
                    <a:pt x="2" y="50"/>
                  </a:lnTo>
                  <a:lnTo>
                    <a:pt x="6" y="54"/>
                  </a:lnTo>
                  <a:lnTo>
                    <a:pt x="8" y="56"/>
                  </a:lnTo>
                  <a:lnTo>
                    <a:pt x="8" y="56"/>
                  </a:lnTo>
                  <a:lnTo>
                    <a:pt x="14" y="56"/>
                  </a:lnTo>
                  <a:lnTo>
                    <a:pt x="20" y="56"/>
                  </a:lnTo>
                  <a:lnTo>
                    <a:pt x="28" y="52"/>
                  </a:lnTo>
                  <a:lnTo>
                    <a:pt x="34" y="44"/>
                  </a:lnTo>
                  <a:lnTo>
                    <a:pt x="82" y="62"/>
                  </a:lnTo>
                  <a:close/>
                </a:path>
              </a:pathLst>
            </a:custGeom>
            <a:solidFill>
              <a:srgbClr val="000000"/>
            </a:solidFill>
            <a:ln w="9525">
              <a:noFill/>
              <a:round/>
              <a:headEnd/>
              <a:tailEnd/>
            </a:ln>
          </p:spPr>
          <p:txBody>
            <a:bodyPr/>
            <a:lstStyle/>
            <a:p>
              <a:pPr>
                <a:defRPr/>
              </a:pPr>
              <a:endParaRPr lang="en-GB" sz="1800">
                <a:cs typeface="+mn-cs"/>
              </a:endParaRPr>
            </a:p>
          </p:txBody>
        </p:sp>
        <p:sp>
          <p:nvSpPr>
            <p:cNvPr id="38" name="Freeform 35">
              <a:extLst>
                <a:ext uri="{FF2B5EF4-FFF2-40B4-BE49-F238E27FC236}">
                  <a16:creationId xmlns:a16="http://schemas.microsoft.com/office/drawing/2014/main" id="{DDEF9F32-5311-4D29-BCF2-D24C6B408300}"/>
                </a:ext>
              </a:extLst>
            </p:cNvPr>
            <p:cNvSpPr>
              <a:spLocks/>
            </p:cNvSpPr>
            <p:nvPr/>
          </p:nvSpPr>
          <p:spPr bwMode="auto">
            <a:xfrm>
              <a:off x="2011045" y="1341738"/>
              <a:ext cx="32755" cy="32763"/>
            </a:xfrm>
            <a:custGeom>
              <a:avLst/>
              <a:gdLst/>
              <a:ahLst/>
              <a:cxnLst>
                <a:cxn ang="0">
                  <a:pos x="12" y="16"/>
                </a:cxn>
                <a:cxn ang="0">
                  <a:pos x="12" y="16"/>
                </a:cxn>
                <a:cxn ang="0">
                  <a:pos x="8" y="24"/>
                </a:cxn>
                <a:cxn ang="0">
                  <a:pos x="6" y="26"/>
                </a:cxn>
                <a:cxn ang="0">
                  <a:pos x="2" y="26"/>
                </a:cxn>
                <a:cxn ang="0">
                  <a:pos x="2" y="26"/>
                </a:cxn>
                <a:cxn ang="0">
                  <a:pos x="2" y="24"/>
                </a:cxn>
                <a:cxn ang="0">
                  <a:pos x="0" y="22"/>
                </a:cxn>
                <a:cxn ang="0">
                  <a:pos x="2" y="12"/>
                </a:cxn>
                <a:cxn ang="0">
                  <a:pos x="2" y="12"/>
                </a:cxn>
                <a:cxn ang="0">
                  <a:pos x="6" y="4"/>
                </a:cxn>
                <a:cxn ang="0">
                  <a:pos x="8" y="0"/>
                </a:cxn>
                <a:cxn ang="0">
                  <a:pos x="12" y="0"/>
                </a:cxn>
                <a:cxn ang="0">
                  <a:pos x="12" y="0"/>
                </a:cxn>
                <a:cxn ang="0">
                  <a:pos x="12" y="2"/>
                </a:cxn>
                <a:cxn ang="0">
                  <a:pos x="14" y="6"/>
                </a:cxn>
                <a:cxn ang="0">
                  <a:pos x="12" y="16"/>
                </a:cxn>
                <a:cxn ang="0">
                  <a:pos x="12" y="16"/>
                </a:cxn>
              </a:cxnLst>
              <a:rect l="0" t="0" r="r" b="b"/>
              <a:pathLst>
                <a:path w="14" h="26">
                  <a:moveTo>
                    <a:pt x="12" y="16"/>
                  </a:moveTo>
                  <a:lnTo>
                    <a:pt x="12" y="16"/>
                  </a:lnTo>
                  <a:lnTo>
                    <a:pt x="8" y="24"/>
                  </a:lnTo>
                  <a:lnTo>
                    <a:pt x="6" y="26"/>
                  </a:lnTo>
                  <a:lnTo>
                    <a:pt x="2" y="26"/>
                  </a:lnTo>
                  <a:lnTo>
                    <a:pt x="2" y="26"/>
                  </a:lnTo>
                  <a:lnTo>
                    <a:pt x="2" y="24"/>
                  </a:lnTo>
                  <a:lnTo>
                    <a:pt x="0" y="22"/>
                  </a:lnTo>
                  <a:lnTo>
                    <a:pt x="2" y="12"/>
                  </a:lnTo>
                  <a:lnTo>
                    <a:pt x="2" y="12"/>
                  </a:lnTo>
                  <a:lnTo>
                    <a:pt x="6" y="4"/>
                  </a:lnTo>
                  <a:lnTo>
                    <a:pt x="8" y="0"/>
                  </a:lnTo>
                  <a:lnTo>
                    <a:pt x="12" y="0"/>
                  </a:lnTo>
                  <a:lnTo>
                    <a:pt x="12" y="0"/>
                  </a:lnTo>
                  <a:lnTo>
                    <a:pt x="12" y="2"/>
                  </a:lnTo>
                  <a:lnTo>
                    <a:pt x="14" y="6"/>
                  </a:lnTo>
                  <a:lnTo>
                    <a:pt x="12" y="16"/>
                  </a:lnTo>
                  <a:lnTo>
                    <a:pt x="12" y="16"/>
                  </a:lnTo>
                  <a:close/>
                </a:path>
              </a:pathLst>
            </a:custGeom>
            <a:solidFill>
              <a:srgbClr val="515153"/>
            </a:solidFill>
            <a:ln w="9525">
              <a:noFill/>
              <a:round/>
              <a:headEnd/>
              <a:tailEnd/>
            </a:ln>
          </p:spPr>
          <p:txBody>
            <a:bodyPr/>
            <a:lstStyle/>
            <a:p>
              <a:pPr>
                <a:defRPr/>
              </a:pPr>
              <a:endParaRPr lang="en-GB" sz="1800">
                <a:cs typeface="+mn-cs"/>
              </a:endParaRPr>
            </a:p>
          </p:txBody>
        </p:sp>
        <p:sp>
          <p:nvSpPr>
            <p:cNvPr id="39" name="Freeform 37">
              <a:extLst>
                <a:ext uri="{FF2B5EF4-FFF2-40B4-BE49-F238E27FC236}">
                  <a16:creationId xmlns:a16="http://schemas.microsoft.com/office/drawing/2014/main" id="{3BC4AE75-6D4A-4CED-B347-223F4DD3CE35}"/>
                </a:ext>
              </a:extLst>
            </p:cNvPr>
            <p:cNvSpPr>
              <a:spLocks/>
            </p:cNvSpPr>
            <p:nvPr/>
          </p:nvSpPr>
          <p:spPr bwMode="auto">
            <a:xfrm>
              <a:off x="850591" y="1374501"/>
              <a:ext cx="2639094" cy="1485405"/>
            </a:xfrm>
            <a:custGeom>
              <a:avLst/>
              <a:gdLst/>
              <a:ahLst/>
              <a:cxnLst>
                <a:cxn ang="0">
                  <a:pos x="1100" y="408"/>
                </a:cxn>
                <a:cxn ang="0">
                  <a:pos x="1082" y="448"/>
                </a:cxn>
                <a:cxn ang="0">
                  <a:pos x="1108" y="472"/>
                </a:cxn>
                <a:cxn ang="0">
                  <a:pos x="1128" y="638"/>
                </a:cxn>
                <a:cxn ang="0">
                  <a:pos x="76" y="766"/>
                </a:cxn>
                <a:cxn ang="0">
                  <a:pos x="44" y="502"/>
                </a:cxn>
                <a:cxn ang="0">
                  <a:pos x="60" y="446"/>
                </a:cxn>
                <a:cxn ang="0">
                  <a:pos x="32" y="400"/>
                </a:cxn>
                <a:cxn ang="0">
                  <a:pos x="0" y="128"/>
                </a:cxn>
                <a:cxn ang="0">
                  <a:pos x="416" y="78"/>
                </a:cxn>
                <a:cxn ang="0">
                  <a:pos x="492" y="88"/>
                </a:cxn>
                <a:cxn ang="0">
                  <a:pos x="578" y="58"/>
                </a:cxn>
                <a:cxn ang="0">
                  <a:pos x="1050" y="0"/>
                </a:cxn>
                <a:cxn ang="0">
                  <a:pos x="1100" y="408"/>
                </a:cxn>
              </a:cxnLst>
              <a:rect l="0" t="0" r="r" b="b"/>
              <a:pathLst>
                <a:path w="1128" h="766">
                  <a:moveTo>
                    <a:pt x="1100" y="408"/>
                  </a:moveTo>
                  <a:lnTo>
                    <a:pt x="1082" y="448"/>
                  </a:lnTo>
                  <a:lnTo>
                    <a:pt x="1108" y="472"/>
                  </a:lnTo>
                  <a:lnTo>
                    <a:pt x="1128" y="638"/>
                  </a:lnTo>
                  <a:lnTo>
                    <a:pt x="76" y="766"/>
                  </a:lnTo>
                  <a:lnTo>
                    <a:pt x="44" y="502"/>
                  </a:lnTo>
                  <a:lnTo>
                    <a:pt x="60" y="446"/>
                  </a:lnTo>
                  <a:lnTo>
                    <a:pt x="32" y="400"/>
                  </a:lnTo>
                  <a:lnTo>
                    <a:pt x="0" y="128"/>
                  </a:lnTo>
                  <a:lnTo>
                    <a:pt x="416" y="78"/>
                  </a:lnTo>
                  <a:lnTo>
                    <a:pt x="492" y="88"/>
                  </a:lnTo>
                  <a:lnTo>
                    <a:pt x="578" y="58"/>
                  </a:lnTo>
                  <a:lnTo>
                    <a:pt x="1050" y="0"/>
                  </a:lnTo>
                  <a:lnTo>
                    <a:pt x="1100" y="408"/>
                  </a:lnTo>
                  <a:close/>
                </a:path>
              </a:pathLst>
            </a:custGeom>
            <a:solidFill>
              <a:srgbClr val="BDE0F1"/>
            </a:solidFill>
            <a:ln w="9525">
              <a:noFill/>
              <a:round/>
              <a:headEnd/>
              <a:tailEnd/>
            </a:ln>
          </p:spPr>
          <p:txBody>
            <a:bodyPr/>
            <a:lstStyle/>
            <a:p>
              <a:pPr>
                <a:defRPr/>
              </a:pPr>
              <a:endParaRPr lang="en-GB" sz="1800">
                <a:cs typeface="+mn-cs"/>
              </a:endParaRPr>
            </a:p>
          </p:txBody>
        </p:sp>
        <p:sp>
          <p:nvSpPr>
            <p:cNvPr id="40" name="TextBox 39">
              <a:extLst>
                <a:ext uri="{FF2B5EF4-FFF2-40B4-BE49-F238E27FC236}">
                  <a16:creationId xmlns:a16="http://schemas.microsoft.com/office/drawing/2014/main" id="{B79738F5-52E7-4866-93B2-67BD858FF9EA}"/>
                </a:ext>
              </a:extLst>
            </p:cNvPr>
            <p:cNvSpPr txBox="1"/>
            <p:nvPr/>
          </p:nvSpPr>
          <p:spPr>
            <a:xfrm>
              <a:off x="1050802" y="1606023"/>
              <a:ext cx="2468721" cy="1097095"/>
            </a:xfrm>
            <a:prstGeom prst="rect">
              <a:avLst/>
            </a:prstGeom>
            <a:noFill/>
          </p:spPr>
          <p:txBody>
            <a:bodyPr>
              <a:spAutoFit/>
            </a:bodyPr>
            <a:lstStyle/>
            <a:p>
              <a:pPr algn="ctr">
                <a:lnSpc>
                  <a:spcPts val="2500"/>
                </a:lnSpc>
                <a:defRPr/>
              </a:pPr>
              <a:r>
                <a:rPr lang="en-GB" sz="3200" dirty="0">
                  <a:latin typeface="Tempus Sans ITC" pitchFamily="82" charset="0"/>
                  <a:cs typeface="+mn-cs"/>
                </a:rPr>
                <a:t>Open to both science and religion</a:t>
              </a:r>
              <a:endParaRPr lang="en-GB" sz="1600" dirty="0">
                <a:latin typeface="Tempus Sans ITC" pitchFamily="82" charset="0"/>
                <a:cs typeface="+mn-cs"/>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a:extLst>
              <a:ext uri="{FF2B5EF4-FFF2-40B4-BE49-F238E27FC236}">
                <a16:creationId xmlns:a16="http://schemas.microsoft.com/office/drawing/2014/main" id="{6B36622D-689D-4D9A-9841-4DF7F6521822}"/>
              </a:ext>
            </a:extLst>
          </p:cNvPr>
          <p:cNvSpPr>
            <a:spLocks noGrp="1"/>
          </p:cNvSpPr>
          <p:nvPr>
            <p:ph type="body" idx="1"/>
          </p:nvPr>
        </p:nvSpPr>
        <p:spPr>
          <a:xfrm>
            <a:off x="2325688" y="1304925"/>
            <a:ext cx="4935537" cy="1460500"/>
          </a:xfrm>
        </p:spPr>
        <p:txBody>
          <a:bodyPr/>
          <a:lstStyle/>
          <a:p>
            <a:pPr marL="6350" indent="-6350" algn="ctr" eaLnBrk="1" hangingPunct="1">
              <a:buFont typeface="Arial" panose="020B0604020202020204" pitchFamily="34" charset="0"/>
              <a:buNone/>
            </a:pPr>
            <a:r>
              <a:rPr lang="en-GB" altLang="en-US"/>
              <a:t>And now you’ve finished this section!</a:t>
            </a:r>
          </a:p>
          <a:p>
            <a:pPr marL="6350" indent="-6350" algn="ctr" eaLnBrk="1" hangingPunct="1">
              <a:buFont typeface="Arial" panose="020B0604020202020204" pitchFamily="34" charset="0"/>
              <a:buNone/>
            </a:pPr>
            <a:endParaRPr lang="en-GB" altLang="en-US"/>
          </a:p>
          <a:p>
            <a:pPr marL="6350" indent="-6350" algn="ctr" eaLnBrk="1" hangingPunct="1">
              <a:buFont typeface="Arial" panose="020B0604020202020204" pitchFamily="34" charset="0"/>
              <a:buNone/>
            </a:pPr>
            <a:r>
              <a:rPr lang="en-GB" altLang="en-US"/>
              <a:t>Close the window and see what’s next.</a:t>
            </a:r>
          </a:p>
        </p:txBody>
      </p:sp>
      <p:pic>
        <p:nvPicPr>
          <p:cNvPr id="21507" name="Picture 3" descr="C:\Users\Berry\AppData\Local\Microsoft\Windows\Temporary Internet Files\Content.IE5\EPF6VDKG\MCj00787180000[1].wmf">
            <a:extLst>
              <a:ext uri="{FF2B5EF4-FFF2-40B4-BE49-F238E27FC236}">
                <a16:creationId xmlns:a16="http://schemas.microsoft.com/office/drawing/2014/main" id="{D0E7206F-BF9E-4FE9-B6BD-781E0D8AD5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988" y="3667125"/>
            <a:ext cx="2316162" cy="250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6">
            <a:extLst>
              <a:ext uri="{FF2B5EF4-FFF2-40B4-BE49-F238E27FC236}">
                <a16:creationId xmlns:a16="http://schemas.microsoft.com/office/drawing/2014/main" id="{E571B1CC-020B-4C09-8625-2651F84C2002}"/>
              </a:ext>
            </a:extLst>
          </p:cNvPr>
          <p:cNvSpPr>
            <a:spLocks noChangeArrowheads="1"/>
          </p:cNvSpPr>
          <p:nvPr/>
        </p:nvSpPr>
        <p:spPr bwMode="auto">
          <a:xfrm>
            <a:off x="3281363" y="5127625"/>
            <a:ext cx="33321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cs typeface="Arial" panose="020B0604020202020204" pitchFamily="34" charset="0"/>
              </a:defRPr>
            </a:lvl1pPr>
            <a:lvl2pPr marL="742950" indent="-285750" eaLnBrk="0" hangingPunct="0">
              <a:defRPr sz="2400" b="1">
                <a:solidFill>
                  <a:schemeClr val="tx1"/>
                </a:solidFill>
                <a:latin typeface="Times New Roman" panose="02020603050405020304" pitchFamily="18" charset="0"/>
                <a:cs typeface="Arial" panose="020B0604020202020204" pitchFamily="34" charset="0"/>
              </a:defRPr>
            </a:lvl2pPr>
            <a:lvl3pPr marL="1143000" indent="-228600" eaLnBrk="0" hangingPunct="0">
              <a:defRPr sz="2400" b="1">
                <a:solidFill>
                  <a:schemeClr val="tx1"/>
                </a:solidFill>
                <a:latin typeface="Times New Roman" panose="02020603050405020304" pitchFamily="18" charset="0"/>
                <a:cs typeface="Arial" panose="020B0604020202020204" pitchFamily="34" charset="0"/>
              </a:defRPr>
            </a:lvl3pPr>
            <a:lvl4pPr marL="1600200" indent="-228600" eaLnBrk="0" hangingPunct="0">
              <a:defRPr sz="2400" b="1">
                <a:solidFill>
                  <a:schemeClr val="tx1"/>
                </a:solidFill>
                <a:latin typeface="Times New Roman" panose="02020603050405020304" pitchFamily="18" charset="0"/>
                <a:cs typeface="Arial" panose="020B0604020202020204" pitchFamily="34" charset="0"/>
              </a:defRPr>
            </a:lvl4pPr>
            <a:lvl5pPr marL="2057400" indent="-228600" eaLnBrk="0" hangingPunct="0">
              <a:defRPr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9pPr>
          </a:lstStyle>
          <a:p>
            <a:pPr eaLnBrk="1" hangingPunct="1"/>
            <a:r>
              <a:rPr lang="en-GB" altLang="en-US"/>
              <a:t>OK, have a break first!!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A02E67E-D44E-49CD-8DFF-CB102ED66955}"/>
              </a:ext>
            </a:extLst>
          </p:cNvPr>
          <p:cNvSpPr/>
          <p:nvPr/>
        </p:nvSpPr>
        <p:spPr>
          <a:xfrm>
            <a:off x="0" y="0"/>
            <a:ext cx="9144000" cy="62150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5123" name="Picture 211" descr="egg-with-back.gif">
            <a:extLst>
              <a:ext uri="{FF2B5EF4-FFF2-40B4-BE49-F238E27FC236}">
                <a16:creationId xmlns:a16="http://schemas.microsoft.com/office/drawing/2014/main" id="{37130B02-9E96-4C7A-8AA1-3B70B26D6E28}"/>
              </a:ext>
            </a:extLst>
          </p:cNvPr>
          <p:cNvPicPr>
            <a:picLocks noChangeAspect="1"/>
          </p:cNvPicPr>
          <p:nvPr/>
        </p:nvPicPr>
        <p:blipFill>
          <a:blip r:embed="rId3">
            <a:extLst>
              <a:ext uri="{28A0092B-C50C-407E-A947-70E740481C1C}">
                <a14:useLocalDpi xmlns:a14="http://schemas.microsoft.com/office/drawing/2010/main" val="0"/>
              </a:ext>
            </a:extLst>
          </a:blip>
          <a:srcRect r="5910"/>
          <a:stretch>
            <a:fillRect/>
          </a:stretch>
        </p:blipFill>
        <p:spPr bwMode="auto">
          <a:xfrm>
            <a:off x="1868488" y="228600"/>
            <a:ext cx="7275512" cy="542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4">
            <a:extLst>
              <a:ext uri="{FF2B5EF4-FFF2-40B4-BE49-F238E27FC236}">
                <a16:creationId xmlns:a16="http://schemas.microsoft.com/office/drawing/2014/main" id="{7E5D8843-7276-40A2-A7BD-0B64005CAEC6}"/>
              </a:ext>
            </a:extLst>
          </p:cNvPr>
          <p:cNvSpPr>
            <a:spLocks noChangeArrowheads="1"/>
          </p:cNvSpPr>
          <p:nvPr/>
        </p:nvSpPr>
        <p:spPr bwMode="auto">
          <a:xfrm>
            <a:off x="214313" y="2320925"/>
            <a:ext cx="281305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cs typeface="Arial" panose="020B0604020202020204" pitchFamily="34" charset="0"/>
              </a:defRPr>
            </a:lvl1pPr>
            <a:lvl2pPr marL="742950" indent="-285750" eaLnBrk="0" hangingPunct="0">
              <a:defRPr sz="2400" b="1">
                <a:solidFill>
                  <a:schemeClr val="tx1"/>
                </a:solidFill>
                <a:latin typeface="Times New Roman" panose="02020603050405020304" pitchFamily="18" charset="0"/>
                <a:cs typeface="Arial" panose="020B0604020202020204" pitchFamily="34" charset="0"/>
              </a:defRPr>
            </a:lvl2pPr>
            <a:lvl3pPr marL="1143000" indent="-228600" eaLnBrk="0" hangingPunct="0">
              <a:defRPr sz="2400" b="1">
                <a:solidFill>
                  <a:schemeClr val="tx1"/>
                </a:solidFill>
                <a:latin typeface="Times New Roman" panose="02020603050405020304" pitchFamily="18" charset="0"/>
                <a:cs typeface="Arial" panose="020B0604020202020204" pitchFamily="34" charset="0"/>
              </a:defRPr>
            </a:lvl3pPr>
            <a:lvl4pPr marL="1600200" indent="-228600" eaLnBrk="0" hangingPunct="0">
              <a:defRPr sz="2400" b="1">
                <a:solidFill>
                  <a:schemeClr val="tx1"/>
                </a:solidFill>
                <a:latin typeface="Times New Roman" panose="02020603050405020304" pitchFamily="18" charset="0"/>
                <a:cs typeface="Arial" panose="020B0604020202020204" pitchFamily="34" charset="0"/>
              </a:defRPr>
            </a:lvl4pPr>
            <a:lvl5pPr marL="2057400" indent="-228600" eaLnBrk="0" hangingPunct="0">
              <a:defRPr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9pPr>
          </a:lstStyle>
          <a:p>
            <a:pPr eaLnBrk="1" hangingPunct="1"/>
            <a:r>
              <a:rPr lang="en-GB" altLang="en-US" sz="2800" b="0">
                <a:solidFill>
                  <a:schemeClr val="bg1"/>
                </a:solidFill>
                <a:latin typeface="Verdana" panose="020B0604030504040204" pitchFamily="34" charset="0"/>
              </a:rPr>
              <a:t>If you’d been told by your parents that the Universe came out of an egg, would you believe it?</a:t>
            </a:r>
          </a:p>
        </p:txBody>
      </p:sp>
      <p:sp>
        <p:nvSpPr>
          <p:cNvPr id="5125" name="Title 1">
            <a:extLst>
              <a:ext uri="{FF2B5EF4-FFF2-40B4-BE49-F238E27FC236}">
                <a16:creationId xmlns:a16="http://schemas.microsoft.com/office/drawing/2014/main" id="{A1BEAC34-8B51-4D75-A42A-C39996B23D94}"/>
              </a:ext>
            </a:extLst>
          </p:cNvPr>
          <p:cNvSpPr>
            <a:spLocks noGrp="1"/>
          </p:cNvSpPr>
          <p:nvPr>
            <p:ph type="title"/>
          </p:nvPr>
        </p:nvSpPr>
        <p:spPr>
          <a:xfrm>
            <a:off x="214313" y="0"/>
            <a:ext cx="5764212" cy="1143000"/>
          </a:xfrm>
        </p:spPr>
        <p:txBody>
          <a:bodyPr/>
          <a:lstStyle/>
          <a:p>
            <a:pPr algn="l" eaLnBrk="1" hangingPunct="1"/>
            <a:r>
              <a:rPr lang="en-GB" altLang="en-US">
                <a:solidFill>
                  <a:schemeClr val="bg1"/>
                </a:solidFill>
              </a:rPr>
              <a:t>Would You Believe It?</a:t>
            </a:r>
          </a:p>
        </p:txBody>
      </p:sp>
      <p:pic>
        <p:nvPicPr>
          <p:cNvPr id="5126" name="Picture 213" descr="earth.gif">
            <a:extLst>
              <a:ext uri="{FF2B5EF4-FFF2-40B4-BE49-F238E27FC236}">
                <a16:creationId xmlns:a16="http://schemas.microsoft.com/office/drawing/2014/main" id="{A48BC542-F825-4463-AA9D-424C7CA45E3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84725" y="949325"/>
            <a:ext cx="2227263"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3504036B-4AFF-4286-8499-8597FC8F19D7}"/>
              </a:ext>
            </a:extLst>
          </p:cNvPr>
          <p:cNvSpPr>
            <a:spLocks noChangeArrowheads="1"/>
          </p:cNvSpPr>
          <p:nvPr/>
        </p:nvSpPr>
        <p:spPr bwMode="auto">
          <a:xfrm>
            <a:off x="0" y="0"/>
            <a:ext cx="9144000" cy="6286500"/>
          </a:xfrm>
          <a:prstGeom prst="rect">
            <a:avLst/>
          </a:prstGeom>
          <a:solidFill>
            <a:srgbClr val="FBEF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cs typeface="Arial" panose="020B0604020202020204" pitchFamily="34" charset="0"/>
              </a:defRPr>
            </a:lvl1pPr>
            <a:lvl2pPr marL="742950" indent="-285750" eaLnBrk="0" hangingPunct="0">
              <a:defRPr sz="2400" b="1">
                <a:solidFill>
                  <a:schemeClr val="tx1"/>
                </a:solidFill>
                <a:latin typeface="Times New Roman" panose="02020603050405020304" pitchFamily="18" charset="0"/>
                <a:cs typeface="Arial" panose="020B0604020202020204" pitchFamily="34" charset="0"/>
              </a:defRPr>
            </a:lvl2pPr>
            <a:lvl3pPr marL="1143000" indent="-228600" eaLnBrk="0" hangingPunct="0">
              <a:defRPr sz="2400" b="1">
                <a:solidFill>
                  <a:schemeClr val="tx1"/>
                </a:solidFill>
                <a:latin typeface="Times New Roman" panose="02020603050405020304" pitchFamily="18" charset="0"/>
                <a:cs typeface="Arial" panose="020B0604020202020204" pitchFamily="34" charset="0"/>
              </a:defRPr>
            </a:lvl3pPr>
            <a:lvl4pPr marL="1600200" indent="-228600" eaLnBrk="0" hangingPunct="0">
              <a:defRPr sz="2400" b="1">
                <a:solidFill>
                  <a:schemeClr val="tx1"/>
                </a:solidFill>
                <a:latin typeface="Times New Roman" panose="02020603050405020304" pitchFamily="18" charset="0"/>
                <a:cs typeface="Arial" panose="020B0604020202020204" pitchFamily="34" charset="0"/>
              </a:defRPr>
            </a:lvl4pPr>
            <a:lvl5pPr marL="2057400" indent="-228600" eaLnBrk="0" hangingPunct="0">
              <a:defRPr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a:p>
        </p:txBody>
      </p:sp>
      <p:sp>
        <p:nvSpPr>
          <p:cNvPr id="6147" name="Freeform 8">
            <a:extLst>
              <a:ext uri="{FF2B5EF4-FFF2-40B4-BE49-F238E27FC236}">
                <a16:creationId xmlns:a16="http://schemas.microsoft.com/office/drawing/2014/main" id="{440EBFC0-A648-491C-BC90-3C5427FC618C}"/>
              </a:ext>
            </a:extLst>
          </p:cNvPr>
          <p:cNvSpPr>
            <a:spLocks/>
          </p:cNvSpPr>
          <p:nvPr/>
        </p:nvSpPr>
        <p:spPr bwMode="auto">
          <a:xfrm>
            <a:off x="3857625" y="2076450"/>
            <a:ext cx="5232400" cy="3786188"/>
          </a:xfrm>
          <a:custGeom>
            <a:avLst/>
            <a:gdLst>
              <a:gd name="T0" fmla="*/ 2147483647 w 2833"/>
              <a:gd name="T1" fmla="*/ 2147483647 h 1670"/>
              <a:gd name="T2" fmla="*/ 2147483647 w 2833"/>
              <a:gd name="T3" fmla="*/ 2147483647 h 1670"/>
              <a:gd name="T4" fmla="*/ 2147483647 w 2833"/>
              <a:gd name="T5" fmla="*/ 2147483647 h 1670"/>
              <a:gd name="T6" fmla="*/ 2147483647 w 2833"/>
              <a:gd name="T7" fmla="*/ 2147483647 h 1670"/>
              <a:gd name="T8" fmla="*/ 2147483647 w 2833"/>
              <a:gd name="T9" fmla="*/ 2147483647 h 1670"/>
              <a:gd name="T10" fmla="*/ 2147483647 w 2833"/>
              <a:gd name="T11" fmla="*/ 2147483647 h 1670"/>
              <a:gd name="T12" fmla="*/ 2147483647 w 2833"/>
              <a:gd name="T13" fmla="*/ 2147483647 h 1670"/>
              <a:gd name="T14" fmla="*/ 2147483647 w 2833"/>
              <a:gd name="T15" fmla="*/ 2147483647 h 1670"/>
              <a:gd name="T16" fmla="*/ 2147483647 w 2833"/>
              <a:gd name="T17" fmla="*/ 2147483647 h 1670"/>
              <a:gd name="T18" fmla="*/ 2147483647 w 2833"/>
              <a:gd name="T19" fmla="*/ 2147483647 h 1670"/>
              <a:gd name="T20" fmla="*/ 2147483647 w 2833"/>
              <a:gd name="T21" fmla="*/ 2147483647 h 1670"/>
              <a:gd name="T22" fmla="*/ 2147483647 w 2833"/>
              <a:gd name="T23" fmla="*/ 2147483647 h 1670"/>
              <a:gd name="T24" fmla="*/ 2147483647 w 2833"/>
              <a:gd name="T25" fmla="*/ 2137561526 h 1670"/>
              <a:gd name="T26" fmla="*/ 2147483647 w 2833"/>
              <a:gd name="T27" fmla="*/ 2086178209 h 1670"/>
              <a:gd name="T28" fmla="*/ 2147483647 w 2833"/>
              <a:gd name="T29" fmla="*/ 1798430272 h 1670"/>
              <a:gd name="T30" fmla="*/ 2147483647 w 2833"/>
              <a:gd name="T31" fmla="*/ 1747046955 h 1670"/>
              <a:gd name="T32" fmla="*/ 2147483647 w 2833"/>
              <a:gd name="T33" fmla="*/ 1618586395 h 1670"/>
              <a:gd name="T34" fmla="*/ 2147483647 w 2833"/>
              <a:gd name="T35" fmla="*/ 1407913434 h 1670"/>
              <a:gd name="T36" fmla="*/ 2147483647 w 2833"/>
              <a:gd name="T37" fmla="*/ 1228071824 h 1670"/>
              <a:gd name="T38" fmla="*/ 2147483647 w 2833"/>
              <a:gd name="T39" fmla="*/ 991704654 h 1670"/>
              <a:gd name="T40" fmla="*/ 2147483647 w 2833"/>
              <a:gd name="T41" fmla="*/ 806723351 h 1670"/>
              <a:gd name="T42" fmla="*/ 2147483647 w 2833"/>
              <a:gd name="T43" fmla="*/ 729648376 h 1670"/>
              <a:gd name="T44" fmla="*/ 2147483647 w 2833"/>
              <a:gd name="T45" fmla="*/ 729648376 h 1670"/>
              <a:gd name="T46" fmla="*/ 2147483647 w 2833"/>
              <a:gd name="T47" fmla="*/ 806723351 h 1670"/>
              <a:gd name="T48" fmla="*/ 2147483647 w 2833"/>
              <a:gd name="T49" fmla="*/ 966012995 h 1670"/>
              <a:gd name="T50" fmla="*/ 2147483647 w 2833"/>
              <a:gd name="T51" fmla="*/ 1068781897 h 1670"/>
              <a:gd name="T52" fmla="*/ 2147483647 w 2833"/>
              <a:gd name="T53" fmla="*/ 1484990677 h 1670"/>
              <a:gd name="T54" fmla="*/ 2147483647 w 2833"/>
              <a:gd name="T55" fmla="*/ 1875505248 h 1670"/>
              <a:gd name="T56" fmla="*/ 2147483647 w 2833"/>
              <a:gd name="T57" fmla="*/ 1957719916 h 1670"/>
              <a:gd name="T58" fmla="*/ 2147483647 w 2833"/>
              <a:gd name="T59" fmla="*/ 2034794892 h 1670"/>
              <a:gd name="T60" fmla="*/ 2147483647 w 2833"/>
              <a:gd name="T61" fmla="*/ 2009103233 h 1670"/>
              <a:gd name="T62" fmla="*/ 2147483647 w 2833"/>
              <a:gd name="T63" fmla="*/ 1824121931 h 1670"/>
              <a:gd name="T64" fmla="*/ 2147483647 w 2833"/>
              <a:gd name="T65" fmla="*/ 1618586395 h 1670"/>
              <a:gd name="T66" fmla="*/ 2147483647 w 2833"/>
              <a:gd name="T67" fmla="*/ 1592894736 h 1670"/>
              <a:gd name="T68" fmla="*/ 2147483647 w 2833"/>
              <a:gd name="T69" fmla="*/ 1618586395 h 1670"/>
              <a:gd name="T70" fmla="*/ 2147483647 w 2833"/>
              <a:gd name="T71" fmla="*/ 1695663638 h 1670"/>
              <a:gd name="T72" fmla="*/ 2147483647 w 2833"/>
              <a:gd name="T73" fmla="*/ 1906336599 h 1670"/>
              <a:gd name="T74" fmla="*/ 2147483647 w 2833"/>
              <a:gd name="T75" fmla="*/ 2034794892 h 1670"/>
              <a:gd name="T76" fmla="*/ 2147483647 w 2833"/>
              <a:gd name="T77" fmla="*/ 2034794892 h 1670"/>
              <a:gd name="T78" fmla="*/ 2147483647 w 2833"/>
              <a:gd name="T79" fmla="*/ 1957719916 h 1670"/>
              <a:gd name="T80" fmla="*/ 2147483647 w 2833"/>
              <a:gd name="T81" fmla="*/ 1798430272 h 1670"/>
              <a:gd name="T82" fmla="*/ 1975318973 w 2833"/>
              <a:gd name="T83" fmla="*/ 1536373994 h 1670"/>
              <a:gd name="T84" fmla="*/ 1610277009 w 2833"/>
              <a:gd name="T85" fmla="*/ 966012995 h 1670"/>
              <a:gd name="T86" fmla="*/ 1214531876 w 2833"/>
              <a:gd name="T87" fmla="*/ 416208639 h 1670"/>
              <a:gd name="T88" fmla="*/ 1006423535 w 2833"/>
              <a:gd name="T89" fmla="*/ 210673032 h 1670"/>
              <a:gd name="T90" fmla="*/ 764200022 w 2833"/>
              <a:gd name="T91" fmla="*/ 77075011 h 1670"/>
              <a:gd name="T92" fmla="*/ 484448642 w 2833"/>
              <a:gd name="T93" fmla="*/ 0 h 1670"/>
              <a:gd name="T94" fmla="*/ 242223398 w 2833"/>
              <a:gd name="T95" fmla="*/ 0 h 1670"/>
              <a:gd name="T96" fmla="*/ 0 w 2833"/>
              <a:gd name="T97" fmla="*/ 2147483647 h 1670"/>
              <a:gd name="T98" fmla="*/ 173991612 w 2833"/>
              <a:gd name="T99" fmla="*/ 2147483647 h 1670"/>
              <a:gd name="T100" fmla="*/ 556091680 w 2833"/>
              <a:gd name="T101" fmla="*/ 2147483647 h 1670"/>
              <a:gd name="T102" fmla="*/ 1159945385 w 2833"/>
              <a:gd name="T103" fmla="*/ 2147483647 h 1670"/>
              <a:gd name="T104" fmla="*/ 1524986887 w 2833"/>
              <a:gd name="T105" fmla="*/ 2147483647 h 1670"/>
              <a:gd name="T106" fmla="*/ 1890028389 w 2833"/>
              <a:gd name="T107" fmla="*/ 2147483647 h 1670"/>
              <a:gd name="T108" fmla="*/ 2147483647 w 2833"/>
              <a:gd name="T109" fmla="*/ 2147483647 h 167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833"/>
              <a:gd name="T166" fmla="*/ 0 h 1670"/>
              <a:gd name="T167" fmla="*/ 2833 w 2833"/>
              <a:gd name="T168" fmla="*/ 1670 h 167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833" h="1670">
                <a:moveTo>
                  <a:pt x="655" y="1645"/>
                </a:moveTo>
                <a:lnTo>
                  <a:pt x="655" y="1645"/>
                </a:lnTo>
                <a:lnTo>
                  <a:pt x="741" y="1645"/>
                </a:lnTo>
                <a:lnTo>
                  <a:pt x="782" y="1640"/>
                </a:lnTo>
                <a:lnTo>
                  <a:pt x="828" y="1629"/>
                </a:lnTo>
                <a:lnTo>
                  <a:pt x="950" y="1584"/>
                </a:lnTo>
                <a:lnTo>
                  <a:pt x="1005" y="1569"/>
                </a:lnTo>
                <a:lnTo>
                  <a:pt x="1071" y="1553"/>
                </a:lnTo>
                <a:lnTo>
                  <a:pt x="1147" y="1538"/>
                </a:lnTo>
                <a:lnTo>
                  <a:pt x="1229" y="1533"/>
                </a:lnTo>
                <a:lnTo>
                  <a:pt x="1391" y="1523"/>
                </a:lnTo>
                <a:lnTo>
                  <a:pt x="1549" y="1523"/>
                </a:lnTo>
                <a:lnTo>
                  <a:pt x="1711" y="1523"/>
                </a:lnTo>
                <a:lnTo>
                  <a:pt x="1934" y="1528"/>
                </a:lnTo>
                <a:lnTo>
                  <a:pt x="2158" y="1533"/>
                </a:lnTo>
                <a:lnTo>
                  <a:pt x="2381" y="1553"/>
                </a:lnTo>
                <a:lnTo>
                  <a:pt x="2604" y="1574"/>
                </a:lnTo>
                <a:lnTo>
                  <a:pt x="2711" y="1589"/>
                </a:lnTo>
                <a:lnTo>
                  <a:pt x="2772" y="1594"/>
                </a:lnTo>
                <a:lnTo>
                  <a:pt x="2833" y="1594"/>
                </a:lnTo>
                <a:lnTo>
                  <a:pt x="2833" y="416"/>
                </a:lnTo>
                <a:lnTo>
                  <a:pt x="2813" y="406"/>
                </a:lnTo>
                <a:lnTo>
                  <a:pt x="2767" y="365"/>
                </a:lnTo>
                <a:lnTo>
                  <a:pt x="2741" y="350"/>
                </a:lnTo>
                <a:lnTo>
                  <a:pt x="2726" y="335"/>
                </a:lnTo>
                <a:lnTo>
                  <a:pt x="2721" y="340"/>
                </a:lnTo>
                <a:lnTo>
                  <a:pt x="2716" y="315"/>
                </a:lnTo>
                <a:lnTo>
                  <a:pt x="2701" y="294"/>
                </a:lnTo>
                <a:lnTo>
                  <a:pt x="2681" y="274"/>
                </a:lnTo>
                <a:lnTo>
                  <a:pt x="2655" y="254"/>
                </a:lnTo>
                <a:lnTo>
                  <a:pt x="2620" y="239"/>
                </a:lnTo>
                <a:lnTo>
                  <a:pt x="2584" y="223"/>
                </a:lnTo>
                <a:lnTo>
                  <a:pt x="2508" y="193"/>
                </a:lnTo>
                <a:lnTo>
                  <a:pt x="2427" y="173"/>
                </a:lnTo>
                <a:lnTo>
                  <a:pt x="2346" y="157"/>
                </a:lnTo>
                <a:lnTo>
                  <a:pt x="2239" y="142"/>
                </a:lnTo>
                <a:lnTo>
                  <a:pt x="2153" y="137"/>
                </a:lnTo>
                <a:lnTo>
                  <a:pt x="2066" y="142"/>
                </a:lnTo>
                <a:lnTo>
                  <a:pt x="2021" y="152"/>
                </a:lnTo>
                <a:lnTo>
                  <a:pt x="1980" y="157"/>
                </a:lnTo>
                <a:lnTo>
                  <a:pt x="1939" y="173"/>
                </a:lnTo>
                <a:lnTo>
                  <a:pt x="1899" y="188"/>
                </a:lnTo>
                <a:lnTo>
                  <a:pt x="1863" y="208"/>
                </a:lnTo>
                <a:lnTo>
                  <a:pt x="1828" y="234"/>
                </a:lnTo>
                <a:lnTo>
                  <a:pt x="1757" y="289"/>
                </a:lnTo>
                <a:lnTo>
                  <a:pt x="1691" y="345"/>
                </a:lnTo>
                <a:lnTo>
                  <a:pt x="1655" y="365"/>
                </a:lnTo>
                <a:lnTo>
                  <a:pt x="1615" y="381"/>
                </a:lnTo>
                <a:lnTo>
                  <a:pt x="1579" y="391"/>
                </a:lnTo>
                <a:lnTo>
                  <a:pt x="1543" y="396"/>
                </a:lnTo>
                <a:lnTo>
                  <a:pt x="1503" y="396"/>
                </a:lnTo>
                <a:lnTo>
                  <a:pt x="1467" y="391"/>
                </a:lnTo>
                <a:lnTo>
                  <a:pt x="1391" y="376"/>
                </a:lnTo>
                <a:lnTo>
                  <a:pt x="1320" y="355"/>
                </a:lnTo>
                <a:lnTo>
                  <a:pt x="1244" y="335"/>
                </a:lnTo>
                <a:lnTo>
                  <a:pt x="1168" y="315"/>
                </a:lnTo>
                <a:lnTo>
                  <a:pt x="1132" y="310"/>
                </a:lnTo>
                <a:lnTo>
                  <a:pt x="1097" y="310"/>
                </a:lnTo>
                <a:lnTo>
                  <a:pt x="1056" y="310"/>
                </a:lnTo>
                <a:lnTo>
                  <a:pt x="1021" y="315"/>
                </a:lnTo>
                <a:lnTo>
                  <a:pt x="970" y="330"/>
                </a:lnTo>
                <a:lnTo>
                  <a:pt x="919" y="350"/>
                </a:lnTo>
                <a:lnTo>
                  <a:pt x="873" y="371"/>
                </a:lnTo>
                <a:lnTo>
                  <a:pt x="823" y="386"/>
                </a:lnTo>
                <a:lnTo>
                  <a:pt x="777" y="396"/>
                </a:lnTo>
                <a:lnTo>
                  <a:pt x="757" y="396"/>
                </a:lnTo>
                <a:lnTo>
                  <a:pt x="731" y="396"/>
                </a:lnTo>
                <a:lnTo>
                  <a:pt x="706" y="391"/>
                </a:lnTo>
                <a:lnTo>
                  <a:pt x="686" y="381"/>
                </a:lnTo>
                <a:lnTo>
                  <a:pt x="660" y="371"/>
                </a:lnTo>
                <a:lnTo>
                  <a:pt x="635" y="350"/>
                </a:lnTo>
                <a:lnTo>
                  <a:pt x="579" y="299"/>
                </a:lnTo>
                <a:lnTo>
                  <a:pt x="528" y="244"/>
                </a:lnTo>
                <a:lnTo>
                  <a:pt x="472" y="188"/>
                </a:lnTo>
                <a:lnTo>
                  <a:pt x="416" y="132"/>
                </a:lnTo>
                <a:lnTo>
                  <a:pt x="356" y="81"/>
                </a:lnTo>
                <a:lnTo>
                  <a:pt x="325" y="61"/>
                </a:lnTo>
                <a:lnTo>
                  <a:pt x="295" y="41"/>
                </a:lnTo>
                <a:lnTo>
                  <a:pt x="259" y="25"/>
                </a:lnTo>
                <a:lnTo>
                  <a:pt x="224" y="15"/>
                </a:lnTo>
                <a:lnTo>
                  <a:pt x="183" y="5"/>
                </a:lnTo>
                <a:lnTo>
                  <a:pt x="142" y="0"/>
                </a:lnTo>
                <a:lnTo>
                  <a:pt x="71" y="0"/>
                </a:lnTo>
                <a:lnTo>
                  <a:pt x="0" y="5"/>
                </a:lnTo>
                <a:lnTo>
                  <a:pt x="0" y="1604"/>
                </a:lnTo>
                <a:lnTo>
                  <a:pt x="51" y="1619"/>
                </a:lnTo>
                <a:lnTo>
                  <a:pt x="107" y="1635"/>
                </a:lnTo>
                <a:lnTo>
                  <a:pt x="163" y="1650"/>
                </a:lnTo>
                <a:lnTo>
                  <a:pt x="224" y="1660"/>
                </a:lnTo>
                <a:lnTo>
                  <a:pt x="340" y="1670"/>
                </a:lnTo>
                <a:lnTo>
                  <a:pt x="447" y="1670"/>
                </a:lnTo>
                <a:lnTo>
                  <a:pt x="503" y="1670"/>
                </a:lnTo>
                <a:lnTo>
                  <a:pt x="554" y="1660"/>
                </a:lnTo>
                <a:lnTo>
                  <a:pt x="655" y="1645"/>
                </a:lnTo>
                <a:close/>
              </a:path>
            </a:pathLst>
          </a:custGeom>
          <a:solidFill>
            <a:srgbClr val="F9E4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48" name="Freeform 9">
            <a:extLst>
              <a:ext uri="{FF2B5EF4-FFF2-40B4-BE49-F238E27FC236}">
                <a16:creationId xmlns:a16="http://schemas.microsoft.com/office/drawing/2014/main" id="{041994CE-B4DD-49D5-9718-E58AC60A494D}"/>
              </a:ext>
            </a:extLst>
          </p:cNvPr>
          <p:cNvSpPr>
            <a:spLocks/>
          </p:cNvSpPr>
          <p:nvPr/>
        </p:nvSpPr>
        <p:spPr bwMode="auto">
          <a:xfrm>
            <a:off x="2857500" y="4786313"/>
            <a:ext cx="6286500" cy="1500187"/>
          </a:xfrm>
          <a:custGeom>
            <a:avLst/>
            <a:gdLst>
              <a:gd name="T0" fmla="*/ 2147483647 w 10000"/>
              <a:gd name="T1" fmla="*/ 2147483647 h 14000"/>
              <a:gd name="T2" fmla="*/ 2147483647 w 10000"/>
              <a:gd name="T3" fmla="*/ 2147483647 h 14000"/>
              <a:gd name="T4" fmla="*/ 2147483647 w 10000"/>
              <a:gd name="T5" fmla="*/ 2147483647 h 14000"/>
              <a:gd name="T6" fmla="*/ 2147483647 w 10000"/>
              <a:gd name="T7" fmla="*/ 2147483647 h 14000"/>
              <a:gd name="T8" fmla="*/ 2147483647 w 10000"/>
              <a:gd name="T9" fmla="*/ 2147483647 h 14000"/>
              <a:gd name="T10" fmla="*/ 2147483647 w 10000"/>
              <a:gd name="T11" fmla="*/ 2147483647 h 14000"/>
              <a:gd name="T12" fmla="*/ 2147483647 w 10000"/>
              <a:gd name="T13" fmla="*/ 0 h 14000"/>
              <a:gd name="T14" fmla="*/ 2147483647 w 10000"/>
              <a:gd name="T15" fmla="*/ 1640153561 h 14000"/>
              <a:gd name="T16" fmla="*/ 2147483647 w 10000"/>
              <a:gd name="T17" fmla="*/ 2147483647 h 14000"/>
              <a:gd name="T18" fmla="*/ 2147483647 w 10000"/>
              <a:gd name="T19" fmla="*/ 2147483647 h 14000"/>
              <a:gd name="T20" fmla="*/ 2147483647 w 10000"/>
              <a:gd name="T21" fmla="*/ 2147483647 h 14000"/>
              <a:gd name="T22" fmla="*/ 2147483647 w 10000"/>
              <a:gd name="T23" fmla="*/ 2147483647 h 14000"/>
              <a:gd name="T24" fmla="*/ 2147483647 w 10000"/>
              <a:gd name="T25" fmla="*/ 2147483647 h 14000"/>
              <a:gd name="T26" fmla="*/ 2147483647 w 10000"/>
              <a:gd name="T27" fmla="*/ 2147483647 h 14000"/>
              <a:gd name="T28" fmla="*/ 2147483647 w 10000"/>
              <a:gd name="T29" fmla="*/ 2147483647 h 14000"/>
              <a:gd name="T30" fmla="*/ 0 w 10000"/>
              <a:gd name="T31" fmla="*/ 2147483647 h 14000"/>
              <a:gd name="T32" fmla="*/ 2147483647 w 10000"/>
              <a:gd name="T33" fmla="*/ 2147483647 h 14000"/>
              <a:gd name="T34" fmla="*/ 2147483647 w 10000"/>
              <a:gd name="T35" fmla="*/ 2147483647 h 140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000"/>
              <a:gd name="T55" fmla="*/ 0 h 14000"/>
              <a:gd name="T56" fmla="*/ 10000 w 10000"/>
              <a:gd name="T57" fmla="*/ 14000 h 140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000" h="14000">
                <a:moveTo>
                  <a:pt x="10000" y="4000"/>
                </a:moveTo>
                <a:lnTo>
                  <a:pt x="10000" y="4000"/>
                </a:lnTo>
                <a:lnTo>
                  <a:pt x="8523" y="2000"/>
                </a:lnTo>
                <a:lnTo>
                  <a:pt x="7386" y="2000"/>
                </a:lnTo>
                <a:cubicBezTo>
                  <a:pt x="7487" y="2732"/>
                  <a:pt x="6376" y="1268"/>
                  <a:pt x="6477" y="2000"/>
                </a:cubicBezTo>
                <a:lnTo>
                  <a:pt x="5455" y="2000"/>
                </a:lnTo>
                <a:lnTo>
                  <a:pt x="4773" y="0"/>
                </a:lnTo>
                <a:cubicBezTo>
                  <a:pt x="5349" y="387"/>
                  <a:pt x="4924" y="1000"/>
                  <a:pt x="5000" y="1333"/>
                </a:cubicBezTo>
                <a:cubicBezTo>
                  <a:pt x="5076" y="1666"/>
                  <a:pt x="5311" y="1957"/>
                  <a:pt x="5227" y="2000"/>
                </a:cubicBezTo>
                <a:lnTo>
                  <a:pt x="4886" y="2000"/>
                </a:lnTo>
                <a:lnTo>
                  <a:pt x="4886" y="2667"/>
                </a:lnTo>
                <a:lnTo>
                  <a:pt x="4432" y="3333"/>
                </a:lnTo>
                <a:lnTo>
                  <a:pt x="2500" y="4000"/>
                </a:lnTo>
                <a:cubicBezTo>
                  <a:pt x="2197" y="5556"/>
                  <a:pt x="1919" y="6060"/>
                  <a:pt x="1591" y="8667"/>
                </a:cubicBezTo>
                <a:cubicBezTo>
                  <a:pt x="1477" y="9111"/>
                  <a:pt x="796" y="10223"/>
                  <a:pt x="682" y="10667"/>
                </a:cubicBezTo>
                <a:cubicBezTo>
                  <a:pt x="493" y="12000"/>
                  <a:pt x="189" y="12667"/>
                  <a:pt x="0" y="14000"/>
                </a:cubicBezTo>
                <a:lnTo>
                  <a:pt x="10000" y="13967"/>
                </a:lnTo>
                <a:lnTo>
                  <a:pt x="10000" y="4000"/>
                </a:lnTo>
                <a:close/>
              </a:path>
            </a:pathLst>
          </a:custGeom>
          <a:solidFill>
            <a:srgbClr val="4B48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6149" name="Group 133">
            <a:extLst>
              <a:ext uri="{FF2B5EF4-FFF2-40B4-BE49-F238E27FC236}">
                <a16:creationId xmlns:a16="http://schemas.microsoft.com/office/drawing/2014/main" id="{DC69A173-4C4E-44D7-9035-E03974320321}"/>
              </a:ext>
            </a:extLst>
          </p:cNvPr>
          <p:cNvGrpSpPr>
            <a:grpSpLocks/>
          </p:cNvGrpSpPr>
          <p:nvPr/>
        </p:nvGrpSpPr>
        <p:grpSpPr bwMode="auto">
          <a:xfrm>
            <a:off x="4589463" y="1649413"/>
            <a:ext cx="3889375" cy="4427537"/>
            <a:chOff x="1420813" y="2576513"/>
            <a:chExt cx="3811588" cy="4545013"/>
          </a:xfrm>
        </p:grpSpPr>
        <p:sp>
          <p:nvSpPr>
            <p:cNvPr id="6152" name="Freeform 10">
              <a:extLst>
                <a:ext uri="{FF2B5EF4-FFF2-40B4-BE49-F238E27FC236}">
                  <a16:creationId xmlns:a16="http://schemas.microsoft.com/office/drawing/2014/main" id="{E4AE9045-0972-4510-AF60-7509402659F4}"/>
                </a:ext>
              </a:extLst>
            </p:cNvPr>
            <p:cNvSpPr>
              <a:spLocks/>
            </p:cNvSpPr>
            <p:nvPr/>
          </p:nvSpPr>
          <p:spPr bwMode="auto">
            <a:xfrm>
              <a:off x="1871663" y="5332413"/>
              <a:ext cx="3038475" cy="1393825"/>
            </a:xfrm>
            <a:custGeom>
              <a:avLst/>
              <a:gdLst>
                <a:gd name="T0" fmla="*/ 0 w 1914"/>
                <a:gd name="T1" fmla="*/ 728325946 h 878"/>
                <a:gd name="T2" fmla="*/ 0 w 1914"/>
                <a:gd name="T3" fmla="*/ 1315521594 h 878"/>
                <a:gd name="T4" fmla="*/ 320059068 w 1914"/>
                <a:gd name="T5" fmla="*/ 1597779015 h 878"/>
                <a:gd name="T6" fmla="*/ 2147483647 w 1914"/>
                <a:gd name="T7" fmla="*/ 2147483647 h 878"/>
                <a:gd name="T8" fmla="*/ 2147483647 w 1914"/>
                <a:gd name="T9" fmla="*/ 1648182126 h 878"/>
                <a:gd name="T10" fmla="*/ 2147483647 w 1914"/>
                <a:gd name="T11" fmla="*/ 1086188232 h 878"/>
                <a:gd name="T12" fmla="*/ 2147483647 w 1914"/>
                <a:gd name="T13" fmla="*/ 0 h 878"/>
                <a:gd name="T14" fmla="*/ 985382033 w 1914"/>
                <a:gd name="T15" fmla="*/ 279736571 h 878"/>
                <a:gd name="T16" fmla="*/ 0 w 1914"/>
                <a:gd name="T17" fmla="*/ 728325946 h 8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14"/>
                <a:gd name="T28" fmla="*/ 0 h 878"/>
                <a:gd name="T29" fmla="*/ 1914 w 1914"/>
                <a:gd name="T30" fmla="*/ 878 h 8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14" h="878">
                  <a:moveTo>
                    <a:pt x="0" y="289"/>
                  </a:moveTo>
                  <a:lnTo>
                    <a:pt x="0" y="522"/>
                  </a:lnTo>
                  <a:lnTo>
                    <a:pt x="127" y="634"/>
                  </a:lnTo>
                  <a:lnTo>
                    <a:pt x="1066" y="878"/>
                  </a:lnTo>
                  <a:lnTo>
                    <a:pt x="1284" y="654"/>
                  </a:lnTo>
                  <a:lnTo>
                    <a:pt x="1904" y="431"/>
                  </a:lnTo>
                  <a:lnTo>
                    <a:pt x="1914" y="0"/>
                  </a:lnTo>
                  <a:lnTo>
                    <a:pt x="391" y="111"/>
                  </a:lnTo>
                  <a:lnTo>
                    <a:pt x="0" y="289"/>
                  </a:lnTo>
                  <a:close/>
                </a:path>
              </a:pathLst>
            </a:custGeom>
            <a:solidFill>
              <a:srgbClr val="3A3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53" name="Freeform 11">
              <a:extLst>
                <a:ext uri="{FF2B5EF4-FFF2-40B4-BE49-F238E27FC236}">
                  <a16:creationId xmlns:a16="http://schemas.microsoft.com/office/drawing/2014/main" id="{5F48C041-695A-4E41-8C86-A045C22199A3}"/>
                </a:ext>
              </a:extLst>
            </p:cNvPr>
            <p:cNvSpPr>
              <a:spLocks/>
            </p:cNvSpPr>
            <p:nvPr/>
          </p:nvSpPr>
          <p:spPr bwMode="auto">
            <a:xfrm>
              <a:off x="1919288" y="5186363"/>
              <a:ext cx="2990850" cy="838200"/>
            </a:xfrm>
            <a:custGeom>
              <a:avLst/>
              <a:gdLst>
                <a:gd name="T0" fmla="*/ 0 w 1884"/>
                <a:gd name="T1" fmla="*/ 909775589 h 528"/>
                <a:gd name="T2" fmla="*/ 1151712298 w 1884"/>
                <a:gd name="T3" fmla="*/ 231854367 h 528"/>
                <a:gd name="T4" fmla="*/ 2147483647 w 1884"/>
                <a:gd name="T5" fmla="*/ 0 h 528"/>
                <a:gd name="T6" fmla="*/ 2147483647 w 1884"/>
                <a:gd name="T7" fmla="*/ 115927184 h 528"/>
                <a:gd name="T8" fmla="*/ 2147483647 w 1884"/>
                <a:gd name="T9" fmla="*/ 204131818 h 528"/>
                <a:gd name="T10" fmla="*/ 2147483647 w 1884"/>
                <a:gd name="T11" fmla="*/ 756046724 h 528"/>
                <a:gd name="T12" fmla="*/ 2147483647 w 1884"/>
                <a:gd name="T13" fmla="*/ 1330642282 h 528"/>
                <a:gd name="T14" fmla="*/ 78124055 w 1884"/>
                <a:gd name="T15" fmla="*/ 1267637611 h 528"/>
                <a:gd name="T16" fmla="*/ 0 w 1884"/>
                <a:gd name="T17" fmla="*/ 909775589 h 5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84"/>
                <a:gd name="T28" fmla="*/ 0 h 528"/>
                <a:gd name="T29" fmla="*/ 1884 w 1884"/>
                <a:gd name="T30" fmla="*/ 528 h 5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84" h="528">
                  <a:moveTo>
                    <a:pt x="0" y="361"/>
                  </a:moveTo>
                  <a:lnTo>
                    <a:pt x="457" y="92"/>
                  </a:lnTo>
                  <a:lnTo>
                    <a:pt x="929" y="0"/>
                  </a:lnTo>
                  <a:lnTo>
                    <a:pt x="1808" y="46"/>
                  </a:lnTo>
                  <a:lnTo>
                    <a:pt x="1884" y="81"/>
                  </a:lnTo>
                  <a:lnTo>
                    <a:pt x="1823" y="300"/>
                  </a:lnTo>
                  <a:lnTo>
                    <a:pt x="1072" y="528"/>
                  </a:lnTo>
                  <a:lnTo>
                    <a:pt x="31" y="503"/>
                  </a:lnTo>
                  <a:lnTo>
                    <a:pt x="0" y="361"/>
                  </a:lnTo>
                  <a:close/>
                </a:path>
              </a:pathLst>
            </a:custGeom>
            <a:solidFill>
              <a:srgbClr val="796B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54" name="Freeform 12">
              <a:extLst>
                <a:ext uri="{FF2B5EF4-FFF2-40B4-BE49-F238E27FC236}">
                  <a16:creationId xmlns:a16="http://schemas.microsoft.com/office/drawing/2014/main" id="{EC8C0332-623E-4D33-A8CD-15D906F58EF1}"/>
                </a:ext>
              </a:extLst>
            </p:cNvPr>
            <p:cNvSpPr>
              <a:spLocks/>
            </p:cNvSpPr>
            <p:nvPr/>
          </p:nvSpPr>
          <p:spPr bwMode="auto">
            <a:xfrm>
              <a:off x="2146301" y="5267325"/>
              <a:ext cx="2497138" cy="620713"/>
            </a:xfrm>
            <a:custGeom>
              <a:avLst/>
              <a:gdLst>
                <a:gd name="T0" fmla="*/ 216733513 w 1573"/>
                <a:gd name="T1" fmla="*/ 627520208 h 391"/>
                <a:gd name="T2" fmla="*/ 599797320 w 1573"/>
                <a:gd name="T3" fmla="*/ 652721783 h 391"/>
                <a:gd name="T4" fmla="*/ 766127614 w 1573"/>
                <a:gd name="T5" fmla="*/ 549394532 h 391"/>
                <a:gd name="T6" fmla="*/ 370463821 w 1573"/>
                <a:gd name="T7" fmla="*/ 498991382 h 391"/>
                <a:gd name="T8" fmla="*/ 549394200 w 1573"/>
                <a:gd name="T9" fmla="*/ 435988239 h 391"/>
                <a:gd name="T10" fmla="*/ 816530733 w 1573"/>
                <a:gd name="T11" fmla="*/ 486391388 h 391"/>
                <a:gd name="T12" fmla="*/ 574595760 w 1573"/>
                <a:gd name="T13" fmla="*/ 229335225 h 391"/>
                <a:gd name="T14" fmla="*/ 740926054 w 1573"/>
                <a:gd name="T15" fmla="*/ 229335225 h 391"/>
                <a:gd name="T16" fmla="*/ 995462800 w 1573"/>
                <a:gd name="T17" fmla="*/ 332660888 h 391"/>
                <a:gd name="T18" fmla="*/ 1290320255 w 1573"/>
                <a:gd name="T19" fmla="*/ 498991382 h 391"/>
                <a:gd name="T20" fmla="*/ 1418849003 w 1573"/>
                <a:gd name="T21" fmla="*/ 498991382 h 391"/>
                <a:gd name="T22" fmla="*/ 1111389974 w 1573"/>
                <a:gd name="T23" fmla="*/ 229335225 h 391"/>
                <a:gd name="T24" fmla="*/ 1444050563 w 1573"/>
                <a:gd name="T25" fmla="*/ 229335225 h 391"/>
                <a:gd name="T26" fmla="*/ 1522174604 w 1573"/>
                <a:gd name="T27" fmla="*/ 435988239 h 391"/>
                <a:gd name="T28" fmla="*/ 1660783976 w 1573"/>
                <a:gd name="T29" fmla="*/ 461189813 h 391"/>
                <a:gd name="T30" fmla="*/ 1635582417 w 1573"/>
                <a:gd name="T31" fmla="*/ 178932025 h 391"/>
                <a:gd name="T32" fmla="*/ 1764109974 w 1573"/>
                <a:gd name="T33" fmla="*/ 307459313 h 391"/>
                <a:gd name="T34" fmla="*/ 1917840282 w 1573"/>
                <a:gd name="T35" fmla="*/ 25201581 h 391"/>
                <a:gd name="T36" fmla="*/ 2147483647 w 1573"/>
                <a:gd name="T37" fmla="*/ 75604750 h 391"/>
                <a:gd name="T38" fmla="*/ 2147483647 w 1573"/>
                <a:gd name="T39" fmla="*/ 282257738 h 391"/>
                <a:gd name="T40" fmla="*/ 2147483647 w 1573"/>
                <a:gd name="T41" fmla="*/ 229335225 h 391"/>
                <a:gd name="T42" fmla="*/ 2147483647 w 1573"/>
                <a:gd name="T43" fmla="*/ 0 h 391"/>
                <a:gd name="T44" fmla="*/ 2147483647 w 1573"/>
                <a:gd name="T45" fmla="*/ 103327276 h 391"/>
                <a:gd name="T46" fmla="*/ 2147483647 w 1573"/>
                <a:gd name="T47" fmla="*/ 408265613 h 391"/>
                <a:gd name="T48" fmla="*/ 2147483647 w 1573"/>
                <a:gd name="T49" fmla="*/ 524192957 h 391"/>
                <a:gd name="T50" fmla="*/ 2147483647 w 1573"/>
                <a:gd name="T51" fmla="*/ 549394532 h 391"/>
                <a:gd name="T52" fmla="*/ 2147483647 w 1573"/>
                <a:gd name="T53" fmla="*/ 703124933 h 391"/>
                <a:gd name="T54" fmla="*/ 2147483647 w 1573"/>
                <a:gd name="T55" fmla="*/ 703124933 h 391"/>
                <a:gd name="T56" fmla="*/ 2147483647 w 1573"/>
                <a:gd name="T57" fmla="*/ 831652171 h 391"/>
                <a:gd name="T58" fmla="*/ 2147483647 w 1573"/>
                <a:gd name="T59" fmla="*/ 960181196 h 391"/>
                <a:gd name="T60" fmla="*/ 2084170577 w 1573"/>
                <a:gd name="T61" fmla="*/ 985382770 h 391"/>
                <a:gd name="T62" fmla="*/ 2058969017 w 1573"/>
                <a:gd name="T63" fmla="*/ 703124933 h 391"/>
                <a:gd name="T64" fmla="*/ 1738908415 w 1573"/>
                <a:gd name="T65" fmla="*/ 728326508 h 391"/>
                <a:gd name="T66" fmla="*/ 766127614 w 1573"/>
                <a:gd name="T67" fmla="*/ 703124933 h 391"/>
                <a:gd name="T68" fmla="*/ 0 w 1573"/>
                <a:gd name="T69" fmla="*/ 934979621 h 391"/>
                <a:gd name="T70" fmla="*/ 0 w 1573"/>
                <a:gd name="T71" fmla="*/ 781249021 h 391"/>
                <a:gd name="T72" fmla="*/ 216733513 w 1573"/>
                <a:gd name="T73" fmla="*/ 627520208 h 39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73"/>
                <a:gd name="T112" fmla="*/ 0 h 391"/>
                <a:gd name="T113" fmla="*/ 1573 w 1573"/>
                <a:gd name="T114" fmla="*/ 391 h 39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73" h="391">
                  <a:moveTo>
                    <a:pt x="86" y="249"/>
                  </a:moveTo>
                  <a:lnTo>
                    <a:pt x="238" y="259"/>
                  </a:lnTo>
                  <a:lnTo>
                    <a:pt x="304" y="218"/>
                  </a:lnTo>
                  <a:lnTo>
                    <a:pt x="147" y="198"/>
                  </a:lnTo>
                  <a:lnTo>
                    <a:pt x="218" y="173"/>
                  </a:lnTo>
                  <a:lnTo>
                    <a:pt x="324" y="193"/>
                  </a:lnTo>
                  <a:lnTo>
                    <a:pt x="228" y="91"/>
                  </a:lnTo>
                  <a:lnTo>
                    <a:pt x="294" y="91"/>
                  </a:lnTo>
                  <a:lnTo>
                    <a:pt x="395" y="132"/>
                  </a:lnTo>
                  <a:lnTo>
                    <a:pt x="512" y="198"/>
                  </a:lnTo>
                  <a:lnTo>
                    <a:pt x="563" y="198"/>
                  </a:lnTo>
                  <a:lnTo>
                    <a:pt x="441" y="91"/>
                  </a:lnTo>
                  <a:lnTo>
                    <a:pt x="573" y="91"/>
                  </a:lnTo>
                  <a:lnTo>
                    <a:pt x="604" y="173"/>
                  </a:lnTo>
                  <a:lnTo>
                    <a:pt x="659" y="183"/>
                  </a:lnTo>
                  <a:lnTo>
                    <a:pt x="649" y="71"/>
                  </a:lnTo>
                  <a:lnTo>
                    <a:pt x="700" y="122"/>
                  </a:lnTo>
                  <a:lnTo>
                    <a:pt x="761" y="10"/>
                  </a:lnTo>
                  <a:lnTo>
                    <a:pt x="1045" y="30"/>
                  </a:lnTo>
                  <a:lnTo>
                    <a:pt x="969" y="112"/>
                  </a:lnTo>
                  <a:lnTo>
                    <a:pt x="1066" y="91"/>
                  </a:lnTo>
                  <a:lnTo>
                    <a:pt x="1116" y="0"/>
                  </a:lnTo>
                  <a:lnTo>
                    <a:pt x="1573" y="41"/>
                  </a:lnTo>
                  <a:lnTo>
                    <a:pt x="1573" y="162"/>
                  </a:lnTo>
                  <a:lnTo>
                    <a:pt x="1304" y="208"/>
                  </a:lnTo>
                  <a:lnTo>
                    <a:pt x="1096" y="218"/>
                  </a:lnTo>
                  <a:lnTo>
                    <a:pt x="1228" y="279"/>
                  </a:lnTo>
                  <a:lnTo>
                    <a:pt x="1096" y="279"/>
                  </a:lnTo>
                  <a:lnTo>
                    <a:pt x="989" y="330"/>
                  </a:lnTo>
                  <a:lnTo>
                    <a:pt x="959" y="381"/>
                  </a:lnTo>
                  <a:lnTo>
                    <a:pt x="827" y="391"/>
                  </a:lnTo>
                  <a:lnTo>
                    <a:pt x="817" y="279"/>
                  </a:lnTo>
                  <a:lnTo>
                    <a:pt x="690" y="289"/>
                  </a:lnTo>
                  <a:lnTo>
                    <a:pt x="304" y="279"/>
                  </a:lnTo>
                  <a:lnTo>
                    <a:pt x="0" y="371"/>
                  </a:lnTo>
                  <a:lnTo>
                    <a:pt x="0" y="310"/>
                  </a:lnTo>
                  <a:lnTo>
                    <a:pt x="86" y="249"/>
                  </a:lnTo>
                  <a:close/>
                </a:path>
              </a:pathLst>
            </a:custGeom>
            <a:solidFill>
              <a:srgbClr val="524D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55" name="Freeform 13">
              <a:extLst>
                <a:ext uri="{FF2B5EF4-FFF2-40B4-BE49-F238E27FC236}">
                  <a16:creationId xmlns:a16="http://schemas.microsoft.com/office/drawing/2014/main" id="{0C6ABA2F-E54B-4B0A-BB38-05D4C7E984AB}"/>
                </a:ext>
              </a:extLst>
            </p:cNvPr>
            <p:cNvSpPr>
              <a:spLocks/>
            </p:cNvSpPr>
            <p:nvPr/>
          </p:nvSpPr>
          <p:spPr bwMode="auto">
            <a:xfrm>
              <a:off x="3370263" y="5026025"/>
              <a:ext cx="1377950" cy="104775"/>
            </a:xfrm>
            <a:custGeom>
              <a:avLst/>
              <a:gdLst>
                <a:gd name="T0" fmla="*/ 50403123 w 868"/>
                <a:gd name="T1" fmla="*/ 50403114 h 66"/>
                <a:gd name="T2" fmla="*/ 2147483647 w 868"/>
                <a:gd name="T3" fmla="*/ 0 h 66"/>
                <a:gd name="T4" fmla="*/ 2147483647 w 868"/>
                <a:gd name="T5" fmla="*/ 88204659 h 66"/>
                <a:gd name="T6" fmla="*/ 0 w 868"/>
                <a:gd name="T7" fmla="*/ 166330285 h 66"/>
                <a:gd name="T8" fmla="*/ 50403123 w 868"/>
                <a:gd name="T9" fmla="*/ 50403114 h 66"/>
                <a:gd name="T10" fmla="*/ 0 60000 65536"/>
                <a:gd name="T11" fmla="*/ 0 60000 65536"/>
                <a:gd name="T12" fmla="*/ 0 60000 65536"/>
                <a:gd name="T13" fmla="*/ 0 60000 65536"/>
                <a:gd name="T14" fmla="*/ 0 60000 65536"/>
                <a:gd name="T15" fmla="*/ 0 w 868"/>
                <a:gd name="T16" fmla="*/ 0 h 66"/>
                <a:gd name="T17" fmla="*/ 868 w 868"/>
                <a:gd name="T18" fmla="*/ 66 h 66"/>
              </a:gdLst>
              <a:ahLst/>
              <a:cxnLst>
                <a:cxn ang="T10">
                  <a:pos x="T0" y="T1"/>
                </a:cxn>
                <a:cxn ang="T11">
                  <a:pos x="T2" y="T3"/>
                </a:cxn>
                <a:cxn ang="T12">
                  <a:pos x="T4" y="T5"/>
                </a:cxn>
                <a:cxn ang="T13">
                  <a:pos x="T6" y="T7"/>
                </a:cxn>
                <a:cxn ang="T14">
                  <a:pos x="T8" y="T9"/>
                </a:cxn>
              </a:cxnLst>
              <a:rect l="T15" t="T16" r="T17" b="T18"/>
              <a:pathLst>
                <a:path w="868" h="66">
                  <a:moveTo>
                    <a:pt x="20" y="20"/>
                  </a:moveTo>
                  <a:lnTo>
                    <a:pt x="868" y="0"/>
                  </a:lnTo>
                  <a:lnTo>
                    <a:pt x="858" y="35"/>
                  </a:lnTo>
                  <a:lnTo>
                    <a:pt x="0" y="66"/>
                  </a:lnTo>
                  <a:lnTo>
                    <a:pt x="20" y="20"/>
                  </a:lnTo>
                  <a:close/>
                </a:path>
              </a:pathLst>
            </a:custGeom>
            <a:solidFill>
              <a:srgbClr val="4A37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56" name="Rectangle 14">
              <a:extLst>
                <a:ext uri="{FF2B5EF4-FFF2-40B4-BE49-F238E27FC236}">
                  <a16:creationId xmlns:a16="http://schemas.microsoft.com/office/drawing/2014/main" id="{346C245D-284A-43AC-80CA-F968CABD6805}"/>
                </a:ext>
              </a:extLst>
            </p:cNvPr>
            <p:cNvSpPr>
              <a:spLocks noChangeArrowheads="1"/>
            </p:cNvSpPr>
            <p:nvPr/>
          </p:nvSpPr>
          <p:spPr bwMode="auto">
            <a:xfrm>
              <a:off x="4676776" y="3865563"/>
              <a:ext cx="136525" cy="1619250"/>
            </a:xfrm>
            <a:prstGeom prst="rect">
              <a:avLst/>
            </a:prstGeom>
            <a:solidFill>
              <a:srgbClr val="5D463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cs typeface="Arial" panose="020B0604020202020204" pitchFamily="34" charset="0"/>
                </a:defRPr>
              </a:lvl1pPr>
              <a:lvl2pPr marL="742950" indent="-285750" eaLnBrk="0" hangingPunct="0">
                <a:defRPr sz="2400" b="1">
                  <a:solidFill>
                    <a:schemeClr val="tx1"/>
                  </a:solidFill>
                  <a:latin typeface="Times New Roman" panose="02020603050405020304" pitchFamily="18" charset="0"/>
                  <a:cs typeface="Arial" panose="020B0604020202020204" pitchFamily="34" charset="0"/>
                </a:defRPr>
              </a:lvl2pPr>
              <a:lvl3pPr marL="1143000" indent="-228600" eaLnBrk="0" hangingPunct="0">
                <a:defRPr sz="2400" b="1">
                  <a:solidFill>
                    <a:schemeClr val="tx1"/>
                  </a:solidFill>
                  <a:latin typeface="Times New Roman" panose="02020603050405020304" pitchFamily="18" charset="0"/>
                  <a:cs typeface="Arial" panose="020B0604020202020204" pitchFamily="34" charset="0"/>
                </a:defRPr>
              </a:lvl3pPr>
              <a:lvl4pPr marL="1600200" indent="-228600" eaLnBrk="0" hangingPunct="0">
                <a:defRPr sz="2400" b="1">
                  <a:solidFill>
                    <a:schemeClr val="tx1"/>
                  </a:solidFill>
                  <a:latin typeface="Times New Roman" panose="02020603050405020304" pitchFamily="18" charset="0"/>
                  <a:cs typeface="Arial" panose="020B0604020202020204" pitchFamily="34" charset="0"/>
                </a:defRPr>
              </a:lvl4pPr>
              <a:lvl5pPr marL="2057400" indent="-228600" eaLnBrk="0" hangingPunct="0">
                <a:defRPr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a:p>
          </p:txBody>
        </p:sp>
        <p:sp>
          <p:nvSpPr>
            <p:cNvPr id="6157" name="Freeform 15">
              <a:extLst>
                <a:ext uri="{FF2B5EF4-FFF2-40B4-BE49-F238E27FC236}">
                  <a16:creationId xmlns:a16="http://schemas.microsoft.com/office/drawing/2014/main" id="{11E5EE8C-4C7F-45F3-94AF-942680A1DD4D}"/>
                </a:ext>
              </a:extLst>
            </p:cNvPr>
            <p:cNvSpPr>
              <a:spLocks/>
            </p:cNvSpPr>
            <p:nvPr/>
          </p:nvSpPr>
          <p:spPr bwMode="auto">
            <a:xfrm>
              <a:off x="1508126" y="2576513"/>
              <a:ext cx="3724275" cy="1771650"/>
            </a:xfrm>
            <a:custGeom>
              <a:avLst/>
              <a:gdLst>
                <a:gd name="T0" fmla="*/ 2147483647 w 2346"/>
                <a:gd name="T1" fmla="*/ 304938078 h 1116"/>
                <a:gd name="T2" fmla="*/ 2147483647 w 2346"/>
                <a:gd name="T3" fmla="*/ 420865314 h 1116"/>
                <a:gd name="T4" fmla="*/ 2147483647 w 2346"/>
                <a:gd name="T5" fmla="*/ 511590900 h 1116"/>
                <a:gd name="T6" fmla="*/ 2147483647 w 2346"/>
                <a:gd name="T7" fmla="*/ 587195554 h 1116"/>
                <a:gd name="T8" fmla="*/ 2147483647 w 2346"/>
                <a:gd name="T9" fmla="*/ 549394021 h 1116"/>
                <a:gd name="T10" fmla="*/ 2147483647 w 2346"/>
                <a:gd name="T11" fmla="*/ 267136545 h 1116"/>
                <a:gd name="T12" fmla="*/ 2147483647 w 2346"/>
                <a:gd name="T13" fmla="*/ 267136545 h 1116"/>
                <a:gd name="T14" fmla="*/ 2147483647 w 2346"/>
                <a:gd name="T15" fmla="*/ 471268417 h 1116"/>
                <a:gd name="T16" fmla="*/ 2147483647 w 2346"/>
                <a:gd name="T17" fmla="*/ 395663664 h 1116"/>
                <a:gd name="T18" fmla="*/ 2147483647 w 2346"/>
                <a:gd name="T19" fmla="*/ 357862130 h 1116"/>
                <a:gd name="T20" fmla="*/ 2147483647 w 2346"/>
                <a:gd name="T21" fmla="*/ 279736527 h 1116"/>
                <a:gd name="T22" fmla="*/ 2147483647 w 2346"/>
                <a:gd name="T23" fmla="*/ 153728720 h 1116"/>
                <a:gd name="T24" fmla="*/ 2147483647 w 2346"/>
                <a:gd name="T25" fmla="*/ 113406237 h 1116"/>
                <a:gd name="T26" fmla="*/ 2147483647 w 2346"/>
                <a:gd name="T27" fmla="*/ 0 h 1116"/>
                <a:gd name="T28" fmla="*/ 2147483647 w 2346"/>
                <a:gd name="T29" fmla="*/ 126007807 h 1116"/>
                <a:gd name="T30" fmla="*/ 2147483647 w 2346"/>
                <a:gd name="T31" fmla="*/ 229333424 h 1116"/>
                <a:gd name="T32" fmla="*/ 2147483647 w 2346"/>
                <a:gd name="T33" fmla="*/ 357862130 h 1116"/>
                <a:gd name="T34" fmla="*/ 2147483647 w 2346"/>
                <a:gd name="T35" fmla="*/ 304938078 h 1116"/>
                <a:gd name="T36" fmla="*/ 2147483647 w 2346"/>
                <a:gd name="T37" fmla="*/ 357862130 h 1116"/>
                <a:gd name="T38" fmla="*/ 2147483647 w 2346"/>
                <a:gd name="T39" fmla="*/ 498990918 h 1116"/>
                <a:gd name="T40" fmla="*/ 2147483647 w 2346"/>
                <a:gd name="T41" fmla="*/ 690522709 h 1116"/>
                <a:gd name="T42" fmla="*/ 2147483647 w 2346"/>
                <a:gd name="T43" fmla="*/ 997981835 h 1116"/>
                <a:gd name="T44" fmla="*/ 2147483647 w 2346"/>
                <a:gd name="T45" fmla="*/ 1214715178 h 1116"/>
                <a:gd name="T46" fmla="*/ 2147483647 w 2346"/>
                <a:gd name="T47" fmla="*/ 1214715178 h 1116"/>
                <a:gd name="T48" fmla="*/ 2147483647 w 2346"/>
                <a:gd name="T49" fmla="*/ 1086186472 h 1116"/>
                <a:gd name="T50" fmla="*/ 2147483647 w 2346"/>
                <a:gd name="T51" fmla="*/ 740925812 h 1116"/>
                <a:gd name="T52" fmla="*/ 2147483647 w 2346"/>
                <a:gd name="T53" fmla="*/ 970259335 h 1116"/>
                <a:gd name="T54" fmla="*/ 2147483647 w 2346"/>
                <a:gd name="T55" fmla="*/ 1189513626 h 1116"/>
                <a:gd name="T56" fmla="*/ 2147483647 w 2346"/>
                <a:gd name="T57" fmla="*/ 1481851624 h 1116"/>
                <a:gd name="T58" fmla="*/ 2147483647 w 2346"/>
                <a:gd name="T59" fmla="*/ 1585177191 h 1116"/>
                <a:gd name="T60" fmla="*/ 2147483647 w 2346"/>
                <a:gd name="T61" fmla="*/ 1789310948 h 1116"/>
                <a:gd name="T62" fmla="*/ 2147483647 w 2346"/>
                <a:gd name="T63" fmla="*/ 2071568325 h 1116"/>
                <a:gd name="T64" fmla="*/ 2147483647 w 2346"/>
                <a:gd name="T65" fmla="*/ 2147483647 h 1116"/>
                <a:gd name="T66" fmla="*/ 2147483647 w 2346"/>
                <a:gd name="T67" fmla="*/ 2147483647 h 1116"/>
                <a:gd name="T68" fmla="*/ 2147483647 w 2346"/>
                <a:gd name="T69" fmla="*/ 2147483647 h 1116"/>
                <a:gd name="T70" fmla="*/ 2147483647 w 2346"/>
                <a:gd name="T71" fmla="*/ 2147483647 h 1116"/>
                <a:gd name="T72" fmla="*/ 2147483647 w 2346"/>
                <a:gd name="T73" fmla="*/ 2147483647 h 1116"/>
                <a:gd name="T74" fmla="*/ 2147483647 w 2346"/>
                <a:gd name="T75" fmla="*/ 2147483647 h 1116"/>
                <a:gd name="T76" fmla="*/ 1920359057 w 2346"/>
                <a:gd name="T77" fmla="*/ 2147483647 h 1116"/>
                <a:gd name="T78" fmla="*/ 1663302829 w 2346"/>
                <a:gd name="T79" fmla="*/ 2147483647 h 1116"/>
                <a:gd name="T80" fmla="*/ 1471771034 w 2346"/>
                <a:gd name="T81" fmla="*/ 2147483647 h 1116"/>
                <a:gd name="T82" fmla="*/ 1358364844 w 2346"/>
                <a:gd name="T83" fmla="*/ 2147483647 h 1116"/>
                <a:gd name="T84" fmla="*/ 846772544 w 2346"/>
                <a:gd name="T85" fmla="*/ 2147483647 h 1116"/>
                <a:gd name="T86" fmla="*/ 756046759 w 2346"/>
                <a:gd name="T87" fmla="*/ 2147483647 h 1116"/>
                <a:gd name="T88" fmla="*/ 781248311 w 2346"/>
                <a:gd name="T89" fmla="*/ 2147483647 h 1116"/>
                <a:gd name="T90" fmla="*/ 526711842 w 2346"/>
                <a:gd name="T91" fmla="*/ 2147172979 h 1116"/>
                <a:gd name="T92" fmla="*/ 90725612 w 2346"/>
                <a:gd name="T93" fmla="*/ 1905238085 h 1116"/>
                <a:gd name="T94" fmla="*/ 181451224 w 2346"/>
                <a:gd name="T95" fmla="*/ 1867434964 h 1116"/>
                <a:gd name="T96" fmla="*/ 194051206 w 2346"/>
                <a:gd name="T97" fmla="*/ 1764109397 h 1116"/>
                <a:gd name="T98" fmla="*/ 90725612 w 2346"/>
                <a:gd name="T99" fmla="*/ 1585177191 h 1116"/>
                <a:gd name="T100" fmla="*/ 0 w 2346"/>
                <a:gd name="T101" fmla="*/ 1381045418 h 1116"/>
                <a:gd name="T102" fmla="*/ 0 w 2346"/>
                <a:gd name="T103" fmla="*/ 1060984920 h 1116"/>
                <a:gd name="T104" fmla="*/ 90725612 w 2346"/>
                <a:gd name="T105" fmla="*/ 1048384938 h 1116"/>
                <a:gd name="T106" fmla="*/ 141128741 w 2346"/>
                <a:gd name="T107" fmla="*/ 1456650072 h 1116"/>
                <a:gd name="T108" fmla="*/ 410784603 w 2346"/>
                <a:gd name="T109" fmla="*/ 1663302794 h 1116"/>
                <a:gd name="T110" fmla="*/ 947578752 w 2346"/>
                <a:gd name="T111" fmla="*/ 1726306276 h 1116"/>
                <a:gd name="T112" fmla="*/ 1537295069 w 2346"/>
                <a:gd name="T113" fmla="*/ 1481851624 h 1116"/>
                <a:gd name="T114" fmla="*/ 2147483647 w 2346"/>
                <a:gd name="T115" fmla="*/ 791328915 h 1116"/>
                <a:gd name="T116" fmla="*/ 2147483647 w 2346"/>
                <a:gd name="T117" fmla="*/ 766127363 h 1116"/>
                <a:gd name="T118" fmla="*/ 2147483647 w 2346"/>
                <a:gd name="T119" fmla="*/ 665321157 h 1116"/>
                <a:gd name="T120" fmla="*/ 2147483647 w 2346"/>
                <a:gd name="T121" fmla="*/ 612397105 h 1116"/>
                <a:gd name="T122" fmla="*/ 2147483647 w 2346"/>
                <a:gd name="T123" fmla="*/ 471268417 h 1116"/>
                <a:gd name="T124" fmla="*/ 2147483647 w 2346"/>
                <a:gd name="T125" fmla="*/ 304938078 h 11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46"/>
                <a:gd name="T190" fmla="*/ 0 h 1116"/>
                <a:gd name="T191" fmla="*/ 2346 w 2346"/>
                <a:gd name="T192" fmla="*/ 1116 h 111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46" h="1116">
                  <a:moveTo>
                    <a:pt x="955" y="121"/>
                  </a:moveTo>
                  <a:lnTo>
                    <a:pt x="980" y="167"/>
                  </a:lnTo>
                  <a:lnTo>
                    <a:pt x="1046" y="203"/>
                  </a:lnTo>
                  <a:lnTo>
                    <a:pt x="1077" y="233"/>
                  </a:lnTo>
                  <a:lnTo>
                    <a:pt x="1183" y="218"/>
                  </a:lnTo>
                  <a:lnTo>
                    <a:pt x="1193" y="106"/>
                  </a:lnTo>
                  <a:lnTo>
                    <a:pt x="1224" y="106"/>
                  </a:lnTo>
                  <a:lnTo>
                    <a:pt x="1224" y="187"/>
                  </a:lnTo>
                  <a:lnTo>
                    <a:pt x="1351" y="157"/>
                  </a:lnTo>
                  <a:lnTo>
                    <a:pt x="1391" y="142"/>
                  </a:lnTo>
                  <a:lnTo>
                    <a:pt x="1422" y="111"/>
                  </a:lnTo>
                  <a:lnTo>
                    <a:pt x="1442" y="61"/>
                  </a:lnTo>
                  <a:lnTo>
                    <a:pt x="1478" y="45"/>
                  </a:lnTo>
                  <a:lnTo>
                    <a:pt x="1518" y="0"/>
                  </a:lnTo>
                  <a:lnTo>
                    <a:pt x="1498" y="50"/>
                  </a:lnTo>
                  <a:lnTo>
                    <a:pt x="1473" y="91"/>
                  </a:lnTo>
                  <a:lnTo>
                    <a:pt x="1473" y="142"/>
                  </a:lnTo>
                  <a:lnTo>
                    <a:pt x="1498" y="121"/>
                  </a:lnTo>
                  <a:lnTo>
                    <a:pt x="1544" y="142"/>
                  </a:lnTo>
                  <a:lnTo>
                    <a:pt x="1498" y="198"/>
                  </a:lnTo>
                  <a:lnTo>
                    <a:pt x="1569" y="274"/>
                  </a:lnTo>
                  <a:lnTo>
                    <a:pt x="1767" y="396"/>
                  </a:lnTo>
                  <a:lnTo>
                    <a:pt x="1950" y="482"/>
                  </a:lnTo>
                  <a:lnTo>
                    <a:pt x="2046" y="482"/>
                  </a:lnTo>
                  <a:lnTo>
                    <a:pt x="2229" y="431"/>
                  </a:lnTo>
                  <a:lnTo>
                    <a:pt x="2346" y="294"/>
                  </a:lnTo>
                  <a:lnTo>
                    <a:pt x="2295" y="385"/>
                  </a:lnTo>
                  <a:lnTo>
                    <a:pt x="2265" y="472"/>
                  </a:lnTo>
                  <a:lnTo>
                    <a:pt x="2270" y="588"/>
                  </a:lnTo>
                  <a:lnTo>
                    <a:pt x="2214" y="629"/>
                  </a:lnTo>
                  <a:lnTo>
                    <a:pt x="2199" y="710"/>
                  </a:lnTo>
                  <a:lnTo>
                    <a:pt x="2036" y="822"/>
                  </a:lnTo>
                  <a:lnTo>
                    <a:pt x="2026" y="929"/>
                  </a:lnTo>
                  <a:lnTo>
                    <a:pt x="1295" y="1040"/>
                  </a:lnTo>
                  <a:lnTo>
                    <a:pt x="1239" y="1116"/>
                  </a:lnTo>
                  <a:lnTo>
                    <a:pt x="1168" y="1111"/>
                  </a:lnTo>
                  <a:lnTo>
                    <a:pt x="1016" y="1050"/>
                  </a:lnTo>
                  <a:lnTo>
                    <a:pt x="889" y="1050"/>
                  </a:lnTo>
                  <a:lnTo>
                    <a:pt x="762" y="1096"/>
                  </a:lnTo>
                  <a:lnTo>
                    <a:pt x="660" y="1106"/>
                  </a:lnTo>
                  <a:lnTo>
                    <a:pt x="584" y="1030"/>
                  </a:lnTo>
                  <a:lnTo>
                    <a:pt x="539" y="1091"/>
                  </a:lnTo>
                  <a:lnTo>
                    <a:pt x="336" y="1081"/>
                  </a:lnTo>
                  <a:lnTo>
                    <a:pt x="300" y="1005"/>
                  </a:lnTo>
                  <a:lnTo>
                    <a:pt x="310" y="944"/>
                  </a:lnTo>
                  <a:lnTo>
                    <a:pt x="209" y="852"/>
                  </a:lnTo>
                  <a:lnTo>
                    <a:pt x="36" y="756"/>
                  </a:lnTo>
                  <a:lnTo>
                    <a:pt x="72" y="741"/>
                  </a:lnTo>
                  <a:lnTo>
                    <a:pt x="77" y="700"/>
                  </a:lnTo>
                  <a:lnTo>
                    <a:pt x="36" y="629"/>
                  </a:lnTo>
                  <a:lnTo>
                    <a:pt x="0" y="548"/>
                  </a:lnTo>
                  <a:lnTo>
                    <a:pt x="0" y="421"/>
                  </a:lnTo>
                  <a:lnTo>
                    <a:pt x="36" y="416"/>
                  </a:lnTo>
                  <a:lnTo>
                    <a:pt x="56" y="578"/>
                  </a:lnTo>
                  <a:lnTo>
                    <a:pt x="163" y="660"/>
                  </a:lnTo>
                  <a:lnTo>
                    <a:pt x="376" y="685"/>
                  </a:lnTo>
                  <a:lnTo>
                    <a:pt x="610" y="588"/>
                  </a:lnTo>
                  <a:lnTo>
                    <a:pt x="985" y="314"/>
                  </a:lnTo>
                  <a:lnTo>
                    <a:pt x="950" y="304"/>
                  </a:lnTo>
                  <a:lnTo>
                    <a:pt x="950" y="264"/>
                  </a:lnTo>
                  <a:lnTo>
                    <a:pt x="990" y="243"/>
                  </a:lnTo>
                  <a:lnTo>
                    <a:pt x="945" y="187"/>
                  </a:lnTo>
                  <a:lnTo>
                    <a:pt x="955" y="121"/>
                  </a:lnTo>
                  <a:close/>
                </a:path>
              </a:pathLst>
            </a:custGeom>
            <a:solidFill>
              <a:srgbClr val="141D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58" name="Freeform 17">
              <a:extLst>
                <a:ext uri="{FF2B5EF4-FFF2-40B4-BE49-F238E27FC236}">
                  <a16:creationId xmlns:a16="http://schemas.microsoft.com/office/drawing/2014/main" id="{4121ABF6-DF1A-4B2E-BD46-6CD944E79D0D}"/>
                </a:ext>
              </a:extLst>
            </p:cNvPr>
            <p:cNvSpPr>
              <a:spLocks/>
            </p:cNvSpPr>
            <p:nvPr/>
          </p:nvSpPr>
          <p:spPr bwMode="auto">
            <a:xfrm>
              <a:off x="1960563" y="3687763"/>
              <a:ext cx="2852738" cy="2232025"/>
            </a:xfrm>
            <a:custGeom>
              <a:avLst/>
              <a:gdLst>
                <a:gd name="T0" fmla="*/ 2147483647 w 1797"/>
                <a:gd name="T1" fmla="*/ 25201560 h 1406"/>
                <a:gd name="T2" fmla="*/ 2147483647 w 1797"/>
                <a:gd name="T3" fmla="*/ 0 h 1406"/>
                <a:gd name="T4" fmla="*/ 2147483647 w 1797"/>
                <a:gd name="T5" fmla="*/ 115927197 h 1406"/>
                <a:gd name="T6" fmla="*/ 2147483647 w 1797"/>
                <a:gd name="T7" fmla="*/ 257055947 h 1406"/>
                <a:gd name="T8" fmla="*/ 2147483647 w 1797"/>
                <a:gd name="T9" fmla="*/ 269655931 h 1406"/>
                <a:gd name="T10" fmla="*/ 2147483647 w 1797"/>
                <a:gd name="T11" fmla="*/ 178931875 h 1406"/>
                <a:gd name="T12" fmla="*/ 2147483647 w 1797"/>
                <a:gd name="T13" fmla="*/ 166330304 h 1406"/>
                <a:gd name="T14" fmla="*/ 2147483647 w 1797"/>
                <a:gd name="T15" fmla="*/ 332660609 h 1406"/>
                <a:gd name="T16" fmla="*/ 2008565925 w 1797"/>
                <a:gd name="T17" fmla="*/ 307459055 h 1406"/>
                <a:gd name="T18" fmla="*/ 2008565925 w 1797"/>
                <a:gd name="T19" fmla="*/ 128527180 h 1406"/>
                <a:gd name="T20" fmla="*/ 1776711572 w 1797"/>
                <a:gd name="T21" fmla="*/ 115927197 h 1406"/>
                <a:gd name="T22" fmla="*/ 1776711572 w 1797"/>
                <a:gd name="T23" fmla="*/ 257055947 h 1406"/>
                <a:gd name="T24" fmla="*/ 1496973065 w 1797"/>
                <a:gd name="T25" fmla="*/ 332660609 h 1406"/>
                <a:gd name="T26" fmla="*/ 1151712486 w 1797"/>
                <a:gd name="T27" fmla="*/ 345262179 h 1406"/>
                <a:gd name="T28" fmla="*/ 561995782 w 1797"/>
                <a:gd name="T29" fmla="*/ 743446828 h 1406"/>
                <a:gd name="T30" fmla="*/ 561995782 w 1797"/>
                <a:gd name="T31" fmla="*/ 627518093 h 1406"/>
                <a:gd name="T32" fmla="*/ 332660692 w 1797"/>
                <a:gd name="T33" fmla="*/ 614918110 h 1406"/>
                <a:gd name="T34" fmla="*/ 0 w 1797"/>
                <a:gd name="T35" fmla="*/ 589716556 h 1406"/>
                <a:gd name="T36" fmla="*/ 0 w 1797"/>
                <a:gd name="T37" fmla="*/ 677922788 h 1406"/>
                <a:gd name="T38" fmla="*/ 178931920 w 1797"/>
                <a:gd name="T39" fmla="*/ 715724325 h 1406"/>
                <a:gd name="T40" fmla="*/ 178931920 w 1797"/>
                <a:gd name="T41" fmla="*/ 882054778 h 1406"/>
                <a:gd name="T42" fmla="*/ 204133480 w 1797"/>
                <a:gd name="T43" fmla="*/ 985380355 h 1406"/>
                <a:gd name="T44" fmla="*/ 191531906 w 1797"/>
                <a:gd name="T45" fmla="*/ 2147483647 h 1406"/>
                <a:gd name="T46" fmla="*/ 473789528 w 1797"/>
                <a:gd name="T47" fmla="*/ 2147483647 h 1406"/>
                <a:gd name="T48" fmla="*/ 473789528 w 1797"/>
                <a:gd name="T49" fmla="*/ 1010581908 h 1406"/>
                <a:gd name="T50" fmla="*/ 919858133 w 1797"/>
                <a:gd name="T51" fmla="*/ 869454795 h 1406"/>
                <a:gd name="T52" fmla="*/ 919858133 w 1797"/>
                <a:gd name="T53" fmla="*/ 2147483647 h 1406"/>
                <a:gd name="T54" fmla="*/ 1139110912 w 1797"/>
                <a:gd name="T55" fmla="*/ 2147483647 h 1406"/>
                <a:gd name="T56" fmla="*/ 1139110912 w 1797"/>
                <a:gd name="T57" fmla="*/ 882054778 h 1406"/>
                <a:gd name="T58" fmla="*/ 1355844329 w 1797"/>
                <a:gd name="T59" fmla="*/ 869454795 h 1406"/>
                <a:gd name="T60" fmla="*/ 1597779305 w 1797"/>
                <a:gd name="T61" fmla="*/ 831651472 h 1406"/>
                <a:gd name="T62" fmla="*/ 2137093088 w 1797"/>
                <a:gd name="T63" fmla="*/ 869454795 h 1406"/>
                <a:gd name="T64" fmla="*/ 2137093088 w 1797"/>
                <a:gd name="T65" fmla="*/ 2147483647 h 1406"/>
                <a:gd name="T66" fmla="*/ 2147483647 w 1797"/>
                <a:gd name="T67" fmla="*/ 2147483647 h 1406"/>
                <a:gd name="T68" fmla="*/ 2147483647 w 1797"/>
                <a:gd name="T69" fmla="*/ 869454795 h 1406"/>
                <a:gd name="T70" fmla="*/ 2147483647 w 1797"/>
                <a:gd name="T71" fmla="*/ 869454795 h 1406"/>
                <a:gd name="T72" fmla="*/ 2147483647 w 1797"/>
                <a:gd name="T73" fmla="*/ 2147483647 h 1406"/>
                <a:gd name="T74" fmla="*/ 2147483647 w 1797"/>
                <a:gd name="T75" fmla="*/ 2147483647 h 1406"/>
                <a:gd name="T76" fmla="*/ 2147483647 w 1797"/>
                <a:gd name="T77" fmla="*/ 690522771 h 1406"/>
                <a:gd name="T78" fmla="*/ 2147483647 w 1797"/>
                <a:gd name="T79" fmla="*/ 652721234 h 1406"/>
                <a:gd name="T80" fmla="*/ 2147483647 w 1797"/>
                <a:gd name="T81" fmla="*/ 677922788 h 1406"/>
                <a:gd name="T82" fmla="*/ 2147483647 w 1797"/>
                <a:gd name="T83" fmla="*/ 652721234 h 1406"/>
                <a:gd name="T84" fmla="*/ 2147483647 w 1797"/>
                <a:gd name="T85" fmla="*/ 2147483647 h 1406"/>
                <a:gd name="T86" fmla="*/ 2147483647 w 1797"/>
                <a:gd name="T87" fmla="*/ 2147483647 h 1406"/>
                <a:gd name="T88" fmla="*/ 2147483647 w 1797"/>
                <a:gd name="T89" fmla="*/ 511590946 h 1406"/>
                <a:gd name="T90" fmla="*/ 2147483647 w 1797"/>
                <a:gd name="T91" fmla="*/ 498990963 h 1406"/>
                <a:gd name="T92" fmla="*/ 2147483647 w 1797"/>
                <a:gd name="T93" fmla="*/ 561994053 h 1406"/>
                <a:gd name="T94" fmla="*/ 2147483647 w 1797"/>
                <a:gd name="T95" fmla="*/ 549394070 h 1406"/>
                <a:gd name="T96" fmla="*/ 2147483647 w 1797"/>
                <a:gd name="T97" fmla="*/ 229333445 h 1406"/>
                <a:gd name="T98" fmla="*/ 2147483647 w 1797"/>
                <a:gd name="T99" fmla="*/ 332660609 h 1406"/>
                <a:gd name="T100" fmla="*/ 2147483647 w 1797"/>
                <a:gd name="T101" fmla="*/ 25201560 h 140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797"/>
                <a:gd name="T154" fmla="*/ 0 h 1406"/>
                <a:gd name="T155" fmla="*/ 1797 w 1797"/>
                <a:gd name="T156" fmla="*/ 1406 h 140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797" h="1406">
                  <a:moveTo>
                    <a:pt x="1518" y="10"/>
                  </a:moveTo>
                  <a:lnTo>
                    <a:pt x="1436" y="0"/>
                  </a:lnTo>
                  <a:lnTo>
                    <a:pt x="1375" y="46"/>
                  </a:lnTo>
                  <a:lnTo>
                    <a:pt x="1365" y="102"/>
                  </a:lnTo>
                  <a:lnTo>
                    <a:pt x="1254" y="107"/>
                  </a:lnTo>
                  <a:lnTo>
                    <a:pt x="1254" y="71"/>
                  </a:lnTo>
                  <a:lnTo>
                    <a:pt x="1142" y="66"/>
                  </a:lnTo>
                  <a:lnTo>
                    <a:pt x="1142" y="132"/>
                  </a:lnTo>
                  <a:lnTo>
                    <a:pt x="797" y="122"/>
                  </a:lnTo>
                  <a:lnTo>
                    <a:pt x="797" y="51"/>
                  </a:lnTo>
                  <a:lnTo>
                    <a:pt x="705" y="46"/>
                  </a:lnTo>
                  <a:lnTo>
                    <a:pt x="705" y="102"/>
                  </a:lnTo>
                  <a:lnTo>
                    <a:pt x="594" y="132"/>
                  </a:lnTo>
                  <a:lnTo>
                    <a:pt x="457" y="137"/>
                  </a:lnTo>
                  <a:lnTo>
                    <a:pt x="223" y="295"/>
                  </a:lnTo>
                  <a:lnTo>
                    <a:pt x="223" y="249"/>
                  </a:lnTo>
                  <a:lnTo>
                    <a:pt x="132" y="244"/>
                  </a:lnTo>
                  <a:lnTo>
                    <a:pt x="0" y="234"/>
                  </a:lnTo>
                  <a:lnTo>
                    <a:pt x="0" y="269"/>
                  </a:lnTo>
                  <a:lnTo>
                    <a:pt x="71" y="284"/>
                  </a:lnTo>
                  <a:lnTo>
                    <a:pt x="71" y="350"/>
                  </a:lnTo>
                  <a:lnTo>
                    <a:pt x="81" y="391"/>
                  </a:lnTo>
                  <a:lnTo>
                    <a:pt x="76" y="1361"/>
                  </a:lnTo>
                  <a:lnTo>
                    <a:pt x="188" y="1350"/>
                  </a:lnTo>
                  <a:lnTo>
                    <a:pt x="188" y="401"/>
                  </a:lnTo>
                  <a:lnTo>
                    <a:pt x="365" y="345"/>
                  </a:lnTo>
                  <a:lnTo>
                    <a:pt x="365" y="1132"/>
                  </a:lnTo>
                  <a:lnTo>
                    <a:pt x="452" y="1132"/>
                  </a:lnTo>
                  <a:lnTo>
                    <a:pt x="452" y="350"/>
                  </a:lnTo>
                  <a:lnTo>
                    <a:pt x="538" y="345"/>
                  </a:lnTo>
                  <a:lnTo>
                    <a:pt x="634" y="330"/>
                  </a:lnTo>
                  <a:lnTo>
                    <a:pt x="848" y="345"/>
                  </a:lnTo>
                  <a:lnTo>
                    <a:pt x="848" y="1061"/>
                  </a:lnTo>
                  <a:lnTo>
                    <a:pt x="934" y="1051"/>
                  </a:lnTo>
                  <a:lnTo>
                    <a:pt x="939" y="345"/>
                  </a:lnTo>
                  <a:lnTo>
                    <a:pt x="964" y="345"/>
                  </a:lnTo>
                  <a:lnTo>
                    <a:pt x="969" y="1406"/>
                  </a:lnTo>
                  <a:lnTo>
                    <a:pt x="1106" y="1406"/>
                  </a:lnTo>
                  <a:lnTo>
                    <a:pt x="1106" y="274"/>
                  </a:lnTo>
                  <a:lnTo>
                    <a:pt x="1401" y="259"/>
                  </a:lnTo>
                  <a:lnTo>
                    <a:pt x="1502" y="269"/>
                  </a:lnTo>
                  <a:lnTo>
                    <a:pt x="1573" y="259"/>
                  </a:lnTo>
                  <a:lnTo>
                    <a:pt x="1579" y="1305"/>
                  </a:lnTo>
                  <a:lnTo>
                    <a:pt x="1695" y="1305"/>
                  </a:lnTo>
                  <a:lnTo>
                    <a:pt x="1695" y="203"/>
                  </a:lnTo>
                  <a:lnTo>
                    <a:pt x="1711" y="198"/>
                  </a:lnTo>
                  <a:lnTo>
                    <a:pt x="1751" y="223"/>
                  </a:lnTo>
                  <a:lnTo>
                    <a:pt x="1797" y="218"/>
                  </a:lnTo>
                  <a:lnTo>
                    <a:pt x="1787" y="91"/>
                  </a:lnTo>
                  <a:lnTo>
                    <a:pt x="1629" y="132"/>
                  </a:lnTo>
                  <a:lnTo>
                    <a:pt x="1518" y="10"/>
                  </a:lnTo>
                  <a:close/>
                </a:path>
              </a:pathLst>
            </a:custGeom>
            <a:solidFill>
              <a:srgbClr val="3F33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59" name="Freeform 18">
              <a:extLst>
                <a:ext uri="{FF2B5EF4-FFF2-40B4-BE49-F238E27FC236}">
                  <a16:creationId xmlns:a16="http://schemas.microsoft.com/office/drawing/2014/main" id="{D1FCDC6B-4EE4-4306-BF77-7B75A3F46AD1}"/>
                </a:ext>
              </a:extLst>
            </p:cNvPr>
            <p:cNvSpPr>
              <a:spLocks/>
            </p:cNvSpPr>
            <p:nvPr/>
          </p:nvSpPr>
          <p:spPr bwMode="auto">
            <a:xfrm>
              <a:off x="1992313" y="4075113"/>
              <a:ext cx="209550" cy="63500"/>
            </a:xfrm>
            <a:custGeom>
              <a:avLst/>
              <a:gdLst>
                <a:gd name="T0" fmla="*/ 269655900 w 132"/>
                <a:gd name="T1" fmla="*/ 12601573 h 40"/>
                <a:gd name="T2" fmla="*/ 0 w 132"/>
                <a:gd name="T3" fmla="*/ 0 h 40"/>
                <a:gd name="T4" fmla="*/ 12599985 w 132"/>
                <a:gd name="T5" fmla="*/ 100806236 h 40"/>
                <a:gd name="T6" fmla="*/ 332660570 w 132"/>
                <a:gd name="T7" fmla="*/ 100806236 h 40"/>
                <a:gd name="T8" fmla="*/ 269655900 w 132"/>
                <a:gd name="T9" fmla="*/ 12601573 h 40"/>
                <a:gd name="T10" fmla="*/ 0 60000 65536"/>
                <a:gd name="T11" fmla="*/ 0 60000 65536"/>
                <a:gd name="T12" fmla="*/ 0 60000 65536"/>
                <a:gd name="T13" fmla="*/ 0 60000 65536"/>
                <a:gd name="T14" fmla="*/ 0 60000 65536"/>
                <a:gd name="T15" fmla="*/ 0 w 132"/>
                <a:gd name="T16" fmla="*/ 0 h 40"/>
                <a:gd name="T17" fmla="*/ 132 w 132"/>
                <a:gd name="T18" fmla="*/ 40 h 40"/>
              </a:gdLst>
              <a:ahLst/>
              <a:cxnLst>
                <a:cxn ang="T10">
                  <a:pos x="T0" y="T1"/>
                </a:cxn>
                <a:cxn ang="T11">
                  <a:pos x="T2" y="T3"/>
                </a:cxn>
                <a:cxn ang="T12">
                  <a:pos x="T4" y="T5"/>
                </a:cxn>
                <a:cxn ang="T13">
                  <a:pos x="T6" y="T7"/>
                </a:cxn>
                <a:cxn ang="T14">
                  <a:pos x="T8" y="T9"/>
                </a:cxn>
              </a:cxnLst>
              <a:rect l="T15" t="T16" r="T17" b="T18"/>
              <a:pathLst>
                <a:path w="132" h="40">
                  <a:moveTo>
                    <a:pt x="107" y="5"/>
                  </a:moveTo>
                  <a:lnTo>
                    <a:pt x="0" y="0"/>
                  </a:lnTo>
                  <a:lnTo>
                    <a:pt x="5" y="40"/>
                  </a:lnTo>
                  <a:lnTo>
                    <a:pt x="132" y="40"/>
                  </a:lnTo>
                  <a:lnTo>
                    <a:pt x="107" y="5"/>
                  </a:lnTo>
                  <a:close/>
                </a:path>
              </a:pathLst>
            </a:custGeom>
            <a:solidFill>
              <a:srgbClr val="5843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0" name="Freeform 19">
              <a:extLst>
                <a:ext uri="{FF2B5EF4-FFF2-40B4-BE49-F238E27FC236}">
                  <a16:creationId xmlns:a16="http://schemas.microsoft.com/office/drawing/2014/main" id="{72F0195F-5ECE-4068-83A2-689E1F664DEF}"/>
                </a:ext>
              </a:extLst>
            </p:cNvPr>
            <p:cNvSpPr>
              <a:spLocks/>
            </p:cNvSpPr>
            <p:nvPr/>
          </p:nvSpPr>
          <p:spPr bwMode="auto">
            <a:xfrm>
              <a:off x="2105026" y="4268788"/>
              <a:ext cx="112713" cy="1562100"/>
            </a:xfrm>
            <a:custGeom>
              <a:avLst/>
              <a:gdLst>
                <a:gd name="T0" fmla="*/ 178932654 w 71"/>
                <a:gd name="T1" fmla="*/ 37803141 h 984"/>
                <a:gd name="T2" fmla="*/ 178932654 w 71"/>
                <a:gd name="T3" fmla="*/ 37803141 h 984"/>
                <a:gd name="T4" fmla="*/ 166331028 w 71"/>
                <a:gd name="T5" fmla="*/ 25201562 h 984"/>
                <a:gd name="T6" fmla="*/ 153730990 w 71"/>
                <a:gd name="T7" fmla="*/ 12601575 h 984"/>
                <a:gd name="T8" fmla="*/ 103327639 w 71"/>
                <a:gd name="T9" fmla="*/ 0 h 984"/>
                <a:gd name="T10" fmla="*/ 50403339 w 71"/>
                <a:gd name="T11" fmla="*/ 0 h 984"/>
                <a:gd name="T12" fmla="*/ 0 w 71"/>
                <a:gd name="T13" fmla="*/ 12601575 h 984"/>
                <a:gd name="T14" fmla="*/ 0 w 71"/>
                <a:gd name="T15" fmla="*/ 2147483647 h 984"/>
                <a:gd name="T16" fmla="*/ 178932654 w 71"/>
                <a:gd name="T17" fmla="*/ 2147483647 h 984"/>
                <a:gd name="T18" fmla="*/ 178932654 w 71"/>
                <a:gd name="T19" fmla="*/ 2147483647 h 984"/>
                <a:gd name="T20" fmla="*/ 178932654 w 71"/>
                <a:gd name="T21" fmla="*/ 1214715408 h 984"/>
                <a:gd name="T22" fmla="*/ 178932654 w 71"/>
                <a:gd name="T23" fmla="*/ 395665326 h 984"/>
                <a:gd name="T24" fmla="*/ 178932654 w 71"/>
                <a:gd name="T25" fmla="*/ 37803141 h 984"/>
                <a:gd name="T26" fmla="*/ 178932654 w 71"/>
                <a:gd name="T27" fmla="*/ 37803141 h 9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1"/>
                <a:gd name="T43" fmla="*/ 0 h 984"/>
                <a:gd name="T44" fmla="*/ 71 w 71"/>
                <a:gd name="T45" fmla="*/ 984 h 9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1" h="984">
                  <a:moveTo>
                    <a:pt x="71" y="15"/>
                  </a:moveTo>
                  <a:lnTo>
                    <a:pt x="71" y="15"/>
                  </a:lnTo>
                  <a:lnTo>
                    <a:pt x="66" y="10"/>
                  </a:lnTo>
                  <a:lnTo>
                    <a:pt x="61" y="5"/>
                  </a:lnTo>
                  <a:lnTo>
                    <a:pt x="41" y="0"/>
                  </a:lnTo>
                  <a:lnTo>
                    <a:pt x="20" y="0"/>
                  </a:lnTo>
                  <a:lnTo>
                    <a:pt x="0" y="5"/>
                  </a:lnTo>
                  <a:lnTo>
                    <a:pt x="0" y="984"/>
                  </a:lnTo>
                  <a:lnTo>
                    <a:pt x="71" y="964"/>
                  </a:lnTo>
                  <a:lnTo>
                    <a:pt x="71" y="482"/>
                  </a:lnTo>
                  <a:lnTo>
                    <a:pt x="71" y="157"/>
                  </a:lnTo>
                  <a:lnTo>
                    <a:pt x="71" y="15"/>
                  </a:lnTo>
                  <a:close/>
                </a:path>
              </a:pathLst>
            </a:custGeom>
            <a:solidFill>
              <a:srgbClr val="AC48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1" name="Freeform 21">
              <a:extLst>
                <a:ext uri="{FF2B5EF4-FFF2-40B4-BE49-F238E27FC236}">
                  <a16:creationId xmlns:a16="http://schemas.microsoft.com/office/drawing/2014/main" id="{51281EB6-BA3E-4A50-AFC4-10A488562300}"/>
                </a:ext>
              </a:extLst>
            </p:cNvPr>
            <p:cNvSpPr>
              <a:spLocks/>
            </p:cNvSpPr>
            <p:nvPr/>
          </p:nvSpPr>
          <p:spPr bwMode="auto">
            <a:xfrm>
              <a:off x="4500562" y="4143380"/>
              <a:ext cx="73025" cy="1450975"/>
            </a:xfrm>
            <a:custGeom>
              <a:avLst/>
              <a:gdLst>
                <a:gd name="T0" fmla="*/ 115927199 w 46"/>
                <a:gd name="T1" fmla="*/ 25201562 h 914"/>
                <a:gd name="T2" fmla="*/ 115927199 w 46"/>
                <a:gd name="T3" fmla="*/ 25201562 h 914"/>
                <a:gd name="T4" fmla="*/ 115927199 w 46"/>
                <a:gd name="T5" fmla="*/ 12601575 h 914"/>
                <a:gd name="T6" fmla="*/ 100806241 w 46"/>
                <a:gd name="T7" fmla="*/ 0 h 914"/>
                <a:gd name="T8" fmla="*/ 63003116 w 46"/>
                <a:gd name="T9" fmla="*/ 0 h 914"/>
                <a:gd name="T10" fmla="*/ 25201560 w 46"/>
                <a:gd name="T11" fmla="*/ 12601575 h 914"/>
                <a:gd name="T12" fmla="*/ 0 w 46"/>
                <a:gd name="T13" fmla="*/ 25201562 h 914"/>
                <a:gd name="T14" fmla="*/ 0 w 46"/>
                <a:gd name="T15" fmla="*/ 2147483647 h 914"/>
                <a:gd name="T16" fmla="*/ 115927199 w 46"/>
                <a:gd name="T17" fmla="*/ 2147483647 h 914"/>
                <a:gd name="T18" fmla="*/ 115927199 w 46"/>
                <a:gd name="T19" fmla="*/ 2147483647 h 914"/>
                <a:gd name="T20" fmla="*/ 115927199 w 46"/>
                <a:gd name="T21" fmla="*/ 1164312273 h 914"/>
                <a:gd name="T22" fmla="*/ 115927199 w 46"/>
                <a:gd name="T23" fmla="*/ 383063747 h 914"/>
                <a:gd name="T24" fmla="*/ 115927199 w 46"/>
                <a:gd name="T25" fmla="*/ 25201562 h 914"/>
                <a:gd name="T26" fmla="*/ 115927199 w 46"/>
                <a:gd name="T27" fmla="*/ 25201562 h 9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6"/>
                <a:gd name="T43" fmla="*/ 0 h 914"/>
                <a:gd name="T44" fmla="*/ 46 w 46"/>
                <a:gd name="T45" fmla="*/ 914 h 9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6" h="914">
                  <a:moveTo>
                    <a:pt x="46" y="10"/>
                  </a:moveTo>
                  <a:lnTo>
                    <a:pt x="46" y="10"/>
                  </a:lnTo>
                  <a:lnTo>
                    <a:pt x="46" y="5"/>
                  </a:lnTo>
                  <a:lnTo>
                    <a:pt x="40" y="0"/>
                  </a:lnTo>
                  <a:lnTo>
                    <a:pt x="25" y="0"/>
                  </a:lnTo>
                  <a:lnTo>
                    <a:pt x="10" y="5"/>
                  </a:lnTo>
                  <a:lnTo>
                    <a:pt x="0" y="10"/>
                  </a:lnTo>
                  <a:lnTo>
                    <a:pt x="0" y="873"/>
                  </a:lnTo>
                  <a:lnTo>
                    <a:pt x="46" y="914"/>
                  </a:lnTo>
                  <a:lnTo>
                    <a:pt x="46" y="462"/>
                  </a:lnTo>
                  <a:lnTo>
                    <a:pt x="46" y="152"/>
                  </a:lnTo>
                  <a:lnTo>
                    <a:pt x="46" y="10"/>
                  </a:lnTo>
                  <a:close/>
                </a:path>
              </a:pathLst>
            </a:custGeom>
            <a:solidFill>
              <a:srgbClr val="AC48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2" name="Freeform 22">
              <a:extLst>
                <a:ext uri="{FF2B5EF4-FFF2-40B4-BE49-F238E27FC236}">
                  <a16:creationId xmlns:a16="http://schemas.microsoft.com/office/drawing/2014/main" id="{56E7D44C-053F-4025-9F20-5EC9C81D6565}"/>
                </a:ext>
              </a:extLst>
            </p:cNvPr>
            <p:cNvSpPr>
              <a:spLocks/>
            </p:cNvSpPr>
            <p:nvPr/>
          </p:nvSpPr>
          <p:spPr bwMode="auto">
            <a:xfrm>
              <a:off x="2112963" y="4268788"/>
              <a:ext cx="88900" cy="1579563"/>
            </a:xfrm>
            <a:custGeom>
              <a:avLst/>
              <a:gdLst>
                <a:gd name="T0" fmla="*/ 141128761 w 56"/>
                <a:gd name="T1" fmla="*/ 37803153 h 995"/>
                <a:gd name="T2" fmla="*/ 141128761 w 56"/>
                <a:gd name="T3" fmla="*/ 37803153 h 995"/>
                <a:gd name="T4" fmla="*/ 128528777 w 56"/>
                <a:gd name="T5" fmla="*/ 25201570 h 995"/>
                <a:gd name="T6" fmla="*/ 115927206 w 56"/>
                <a:gd name="T7" fmla="*/ 12601579 h 995"/>
                <a:gd name="T8" fmla="*/ 78124054 w 56"/>
                <a:gd name="T9" fmla="*/ 0 h 995"/>
                <a:gd name="T10" fmla="*/ 37801552 w 56"/>
                <a:gd name="T11" fmla="*/ 0 h 995"/>
                <a:gd name="T12" fmla="*/ 12601575 w 56"/>
                <a:gd name="T13" fmla="*/ 12601579 h 995"/>
                <a:gd name="T14" fmla="*/ 0 w 56"/>
                <a:gd name="T15" fmla="*/ 2147483647 h 995"/>
                <a:gd name="T16" fmla="*/ 128528777 w 56"/>
                <a:gd name="T17" fmla="*/ 2147483647 h 995"/>
                <a:gd name="T18" fmla="*/ 128528777 w 56"/>
                <a:gd name="T19" fmla="*/ 2147483647 h 995"/>
                <a:gd name="T20" fmla="*/ 128528777 w 56"/>
                <a:gd name="T21" fmla="*/ 1265118924 h 995"/>
                <a:gd name="T22" fmla="*/ 128528777 w 56"/>
                <a:gd name="T23" fmla="*/ 420867116 h 995"/>
                <a:gd name="T24" fmla="*/ 141128761 w 56"/>
                <a:gd name="T25" fmla="*/ 37803153 h 995"/>
                <a:gd name="T26" fmla="*/ 141128761 w 56"/>
                <a:gd name="T27" fmla="*/ 37803153 h 99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6"/>
                <a:gd name="T43" fmla="*/ 0 h 995"/>
                <a:gd name="T44" fmla="*/ 56 w 56"/>
                <a:gd name="T45" fmla="*/ 995 h 99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6" h="995">
                  <a:moveTo>
                    <a:pt x="56" y="15"/>
                  </a:moveTo>
                  <a:lnTo>
                    <a:pt x="56" y="15"/>
                  </a:lnTo>
                  <a:lnTo>
                    <a:pt x="51" y="10"/>
                  </a:lnTo>
                  <a:lnTo>
                    <a:pt x="46" y="5"/>
                  </a:lnTo>
                  <a:lnTo>
                    <a:pt x="31" y="0"/>
                  </a:lnTo>
                  <a:lnTo>
                    <a:pt x="15" y="0"/>
                  </a:lnTo>
                  <a:lnTo>
                    <a:pt x="5" y="5"/>
                  </a:lnTo>
                  <a:lnTo>
                    <a:pt x="0" y="949"/>
                  </a:lnTo>
                  <a:lnTo>
                    <a:pt x="51" y="995"/>
                  </a:lnTo>
                  <a:lnTo>
                    <a:pt x="51" y="502"/>
                  </a:lnTo>
                  <a:lnTo>
                    <a:pt x="51" y="167"/>
                  </a:lnTo>
                  <a:lnTo>
                    <a:pt x="56" y="15"/>
                  </a:lnTo>
                  <a:close/>
                </a:path>
              </a:pathLst>
            </a:custGeom>
            <a:solidFill>
              <a:srgbClr val="A6543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3" name="Freeform 23">
              <a:extLst>
                <a:ext uri="{FF2B5EF4-FFF2-40B4-BE49-F238E27FC236}">
                  <a16:creationId xmlns:a16="http://schemas.microsoft.com/office/drawing/2014/main" id="{3CE06786-16D0-410E-9E2D-8A9F70257E5D}"/>
                </a:ext>
              </a:extLst>
            </p:cNvPr>
            <p:cNvSpPr>
              <a:spLocks/>
            </p:cNvSpPr>
            <p:nvPr/>
          </p:nvSpPr>
          <p:spPr bwMode="auto">
            <a:xfrm>
              <a:off x="3532188" y="4010025"/>
              <a:ext cx="136525" cy="1885950"/>
            </a:xfrm>
            <a:custGeom>
              <a:avLst/>
              <a:gdLst>
                <a:gd name="T0" fmla="*/ 216733460 w 86"/>
                <a:gd name="T1" fmla="*/ 50403117 h 1188"/>
                <a:gd name="T2" fmla="*/ 216733460 w 86"/>
                <a:gd name="T3" fmla="*/ 50403117 h 1188"/>
                <a:gd name="T4" fmla="*/ 204133427 w 86"/>
                <a:gd name="T5" fmla="*/ 37801547 h 1188"/>
                <a:gd name="T6" fmla="*/ 191531857 w 86"/>
                <a:gd name="T7" fmla="*/ 12599985 h 1188"/>
                <a:gd name="T8" fmla="*/ 113406247 w 86"/>
                <a:gd name="T9" fmla="*/ 0 h 1188"/>
                <a:gd name="T10" fmla="*/ 37801549 w 86"/>
                <a:gd name="T11" fmla="*/ 12599985 h 1188"/>
                <a:gd name="T12" fmla="*/ 0 w 86"/>
                <a:gd name="T13" fmla="*/ 25201558 h 1188"/>
                <a:gd name="T14" fmla="*/ 12601574 w 86"/>
                <a:gd name="T15" fmla="*/ 2147483647 h 1188"/>
                <a:gd name="T16" fmla="*/ 216733460 w 86"/>
                <a:gd name="T17" fmla="*/ 2147483647 h 1188"/>
                <a:gd name="T18" fmla="*/ 216733460 w 86"/>
                <a:gd name="T19" fmla="*/ 2147483647 h 1188"/>
                <a:gd name="T20" fmla="*/ 216733460 w 86"/>
                <a:gd name="T21" fmla="*/ 1509572576 h 1188"/>
                <a:gd name="T22" fmla="*/ 216733460 w 86"/>
                <a:gd name="T23" fmla="*/ 498990931 h 1188"/>
                <a:gd name="T24" fmla="*/ 216733460 w 86"/>
                <a:gd name="T25" fmla="*/ 50403117 h 1188"/>
                <a:gd name="T26" fmla="*/ 216733460 w 86"/>
                <a:gd name="T27" fmla="*/ 50403117 h 11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6"/>
                <a:gd name="T43" fmla="*/ 0 h 1188"/>
                <a:gd name="T44" fmla="*/ 86 w 86"/>
                <a:gd name="T45" fmla="*/ 1188 h 118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6" h="1188">
                  <a:moveTo>
                    <a:pt x="86" y="20"/>
                  </a:moveTo>
                  <a:lnTo>
                    <a:pt x="86" y="20"/>
                  </a:lnTo>
                  <a:lnTo>
                    <a:pt x="81" y="15"/>
                  </a:lnTo>
                  <a:lnTo>
                    <a:pt x="76" y="5"/>
                  </a:lnTo>
                  <a:lnTo>
                    <a:pt x="45" y="0"/>
                  </a:lnTo>
                  <a:lnTo>
                    <a:pt x="15" y="5"/>
                  </a:lnTo>
                  <a:lnTo>
                    <a:pt x="0" y="10"/>
                  </a:lnTo>
                  <a:lnTo>
                    <a:pt x="5" y="1188"/>
                  </a:lnTo>
                  <a:lnTo>
                    <a:pt x="86" y="1183"/>
                  </a:lnTo>
                  <a:lnTo>
                    <a:pt x="86" y="599"/>
                  </a:lnTo>
                  <a:lnTo>
                    <a:pt x="86" y="198"/>
                  </a:lnTo>
                  <a:lnTo>
                    <a:pt x="86" y="20"/>
                  </a:lnTo>
                  <a:close/>
                </a:path>
              </a:pathLst>
            </a:custGeom>
            <a:solidFill>
              <a:srgbClr val="A6543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4" name="Freeform 24">
              <a:extLst>
                <a:ext uri="{FF2B5EF4-FFF2-40B4-BE49-F238E27FC236}">
                  <a16:creationId xmlns:a16="http://schemas.microsoft.com/office/drawing/2014/main" id="{3C53154A-79A1-4FEA-9D76-AA508A51E2AB}"/>
                </a:ext>
              </a:extLst>
            </p:cNvPr>
            <p:cNvSpPr>
              <a:spLocks/>
            </p:cNvSpPr>
            <p:nvPr/>
          </p:nvSpPr>
          <p:spPr bwMode="auto">
            <a:xfrm>
              <a:off x="4572000" y="4071942"/>
              <a:ext cx="80963" cy="1651000"/>
            </a:xfrm>
            <a:custGeom>
              <a:avLst/>
              <a:gdLst>
                <a:gd name="T0" fmla="*/ 128529567 w 51"/>
                <a:gd name="T1" fmla="*/ 37801545 h 1040"/>
                <a:gd name="T2" fmla="*/ 128529567 w 51"/>
                <a:gd name="T3" fmla="*/ 37801545 h 1040"/>
                <a:gd name="T4" fmla="*/ 115927918 w 51"/>
                <a:gd name="T5" fmla="*/ 25201557 h 1040"/>
                <a:gd name="T6" fmla="*/ 103327832 w 51"/>
                <a:gd name="T7" fmla="*/ 0 h 1040"/>
                <a:gd name="T8" fmla="*/ 75605157 w 51"/>
                <a:gd name="T9" fmla="*/ 0 h 1040"/>
                <a:gd name="T10" fmla="*/ 37803372 w 51"/>
                <a:gd name="T11" fmla="*/ 0 h 1040"/>
                <a:gd name="T12" fmla="*/ 12601652 w 51"/>
                <a:gd name="T13" fmla="*/ 12599985 h 1040"/>
                <a:gd name="T14" fmla="*/ 0 w 51"/>
                <a:gd name="T15" fmla="*/ 2147483647 h 1040"/>
                <a:gd name="T16" fmla="*/ 128529567 w 51"/>
                <a:gd name="T17" fmla="*/ 2147483647 h 1040"/>
                <a:gd name="T18" fmla="*/ 128529567 w 51"/>
                <a:gd name="T19" fmla="*/ 2147483647 h 1040"/>
                <a:gd name="T20" fmla="*/ 115927918 w 51"/>
                <a:gd name="T21" fmla="*/ 1328121323 h 1040"/>
                <a:gd name="T22" fmla="*/ 128529567 w 51"/>
                <a:gd name="T23" fmla="*/ 37801545 h 1040"/>
                <a:gd name="T24" fmla="*/ 128529567 w 51"/>
                <a:gd name="T25" fmla="*/ 37801545 h 10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1040"/>
                <a:gd name="T41" fmla="*/ 51 w 51"/>
                <a:gd name="T42" fmla="*/ 1040 h 10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1040">
                  <a:moveTo>
                    <a:pt x="51" y="15"/>
                  </a:moveTo>
                  <a:lnTo>
                    <a:pt x="51" y="15"/>
                  </a:lnTo>
                  <a:lnTo>
                    <a:pt x="46" y="10"/>
                  </a:lnTo>
                  <a:lnTo>
                    <a:pt x="41" y="0"/>
                  </a:lnTo>
                  <a:lnTo>
                    <a:pt x="30" y="0"/>
                  </a:lnTo>
                  <a:lnTo>
                    <a:pt x="15" y="0"/>
                  </a:lnTo>
                  <a:lnTo>
                    <a:pt x="5" y="5"/>
                  </a:lnTo>
                  <a:lnTo>
                    <a:pt x="0" y="1040"/>
                  </a:lnTo>
                  <a:lnTo>
                    <a:pt x="51" y="1040"/>
                  </a:lnTo>
                  <a:lnTo>
                    <a:pt x="46" y="527"/>
                  </a:lnTo>
                  <a:lnTo>
                    <a:pt x="51" y="15"/>
                  </a:lnTo>
                  <a:close/>
                </a:path>
              </a:pathLst>
            </a:custGeom>
            <a:solidFill>
              <a:srgbClr val="A6543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5" name="Freeform 26">
              <a:extLst>
                <a:ext uri="{FF2B5EF4-FFF2-40B4-BE49-F238E27FC236}">
                  <a16:creationId xmlns:a16="http://schemas.microsoft.com/office/drawing/2014/main" id="{62B6F818-FCFE-47BB-BD20-E1D585B6F4BB}"/>
                </a:ext>
              </a:extLst>
            </p:cNvPr>
            <p:cNvSpPr>
              <a:spLocks/>
            </p:cNvSpPr>
            <p:nvPr/>
          </p:nvSpPr>
          <p:spPr bwMode="auto">
            <a:xfrm>
              <a:off x="2146301" y="4268788"/>
              <a:ext cx="31750" cy="1579563"/>
            </a:xfrm>
            <a:custGeom>
              <a:avLst/>
              <a:gdLst>
                <a:gd name="T0" fmla="*/ 50403118 w 20"/>
                <a:gd name="T1" fmla="*/ 37803153 h 995"/>
                <a:gd name="T2" fmla="*/ 50403118 w 20"/>
                <a:gd name="T3" fmla="*/ 37803153 h 995"/>
                <a:gd name="T4" fmla="*/ 50403118 w 20"/>
                <a:gd name="T5" fmla="*/ 12601579 h 995"/>
                <a:gd name="T6" fmla="*/ 37801548 w 20"/>
                <a:gd name="T7" fmla="*/ 0 h 995"/>
                <a:gd name="T8" fmla="*/ 12601573 w 20"/>
                <a:gd name="T9" fmla="*/ 0 h 995"/>
                <a:gd name="T10" fmla="*/ 12601573 w 20"/>
                <a:gd name="T11" fmla="*/ 12601579 h 995"/>
                <a:gd name="T12" fmla="*/ 0 w 20"/>
                <a:gd name="T13" fmla="*/ 2147483647 h 995"/>
                <a:gd name="T14" fmla="*/ 50403118 w 20"/>
                <a:gd name="T15" fmla="*/ 2147483647 h 995"/>
                <a:gd name="T16" fmla="*/ 50403118 w 20"/>
                <a:gd name="T17" fmla="*/ 2147483647 h 995"/>
                <a:gd name="T18" fmla="*/ 50403118 w 20"/>
                <a:gd name="T19" fmla="*/ 37803153 h 995"/>
                <a:gd name="T20" fmla="*/ 50403118 w 20"/>
                <a:gd name="T21" fmla="*/ 37803153 h 9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995"/>
                <a:gd name="T35" fmla="*/ 20 w 20"/>
                <a:gd name="T36" fmla="*/ 995 h 99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995">
                  <a:moveTo>
                    <a:pt x="20" y="15"/>
                  </a:moveTo>
                  <a:lnTo>
                    <a:pt x="20" y="15"/>
                  </a:lnTo>
                  <a:lnTo>
                    <a:pt x="20" y="5"/>
                  </a:lnTo>
                  <a:lnTo>
                    <a:pt x="15" y="0"/>
                  </a:lnTo>
                  <a:lnTo>
                    <a:pt x="5" y="0"/>
                  </a:lnTo>
                  <a:lnTo>
                    <a:pt x="5" y="5"/>
                  </a:lnTo>
                  <a:lnTo>
                    <a:pt x="0" y="954"/>
                  </a:lnTo>
                  <a:lnTo>
                    <a:pt x="20" y="995"/>
                  </a:lnTo>
                  <a:lnTo>
                    <a:pt x="20" y="15"/>
                  </a:lnTo>
                  <a:close/>
                </a:path>
              </a:pathLst>
            </a:custGeom>
            <a:solidFill>
              <a:srgbClr val="B76E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6" name="Freeform 27">
              <a:extLst>
                <a:ext uri="{FF2B5EF4-FFF2-40B4-BE49-F238E27FC236}">
                  <a16:creationId xmlns:a16="http://schemas.microsoft.com/office/drawing/2014/main" id="{D365FAFC-4A10-47F1-926B-DC85FF866692}"/>
                </a:ext>
              </a:extLst>
            </p:cNvPr>
            <p:cNvSpPr>
              <a:spLocks/>
            </p:cNvSpPr>
            <p:nvPr/>
          </p:nvSpPr>
          <p:spPr bwMode="auto">
            <a:xfrm>
              <a:off x="3587751" y="4010025"/>
              <a:ext cx="49213" cy="1878013"/>
            </a:xfrm>
            <a:custGeom>
              <a:avLst/>
              <a:gdLst>
                <a:gd name="T0" fmla="*/ 78126437 w 31"/>
                <a:gd name="T1" fmla="*/ 50403130 h 1183"/>
                <a:gd name="T2" fmla="*/ 78126437 w 31"/>
                <a:gd name="T3" fmla="*/ 50403130 h 1183"/>
                <a:gd name="T4" fmla="*/ 65524737 w 31"/>
                <a:gd name="T5" fmla="*/ 12601576 h 1183"/>
                <a:gd name="T6" fmla="*/ 52924624 w 31"/>
                <a:gd name="T7" fmla="*/ 0 h 1183"/>
                <a:gd name="T8" fmla="*/ 37803525 w 31"/>
                <a:gd name="T9" fmla="*/ 12601576 h 1183"/>
                <a:gd name="T10" fmla="*/ 12601703 w 31"/>
                <a:gd name="T11" fmla="*/ 25201565 h 1183"/>
                <a:gd name="T12" fmla="*/ 0 w 31"/>
                <a:gd name="T13" fmla="*/ 2147483647 h 1183"/>
                <a:gd name="T14" fmla="*/ 78126437 w 31"/>
                <a:gd name="T15" fmla="*/ 2147483647 h 1183"/>
                <a:gd name="T16" fmla="*/ 78126437 w 31"/>
                <a:gd name="T17" fmla="*/ 2147483647 h 1183"/>
                <a:gd name="T18" fmla="*/ 78126437 w 31"/>
                <a:gd name="T19" fmla="*/ 50403130 h 1183"/>
                <a:gd name="T20" fmla="*/ 78126437 w 31"/>
                <a:gd name="T21" fmla="*/ 50403130 h 11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
                <a:gd name="T34" fmla="*/ 0 h 1183"/>
                <a:gd name="T35" fmla="*/ 31 w 31"/>
                <a:gd name="T36" fmla="*/ 1183 h 118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 h="1183">
                  <a:moveTo>
                    <a:pt x="31" y="20"/>
                  </a:moveTo>
                  <a:lnTo>
                    <a:pt x="31" y="20"/>
                  </a:lnTo>
                  <a:lnTo>
                    <a:pt x="26" y="5"/>
                  </a:lnTo>
                  <a:lnTo>
                    <a:pt x="21" y="0"/>
                  </a:lnTo>
                  <a:lnTo>
                    <a:pt x="15" y="5"/>
                  </a:lnTo>
                  <a:lnTo>
                    <a:pt x="5" y="10"/>
                  </a:lnTo>
                  <a:lnTo>
                    <a:pt x="0" y="1178"/>
                  </a:lnTo>
                  <a:lnTo>
                    <a:pt x="31" y="1183"/>
                  </a:lnTo>
                  <a:lnTo>
                    <a:pt x="31" y="20"/>
                  </a:lnTo>
                  <a:close/>
                </a:path>
              </a:pathLst>
            </a:custGeom>
            <a:solidFill>
              <a:srgbClr val="B76E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7" name="Freeform 28">
              <a:extLst>
                <a:ext uri="{FF2B5EF4-FFF2-40B4-BE49-F238E27FC236}">
                  <a16:creationId xmlns:a16="http://schemas.microsoft.com/office/drawing/2014/main" id="{D7505F81-D85F-486A-8BDB-3B5ECC211349}"/>
                </a:ext>
              </a:extLst>
            </p:cNvPr>
            <p:cNvSpPr>
              <a:spLocks/>
            </p:cNvSpPr>
            <p:nvPr/>
          </p:nvSpPr>
          <p:spPr bwMode="auto">
            <a:xfrm>
              <a:off x="4714876" y="4143380"/>
              <a:ext cx="33338" cy="1651000"/>
            </a:xfrm>
            <a:custGeom>
              <a:avLst/>
              <a:gdLst>
                <a:gd name="T0" fmla="*/ 52924874 w 21"/>
                <a:gd name="T1" fmla="*/ 37801545 h 1040"/>
                <a:gd name="T2" fmla="*/ 52924874 w 21"/>
                <a:gd name="T3" fmla="*/ 37801545 h 1040"/>
                <a:gd name="T4" fmla="*/ 37803703 w 21"/>
                <a:gd name="T5" fmla="*/ 0 h 1040"/>
                <a:gd name="T6" fmla="*/ 25201938 w 21"/>
                <a:gd name="T7" fmla="*/ 0 h 1040"/>
                <a:gd name="T8" fmla="*/ 12601763 w 21"/>
                <a:gd name="T9" fmla="*/ 0 h 1040"/>
                <a:gd name="T10" fmla="*/ 0 w 21"/>
                <a:gd name="T11" fmla="*/ 12599985 h 1040"/>
                <a:gd name="T12" fmla="*/ 0 w 21"/>
                <a:gd name="T13" fmla="*/ 2147483647 h 1040"/>
                <a:gd name="T14" fmla="*/ 37803703 w 21"/>
                <a:gd name="T15" fmla="*/ 2147483647 h 1040"/>
                <a:gd name="T16" fmla="*/ 37803703 w 21"/>
                <a:gd name="T17" fmla="*/ 2147483647 h 1040"/>
                <a:gd name="T18" fmla="*/ 52924874 w 21"/>
                <a:gd name="T19" fmla="*/ 37801545 h 1040"/>
                <a:gd name="T20" fmla="*/ 52924874 w 21"/>
                <a:gd name="T21" fmla="*/ 37801545 h 10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
                <a:gd name="T34" fmla="*/ 0 h 1040"/>
                <a:gd name="T35" fmla="*/ 21 w 21"/>
                <a:gd name="T36" fmla="*/ 1040 h 10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 h="1040">
                  <a:moveTo>
                    <a:pt x="21" y="15"/>
                  </a:moveTo>
                  <a:lnTo>
                    <a:pt x="21" y="15"/>
                  </a:lnTo>
                  <a:lnTo>
                    <a:pt x="15" y="0"/>
                  </a:lnTo>
                  <a:lnTo>
                    <a:pt x="10" y="0"/>
                  </a:lnTo>
                  <a:lnTo>
                    <a:pt x="5" y="0"/>
                  </a:lnTo>
                  <a:lnTo>
                    <a:pt x="0" y="5"/>
                  </a:lnTo>
                  <a:lnTo>
                    <a:pt x="0" y="1000"/>
                  </a:lnTo>
                  <a:lnTo>
                    <a:pt x="15" y="1040"/>
                  </a:lnTo>
                  <a:lnTo>
                    <a:pt x="21" y="15"/>
                  </a:lnTo>
                  <a:close/>
                </a:path>
              </a:pathLst>
            </a:custGeom>
            <a:solidFill>
              <a:srgbClr val="B76E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8" name="Freeform 29">
              <a:extLst>
                <a:ext uri="{FF2B5EF4-FFF2-40B4-BE49-F238E27FC236}">
                  <a16:creationId xmlns:a16="http://schemas.microsoft.com/office/drawing/2014/main" id="{CDC4BDEB-803D-4BCE-9B74-2FC226AA2944}"/>
                </a:ext>
              </a:extLst>
            </p:cNvPr>
            <p:cNvSpPr>
              <a:spLocks/>
            </p:cNvSpPr>
            <p:nvPr/>
          </p:nvSpPr>
          <p:spPr bwMode="auto">
            <a:xfrm>
              <a:off x="4572000" y="4000504"/>
              <a:ext cx="23813" cy="1458913"/>
            </a:xfrm>
            <a:custGeom>
              <a:avLst/>
              <a:gdLst>
                <a:gd name="T0" fmla="*/ 37803934 w 15"/>
                <a:gd name="T1" fmla="*/ 37803153 h 919"/>
                <a:gd name="T2" fmla="*/ 37803934 w 15"/>
                <a:gd name="T3" fmla="*/ 37803153 h 919"/>
                <a:gd name="T4" fmla="*/ 25202091 w 15"/>
                <a:gd name="T5" fmla="*/ 12601579 h 919"/>
                <a:gd name="T6" fmla="*/ 25202091 w 15"/>
                <a:gd name="T7" fmla="*/ 0 h 919"/>
                <a:gd name="T8" fmla="*/ 12601839 w 15"/>
                <a:gd name="T9" fmla="*/ 0 h 919"/>
                <a:gd name="T10" fmla="*/ 0 w 15"/>
                <a:gd name="T11" fmla="*/ 12601579 h 919"/>
                <a:gd name="T12" fmla="*/ 12601839 w 15"/>
                <a:gd name="T13" fmla="*/ 2147483647 h 919"/>
                <a:gd name="T14" fmla="*/ 37803934 w 15"/>
                <a:gd name="T15" fmla="*/ 2147483647 h 919"/>
                <a:gd name="T16" fmla="*/ 37803934 w 15"/>
                <a:gd name="T17" fmla="*/ 2147483647 h 919"/>
                <a:gd name="T18" fmla="*/ 37803934 w 15"/>
                <a:gd name="T19" fmla="*/ 37803153 h 919"/>
                <a:gd name="T20" fmla="*/ 37803934 w 15"/>
                <a:gd name="T21" fmla="*/ 37803153 h 9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
                <a:gd name="T34" fmla="*/ 0 h 919"/>
                <a:gd name="T35" fmla="*/ 15 w 15"/>
                <a:gd name="T36" fmla="*/ 919 h 9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 h="919">
                  <a:moveTo>
                    <a:pt x="15" y="15"/>
                  </a:moveTo>
                  <a:lnTo>
                    <a:pt x="15" y="15"/>
                  </a:lnTo>
                  <a:lnTo>
                    <a:pt x="10" y="5"/>
                  </a:lnTo>
                  <a:lnTo>
                    <a:pt x="10" y="0"/>
                  </a:lnTo>
                  <a:lnTo>
                    <a:pt x="5" y="0"/>
                  </a:lnTo>
                  <a:lnTo>
                    <a:pt x="0" y="5"/>
                  </a:lnTo>
                  <a:lnTo>
                    <a:pt x="5" y="878"/>
                  </a:lnTo>
                  <a:lnTo>
                    <a:pt x="15" y="919"/>
                  </a:lnTo>
                  <a:lnTo>
                    <a:pt x="15" y="15"/>
                  </a:lnTo>
                  <a:close/>
                </a:path>
              </a:pathLst>
            </a:custGeom>
            <a:solidFill>
              <a:srgbClr val="B76E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9" name="Freeform 30">
              <a:extLst>
                <a:ext uri="{FF2B5EF4-FFF2-40B4-BE49-F238E27FC236}">
                  <a16:creationId xmlns:a16="http://schemas.microsoft.com/office/drawing/2014/main" id="{322D4E88-B1D9-4411-92D3-2121DC3A02D0}"/>
                </a:ext>
              </a:extLst>
            </p:cNvPr>
            <p:cNvSpPr>
              <a:spLocks/>
            </p:cNvSpPr>
            <p:nvPr/>
          </p:nvSpPr>
          <p:spPr bwMode="auto">
            <a:xfrm>
              <a:off x="3506788" y="3937000"/>
              <a:ext cx="169863" cy="80963"/>
            </a:xfrm>
            <a:custGeom>
              <a:avLst/>
              <a:gdLst>
                <a:gd name="T0" fmla="*/ 269658329 w 107"/>
                <a:gd name="T1" fmla="*/ 0 h 51"/>
                <a:gd name="T2" fmla="*/ 269658329 w 107"/>
                <a:gd name="T3" fmla="*/ 128529567 h 51"/>
                <a:gd name="T4" fmla="*/ 0 w 107"/>
                <a:gd name="T5" fmla="*/ 128529567 h 51"/>
                <a:gd name="T6" fmla="*/ 0 w 107"/>
                <a:gd name="T7" fmla="*/ 0 h 51"/>
                <a:gd name="T8" fmla="*/ 0 w 107"/>
                <a:gd name="T9" fmla="*/ 0 h 51"/>
                <a:gd name="T10" fmla="*/ 269658329 w 107"/>
                <a:gd name="T11" fmla="*/ 0 h 51"/>
                <a:gd name="T12" fmla="*/ 269658329 w 107"/>
                <a:gd name="T13" fmla="*/ 0 h 51"/>
                <a:gd name="T14" fmla="*/ 0 60000 65536"/>
                <a:gd name="T15" fmla="*/ 0 60000 65536"/>
                <a:gd name="T16" fmla="*/ 0 60000 65536"/>
                <a:gd name="T17" fmla="*/ 0 60000 65536"/>
                <a:gd name="T18" fmla="*/ 0 60000 65536"/>
                <a:gd name="T19" fmla="*/ 0 60000 65536"/>
                <a:gd name="T20" fmla="*/ 0 60000 65536"/>
                <a:gd name="T21" fmla="*/ 0 w 107"/>
                <a:gd name="T22" fmla="*/ 0 h 51"/>
                <a:gd name="T23" fmla="*/ 107 w 107"/>
                <a:gd name="T24" fmla="*/ 51 h 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7" h="51">
                  <a:moveTo>
                    <a:pt x="107" y="0"/>
                  </a:moveTo>
                  <a:lnTo>
                    <a:pt x="107" y="51"/>
                  </a:lnTo>
                  <a:lnTo>
                    <a:pt x="0" y="51"/>
                  </a:lnTo>
                  <a:lnTo>
                    <a:pt x="0" y="0"/>
                  </a:lnTo>
                  <a:lnTo>
                    <a:pt x="107" y="0"/>
                  </a:lnTo>
                  <a:close/>
                </a:path>
              </a:pathLst>
            </a:custGeom>
            <a:solidFill>
              <a:srgbClr val="A6543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70" name="Freeform 31">
              <a:extLst>
                <a:ext uri="{FF2B5EF4-FFF2-40B4-BE49-F238E27FC236}">
                  <a16:creationId xmlns:a16="http://schemas.microsoft.com/office/drawing/2014/main" id="{352EA1D3-2A04-486B-A987-341F1DEEE9E4}"/>
                </a:ext>
              </a:extLst>
            </p:cNvPr>
            <p:cNvSpPr>
              <a:spLocks/>
            </p:cNvSpPr>
            <p:nvPr/>
          </p:nvSpPr>
          <p:spPr bwMode="auto">
            <a:xfrm>
              <a:off x="4475163" y="3873500"/>
              <a:ext cx="120650" cy="80963"/>
            </a:xfrm>
            <a:custGeom>
              <a:avLst/>
              <a:gdLst>
                <a:gd name="T0" fmla="*/ 191531848 w 76"/>
                <a:gd name="T1" fmla="*/ 0 h 51"/>
                <a:gd name="T2" fmla="*/ 191531848 w 76"/>
                <a:gd name="T3" fmla="*/ 128529567 h 51"/>
                <a:gd name="T4" fmla="*/ 0 w 76"/>
                <a:gd name="T5" fmla="*/ 128529567 h 51"/>
                <a:gd name="T6" fmla="*/ 0 w 76"/>
                <a:gd name="T7" fmla="*/ 12601652 h 51"/>
                <a:gd name="T8" fmla="*/ 0 w 76"/>
                <a:gd name="T9" fmla="*/ 12601652 h 51"/>
                <a:gd name="T10" fmla="*/ 191531848 w 76"/>
                <a:gd name="T11" fmla="*/ 0 h 51"/>
                <a:gd name="T12" fmla="*/ 191531848 w 76"/>
                <a:gd name="T13" fmla="*/ 0 h 51"/>
                <a:gd name="T14" fmla="*/ 0 60000 65536"/>
                <a:gd name="T15" fmla="*/ 0 60000 65536"/>
                <a:gd name="T16" fmla="*/ 0 60000 65536"/>
                <a:gd name="T17" fmla="*/ 0 60000 65536"/>
                <a:gd name="T18" fmla="*/ 0 60000 65536"/>
                <a:gd name="T19" fmla="*/ 0 60000 65536"/>
                <a:gd name="T20" fmla="*/ 0 60000 65536"/>
                <a:gd name="T21" fmla="*/ 0 w 76"/>
                <a:gd name="T22" fmla="*/ 0 h 51"/>
                <a:gd name="T23" fmla="*/ 76 w 76"/>
                <a:gd name="T24" fmla="*/ 51 h 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 h="51">
                  <a:moveTo>
                    <a:pt x="76" y="0"/>
                  </a:moveTo>
                  <a:lnTo>
                    <a:pt x="76" y="51"/>
                  </a:lnTo>
                  <a:lnTo>
                    <a:pt x="0" y="51"/>
                  </a:lnTo>
                  <a:lnTo>
                    <a:pt x="0" y="5"/>
                  </a:lnTo>
                  <a:lnTo>
                    <a:pt x="76" y="0"/>
                  </a:lnTo>
                  <a:close/>
                </a:path>
              </a:pathLst>
            </a:custGeom>
            <a:solidFill>
              <a:srgbClr val="A6543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71" name="Freeform 32">
              <a:extLst>
                <a:ext uri="{FF2B5EF4-FFF2-40B4-BE49-F238E27FC236}">
                  <a16:creationId xmlns:a16="http://schemas.microsoft.com/office/drawing/2014/main" id="{09E4021C-B34D-4DF7-99D4-B8BED36E53E6}"/>
                </a:ext>
              </a:extLst>
            </p:cNvPr>
            <p:cNvSpPr>
              <a:spLocks/>
            </p:cNvSpPr>
            <p:nvPr/>
          </p:nvSpPr>
          <p:spPr bwMode="auto">
            <a:xfrm>
              <a:off x="4514851" y="3752850"/>
              <a:ext cx="120650" cy="79375"/>
            </a:xfrm>
            <a:custGeom>
              <a:avLst/>
              <a:gdLst>
                <a:gd name="T0" fmla="*/ 191531848 w 76"/>
                <a:gd name="T1" fmla="*/ 0 h 50"/>
                <a:gd name="T2" fmla="*/ 191531848 w 76"/>
                <a:gd name="T3" fmla="*/ 126007824 h 50"/>
                <a:gd name="T4" fmla="*/ 0 w 76"/>
                <a:gd name="T5" fmla="*/ 126007824 h 50"/>
                <a:gd name="T6" fmla="*/ 0 w 76"/>
                <a:gd name="T7" fmla="*/ 12601574 h 50"/>
                <a:gd name="T8" fmla="*/ 0 w 76"/>
                <a:gd name="T9" fmla="*/ 12601574 h 50"/>
                <a:gd name="T10" fmla="*/ 191531848 w 76"/>
                <a:gd name="T11" fmla="*/ 0 h 50"/>
                <a:gd name="T12" fmla="*/ 191531848 w 76"/>
                <a:gd name="T13" fmla="*/ 0 h 50"/>
                <a:gd name="T14" fmla="*/ 0 60000 65536"/>
                <a:gd name="T15" fmla="*/ 0 60000 65536"/>
                <a:gd name="T16" fmla="*/ 0 60000 65536"/>
                <a:gd name="T17" fmla="*/ 0 60000 65536"/>
                <a:gd name="T18" fmla="*/ 0 60000 65536"/>
                <a:gd name="T19" fmla="*/ 0 60000 65536"/>
                <a:gd name="T20" fmla="*/ 0 60000 65536"/>
                <a:gd name="T21" fmla="*/ 0 w 76"/>
                <a:gd name="T22" fmla="*/ 0 h 50"/>
                <a:gd name="T23" fmla="*/ 76 w 76"/>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 h="50">
                  <a:moveTo>
                    <a:pt x="76" y="0"/>
                  </a:moveTo>
                  <a:lnTo>
                    <a:pt x="76" y="50"/>
                  </a:lnTo>
                  <a:lnTo>
                    <a:pt x="0" y="50"/>
                  </a:lnTo>
                  <a:lnTo>
                    <a:pt x="0" y="5"/>
                  </a:lnTo>
                  <a:lnTo>
                    <a:pt x="76" y="0"/>
                  </a:lnTo>
                  <a:close/>
                </a:path>
              </a:pathLst>
            </a:custGeom>
            <a:solidFill>
              <a:srgbClr val="A6543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72" name="Freeform 33">
              <a:extLst>
                <a:ext uri="{FF2B5EF4-FFF2-40B4-BE49-F238E27FC236}">
                  <a16:creationId xmlns:a16="http://schemas.microsoft.com/office/drawing/2014/main" id="{8EF7131E-5BA2-46B3-8FEA-C072603F2F79}"/>
                </a:ext>
              </a:extLst>
            </p:cNvPr>
            <p:cNvSpPr>
              <a:spLocks/>
            </p:cNvSpPr>
            <p:nvPr/>
          </p:nvSpPr>
          <p:spPr bwMode="auto">
            <a:xfrm>
              <a:off x="4756151" y="3857625"/>
              <a:ext cx="57150" cy="71438"/>
            </a:xfrm>
            <a:custGeom>
              <a:avLst/>
              <a:gdLst>
                <a:gd name="T0" fmla="*/ 90725611 w 36"/>
                <a:gd name="T1" fmla="*/ 0 h 45"/>
                <a:gd name="T2" fmla="*/ 90725611 w 36"/>
                <a:gd name="T3" fmla="*/ 113408630 h 45"/>
                <a:gd name="T4" fmla="*/ 0 w 36"/>
                <a:gd name="T5" fmla="*/ 113408630 h 45"/>
                <a:gd name="T6" fmla="*/ 0 w 36"/>
                <a:gd name="T7" fmla="*/ 12601662 h 45"/>
                <a:gd name="T8" fmla="*/ 0 w 36"/>
                <a:gd name="T9" fmla="*/ 12601662 h 45"/>
                <a:gd name="T10" fmla="*/ 90725611 w 36"/>
                <a:gd name="T11" fmla="*/ 0 h 45"/>
                <a:gd name="T12" fmla="*/ 90725611 w 36"/>
                <a:gd name="T13" fmla="*/ 0 h 45"/>
                <a:gd name="T14" fmla="*/ 0 60000 65536"/>
                <a:gd name="T15" fmla="*/ 0 60000 65536"/>
                <a:gd name="T16" fmla="*/ 0 60000 65536"/>
                <a:gd name="T17" fmla="*/ 0 60000 65536"/>
                <a:gd name="T18" fmla="*/ 0 60000 65536"/>
                <a:gd name="T19" fmla="*/ 0 60000 65536"/>
                <a:gd name="T20" fmla="*/ 0 60000 65536"/>
                <a:gd name="T21" fmla="*/ 0 w 36"/>
                <a:gd name="T22" fmla="*/ 0 h 45"/>
                <a:gd name="T23" fmla="*/ 36 w 36"/>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5">
                  <a:moveTo>
                    <a:pt x="36" y="0"/>
                  </a:moveTo>
                  <a:lnTo>
                    <a:pt x="36" y="45"/>
                  </a:lnTo>
                  <a:lnTo>
                    <a:pt x="0" y="45"/>
                  </a:lnTo>
                  <a:lnTo>
                    <a:pt x="0" y="5"/>
                  </a:lnTo>
                  <a:lnTo>
                    <a:pt x="36" y="0"/>
                  </a:lnTo>
                  <a:close/>
                </a:path>
              </a:pathLst>
            </a:custGeom>
            <a:solidFill>
              <a:srgbClr val="A6543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73" name="Freeform 35">
              <a:extLst>
                <a:ext uri="{FF2B5EF4-FFF2-40B4-BE49-F238E27FC236}">
                  <a16:creationId xmlns:a16="http://schemas.microsoft.com/office/drawing/2014/main" id="{D8F55A2B-8F1A-4BB2-880B-61DA6CE4485A}"/>
                </a:ext>
              </a:extLst>
            </p:cNvPr>
            <p:cNvSpPr>
              <a:spLocks/>
            </p:cNvSpPr>
            <p:nvPr/>
          </p:nvSpPr>
          <p:spPr bwMode="auto">
            <a:xfrm>
              <a:off x="2314576" y="4164013"/>
              <a:ext cx="49213" cy="87313"/>
            </a:xfrm>
            <a:custGeom>
              <a:avLst/>
              <a:gdLst>
                <a:gd name="T0" fmla="*/ 78126437 w 31"/>
                <a:gd name="T1" fmla="*/ 12601647 h 55"/>
                <a:gd name="T2" fmla="*/ 78126437 w 31"/>
                <a:gd name="T3" fmla="*/ 138610192 h 55"/>
                <a:gd name="T4" fmla="*/ 0 w 31"/>
                <a:gd name="T5" fmla="*/ 138610192 h 55"/>
                <a:gd name="T6" fmla="*/ 12601703 w 31"/>
                <a:gd name="T7" fmla="*/ 75605124 h 55"/>
                <a:gd name="T8" fmla="*/ 12601703 w 31"/>
                <a:gd name="T9" fmla="*/ 0 h 55"/>
                <a:gd name="T10" fmla="*/ 78126437 w 31"/>
                <a:gd name="T11" fmla="*/ 12601647 h 55"/>
                <a:gd name="T12" fmla="*/ 0 60000 65536"/>
                <a:gd name="T13" fmla="*/ 0 60000 65536"/>
                <a:gd name="T14" fmla="*/ 0 60000 65536"/>
                <a:gd name="T15" fmla="*/ 0 60000 65536"/>
                <a:gd name="T16" fmla="*/ 0 60000 65536"/>
                <a:gd name="T17" fmla="*/ 0 60000 65536"/>
                <a:gd name="T18" fmla="*/ 0 w 31"/>
                <a:gd name="T19" fmla="*/ 0 h 55"/>
                <a:gd name="T20" fmla="*/ 31 w 31"/>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31" h="55">
                  <a:moveTo>
                    <a:pt x="31" y="5"/>
                  </a:moveTo>
                  <a:lnTo>
                    <a:pt x="31" y="55"/>
                  </a:lnTo>
                  <a:lnTo>
                    <a:pt x="0" y="55"/>
                  </a:lnTo>
                  <a:lnTo>
                    <a:pt x="5" y="30"/>
                  </a:lnTo>
                  <a:lnTo>
                    <a:pt x="5" y="0"/>
                  </a:lnTo>
                  <a:lnTo>
                    <a:pt x="31" y="5"/>
                  </a:lnTo>
                  <a:close/>
                </a:path>
              </a:pathLst>
            </a:custGeom>
            <a:solidFill>
              <a:srgbClr val="7253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74" name="Freeform 36">
              <a:extLst>
                <a:ext uri="{FF2B5EF4-FFF2-40B4-BE49-F238E27FC236}">
                  <a16:creationId xmlns:a16="http://schemas.microsoft.com/office/drawing/2014/main" id="{983E7560-9E0D-4A8A-AAE4-E74309469F2D}"/>
                </a:ext>
              </a:extLst>
            </p:cNvPr>
            <p:cNvSpPr>
              <a:spLocks/>
            </p:cNvSpPr>
            <p:nvPr/>
          </p:nvSpPr>
          <p:spPr bwMode="auto">
            <a:xfrm>
              <a:off x="2008188" y="4156075"/>
              <a:ext cx="250825" cy="87313"/>
            </a:xfrm>
            <a:custGeom>
              <a:avLst/>
              <a:gdLst>
                <a:gd name="T0" fmla="*/ 357862148 w 158"/>
                <a:gd name="T1" fmla="*/ 0 h 55"/>
                <a:gd name="T2" fmla="*/ 398184633 w 158"/>
                <a:gd name="T3" fmla="*/ 50403412 h 55"/>
                <a:gd name="T4" fmla="*/ 398184633 w 158"/>
                <a:gd name="T5" fmla="*/ 100806824 h 55"/>
                <a:gd name="T6" fmla="*/ 320059026 w 158"/>
                <a:gd name="T7" fmla="*/ 138610192 h 55"/>
                <a:gd name="T8" fmla="*/ 90725615 w 158"/>
                <a:gd name="T9" fmla="*/ 138610192 h 55"/>
                <a:gd name="T10" fmla="*/ 0 w 158"/>
                <a:gd name="T11" fmla="*/ 100806824 h 55"/>
                <a:gd name="T12" fmla="*/ 0 w 158"/>
                <a:gd name="T13" fmla="*/ 25201706 h 55"/>
                <a:gd name="T14" fmla="*/ 78124045 w 158"/>
                <a:gd name="T15" fmla="*/ 0 h 55"/>
                <a:gd name="T16" fmla="*/ 78124045 w 158"/>
                <a:gd name="T17" fmla="*/ 0 h 55"/>
                <a:gd name="T18" fmla="*/ 219252815 w 158"/>
                <a:gd name="T19" fmla="*/ 0 h 55"/>
                <a:gd name="T20" fmla="*/ 357862148 w 158"/>
                <a:gd name="T21" fmla="*/ 0 h 55"/>
                <a:gd name="T22" fmla="*/ 357862148 w 158"/>
                <a:gd name="T23" fmla="*/ 0 h 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8"/>
                <a:gd name="T37" fmla="*/ 0 h 55"/>
                <a:gd name="T38" fmla="*/ 158 w 158"/>
                <a:gd name="T39" fmla="*/ 55 h 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8" h="55">
                  <a:moveTo>
                    <a:pt x="142" y="0"/>
                  </a:moveTo>
                  <a:lnTo>
                    <a:pt x="158" y="20"/>
                  </a:lnTo>
                  <a:lnTo>
                    <a:pt x="158" y="40"/>
                  </a:lnTo>
                  <a:lnTo>
                    <a:pt x="127" y="55"/>
                  </a:lnTo>
                  <a:lnTo>
                    <a:pt x="36" y="55"/>
                  </a:lnTo>
                  <a:lnTo>
                    <a:pt x="0" y="40"/>
                  </a:lnTo>
                  <a:lnTo>
                    <a:pt x="0" y="10"/>
                  </a:lnTo>
                  <a:lnTo>
                    <a:pt x="31" y="0"/>
                  </a:lnTo>
                  <a:lnTo>
                    <a:pt x="87" y="0"/>
                  </a:lnTo>
                  <a:lnTo>
                    <a:pt x="142" y="0"/>
                  </a:lnTo>
                  <a:close/>
                </a:path>
              </a:pathLst>
            </a:custGeom>
            <a:solidFill>
              <a:srgbClr val="983E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75" name="Freeform 37">
              <a:extLst>
                <a:ext uri="{FF2B5EF4-FFF2-40B4-BE49-F238E27FC236}">
                  <a16:creationId xmlns:a16="http://schemas.microsoft.com/office/drawing/2014/main" id="{8E36ABC6-BCC1-4621-9D5E-F2265175924A}"/>
                </a:ext>
              </a:extLst>
            </p:cNvPr>
            <p:cNvSpPr>
              <a:spLocks/>
            </p:cNvSpPr>
            <p:nvPr/>
          </p:nvSpPr>
          <p:spPr bwMode="auto">
            <a:xfrm>
              <a:off x="3532188" y="3776663"/>
              <a:ext cx="104775" cy="104775"/>
            </a:xfrm>
            <a:custGeom>
              <a:avLst/>
              <a:gdLst>
                <a:gd name="T0" fmla="*/ 166330285 w 66"/>
                <a:gd name="T1" fmla="*/ 0 h 66"/>
                <a:gd name="T2" fmla="*/ 166330285 w 66"/>
                <a:gd name="T3" fmla="*/ 166330285 h 66"/>
                <a:gd name="T4" fmla="*/ 12599985 w 66"/>
                <a:gd name="T5" fmla="*/ 166330285 h 66"/>
                <a:gd name="T6" fmla="*/ 0 w 66"/>
                <a:gd name="T7" fmla="*/ 12599985 h 66"/>
                <a:gd name="T8" fmla="*/ 166330285 w 66"/>
                <a:gd name="T9" fmla="*/ 0 h 66"/>
                <a:gd name="T10" fmla="*/ 0 60000 65536"/>
                <a:gd name="T11" fmla="*/ 0 60000 65536"/>
                <a:gd name="T12" fmla="*/ 0 60000 65536"/>
                <a:gd name="T13" fmla="*/ 0 60000 65536"/>
                <a:gd name="T14" fmla="*/ 0 60000 65536"/>
                <a:gd name="T15" fmla="*/ 0 w 66"/>
                <a:gd name="T16" fmla="*/ 0 h 66"/>
                <a:gd name="T17" fmla="*/ 66 w 66"/>
                <a:gd name="T18" fmla="*/ 66 h 66"/>
              </a:gdLst>
              <a:ahLst/>
              <a:cxnLst>
                <a:cxn ang="T10">
                  <a:pos x="T0" y="T1"/>
                </a:cxn>
                <a:cxn ang="T11">
                  <a:pos x="T2" y="T3"/>
                </a:cxn>
                <a:cxn ang="T12">
                  <a:pos x="T4" y="T5"/>
                </a:cxn>
                <a:cxn ang="T13">
                  <a:pos x="T6" y="T7"/>
                </a:cxn>
                <a:cxn ang="T14">
                  <a:pos x="T8" y="T9"/>
                </a:cxn>
              </a:cxnLst>
              <a:rect l="T15" t="T16" r="T17" b="T18"/>
              <a:pathLst>
                <a:path w="66" h="66">
                  <a:moveTo>
                    <a:pt x="66" y="0"/>
                  </a:moveTo>
                  <a:lnTo>
                    <a:pt x="66" y="66"/>
                  </a:lnTo>
                  <a:lnTo>
                    <a:pt x="5" y="66"/>
                  </a:lnTo>
                  <a:lnTo>
                    <a:pt x="0" y="5"/>
                  </a:lnTo>
                  <a:lnTo>
                    <a:pt x="66" y="0"/>
                  </a:lnTo>
                  <a:close/>
                </a:path>
              </a:pathLst>
            </a:custGeom>
            <a:solidFill>
              <a:srgbClr val="BB38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76" name="Freeform 38">
              <a:extLst>
                <a:ext uri="{FF2B5EF4-FFF2-40B4-BE49-F238E27FC236}">
                  <a16:creationId xmlns:a16="http://schemas.microsoft.com/office/drawing/2014/main" id="{A2911408-E4A5-4CF6-9FAA-178E1ED50F55}"/>
                </a:ext>
              </a:extLst>
            </p:cNvPr>
            <p:cNvSpPr>
              <a:spLocks/>
            </p:cNvSpPr>
            <p:nvPr/>
          </p:nvSpPr>
          <p:spPr bwMode="auto">
            <a:xfrm>
              <a:off x="1984376" y="4025900"/>
              <a:ext cx="73025" cy="104775"/>
            </a:xfrm>
            <a:custGeom>
              <a:avLst/>
              <a:gdLst>
                <a:gd name="T0" fmla="*/ 115927199 w 46"/>
                <a:gd name="T1" fmla="*/ 0 h 66"/>
                <a:gd name="T2" fmla="*/ 115927199 w 46"/>
                <a:gd name="T3" fmla="*/ 166330285 h 66"/>
                <a:gd name="T4" fmla="*/ 12601574 w 46"/>
                <a:gd name="T5" fmla="*/ 166330285 h 66"/>
                <a:gd name="T6" fmla="*/ 0 w 46"/>
                <a:gd name="T7" fmla="*/ 12599985 h 66"/>
                <a:gd name="T8" fmla="*/ 115927199 w 46"/>
                <a:gd name="T9" fmla="*/ 0 h 66"/>
                <a:gd name="T10" fmla="*/ 0 60000 65536"/>
                <a:gd name="T11" fmla="*/ 0 60000 65536"/>
                <a:gd name="T12" fmla="*/ 0 60000 65536"/>
                <a:gd name="T13" fmla="*/ 0 60000 65536"/>
                <a:gd name="T14" fmla="*/ 0 60000 65536"/>
                <a:gd name="T15" fmla="*/ 0 w 46"/>
                <a:gd name="T16" fmla="*/ 0 h 66"/>
                <a:gd name="T17" fmla="*/ 46 w 46"/>
                <a:gd name="T18" fmla="*/ 66 h 66"/>
              </a:gdLst>
              <a:ahLst/>
              <a:cxnLst>
                <a:cxn ang="T10">
                  <a:pos x="T0" y="T1"/>
                </a:cxn>
                <a:cxn ang="T11">
                  <a:pos x="T2" y="T3"/>
                </a:cxn>
                <a:cxn ang="T12">
                  <a:pos x="T4" y="T5"/>
                </a:cxn>
                <a:cxn ang="T13">
                  <a:pos x="T6" y="T7"/>
                </a:cxn>
                <a:cxn ang="T14">
                  <a:pos x="T8" y="T9"/>
                </a:cxn>
              </a:cxnLst>
              <a:rect l="T15" t="T16" r="T17" b="T18"/>
              <a:pathLst>
                <a:path w="46" h="66">
                  <a:moveTo>
                    <a:pt x="46" y="0"/>
                  </a:moveTo>
                  <a:lnTo>
                    <a:pt x="46" y="66"/>
                  </a:lnTo>
                  <a:lnTo>
                    <a:pt x="5" y="66"/>
                  </a:lnTo>
                  <a:lnTo>
                    <a:pt x="0" y="5"/>
                  </a:lnTo>
                  <a:lnTo>
                    <a:pt x="46" y="0"/>
                  </a:lnTo>
                  <a:close/>
                </a:path>
              </a:pathLst>
            </a:custGeom>
            <a:solidFill>
              <a:srgbClr val="BB38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77" name="Freeform 39">
              <a:extLst>
                <a:ext uri="{FF2B5EF4-FFF2-40B4-BE49-F238E27FC236}">
                  <a16:creationId xmlns:a16="http://schemas.microsoft.com/office/drawing/2014/main" id="{6A75BD1C-BDB9-446A-B8C3-580F168D30DE}"/>
                </a:ext>
              </a:extLst>
            </p:cNvPr>
            <p:cNvSpPr>
              <a:spLocks/>
            </p:cNvSpPr>
            <p:nvPr/>
          </p:nvSpPr>
          <p:spPr bwMode="auto">
            <a:xfrm>
              <a:off x="3475038" y="3663950"/>
              <a:ext cx="193675" cy="88900"/>
            </a:xfrm>
            <a:custGeom>
              <a:avLst/>
              <a:gdLst>
                <a:gd name="T0" fmla="*/ 307459085 w 122"/>
                <a:gd name="T1" fmla="*/ 50403124 h 56"/>
                <a:gd name="T2" fmla="*/ 307459085 w 122"/>
                <a:gd name="T3" fmla="*/ 141128761 h 56"/>
                <a:gd name="T4" fmla="*/ 0 w 122"/>
                <a:gd name="T5" fmla="*/ 128528777 h 56"/>
                <a:gd name="T6" fmla="*/ 0 w 122"/>
                <a:gd name="T7" fmla="*/ 0 h 56"/>
                <a:gd name="T8" fmla="*/ 50403125 w 122"/>
                <a:gd name="T9" fmla="*/ 0 h 56"/>
                <a:gd name="T10" fmla="*/ 65524071 w 122"/>
                <a:gd name="T11" fmla="*/ 63004708 h 56"/>
                <a:gd name="T12" fmla="*/ 244455988 w 122"/>
                <a:gd name="T13" fmla="*/ 88206263 h 56"/>
                <a:gd name="T14" fmla="*/ 244455988 w 122"/>
                <a:gd name="T15" fmla="*/ 12601575 h 56"/>
                <a:gd name="T16" fmla="*/ 307459085 w 122"/>
                <a:gd name="T17" fmla="*/ 50403124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2"/>
                <a:gd name="T28" fmla="*/ 0 h 56"/>
                <a:gd name="T29" fmla="*/ 122 w 122"/>
                <a:gd name="T30" fmla="*/ 56 h 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2" h="56">
                  <a:moveTo>
                    <a:pt x="122" y="20"/>
                  </a:moveTo>
                  <a:lnTo>
                    <a:pt x="122" y="56"/>
                  </a:lnTo>
                  <a:lnTo>
                    <a:pt x="0" y="51"/>
                  </a:lnTo>
                  <a:lnTo>
                    <a:pt x="0" y="0"/>
                  </a:lnTo>
                  <a:lnTo>
                    <a:pt x="20" y="0"/>
                  </a:lnTo>
                  <a:lnTo>
                    <a:pt x="26" y="25"/>
                  </a:lnTo>
                  <a:lnTo>
                    <a:pt x="97" y="35"/>
                  </a:lnTo>
                  <a:lnTo>
                    <a:pt x="97" y="5"/>
                  </a:lnTo>
                  <a:lnTo>
                    <a:pt x="122" y="20"/>
                  </a:lnTo>
                  <a:close/>
                </a:path>
              </a:pathLst>
            </a:custGeom>
            <a:solidFill>
              <a:srgbClr val="BB38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78" name="Freeform 47">
              <a:extLst>
                <a:ext uri="{FF2B5EF4-FFF2-40B4-BE49-F238E27FC236}">
                  <a16:creationId xmlns:a16="http://schemas.microsoft.com/office/drawing/2014/main" id="{4C241C66-C070-4B5A-8CE6-A02EEA3C6866}"/>
                </a:ext>
              </a:extLst>
            </p:cNvPr>
            <p:cNvSpPr>
              <a:spLocks/>
            </p:cNvSpPr>
            <p:nvPr/>
          </p:nvSpPr>
          <p:spPr bwMode="auto">
            <a:xfrm>
              <a:off x="1549401" y="3108325"/>
              <a:ext cx="1587500" cy="579438"/>
            </a:xfrm>
            <a:custGeom>
              <a:avLst/>
              <a:gdLst>
                <a:gd name="T0" fmla="*/ 2147483647 w 1000"/>
                <a:gd name="T1" fmla="*/ 12601585 h 365"/>
                <a:gd name="T2" fmla="*/ 1638101559 w 1000"/>
                <a:gd name="T3" fmla="*/ 549394551 h 365"/>
                <a:gd name="T4" fmla="*/ 1176913872 w 1000"/>
                <a:gd name="T5" fmla="*/ 819052206 h 365"/>
                <a:gd name="T6" fmla="*/ 614918173 w 1000"/>
                <a:gd name="T7" fmla="*/ 856853975 h 365"/>
                <a:gd name="T8" fmla="*/ 267136596 w 1000"/>
                <a:gd name="T9" fmla="*/ 753528109 h 365"/>
                <a:gd name="T10" fmla="*/ 0 w 1000"/>
                <a:gd name="T11" fmla="*/ 511592981 h 365"/>
                <a:gd name="T12" fmla="*/ 25201563 w 1000"/>
                <a:gd name="T13" fmla="*/ 624999279 h 365"/>
                <a:gd name="T14" fmla="*/ 307459087 w 1000"/>
                <a:gd name="T15" fmla="*/ 819052206 h 365"/>
                <a:gd name="T16" fmla="*/ 599797240 w 1000"/>
                <a:gd name="T17" fmla="*/ 907257126 h 365"/>
                <a:gd name="T18" fmla="*/ 1035785156 w 1000"/>
                <a:gd name="T19" fmla="*/ 919858708 h 365"/>
                <a:gd name="T20" fmla="*/ 1406247241 w 1000"/>
                <a:gd name="T21" fmla="*/ 791329679 h 365"/>
                <a:gd name="T22" fmla="*/ 2147483647 w 1000"/>
                <a:gd name="T23" fmla="*/ 0 h 365"/>
                <a:gd name="T24" fmla="*/ 2147483647 w 1000"/>
                <a:gd name="T25" fmla="*/ 12601585 h 3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00"/>
                <a:gd name="T40" fmla="*/ 0 h 365"/>
                <a:gd name="T41" fmla="*/ 1000 w 1000"/>
                <a:gd name="T42" fmla="*/ 365 h 36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00" h="365">
                  <a:moveTo>
                    <a:pt x="939" y="5"/>
                  </a:moveTo>
                  <a:lnTo>
                    <a:pt x="650" y="218"/>
                  </a:lnTo>
                  <a:lnTo>
                    <a:pt x="467" y="325"/>
                  </a:lnTo>
                  <a:lnTo>
                    <a:pt x="244" y="340"/>
                  </a:lnTo>
                  <a:lnTo>
                    <a:pt x="106" y="299"/>
                  </a:lnTo>
                  <a:lnTo>
                    <a:pt x="0" y="203"/>
                  </a:lnTo>
                  <a:lnTo>
                    <a:pt x="10" y="248"/>
                  </a:lnTo>
                  <a:lnTo>
                    <a:pt x="122" y="325"/>
                  </a:lnTo>
                  <a:lnTo>
                    <a:pt x="238" y="360"/>
                  </a:lnTo>
                  <a:lnTo>
                    <a:pt x="411" y="365"/>
                  </a:lnTo>
                  <a:lnTo>
                    <a:pt x="558" y="314"/>
                  </a:lnTo>
                  <a:lnTo>
                    <a:pt x="1000" y="0"/>
                  </a:lnTo>
                  <a:lnTo>
                    <a:pt x="939" y="5"/>
                  </a:lnTo>
                  <a:close/>
                </a:path>
              </a:pathLst>
            </a:custGeom>
            <a:solidFill>
              <a:srgbClr val="4B48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79" name="Freeform 48">
              <a:extLst>
                <a:ext uri="{FF2B5EF4-FFF2-40B4-BE49-F238E27FC236}">
                  <a16:creationId xmlns:a16="http://schemas.microsoft.com/office/drawing/2014/main" id="{28C96794-38EC-4C80-86A7-8019B1ED12E5}"/>
                </a:ext>
              </a:extLst>
            </p:cNvPr>
            <p:cNvSpPr>
              <a:spLocks/>
            </p:cNvSpPr>
            <p:nvPr/>
          </p:nvSpPr>
          <p:spPr bwMode="auto">
            <a:xfrm>
              <a:off x="2387601" y="3284538"/>
              <a:ext cx="636588" cy="492125"/>
            </a:xfrm>
            <a:custGeom>
              <a:avLst/>
              <a:gdLst>
                <a:gd name="T0" fmla="*/ 1010584333 w 401"/>
                <a:gd name="T1" fmla="*/ 12599986 h 310"/>
                <a:gd name="T2" fmla="*/ 919858664 w 401"/>
                <a:gd name="T3" fmla="*/ 0 h 310"/>
                <a:gd name="T4" fmla="*/ 819052167 w 401"/>
                <a:gd name="T5" fmla="*/ 78124044 h 310"/>
                <a:gd name="T6" fmla="*/ 345262465 w 401"/>
                <a:gd name="T7" fmla="*/ 589716529 h 310"/>
                <a:gd name="T8" fmla="*/ 0 w 401"/>
                <a:gd name="T9" fmla="*/ 781248328 h 310"/>
                <a:gd name="T10" fmla="*/ 204133598 w 401"/>
                <a:gd name="T11" fmla="*/ 677922756 h 310"/>
                <a:gd name="T12" fmla="*/ 420867288 w 401"/>
                <a:gd name="T13" fmla="*/ 589716529 h 310"/>
                <a:gd name="T14" fmla="*/ 690523343 w 401"/>
                <a:gd name="T15" fmla="*/ 345262163 h 310"/>
                <a:gd name="T16" fmla="*/ 690523343 w 401"/>
                <a:gd name="T17" fmla="*/ 345262163 h 310"/>
                <a:gd name="T18" fmla="*/ 1010584333 w 401"/>
                <a:gd name="T19" fmla="*/ 12599986 h 310"/>
                <a:gd name="T20" fmla="*/ 1010584333 w 401"/>
                <a:gd name="T21" fmla="*/ 12599986 h 3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1"/>
                <a:gd name="T34" fmla="*/ 0 h 310"/>
                <a:gd name="T35" fmla="*/ 401 w 401"/>
                <a:gd name="T36" fmla="*/ 310 h 3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1" h="310">
                  <a:moveTo>
                    <a:pt x="401" y="5"/>
                  </a:moveTo>
                  <a:lnTo>
                    <a:pt x="365" y="0"/>
                  </a:lnTo>
                  <a:lnTo>
                    <a:pt x="325" y="31"/>
                  </a:lnTo>
                  <a:lnTo>
                    <a:pt x="137" y="234"/>
                  </a:lnTo>
                  <a:lnTo>
                    <a:pt x="0" y="310"/>
                  </a:lnTo>
                  <a:lnTo>
                    <a:pt x="81" y="269"/>
                  </a:lnTo>
                  <a:lnTo>
                    <a:pt x="167" y="234"/>
                  </a:lnTo>
                  <a:lnTo>
                    <a:pt x="274" y="137"/>
                  </a:lnTo>
                  <a:lnTo>
                    <a:pt x="401" y="5"/>
                  </a:lnTo>
                  <a:close/>
                </a:path>
              </a:pathLst>
            </a:custGeom>
            <a:solidFill>
              <a:srgbClr val="4B48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80" name="Freeform 49">
              <a:extLst>
                <a:ext uri="{FF2B5EF4-FFF2-40B4-BE49-F238E27FC236}">
                  <a16:creationId xmlns:a16="http://schemas.microsoft.com/office/drawing/2014/main" id="{43032A6A-9C27-4823-BDE4-11735FE303F9}"/>
                </a:ext>
              </a:extLst>
            </p:cNvPr>
            <p:cNvSpPr>
              <a:spLocks/>
            </p:cNvSpPr>
            <p:nvPr/>
          </p:nvSpPr>
          <p:spPr bwMode="auto">
            <a:xfrm>
              <a:off x="2217738" y="3454400"/>
              <a:ext cx="547688" cy="354013"/>
            </a:xfrm>
            <a:custGeom>
              <a:avLst/>
              <a:gdLst>
                <a:gd name="T0" fmla="*/ 690523397 w 345"/>
                <a:gd name="T1" fmla="*/ 141128960 h 223"/>
                <a:gd name="T2" fmla="*/ 398185009 w 345"/>
                <a:gd name="T3" fmla="*/ 383064285 h 223"/>
                <a:gd name="T4" fmla="*/ 0 w 345"/>
                <a:gd name="T5" fmla="*/ 561996476 h 223"/>
                <a:gd name="T6" fmla="*/ 435988267 w 345"/>
                <a:gd name="T7" fmla="*/ 383064285 h 223"/>
                <a:gd name="T8" fmla="*/ 640120244 w 345"/>
                <a:gd name="T9" fmla="*/ 269657919 h 223"/>
                <a:gd name="T10" fmla="*/ 869455583 w 345"/>
                <a:gd name="T11" fmla="*/ 0 h 223"/>
                <a:gd name="T12" fmla="*/ 781249073 w 345"/>
                <a:gd name="T13" fmla="*/ 12601592 h 223"/>
                <a:gd name="T14" fmla="*/ 690523397 w 345"/>
                <a:gd name="T15" fmla="*/ 141128960 h 223"/>
                <a:gd name="T16" fmla="*/ 0 60000 65536"/>
                <a:gd name="T17" fmla="*/ 0 60000 65536"/>
                <a:gd name="T18" fmla="*/ 0 60000 65536"/>
                <a:gd name="T19" fmla="*/ 0 60000 65536"/>
                <a:gd name="T20" fmla="*/ 0 60000 65536"/>
                <a:gd name="T21" fmla="*/ 0 60000 65536"/>
                <a:gd name="T22" fmla="*/ 0 60000 65536"/>
                <a:gd name="T23" fmla="*/ 0 60000 65536"/>
                <a:gd name="T24" fmla="*/ 0 w 345"/>
                <a:gd name="T25" fmla="*/ 0 h 223"/>
                <a:gd name="T26" fmla="*/ 345 w 345"/>
                <a:gd name="T27" fmla="*/ 223 h 2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5" h="223">
                  <a:moveTo>
                    <a:pt x="274" y="56"/>
                  </a:moveTo>
                  <a:lnTo>
                    <a:pt x="158" y="152"/>
                  </a:lnTo>
                  <a:lnTo>
                    <a:pt x="0" y="223"/>
                  </a:lnTo>
                  <a:lnTo>
                    <a:pt x="173" y="152"/>
                  </a:lnTo>
                  <a:lnTo>
                    <a:pt x="254" y="107"/>
                  </a:lnTo>
                  <a:lnTo>
                    <a:pt x="345" y="0"/>
                  </a:lnTo>
                  <a:lnTo>
                    <a:pt x="310" y="5"/>
                  </a:lnTo>
                  <a:lnTo>
                    <a:pt x="274" y="56"/>
                  </a:lnTo>
                  <a:close/>
                </a:path>
              </a:pathLst>
            </a:custGeom>
            <a:solidFill>
              <a:srgbClr val="4B48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81" name="Freeform 50">
              <a:extLst>
                <a:ext uri="{FF2B5EF4-FFF2-40B4-BE49-F238E27FC236}">
                  <a16:creationId xmlns:a16="http://schemas.microsoft.com/office/drawing/2014/main" id="{4686BBB3-6D35-4CD0-9957-1219E7F65DB6}"/>
                </a:ext>
              </a:extLst>
            </p:cNvPr>
            <p:cNvSpPr>
              <a:spLocks/>
            </p:cNvSpPr>
            <p:nvPr/>
          </p:nvSpPr>
          <p:spPr bwMode="auto">
            <a:xfrm>
              <a:off x="2427288" y="3132138"/>
              <a:ext cx="798513" cy="644525"/>
            </a:xfrm>
            <a:custGeom>
              <a:avLst/>
              <a:gdLst>
                <a:gd name="T0" fmla="*/ 1126511466 w 503"/>
                <a:gd name="T1" fmla="*/ 88206261 h 406"/>
                <a:gd name="T2" fmla="*/ 665321704 w 503"/>
                <a:gd name="T3" fmla="*/ 627518122 h 406"/>
                <a:gd name="T4" fmla="*/ 383063996 w 503"/>
                <a:gd name="T5" fmla="*/ 831651511 h 406"/>
                <a:gd name="T6" fmla="*/ 219254571 w 503"/>
                <a:gd name="T7" fmla="*/ 932457929 h 406"/>
                <a:gd name="T8" fmla="*/ 0 w 503"/>
                <a:gd name="T9" fmla="*/ 1023183527 h 406"/>
                <a:gd name="T10" fmla="*/ 244456143 w 503"/>
                <a:gd name="T11" fmla="*/ 972780417 h 406"/>
                <a:gd name="T12" fmla="*/ 486391335 w 503"/>
                <a:gd name="T13" fmla="*/ 819051527 h 406"/>
                <a:gd name="T14" fmla="*/ 819052088 w 503"/>
                <a:gd name="T15" fmla="*/ 511592557 h 406"/>
                <a:gd name="T16" fmla="*/ 1267640270 w 503"/>
                <a:gd name="T17" fmla="*/ 0 h 406"/>
                <a:gd name="T18" fmla="*/ 1176914611 w 503"/>
                <a:gd name="T19" fmla="*/ 0 h 406"/>
                <a:gd name="T20" fmla="*/ 1126511466 w 503"/>
                <a:gd name="T21" fmla="*/ 88206261 h 4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03"/>
                <a:gd name="T34" fmla="*/ 0 h 406"/>
                <a:gd name="T35" fmla="*/ 503 w 503"/>
                <a:gd name="T36" fmla="*/ 406 h 40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03" h="406">
                  <a:moveTo>
                    <a:pt x="447" y="35"/>
                  </a:moveTo>
                  <a:lnTo>
                    <a:pt x="264" y="249"/>
                  </a:lnTo>
                  <a:lnTo>
                    <a:pt x="152" y="330"/>
                  </a:lnTo>
                  <a:lnTo>
                    <a:pt x="87" y="370"/>
                  </a:lnTo>
                  <a:lnTo>
                    <a:pt x="0" y="406"/>
                  </a:lnTo>
                  <a:lnTo>
                    <a:pt x="97" y="386"/>
                  </a:lnTo>
                  <a:lnTo>
                    <a:pt x="193" y="325"/>
                  </a:lnTo>
                  <a:lnTo>
                    <a:pt x="325" y="203"/>
                  </a:lnTo>
                  <a:lnTo>
                    <a:pt x="503" y="0"/>
                  </a:lnTo>
                  <a:lnTo>
                    <a:pt x="467" y="0"/>
                  </a:lnTo>
                  <a:lnTo>
                    <a:pt x="447" y="35"/>
                  </a:lnTo>
                  <a:close/>
                </a:path>
              </a:pathLst>
            </a:custGeom>
            <a:solidFill>
              <a:srgbClr val="4B48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82" name="Freeform 51">
              <a:extLst>
                <a:ext uri="{FF2B5EF4-FFF2-40B4-BE49-F238E27FC236}">
                  <a16:creationId xmlns:a16="http://schemas.microsoft.com/office/drawing/2014/main" id="{DCB2CD84-EE8F-462D-A0B5-AA7C00C32395}"/>
                </a:ext>
              </a:extLst>
            </p:cNvPr>
            <p:cNvSpPr>
              <a:spLocks/>
            </p:cNvSpPr>
            <p:nvPr/>
          </p:nvSpPr>
          <p:spPr bwMode="auto">
            <a:xfrm>
              <a:off x="2532063" y="3100388"/>
              <a:ext cx="806450" cy="660400"/>
            </a:xfrm>
            <a:custGeom>
              <a:avLst/>
              <a:gdLst>
                <a:gd name="T0" fmla="*/ 1151712320 w 508"/>
                <a:gd name="T1" fmla="*/ 88206261 h 416"/>
                <a:gd name="T2" fmla="*/ 665321289 w 508"/>
                <a:gd name="T3" fmla="*/ 612397194 h 416"/>
                <a:gd name="T4" fmla="*/ 461189475 w 508"/>
                <a:gd name="T5" fmla="*/ 816530584 h 416"/>
                <a:gd name="T6" fmla="*/ 257055975 w 508"/>
                <a:gd name="T7" fmla="*/ 919857952 h 416"/>
                <a:gd name="T8" fmla="*/ 0 w 508"/>
                <a:gd name="T9" fmla="*/ 1048385089 h 416"/>
                <a:gd name="T10" fmla="*/ 307459088 w 508"/>
                <a:gd name="T11" fmla="*/ 945059507 h 416"/>
                <a:gd name="T12" fmla="*/ 614918176 w 508"/>
                <a:gd name="T13" fmla="*/ 740925919 h 416"/>
                <a:gd name="T14" fmla="*/ 1063506079 w 508"/>
                <a:gd name="T15" fmla="*/ 279736567 h 416"/>
                <a:gd name="T16" fmla="*/ 1280239464 w 508"/>
                <a:gd name="T17" fmla="*/ 0 h 416"/>
                <a:gd name="T18" fmla="*/ 1189513861 w 508"/>
                <a:gd name="T19" fmla="*/ 37801551 h 416"/>
                <a:gd name="T20" fmla="*/ 1189513861 w 508"/>
                <a:gd name="T21" fmla="*/ 37801551 h 416"/>
                <a:gd name="T22" fmla="*/ 1176913877 w 508"/>
                <a:gd name="T23" fmla="*/ 63004706 h 416"/>
                <a:gd name="T24" fmla="*/ 1164312305 w 508"/>
                <a:gd name="T25" fmla="*/ 75604690 h 416"/>
                <a:gd name="T26" fmla="*/ 1151712320 w 508"/>
                <a:gd name="T27" fmla="*/ 88206261 h 416"/>
                <a:gd name="T28" fmla="*/ 1151712320 w 508"/>
                <a:gd name="T29" fmla="*/ 88206261 h 4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08"/>
                <a:gd name="T46" fmla="*/ 0 h 416"/>
                <a:gd name="T47" fmla="*/ 508 w 508"/>
                <a:gd name="T48" fmla="*/ 416 h 4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08" h="416">
                  <a:moveTo>
                    <a:pt x="457" y="35"/>
                  </a:moveTo>
                  <a:lnTo>
                    <a:pt x="264" y="243"/>
                  </a:lnTo>
                  <a:lnTo>
                    <a:pt x="183" y="324"/>
                  </a:lnTo>
                  <a:lnTo>
                    <a:pt x="102" y="365"/>
                  </a:lnTo>
                  <a:lnTo>
                    <a:pt x="0" y="416"/>
                  </a:lnTo>
                  <a:lnTo>
                    <a:pt x="122" y="375"/>
                  </a:lnTo>
                  <a:lnTo>
                    <a:pt x="244" y="294"/>
                  </a:lnTo>
                  <a:lnTo>
                    <a:pt x="422" y="111"/>
                  </a:lnTo>
                  <a:lnTo>
                    <a:pt x="508" y="0"/>
                  </a:lnTo>
                  <a:lnTo>
                    <a:pt x="472" y="15"/>
                  </a:lnTo>
                  <a:lnTo>
                    <a:pt x="467" y="25"/>
                  </a:lnTo>
                  <a:lnTo>
                    <a:pt x="462" y="30"/>
                  </a:lnTo>
                  <a:lnTo>
                    <a:pt x="457" y="35"/>
                  </a:lnTo>
                  <a:close/>
                </a:path>
              </a:pathLst>
            </a:custGeom>
            <a:solidFill>
              <a:srgbClr val="4B48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83" name="Freeform 52">
              <a:extLst>
                <a:ext uri="{FF2B5EF4-FFF2-40B4-BE49-F238E27FC236}">
                  <a16:creationId xmlns:a16="http://schemas.microsoft.com/office/drawing/2014/main" id="{6A4B1FDD-E134-4988-8C2F-1CF5A1DC25A6}"/>
                </a:ext>
              </a:extLst>
            </p:cNvPr>
            <p:cNvSpPr>
              <a:spLocks/>
            </p:cNvSpPr>
            <p:nvPr/>
          </p:nvSpPr>
          <p:spPr bwMode="auto">
            <a:xfrm>
              <a:off x="1685926" y="3679825"/>
              <a:ext cx="41275" cy="80963"/>
            </a:xfrm>
            <a:custGeom>
              <a:avLst/>
              <a:gdLst>
                <a:gd name="T0" fmla="*/ 37801551 w 26"/>
                <a:gd name="T1" fmla="*/ 0 h 51"/>
                <a:gd name="T2" fmla="*/ 37801551 w 26"/>
                <a:gd name="T3" fmla="*/ 0 h 51"/>
                <a:gd name="T4" fmla="*/ 50403123 w 26"/>
                <a:gd name="T5" fmla="*/ 12601652 h 51"/>
                <a:gd name="T6" fmla="*/ 65524068 w 26"/>
                <a:gd name="T7" fmla="*/ 25201717 h 51"/>
                <a:gd name="T8" fmla="*/ 65524068 w 26"/>
                <a:gd name="T9" fmla="*/ 63005095 h 51"/>
                <a:gd name="T10" fmla="*/ 65524068 w 26"/>
                <a:gd name="T11" fmla="*/ 63005095 h 51"/>
                <a:gd name="T12" fmla="*/ 65524068 w 26"/>
                <a:gd name="T13" fmla="*/ 115927918 h 51"/>
                <a:gd name="T14" fmla="*/ 50403123 w 26"/>
                <a:gd name="T15" fmla="*/ 128529567 h 51"/>
                <a:gd name="T16" fmla="*/ 37801551 w 26"/>
                <a:gd name="T17" fmla="*/ 128529567 h 51"/>
                <a:gd name="T18" fmla="*/ 37801551 w 26"/>
                <a:gd name="T19" fmla="*/ 128529567 h 51"/>
                <a:gd name="T20" fmla="*/ 25201561 w 26"/>
                <a:gd name="T21" fmla="*/ 128529567 h 51"/>
                <a:gd name="T22" fmla="*/ 12601574 w 26"/>
                <a:gd name="T23" fmla="*/ 115927918 h 51"/>
                <a:gd name="T24" fmla="*/ 0 w 26"/>
                <a:gd name="T25" fmla="*/ 63005095 h 51"/>
                <a:gd name="T26" fmla="*/ 0 w 26"/>
                <a:gd name="T27" fmla="*/ 63005095 h 51"/>
                <a:gd name="T28" fmla="*/ 12601574 w 26"/>
                <a:gd name="T29" fmla="*/ 25201717 h 51"/>
                <a:gd name="T30" fmla="*/ 25201561 w 26"/>
                <a:gd name="T31" fmla="*/ 12601652 h 51"/>
                <a:gd name="T32" fmla="*/ 37801551 w 26"/>
                <a:gd name="T33" fmla="*/ 0 h 51"/>
                <a:gd name="T34" fmla="*/ 37801551 w 26"/>
                <a:gd name="T35" fmla="*/ 0 h 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
                <a:gd name="T55" fmla="*/ 0 h 51"/>
                <a:gd name="T56" fmla="*/ 26 w 26"/>
                <a:gd name="T57" fmla="*/ 51 h 5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 h="51">
                  <a:moveTo>
                    <a:pt x="15" y="0"/>
                  </a:moveTo>
                  <a:lnTo>
                    <a:pt x="15" y="0"/>
                  </a:lnTo>
                  <a:lnTo>
                    <a:pt x="20" y="5"/>
                  </a:lnTo>
                  <a:lnTo>
                    <a:pt x="26" y="10"/>
                  </a:lnTo>
                  <a:lnTo>
                    <a:pt x="26" y="25"/>
                  </a:lnTo>
                  <a:lnTo>
                    <a:pt x="26" y="46"/>
                  </a:lnTo>
                  <a:lnTo>
                    <a:pt x="20" y="51"/>
                  </a:lnTo>
                  <a:lnTo>
                    <a:pt x="15" y="51"/>
                  </a:lnTo>
                  <a:lnTo>
                    <a:pt x="10" y="51"/>
                  </a:lnTo>
                  <a:lnTo>
                    <a:pt x="5" y="46"/>
                  </a:lnTo>
                  <a:lnTo>
                    <a:pt x="0" y="25"/>
                  </a:lnTo>
                  <a:lnTo>
                    <a:pt x="5" y="10"/>
                  </a:lnTo>
                  <a:lnTo>
                    <a:pt x="10" y="5"/>
                  </a:lnTo>
                  <a:lnTo>
                    <a:pt x="15" y="0"/>
                  </a:lnTo>
                  <a:close/>
                </a:path>
              </a:pathLst>
            </a:custGeom>
            <a:solidFill>
              <a:srgbClr val="7F78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84" name="Freeform 53">
              <a:extLst>
                <a:ext uri="{FF2B5EF4-FFF2-40B4-BE49-F238E27FC236}">
                  <a16:creationId xmlns:a16="http://schemas.microsoft.com/office/drawing/2014/main" id="{E1B91B76-393C-48E2-A8F5-50902D9EC0E9}"/>
                </a:ext>
              </a:extLst>
            </p:cNvPr>
            <p:cNvSpPr>
              <a:spLocks/>
            </p:cNvSpPr>
            <p:nvPr/>
          </p:nvSpPr>
          <p:spPr bwMode="auto">
            <a:xfrm>
              <a:off x="1774826" y="3703638"/>
              <a:ext cx="39688" cy="88900"/>
            </a:xfrm>
            <a:custGeom>
              <a:avLst/>
              <a:gdLst>
                <a:gd name="T0" fmla="*/ 25201879 w 25"/>
                <a:gd name="T1" fmla="*/ 0 h 56"/>
                <a:gd name="T2" fmla="*/ 25201879 w 25"/>
                <a:gd name="T3" fmla="*/ 0 h 56"/>
                <a:gd name="T4" fmla="*/ 37803615 w 25"/>
                <a:gd name="T5" fmla="*/ 12601575 h 56"/>
                <a:gd name="T6" fmla="*/ 50403757 w 25"/>
                <a:gd name="T7" fmla="*/ 25201562 h 56"/>
                <a:gd name="T8" fmla="*/ 63005499 w 25"/>
                <a:gd name="T9" fmla="*/ 65524069 h 56"/>
                <a:gd name="T10" fmla="*/ 63005499 w 25"/>
                <a:gd name="T11" fmla="*/ 65524069 h 56"/>
                <a:gd name="T12" fmla="*/ 50403757 w 25"/>
                <a:gd name="T13" fmla="*/ 115927206 h 56"/>
                <a:gd name="T14" fmla="*/ 37803615 w 25"/>
                <a:gd name="T15" fmla="*/ 128528777 h 56"/>
                <a:gd name="T16" fmla="*/ 25201879 w 25"/>
                <a:gd name="T17" fmla="*/ 141128761 h 56"/>
                <a:gd name="T18" fmla="*/ 25201879 w 25"/>
                <a:gd name="T19" fmla="*/ 141128761 h 56"/>
                <a:gd name="T20" fmla="*/ 12601733 w 25"/>
                <a:gd name="T21" fmla="*/ 128528777 h 56"/>
                <a:gd name="T22" fmla="*/ 0 w 25"/>
                <a:gd name="T23" fmla="*/ 115927206 h 56"/>
                <a:gd name="T24" fmla="*/ 0 w 25"/>
                <a:gd name="T25" fmla="*/ 65524069 h 56"/>
                <a:gd name="T26" fmla="*/ 0 w 25"/>
                <a:gd name="T27" fmla="*/ 65524069 h 56"/>
                <a:gd name="T28" fmla="*/ 0 w 25"/>
                <a:gd name="T29" fmla="*/ 25201562 h 56"/>
                <a:gd name="T30" fmla="*/ 12601733 w 25"/>
                <a:gd name="T31" fmla="*/ 12601575 h 56"/>
                <a:gd name="T32" fmla="*/ 25201879 w 25"/>
                <a:gd name="T33" fmla="*/ 0 h 56"/>
                <a:gd name="T34" fmla="*/ 25201879 w 25"/>
                <a:gd name="T35" fmla="*/ 0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
                <a:gd name="T55" fmla="*/ 0 h 56"/>
                <a:gd name="T56" fmla="*/ 25 w 25"/>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 h="56">
                  <a:moveTo>
                    <a:pt x="10" y="0"/>
                  </a:moveTo>
                  <a:lnTo>
                    <a:pt x="10" y="0"/>
                  </a:lnTo>
                  <a:lnTo>
                    <a:pt x="15" y="5"/>
                  </a:lnTo>
                  <a:lnTo>
                    <a:pt x="20" y="10"/>
                  </a:lnTo>
                  <a:lnTo>
                    <a:pt x="25" y="26"/>
                  </a:lnTo>
                  <a:lnTo>
                    <a:pt x="20" y="46"/>
                  </a:lnTo>
                  <a:lnTo>
                    <a:pt x="15" y="51"/>
                  </a:lnTo>
                  <a:lnTo>
                    <a:pt x="10" y="56"/>
                  </a:lnTo>
                  <a:lnTo>
                    <a:pt x="5" y="51"/>
                  </a:lnTo>
                  <a:lnTo>
                    <a:pt x="0" y="46"/>
                  </a:lnTo>
                  <a:lnTo>
                    <a:pt x="0" y="26"/>
                  </a:lnTo>
                  <a:lnTo>
                    <a:pt x="0" y="10"/>
                  </a:lnTo>
                  <a:lnTo>
                    <a:pt x="5" y="5"/>
                  </a:lnTo>
                  <a:lnTo>
                    <a:pt x="10" y="0"/>
                  </a:lnTo>
                  <a:close/>
                </a:path>
              </a:pathLst>
            </a:custGeom>
            <a:solidFill>
              <a:srgbClr val="7F78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85" name="Freeform 54">
              <a:extLst>
                <a:ext uri="{FF2B5EF4-FFF2-40B4-BE49-F238E27FC236}">
                  <a16:creationId xmlns:a16="http://schemas.microsoft.com/office/drawing/2014/main" id="{B1690198-A85B-443D-8FBF-C93E2D28B444}"/>
                </a:ext>
              </a:extLst>
            </p:cNvPr>
            <p:cNvSpPr>
              <a:spLocks/>
            </p:cNvSpPr>
            <p:nvPr/>
          </p:nvSpPr>
          <p:spPr bwMode="auto">
            <a:xfrm>
              <a:off x="1871663" y="3760788"/>
              <a:ext cx="39688" cy="80963"/>
            </a:xfrm>
            <a:custGeom>
              <a:avLst/>
              <a:gdLst>
                <a:gd name="T0" fmla="*/ 37803615 w 25"/>
                <a:gd name="T1" fmla="*/ 0 h 51"/>
                <a:gd name="T2" fmla="*/ 37803615 w 25"/>
                <a:gd name="T3" fmla="*/ 0 h 51"/>
                <a:gd name="T4" fmla="*/ 50403757 w 25"/>
                <a:gd name="T5" fmla="*/ 12601652 h 51"/>
                <a:gd name="T6" fmla="*/ 63005499 w 25"/>
                <a:gd name="T7" fmla="*/ 63005095 h 51"/>
                <a:gd name="T8" fmla="*/ 63005499 w 25"/>
                <a:gd name="T9" fmla="*/ 63005095 h 51"/>
                <a:gd name="T10" fmla="*/ 50403757 w 25"/>
                <a:gd name="T11" fmla="*/ 100806867 h 51"/>
                <a:gd name="T12" fmla="*/ 37803615 w 25"/>
                <a:gd name="T13" fmla="*/ 128529567 h 51"/>
                <a:gd name="T14" fmla="*/ 37803615 w 25"/>
                <a:gd name="T15" fmla="*/ 128529567 h 51"/>
                <a:gd name="T16" fmla="*/ 25201879 w 25"/>
                <a:gd name="T17" fmla="*/ 113408541 h 51"/>
                <a:gd name="T18" fmla="*/ 12601733 w 25"/>
                <a:gd name="T19" fmla="*/ 100806867 h 51"/>
                <a:gd name="T20" fmla="*/ 0 w 25"/>
                <a:gd name="T21" fmla="*/ 63005095 h 51"/>
                <a:gd name="T22" fmla="*/ 0 w 25"/>
                <a:gd name="T23" fmla="*/ 63005095 h 51"/>
                <a:gd name="T24" fmla="*/ 12601733 w 25"/>
                <a:gd name="T25" fmla="*/ 12601652 h 51"/>
                <a:gd name="T26" fmla="*/ 25201879 w 25"/>
                <a:gd name="T27" fmla="*/ 0 h 51"/>
                <a:gd name="T28" fmla="*/ 37803615 w 25"/>
                <a:gd name="T29" fmla="*/ 0 h 51"/>
                <a:gd name="T30" fmla="*/ 37803615 w 25"/>
                <a:gd name="T31" fmla="*/ 0 h 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
                <a:gd name="T49" fmla="*/ 0 h 51"/>
                <a:gd name="T50" fmla="*/ 25 w 25"/>
                <a:gd name="T51" fmla="*/ 51 h 5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 h="51">
                  <a:moveTo>
                    <a:pt x="15" y="0"/>
                  </a:moveTo>
                  <a:lnTo>
                    <a:pt x="15" y="0"/>
                  </a:lnTo>
                  <a:lnTo>
                    <a:pt x="20" y="5"/>
                  </a:lnTo>
                  <a:lnTo>
                    <a:pt x="25" y="25"/>
                  </a:lnTo>
                  <a:lnTo>
                    <a:pt x="20" y="40"/>
                  </a:lnTo>
                  <a:lnTo>
                    <a:pt x="15" y="51"/>
                  </a:lnTo>
                  <a:lnTo>
                    <a:pt x="10" y="45"/>
                  </a:lnTo>
                  <a:lnTo>
                    <a:pt x="5" y="40"/>
                  </a:lnTo>
                  <a:lnTo>
                    <a:pt x="0" y="25"/>
                  </a:lnTo>
                  <a:lnTo>
                    <a:pt x="5" y="5"/>
                  </a:lnTo>
                  <a:lnTo>
                    <a:pt x="10" y="0"/>
                  </a:lnTo>
                  <a:lnTo>
                    <a:pt x="15" y="0"/>
                  </a:lnTo>
                  <a:close/>
                </a:path>
              </a:pathLst>
            </a:custGeom>
            <a:solidFill>
              <a:srgbClr val="7F78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86" name="Freeform 55">
              <a:extLst>
                <a:ext uri="{FF2B5EF4-FFF2-40B4-BE49-F238E27FC236}">
                  <a16:creationId xmlns:a16="http://schemas.microsoft.com/office/drawing/2014/main" id="{AD5AE0F3-320C-4FE2-AABE-6E9854B6A220}"/>
                </a:ext>
              </a:extLst>
            </p:cNvPr>
            <p:cNvSpPr>
              <a:spLocks/>
            </p:cNvSpPr>
            <p:nvPr/>
          </p:nvSpPr>
          <p:spPr bwMode="auto">
            <a:xfrm>
              <a:off x="1968501" y="3792538"/>
              <a:ext cx="39688" cy="80963"/>
            </a:xfrm>
            <a:custGeom>
              <a:avLst/>
              <a:gdLst>
                <a:gd name="T0" fmla="*/ 37803615 w 25"/>
                <a:gd name="T1" fmla="*/ 0 h 51"/>
                <a:gd name="T2" fmla="*/ 37803615 w 25"/>
                <a:gd name="T3" fmla="*/ 0 h 51"/>
                <a:gd name="T4" fmla="*/ 50403757 w 25"/>
                <a:gd name="T5" fmla="*/ 0 h 51"/>
                <a:gd name="T6" fmla="*/ 50403757 w 25"/>
                <a:gd name="T7" fmla="*/ 12601652 h 51"/>
                <a:gd name="T8" fmla="*/ 63005499 w 25"/>
                <a:gd name="T9" fmla="*/ 63005095 h 51"/>
                <a:gd name="T10" fmla="*/ 63005499 w 25"/>
                <a:gd name="T11" fmla="*/ 63005095 h 51"/>
                <a:gd name="T12" fmla="*/ 50403757 w 25"/>
                <a:gd name="T13" fmla="*/ 115927918 h 51"/>
                <a:gd name="T14" fmla="*/ 50403757 w 25"/>
                <a:gd name="T15" fmla="*/ 128529567 h 51"/>
                <a:gd name="T16" fmla="*/ 37803615 w 25"/>
                <a:gd name="T17" fmla="*/ 128529567 h 51"/>
                <a:gd name="T18" fmla="*/ 37803615 w 25"/>
                <a:gd name="T19" fmla="*/ 128529567 h 51"/>
                <a:gd name="T20" fmla="*/ 25201879 w 25"/>
                <a:gd name="T21" fmla="*/ 128529567 h 51"/>
                <a:gd name="T22" fmla="*/ 12601733 w 25"/>
                <a:gd name="T23" fmla="*/ 115927918 h 51"/>
                <a:gd name="T24" fmla="*/ 0 w 25"/>
                <a:gd name="T25" fmla="*/ 63005095 h 51"/>
                <a:gd name="T26" fmla="*/ 0 w 25"/>
                <a:gd name="T27" fmla="*/ 63005095 h 51"/>
                <a:gd name="T28" fmla="*/ 12601733 w 25"/>
                <a:gd name="T29" fmla="*/ 12601652 h 51"/>
                <a:gd name="T30" fmla="*/ 25201879 w 25"/>
                <a:gd name="T31" fmla="*/ 0 h 51"/>
                <a:gd name="T32" fmla="*/ 37803615 w 25"/>
                <a:gd name="T33" fmla="*/ 0 h 51"/>
                <a:gd name="T34" fmla="*/ 37803615 w 25"/>
                <a:gd name="T35" fmla="*/ 0 h 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
                <a:gd name="T55" fmla="*/ 0 h 51"/>
                <a:gd name="T56" fmla="*/ 25 w 25"/>
                <a:gd name="T57" fmla="*/ 51 h 5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 h="51">
                  <a:moveTo>
                    <a:pt x="15" y="0"/>
                  </a:moveTo>
                  <a:lnTo>
                    <a:pt x="15" y="0"/>
                  </a:lnTo>
                  <a:lnTo>
                    <a:pt x="20" y="0"/>
                  </a:lnTo>
                  <a:lnTo>
                    <a:pt x="20" y="5"/>
                  </a:lnTo>
                  <a:lnTo>
                    <a:pt x="25" y="25"/>
                  </a:lnTo>
                  <a:lnTo>
                    <a:pt x="20" y="46"/>
                  </a:lnTo>
                  <a:lnTo>
                    <a:pt x="20" y="51"/>
                  </a:lnTo>
                  <a:lnTo>
                    <a:pt x="15" y="51"/>
                  </a:lnTo>
                  <a:lnTo>
                    <a:pt x="10" y="51"/>
                  </a:lnTo>
                  <a:lnTo>
                    <a:pt x="5" y="46"/>
                  </a:lnTo>
                  <a:lnTo>
                    <a:pt x="0" y="25"/>
                  </a:lnTo>
                  <a:lnTo>
                    <a:pt x="5" y="5"/>
                  </a:lnTo>
                  <a:lnTo>
                    <a:pt x="10" y="0"/>
                  </a:lnTo>
                  <a:lnTo>
                    <a:pt x="15" y="0"/>
                  </a:lnTo>
                  <a:close/>
                </a:path>
              </a:pathLst>
            </a:custGeom>
            <a:solidFill>
              <a:srgbClr val="7F78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87" name="Freeform 56">
              <a:extLst>
                <a:ext uri="{FF2B5EF4-FFF2-40B4-BE49-F238E27FC236}">
                  <a16:creationId xmlns:a16="http://schemas.microsoft.com/office/drawing/2014/main" id="{0E8DFC7C-6F6D-4F53-9978-26470CA42440}"/>
                </a:ext>
              </a:extLst>
            </p:cNvPr>
            <p:cNvSpPr>
              <a:spLocks/>
            </p:cNvSpPr>
            <p:nvPr/>
          </p:nvSpPr>
          <p:spPr bwMode="auto">
            <a:xfrm>
              <a:off x="2065338" y="3816350"/>
              <a:ext cx="47625" cy="80963"/>
            </a:xfrm>
            <a:custGeom>
              <a:avLst/>
              <a:gdLst>
                <a:gd name="T0" fmla="*/ 37803140 w 30"/>
                <a:gd name="T1" fmla="*/ 0 h 51"/>
                <a:gd name="T2" fmla="*/ 37803140 w 30"/>
                <a:gd name="T3" fmla="*/ 0 h 51"/>
                <a:gd name="T4" fmla="*/ 50403125 w 30"/>
                <a:gd name="T5" fmla="*/ 0 h 51"/>
                <a:gd name="T6" fmla="*/ 63004709 w 30"/>
                <a:gd name="T7" fmla="*/ 12601652 h 51"/>
                <a:gd name="T8" fmla="*/ 75604693 w 30"/>
                <a:gd name="T9" fmla="*/ 65524472 h 51"/>
                <a:gd name="T10" fmla="*/ 75604693 w 30"/>
                <a:gd name="T11" fmla="*/ 65524472 h 51"/>
                <a:gd name="T12" fmla="*/ 63004709 w 30"/>
                <a:gd name="T13" fmla="*/ 103327832 h 51"/>
                <a:gd name="T14" fmla="*/ 50403125 w 30"/>
                <a:gd name="T15" fmla="*/ 128529567 h 51"/>
                <a:gd name="T16" fmla="*/ 37803140 w 30"/>
                <a:gd name="T17" fmla="*/ 128529567 h 51"/>
                <a:gd name="T18" fmla="*/ 37803140 w 30"/>
                <a:gd name="T19" fmla="*/ 128529567 h 51"/>
                <a:gd name="T20" fmla="*/ 25201562 w 30"/>
                <a:gd name="T21" fmla="*/ 128529567 h 51"/>
                <a:gd name="T22" fmla="*/ 12601575 w 30"/>
                <a:gd name="T23" fmla="*/ 103327832 h 51"/>
                <a:gd name="T24" fmla="*/ 0 w 30"/>
                <a:gd name="T25" fmla="*/ 65524472 h 51"/>
                <a:gd name="T26" fmla="*/ 0 w 30"/>
                <a:gd name="T27" fmla="*/ 65524472 h 51"/>
                <a:gd name="T28" fmla="*/ 12601575 w 30"/>
                <a:gd name="T29" fmla="*/ 12601652 h 51"/>
                <a:gd name="T30" fmla="*/ 25201562 w 30"/>
                <a:gd name="T31" fmla="*/ 0 h 51"/>
                <a:gd name="T32" fmla="*/ 37803140 w 30"/>
                <a:gd name="T33" fmla="*/ 0 h 51"/>
                <a:gd name="T34" fmla="*/ 37803140 w 30"/>
                <a:gd name="T35" fmla="*/ 0 h 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51"/>
                <a:gd name="T56" fmla="*/ 30 w 30"/>
                <a:gd name="T57" fmla="*/ 51 h 5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51">
                  <a:moveTo>
                    <a:pt x="15" y="0"/>
                  </a:moveTo>
                  <a:lnTo>
                    <a:pt x="15" y="0"/>
                  </a:lnTo>
                  <a:lnTo>
                    <a:pt x="20" y="0"/>
                  </a:lnTo>
                  <a:lnTo>
                    <a:pt x="25" y="5"/>
                  </a:lnTo>
                  <a:lnTo>
                    <a:pt x="30" y="26"/>
                  </a:lnTo>
                  <a:lnTo>
                    <a:pt x="25" y="41"/>
                  </a:lnTo>
                  <a:lnTo>
                    <a:pt x="20" y="51"/>
                  </a:lnTo>
                  <a:lnTo>
                    <a:pt x="15" y="51"/>
                  </a:lnTo>
                  <a:lnTo>
                    <a:pt x="10" y="51"/>
                  </a:lnTo>
                  <a:lnTo>
                    <a:pt x="5" y="41"/>
                  </a:lnTo>
                  <a:lnTo>
                    <a:pt x="0" y="26"/>
                  </a:lnTo>
                  <a:lnTo>
                    <a:pt x="5" y="5"/>
                  </a:lnTo>
                  <a:lnTo>
                    <a:pt x="10" y="0"/>
                  </a:lnTo>
                  <a:lnTo>
                    <a:pt x="15" y="0"/>
                  </a:lnTo>
                  <a:close/>
                </a:path>
              </a:pathLst>
            </a:custGeom>
            <a:solidFill>
              <a:srgbClr val="7F78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88" name="Freeform 57">
              <a:extLst>
                <a:ext uri="{FF2B5EF4-FFF2-40B4-BE49-F238E27FC236}">
                  <a16:creationId xmlns:a16="http://schemas.microsoft.com/office/drawing/2014/main" id="{79674B59-F61F-4CBD-8A08-F2E745BFB88D}"/>
                </a:ext>
              </a:extLst>
            </p:cNvPr>
            <p:cNvSpPr>
              <a:spLocks/>
            </p:cNvSpPr>
            <p:nvPr/>
          </p:nvSpPr>
          <p:spPr bwMode="auto">
            <a:xfrm>
              <a:off x="2162176" y="3816350"/>
              <a:ext cx="39688" cy="80963"/>
            </a:xfrm>
            <a:custGeom>
              <a:avLst/>
              <a:gdLst>
                <a:gd name="T0" fmla="*/ 25201879 w 25"/>
                <a:gd name="T1" fmla="*/ 0 h 51"/>
                <a:gd name="T2" fmla="*/ 25201879 w 25"/>
                <a:gd name="T3" fmla="*/ 0 h 51"/>
                <a:gd name="T4" fmla="*/ 37803615 w 25"/>
                <a:gd name="T5" fmla="*/ 0 h 51"/>
                <a:gd name="T6" fmla="*/ 50403757 w 25"/>
                <a:gd name="T7" fmla="*/ 12601652 h 51"/>
                <a:gd name="T8" fmla="*/ 63005499 w 25"/>
                <a:gd name="T9" fmla="*/ 65524472 h 51"/>
                <a:gd name="T10" fmla="*/ 63005499 w 25"/>
                <a:gd name="T11" fmla="*/ 65524472 h 51"/>
                <a:gd name="T12" fmla="*/ 50403757 w 25"/>
                <a:gd name="T13" fmla="*/ 103327832 h 51"/>
                <a:gd name="T14" fmla="*/ 37803615 w 25"/>
                <a:gd name="T15" fmla="*/ 128529567 h 51"/>
                <a:gd name="T16" fmla="*/ 25201879 w 25"/>
                <a:gd name="T17" fmla="*/ 128529567 h 51"/>
                <a:gd name="T18" fmla="*/ 25201879 w 25"/>
                <a:gd name="T19" fmla="*/ 128529567 h 51"/>
                <a:gd name="T20" fmla="*/ 12601733 w 25"/>
                <a:gd name="T21" fmla="*/ 128529567 h 51"/>
                <a:gd name="T22" fmla="*/ 0 w 25"/>
                <a:gd name="T23" fmla="*/ 103327832 h 51"/>
                <a:gd name="T24" fmla="*/ 0 w 25"/>
                <a:gd name="T25" fmla="*/ 65524472 h 51"/>
                <a:gd name="T26" fmla="*/ 0 w 25"/>
                <a:gd name="T27" fmla="*/ 65524472 h 51"/>
                <a:gd name="T28" fmla="*/ 0 w 25"/>
                <a:gd name="T29" fmla="*/ 12601652 h 51"/>
                <a:gd name="T30" fmla="*/ 12601733 w 25"/>
                <a:gd name="T31" fmla="*/ 0 h 51"/>
                <a:gd name="T32" fmla="*/ 25201879 w 25"/>
                <a:gd name="T33" fmla="*/ 0 h 51"/>
                <a:gd name="T34" fmla="*/ 25201879 w 25"/>
                <a:gd name="T35" fmla="*/ 0 h 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
                <a:gd name="T55" fmla="*/ 0 h 51"/>
                <a:gd name="T56" fmla="*/ 25 w 25"/>
                <a:gd name="T57" fmla="*/ 51 h 5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 h="51">
                  <a:moveTo>
                    <a:pt x="10" y="0"/>
                  </a:moveTo>
                  <a:lnTo>
                    <a:pt x="10" y="0"/>
                  </a:lnTo>
                  <a:lnTo>
                    <a:pt x="15" y="0"/>
                  </a:lnTo>
                  <a:lnTo>
                    <a:pt x="20" y="5"/>
                  </a:lnTo>
                  <a:lnTo>
                    <a:pt x="25" y="26"/>
                  </a:lnTo>
                  <a:lnTo>
                    <a:pt x="20" y="41"/>
                  </a:lnTo>
                  <a:lnTo>
                    <a:pt x="15" y="51"/>
                  </a:lnTo>
                  <a:lnTo>
                    <a:pt x="10" y="51"/>
                  </a:lnTo>
                  <a:lnTo>
                    <a:pt x="5" y="51"/>
                  </a:lnTo>
                  <a:lnTo>
                    <a:pt x="0" y="41"/>
                  </a:lnTo>
                  <a:lnTo>
                    <a:pt x="0" y="26"/>
                  </a:lnTo>
                  <a:lnTo>
                    <a:pt x="0" y="5"/>
                  </a:lnTo>
                  <a:lnTo>
                    <a:pt x="5" y="0"/>
                  </a:lnTo>
                  <a:lnTo>
                    <a:pt x="10" y="0"/>
                  </a:lnTo>
                  <a:close/>
                </a:path>
              </a:pathLst>
            </a:custGeom>
            <a:solidFill>
              <a:srgbClr val="7F78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89" name="Freeform 58">
              <a:extLst>
                <a:ext uri="{FF2B5EF4-FFF2-40B4-BE49-F238E27FC236}">
                  <a16:creationId xmlns:a16="http://schemas.microsoft.com/office/drawing/2014/main" id="{D68CD1BB-74CF-4577-9C29-02B111FD4167}"/>
                </a:ext>
              </a:extLst>
            </p:cNvPr>
            <p:cNvSpPr>
              <a:spLocks/>
            </p:cNvSpPr>
            <p:nvPr/>
          </p:nvSpPr>
          <p:spPr bwMode="auto">
            <a:xfrm>
              <a:off x="2251076" y="3824288"/>
              <a:ext cx="47625" cy="80963"/>
            </a:xfrm>
            <a:custGeom>
              <a:avLst/>
              <a:gdLst>
                <a:gd name="T0" fmla="*/ 37803140 w 30"/>
                <a:gd name="T1" fmla="*/ 0 h 51"/>
                <a:gd name="T2" fmla="*/ 37803140 w 30"/>
                <a:gd name="T3" fmla="*/ 0 h 51"/>
                <a:gd name="T4" fmla="*/ 50403125 w 30"/>
                <a:gd name="T5" fmla="*/ 0 h 51"/>
                <a:gd name="T6" fmla="*/ 63004709 w 30"/>
                <a:gd name="T7" fmla="*/ 12601652 h 51"/>
                <a:gd name="T8" fmla="*/ 75604693 w 30"/>
                <a:gd name="T9" fmla="*/ 65524472 h 51"/>
                <a:gd name="T10" fmla="*/ 75604693 w 30"/>
                <a:gd name="T11" fmla="*/ 65524472 h 51"/>
                <a:gd name="T12" fmla="*/ 63004709 w 30"/>
                <a:gd name="T13" fmla="*/ 115927918 h 51"/>
                <a:gd name="T14" fmla="*/ 50403125 w 30"/>
                <a:gd name="T15" fmla="*/ 128529567 h 51"/>
                <a:gd name="T16" fmla="*/ 37803140 w 30"/>
                <a:gd name="T17" fmla="*/ 128529567 h 51"/>
                <a:gd name="T18" fmla="*/ 37803140 w 30"/>
                <a:gd name="T19" fmla="*/ 128529567 h 51"/>
                <a:gd name="T20" fmla="*/ 25201562 w 30"/>
                <a:gd name="T21" fmla="*/ 128529567 h 51"/>
                <a:gd name="T22" fmla="*/ 12601575 w 30"/>
                <a:gd name="T23" fmla="*/ 115927918 h 51"/>
                <a:gd name="T24" fmla="*/ 0 w 30"/>
                <a:gd name="T25" fmla="*/ 65524472 h 51"/>
                <a:gd name="T26" fmla="*/ 0 w 30"/>
                <a:gd name="T27" fmla="*/ 65524472 h 51"/>
                <a:gd name="T28" fmla="*/ 12601575 w 30"/>
                <a:gd name="T29" fmla="*/ 12601652 h 51"/>
                <a:gd name="T30" fmla="*/ 25201562 w 30"/>
                <a:gd name="T31" fmla="*/ 0 h 51"/>
                <a:gd name="T32" fmla="*/ 37803140 w 30"/>
                <a:gd name="T33" fmla="*/ 0 h 51"/>
                <a:gd name="T34" fmla="*/ 37803140 w 30"/>
                <a:gd name="T35" fmla="*/ 0 h 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51"/>
                <a:gd name="T56" fmla="*/ 30 w 30"/>
                <a:gd name="T57" fmla="*/ 51 h 5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51">
                  <a:moveTo>
                    <a:pt x="15" y="0"/>
                  </a:moveTo>
                  <a:lnTo>
                    <a:pt x="15" y="0"/>
                  </a:lnTo>
                  <a:lnTo>
                    <a:pt x="20" y="0"/>
                  </a:lnTo>
                  <a:lnTo>
                    <a:pt x="25" y="5"/>
                  </a:lnTo>
                  <a:lnTo>
                    <a:pt x="30" y="26"/>
                  </a:lnTo>
                  <a:lnTo>
                    <a:pt x="25" y="46"/>
                  </a:lnTo>
                  <a:lnTo>
                    <a:pt x="20" y="51"/>
                  </a:lnTo>
                  <a:lnTo>
                    <a:pt x="15" y="51"/>
                  </a:lnTo>
                  <a:lnTo>
                    <a:pt x="10" y="51"/>
                  </a:lnTo>
                  <a:lnTo>
                    <a:pt x="5" y="46"/>
                  </a:lnTo>
                  <a:lnTo>
                    <a:pt x="0" y="26"/>
                  </a:lnTo>
                  <a:lnTo>
                    <a:pt x="5" y="5"/>
                  </a:lnTo>
                  <a:lnTo>
                    <a:pt x="10" y="0"/>
                  </a:lnTo>
                  <a:lnTo>
                    <a:pt x="15" y="0"/>
                  </a:lnTo>
                  <a:close/>
                </a:path>
              </a:pathLst>
            </a:custGeom>
            <a:solidFill>
              <a:srgbClr val="7F78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90" name="Freeform 59">
              <a:extLst>
                <a:ext uri="{FF2B5EF4-FFF2-40B4-BE49-F238E27FC236}">
                  <a16:creationId xmlns:a16="http://schemas.microsoft.com/office/drawing/2014/main" id="{3EDF9672-F483-47E8-8F3B-43E0254D4594}"/>
                </a:ext>
              </a:extLst>
            </p:cNvPr>
            <p:cNvSpPr>
              <a:spLocks/>
            </p:cNvSpPr>
            <p:nvPr/>
          </p:nvSpPr>
          <p:spPr bwMode="auto">
            <a:xfrm>
              <a:off x="2371726" y="3808413"/>
              <a:ext cx="47625" cy="80963"/>
            </a:xfrm>
            <a:custGeom>
              <a:avLst/>
              <a:gdLst>
                <a:gd name="T0" fmla="*/ 37803140 w 30"/>
                <a:gd name="T1" fmla="*/ 0 h 51"/>
                <a:gd name="T2" fmla="*/ 37803140 w 30"/>
                <a:gd name="T3" fmla="*/ 0 h 51"/>
                <a:gd name="T4" fmla="*/ 63004709 w 30"/>
                <a:gd name="T5" fmla="*/ 0 h 51"/>
                <a:gd name="T6" fmla="*/ 75604693 w 30"/>
                <a:gd name="T7" fmla="*/ 12601652 h 51"/>
                <a:gd name="T8" fmla="*/ 75604693 w 30"/>
                <a:gd name="T9" fmla="*/ 65524472 h 51"/>
                <a:gd name="T10" fmla="*/ 75604693 w 30"/>
                <a:gd name="T11" fmla="*/ 65524472 h 51"/>
                <a:gd name="T12" fmla="*/ 75604693 w 30"/>
                <a:gd name="T13" fmla="*/ 115927918 h 51"/>
                <a:gd name="T14" fmla="*/ 63004709 w 30"/>
                <a:gd name="T15" fmla="*/ 128529567 h 51"/>
                <a:gd name="T16" fmla="*/ 37803140 w 30"/>
                <a:gd name="T17" fmla="*/ 128529567 h 51"/>
                <a:gd name="T18" fmla="*/ 37803140 w 30"/>
                <a:gd name="T19" fmla="*/ 128529567 h 51"/>
                <a:gd name="T20" fmla="*/ 25201562 w 30"/>
                <a:gd name="T21" fmla="*/ 128529567 h 51"/>
                <a:gd name="T22" fmla="*/ 12601575 w 30"/>
                <a:gd name="T23" fmla="*/ 115927918 h 51"/>
                <a:gd name="T24" fmla="*/ 0 w 30"/>
                <a:gd name="T25" fmla="*/ 65524472 h 51"/>
                <a:gd name="T26" fmla="*/ 0 w 30"/>
                <a:gd name="T27" fmla="*/ 65524472 h 51"/>
                <a:gd name="T28" fmla="*/ 12601575 w 30"/>
                <a:gd name="T29" fmla="*/ 12601652 h 51"/>
                <a:gd name="T30" fmla="*/ 25201562 w 30"/>
                <a:gd name="T31" fmla="*/ 0 h 51"/>
                <a:gd name="T32" fmla="*/ 37803140 w 30"/>
                <a:gd name="T33" fmla="*/ 0 h 51"/>
                <a:gd name="T34" fmla="*/ 37803140 w 30"/>
                <a:gd name="T35" fmla="*/ 0 h 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51"/>
                <a:gd name="T56" fmla="*/ 30 w 30"/>
                <a:gd name="T57" fmla="*/ 51 h 5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51">
                  <a:moveTo>
                    <a:pt x="15" y="0"/>
                  </a:moveTo>
                  <a:lnTo>
                    <a:pt x="15" y="0"/>
                  </a:lnTo>
                  <a:lnTo>
                    <a:pt x="25" y="0"/>
                  </a:lnTo>
                  <a:lnTo>
                    <a:pt x="30" y="5"/>
                  </a:lnTo>
                  <a:lnTo>
                    <a:pt x="30" y="26"/>
                  </a:lnTo>
                  <a:lnTo>
                    <a:pt x="30" y="46"/>
                  </a:lnTo>
                  <a:lnTo>
                    <a:pt x="25" y="51"/>
                  </a:lnTo>
                  <a:lnTo>
                    <a:pt x="15" y="51"/>
                  </a:lnTo>
                  <a:lnTo>
                    <a:pt x="10" y="51"/>
                  </a:lnTo>
                  <a:lnTo>
                    <a:pt x="5" y="46"/>
                  </a:lnTo>
                  <a:lnTo>
                    <a:pt x="0" y="26"/>
                  </a:lnTo>
                  <a:lnTo>
                    <a:pt x="5" y="5"/>
                  </a:lnTo>
                  <a:lnTo>
                    <a:pt x="10" y="0"/>
                  </a:lnTo>
                  <a:lnTo>
                    <a:pt x="15" y="0"/>
                  </a:lnTo>
                  <a:close/>
                </a:path>
              </a:pathLst>
            </a:custGeom>
            <a:solidFill>
              <a:srgbClr val="7F78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91" name="Freeform 60">
              <a:extLst>
                <a:ext uri="{FF2B5EF4-FFF2-40B4-BE49-F238E27FC236}">
                  <a16:creationId xmlns:a16="http://schemas.microsoft.com/office/drawing/2014/main" id="{1EAE9A1F-2D92-4B84-B66A-AC837CDEDBA7}"/>
                </a:ext>
              </a:extLst>
            </p:cNvPr>
            <p:cNvSpPr>
              <a:spLocks/>
            </p:cNvSpPr>
            <p:nvPr/>
          </p:nvSpPr>
          <p:spPr bwMode="auto">
            <a:xfrm>
              <a:off x="2484438" y="3792538"/>
              <a:ext cx="47625" cy="80963"/>
            </a:xfrm>
            <a:custGeom>
              <a:avLst/>
              <a:gdLst>
                <a:gd name="T0" fmla="*/ 37803140 w 30"/>
                <a:gd name="T1" fmla="*/ 0 h 51"/>
                <a:gd name="T2" fmla="*/ 37803140 w 30"/>
                <a:gd name="T3" fmla="*/ 0 h 51"/>
                <a:gd name="T4" fmla="*/ 50403125 w 30"/>
                <a:gd name="T5" fmla="*/ 0 h 51"/>
                <a:gd name="T6" fmla="*/ 63004709 w 30"/>
                <a:gd name="T7" fmla="*/ 12601652 h 51"/>
                <a:gd name="T8" fmla="*/ 75604693 w 30"/>
                <a:gd name="T9" fmla="*/ 63005095 h 51"/>
                <a:gd name="T10" fmla="*/ 75604693 w 30"/>
                <a:gd name="T11" fmla="*/ 63005095 h 51"/>
                <a:gd name="T12" fmla="*/ 63004709 w 30"/>
                <a:gd name="T13" fmla="*/ 115927918 h 51"/>
                <a:gd name="T14" fmla="*/ 50403125 w 30"/>
                <a:gd name="T15" fmla="*/ 128529567 h 51"/>
                <a:gd name="T16" fmla="*/ 37803140 w 30"/>
                <a:gd name="T17" fmla="*/ 128529567 h 51"/>
                <a:gd name="T18" fmla="*/ 37803140 w 30"/>
                <a:gd name="T19" fmla="*/ 128529567 h 51"/>
                <a:gd name="T20" fmla="*/ 25201562 w 30"/>
                <a:gd name="T21" fmla="*/ 128529567 h 51"/>
                <a:gd name="T22" fmla="*/ 12601575 w 30"/>
                <a:gd name="T23" fmla="*/ 115927918 h 51"/>
                <a:gd name="T24" fmla="*/ 0 w 30"/>
                <a:gd name="T25" fmla="*/ 63005095 h 51"/>
                <a:gd name="T26" fmla="*/ 0 w 30"/>
                <a:gd name="T27" fmla="*/ 63005095 h 51"/>
                <a:gd name="T28" fmla="*/ 12601575 w 30"/>
                <a:gd name="T29" fmla="*/ 12601652 h 51"/>
                <a:gd name="T30" fmla="*/ 25201562 w 30"/>
                <a:gd name="T31" fmla="*/ 0 h 51"/>
                <a:gd name="T32" fmla="*/ 37803140 w 30"/>
                <a:gd name="T33" fmla="*/ 0 h 51"/>
                <a:gd name="T34" fmla="*/ 37803140 w 30"/>
                <a:gd name="T35" fmla="*/ 0 h 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51"/>
                <a:gd name="T56" fmla="*/ 30 w 30"/>
                <a:gd name="T57" fmla="*/ 51 h 5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51">
                  <a:moveTo>
                    <a:pt x="15" y="0"/>
                  </a:moveTo>
                  <a:lnTo>
                    <a:pt x="15" y="0"/>
                  </a:lnTo>
                  <a:lnTo>
                    <a:pt x="20" y="0"/>
                  </a:lnTo>
                  <a:lnTo>
                    <a:pt x="25" y="5"/>
                  </a:lnTo>
                  <a:lnTo>
                    <a:pt x="30" y="25"/>
                  </a:lnTo>
                  <a:lnTo>
                    <a:pt x="25" y="46"/>
                  </a:lnTo>
                  <a:lnTo>
                    <a:pt x="20" y="51"/>
                  </a:lnTo>
                  <a:lnTo>
                    <a:pt x="15" y="51"/>
                  </a:lnTo>
                  <a:lnTo>
                    <a:pt x="10" y="51"/>
                  </a:lnTo>
                  <a:lnTo>
                    <a:pt x="5" y="46"/>
                  </a:lnTo>
                  <a:lnTo>
                    <a:pt x="0" y="25"/>
                  </a:lnTo>
                  <a:lnTo>
                    <a:pt x="5" y="5"/>
                  </a:lnTo>
                  <a:lnTo>
                    <a:pt x="10" y="0"/>
                  </a:lnTo>
                  <a:lnTo>
                    <a:pt x="15" y="0"/>
                  </a:lnTo>
                  <a:close/>
                </a:path>
              </a:pathLst>
            </a:custGeom>
            <a:solidFill>
              <a:srgbClr val="7F78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92" name="Freeform 61">
              <a:extLst>
                <a:ext uri="{FF2B5EF4-FFF2-40B4-BE49-F238E27FC236}">
                  <a16:creationId xmlns:a16="http://schemas.microsoft.com/office/drawing/2014/main" id="{2833F2FD-DF5A-4177-ACE3-92DEEDB73ABB}"/>
                </a:ext>
              </a:extLst>
            </p:cNvPr>
            <p:cNvSpPr>
              <a:spLocks/>
            </p:cNvSpPr>
            <p:nvPr/>
          </p:nvSpPr>
          <p:spPr bwMode="auto">
            <a:xfrm>
              <a:off x="2628901" y="3776663"/>
              <a:ext cx="49213" cy="80963"/>
            </a:xfrm>
            <a:custGeom>
              <a:avLst/>
              <a:gdLst>
                <a:gd name="T0" fmla="*/ 37803525 w 31"/>
                <a:gd name="T1" fmla="*/ 0 h 51"/>
                <a:gd name="T2" fmla="*/ 37803525 w 31"/>
                <a:gd name="T3" fmla="*/ 0 h 51"/>
                <a:gd name="T4" fmla="*/ 50403637 w 31"/>
                <a:gd name="T5" fmla="*/ 0 h 51"/>
                <a:gd name="T6" fmla="*/ 63005349 w 31"/>
                <a:gd name="T7" fmla="*/ 12601652 h 51"/>
                <a:gd name="T8" fmla="*/ 78126437 w 31"/>
                <a:gd name="T9" fmla="*/ 63005095 h 51"/>
                <a:gd name="T10" fmla="*/ 78126437 w 31"/>
                <a:gd name="T11" fmla="*/ 63005095 h 51"/>
                <a:gd name="T12" fmla="*/ 63005349 w 31"/>
                <a:gd name="T13" fmla="*/ 103327832 h 51"/>
                <a:gd name="T14" fmla="*/ 50403637 w 31"/>
                <a:gd name="T15" fmla="*/ 128529567 h 51"/>
                <a:gd name="T16" fmla="*/ 37803525 w 31"/>
                <a:gd name="T17" fmla="*/ 128529567 h 51"/>
                <a:gd name="T18" fmla="*/ 37803525 w 31"/>
                <a:gd name="T19" fmla="*/ 128529567 h 51"/>
                <a:gd name="T20" fmla="*/ 25201819 w 31"/>
                <a:gd name="T21" fmla="*/ 128529567 h 51"/>
                <a:gd name="T22" fmla="*/ 12601703 w 31"/>
                <a:gd name="T23" fmla="*/ 103327832 h 51"/>
                <a:gd name="T24" fmla="*/ 0 w 31"/>
                <a:gd name="T25" fmla="*/ 63005095 h 51"/>
                <a:gd name="T26" fmla="*/ 0 w 31"/>
                <a:gd name="T27" fmla="*/ 63005095 h 51"/>
                <a:gd name="T28" fmla="*/ 12601703 w 31"/>
                <a:gd name="T29" fmla="*/ 12601652 h 51"/>
                <a:gd name="T30" fmla="*/ 25201819 w 31"/>
                <a:gd name="T31" fmla="*/ 0 h 51"/>
                <a:gd name="T32" fmla="*/ 37803525 w 31"/>
                <a:gd name="T33" fmla="*/ 0 h 51"/>
                <a:gd name="T34" fmla="*/ 37803525 w 31"/>
                <a:gd name="T35" fmla="*/ 0 h 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51"/>
                <a:gd name="T56" fmla="*/ 31 w 31"/>
                <a:gd name="T57" fmla="*/ 51 h 5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51">
                  <a:moveTo>
                    <a:pt x="15" y="0"/>
                  </a:moveTo>
                  <a:lnTo>
                    <a:pt x="15" y="0"/>
                  </a:lnTo>
                  <a:lnTo>
                    <a:pt x="20" y="0"/>
                  </a:lnTo>
                  <a:lnTo>
                    <a:pt x="25" y="5"/>
                  </a:lnTo>
                  <a:lnTo>
                    <a:pt x="31" y="25"/>
                  </a:lnTo>
                  <a:lnTo>
                    <a:pt x="25" y="41"/>
                  </a:lnTo>
                  <a:lnTo>
                    <a:pt x="20" y="51"/>
                  </a:lnTo>
                  <a:lnTo>
                    <a:pt x="15" y="51"/>
                  </a:lnTo>
                  <a:lnTo>
                    <a:pt x="10" y="51"/>
                  </a:lnTo>
                  <a:lnTo>
                    <a:pt x="5" y="41"/>
                  </a:lnTo>
                  <a:lnTo>
                    <a:pt x="0" y="25"/>
                  </a:lnTo>
                  <a:lnTo>
                    <a:pt x="5" y="5"/>
                  </a:lnTo>
                  <a:lnTo>
                    <a:pt x="10" y="0"/>
                  </a:lnTo>
                  <a:lnTo>
                    <a:pt x="15" y="0"/>
                  </a:lnTo>
                  <a:close/>
                </a:path>
              </a:pathLst>
            </a:custGeom>
            <a:solidFill>
              <a:srgbClr val="7F78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93" name="Freeform 62">
              <a:extLst>
                <a:ext uri="{FF2B5EF4-FFF2-40B4-BE49-F238E27FC236}">
                  <a16:creationId xmlns:a16="http://schemas.microsoft.com/office/drawing/2014/main" id="{36DDBA8C-A9F8-46CB-BCBE-DC58F6A13ED1}"/>
                </a:ext>
              </a:extLst>
            </p:cNvPr>
            <p:cNvSpPr>
              <a:spLocks/>
            </p:cNvSpPr>
            <p:nvPr/>
          </p:nvSpPr>
          <p:spPr bwMode="auto">
            <a:xfrm>
              <a:off x="2733676" y="3744913"/>
              <a:ext cx="49213" cy="79375"/>
            </a:xfrm>
            <a:custGeom>
              <a:avLst/>
              <a:gdLst>
                <a:gd name="T0" fmla="*/ 50403637 w 31"/>
                <a:gd name="T1" fmla="*/ 0 h 50"/>
                <a:gd name="T2" fmla="*/ 50403637 w 31"/>
                <a:gd name="T3" fmla="*/ 0 h 50"/>
                <a:gd name="T4" fmla="*/ 63005349 w 31"/>
                <a:gd name="T5" fmla="*/ 0 h 50"/>
                <a:gd name="T6" fmla="*/ 78126437 w 31"/>
                <a:gd name="T7" fmla="*/ 12601574 h 50"/>
                <a:gd name="T8" fmla="*/ 78126437 w 31"/>
                <a:gd name="T9" fmla="*/ 63004706 h 50"/>
                <a:gd name="T10" fmla="*/ 78126437 w 31"/>
                <a:gd name="T11" fmla="*/ 63004706 h 50"/>
                <a:gd name="T12" fmla="*/ 78126437 w 31"/>
                <a:gd name="T13" fmla="*/ 100806244 h 50"/>
                <a:gd name="T14" fmla="*/ 63005349 w 31"/>
                <a:gd name="T15" fmla="*/ 113407840 h 50"/>
                <a:gd name="T16" fmla="*/ 50403637 w 31"/>
                <a:gd name="T17" fmla="*/ 126007824 h 50"/>
                <a:gd name="T18" fmla="*/ 50403637 w 31"/>
                <a:gd name="T19" fmla="*/ 126007824 h 50"/>
                <a:gd name="T20" fmla="*/ 25201819 w 31"/>
                <a:gd name="T21" fmla="*/ 113407840 h 50"/>
                <a:gd name="T22" fmla="*/ 12601703 w 31"/>
                <a:gd name="T23" fmla="*/ 100806244 h 50"/>
                <a:gd name="T24" fmla="*/ 0 w 31"/>
                <a:gd name="T25" fmla="*/ 63004706 h 50"/>
                <a:gd name="T26" fmla="*/ 0 w 31"/>
                <a:gd name="T27" fmla="*/ 63004706 h 50"/>
                <a:gd name="T28" fmla="*/ 12601703 w 31"/>
                <a:gd name="T29" fmla="*/ 12601574 h 50"/>
                <a:gd name="T30" fmla="*/ 25201819 w 31"/>
                <a:gd name="T31" fmla="*/ 0 h 50"/>
                <a:gd name="T32" fmla="*/ 50403637 w 31"/>
                <a:gd name="T33" fmla="*/ 0 h 50"/>
                <a:gd name="T34" fmla="*/ 50403637 w 31"/>
                <a:gd name="T35" fmla="*/ 0 h 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50"/>
                <a:gd name="T56" fmla="*/ 31 w 31"/>
                <a:gd name="T57" fmla="*/ 50 h 5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50">
                  <a:moveTo>
                    <a:pt x="20" y="0"/>
                  </a:moveTo>
                  <a:lnTo>
                    <a:pt x="20" y="0"/>
                  </a:lnTo>
                  <a:lnTo>
                    <a:pt x="25" y="0"/>
                  </a:lnTo>
                  <a:lnTo>
                    <a:pt x="31" y="5"/>
                  </a:lnTo>
                  <a:lnTo>
                    <a:pt x="31" y="25"/>
                  </a:lnTo>
                  <a:lnTo>
                    <a:pt x="31" y="40"/>
                  </a:lnTo>
                  <a:lnTo>
                    <a:pt x="25" y="45"/>
                  </a:lnTo>
                  <a:lnTo>
                    <a:pt x="20" y="50"/>
                  </a:lnTo>
                  <a:lnTo>
                    <a:pt x="10" y="45"/>
                  </a:lnTo>
                  <a:lnTo>
                    <a:pt x="5" y="40"/>
                  </a:lnTo>
                  <a:lnTo>
                    <a:pt x="0" y="25"/>
                  </a:lnTo>
                  <a:lnTo>
                    <a:pt x="5" y="5"/>
                  </a:lnTo>
                  <a:lnTo>
                    <a:pt x="10" y="0"/>
                  </a:lnTo>
                  <a:lnTo>
                    <a:pt x="20" y="0"/>
                  </a:lnTo>
                  <a:close/>
                </a:path>
              </a:pathLst>
            </a:custGeom>
            <a:solidFill>
              <a:srgbClr val="7F78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94" name="Freeform 63">
              <a:extLst>
                <a:ext uri="{FF2B5EF4-FFF2-40B4-BE49-F238E27FC236}">
                  <a16:creationId xmlns:a16="http://schemas.microsoft.com/office/drawing/2014/main" id="{0A8ECE08-9CA7-4CFE-A60E-D89D28483D61}"/>
                </a:ext>
              </a:extLst>
            </p:cNvPr>
            <p:cNvSpPr>
              <a:spLocks/>
            </p:cNvSpPr>
            <p:nvPr/>
          </p:nvSpPr>
          <p:spPr bwMode="auto">
            <a:xfrm>
              <a:off x="2846388" y="3703638"/>
              <a:ext cx="49213" cy="88900"/>
            </a:xfrm>
            <a:custGeom>
              <a:avLst/>
              <a:gdLst>
                <a:gd name="T0" fmla="*/ 37803525 w 31"/>
                <a:gd name="T1" fmla="*/ 0 h 56"/>
                <a:gd name="T2" fmla="*/ 37803525 w 31"/>
                <a:gd name="T3" fmla="*/ 0 h 56"/>
                <a:gd name="T4" fmla="*/ 50403637 w 31"/>
                <a:gd name="T5" fmla="*/ 12601575 h 56"/>
                <a:gd name="T6" fmla="*/ 65524737 w 31"/>
                <a:gd name="T7" fmla="*/ 25201562 h 56"/>
                <a:gd name="T8" fmla="*/ 78126437 w 31"/>
                <a:gd name="T9" fmla="*/ 65524069 h 56"/>
                <a:gd name="T10" fmla="*/ 78126437 w 31"/>
                <a:gd name="T11" fmla="*/ 65524069 h 56"/>
                <a:gd name="T12" fmla="*/ 65524737 w 31"/>
                <a:gd name="T13" fmla="*/ 115927206 h 56"/>
                <a:gd name="T14" fmla="*/ 50403637 w 31"/>
                <a:gd name="T15" fmla="*/ 128528777 h 56"/>
                <a:gd name="T16" fmla="*/ 37803525 w 31"/>
                <a:gd name="T17" fmla="*/ 141128761 h 56"/>
                <a:gd name="T18" fmla="*/ 37803525 w 31"/>
                <a:gd name="T19" fmla="*/ 141128761 h 56"/>
                <a:gd name="T20" fmla="*/ 25201819 w 31"/>
                <a:gd name="T21" fmla="*/ 128528777 h 56"/>
                <a:gd name="T22" fmla="*/ 12601703 w 31"/>
                <a:gd name="T23" fmla="*/ 115927206 h 56"/>
                <a:gd name="T24" fmla="*/ 0 w 31"/>
                <a:gd name="T25" fmla="*/ 65524069 h 56"/>
                <a:gd name="T26" fmla="*/ 0 w 31"/>
                <a:gd name="T27" fmla="*/ 65524069 h 56"/>
                <a:gd name="T28" fmla="*/ 12601703 w 31"/>
                <a:gd name="T29" fmla="*/ 25201562 h 56"/>
                <a:gd name="T30" fmla="*/ 25201819 w 31"/>
                <a:gd name="T31" fmla="*/ 12601575 h 56"/>
                <a:gd name="T32" fmla="*/ 37803525 w 31"/>
                <a:gd name="T33" fmla="*/ 0 h 56"/>
                <a:gd name="T34" fmla="*/ 37803525 w 31"/>
                <a:gd name="T35" fmla="*/ 0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56"/>
                <a:gd name="T56" fmla="*/ 31 w 31"/>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56">
                  <a:moveTo>
                    <a:pt x="15" y="0"/>
                  </a:moveTo>
                  <a:lnTo>
                    <a:pt x="15" y="0"/>
                  </a:lnTo>
                  <a:lnTo>
                    <a:pt x="20" y="5"/>
                  </a:lnTo>
                  <a:lnTo>
                    <a:pt x="26" y="10"/>
                  </a:lnTo>
                  <a:lnTo>
                    <a:pt x="31" y="26"/>
                  </a:lnTo>
                  <a:lnTo>
                    <a:pt x="26" y="46"/>
                  </a:lnTo>
                  <a:lnTo>
                    <a:pt x="20" y="51"/>
                  </a:lnTo>
                  <a:lnTo>
                    <a:pt x="15" y="56"/>
                  </a:lnTo>
                  <a:lnTo>
                    <a:pt x="10" y="51"/>
                  </a:lnTo>
                  <a:lnTo>
                    <a:pt x="5" y="46"/>
                  </a:lnTo>
                  <a:lnTo>
                    <a:pt x="0" y="26"/>
                  </a:lnTo>
                  <a:lnTo>
                    <a:pt x="5" y="10"/>
                  </a:lnTo>
                  <a:lnTo>
                    <a:pt x="10" y="5"/>
                  </a:lnTo>
                  <a:lnTo>
                    <a:pt x="15" y="0"/>
                  </a:lnTo>
                  <a:close/>
                </a:path>
              </a:pathLst>
            </a:custGeom>
            <a:solidFill>
              <a:srgbClr val="7F78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95" name="Freeform 64">
              <a:extLst>
                <a:ext uri="{FF2B5EF4-FFF2-40B4-BE49-F238E27FC236}">
                  <a16:creationId xmlns:a16="http://schemas.microsoft.com/office/drawing/2014/main" id="{B6FF830A-6163-40EC-A18B-F6B0152661C7}"/>
                </a:ext>
              </a:extLst>
            </p:cNvPr>
            <p:cNvSpPr>
              <a:spLocks/>
            </p:cNvSpPr>
            <p:nvPr/>
          </p:nvSpPr>
          <p:spPr bwMode="auto">
            <a:xfrm>
              <a:off x="2974976" y="3671888"/>
              <a:ext cx="49213" cy="88900"/>
            </a:xfrm>
            <a:custGeom>
              <a:avLst/>
              <a:gdLst>
                <a:gd name="T0" fmla="*/ 40322912 w 31"/>
                <a:gd name="T1" fmla="*/ 0 h 56"/>
                <a:gd name="T2" fmla="*/ 40322912 w 31"/>
                <a:gd name="T3" fmla="*/ 0 h 56"/>
                <a:gd name="T4" fmla="*/ 52924624 w 31"/>
                <a:gd name="T5" fmla="*/ 12601575 h 56"/>
                <a:gd name="T6" fmla="*/ 65524737 w 31"/>
                <a:gd name="T7" fmla="*/ 25201562 h 56"/>
                <a:gd name="T8" fmla="*/ 78126437 w 31"/>
                <a:gd name="T9" fmla="*/ 63004708 h 56"/>
                <a:gd name="T10" fmla="*/ 78126437 w 31"/>
                <a:gd name="T11" fmla="*/ 63004708 h 56"/>
                <a:gd name="T12" fmla="*/ 65524737 w 31"/>
                <a:gd name="T13" fmla="*/ 115927206 h 56"/>
                <a:gd name="T14" fmla="*/ 52924624 w 31"/>
                <a:gd name="T15" fmla="*/ 128528777 h 56"/>
                <a:gd name="T16" fmla="*/ 40322912 w 31"/>
                <a:gd name="T17" fmla="*/ 141128761 h 56"/>
                <a:gd name="T18" fmla="*/ 40322912 w 31"/>
                <a:gd name="T19" fmla="*/ 141128761 h 56"/>
                <a:gd name="T20" fmla="*/ 27722800 w 31"/>
                <a:gd name="T21" fmla="*/ 128528777 h 56"/>
                <a:gd name="T22" fmla="*/ 12601703 w 31"/>
                <a:gd name="T23" fmla="*/ 115927206 h 56"/>
                <a:gd name="T24" fmla="*/ 0 w 31"/>
                <a:gd name="T25" fmla="*/ 63004708 h 56"/>
                <a:gd name="T26" fmla="*/ 0 w 31"/>
                <a:gd name="T27" fmla="*/ 63004708 h 56"/>
                <a:gd name="T28" fmla="*/ 12601703 w 31"/>
                <a:gd name="T29" fmla="*/ 25201562 h 56"/>
                <a:gd name="T30" fmla="*/ 27722800 w 31"/>
                <a:gd name="T31" fmla="*/ 12601575 h 56"/>
                <a:gd name="T32" fmla="*/ 40322912 w 31"/>
                <a:gd name="T33" fmla="*/ 0 h 56"/>
                <a:gd name="T34" fmla="*/ 40322912 w 31"/>
                <a:gd name="T35" fmla="*/ 0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56"/>
                <a:gd name="T56" fmla="*/ 31 w 31"/>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56">
                  <a:moveTo>
                    <a:pt x="16" y="0"/>
                  </a:moveTo>
                  <a:lnTo>
                    <a:pt x="16" y="0"/>
                  </a:lnTo>
                  <a:lnTo>
                    <a:pt x="21" y="5"/>
                  </a:lnTo>
                  <a:lnTo>
                    <a:pt x="26" y="10"/>
                  </a:lnTo>
                  <a:lnTo>
                    <a:pt x="31" y="25"/>
                  </a:lnTo>
                  <a:lnTo>
                    <a:pt x="26" y="46"/>
                  </a:lnTo>
                  <a:lnTo>
                    <a:pt x="21" y="51"/>
                  </a:lnTo>
                  <a:lnTo>
                    <a:pt x="16" y="56"/>
                  </a:lnTo>
                  <a:lnTo>
                    <a:pt x="11" y="51"/>
                  </a:lnTo>
                  <a:lnTo>
                    <a:pt x="5" y="46"/>
                  </a:lnTo>
                  <a:lnTo>
                    <a:pt x="0" y="25"/>
                  </a:lnTo>
                  <a:lnTo>
                    <a:pt x="5" y="10"/>
                  </a:lnTo>
                  <a:lnTo>
                    <a:pt x="11" y="5"/>
                  </a:lnTo>
                  <a:lnTo>
                    <a:pt x="16" y="0"/>
                  </a:lnTo>
                  <a:close/>
                </a:path>
              </a:pathLst>
            </a:custGeom>
            <a:solidFill>
              <a:srgbClr val="7F78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96" name="Freeform 65">
              <a:extLst>
                <a:ext uri="{FF2B5EF4-FFF2-40B4-BE49-F238E27FC236}">
                  <a16:creationId xmlns:a16="http://schemas.microsoft.com/office/drawing/2014/main" id="{FF6457E2-EE64-48B5-AD1E-0FF37DEC4F3B}"/>
                </a:ext>
              </a:extLst>
            </p:cNvPr>
            <p:cNvSpPr>
              <a:spLocks/>
            </p:cNvSpPr>
            <p:nvPr/>
          </p:nvSpPr>
          <p:spPr bwMode="auto">
            <a:xfrm>
              <a:off x="3121026" y="3632200"/>
              <a:ext cx="47625" cy="79375"/>
            </a:xfrm>
            <a:custGeom>
              <a:avLst/>
              <a:gdLst>
                <a:gd name="T0" fmla="*/ 25201562 w 30"/>
                <a:gd name="T1" fmla="*/ 0 h 50"/>
                <a:gd name="T2" fmla="*/ 25201562 w 30"/>
                <a:gd name="T3" fmla="*/ 0 h 50"/>
                <a:gd name="T4" fmla="*/ 50403125 w 30"/>
                <a:gd name="T5" fmla="*/ 0 h 50"/>
                <a:gd name="T6" fmla="*/ 63004709 w 30"/>
                <a:gd name="T7" fmla="*/ 25201561 h 50"/>
                <a:gd name="T8" fmla="*/ 75604693 w 30"/>
                <a:gd name="T9" fmla="*/ 63004706 h 50"/>
                <a:gd name="T10" fmla="*/ 75604693 w 30"/>
                <a:gd name="T11" fmla="*/ 63004706 h 50"/>
                <a:gd name="T12" fmla="*/ 63004709 w 30"/>
                <a:gd name="T13" fmla="*/ 113407840 h 50"/>
                <a:gd name="T14" fmla="*/ 50403125 w 30"/>
                <a:gd name="T15" fmla="*/ 126007824 h 50"/>
                <a:gd name="T16" fmla="*/ 25201562 w 30"/>
                <a:gd name="T17" fmla="*/ 126007824 h 50"/>
                <a:gd name="T18" fmla="*/ 25201562 w 30"/>
                <a:gd name="T19" fmla="*/ 126007824 h 50"/>
                <a:gd name="T20" fmla="*/ 12601575 w 30"/>
                <a:gd name="T21" fmla="*/ 126007824 h 50"/>
                <a:gd name="T22" fmla="*/ 0 w 30"/>
                <a:gd name="T23" fmla="*/ 113407840 h 50"/>
                <a:gd name="T24" fmla="*/ 0 w 30"/>
                <a:gd name="T25" fmla="*/ 63004706 h 50"/>
                <a:gd name="T26" fmla="*/ 0 w 30"/>
                <a:gd name="T27" fmla="*/ 63004706 h 50"/>
                <a:gd name="T28" fmla="*/ 0 w 30"/>
                <a:gd name="T29" fmla="*/ 25201561 h 50"/>
                <a:gd name="T30" fmla="*/ 12601575 w 30"/>
                <a:gd name="T31" fmla="*/ 0 h 50"/>
                <a:gd name="T32" fmla="*/ 25201562 w 30"/>
                <a:gd name="T33" fmla="*/ 0 h 50"/>
                <a:gd name="T34" fmla="*/ 25201562 w 30"/>
                <a:gd name="T35" fmla="*/ 0 h 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50"/>
                <a:gd name="T56" fmla="*/ 30 w 30"/>
                <a:gd name="T57" fmla="*/ 50 h 5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50">
                  <a:moveTo>
                    <a:pt x="10" y="0"/>
                  </a:moveTo>
                  <a:lnTo>
                    <a:pt x="10" y="0"/>
                  </a:lnTo>
                  <a:lnTo>
                    <a:pt x="20" y="0"/>
                  </a:lnTo>
                  <a:lnTo>
                    <a:pt x="25" y="10"/>
                  </a:lnTo>
                  <a:lnTo>
                    <a:pt x="30" y="25"/>
                  </a:lnTo>
                  <a:lnTo>
                    <a:pt x="25" y="45"/>
                  </a:lnTo>
                  <a:lnTo>
                    <a:pt x="20" y="50"/>
                  </a:lnTo>
                  <a:lnTo>
                    <a:pt x="10" y="50"/>
                  </a:lnTo>
                  <a:lnTo>
                    <a:pt x="5" y="50"/>
                  </a:lnTo>
                  <a:lnTo>
                    <a:pt x="0" y="45"/>
                  </a:lnTo>
                  <a:lnTo>
                    <a:pt x="0" y="25"/>
                  </a:lnTo>
                  <a:lnTo>
                    <a:pt x="0" y="10"/>
                  </a:lnTo>
                  <a:lnTo>
                    <a:pt x="5" y="0"/>
                  </a:lnTo>
                  <a:lnTo>
                    <a:pt x="10" y="0"/>
                  </a:lnTo>
                  <a:close/>
                </a:path>
              </a:pathLst>
            </a:custGeom>
            <a:solidFill>
              <a:srgbClr val="7F78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97" name="Freeform 66">
              <a:extLst>
                <a:ext uri="{FF2B5EF4-FFF2-40B4-BE49-F238E27FC236}">
                  <a16:creationId xmlns:a16="http://schemas.microsoft.com/office/drawing/2014/main" id="{1C5EAA58-79A1-4E1E-982F-249604CD21B4}"/>
                </a:ext>
              </a:extLst>
            </p:cNvPr>
            <p:cNvSpPr>
              <a:spLocks/>
            </p:cNvSpPr>
            <p:nvPr/>
          </p:nvSpPr>
          <p:spPr bwMode="auto">
            <a:xfrm>
              <a:off x="3209926" y="3519488"/>
              <a:ext cx="47625" cy="79375"/>
            </a:xfrm>
            <a:custGeom>
              <a:avLst/>
              <a:gdLst>
                <a:gd name="T0" fmla="*/ 37803140 w 30"/>
                <a:gd name="T1" fmla="*/ 0 h 50"/>
                <a:gd name="T2" fmla="*/ 37803140 w 30"/>
                <a:gd name="T3" fmla="*/ 0 h 50"/>
                <a:gd name="T4" fmla="*/ 50403125 w 30"/>
                <a:gd name="T5" fmla="*/ 0 h 50"/>
                <a:gd name="T6" fmla="*/ 63004709 w 30"/>
                <a:gd name="T7" fmla="*/ 12601574 h 50"/>
                <a:gd name="T8" fmla="*/ 75604693 w 30"/>
                <a:gd name="T9" fmla="*/ 63004706 h 50"/>
                <a:gd name="T10" fmla="*/ 75604693 w 30"/>
                <a:gd name="T11" fmla="*/ 63004706 h 50"/>
                <a:gd name="T12" fmla="*/ 63004709 w 30"/>
                <a:gd name="T13" fmla="*/ 113407840 h 50"/>
                <a:gd name="T14" fmla="*/ 50403125 w 30"/>
                <a:gd name="T15" fmla="*/ 126007824 h 50"/>
                <a:gd name="T16" fmla="*/ 37803140 w 30"/>
                <a:gd name="T17" fmla="*/ 126007824 h 50"/>
                <a:gd name="T18" fmla="*/ 37803140 w 30"/>
                <a:gd name="T19" fmla="*/ 126007824 h 50"/>
                <a:gd name="T20" fmla="*/ 25201562 w 30"/>
                <a:gd name="T21" fmla="*/ 126007824 h 50"/>
                <a:gd name="T22" fmla="*/ 12601575 w 30"/>
                <a:gd name="T23" fmla="*/ 113407840 h 50"/>
                <a:gd name="T24" fmla="*/ 0 w 30"/>
                <a:gd name="T25" fmla="*/ 63004706 h 50"/>
                <a:gd name="T26" fmla="*/ 0 w 30"/>
                <a:gd name="T27" fmla="*/ 63004706 h 50"/>
                <a:gd name="T28" fmla="*/ 12601575 w 30"/>
                <a:gd name="T29" fmla="*/ 12601574 h 50"/>
                <a:gd name="T30" fmla="*/ 25201562 w 30"/>
                <a:gd name="T31" fmla="*/ 0 h 50"/>
                <a:gd name="T32" fmla="*/ 37803140 w 30"/>
                <a:gd name="T33" fmla="*/ 0 h 50"/>
                <a:gd name="T34" fmla="*/ 37803140 w 30"/>
                <a:gd name="T35" fmla="*/ 0 h 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50"/>
                <a:gd name="T56" fmla="*/ 30 w 30"/>
                <a:gd name="T57" fmla="*/ 50 h 5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50">
                  <a:moveTo>
                    <a:pt x="15" y="0"/>
                  </a:moveTo>
                  <a:lnTo>
                    <a:pt x="15" y="0"/>
                  </a:lnTo>
                  <a:lnTo>
                    <a:pt x="20" y="0"/>
                  </a:lnTo>
                  <a:lnTo>
                    <a:pt x="25" y="5"/>
                  </a:lnTo>
                  <a:lnTo>
                    <a:pt x="30" y="25"/>
                  </a:lnTo>
                  <a:lnTo>
                    <a:pt x="25" y="45"/>
                  </a:lnTo>
                  <a:lnTo>
                    <a:pt x="20" y="50"/>
                  </a:lnTo>
                  <a:lnTo>
                    <a:pt x="15" y="50"/>
                  </a:lnTo>
                  <a:lnTo>
                    <a:pt x="10" y="50"/>
                  </a:lnTo>
                  <a:lnTo>
                    <a:pt x="5" y="45"/>
                  </a:lnTo>
                  <a:lnTo>
                    <a:pt x="0" y="25"/>
                  </a:lnTo>
                  <a:lnTo>
                    <a:pt x="5" y="5"/>
                  </a:lnTo>
                  <a:lnTo>
                    <a:pt x="10" y="0"/>
                  </a:lnTo>
                  <a:lnTo>
                    <a:pt x="15" y="0"/>
                  </a:lnTo>
                  <a:close/>
                </a:path>
              </a:pathLst>
            </a:custGeom>
            <a:solidFill>
              <a:srgbClr val="7F78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98" name="Freeform 67">
              <a:extLst>
                <a:ext uri="{FF2B5EF4-FFF2-40B4-BE49-F238E27FC236}">
                  <a16:creationId xmlns:a16="http://schemas.microsoft.com/office/drawing/2014/main" id="{02E08626-57DA-422D-B090-8809A47E9822}"/>
                </a:ext>
              </a:extLst>
            </p:cNvPr>
            <p:cNvSpPr>
              <a:spLocks/>
            </p:cNvSpPr>
            <p:nvPr/>
          </p:nvSpPr>
          <p:spPr bwMode="auto">
            <a:xfrm>
              <a:off x="3306763" y="3414713"/>
              <a:ext cx="47625" cy="87313"/>
            </a:xfrm>
            <a:custGeom>
              <a:avLst/>
              <a:gdLst>
                <a:gd name="T0" fmla="*/ 37803140 w 30"/>
                <a:gd name="T1" fmla="*/ 0 h 55"/>
                <a:gd name="T2" fmla="*/ 37803140 w 30"/>
                <a:gd name="T3" fmla="*/ 0 h 55"/>
                <a:gd name="T4" fmla="*/ 50403125 w 30"/>
                <a:gd name="T5" fmla="*/ 12601647 h 55"/>
                <a:gd name="T6" fmla="*/ 63004709 w 30"/>
                <a:gd name="T7" fmla="*/ 25201706 h 55"/>
                <a:gd name="T8" fmla="*/ 75604693 w 30"/>
                <a:gd name="T9" fmla="*/ 63005068 h 55"/>
                <a:gd name="T10" fmla="*/ 75604693 w 30"/>
                <a:gd name="T11" fmla="*/ 63005068 h 55"/>
                <a:gd name="T12" fmla="*/ 63004709 w 30"/>
                <a:gd name="T13" fmla="*/ 113408493 h 55"/>
                <a:gd name="T14" fmla="*/ 50403125 w 30"/>
                <a:gd name="T15" fmla="*/ 126008549 h 55"/>
                <a:gd name="T16" fmla="*/ 37803140 w 30"/>
                <a:gd name="T17" fmla="*/ 138610192 h 55"/>
                <a:gd name="T18" fmla="*/ 37803140 w 30"/>
                <a:gd name="T19" fmla="*/ 138610192 h 55"/>
                <a:gd name="T20" fmla="*/ 25201562 w 30"/>
                <a:gd name="T21" fmla="*/ 126008549 h 55"/>
                <a:gd name="T22" fmla="*/ 12601575 w 30"/>
                <a:gd name="T23" fmla="*/ 113408493 h 55"/>
                <a:gd name="T24" fmla="*/ 0 w 30"/>
                <a:gd name="T25" fmla="*/ 63005068 h 55"/>
                <a:gd name="T26" fmla="*/ 0 w 30"/>
                <a:gd name="T27" fmla="*/ 63005068 h 55"/>
                <a:gd name="T28" fmla="*/ 12601575 w 30"/>
                <a:gd name="T29" fmla="*/ 25201706 h 55"/>
                <a:gd name="T30" fmla="*/ 25201562 w 30"/>
                <a:gd name="T31" fmla="*/ 12601647 h 55"/>
                <a:gd name="T32" fmla="*/ 37803140 w 30"/>
                <a:gd name="T33" fmla="*/ 0 h 55"/>
                <a:gd name="T34" fmla="*/ 37803140 w 30"/>
                <a:gd name="T35" fmla="*/ 0 h 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55"/>
                <a:gd name="T56" fmla="*/ 30 w 30"/>
                <a:gd name="T57" fmla="*/ 55 h 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55">
                  <a:moveTo>
                    <a:pt x="15" y="0"/>
                  </a:moveTo>
                  <a:lnTo>
                    <a:pt x="15" y="0"/>
                  </a:lnTo>
                  <a:lnTo>
                    <a:pt x="20" y="5"/>
                  </a:lnTo>
                  <a:lnTo>
                    <a:pt x="25" y="10"/>
                  </a:lnTo>
                  <a:lnTo>
                    <a:pt x="30" y="25"/>
                  </a:lnTo>
                  <a:lnTo>
                    <a:pt x="25" y="45"/>
                  </a:lnTo>
                  <a:lnTo>
                    <a:pt x="20" y="50"/>
                  </a:lnTo>
                  <a:lnTo>
                    <a:pt x="15" y="55"/>
                  </a:lnTo>
                  <a:lnTo>
                    <a:pt x="10" y="50"/>
                  </a:lnTo>
                  <a:lnTo>
                    <a:pt x="5" y="45"/>
                  </a:lnTo>
                  <a:lnTo>
                    <a:pt x="0" y="25"/>
                  </a:lnTo>
                  <a:lnTo>
                    <a:pt x="5" y="10"/>
                  </a:lnTo>
                  <a:lnTo>
                    <a:pt x="10" y="5"/>
                  </a:lnTo>
                  <a:lnTo>
                    <a:pt x="15" y="0"/>
                  </a:lnTo>
                  <a:close/>
                </a:path>
              </a:pathLst>
            </a:custGeom>
            <a:solidFill>
              <a:srgbClr val="7F78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99" name="Freeform 68">
              <a:extLst>
                <a:ext uri="{FF2B5EF4-FFF2-40B4-BE49-F238E27FC236}">
                  <a16:creationId xmlns:a16="http://schemas.microsoft.com/office/drawing/2014/main" id="{5FD54F34-6E6B-4BEF-A9D3-FA2F3DBCD608}"/>
                </a:ext>
              </a:extLst>
            </p:cNvPr>
            <p:cNvSpPr>
              <a:spLocks/>
            </p:cNvSpPr>
            <p:nvPr/>
          </p:nvSpPr>
          <p:spPr bwMode="auto">
            <a:xfrm>
              <a:off x="2765426" y="3116263"/>
              <a:ext cx="646113" cy="579438"/>
            </a:xfrm>
            <a:custGeom>
              <a:avLst/>
              <a:gdLst>
                <a:gd name="T0" fmla="*/ 934979602 w 407"/>
                <a:gd name="T1" fmla="*/ 50403164 h 365"/>
                <a:gd name="T2" fmla="*/ 461189805 w 407"/>
                <a:gd name="T3" fmla="*/ 536794557 h 365"/>
                <a:gd name="T4" fmla="*/ 257056159 w 407"/>
                <a:gd name="T5" fmla="*/ 753528109 h 365"/>
                <a:gd name="T6" fmla="*/ 0 w 407"/>
                <a:gd name="T7" fmla="*/ 919858708 h 365"/>
                <a:gd name="T8" fmla="*/ 219254591 w 407"/>
                <a:gd name="T9" fmla="*/ 844253981 h 365"/>
                <a:gd name="T10" fmla="*/ 718245864 w 407"/>
                <a:gd name="T11" fmla="*/ 383064052 h 365"/>
                <a:gd name="T12" fmla="*/ 1025705270 w 407"/>
                <a:gd name="T13" fmla="*/ 0 h 365"/>
                <a:gd name="T14" fmla="*/ 934979602 w 407"/>
                <a:gd name="T15" fmla="*/ 50403164 h 365"/>
                <a:gd name="T16" fmla="*/ 0 60000 65536"/>
                <a:gd name="T17" fmla="*/ 0 60000 65536"/>
                <a:gd name="T18" fmla="*/ 0 60000 65536"/>
                <a:gd name="T19" fmla="*/ 0 60000 65536"/>
                <a:gd name="T20" fmla="*/ 0 60000 65536"/>
                <a:gd name="T21" fmla="*/ 0 60000 65536"/>
                <a:gd name="T22" fmla="*/ 0 60000 65536"/>
                <a:gd name="T23" fmla="*/ 0 60000 65536"/>
                <a:gd name="T24" fmla="*/ 0 w 407"/>
                <a:gd name="T25" fmla="*/ 0 h 365"/>
                <a:gd name="T26" fmla="*/ 407 w 407"/>
                <a:gd name="T27" fmla="*/ 365 h 3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7" h="365">
                  <a:moveTo>
                    <a:pt x="371" y="20"/>
                  </a:moveTo>
                  <a:lnTo>
                    <a:pt x="183" y="213"/>
                  </a:lnTo>
                  <a:lnTo>
                    <a:pt x="102" y="299"/>
                  </a:lnTo>
                  <a:lnTo>
                    <a:pt x="0" y="365"/>
                  </a:lnTo>
                  <a:lnTo>
                    <a:pt x="87" y="335"/>
                  </a:lnTo>
                  <a:lnTo>
                    <a:pt x="285" y="152"/>
                  </a:lnTo>
                  <a:lnTo>
                    <a:pt x="407" y="0"/>
                  </a:lnTo>
                  <a:lnTo>
                    <a:pt x="371" y="20"/>
                  </a:lnTo>
                  <a:close/>
                </a:path>
              </a:pathLst>
            </a:custGeom>
            <a:solidFill>
              <a:srgbClr val="4B48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200" name="Freeform 69">
              <a:extLst>
                <a:ext uri="{FF2B5EF4-FFF2-40B4-BE49-F238E27FC236}">
                  <a16:creationId xmlns:a16="http://schemas.microsoft.com/office/drawing/2014/main" id="{11F2A09E-B742-43DA-BA46-190B131BC7DB}"/>
                </a:ext>
              </a:extLst>
            </p:cNvPr>
            <p:cNvSpPr>
              <a:spLocks/>
            </p:cNvSpPr>
            <p:nvPr/>
          </p:nvSpPr>
          <p:spPr bwMode="auto">
            <a:xfrm>
              <a:off x="2854326" y="3155950"/>
              <a:ext cx="565150" cy="555625"/>
            </a:xfrm>
            <a:custGeom>
              <a:avLst/>
              <a:gdLst>
                <a:gd name="T0" fmla="*/ 897175714 w 356"/>
                <a:gd name="T1" fmla="*/ 0 h 350"/>
                <a:gd name="T2" fmla="*/ 448587857 w 356"/>
                <a:gd name="T3" fmla="*/ 461187838 h 350"/>
                <a:gd name="T4" fmla="*/ 307459056 w 356"/>
                <a:gd name="T5" fmla="*/ 627518092 h 350"/>
                <a:gd name="T6" fmla="*/ 0 w 356"/>
                <a:gd name="T7" fmla="*/ 882054777 h 350"/>
                <a:gd name="T8" fmla="*/ 219254412 w 356"/>
                <a:gd name="T9" fmla="*/ 768648380 h 350"/>
                <a:gd name="T10" fmla="*/ 564515005 w 356"/>
                <a:gd name="T11" fmla="*/ 498990962 h 350"/>
                <a:gd name="T12" fmla="*/ 884575731 w 356"/>
                <a:gd name="T13" fmla="*/ 141128750 h 350"/>
                <a:gd name="T14" fmla="*/ 897175714 w 356"/>
                <a:gd name="T15" fmla="*/ 0 h 350"/>
                <a:gd name="T16" fmla="*/ 0 60000 65536"/>
                <a:gd name="T17" fmla="*/ 0 60000 65536"/>
                <a:gd name="T18" fmla="*/ 0 60000 65536"/>
                <a:gd name="T19" fmla="*/ 0 60000 65536"/>
                <a:gd name="T20" fmla="*/ 0 60000 65536"/>
                <a:gd name="T21" fmla="*/ 0 60000 65536"/>
                <a:gd name="T22" fmla="*/ 0 60000 65536"/>
                <a:gd name="T23" fmla="*/ 0 60000 65536"/>
                <a:gd name="T24" fmla="*/ 0 w 356"/>
                <a:gd name="T25" fmla="*/ 0 h 350"/>
                <a:gd name="T26" fmla="*/ 356 w 356"/>
                <a:gd name="T27" fmla="*/ 350 h 3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6" h="350">
                  <a:moveTo>
                    <a:pt x="356" y="0"/>
                  </a:moveTo>
                  <a:lnTo>
                    <a:pt x="178" y="183"/>
                  </a:lnTo>
                  <a:lnTo>
                    <a:pt x="122" y="249"/>
                  </a:lnTo>
                  <a:lnTo>
                    <a:pt x="0" y="350"/>
                  </a:lnTo>
                  <a:lnTo>
                    <a:pt x="87" y="305"/>
                  </a:lnTo>
                  <a:lnTo>
                    <a:pt x="224" y="198"/>
                  </a:lnTo>
                  <a:lnTo>
                    <a:pt x="351" y="56"/>
                  </a:lnTo>
                  <a:lnTo>
                    <a:pt x="356" y="0"/>
                  </a:lnTo>
                  <a:close/>
                </a:path>
              </a:pathLst>
            </a:custGeom>
            <a:solidFill>
              <a:srgbClr val="4B48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201" name="Freeform 70">
              <a:extLst>
                <a:ext uri="{FF2B5EF4-FFF2-40B4-BE49-F238E27FC236}">
                  <a16:creationId xmlns:a16="http://schemas.microsoft.com/office/drawing/2014/main" id="{121ADE91-3BCC-4FF9-B589-F5C816D3A3E9}"/>
                </a:ext>
              </a:extLst>
            </p:cNvPr>
            <p:cNvSpPr>
              <a:spLocks/>
            </p:cNvSpPr>
            <p:nvPr/>
          </p:nvSpPr>
          <p:spPr bwMode="auto">
            <a:xfrm>
              <a:off x="3121026" y="3284538"/>
              <a:ext cx="290513" cy="306388"/>
            </a:xfrm>
            <a:custGeom>
              <a:avLst/>
              <a:gdLst>
                <a:gd name="T0" fmla="*/ 433467675 w 183"/>
                <a:gd name="T1" fmla="*/ 0 h 193"/>
                <a:gd name="T2" fmla="*/ 307459588 w 183"/>
                <a:gd name="T3" fmla="*/ 166330581 h 193"/>
                <a:gd name="T4" fmla="*/ 0 w 183"/>
                <a:gd name="T5" fmla="*/ 486391788 h 193"/>
                <a:gd name="T6" fmla="*/ 178932185 w 183"/>
                <a:gd name="T7" fmla="*/ 385585307 h 193"/>
                <a:gd name="T8" fmla="*/ 461190226 w 183"/>
                <a:gd name="T9" fmla="*/ 65524174 h 193"/>
                <a:gd name="T10" fmla="*/ 433467675 w 183"/>
                <a:gd name="T11" fmla="*/ 0 h 193"/>
                <a:gd name="T12" fmla="*/ 0 60000 65536"/>
                <a:gd name="T13" fmla="*/ 0 60000 65536"/>
                <a:gd name="T14" fmla="*/ 0 60000 65536"/>
                <a:gd name="T15" fmla="*/ 0 60000 65536"/>
                <a:gd name="T16" fmla="*/ 0 60000 65536"/>
                <a:gd name="T17" fmla="*/ 0 60000 65536"/>
                <a:gd name="T18" fmla="*/ 0 w 183"/>
                <a:gd name="T19" fmla="*/ 0 h 193"/>
                <a:gd name="T20" fmla="*/ 183 w 18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83" h="193">
                  <a:moveTo>
                    <a:pt x="172" y="0"/>
                  </a:moveTo>
                  <a:lnTo>
                    <a:pt x="122" y="66"/>
                  </a:lnTo>
                  <a:lnTo>
                    <a:pt x="0" y="193"/>
                  </a:lnTo>
                  <a:lnTo>
                    <a:pt x="71" y="153"/>
                  </a:lnTo>
                  <a:lnTo>
                    <a:pt x="183" y="26"/>
                  </a:lnTo>
                  <a:lnTo>
                    <a:pt x="172" y="0"/>
                  </a:lnTo>
                  <a:close/>
                </a:path>
              </a:pathLst>
            </a:custGeom>
            <a:solidFill>
              <a:srgbClr val="4B48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202" name="Freeform 71">
              <a:extLst>
                <a:ext uri="{FF2B5EF4-FFF2-40B4-BE49-F238E27FC236}">
                  <a16:creationId xmlns:a16="http://schemas.microsoft.com/office/drawing/2014/main" id="{26667D96-156A-4D0C-8B08-A3C448C16FD7}"/>
                </a:ext>
              </a:extLst>
            </p:cNvPr>
            <p:cNvSpPr>
              <a:spLocks/>
            </p:cNvSpPr>
            <p:nvPr/>
          </p:nvSpPr>
          <p:spPr bwMode="auto">
            <a:xfrm>
              <a:off x="3411538" y="2760663"/>
              <a:ext cx="47625" cy="258763"/>
            </a:xfrm>
            <a:custGeom>
              <a:avLst/>
              <a:gdLst>
                <a:gd name="T0" fmla="*/ 0 w 30"/>
                <a:gd name="T1" fmla="*/ 0 h 163"/>
                <a:gd name="T2" fmla="*/ 12601575 w 30"/>
                <a:gd name="T3" fmla="*/ 410787002 h 163"/>
                <a:gd name="T4" fmla="*/ 75604693 w 30"/>
                <a:gd name="T5" fmla="*/ 410787002 h 163"/>
                <a:gd name="T6" fmla="*/ 50403125 w 30"/>
                <a:gd name="T7" fmla="*/ 65524189 h 163"/>
                <a:gd name="T8" fmla="*/ 0 w 30"/>
                <a:gd name="T9" fmla="*/ 0 h 163"/>
                <a:gd name="T10" fmla="*/ 0 60000 65536"/>
                <a:gd name="T11" fmla="*/ 0 60000 65536"/>
                <a:gd name="T12" fmla="*/ 0 60000 65536"/>
                <a:gd name="T13" fmla="*/ 0 60000 65536"/>
                <a:gd name="T14" fmla="*/ 0 60000 65536"/>
                <a:gd name="T15" fmla="*/ 0 w 30"/>
                <a:gd name="T16" fmla="*/ 0 h 163"/>
                <a:gd name="T17" fmla="*/ 30 w 30"/>
                <a:gd name="T18" fmla="*/ 163 h 163"/>
              </a:gdLst>
              <a:ahLst/>
              <a:cxnLst>
                <a:cxn ang="T10">
                  <a:pos x="T0" y="T1"/>
                </a:cxn>
                <a:cxn ang="T11">
                  <a:pos x="T2" y="T3"/>
                </a:cxn>
                <a:cxn ang="T12">
                  <a:pos x="T4" y="T5"/>
                </a:cxn>
                <a:cxn ang="T13">
                  <a:pos x="T6" y="T7"/>
                </a:cxn>
                <a:cxn ang="T14">
                  <a:pos x="T8" y="T9"/>
                </a:cxn>
              </a:cxnLst>
              <a:rect l="T15" t="T16" r="T17" b="T18"/>
              <a:pathLst>
                <a:path w="30" h="163">
                  <a:moveTo>
                    <a:pt x="0" y="0"/>
                  </a:moveTo>
                  <a:lnTo>
                    <a:pt x="5" y="163"/>
                  </a:lnTo>
                  <a:lnTo>
                    <a:pt x="30" y="163"/>
                  </a:lnTo>
                  <a:lnTo>
                    <a:pt x="20" y="26"/>
                  </a:lnTo>
                  <a:lnTo>
                    <a:pt x="0" y="0"/>
                  </a:lnTo>
                  <a:close/>
                </a:path>
              </a:pathLst>
            </a:custGeom>
            <a:solidFill>
              <a:srgbClr val="7F78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203" name="Freeform 72">
              <a:extLst>
                <a:ext uri="{FF2B5EF4-FFF2-40B4-BE49-F238E27FC236}">
                  <a16:creationId xmlns:a16="http://schemas.microsoft.com/office/drawing/2014/main" id="{63596B58-424A-48D4-853E-281A5FE21A6C}"/>
                </a:ext>
              </a:extLst>
            </p:cNvPr>
            <p:cNvSpPr>
              <a:spLocks/>
            </p:cNvSpPr>
            <p:nvPr/>
          </p:nvSpPr>
          <p:spPr bwMode="auto">
            <a:xfrm>
              <a:off x="3419476" y="3179763"/>
              <a:ext cx="71438" cy="80963"/>
            </a:xfrm>
            <a:custGeom>
              <a:avLst/>
              <a:gdLst>
                <a:gd name="T0" fmla="*/ 12601662 w 45"/>
                <a:gd name="T1" fmla="*/ 0 h 51"/>
                <a:gd name="T2" fmla="*/ 113408630 w 45"/>
                <a:gd name="T3" fmla="*/ 0 h 51"/>
                <a:gd name="T4" fmla="*/ 100806946 w 45"/>
                <a:gd name="T5" fmla="*/ 128529567 h 51"/>
                <a:gd name="T6" fmla="*/ 0 w 45"/>
                <a:gd name="T7" fmla="*/ 128529567 h 51"/>
                <a:gd name="T8" fmla="*/ 12601662 w 45"/>
                <a:gd name="T9" fmla="*/ 0 h 51"/>
                <a:gd name="T10" fmla="*/ 0 60000 65536"/>
                <a:gd name="T11" fmla="*/ 0 60000 65536"/>
                <a:gd name="T12" fmla="*/ 0 60000 65536"/>
                <a:gd name="T13" fmla="*/ 0 60000 65536"/>
                <a:gd name="T14" fmla="*/ 0 60000 65536"/>
                <a:gd name="T15" fmla="*/ 0 w 45"/>
                <a:gd name="T16" fmla="*/ 0 h 51"/>
                <a:gd name="T17" fmla="*/ 45 w 45"/>
                <a:gd name="T18" fmla="*/ 51 h 51"/>
              </a:gdLst>
              <a:ahLst/>
              <a:cxnLst>
                <a:cxn ang="T10">
                  <a:pos x="T0" y="T1"/>
                </a:cxn>
                <a:cxn ang="T11">
                  <a:pos x="T2" y="T3"/>
                </a:cxn>
                <a:cxn ang="T12">
                  <a:pos x="T4" y="T5"/>
                </a:cxn>
                <a:cxn ang="T13">
                  <a:pos x="T6" y="T7"/>
                </a:cxn>
                <a:cxn ang="T14">
                  <a:pos x="T8" y="T9"/>
                </a:cxn>
              </a:cxnLst>
              <a:rect l="T15" t="T16" r="T17" b="T18"/>
              <a:pathLst>
                <a:path w="45" h="51">
                  <a:moveTo>
                    <a:pt x="5" y="0"/>
                  </a:moveTo>
                  <a:lnTo>
                    <a:pt x="45" y="0"/>
                  </a:lnTo>
                  <a:lnTo>
                    <a:pt x="40" y="51"/>
                  </a:lnTo>
                  <a:lnTo>
                    <a:pt x="0" y="51"/>
                  </a:lnTo>
                  <a:lnTo>
                    <a:pt x="5" y="0"/>
                  </a:lnTo>
                  <a:close/>
                </a:path>
              </a:pathLst>
            </a:custGeom>
            <a:solidFill>
              <a:srgbClr val="7F78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204" name="Freeform 73">
              <a:extLst>
                <a:ext uri="{FF2B5EF4-FFF2-40B4-BE49-F238E27FC236}">
                  <a16:creationId xmlns:a16="http://schemas.microsoft.com/office/drawing/2014/main" id="{523F9CE8-FD30-478A-A599-9899D4EBF7F4}"/>
                </a:ext>
              </a:extLst>
            </p:cNvPr>
            <p:cNvSpPr>
              <a:spLocks/>
            </p:cNvSpPr>
            <p:nvPr/>
          </p:nvSpPr>
          <p:spPr bwMode="auto">
            <a:xfrm>
              <a:off x="3152776" y="3422650"/>
              <a:ext cx="346075" cy="322263"/>
            </a:xfrm>
            <a:custGeom>
              <a:avLst/>
              <a:gdLst>
                <a:gd name="T0" fmla="*/ 435987901 w 218"/>
                <a:gd name="T1" fmla="*/ 0 h 203"/>
                <a:gd name="T2" fmla="*/ 257055965 w 218"/>
                <a:gd name="T3" fmla="*/ 241935402 h 203"/>
                <a:gd name="T4" fmla="*/ 0 w 218"/>
                <a:gd name="T5" fmla="*/ 511593351 h 203"/>
                <a:gd name="T6" fmla="*/ 383063742 w 218"/>
                <a:gd name="T7" fmla="*/ 433467616 h 203"/>
                <a:gd name="T8" fmla="*/ 549394107 w 218"/>
                <a:gd name="T9" fmla="*/ 345262731 h 203"/>
                <a:gd name="T10" fmla="*/ 486391012 w 218"/>
                <a:gd name="T11" fmla="*/ 153730567 h 203"/>
                <a:gd name="T12" fmla="*/ 435987901 w 218"/>
                <a:gd name="T13" fmla="*/ 0 h 203"/>
                <a:gd name="T14" fmla="*/ 0 60000 65536"/>
                <a:gd name="T15" fmla="*/ 0 60000 65536"/>
                <a:gd name="T16" fmla="*/ 0 60000 65536"/>
                <a:gd name="T17" fmla="*/ 0 60000 65536"/>
                <a:gd name="T18" fmla="*/ 0 60000 65536"/>
                <a:gd name="T19" fmla="*/ 0 60000 65536"/>
                <a:gd name="T20" fmla="*/ 0 60000 65536"/>
                <a:gd name="T21" fmla="*/ 0 w 218"/>
                <a:gd name="T22" fmla="*/ 0 h 203"/>
                <a:gd name="T23" fmla="*/ 218 w 218"/>
                <a:gd name="T24" fmla="*/ 203 h 2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8" h="203">
                  <a:moveTo>
                    <a:pt x="173" y="0"/>
                  </a:moveTo>
                  <a:lnTo>
                    <a:pt x="102" y="96"/>
                  </a:lnTo>
                  <a:lnTo>
                    <a:pt x="0" y="203"/>
                  </a:lnTo>
                  <a:lnTo>
                    <a:pt x="152" y="172"/>
                  </a:lnTo>
                  <a:lnTo>
                    <a:pt x="218" y="137"/>
                  </a:lnTo>
                  <a:lnTo>
                    <a:pt x="193" y="61"/>
                  </a:lnTo>
                  <a:lnTo>
                    <a:pt x="173" y="0"/>
                  </a:lnTo>
                  <a:close/>
                </a:path>
              </a:pathLst>
            </a:custGeom>
            <a:solidFill>
              <a:srgbClr val="4B48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205" name="Freeform 74">
              <a:extLst>
                <a:ext uri="{FF2B5EF4-FFF2-40B4-BE49-F238E27FC236}">
                  <a16:creationId xmlns:a16="http://schemas.microsoft.com/office/drawing/2014/main" id="{7D995147-8638-431F-BB43-B20AC6EC2834}"/>
                </a:ext>
              </a:extLst>
            </p:cNvPr>
            <p:cNvSpPr>
              <a:spLocks/>
            </p:cNvSpPr>
            <p:nvPr/>
          </p:nvSpPr>
          <p:spPr bwMode="auto">
            <a:xfrm>
              <a:off x="3548063" y="3414713"/>
              <a:ext cx="361950" cy="233363"/>
            </a:xfrm>
            <a:custGeom>
              <a:avLst/>
              <a:gdLst>
                <a:gd name="T0" fmla="*/ 0 w 228"/>
                <a:gd name="T1" fmla="*/ 0 h 147"/>
                <a:gd name="T2" fmla="*/ 37801552 w 228"/>
                <a:gd name="T3" fmla="*/ 204133852 h 147"/>
                <a:gd name="T4" fmla="*/ 204133445 w 228"/>
                <a:gd name="T5" fmla="*/ 279738720 h 147"/>
                <a:gd name="T6" fmla="*/ 574595670 w 228"/>
                <a:gd name="T7" fmla="*/ 370464502 h 147"/>
                <a:gd name="T8" fmla="*/ 357862191 w 228"/>
                <a:gd name="T9" fmla="*/ 267137123 h 147"/>
                <a:gd name="T10" fmla="*/ 166330318 w 228"/>
                <a:gd name="T11" fmla="*/ 75604843 h 147"/>
                <a:gd name="T12" fmla="*/ 0 w 228"/>
                <a:gd name="T13" fmla="*/ 0 h 147"/>
                <a:gd name="T14" fmla="*/ 0 60000 65536"/>
                <a:gd name="T15" fmla="*/ 0 60000 65536"/>
                <a:gd name="T16" fmla="*/ 0 60000 65536"/>
                <a:gd name="T17" fmla="*/ 0 60000 65536"/>
                <a:gd name="T18" fmla="*/ 0 60000 65536"/>
                <a:gd name="T19" fmla="*/ 0 60000 65536"/>
                <a:gd name="T20" fmla="*/ 0 60000 65536"/>
                <a:gd name="T21" fmla="*/ 0 w 228"/>
                <a:gd name="T22" fmla="*/ 0 h 147"/>
                <a:gd name="T23" fmla="*/ 228 w 228"/>
                <a:gd name="T24" fmla="*/ 147 h 1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8" h="147">
                  <a:moveTo>
                    <a:pt x="0" y="0"/>
                  </a:moveTo>
                  <a:lnTo>
                    <a:pt x="15" y="81"/>
                  </a:lnTo>
                  <a:lnTo>
                    <a:pt x="81" y="111"/>
                  </a:lnTo>
                  <a:lnTo>
                    <a:pt x="228" y="147"/>
                  </a:lnTo>
                  <a:lnTo>
                    <a:pt x="142" y="106"/>
                  </a:lnTo>
                  <a:lnTo>
                    <a:pt x="66" y="30"/>
                  </a:lnTo>
                  <a:lnTo>
                    <a:pt x="0" y="0"/>
                  </a:lnTo>
                  <a:close/>
                </a:path>
              </a:pathLst>
            </a:custGeom>
            <a:solidFill>
              <a:srgbClr val="4B48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206" name="Freeform 75">
              <a:extLst>
                <a:ext uri="{FF2B5EF4-FFF2-40B4-BE49-F238E27FC236}">
                  <a16:creationId xmlns:a16="http://schemas.microsoft.com/office/drawing/2014/main" id="{637A52D6-318B-4AD0-BC14-E0EDEAB4C3A5}"/>
                </a:ext>
              </a:extLst>
            </p:cNvPr>
            <p:cNvSpPr>
              <a:spLocks/>
            </p:cNvSpPr>
            <p:nvPr/>
          </p:nvSpPr>
          <p:spPr bwMode="auto">
            <a:xfrm>
              <a:off x="2355851" y="3727450"/>
              <a:ext cx="1119188" cy="395288"/>
            </a:xfrm>
            <a:custGeom>
              <a:avLst/>
              <a:gdLst>
                <a:gd name="T0" fmla="*/ 37803154 w 705"/>
                <a:gd name="T1" fmla="*/ 410786781 h 249"/>
                <a:gd name="T2" fmla="*/ 1776711922 w 705"/>
                <a:gd name="T3" fmla="*/ 0 h 249"/>
                <a:gd name="T4" fmla="*/ 1776711922 w 705"/>
                <a:gd name="T5" fmla="*/ 257056299 h 249"/>
                <a:gd name="T6" fmla="*/ 0 w 705"/>
                <a:gd name="T7" fmla="*/ 627520538 h 249"/>
                <a:gd name="T8" fmla="*/ 37803154 w 705"/>
                <a:gd name="T9" fmla="*/ 410786781 h 249"/>
                <a:gd name="T10" fmla="*/ 0 60000 65536"/>
                <a:gd name="T11" fmla="*/ 0 60000 65536"/>
                <a:gd name="T12" fmla="*/ 0 60000 65536"/>
                <a:gd name="T13" fmla="*/ 0 60000 65536"/>
                <a:gd name="T14" fmla="*/ 0 60000 65536"/>
                <a:gd name="T15" fmla="*/ 0 w 705"/>
                <a:gd name="T16" fmla="*/ 0 h 249"/>
                <a:gd name="T17" fmla="*/ 705 w 705"/>
                <a:gd name="T18" fmla="*/ 249 h 249"/>
              </a:gdLst>
              <a:ahLst/>
              <a:cxnLst>
                <a:cxn ang="T10">
                  <a:pos x="T0" y="T1"/>
                </a:cxn>
                <a:cxn ang="T11">
                  <a:pos x="T2" y="T3"/>
                </a:cxn>
                <a:cxn ang="T12">
                  <a:pos x="T4" y="T5"/>
                </a:cxn>
                <a:cxn ang="T13">
                  <a:pos x="T6" y="T7"/>
                </a:cxn>
                <a:cxn ang="T14">
                  <a:pos x="T8" y="T9"/>
                </a:cxn>
              </a:cxnLst>
              <a:rect l="T15" t="T16" r="T17" b="T18"/>
              <a:pathLst>
                <a:path w="705" h="249">
                  <a:moveTo>
                    <a:pt x="15" y="163"/>
                  </a:moveTo>
                  <a:lnTo>
                    <a:pt x="705" y="0"/>
                  </a:lnTo>
                  <a:lnTo>
                    <a:pt x="705" y="102"/>
                  </a:lnTo>
                  <a:lnTo>
                    <a:pt x="0" y="249"/>
                  </a:lnTo>
                  <a:lnTo>
                    <a:pt x="15" y="163"/>
                  </a:lnTo>
                  <a:close/>
                </a:path>
              </a:pathLst>
            </a:custGeom>
            <a:solidFill>
              <a:srgbClr val="6046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207" name="Freeform 76">
              <a:extLst>
                <a:ext uri="{FF2B5EF4-FFF2-40B4-BE49-F238E27FC236}">
                  <a16:creationId xmlns:a16="http://schemas.microsoft.com/office/drawing/2014/main" id="{C2CD7DEE-34E7-4DC0-9C41-A74ACAF1BC9A}"/>
                </a:ext>
              </a:extLst>
            </p:cNvPr>
            <p:cNvSpPr>
              <a:spLocks/>
            </p:cNvSpPr>
            <p:nvPr/>
          </p:nvSpPr>
          <p:spPr bwMode="auto">
            <a:xfrm>
              <a:off x="3725863" y="3703638"/>
              <a:ext cx="749300" cy="146050"/>
            </a:xfrm>
            <a:custGeom>
              <a:avLst/>
              <a:gdLst>
                <a:gd name="T0" fmla="*/ 0 w 472"/>
                <a:gd name="T1" fmla="*/ 0 h 92"/>
                <a:gd name="T2" fmla="*/ 1189513839 w 472"/>
                <a:gd name="T3" fmla="*/ 25201560 h 92"/>
                <a:gd name="T4" fmla="*/ 1189513839 w 472"/>
                <a:gd name="T5" fmla="*/ 231854397 h 92"/>
                <a:gd name="T6" fmla="*/ 0 w 472"/>
                <a:gd name="T7" fmla="*/ 231854397 h 92"/>
                <a:gd name="T8" fmla="*/ 0 w 472"/>
                <a:gd name="T9" fmla="*/ 0 h 92"/>
                <a:gd name="T10" fmla="*/ 0 60000 65536"/>
                <a:gd name="T11" fmla="*/ 0 60000 65536"/>
                <a:gd name="T12" fmla="*/ 0 60000 65536"/>
                <a:gd name="T13" fmla="*/ 0 60000 65536"/>
                <a:gd name="T14" fmla="*/ 0 60000 65536"/>
                <a:gd name="T15" fmla="*/ 0 w 472"/>
                <a:gd name="T16" fmla="*/ 0 h 92"/>
                <a:gd name="T17" fmla="*/ 472 w 472"/>
                <a:gd name="T18" fmla="*/ 92 h 92"/>
              </a:gdLst>
              <a:ahLst/>
              <a:cxnLst>
                <a:cxn ang="T10">
                  <a:pos x="T0" y="T1"/>
                </a:cxn>
                <a:cxn ang="T11">
                  <a:pos x="T2" y="T3"/>
                </a:cxn>
                <a:cxn ang="T12">
                  <a:pos x="T4" y="T5"/>
                </a:cxn>
                <a:cxn ang="T13">
                  <a:pos x="T6" y="T7"/>
                </a:cxn>
                <a:cxn ang="T14">
                  <a:pos x="T8" y="T9"/>
                </a:cxn>
              </a:cxnLst>
              <a:rect l="T15" t="T16" r="T17" b="T18"/>
              <a:pathLst>
                <a:path w="472" h="92">
                  <a:moveTo>
                    <a:pt x="0" y="0"/>
                  </a:moveTo>
                  <a:lnTo>
                    <a:pt x="472" y="10"/>
                  </a:lnTo>
                  <a:lnTo>
                    <a:pt x="472" y="92"/>
                  </a:lnTo>
                  <a:lnTo>
                    <a:pt x="0" y="92"/>
                  </a:lnTo>
                  <a:lnTo>
                    <a:pt x="0" y="0"/>
                  </a:lnTo>
                  <a:close/>
                </a:path>
              </a:pathLst>
            </a:custGeom>
            <a:solidFill>
              <a:srgbClr val="6046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208" name="Freeform 77">
              <a:extLst>
                <a:ext uri="{FF2B5EF4-FFF2-40B4-BE49-F238E27FC236}">
                  <a16:creationId xmlns:a16="http://schemas.microsoft.com/office/drawing/2014/main" id="{835DF7CD-3CA3-4997-B0CF-33C58BAEAA98}"/>
                </a:ext>
              </a:extLst>
            </p:cNvPr>
            <p:cNvSpPr>
              <a:spLocks/>
            </p:cNvSpPr>
            <p:nvPr/>
          </p:nvSpPr>
          <p:spPr bwMode="auto">
            <a:xfrm>
              <a:off x="4659313" y="3760788"/>
              <a:ext cx="65088" cy="160338"/>
            </a:xfrm>
            <a:custGeom>
              <a:avLst/>
              <a:gdLst>
                <a:gd name="T0" fmla="*/ 0 w 41"/>
                <a:gd name="T1" fmla="*/ 0 h 101"/>
                <a:gd name="T2" fmla="*/ 90726313 w 41"/>
                <a:gd name="T3" fmla="*/ 88206536 h 101"/>
                <a:gd name="T4" fmla="*/ 103327980 w 41"/>
                <a:gd name="T5" fmla="*/ 254537391 h 101"/>
                <a:gd name="T6" fmla="*/ 0 w 41"/>
                <a:gd name="T7" fmla="*/ 141129197 h 101"/>
                <a:gd name="T8" fmla="*/ 0 w 41"/>
                <a:gd name="T9" fmla="*/ 0 h 101"/>
                <a:gd name="T10" fmla="*/ 0 60000 65536"/>
                <a:gd name="T11" fmla="*/ 0 60000 65536"/>
                <a:gd name="T12" fmla="*/ 0 60000 65536"/>
                <a:gd name="T13" fmla="*/ 0 60000 65536"/>
                <a:gd name="T14" fmla="*/ 0 60000 65536"/>
                <a:gd name="T15" fmla="*/ 0 w 41"/>
                <a:gd name="T16" fmla="*/ 0 h 101"/>
                <a:gd name="T17" fmla="*/ 41 w 41"/>
                <a:gd name="T18" fmla="*/ 101 h 101"/>
              </a:gdLst>
              <a:ahLst/>
              <a:cxnLst>
                <a:cxn ang="T10">
                  <a:pos x="T0" y="T1"/>
                </a:cxn>
                <a:cxn ang="T11">
                  <a:pos x="T2" y="T3"/>
                </a:cxn>
                <a:cxn ang="T12">
                  <a:pos x="T4" y="T5"/>
                </a:cxn>
                <a:cxn ang="T13">
                  <a:pos x="T6" y="T7"/>
                </a:cxn>
                <a:cxn ang="T14">
                  <a:pos x="T8" y="T9"/>
                </a:cxn>
              </a:cxnLst>
              <a:rect l="T15" t="T16" r="T17" b="T18"/>
              <a:pathLst>
                <a:path w="41" h="101">
                  <a:moveTo>
                    <a:pt x="0" y="0"/>
                  </a:moveTo>
                  <a:lnTo>
                    <a:pt x="36" y="35"/>
                  </a:lnTo>
                  <a:lnTo>
                    <a:pt x="41" y="101"/>
                  </a:lnTo>
                  <a:lnTo>
                    <a:pt x="0" y="56"/>
                  </a:lnTo>
                  <a:lnTo>
                    <a:pt x="0" y="0"/>
                  </a:lnTo>
                  <a:close/>
                </a:path>
              </a:pathLst>
            </a:custGeom>
            <a:solidFill>
              <a:srgbClr val="844D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209" name="Freeform 78">
              <a:extLst>
                <a:ext uri="{FF2B5EF4-FFF2-40B4-BE49-F238E27FC236}">
                  <a16:creationId xmlns:a16="http://schemas.microsoft.com/office/drawing/2014/main" id="{5670A613-D3FD-470C-9E5C-AF05BE125593}"/>
                </a:ext>
              </a:extLst>
            </p:cNvPr>
            <p:cNvSpPr>
              <a:spLocks/>
            </p:cNvSpPr>
            <p:nvPr/>
          </p:nvSpPr>
          <p:spPr bwMode="auto">
            <a:xfrm>
              <a:off x="3676651" y="3300413"/>
              <a:ext cx="128588" cy="169863"/>
            </a:xfrm>
            <a:custGeom>
              <a:avLst/>
              <a:gdLst>
                <a:gd name="T0" fmla="*/ 0 w 81"/>
                <a:gd name="T1" fmla="*/ 65524261 h 107"/>
                <a:gd name="T2" fmla="*/ 78125937 w 81"/>
                <a:gd name="T3" fmla="*/ 0 h 107"/>
                <a:gd name="T4" fmla="*/ 204134216 w 81"/>
                <a:gd name="T5" fmla="*/ 269658329 h 107"/>
                <a:gd name="T6" fmla="*/ 78125937 w 81"/>
                <a:gd name="T7" fmla="*/ 194053390 h 107"/>
                <a:gd name="T8" fmla="*/ 0 w 81"/>
                <a:gd name="T9" fmla="*/ 65524261 h 107"/>
                <a:gd name="T10" fmla="*/ 0 60000 65536"/>
                <a:gd name="T11" fmla="*/ 0 60000 65536"/>
                <a:gd name="T12" fmla="*/ 0 60000 65536"/>
                <a:gd name="T13" fmla="*/ 0 60000 65536"/>
                <a:gd name="T14" fmla="*/ 0 60000 65536"/>
                <a:gd name="T15" fmla="*/ 0 w 81"/>
                <a:gd name="T16" fmla="*/ 0 h 107"/>
                <a:gd name="T17" fmla="*/ 81 w 81"/>
                <a:gd name="T18" fmla="*/ 107 h 107"/>
              </a:gdLst>
              <a:ahLst/>
              <a:cxnLst>
                <a:cxn ang="T10">
                  <a:pos x="T0" y="T1"/>
                </a:cxn>
                <a:cxn ang="T11">
                  <a:pos x="T2" y="T3"/>
                </a:cxn>
                <a:cxn ang="T12">
                  <a:pos x="T4" y="T5"/>
                </a:cxn>
                <a:cxn ang="T13">
                  <a:pos x="T6" y="T7"/>
                </a:cxn>
                <a:cxn ang="T14">
                  <a:pos x="T8" y="T9"/>
                </a:cxn>
              </a:cxnLst>
              <a:rect l="T15" t="T16" r="T17" b="T18"/>
              <a:pathLst>
                <a:path w="81" h="107">
                  <a:moveTo>
                    <a:pt x="0" y="26"/>
                  </a:moveTo>
                  <a:lnTo>
                    <a:pt x="31" y="0"/>
                  </a:lnTo>
                  <a:lnTo>
                    <a:pt x="81" y="107"/>
                  </a:lnTo>
                  <a:lnTo>
                    <a:pt x="31" y="77"/>
                  </a:lnTo>
                  <a:lnTo>
                    <a:pt x="0" y="26"/>
                  </a:lnTo>
                  <a:close/>
                </a:path>
              </a:pathLst>
            </a:custGeom>
            <a:solidFill>
              <a:srgbClr val="4A4A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210" name="Freeform 79">
              <a:extLst>
                <a:ext uri="{FF2B5EF4-FFF2-40B4-BE49-F238E27FC236}">
                  <a16:creationId xmlns:a16="http://schemas.microsoft.com/office/drawing/2014/main" id="{8B1F566F-95A4-4786-85E5-D97DAEBD3B00}"/>
                </a:ext>
              </a:extLst>
            </p:cNvPr>
            <p:cNvSpPr>
              <a:spLocks/>
            </p:cNvSpPr>
            <p:nvPr/>
          </p:nvSpPr>
          <p:spPr bwMode="auto">
            <a:xfrm>
              <a:off x="3773488" y="3252788"/>
              <a:ext cx="160338" cy="266700"/>
            </a:xfrm>
            <a:custGeom>
              <a:avLst/>
              <a:gdLst>
                <a:gd name="T0" fmla="*/ 25201640 w 101"/>
                <a:gd name="T1" fmla="*/ 0 h 168"/>
                <a:gd name="T2" fmla="*/ 254537391 w 101"/>
                <a:gd name="T3" fmla="*/ 423386295 h 168"/>
                <a:gd name="T4" fmla="*/ 166330831 w 101"/>
                <a:gd name="T5" fmla="*/ 395665280 h 168"/>
                <a:gd name="T6" fmla="*/ 0 w 101"/>
                <a:gd name="T7" fmla="*/ 90725617 h 168"/>
                <a:gd name="T8" fmla="*/ 25201640 w 101"/>
                <a:gd name="T9" fmla="*/ 0 h 168"/>
                <a:gd name="T10" fmla="*/ 0 60000 65536"/>
                <a:gd name="T11" fmla="*/ 0 60000 65536"/>
                <a:gd name="T12" fmla="*/ 0 60000 65536"/>
                <a:gd name="T13" fmla="*/ 0 60000 65536"/>
                <a:gd name="T14" fmla="*/ 0 60000 65536"/>
                <a:gd name="T15" fmla="*/ 0 w 101"/>
                <a:gd name="T16" fmla="*/ 0 h 168"/>
                <a:gd name="T17" fmla="*/ 101 w 101"/>
                <a:gd name="T18" fmla="*/ 168 h 168"/>
              </a:gdLst>
              <a:ahLst/>
              <a:cxnLst>
                <a:cxn ang="T10">
                  <a:pos x="T0" y="T1"/>
                </a:cxn>
                <a:cxn ang="T11">
                  <a:pos x="T2" y="T3"/>
                </a:cxn>
                <a:cxn ang="T12">
                  <a:pos x="T4" y="T5"/>
                </a:cxn>
                <a:cxn ang="T13">
                  <a:pos x="T6" y="T7"/>
                </a:cxn>
                <a:cxn ang="T14">
                  <a:pos x="T8" y="T9"/>
                </a:cxn>
              </a:cxnLst>
              <a:rect l="T15" t="T16" r="T17" b="T18"/>
              <a:pathLst>
                <a:path w="101" h="168">
                  <a:moveTo>
                    <a:pt x="10" y="0"/>
                  </a:moveTo>
                  <a:lnTo>
                    <a:pt x="101" y="168"/>
                  </a:lnTo>
                  <a:lnTo>
                    <a:pt x="66" y="157"/>
                  </a:lnTo>
                  <a:lnTo>
                    <a:pt x="0" y="36"/>
                  </a:lnTo>
                  <a:lnTo>
                    <a:pt x="10" y="0"/>
                  </a:lnTo>
                  <a:close/>
                </a:path>
              </a:pathLst>
            </a:custGeom>
            <a:solidFill>
              <a:srgbClr val="4A4A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211" name="Freeform 80">
              <a:extLst>
                <a:ext uri="{FF2B5EF4-FFF2-40B4-BE49-F238E27FC236}">
                  <a16:creationId xmlns:a16="http://schemas.microsoft.com/office/drawing/2014/main" id="{C3C180B6-7594-4DB1-9EAD-C29EF1FD3347}"/>
                </a:ext>
              </a:extLst>
            </p:cNvPr>
            <p:cNvSpPr>
              <a:spLocks/>
            </p:cNvSpPr>
            <p:nvPr/>
          </p:nvSpPr>
          <p:spPr bwMode="auto">
            <a:xfrm>
              <a:off x="3805238" y="3140075"/>
              <a:ext cx="355600" cy="500063"/>
            </a:xfrm>
            <a:custGeom>
              <a:avLst/>
              <a:gdLst>
                <a:gd name="T0" fmla="*/ 37801552 w 224"/>
                <a:gd name="T1" fmla="*/ 0 h 315"/>
                <a:gd name="T2" fmla="*/ 257055967 w 224"/>
                <a:gd name="T3" fmla="*/ 461189868 h 315"/>
                <a:gd name="T4" fmla="*/ 385584694 w 224"/>
                <a:gd name="T5" fmla="*/ 627520283 h 315"/>
                <a:gd name="T6" fmla="*/ 564515045 w 224"/>
                <a:gd name="T7" fmla="*/ 793850697 h 315"/>
                <a:gd name="T8" fmla="*/ 294857506 w 224"/>
                <a:gd name="T9" fmla="*/ 677923439 h 315"/>
                <a:gd name="T10" fmla="*/ 153728745 w 224"/>
                <a:gd name="T11" fmla="*/ 357862506 h 315"/>
                <a:gd name="T12" fmla="*/ 0 w 224"/>
                <a:gd name="T13" fmla="*/ 141128886 h 315"/>
                <a:gd name="T14" fmla="*/ 37801552 w 224"/>
                <a:gd name="T15" fmla="*/ 0 h 315"/>
                <a:gd name="T16" fmla="*/ 0 60000 65536"/>
                <a:gd name="T17" fmla="*/ 0 60000 65536"/>
                <a:gd name="T18" fmla="*/ 0 60000 65536"/>
                <a:gd name="T19" fmla="*/ 0 60000 65536"/>
                <a:gd name="T20" fmla="*/ 0 60000 65536"/>
                <a:gd name="T21" fmla="*/ 0 60000 65536"/>
                <a:gd name="T22" fmla="*/ 0 60000 65536"/>
                <a:gd name="T23" fmla="*/ 0 60000 65536"/>
                <a:gd name="T24" fmla="*/ 0 w 224"/>
                <a:gd name="T25" fmla="*/ 0 h 315"/>
                <a:gd name="T26" fmla="*/ 224 w 224"/>
                <a:gd name="T27" fmla="*/ 315 h 3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4" h="315">
                  <a:moveTo>
                    <a:pt x="15" y="0"/>
                  </a:moveTo>
                  <a:lnTo>
                    <a:pt x="102" y="183"/>
                  </a:lnTo>
                  <a:lnTo>
                    <a:pt x="153" y="249"/>
                  </a:lnTo>
                  <a:lnTo>
                    <a:pt x="224" y="315"/>
                  </a:lnTo>
                  <a:lnTo>
                    <a:pt x="117" y="269"/>
                  </a:lnTo>
                  <a:lnTo>
                    <a:pt x="61" y="142"/>
                  </a:lnTo>
                  <a:lnTo>
                    <a:pt x="0" y="56"/>
                  </a:lnTo>
                  <a:lnTo>
                    <a:pt x="15" y="0"/>
                  </a:lnTo>
                  <a:close/>
                </a:path>
              </a:pathLst>
            </a:custGeom>
            <a:solidFill>
              <a:srgbClr val="4A4A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212" name="Freeform 81">
              <a:extLst>
                <a:ext uri="{FF2B5EF4-FFF2-40B4-BE49-F238E27FC236}">
                  <a16:creationId xmlns:a16="http://schemas.microsoft.com/office/drawing/2014/main" id="{55029A6F-EDD9-4BF7-9763-43BE3F7D5B9D}"/>
                </a:ext>
              </a:extLst>
            </p:cNvPr>
            <p:cNvSpPr>
              <a:spLocks/>
            </p:cNvSpPr>
            <p:nvPr/>
          </p:nvSpPr>
          <p:spPr bwMode="auto">
            <a:xfrm>
              <a:off x="3611563" y="2890838"/>
              <a:ext cx="209550" cy="409575"/>
            </a:xfrm>
            <a:custGeom>
              <a:avLst/>
              <a:gdLst>
                <a:gd name="T0" fmla="*/ 219252798 w 132"/>
                <a:gd name="T1" fmla="*/ 63003107 h 258"/>
                <a:gd name="T2" fmla="*/ 153728716 w 132"/>
                <a:gd name="T3" fmla="*/ 292338086 h 258"/>
                <a:gd name="T4" fmla="*/ 65524057 w 132"/>
                <a:gd name="T5" fmla="*/ 498990900 h 258"/>
                <a:gd name="T6" fmla="*/ 0 w 132"/>
                <a:gd name="T7" fmla="*/ 536792432 h 258"/>
                <a:gd name="T8" fmla="*/ 0 w 132"/>
                <a:gd name="T9" fmla="*/ 650200203 h 258"/>
                <a:gd name="T10" fmla="*/ 128527165 w 132"/>
                <a:gd name="T11" fmla="*/ 549394001 h 258"/>
                <a:gd name="T12" fmla="*/ 219252798 w 132"/>
                <a:gd name="T13" fmla="*/ 292338086 h 258"/>
                <a:gd name="T14" fmla="*/ 332660570 w 132"/>
                <a:gd name="T15" fmla="*/ 0 h 258"/>
                <a:gd name="T16" fmla="*/ 219252798 w 132"/>
                <a:gd name="T17" fmla="*/ 63003107 h 2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2"/>
                <a:gd name="T28" fmla="*/ 0 h 258"/>
                <a:gd name="T29" fmla="*/ 132 w 132"/>
                <a:gd name="T30" fmla="*/ 258 h 2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2" h="258">
                  <a:moveTo>
                    <a:pt x="87" y="25"/>
                  </a:moveTo>
                  <a:lnTo>
                    <a:pt x="61" y="116"/>
                  </a:lnTo>
                  <a:lnTo>
                    <a:pt x="26" y="198"/>
                  </a:lnTo>
                  <a:lnTo>
                    <a:pt x="0" y="213"/>
                  </a:lnTo>
                  <a:lnTo>
                    <a:pt x="0" y="258"/>
                  </a:lnTo>
                  <a:lnTo>
                    <a:pt x="51" y="218"/>
                  </a:lnTo>
                  <a:lnTo>
                    <a:pt x="87" y="116"/>
                  </a:lnTo>
                  <a:lnTo>
                    <a:pt x="132" y="0"/>
                  </a:lnTo>
                  <a:lnTo>
                    <a:pt x="87" y="25"/>
                  </a:lnTo>
                  <a:close/>
                </a:path>
              </a:pathLst>
            </a:custGeom>
            <a:solidFill>
              <a:srgbClr val="4B48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213" name="Freeform 82">
              <a:extLst>
                <a:ext uri="{FF2B5EF4-FFF2-40B4-BE49-F238E27FC236}">
                  <a16:creationId xmlns:a16="http://schemas.microsoft.com/office/drawing/2014/main" id="{CAAD2CAF-5D57-42A0-96F7-9ECE35EE2706}"/>
                </a:ext>
              </a:extLst>
            </p:cNvPr>
            <p:cNvSpPr>
              <a:spLocks/>
            </p:cNvSpPr>
            <p:nvPr/>
          </p:nvSpPr>
          <p:spPr bwMode="auto">
            <a:xfrm>
              <a:off x="2992438" y="2801938"/>
              <a:ext cx="393700" cy="225425"/>
            </a:xfrm>
            <a:custGeom>
              <a:avLst/>
              <a:gdLst>
                <a:gd name="T0" fmla="*/ 0 w 248"/>
                <a:gd name="T1" fmla="*/ 0 h 142"/>
                <a:gd name="T2" fmla="*/ 25201562 w 248"/>
                <a:gd name="T3" fmla="*/ 128527169 h 142"/>
                <a:gd name="T4" fmla="*/ 178931893 w 248"/>
                <a:gd name="T5" fmla="*/ 204131824 h 142"/>
                <a:gd name="T6" fmla="*/ 178931893 w 248"/>
                <a:gd name="T7" fmla="*/ 267136547 h 142"/>
                <a:gd name="T8" fmla="*/ 88206266 w 248"/>
                <a:gd name="T9" fmla="*/ 279736529 h 142"/>
                <a:gd name="T10" fmla="*/ 88206266 w 248"/>
                <a:gd name="T11" fmla="*/ 357862133 h 142"/>
                <a:gd name="T12" fmla="*/ 624998795 w 248"/>
                <a:gd name="T13" fmla="*/ 229333426 h 142"/>
                <a:gd name="T14" fmla="*/ 624998795 w 248"/>
                <a:gd name="T15" fmla="*/ 128527169 h 142"/>
                <a:gd name="T16" fmla="*/ 254536612 w 248"/>
                <a:gd name="T17" fmla="*/ 229333426 h 142"/>
                <a:gd name="T18" fmla="*/ 204133449 w 248"/>
                <a:gd name="T19" fmla="*/ 100806231 h 142"/>
                <a:gd name="T20" fmla="*/ 88206266 w 248"/>
                <a:gd name="T21" fmla="*/ 88206249 h 142"/>
                <a:gd name="T22" fmla="*/ 0 w 248"/>
                <a:gd name="T23" fmla="*/ 0 h 1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8"/>
                <a:gd name="T37" fmla="*/ 0 h 142"/>
                <a:gd name="T38" fmla="*/ 248 w 248"/>
                <a:gd name="T39" fmla="*/ 142 h 1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8" h="142">
                  <a:moveTo>
                    <a:pt x="0" y="0"/>
                  </a:moveTo>
                  <a:lnTo>
                    <a:pt x="10" y="51"/>
                  </a:lnTo>
                  <a:lnTo>
                    <a:pt x="71" y="81"/>
                  </a:lnTo>
                  <a:lnTo>
                    <a:pt x="71" y="106"/>
                  </a:lnTo>
                  <a:lnTo>
                    <a:pt x="35" y="111"/>
                  </a:lnTo>
                  <a:lnTo>
                    <a:pt x="35" y="142"/>
                  </a:lnTo>
                  <a:lnTo>
                    <a:pt x="248" y="91"/>
                  </a:lnTo>
                  <a:lnTo>
                    <a:pt x="248" y="51"/>
                  </a:lnTo>
                  <a:lnTo>
                    <a:pt x="101" y="91"/>
                  </a:lnTo>
                  <a:lnTo>
                    <a:pt x="81" y="40"/>
                  </a:lnTo>
                  <a:lnTo>
                    <a:pt x="35" y="35"/>
                  </a:lnTo>
                  <a:lnTo>
                    <a:pt x="0" y="0"/>
                  </a:lnTo>
                  <a:close/>
                </a:path>
              </a:pathLst>
            </a:custGeom>
            <a:solidFill>
              <a:srgbClr val="7F78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214" name="Freeform 83">
              <a:extLst>
                <a:ext uri="{FF2B5EF4-FFF2-40B4-BE49-F238E27FC236}">
                  <a16:creationId xmlns:a16="http://schemas.microsoft.com/office/drawing/2014/main" id="{706F3F1C-4CEE-4B76-BD89-56DEAC27C7D6}"/>
                </a:ext>
              </a:extLst>
            </p:cNvPr>
            <p:cNvSpPr>
              <a:spLocks/>
            </p:cNvSpPr>
            <p:nvPr/>
          </p:nvSpPr>
          <p:spPr bwMode="auto">
            <a:xfrm>
              <a:off x="3490913" y="2600325"/>
              <a:ext cx="403225" cy="322263"/>
            </a:xfrm>
            <a:custGeom>
              <a:avLst/>
              <a:gdLst>
                <a:gd name="T0" fmla="*/ 0 w 254"/>
                <a:gd name="T1" fmla="*/ 511593351 h 203"/>
                <a:gd name="T2" fmla="*/ 25201563 w 254"/>
                <a:gd name="T3" fmla="*/ 408265922 h 203"/>
                <a:gd name="T4" fmla="*/ 410786263 w 254"/>
                <a:gd name="T5" fmla="*/ 307459546 h 203"/>
                <a:gd name="T6" fmla="*/ 448587903 w 254"/>
                <a:gd name="T7" fmla="*/ 191532164 h 203"/>
                <a:gd name="T8" fmla="*/ 551915078 w 254"/>
                <a:gd name="T9" fmla="*/ 128528973 h 203"/>
                <a:gd name="T10" fmla="*/ 640119732 w 254"/>
                <a:gd name="T11" fmla="*/ 0 h 203"/>
                <a:gd name="T12" fmla="*/ 589716619 w 254"/>
                <a:gd name="T13" fmla="*/ 141128976 h 203"/>
                <a:gd name="T14" fmla="*/ 524192572 w 254"/>
                <a:gd name="T15" fmla="*/ 191532164 h 203"/>
                <a:gd name="T16" fmla="*/ 524192572 w 254"/>
                <a:gd name="T17" fmla="*/ 307459546 h 203"/>
                <a:gd name="T18" fmla="*/ 640119732 w 254"/>
                <a:gd name="T19" fmla="*/ 267136996 h 203"/>
                <a:gd name="T20" fmla="*/ 614918176 w 254"/>
                <a:gd name="T21" fmla="*/ 345262731 h 203"/>
                <a:gd name="T22" fmla="*/ 0 w 254"/>
                <a:gd name="T23" fmla="*/ 511593351 h 20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4"/>
                <a:gd name="T37" fmla="*/ 0 h 203"/>
                <a:gd name="T38" fmla="*/ 254 w 254"/>
                <a:gd name="T39" fmla="*/ 203 h 20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4" h="203">
                  <a:moveTo>
                    <a:pt x="0" y="203"/>
                  </a:moveTo>
                  <a:lnTo>
                    <a:pt x="10" y="162"/>
                  </a:lnTo>
                  <a:lnTo>
                    <a:pt x="163" y="122"/>
                  </a:lnTo>
                  <a:lnTo>
                    <a:pt x="178" y="76"/>
                  </a:lnTo>
                  <a:lnTo>
                    <a:pt x="219" y="51"/>
                  </a:lnTo>
                  <a:lnTo>
                    <a:pt x="254" y="0"/>
                  </a:lnTo>
                  <a:lnTo>
                    <a:pt x="234" y="56"/>
                  </a:lnTo>
                  <a:lnTo>
                    <a:pt x="208" y="76"/>
                  </a:lnTo>
                  <a:lnTo>
                    <a:pt x="208" y="122"/>
                  </a:lnTo>
                  <a:lnTo>
                    <a:pt x="254" y="106"/>
                  </a:lnTo>
                  <a:lnTo>
                    <a:pt x="244" y="137"/>
                  </a:lnTo>
                  <a:lnTo>
                    <a:pt x="0" y="203"/>
                  </a:lnTo>
                  <a:close/>
                </a:path>
              </a:pathLst>
            </a:custGeom>
            <a:solidFill>
              <a:srgbClr val="7F78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215" name="Freeform 84">
              <a:extLst>
                <a:ext uri="{FF2B5EF4-FFF2-40B4-BE49-F238E27FC236}">
                  <a16:creationId xmlns:a16="http://schemas.microsoft.com/office/drawing/2014/main" id="{8EACCF0C-F980-4BCF-8BF2-6F63A9BDFEBA}"/>
                </a:ext>
              </a:extLst>
            </p:cNvPr>
            <p:cNvSpPr>
              <a:spLocks/>
            </p:cNvSpPr>
            <p:nvPr/>
          </p:nvSpPr>
          <p:spPr bwMode="auto">
            <a:xfrm>
              <a:off x="3087688" y="2970213"/>
              <a:ext cx="298450" cy="130175"/>
            </a:xfrm>
            <a:custGeom>
              <a:avLst/>
              <a:gdLst>
                <a:gd name="T0" fmla="*/ 52924083 w 188"/>
                <a:gd name="T1" fmla="*/ 128527177 h 82"/>
                <a:gd name="T2" fmla="*/ 473789420 w 188"/>
                <a:gd name="T3" fmla="*/ 0 h 82"/>
                <a:gd name="T4" fmla="*/ 473789420 w 188"/>
                <a:gd name="T5" fmla="*/ 65524063 h 82"/>
                <a:gd name="T6" fmla="*/ 0 w 188"/>
                <a:gd name="T7" fmla="*/ 206652785 h 82"/>
                <a:gd name="T8" fmla="*/ 52924083 w 188"/>
                <a:gd name="T9" fmla="*/ 128527177 h 82"/>
                <a:gd name="T10" fmla="*/ 0 60000 65536"/>
                <a:gd name="T11" fmla="*/ 0 60000 65536"/>
                <a:gd name="T12" fmla="*/ 0 60000 65536"/>
                <a:gd name="T13" fmla="*/ 0 60000 65536"/>
                <a:gd name="T14" fmla="*/ 0 60000 65536"/>
                <a:gd name="T15" fmla="*/ 0 w 188"/>
                <a:gd name="T16" fmla="*/ 0 h 82"/>
                <a:gd name="T17" fmla="*/ 188 w 188"/>
                <a:gd name="T18" fmla="*/ 82 h 82"/>
              </a:gdLst>
              <a:ahLst/>
              <a:cxnLst>
                <a:cxn ang="T10">
                  <a:pos x="T0" y="T1"/>
                </a:cxn>
                <a:cxn ang="T11">
                  <a:pos x="T2" y="T3"/>
                </a:cxn>
                <a:cxn ang="T12">
                  <a:pos x="T4" y="T5"/>
                </a:cxn>
                <a:cxn ang="T13">
                  <a:pos x="T6" y="T7"/>
                </a:cxn>
                <a:cxn ang="T14">
                  <a:pos x="T8" y="T9"/>
                </a:cxn>
              </a:cxnLst>
              <a:rect l="T15" t="T16" r="T17" b="T18"/>
              <a:pathLst>
                <a:path w="188" h="82">
                  <a:moveTo>
                    <a:pt x="21" y="51"/>
                  </a:moveTo>
                  <a:lnTo>
                    <a:pt x="188" y="0"/>
                  </a:lnTo>
                  <a:lnTo>
                    <a:pt x="188" y="26"/>
                  </a:lnTo>
                  <a:lnTo>
                    <a:pt x="0" y="82"/>
                  </a:lnTo>
                  <a:lnTo>
                    <a:pt x="21" y="51"/>
                  </a:lnTo>
                  <a:close/>
                </a:path>
              </a:pathLst>
            </a:custGeom>
            <a:solidFill>
              <a:srgbClr val="4B48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216" name="Freeform 85">
              <a:extLst>
                <a:ext uri="{FF2B5EF4-FFF2-40B4-BE49-F238E27FC236}">
                  <a16:creationId xmlns:a16="http://schemas.microsoft.com/office/drawing/2014/main" id="{EE2C5782-B073-4B51-A96A-873404AD1F0A}"/>
                </a:ext>
              </a:extLst>
            </p:cNvPr>
            <p:cNvSpPr>
              <a:spLocks/>
            </p:cNvSpPr>
            <p:nvPr/>
          </p:nvSpPr>
          <p:spPr bwMode="auto">
            <a:xfrm>
              <a:off x="3087688" y="3035300"/>
              <a:ext cx="314325" cy="104775"/>
            </a:xfrm>
            <a:custGeom>
              <a:avLst/>
              <a:gdLst>
                <a:gd name="T0" fmla="*/ 78124051 w 198"/>
                <a:gd name="T1" fmla="*/ 103325590 h 66"/>
                <a:gd name="T2" fmla="*/ 498990982 w 198"/>
                <a:gd name="T3" fmla="*/ 0 h 66"/>
                <a:gd name="T4" fmla="*/ 448587873 w 198"/>
                <a:gd name="T5" fmla="*/ 63003108 h 66"/>
                <a:gd name="T6" fmla="*/ 0 w 198"/>
                <a:gd name="T7" fmla="*/ 166330285 h 66"/>
                <a:gd name="T8" fmla="*/ 78124051 w 198"/>
                <a:gd name="T9" fmla="*/ 103325590 h 66"/>
                <a:gd name="T10" fmla="*/ 0 60000 65536"/>
                <a:gd name="T11" fmla="*/ 0 60000 65536"/>
                <a:gd name="T12" fmla="*/ 0 60000 65536"/>
                <a:gd name="T13" fmla="*/ 0 60000 65536"/>
                <a:gd name="T14" fmla="*/ 0 60000 65536"/>
                <a:gd name="T15" fmla="*/ 0 w 198"/>
                <a:gd name="T16" fmla="*/ 0 h 66"/>
                <a:gd name="T17" fmla="*/ 198 w 198"/>
                <a:gd name="T18" fmla="*/ 66 h 66"/>
              </a:gdLst>
              <a:ahLst/>
              <a:cxnLst>
                <a:cxn ang="T10">
                  <a:pos x="T0" y="T1"/>
                </a:cxn>
                <a:cxn ang="T11">
                  <a:pos x="T2" y="T3"/>
                </a:cxn>
                <a:cxn ang="T12">
                  <a:pos x="T4" y="T5"/>
                </a:cxn>
                <a:cxn ang="T13">
                  <a:pos x="T6" y="T7"/>
                </a:cxn>
                <a:cxn ang="T14">
                  <a:pos x="T8" y="T9"/>
                </a:cxn>
              </a:cxnLst>
              <a:rect l="T15" t="T16" r="T17" b="T18"/>
              <a:pathLst>
                <a:path w="198" h="66">
                  <a:moveTo>
                    <a:pt x="31" y="41"/>
                  </a:moveTo>
                  <a:lnTo>
                    <a:pt x="198" y="0"/>
                  </a:lnTo>
                  <a:lnTo>
                    <a:pt x="178" y="25"/>
                  </a:lnTo>
                  <a:lnTo>
                    <a:pt x="0" y="66"/>
                  </a:lnTo>
                  <a:lnTo>
                    <a:pt x="31" y="41"/>
                  </a:lnTo>
                  <a:close/>
                </a:path>
              </a:pathLst>
            </a:custGeom>
            <a:solidFill>
              <a:srgbClr val="4B48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217" name="Freeform 86">
              <a:extLst>
                <a:ext uri="{FF2B5EF4-FFF2-40B4-BE49-F238E27FC236}">
                  <a16:creationId xmlns:a16="http://schemas.microsoft.com/office/drawing/2014/main" id="{6A65659B-0427-433D-8889-6FF1007B1F2B}"/>
                </a:ext>
              </a:extLst>
            </p:cNvPr>
            <p:cNvSpPr>
              <a:spLocks/>
            </p:cNvSpPr>
            <p:nvPr/>
          </p:nvSpPr>
          <p:spPr bwMode="auto">
            <a:xfrm>
              <a:off x="2636838" y="3954463"/>
              <a:ext cx="911225" cy="201613"/>
            </a:xfrm>
            <a:custGeom>
              <a:avLst/>
              <a:gdLst>
                <a:gd name="T0" fmla="*/ 0 w 574"/>
                <a:gd name="T1" fmla="*/ 254537244 h 127"/>
                <a:gd name="T2" fmla="*/ 1255037676 w 574"/>
                <a:gd name="T3" fmla="*/ 0 h 127"/>
                <a:gd name="T4" fmla="*/ 1446569469 w 574"/>
                <a:gd name="T5" fmla="*/ 88206485 h 127"/>
                <a:gd name="T6" fmla="*/ 1433969487 w 574"/>
                <a:gd name="T7" fmla="*/ 241935641 h 127"/>
                <a:gd name="T8" fmla="*/ 1202113623 w 574"/>
                <a:gd name="T9" fmla="*/ 320061454 h 127"/>
                <a:gd name="T10" fmla="*/ 0 w 574"/>
                <a:gd name="T11" fmla="*/ 254537244 h 127"/>
                <a:gd name="T12" fmla="*/ 0 60000 65536"/>
                <a:gd name="T13" fmla="*/ 0 60000 65536"/>
                <a:gd name="T14" fmla="*/ 0 60000 65536"/>
                <a:gd name="T15" fmla="*/ 0 60000 65536"/>
                <a:gd name="T16" fmla="*/ 0 60000 65536"/>
                <a:gd name="T17" fmla="*/ 0 60000 65536"/>
                <a:gd name="T18" fmla="*/ 0 w 574"/>
                <a:gd name="T19" fmla="*/ 0 h 127"/>
                <a:gd name="T20" fmla="*/ 574 w 574"/>
                <a:gd name="T21" fmla="*/ 127 h 127"/>
              </a:gdLst>
              <a:ahLst/>
              <a:cxnLst>
                <a:cxn ang="T12">
                  <a:pos x="T0" y="T1"/>
                </a:cxn>
                <a:cxn ang="T13">
                  <a:pos x="T2" y="T3"/>
                </a:cxn>
                <a:cxn ang="T14">
                  <a:pos x="T4" y="T5"/>
                </a:cxn>
                <a:cxn ang="T15">
                  <a:pos x="T6" y="T7"/>
                </a:cxn>
                <a:cxn ang="T16">
                  <a:pos x="T8" y="T9"/>
                </a:cxn>
                <a:cxn ang="T17">
                  <a:pos x="T10" y="T11"/>
                </a:cxn>
              </a:cxnLst>
              <a:rect l="T18" t="T19" r="T20" b="T21"/>
              <a:pathLst>
                <a:path w="574" h="127">
                  <a:moveTo>
                    <a:pt x="0" y="101"/>
                  </a:moveTo>
                  <a:lnTo>
                    <a:pt x="498" y="0"/>
                  </a:lnTo>
                  <a:lnTo>
                    <a:pt x="574" y="35"/>
                  </a:lnTo>
                  <a:lnTo>
                    <a:pt x="569" y="96"/>
                  </a:lnTo>
                  <a:lnTo>
                    <a:pt x="477" y="127"/>
                  </a:lnTo>
                  <a:lnTo>
                    <a:pt x="0" y="101"/>
                  </a:lnTo>
                  <a:close/>
                </a:path>
              </a:pathLst>
            </a:custGeom>
            <a:solidFill>
              <a:srgbClr val="4245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218" name="Freeform 87">
              <a:extLst>
                <a:ext uri="{FF2B5EF4-FFF2-40B4-BE49-F238E27FC236}">
                  <a16:creationId xmlns:a16="http://schemas.microsoft.com/office/drawing/2014/main" id="{AAF43DB5-30BC-4FBA-8313-E3583209FDE8}"/>
                </a:ext>
              </a:extLst>
            </p:cNvPr>
            <p:cNvSpPr>
              <a:spLocks/>
            </p:cNvSpPr>
            <p:nvPr/>
          </p:nvSpPr>
          <p:spPr bwMode="auto">
            <a:xfrm>
              <a:off x="3789363" y="3913188"/>
              <a:ext cx="685800" cy="138113"/>
            </a:xfrm>
            <a:custGeom>
              <a:avLst/>
              <a:gdLst>
                <a:gd name="T0" fmla="*/ 12601575 w 432"/>
                <a:gd name="T1" fmla="*/ 115927616 h 87"/>
                <a:gd name="T2" fmla="*/ 435987900 w 432"/>
                <a:gd name="T3" fmla="*/ 0 h 87"/>
                <a:gd name="T4" fmla="*/ 1088707589 w 432"/>
                <a:gd name="T5" fmla="*/ 25201651 h 87"/>
                <a:gd name="T6" fmla="*/ 536794122 w 432"/>
                <a:gd name="T7" fmla="*/ 141129261 h 87"/>
                <a:gd name="T8" fmla="*/ 0 w 432"/>
                <a:gd name="T9" fmla="*/ 219255204 h 87"/>
                <a:gd name="T10" fmla="*/ 12601575 w 432"/>
                <a:gd name="T11" fmla="*/ 115927616 h 87"/>
                <a:gd name="T12" fmla="*/ 0 60000 65536"/>
                <a:gd name="T13" fmla="*/ 0 60000 65536"/>
                <a:gd name="T14" fmla="*/ 0 60000 65536"/>
                <a:gd name="T15" fmla="*/ 0 60000 65536"/>
                <a:gd name="T16" fmla="*/ 0 60000 65536"/>
                <a:gd name="T17" fmla="*/ 0 60000 65536"/>
                <a:gd name="T18" fmla="*/ 0 w 432"/>
                <a:gd name="T19" fmla="*/ 0 h 87"/>
                <a:gd name="T20" fmla="*/ 432 w 432"/>
                <a:gd name="T21" fmla="*/ 87 h 87"/>
              </a:gdLst>
              <a:ahLst/>
              <a:cxnLst>
                <a:cxn ang="T12">
                  <a:pos x="T0" y="T1"/>
                </a:cxn>
                <a:cxn ang="T13">
                  <a:pos x="T2" y="T3"/>
                </a:cxn>
                <a:cxn ang="T14">
                  <a:pos x="T4" y="T5"/>
                </a:cxn>
                <a:cxn ang="T15">
                  <a:pos x="T6" y="T7"/>
                </a:cxn>
                <a:cxn ang="T16">
                  <a:pos x="T8" y="T9"/>
                </a:cxn>
                <a:cxn ang="T17">
                  <a:pos x="T10" y="T11"/>
                </a:cxn>
              </a:cxnLst>
              <a:rect l="T18" t="T19" r="T20" b="T21"/>
              <a:pathLst>
                <a:path w="432" h="87">
                  <a:moveTo>
                    <a:pt x="5" y="46"/>
                  </a:moveTo>
                  <a:lnTo>
                    <a:pt x="173" y="0"/>
                  </a:lnTo>
                  <a:lnTo>
                    <a:pt x="432" y="10"/>
                  </a:lnTo>
                  <a:lnTo>
                    <a:pt x="213" y="56"/>
                  </a:lnTo>
                  <a:lnTo>
                    <a:pt x="0" y="87"/>
                  </a:lnTo>
                  <a:lnTo>
                    <a:pt x="5" y="46"/>
                  </a:lnTo>
                  <a:close/>
                </a:path>
              </a:pathLst>
            </a:custGeom>
            <a:solidFill>
              <a:srgbClr val="4245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219" name="Freeform 88">
              <a:extLst>
                <a:ext uri="{FF2B5EF4-FFF2-40B4-BE49-F238E27FC236}">
                  <a16:creationId xmlns:a16="http://schemas.microsoft.com/office/drawing/2014/main" id="{08C4D890-8388-499D-BF80-B2B87023F0BE}"/>
                </a:ext>
              </a:extLst>
            </p:cNvPr>
            <p:cNvSpPr>
              <a:spLocks/>
            </p:cNvSpPr>
            <p:nvPr/>
          </p:nvSpPr>
          <p:spPr bwMode="auto">
            <a:xfrm>
              <a:off x="2605088" y="5057775"/>
              <a:ext cx="757238" cy="177800"/>
            </a:xfrm>
            <a:custGeom>
              <a:avLst/>
              <a:gdLst>
                <a:gd name="T0" fmla="*/ 0 w 477"/>
                <a:gd name="T1" fmla="*/ 166330317 h 112"/>
                <a:gd name="T2" fmla="*/ 1202116208 w 477"/>
                <a:gd name="T3" fmla="*/ 0 h 112"/>
                <a:gd name="T4" fmla="*/ 1202116208 w 477"/>
                <a:gd name="T5" fmla="*/ 90725625 h 112"/>
                <a:gd name="T6" fmla="*/ 0 w 477"/>
                <a:gd name="T7" fmla="*/ 282257522 h 112"/>
                <a:gd name="T8" fmla="*/ 0 w 477"/>
                <a:gd name="T9" fmla="*/ 166330317 h 112"/>
                <a:gd name="T10" fmla="*/ 0 60000 65536"/>
                <a:gd name="T11" fmla="*/ 0 60000 65536"/>
                <a:gd name="T12" fmla="*/ 0 60000 65536"/>
                <a:gd name="T13" fmla="*/ 0 60000 65536"/>
                <a:gd name="T14" fmla="*/ 0 60000 65536"/>
                <a:gd name="T15" fmla="*/ 0 w 477"/>
                <a:gd name="T16" fmla="*/ 0 h 112"/>
                <a:gd name="T17" fmla="*/ 477 w 477"/>
                <a:gd name="T18" fmla="*/ 112 h 112"/>
              </a:gdLst>
              <a:ahLst/>
              <a:cxnLst>
                <a:cxn ang="T10">
                  <a:pos x="T0" y="T1"/>
                </a:cxn>
                <a:cxn ang="T11">
                  <a:pos x="T2" y="T3"/>
                </a:cxn>
                <a:cxn ang="T12">
                  <a:pos x="T4" y="T5"/>
                </a:cxn>
                <a:cxn ang="T13">
                  <a:pos x="T6" y="T7"/>
                </a:cxn>
                <a:cxn ang="T14">
                  <a:pos x="T8" y="T9"/>
                </a:cxn>
              </a:cxnLst>
              <a:rect l="T15" t="T16" r="T17" b="T18"/>
              <a:pathLst>
                <a:path w="477" h="112">
                  <a:moveTo>
                    <a:pt x="0" y="66"/>
                  </a:moveTo>
                  <a:lnTo>
                    <a:pt x="477" y="0"/>
                  </a:lnTo>
                  <a:lnTo>
                    <a:pt x="477" y="36"/>
                  </a:lnTo>
                  <a:lnTo>
                    <a:pt x="0" y="112"/>
                  </a:lnTo>
                  <a:lnTo>
                    <a:pt x="0" y="66"/>
                  </a:lnTo>
                  <a:close/>
                </a:path>
              </a:pathLst>
            </a:custGeom>
            <a:solidFill>
              <a:srgbClr val="4A37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220" name="Freeform 89">
              <a:extLst>
                <a:ext uri="{FF2B5EF4-FFF2-40B4-BE49-F238E27FC236}">
                  <a16:creationId xmlns:a16="http://schemas.microsoft.com/office/drawing/2014/main" id="{8AEBA9DD-7C54-484F-B58D-E3F28CBAC746}"/>
                </a:ext>
              </a:extLst>
            </p:cNvPr>
            <p:cNvSpPr>
              <a:spLocks/>
            </p:cNvSpPr>
            <p:nvPr/>
          </p:nvSpPr>
          <p:spPr bwMode="auto">
            <a:xfrm>
              <a:off x="2225676" y="5178425"/>
              <a:ext cx="347663" cy="258763"/>
            </a:xfrm>
            <a:custGeom>
              <a:avLst/>
              <a:gdLst>
                <a:gd name="T0" fmla="*/ 524193306 w 219"/>
                <a:gd name="T1" fmla="*/ 0 h 163"/>
                <a:gd name="T2" fmla="*/ 0 w 219"/>
                <a:gd name="T3" fmla="*/ 320061235 h 163"/>
                <a:gd name="T4" fmla="*/ 0 w 219"/>
                <a:gd name="T5" fmla="*/ 410787002 h 163"/>
                <a:gd name="T6" fmla="*/ 551915851 w 219"/>
                <a:gd name="T7" fmla="*/ 52924182 h 163"/>
                <a:gd name="T8" fmla="*/ 524193306 w 219"/>
                <a:gd name="T9" fmla="*/ 0 h 163"/>
                <a:gd name="T10" fmla="*/ 0 60000 65536"/>
                <a:gd name="T11" fmla="*/ 0 60000 65536"/>
                <a:gd name="T12" fmla="*/ 0 60000 65536"/>
                <a:gd name="T13" fmla="*/ 0 60000 65536"/>
                <a:gd name="T14" fmla="*/ 0 60000 65536"/>
                <a:gd name="T15" fmla="*/ 0 w 219"/>
                <a:gd name="T16" fmla="*/ 0 h 163"/>
                <a:gd name="T17" fmla="*/ 219 w 219"/>
                <a:gd name="T18" fmla="*/ 163 h 163"/>
              </a:gdLst>
              <a:ahLst/>
              <a:cxnLst>
                <a:cxn ang="T10">
                  <a:pos x="T0" y="T1"/>
                </a:cxn>
                <a:cxn ang="T11">
                  <a:pos x="T2" y="T3"/>
                </a:cxn>
                <a:cxn ang="T12">
                  <a:pos x="T4" y="T5"/>
                </a:cxn>
                <a:cxn ang="T13">
                  <a:pos x="T6" y="T7"/>
                </a:cxn>
                <a:cxn ang="T14">
                  <a:pos x="T8" y="T9"/>
                </a:cxn>
              </a:cxnLst>
              <a:rect l="T15" t="T16" r="T17" b="T18"/>
              <a:pathLst>
                <a:path w="219" h="163">
                  <a:moveTo>
                    <a:pt x="208" y="0"/>
                  </a:moveTo>
                  <a:lnTo>
                    <a:pt x="0" y="127"/>
                  </a:lnTo>
                  <a:lnTo>
                    <a:pt x="0" y="163"/>
                  </a:lnTo>
                  <a:lnTo>
                    <a:pt x="219" y="21"/>
                  </a:lnTo>
                  <a:lnTo>
                    <a:pt x="208" y="0"/>
                  </a:lnTo>
                  <a:close/>
                </a:path>
              </a:pathLst>
            </a:custGeom>
            <a:solidFill>
              <a:srgbClr val="4A37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221" name="Freeform 90">
              <a:extLst>
                <a:ext uri="{FF2B5EF4-FFF2-40B4-BE49-F238E27FC236}">
                  <a16:creationId xmlns:a16="http://schemas.microsoft.com/office/drawing/2014/main" id="{62683E0B-4586-4BCC-AA42-C14507C04C27}"/>
                </a:ext>
              </a:extLst>
            </p:cNvPr>
            <p:cNvSpPr>
              <a:spLocks/>
            </p:cNvSpPr>
            <p:nvPr/>
          </p:nvSpPr>
          <p:spPr bwMode="auto">
            <a:xfrm>
              <a:off x="3668713" y="5307013"/>
              <a:ext cx="854075" cy="274638"/>
            </a:xfrm>
            <a:custGeom>
              <a:avLst/>
              <a:gdLst>
                <a:gd name="T0" fmla="*/ 25201557 w 538"/>
                <a:gd name="T1" fmla="*/ 320061206 h 173"/>
                <a:gd name="T2" fmla="*/ 1355843844 w 538"/>
                <a:gd name="T3" fmla="*/ 0 h 173"/>
                <a:gd name="T4" fmla="*/ 1318042311 w 538"/>
                <a:gd name="T5" fmla="*/ 115927407 h 173"/>
                <a:gd name="T6" fmla="*/ 0 w 538"/>
                <a:gd name="T7" fmla="*/ 435988663 h 173"/>
                <a:gd name="T8" fmla="*/ 25201557 w 538"/>
                <a:gd name="T9" fmla="*/ 320061206 h 173"/>
                <a:gd name="T10" fmla="*/ 0 60000 65536"/>
                <a:gd name="T11" fmla="*/ 0 60000 65536"/>
                <a:gd name="T12" fmla="*/ 0 60000 65536"/>
                <a:gd name="T13" fmla="*/ 0 60000 65536"/>
                <a:gd name="T14" fmla="*/ 0 60000 65536"/>
                <a:gd name="T15" fmla="*/ 0 w 538"/>
                <a:gd name="T16" fmla="*/ 0 h 173"/>
                <a:gd name="T17" fmla="*/ 538 w 538"/>
                <a:gd name="T18" fmla="*/ 173 h 173"/>
              </a:gdLst>
              <a:ahLst/>
              <a:cxnLst>
                <a:cxn ang="T10">
                  <a:pos x="T0" y="T1"/>
                </a:cxn>
                <a:cxn ang="T11">
                  <a:pos x="T2" y="T3"/>
                </a:cxn>
                <a:cxn ang="T12">
                  <a:pos x="T4" y="T5"/>
                </a:cxn>
                <a:cxn ang="T13">
                  <a:pos x="T6" y="T7"/>
                </a:cxn>
                <a:cxn ang="T14">
                  <a:pos x="T8" y="T9"/>
                </a:cxn>
              </a:cxnLst>
              <a:rect l="T15" t="T16" r="T17" b="T18"/>
              <a:pathLst>
                <a:path w="538" h="173">
                  <a:moveTo>
                    <a:pt x="10" y="127"/>
                  </a:moveTo>
                  <a:lnTo>
                    <a:pt x="538" y="0"/>
                  </a:lnTo>
                  <a:lnTo>
                    <a:pt x="523" y="46"/>
                  </a:lnTo>
                  <a:lnTo>
                    <a:pt x="0" y="173"/>
                  </a:lnTo>
                  <a:lnTo>
                    <a:pt x="10" y="127"/>
                  </a:lnTo>
                  <a:close/>
                </a:path>
              </a:pathLst>
            </a:custGeom>
            <a:solidFill>
              <a:srgbClr val="4A37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222" name="Rectangle 94">
              <a:extLst>
                <a:ext uri="{FF2B5EF4-FFF2-40B4-BE49-F238E27FC236}">
                  <a16:creationId xmlns:a16="http://schemas.microsoft.com/office/drawing/2014/main" id="{B5A1CFDB-377C-4E7F-AC22-05588A0E37DA}"/>
                </a:ext>
              </a:extLst>
            </p:cNvPr>
            <p:cNvSpPr>
              <a:spLocks noChangeArrowheads="1"/>
            </p:cNvSpPr>
            <p:nvPr/>
          </p:nvSpPr>
          <p:spPr bwMode="auto">
            <a:xfrm>
              <a:off x="3813176" y="5500688"/>
              <a:ext cx="57150" cy="330200"/>
            </a:xfrm>
            <a:prstGeom prst="rect">
              <a:avLst/>
            </a:prstGeom>
            <a:solidFill>
              <a:srgbClr val="4A370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cs typeface="Arial" panose="020B0604020202020204" pitchFamily="34" charset="0"/>
                </a:defRPr>
              </a:lvl1pPr>
              <a:lvl2pPr marL="742950" indent="-285750" eaLnBrk="0" hangingPunct="0">
                <a:defRPr sz="2400" b="1">
                  <a:solidFill>
                    <a:schemeClr val="tx1"/>
                  </a:solidFill>
                  <a:latin typeface="Times New Roman" panose="02020603050405020304" pitchFamily="18" charset="0"/>
                  <a:cs typeface="Arial" panose="020B0604020202020204" pitchFamily="34" charset="0"/>
                </a:defRPr>
              </a:lvl2pPr>
              <a:lvl3pPr marL="1143000" indent="-228600" eaLnBrk="0" hangingPunct="0">
                <a:defRPr sz="2400" b="1">
                  <a:solidFill>
                    <a:schemeClr val="tx1"/>
                  </a:solidFill>
                  <a:latin typeface="Times New Roman" panose="02020603050405020304" pitchFamily="18" charset="0"/>
                  <a:cs typeface="Arial" panose="020B0604020202020204" pitchFamily="34" charset="0"/>
                </a:defRPr>
              </a:lvl3pPr>
              <a:lvl4pPr marL="1600200" indent="-228600" eaLnBrk="0" hangingPunct="0">
                <a:defRPr sz="2400" b="1">
                  <a:solidFill>
                    <a:schemeClr val="tx1"/>
                  </a:solidFill>
                  <a:latin typeface="Times New Roman" panose="02020603050405020304" pitchFamily="18" charset="0"/>
                  <a:cs typeface="Arial" panose="020B0604020202020204" pitchFamily="34" charset="0"/>
                </a:defRPr>
              </a:lvl4pPr>
              <a:lvl5pPr marL="2057400" indent="-228600" eaLnBrk="0" hangingPunct="0">
                <a:defRPr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a:p>
          </p:txBody>
        </p:sp>
        <p:sp>
          <p:nvSpPr>
            <p:cNvPr id="6223" name="Rectangle 95">
              <a:extLst>
                <a:ext uri="{FF2B5EF4-FFF2-40B4-BE49-F238E27FC236}">
                  <a16:creationId xmlns:a16="http://schemas.microsoft.com/office/drawing/2014/main" id="{0B5D2743-C97F-4578-ADD8-909E6156BECC}"/>
                </a:ext>
              </a:extLst>
            </p:cNvPr>
            <p:cNvSpPr>
              <a:spLocks noChangeArrowheads="1"/>
            </p:cNvSpPr>
            <p:nvPr/>
          </p:nvSpPr>
          <p:spPr bwMode="auto">
            <a:xfrm>
              <a:off x="3990976" y="5419725"/>
              <a:ext cx="57150" cy="339725"/>
            </a:xfrm>
            <a:prstGeom prst="rect">
              <a:avLst/>
            </a:prstGeom>
            <a:solidFill>
              <a:srgbClr val="4A370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cs typeface="Arial" panose="020B0604020202020204" pitchFamily="34" charset="0"/>
                </a:defRPr>
              </a:lvl1pPr>
              <a:lvl2pPr marL="742950" indent="-285750" eaLnBrk="0" hangingPunct="0">
                <a:defRPr sz="2400" b="1">
                  <a:solidFill>
                    <a:schemeClr val="tx1"/>
                  </a:solidFill>
                  <a:latin typeface="Times New Roman" panose="02020603050405020304" pitchFamily="18" charset="0"/>
                  <a:cs typeface="Arial" panose="020B0604020202020204" pitchFamily="34" charset="0"/>
                </a:defRPr>
              </a:lvl2pPr>
              <a:lvl3pPr marL="1143000" indent="-228600" eaLnBrk="0" hangingPunct="0">
                <a:defRPr sz="2400" b="1">
                  <a:solidFill>
                    <a:schemeClr val="tx1"/>
                  </a:solidFill>
                  <a:latin typeface="Times New Roman" panose="02020603050405020304" pitchFamily="18" charset="0"/>
                  <a:cs typeface="Arial" panose="020B0604020202020204" pitchFamily="34" charset="0"/>
                </a:defRPr>
              </a:lvl3pPr>
              <a:lvl4pPr marL="1600200" indent="-228600" eaLnBrk="0" hangingPunct="0">
                <a:defRPr sz="2400" b="1">
                  <a:solidFill>
                    <a:schemeClr val="tx1"/>
                  </a:solidFill>
                  <a:latin typeface="Times New Roman" panose="02020603050405020304" pitchFamily="18" charset="0"/>
                  <a:cs typeface="Arial" panose="020B0604020202020204" pitchFamily="34" charset="0"/>
                </a:defRPr>
              </a:lvl4pPr>
              <a:lvl5pPr marL="2057400" indent="-228600" eaLnBrk="0" hangingPunct="0">
                <a:defRPr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a:p>
          </p:txBody>
        </p:sp>
        <p:sp>
          <p:nvSpPr>
            <p:cNvPr id="6224" name="Rectangle 96">
              <a:extLst>
                <a:ext uri="{FF2B5EF4-FFF2-40B4-BE49-F238E27FC236}">
                  <a16:creationId xmlns:a16="http://schemas.microsoft.com/office/drawing/2014/main" id="{1288ACCC-9702-41C0-B8D3-603823EBADA5}"/>
                </a:ext>
              </a:extLst>
            </p:cNvPr>
            <p:cNvSpPr>
              <a:spLocks noChangeArrowheads="1"/>
            </p:cNvSpPr>
            <p:nvPr/>
          </p:nvSpPr>
          <p:spPr bwMode="auto">
            <a:xfrm>
              <a:off x="4006851" y="5097463"/>
              <a:ext cx="65088" cy="242888"/>
            </a:xfrm>
            <a:prstGeom prst="rect">
              <a:avLst/>
            </a:prstGeom>
            <a:solidFill>
              <a:srgbClr val="4A370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cs typeface="Arial" panose="020B0604020202020204" pitchFamily="34" charset="0"/>
                </a:defRPr>
              </a:lvl1pPr>
              <a:lvl2pPr marL="742950" indent="-285750" eaLnBrk="0" hangingPunct="0">
                <a:defRPr sz="2400" b="1">
                  <a:solidFill>
                    <a:schemeClr val="tx1"/>
                  </a:solidFill>
                  <a:latin typeface="Times New Roman" panose="02020603050405020304" pitchFamily="18" charset="0"/>
                  <a:cs typeface="Arial" panose="020B0604020202020204" pitchFamily="34" charset="0"/>
                </a:defRPr>
              </a:lvl2pPr>
              <a:lvl3pPr marL="1143000" indent="-228600" eaLnBrk="0" hangingPunct="0">
                <a:defRPr sz="2400" b="1">
                  <a:solidFill>
                    <a:schemeClr val="tx1"/>
                  </a:solidFill>
                  <a:latin typeface="Times New Roman" panose="02020603050405020304" pitchFamily="18" charset="0"/>
                  <a:cs typeface="Arial" panose="020B0604020202020204" pitchFamily="34" charset="0"/>
                </a:defRPr>
              </a:lvl3pPr>
              <a:lvl4pPr marL="1600200" indent="-228600" eaLnBrk="0" hangingPunct="0">
                <a:defRPr sz="2400" b="1">
                  <a:solidFill>
                    <a:schemeClr val="tx1"/>
                  </a:solidFill>
                  <a:latin typeface="Times New Roman" panose="02020603050405020304" pitchFamily="18" charset="0"/>
                  <a:cs typeface="Arial" panose="020B0604020202020204" pitchFamily="34" charset="0"/>
                </a:defRPr>
              </a:lvl4pPr>
              <a:lvl5pPr marL="2057400" indent="-228600" eaLnBrk="0" hangingPunct="0">
                <a:defRPr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a:p>
          </p:txBody>
        </p:sp>
        <p:sp>
          <p:nvSpPr>
            <p:cNvPr id="6225" name="Rectangle 97">
              <a:extLst>
                <a:ext uri="{FF2B5EF4-FFF2-40B4-BE49-F238E27FC236}">
                  <a16:creationId xmlns:a16="http://schemas.microsoft.com/office/drawing/2014/main" id="{450F88F2-EF63-4BAE-AE91-E7CBF81A1176}"/>
                </a:ext>
              </a:extLst>
            </p:cNvPr>
            <p:cNvSpPr>
              <a:spLocks noChangeArrowheads="1"/>
            </p:cNvSpPr>
            <p:nvPr/>
          </p:nvSpPr>
          <p:spPr bwMode="auto">
            <a:xfrm>
              <a:off x="3862388" y="5081588"/>
              <a:ext cx="55563" cy="242888"/>
            </a:xfrm>
            <a:prstGeom prst="rect">
              <a:avLst/>
            </a:prstGeom>
            <a:solidFill>
              <a:srgbClr val="4A370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cs typeface="Arial" panose="020B0604020202020204" pitchFamily="34" charset="0"/>
                </a:defRPr>
              </a:lvl1pPr>
              <a:lvl2pPr marL="742950" indent="-285750" eaLnBrk="0" hangingPunct="0">
                <a:defRPr sz="2400" b="1">
                  <a:solidFill>
                    <a:schemeClr val="tx1"/>
                  </a:solidFill>
                  <a:latin typeface="Times New Roman" panose="02020603050405020304" pitchFamily="18" charset="0"/>
                  <a:cs typeface="Arial" panose="020B0604020202020204" pitchFamily="34" charset="0"/>
                </a:defRPr>
              </a:lvl2pPr>
              <a:lvl3pPr marL="1143000" indent="-228600" eaLnBrk="0" hangingPunct="0">
                <a:defRPr sz="2400" b="1">
                  <a:solidFill>
                    <a:schemeClr val="tx1"/>
                  </a:solidFill>
                  <a:latin typeface="Times New Roman" panose="02020603050405020304" pitchFamily="18" charset="0"/>
                  <a:cs typeface="Arial" panose="020B0604020202020204" pitchFamily="34" charset="0"/>
                </a:defRPr>
              </a:lvl3pPr>
              <a:lvl4pPr marL="1600200" indent="-228600" eaLnBrk="0" hangingPunct="0">
                <a:defRPr sz="2400" b="1">
                  <a:solidFill>
                    <a:schemeClr val="tx1"/>
                  </a:solidFill>
                  <a:latin typeface="Times New Roman" panose="02020603050405020304" pitchFamily="18" charset="0"/>
                  <a:cs typeface="Arial" panose="020B0604020202020204" pitchFamily="34" charset="0"/>
                </a:defRPr>
              </a:lvl4pPr>
              <a:lvl5pPr marL="2057400" indent="-228600" eaLnBrk="0" hangingPunct="0">
                <a:defRPr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a:p>
          </p:txBody>
        </p:sp>
        <p:sp>
          <p:nvSpPr>
            <p:cNvPr id="6226" name="Rectangle 98">
              <a:extLst>
                <a:ext uri="{FF2B5EF4-FFF2-40B4-BE49-F238E27FC236}">
                  <a16:creationId xmlns:a16="http://schemas.microsoft.com/office/drawing/2014/main" id="{DF252180-5313-4713-8A7A-B4710ACBA716}"/>
                </a:ext>
              </a:extLst>
            </p:cNvPr>
            <p:cNvSpPr>
              <a:spLocks noChangeArrowheads="1"/>
            </p:cNvSpPr>
            <p:nvPr/>
          </p:nvSpPr>
          <p:spPr bwMode="auto">
            <a:xfrm>
              <a:off x="3184526" y="5097463"/>
              <a:ext cx="49213" cy="274638"/>
            </a:xfrm>
            <a:prstGeom prst="rect">
              <a:avLst/>
            </a:prstGeom>
            <a:solidFill>
              <a:srgbClr val="4A370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cs typeface="Arial" panose="020B0604020202020204" pitchFamily="34" charset="0"/>
                </a:defRPr>
              </a:lvl1pPr>
              <a:lvl2pPr marL="742950" indent="-285750" eaLnBrk="0" hangingPunct="0">
                <a:defRPr sz="2400" b="1">
                  <a:solidFill>
                    <a:schemeClr val="tx1"/>
                  </a:solidFill>
                  <a:latin typeface="Times New Roman" panose="02020603050405020304" pitchFamily="18" charset="0"/>
                  <a:cs typeface="Arial" panose="020B0604020202020204" pitchFamily="34" charset="0"/>
                </a:defRPr>
              </a:lvl2pPr>
              <a:lvl3pPr marL="1143000" indent="-228600" eaLnBrk="0" hangingPunct="0">
                <a:defRPr sz="2400" b="1">
                  <a:solidFill>
                    <a:schemeClr val="tx1"/>
                  </a:solidFill>
                  <a:latin typeface="Times New Roman" panose="02020603050405020304" pitchFamily="18" charset="0"/>
                  <a:cs typeface="Arial" panose="020B0604020202020204" pitchFamily="34" charset="0"/>
                </a:defRPr>
              </a:lvl3pPr>
              <a:lvl4pPr marL="1600200" indent="-228600" eaLnBrk="0" hangingPunct="0">
                <a:defRPr sz="2400" b="1">
                  <a:solidFill>
                    <a:schemeClr val="tx1"/>
                  </a:solidFill>
                  <a:latin typeface="Times New Roman" panose="02020603050405020304" pitchFamily="18" charset="0"/>
                  <a:cs typeface="Arial" panose="020B0604020202020204" pitchFamily="34" charset="0"/>
                </a:defRPr>
              </a:lvl4pPr>
              <a:lvl5pPr marL="2057400" indent="-228600" eaLnBrk="0" hangingPunct="0">
                <a:defRPr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a:p>
          </p:txBody>
        </p:sp>
        <p:sp>
          <p:nvSpPr>
            <p:cNvPr id="6227" name="Rectangle 99">
              <a:extLst>
                <a:ext uri="{FF2B5EF4-FFF2-40B4-BE49-F238E27FC236}">
                  <a16:creationId xmlns:a16="http://schemas.microsoft.com/office/drawing/2014/main" id="{4D102744-4F60-47AC-A743-75CEEF52B2E5}"/>
                </a:ext>
              </a:extLst>
            </p:cNvPr>
            <p:cNvSpPr>
              <a:spLocks noChangeArrowheads="1"/>
            </p:cNvSpPr>
            <p:nvPr/>
          </p:nvSpPr>
          <p:spPr bwMode="auto">
            <a:xfrm>
              <a:off x="3016251" y="5130800"/>
              <a:ext cx="47625" cy="280988"/>
            </a:xfrm>
            <a:prstGeom prst="rect">
              <a:avLst/>
            </a:prstGeom>
            <a:solidFill>
              <a:srgbClr val="4A370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cs typeface="Arial" panose="020B0604020202020204" pitchFamily="34" charset="0"/>
                </a:defRPr>
              </a:lvl1pPr>
              <a:lvl2pPr marL="742950" indent="-285750" eaLnBrk="0" hangingPunct="0">
                <a:defRPr sz="2400" b="1">
                  <a:solidFill>
                    <a:schemeClr val="tx1"/>
                  </a:solidFill>
                  <a:latin typeface="Times New Roman" panose="02020603050405020304" pitchFamily="18" charset="0"/>
                  <a:cs typeface="Arial" panose="020B0604020202020204" pitchFamily="34" charset="0"/>
                </a:defRPr>
              </a:lvl2pPr>
              <a:lvl3pPr marL="1143000" indent="-228600" eaLnBrk="0" hangingPunct="0">
                <a:defRPr sz="2400" b="1">
                  <a:solidFill>
                    <a:schemeClr val="tx1"/>
                  </a:solidFill>
                  <a:latin typeface="Times New Roman" panose="02020603050405020304" pitchFamily="18" charset="0"/>
                  <a:cs typeface="Arial" panose="020B0604020202020204" pitchFamily="34" charset="0"/>
                </a:defRPr>
              </a:lvl3pPr>
              <a:lvl4pPr marL="1600200" indent="-228600" eaLnBrk="0" hangingPunct="0">
                <a:defRPr sz="2400" b="1">
                  <a:solidFill>
                    <a:schemeClr val="tx1"/>
                  </a:solidFill>
                  <a:latin typeface="Times New Roman" panose="02020603050405020304" pitchFamily="18" charset="0"/>
                  <a:cs typeface="Arial" panose="020B0604020202020204" pitchFamily="34" charset="0"/>
                </a:defRPr>
              </a:lvl4pPr>
              <a:lvl5pPr marL="2057400" indent="-228600" eaLnBrk="0" hangingPunct="0">
                <a:defRPr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a:p>
          </p:txBody>
        </p:sp>
        <p:sp>
          <p:nvSpPr>
            <p:cNvPr id="6228" name="Rectangle 100">
              <a:extLst>
                <a:ext uri="{FF2B5EF4-FFF2-40B4-BE49-F238E27FC236}">
                  <a16:creationId xmlns:a16="http://schemas.microsoft.com/office/drawing/2014/main" id="{B5D113E3-7412-4449-80BC-1F98AD0FDA1F}"/>
                </a:ext>
              </a:extLst>
            </p:cNvPr>
            <p:cNvSpPr>
              <a:spLocks noChangeArrowheads="1"/>
            </p:cNvSpPr>
            <p:nvPr/>
          </p:nvSpPr>
          <p:spPr bwMode="auto">
            <a:xfrm>
              <a:off x="2878138" y="5146675"/>
              <a:ext cx="49213" cy="273050"/>
            </a:xfrm>
            <a:prstGeom prst="rect">
              <a:avLst/>
            </a:prstGeom>
            <a:solidFill>
              <a:srgbClr val="4A370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cs typeface="Arial" panose="020B0604020202020204" pitchFamily="34" charset="0"/>
                </a:defRPr>
              </a:lvl1pPr>
              <a:lvl2pPr marL="742950" indent="-285750" eaLnBrk="0" hangingPunct="0">
                <a:defRPr sz="2400" b="1">
                  <a:solidFill>
                    <a:schemeClr val="tx1"/>
                  </a:solidFill>
                  <a:latin typeface="Times New Roman" panose="02020603050405020304" pitchFamily="18" charset="0"/>
                  <a:cs typeface="Arial" panose="020B0604020202020204" pitchFamily="34" charset="0"/>
                </a:defRPr>
              </a:lvl2pPr>
              <a:lvl3pPr marL="1143000" indent="-228600" eaLnBrk="0" hangingPunct="0">
                <a:defRPr sz="2400" b="1">
                  <a:solidFill>
                    <a:schemeClr val="tx1"/>
                  </a:solidFill>
                  <a:latin typeface="Times New Roman" panose="02020603050405020304" pitchFamily="18" charset="0"/>
                  <a:cs typeface="Arial" panose="020B0604020202020204" pitchFamily="34" charset="0"/>
                </a:defRPr>
              </a:lvl3pPr>
              <a:lvl4pPr marL="1600200" indent="-228600" eaLnBrk="0" hangingPunct="0">
                <a:defRPr sz="2400" b="1">
                  <a:solidFill>
                    <a:schemeClr val="tx1"/>
                  </a:solidFill>
                  <a:latin typeface="Times New Roman" panose="02020603050405020304" pitchFamily="18" charset="0"/>
                  <a:cs typeface="Arial" panose="020B0604020202020204" pitchFamily="34" charset="0"/>
                </a:defRPr>
              </a:lvl4pPr>
              <a:lvl5pPr marL="2057400" indent="-228600" eaLnBrk="0" hangingPunct="0">
                <a:defRPr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a:p>
          </p:txBody>
        </p:sp>
        <p:sp>
          <p:nvSpPr>
            <p:cNvPr id="6229" name="Rectangle 101">
              <a:extLst>
                <a:ext uri="{FF2B5EF4-FFF2-40B4-BE49-F238E27FC236}">
                  <a16:creationId xmlns:a16="http://schemas.microsoft.com/office/drawing/2014/main" id="{2556D530-F56A-4375-B401-92C6A1EA2F61}"/>
                </a:ext>
              </a:extLst>
            </p:cNvPr>
            <p:cNvSpPr>
              <a:spLocks noChangeArrowheads="1"/>
            </p:cNvSpPr>
            <p:nvPr/>
          </p:nvSpPr>
          <p:spPr bwMode="auto">
            <a:xfrm>
              <a:off x="2741613" y="5146675"/>
              <a:ext cx="49213" cy="273050"/>
            </a:xfrm>
            <a:prstGeom prst="rect">
              <a:avLst/>
            </a:prstGeom>
            <a:solidFill>
              <a:srgbClr val="4A370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cs typeface="Arial" panose="020B0604020202020204" pitchFamily="34" charset="0"/>
                </a:defRPr>
              </a:lvl1pPr>
              <a:lvl2pPr marL="742950" indent="-285750" eaLnBrk="0" hangingPunct="0">
                <a:defRPr sz="2400" b="1">
                  <a:solidFill>
                    <a:schemeClr val="tx1"/>
                  </a:solidFill>
                  <a:latin typeface="Times New Roman" panose="02020603050405020304" pitchFamily="18" charset="0"/>
                  <a:cs typeface="Arial" panose="020B0604020202020204" pitchFamily="34" charset="0"/>
                </a:defRPr>
              </a:lvl2pPr>
              <a:lvl3pPr marL="1143000" indent="-228600" eaLnBrk="0" hangingPunct="0">
                <a:defRPr sz="2400" b="1">
                  <a:solidFill>
                    <a:schemeClr val="tx1"/>
                  </a:solidFill>
                  <a:latin typeface="Times New Roman" panose="02020603050405020304" pitchFamily="18" charset="0"/>
                  <a:cs typeface="Arial" panose="020B0604020202020204" pitchFamily="34" charset="0"/>
                </a:defRPr>
              </a:lvl3pPr>
              <a:lvl4pPr marL="1600200" indent="-228600" eaLnBrk="0" hangingPunct="0">
                <a:defRPr sz="2400" b="1">
                  <a:solidFill>
                    <a:schemeClr val="tx1"/>
                  </a:solidFill>
                  <a:latin typeface="Times New Roman" panose="02020603050405020304" pitchFamily="18" charset="0"/>
                  <a:cs typeface="Arial" panose="020B0604020202020204" pitchFamily="34" charset="0"/>
                </a:defRPr>
              </a:lvl4pPr>
              <a:lvl5pPr marL="2057400" indent="-228600" eaLnBrk="0" hangingPunct="0">
                <a:defRPr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a:p>
          </p:txBody>
        </p:sp>
        <p:sp>
          <p:nvSpPr>
            <p:cNvPr id="6230" name="Rectangle 102">
              <a:extLst>
                <a:ext uri="{FF2B5EF4-FFF2-40B4-BE49-F238E27FC236}">
                  <a16:creationId xmlns:a16="http://schemas.microsoft.com/office/drawing/2014/main" id="{B7906E41-6258-4064-971F-0E0F116B563E}"/>
                </a:ext>
              </a:extLst>
            </p:cNvPr>
            <p:cNvSpPr>
              <a:spLocks noChangeArrowheads="1"/>
            </p:cNvSpPr>
            <p:nvPr/>
          </p:nvSpPr>
          <p:spPr bwMode="auto">
            <a:xfrm>
              <a:off x="2460626" y="5267325"/>
              <a:ext cx="23813" cy="282575"/>
            </a:xfrm>
            <a:prstGeom prst="rect">
              <a:avLst/>
            </a:prstGeom>
            <a:solidFill>
              <a:srgbClr val="4A370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cs typeface="Arial" panose="020B0604020202020204" pitchFamily="34" charset="0"/>
                </a:defRPr>
              </a:lvl1pPr>
              <a:lvl2pPr marL="742950" indent="-285750" eaLnBrk="0" hangingPunct="0">
                <a:defRPr sz="2400" b="1">
                  <a:solidFill>
                    <a:schemeClr val="tx1"/>
                  </a:solidFill>
                  <a:latin typeface="Times New Roman" panose="02020603050405020304" pitchFamily="18" charset="0"/>
                  <a:cs typeface="Arial" panose="020B0604020202020204" pitchFamily="34" charset="0"/>
                </a:defRPr>
              </a:lvl2pPr>
              <a:lvl3pPr marL="1143000" indent="-228600" eaLnBrk="0" hangingPunct="0">
                <a:defRPr sz="2400" b="1">
                  <a:solidFill>
                    <a:schemeClr val="tx1"/>
                  </a:solidFill>
                  <a:latin typeface="Times New Roman" panose="02020603050405020304" pitchFamily="18" charset="0"/>
                  <a:cs typeface="Arial" panose="020B0604020202020204" pitchFamily="34" charset="0"/>
                </a:defRPr>
              </a:lvl3pPr>
              <a:lvl4pPr marL="1600200" indent="-228600" eaLnBrk="0" hangingPunct="0">
                <a:defRPr sz="2400" b="1">
                  <a:solidFill>
                    <a:schemeClr val="tx1"/>
                  </a:solidFill>
                  <a:latin typeface="Times New Roman" panose="02020603050405020304" pitchFamily="18" charset="0"/>
                  <a:cs typeface="Arial" panose="020B0604020202020204" pitchFamily="34" charset="0"/>
                </a:defRPr>
              </a:lvl4pPr>
              <a:lvl5pPr marL="2057400" indent="-228600" eaLnBrk="0" hangingPunct="0">
                <a:defRPr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a:p>
          </p:txBody>
        </p:sp>
        <p:sp>
          <p:nvSpPr>
            <p:cNvPr id="6231" name="Rectangle 103">
              <a:extLst>
                <a:ext uri="{FF2B5EF4-FFF2-40B4-BE49-F238E27FC236}">
                  <a16:creationId xmlns:a16="http://schemas.microsoft.com/office/drawing/2014/main" id="{4F59974E-F8B3-4037-A4FB-385D3C9448B7}"/>
                </a:ext>
              </a:extLst>
            </p:cNvPr>
            <p:cNvSpPr>
              <a:spLocks noChangeArrowheads="1"/>
            </p:cNvSpPr>
            <p:nvPr/>
          </p:nvSpPr>
          <p:spPr bwMode="auto">
            <a:xfrm>
              <a:off x="2371726" y="5332413"/>
              <a:ext cx="23813" cy="280988"/>
            </a:xfrm>
            <a:prstGeom prst="rect">
              <a:avLst/>
            </a:prstGeom>
            <a:solidFill>
              <a:srgbClr val="4A370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cs typeface="Arial" panose="020B0604020202020204" pitchFamily="34" charset="0"/>
                </a:defRPr>
              </a:lvl1pPr>
              <a:lvl2pPr marL="742950" indent="-285750" eaLnBrk="0" hangingPunct="0">
                <a:defRPr sz="2400" b="1">
                  <a:solidFill>
                    <a:schemeClr val="tx1"/>
                  </a:solidFill>
                  <a:latin typeface="Times New Roman" panose="02020603050405020304" pitchFamily="18" charset="0"/>
                  <a:cs typeface="Arial" panose="020B0604020202020204" pitchFamily="34" charset="0"/>
                </a:defRPr>
              </a:lvl2pPr>
              <a:lvl3pPr marL="1143000" indent="-228600" eaLnBrk="0" hangingPunct="0">
                <a:defRPr sz="2400" b="1">
                  <a:solidFill>
                    <a:schemeClr val="tx1"/>
                  </a:solidFill>
                  <a:latin typeface="Times New Roman" panose="02020603050405020304" pitchFamily="18" charset="0"/>
                  <a:cs typeface="Arial" panose="020B0604020202020204" pitchFamily="34" charset="0"/>
                </a:defRPr>
              </a:lvl3pPr>
              <a:lvl4pPr marL="1600200" indent="-228600" eaLnBrk="0" hangingPunct="0">
                <a:defRPr sz="2400" b="1">
                  <a:solidFill>
                    <a:schemeClr val="tx1"/>
                  </a:solidFill>
                  <a:latin typeface="Times New Roman" panose="02020603050405020304" pitchFamily="18" charset="0"/>
                  <a:cs typeface="Arial" panose="020B0604020202020204" pitchFamily="34" charset="0"/>
                </a:defRPr>
              </a:lvl4pPr>
              <a:lvl5pPr marL="2057400" indent="-228600" eaLnBrk="0" hangingPunct="0">
                <a:defRPr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a:p>
          </p:txBody>
        </p:sp>
        <p:sp>
          <p:nvSpPr>
            <p:cNvPr id="6232" name="Rectangle 104">
              <a:extLst>
                <a:ext uri="{FF2B5EF4-FFF2-40B4-BE49-F238E27FC236}">
                  <a16:creationId xmlns:a16="http://schemas.microsoft.com/office/drawing/2014/main" id="{44ED21A5-4462-49D7-876A-28EC45BE1989}"/>
                </a:ext>
              </a:extLst>
            </p:cNvPr>
            <p:cNvSpPr>
              <a:spLocks noChangeArrowheads="1"/>
            </p:cNvSpPr>
            <p:nvPr/>
          </p:nvSpPr>
          <p:spPr bwMode="auto">
            <a:xfrm>
              <a:off x="2282826" y="5403850"/>
              <a:ext cx="23813" cy="282575"/>
            </a:xfrm>
            <a:prstGeom prst="rect">
              <a:avLst/>
            </a:prstGeom>
            <a:solidFill>
              <a:srgbClr val="4A370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cs typeface="Arial" panose="020B0604020202020204" pitchFamily="34" charset="0"/>
                </a:defRPr>
              </a:lvl1pPr>
              <a:lvl2pPr marL="742950" indent="-285750" eaLnBrk="0" hangingPunct="0">
                <a:defRPr sz="2400" b="1">
                  <a:solidFill>
                    <a:schemeClr val="tx1"/>
                  </a:solidFill>
                  <a:latin typeface="Times New Roman" panose="02020603050405020304" pitchFamily="18" charset="0"/>
                  <a:cs typeface="Arial" panose="020B0604020202020204" pitchFamily="34" charset="0"/>
                </a:defRPr>
              </a:lvl2pPr>
              <a:lvl3pPr marL="1143000" indent="-228600" eaLnBrk="0" hangingPunct="0">
                <a:defRPr sz="2400" b="1">
                  <a:solidFill>
                    <a:schemeClr val="tx1"/>
                  </a:solidFill>
                  <a:latin typeface="Times New Roman" panose="02020603050405020304" pitchFamily="18" charset="0"/>
                  <a:cs typeface="Arial" panose="020B0604020202020204" pitchFamily="34" charset="0"/>
                </a:defRPr>
              </a:lvl3pPr>
              <a:lvl4pPr marL="1600200" indent="-228600" eaLnBrk="0" hangingPunct="0">
                <a:defRPr sz="2400" b="1">
                  <a:solidFill>
                    <a:schemeClr val="tx1"/>
                  </a:solidFill>
                  <a:latin typeface="Times New Roman" panose="02020603050405020304" pitchFamily="18" charset="0"/>
                  <a:cs typeface="Arial" panose="020B0604020202020204" pitchFamily="34" charset="0"/>
                </a:defRPr>
              </a:lvl4pPr>
              <a:lvl5pPr marL="2057400" indent="-228600" eaLnBrk="0" hangingPunct="0">
                <a:defRPr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a:p>
          </p:txBody>
        </p:sp>
        <p:sp>
          <p:nvSpPr>
            <p:cNvPr id="6233" name="Freeform 105">
              <a:extLst>
                <a:ext uri="{FF2B5EF4-FFF2-40B4-BE49-F238E27FC236}">
                  <a16:creationId xmlns:a16="http://schemas.microsoft.com/office/drawing/2014/main" id="{CDFCE280-2C27-405A-9022-7C33751A78F6}"/>
                </a:ext>
              </a:extLst>
            </p:cNvPr>
            <p:cNvSpPr>
              <a:spLocks/>
            </p:cNvSpPr>
            <p:nvPr/>
          </p:nvSpPr>
          <p:spPr bwMode="auto">
            <a:xfrm>
              <a:off x="1717676" y="6186488"/>
              <a:ext cx="1862138" cy="273050"/>
            </a:xfrm>
            <a:custGeom>
              <a:avLst/>
              <a:gdLst>
                <a:gd name="T0" fmla="*/ 398184728 w 1173"/>
                <a:gd name="T1" fmla="*/ 0 h 172"/>
                <a:gd name="T2" fmla="*/ 0 w 1173"/>
                <a:gd name="T3" fmla="*/ 279736550 h 172"/>
                <a:gd name="T4" fmla="*/ 2147483647 w 1173"/>
                <a:gd name="T5" fmla="*/ 433466920 h 172"/>
                <a:gd name="T6" fmla="*/ 2147483647 w 1173"/>
                <a:gd name="T7" fmla="*/ 153728733 h 172"/>
                <a:gd name="T8" fmla="*/ 398184728 w 1173"/>
                <a:gd name="T9" fmla="*/ 0 h 172"/>
                <a:gd name="T10" fmla="*/ 0 60000 65536"/>
                <a:gd name="T11" fmla="*/ 0 60000 65536"/>
                <a:gd name="T12" fmla="*/ 0 60000 65536"/>
                <a:gd name="T13" fmla="*/ 0 60000 65536"/>
                <a:gd name="T14" fmla="*/ 0 60000 65536"/>
                <a:gd name="T15" fmla="*/ 0 w 1173"/>
                <a:gd name="T16" fmla="*/ 0 h 172"/>
                <a:gd name="T17" fmla="*/ 1173 w 1173"/>
                <a:gd name="T18" fmla="*/ 172 h 172"/>
              </a:gdLst>
              <a:ahLst/>
              <a:cxnLst>
                <a:cxn ang="T10">
                  <a:pos x="T0" y="T1"/>
                </a:cxn>
                <a:cxn ang="T11">
                  <a:pos x="T2" y="T3"/>
                </a:cxn>
                <a:cxn ang="T12">
                  <a:pos x="T4" y="T5"/>
                </a:cxn>
                <a:cxn ang="T13">
                  <a:pos x="T6" y="T7"/>
                </a:cxn>
                <a:cxn ang="T14">
                  <a:pos x="T8" y="T9"/>
                </a:cxn>
              </a:cxnLst>
              <a:rect l="T15" t="T16" r="T17" b="T18"/>
              <a:pathLst>
                <a:path w="1173" h="172">
                  <a:moveTo>
                    <a:pt x="158" y="0"/>
                  </a:moveTo>
                  <a:lnTo>
                    <a:pt x="0" y="111"/>
                  </a:lnTo>
                  <a:lnTo>
                    <a:pt x="1041" y="172"/>
                  </a:lnTo>
                  <a:lnTo>
                    <a:pt x="1173" y="61"/>
                  </a:lnTo>
                  <a:lnTo>
                    <a:pt x="158" y="0"/>
                  </a:lnTo>
                  <a:close/>
                </a:path>
              </a:pathLst>
            </a:custGeom>
            <a:solidFill>
              <a:srgbClr val="C3A8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234" name="Freeform 106">
              <a:extLst>
                <a:ext uri="{FF2B5EF4-FFF2-40B4-BE49-F238E27FC236}">
                  <a16:creationId xmlns:a16="http://schemas.microsoft.com/office/drawing/2014/main" id="{F972C7B7-7FC0-406E-BC79-01081D2EC910}"/>
                </a:ext>
              </a:extLst>
            </p:cNvPr>
            <p:cNvSpPr>
              <a:spLocks/>
            </p:cNvSpPr>
            <p:nvPr/>
          </p:nvSpPr>
          <p:spPr bwMode="auto">
            <a:xfrm>
              <a:off x="1693863" y="6362700"/>
              <a:ext cx="1668463" cy="331788"/>
            </a:xfrm>
            <a:custGeom>
              <a:avLst/>
              <a:gdLst>
                <a:gd name="T0" fmla="*/ 0 w 1051"/>
                <a:gd name="T1" fmla="*/ 0 h 209"/>
                <a:gd name="T2" fmla="*/ 0 w 1051"/>
                <a:gd name="T3" fmla="*/ 320061126 h 209"/>
                <a:gd name="T4" fmla="*/ 2147483647 w 1051"/>
                <a:gd name="T5" fmla="*/ 526714288 h 209"/>
                <a:gd name="T6" fmla="*/ 2147483647 w 1051"/>
                <a:gd name="T7" fmla="*/ 153730561 h 209"/>
                <a:gd name="T8" fmla="*/ 0 w 1051"/>
                <a:gd name="T9" fmla="*/ 0 h 209"/>
                <a:gd name="T10" fmla="*/ 0 60000 65536"/>
                <a:gd name="T11" fmla="*/ 0 60000 65536"/>
                <a:gd name="T12" fmla="*/ 0 60000 65536"/>
                <a:gd name="T13" fmla="*/ 0 60000 65536"/>
                <a:gd name="T14" fmla="*/ 0 60000 65536"/>
                <a:gd name="T15" fmla="*/ 0 w 1051"/>
                <a:gd name="T16" fmla="*/ 0 h 209"/>
                <a:gd name="T17" fmla="*/ 1051 w 1051"/>
                <a:gd name="T18" fmla="*/ 209 h 209"/>
              </a:gdLst>
              <a:ahLst/>
              <a:cxnLst>
                <a:cxn ang="T10">
                  <a:pos x="T0" y="T1"/>
                </a:cxn>
                <a:cxn ang="T11">
                  <a:pos x="T2" y="T3"/>
                </a:cxn>
                <a:cxn ang="T12">
                  <a:pos x="T4" y="T5"/>
                </a:cxn>
                <a:cxn ang="T13">
                  <a:pos x="T6" y="T7"/>
                </a:cxn>
                <a:cxn ang="T14">
                  <a:pos x="T8" y="T9"/>
                </a:cxn>
              </a:cxnLst>
              <a:rect l="T15" t="T16" r="T17" b="T18"/>
              <a:pathLst>
                <a:path w="1051" h="209">
                  <a:moveTo>
                    <a:pt x="0" y="0"/>
                  </a:moveTo>
                  <a:lnTo>
                    <a:pt x="0" y="127"/>
                  </a:lnTo>
                  <a:lnTo>
                    <a:pt x="1041" y="209"/>
                  </a:lnTo>
                  <a:lnTo>
                    <a:pt x="1051" y="61"/>
                  </a:lnTo>
                  <a:lnTo>
                    <a:pt x="0" y="0"/>
                  </a:lnTo>
                  <a:close/>
                </a:path>
              </a:pathLst>
            </a:custGeom>
            <a:solidFill>
              <a:srgbClr val="9584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235" name="Freeform 107">
              <a:extLst>
                <a:ext uri="{FF2B5EF4-FFF2-40B4-BE49-F238E27FC236}">
                  <a16:creationId xmlns:a16="http://schemas.microsoft.com/office/drawing/2014/main" id="{F345DCF4-1E44-48DA-B816-F1B6FE919043}"/>
                </a:ext>
              </a:extLst>
            </p:cNvPr>
            <p:cNvSpPr>
              <a:spLocks/>
            </p:cNvSpPr>
            <p:nvPr/>
          </p:nvSpPr>
          <p:spPr bwMode="auto">
            <a:xfrm>
              <a:off x="1968501" y="5943600"/>
              <a:ext cx="1635125" cy="355600"/>
            </a:xfrm>
            <a:custGeom>
              <a:avLst/>
              <a:gdLst>
                <a:gd name="T0" fmla="*/ 2147483647 w 1030"/>
                <a:gd name="T1" fmla="*/ 128528777 h 224"/>
                <a:gd name="T2" fmla="*/ 2147483647 w 1030"/>
                <a:gd name="T3" fmla="*/ 564515045 h 224"/>
                <a:gd name="T4" fmla="*/ 0 w 1030"/>
                <a:gd name="T5" fmla="*/ 435987905 h 224"/>
                <a:gd name="T6" fmla="*/ 0 w 1030"/>
                <a:gd name="T7" fmla="*/ 0 h 224"/>
                <a:gd name="T8" fmla="*/ 2147483647 w 1030"/>
                <a:gd name="T9" fmla="*/ 128528777 h 224"/>
                <a:gd name="T10" fmla="*/ 0 60000 65536"/>
                <a:gd name="T11" fmla="*/ 0 60000 65536"/>
                <a:gd name="T12" fmla="*/ 0 60000 65536"/>
                <a:gd name="T13" fmla="*/ 0 60000 65536"/>
                <a:gd name="T14" fmla="*/ 0 60000 65536"/>
                <a:gd name="T15" fmla="*/ 0 w 1030"/>
                <a:gd name="T16" fmla="*/ 0 h 224"/>
                <a:gd name="T17" fmla="*/ 1030 w 1030"/>
                <a:gd name="T18" fmla="*/ 224 h 224"/>
              </a:gdLst>
              <a:ahLst/>
              <a:cxnLst>
                <a:cxn ang="T10">
                  <a:pos x="T0" y="T1"/>
                </a:cxn>
                <a:cxn ang="T11">
                  <a:pos x="T2" y="T3"/>
                </a:cxn>
                <a:cxn ang="T12">
                  <a:pos x="T4" y="T5"/>
                </a:cxn>
                <a:cxn ang="T13">
                  <a:pos x="T6" y="T7"/>
                </a:cxn>
                <a:cxn ang="T14">
                  <a:pos x="T8" y="T9"/>
                </a:cxn>
              </a:cxnLst>
              <a:rect l="T15" t="T16" r="T17" b="T18"/>
              <a:pathLst>
                <a:path w="1030" h="224">
                  <a:moveTo>
                    <a:pt x="1030" y="51"/>
                  </a:moveTo>
                  <a:lnTo>
                    <a:pt x="1030" y="224"/>
                  </a:lnTo>
                  <a:lnTo>
                    <a:pt x="0" y="173"/>
                  </a:lnTo>
                  <a:lnTo>
                    <a:pt x="0" y="0"/>
                  </a:lnTo>
                  <a:lnTo>
                    <a:pt x="1030" y="51"/>
                  </a:lnTo>
                  <a:close/>
                </a:path>
              </a:pathLst>
            </a:custGeom>
            <a:solidFill>
              <a:srgbClr val="9584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236" name="Freeform 110">
              <a:extLst>
                <a:ext uri="{FF2B5EF4-FFF2-40B4-BE49-F238E27FC236}">
                  <a16:creationId xmlns:a16="http://schemas.microsoft.com/office/drawing/2014/main" id="{8C961464-853F-4C34-916F-5C964EFF07A5}"/>
                </a:ext>
              </a:extLst>
            </p:cNvPr>
            <p:cNvSpPr>
              <a:spLocks/>
            </p:cNvSpPr>
            <p:nvPr/>
          </p:nvSpPr>
          <p:spPr bwMode="auto">
            <a:xfrm>
              <a:off x="1420813" y="6661150"/>
              <a:ext cx="628650" cy="177800"/>
            </a:xfrm>
            <a:custGeom>
              <a:avLst/>
              <a:gdLst>
                <a:gd name="T0" fmla="*/ 279736563 w 396"/>
                <a:gd name="T1" fmla="*/ 52924085 h 112"/>
                <a:gd name="T2" fmla="*/ 637598739 w 396"/>
                <a:gd name="T3" fmla="*/ 0 h 112"/>
                <a:gd name="T4" fmla="*/ 997981964 w 396"/>
                <a:gd name="T5" fmla="*/ 52924085 h 112"/>
                <a:gd name="T6" fmla="*/ 791329017 w 396"/>
                <a:gd name="T7" fmla="*/ 282257522 h 112"/>
                <a:gd name="T8" fmla="*/ 395665302 w 396"/>
                <a:gd name="T9" fmla="*/ 282257522 h 112"/>
                <a:gd name="T10" fmla="*/ 0 w 396"/>
                <a:gd name="T11" fmla="*/ 282257522 h 112"/>
                <a:gd name="T12" fmla="*/ 0 w 396"/>
                <a:gd name="T13" fmla="*/ 282257522 h 112"/>
                <a:gd name="T14" fmla="*/ 37801551 w 396"/>
                <a:gd name="T15" fmla="*/ 244455983 h 112"/>
                <a:gd name="T16" fmla="*/ 113407840 w 396"/>
                <a:gd name="T17" fmla="*/ 153728745 h 112"/>
                <a:gd name="T18" fmla="*/ 204133437 w 396"/>
                <a:gd name="T19" fmla="*/ 65524069 h 112"/>
                <a:gd name="T20" fmla="*/ 241935025 w 396"/>
                <a:gd name="T21" fmla="*/ 52924085 h 112"/>
                <a:gd name="T22" fmla="*/ 279736563 w 396"/>
                <a:gd name="T23" fmla="*/ 52924085 h 112"/>
                <a:gd name="T24" fmla="*/ 279736563 w 396"/>
                <a:gd name="T25" fmla="*/ 52924085 h 1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6"/>
                <a:gd name="T40" fmla="*/ 0 h 112"/>
                <a:gd name="T41" fmla="*/ 396 w 396"/>
                <a:gd name="T42" fmla="*/ 112 h 1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6" h="112">
                  <a:moveTo>
                    <a:pt x="111" y="21"/>
                  </a:moveTo>
                  <a:lnTo>
                    <a:pt x="253" y="0"/>
                  </a:lnTo>
                  <a:lnTo>
                    <a:pt x="396" y="21"/>
                  </a:lnTo>
                  <a:lnTo>
                    <a:pt x="314" y="112"/>
                  </a:lnTo>
                  <a:lnTo>
                    <a:pt x="157" y="112"/>
                  </a:lnTo>
                  <a:lnTo>
                    <a:pt x="0" y="112"/>
                  </a:lnTo>
                  <a:lnTo>
                    <a:pt x="15" y="97"/>
                  </a:lnTo>
                  <a:lnTo>
                    <a:pt x="45" y="61"/>
                  </a:lnTo>
                  <a:lnTo>
                    <a:pt x="81" y="26"/>
                  </a:lnTo>
                  <a:lnTo>
                    <a:pt x="96" y="21"/>
                  </a:lnTo>
                  <a:lnTo>
                    <a:pt x="111" y="21"/>
                  </a:lnTo>
                  <a:close/>
                </a:path>
              </a:pathLst>
            </a:custGeom>
            <a:solidFill>
              <a:srgbClr val="9B8E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237" name="Freeform 111">
              <a:extLst>
                <a:ext uri="{FF2B5EF4-FFF2-40B4-BE49-F238E27FC236}">
                  <a16:creationId xmlns:a16="http://schemas.microsoft.com/office/drawing/2014/main" id="{5C9B35AD-D2C4-47A0-8BA8-BE8F992EAD93}"/>
                </a:ext>
              </a:extLst>
            </p:cNvPr>
            <p:cNvSpPr>
              <a:spLocks/>
            </p:cNvSpPr>
            <p:nvPr/>
          </p:nvSpPr>
          <p:spPr bwMode="auto">
            <a:xfrm>
              <a:off x="2049463" y="6718300"/>
              <a:ext cx="346075" cy="369888"/>
            </a:xfrm>
            <a:custGeom>
              <a:avLst/>
              <a:gdLst>
                <a:gd name="T0" fmla="*/ 229335048 w 218"/>
                <a:gd name="T1" fmla="*/ 0 h 233"/>
                <a:gd name="T2" fmla="*/ 0 w 218"/>
                <a:gd name="T3" fmla="*/ 267136953 h 233"/>
                <a:gd name="T4" fmla="*/ 113407843 w 218"/>
                <a:gd name="T5" fmla="*/ 587198038 h 233"/>
                <a:gd name="T6" fmla="*/ 433466952 w 218"/>
                <a:gd name="T7" fmla="*/ 549394860 h 233"/>
                <a:gd name="T8" fmla="*/ 549394107 w 218"/>
                <a:gd name="T9" fmla="*/ 75604795 h 233"/>
                <a:gd name="T10" fmla="*/ 229335048 w 218"/>
                <a:gd name="T11" fmla="*/ 0 h 233"/>
                <a:gd name="T12" fmla="*/ 0 60000 65536"/>
                <a:gd name="T13" fmla="*/ 0 60000 65536"/>
                <a:gd name="T14" fmla="*/ 0 60000 65536"/>
                <a:gd name="T15" fmla="*/ 0 60000 65536"/>
                <a:gd name="T16" fmla="*/ 0 60000 65536"/>
                <a:gd name="T17" fmla="*/ 0 60000 65536"/>
                <a:gd name="T18" fmla="*/ 0 w 218"/>
                <a:gd name="T19" fmla="*/ 0 h 233"/>
                <a:gd name="T20" fmla="*/ 218 w 218"/>
                <a:gd name="T21" fmla="*/ 233 h 233"/>
              </a:gdLst>
              <a:ahLst/>
              <a:cxnLst>
                <a:cxn ang="T12">
                  <a:pos x="T0" y="T1"/>
                </a:cxn>
                <a:cxn ang="T13">
                  <a:pos x="T2" y="T3"/>
                </a:cxn>
                <a:cxn ang="T14">
                  <a:pos x="T4" y="T5"/>
                </a:cxn>
                <a:cxn ang="T15">
                  <a:pos x="T6" y="T7"/>
                </a:cxn>
                <a:cxn ang="T16">
                  <a:pos x="T8" y="T9"/>
                </a:cxn>
                <a:cxn ang="T17">
                  <a:pos x="T10" y="T11"/>
                </a:cxn>
              </a:cxnLst>
              <a:rect l="T18" t="T19" r="T20" b="T21"/>
              <a:pathLst>
                <a:path w="218" h="233">
                  <a:moveTo>
                    <a:pt x="91" y="0"/>
                  </a:moveTo>
                  <a:lnTo>
                    <a:pt x="0" y="106"/>
                  </a:lnTo>
                  <a:lnTo>
                    <a:pt x="45" y="233"/>
                  </a:lnTo>
                  <a:lnTo>
                    <a:pt x="172" y="218"/>
                  </a:lnTo>
                  <a:lnTo>
                    <a:pt x="218" y="30"/>
                  </a:lnTo>
                  <a:lnTo>
                    <a:pt x="91" y="0"/>
                  </a:lnTo>
                  <a:close/>
                </a:path>
              </a:pathLst>
            </a:custGeom>
            <a:solidFill>
              <a:srgbClr val="C3A8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238" name="Freeform 112">
              <a:extLst>
                <a:ext uri="{FF2B5EF4-FFF2-40B4-BE49-F238E27FC236}">
                  <a16:creationId xmlns:a16="http://schemas.microsoft.com/office/drawing/2014/main" id="{240A9E70-E710-4C11-9FB4-68F2DD1534B7}"/>
                </a:ext>
              </a:extLst>
            </p:cNvPr>
            <p:cNvSpPr>
              <a:spLocks/>
            </p:cNvSpPr>
            <p:nvPr/>
          </p:nvSpPr>
          <p:spPr bwMode="auto">
            <a:xfrm>
              <a:off x="2403476" y="6757988"/>
              <a:ext cx="484188" cy="153988"/>
            </a:xfrm>
            <a:custGeom>
              <a:avLst/>
              <a:gdLst>
                <a:gd name="T0" fmla="*/ 241935252 w 305"/>
                <a:gd name="T1" fmla="*/ 0 h 97"/>
                <a:gd name="T2" fmla="*/ 90725707 w 305"/>
                <a:gd name="T3" fmla="*/ 63004910 h 97"/>
                <a:gd name="T4" fmla="*/ 0 w 305"/>
                <a:gd name="T5" fmla="*/ 244456766 h 97"/>
                <a:gd name="T6" fmla="*/ 166330467 w 305"/>
                <a:gd name="T7" fmla="*/ 244456766 h 97"/>
                <a:gd name="T8" fmla="*/ 768649135 w 305"/>
                <a:gd name="T9" fmla="*/ 12601615 h 97"/>
                <a:gd name="T10" fmla="*/ 524193030 w 305"/>
                <a:gd name="T11" fmla="*/ 12601615 h 97"/>
                <a:gd name="T12" fmla="*/ 241935252 w 305"/>
                <a:gd name="T13" fmla="*/ 0 h 97"/>
                <a:gd name="T14" fmla="*/ 0 60000 65536"/>
                <a:gd name="T15" fmla="*/ 0 60000 65536"/>
                <a:gd name="T16" fmla="*/ 0 60000 65536"/>
                <a:gd name="T17" fmla="*/ 0 60000 65536"/>
                <a:gd name="T18" fmla="*/ 0 60000 65536"/>
                <a:gd name="T19" fmla="*/ 0 60000 65536"/>
                <a:gd name="T20" fmla="*/ 0 60000 65536"/>
                <a:gd name="T21" fmla="*/ 0 w 305"/>
                <a:gd name="T22" fmla="*/ 0 h 97"/>
                <a:gd name="T23" fmla="*/ 305 w 305"/>
                <a:gd name="T24" fmla="*/ 97 h 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5" h="97">
                  <a:moveTo>
                    <a:pt x="96" y="0"/>
                  </a:moveTo>
                  <a:lnTo>
                    <a:pt x="36" y="25"/>
                  </a:lnTo>
                  <a:lnTo>
                    <a:pt x="0" y="97"/>
                  </a:lnTo>
                  <a:lnTo>
                    <a:pt x="66" y="97"/>
                  </a:lnTo>
                  <a:lnTo>
                    <a:pt x="305" y="5"/>
                  </a:lnTo>
                  <a:lnTo>
                    <a:pt x="208" y="5"/>
                  </a:lnTo>
                  <a:lnTo>
                    <a:pt x="96" y="0"/>
                  </a:lnTo>
                  <a:close/>
                </a:path>
              </a:pathLst>
            </a:custGeom>
            <a:solidFill>
              <a:srgbClr val="C3A8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239" name="Freeform 113">
              <a:extLst>
                <a:ext uri="{FF2B5EF4-FFF2-40B4-BE49-F238E27FC236}">
                  <a16:creationId xmlns:a16="http://schemas.microsoft.com/office/drawing/2014/main" id="{7B055168-D996-4473-8358-436BF422AC29}"/>
                </a:ext>
              </a:extLst>
            </p:cNvPr>
            <p:cNvSpPr>
              <a:spLocks/>
            </p:cNvSpPr>
            <p:nvPr/>
          </p:nvSpPr>
          <p:spPr bwMode="auto">
            <a:xfrm>
              <a:off x="2371726" y="6669088"/>
              <a:ext cx="209550" cy="88900"/>
            </a:xfrm>
            <a:custGeom>
              <a:avLst/>
              <a:gdLst>
                <a:gd name="T0" fmla="*/ 0 w 132"/>
                <a:gd name="T1" fmla="*/ 0 h 56"/>
                <a:gd name="T2" fmla="*/ 332660570 w 132"/>
                <a:gd name="T3" fmla="*/ 25201562 h 56"/>
                <a:gd name="T4" fmla="*/ 204131818 w 132"/>
                <a:gd name="T5" fmla="*/ 141128761 h 56"/>
                <a:gd name="T6" fmla="*/ 88204659 w 132"/>
                <a:gd name="T7" fmla="*/ 141128761 h 56"/>
                <a:gd name="T8" fmla="*/ 0 w 132"/>
                <a:gd name="T9" fmla="*/ 0 h 56"/>
                <a:gd name="T10" fmla="*/ 0 60000 65536"/>
                <a:gd name="T11" fmla="*/ 0 60000 65536"/>
                <a:gd name="T12" fmla="*/ 0 60000 65536"/>
                <a:gd name="T13" fmla="*/ 0 60000 65536"/>
                <a:gd name="T14" fmla="*/ 0 60000 65536"/>
                <a:gd name="T15" fmla="*/ 0 w 132"/>
                <a:gd name="T16" fmla="*/ 0 h 56"/>
                <a:gd name="T17" fmla="*/ 132 w 132"/>
                <a:gd name="T18" fmla="*/ 56 h 56"/>
              </a:gdLst>
              <a:ahLst/>
              <a:cxnLst>
                <a:cxn ang="T10">
                  <a:pos x="T0" y="T1"/>
                </a:cxn>
                <a:cxn ang="T11">
                  <a:pos x="T2" y="T3"/>
                </a:cxn>
                <a:cxn ang="T12">
                  <a:pos x="T4" y="T5"/>
                </a:cxn>
                <a:cxn ang="T13">
                  <a:pos x="T6" y="T7"/>
                </a:cxn>
                <a:cxn ang="T14">
                  <a:pos x="T8" y="T9"/>
                </a:cxn>
              </a:cxnLst>
              <a:rect l="T15" t="T16" r="T17" b="T18"/>
              <a:pathLst>
                <a:path w="132" h="56">
                  <a:moveTo>
                    <a:pt x="0" y="0"/>
                  </a:moveTo>
                  <a:lnTo>
                    <a:pt x="132" y="10"/>
                  </a:lnTo>
                  <a:lnTo>
                    <a:pt x="81" y="56"/>
                  </a:lnTo>
                  <a:lnTo>
                    <a:pt x="35" y="56"/>
                  </a:lnTo>
                  <a:lnTo>
                    <a:pt x="0" y="0"/>
                  </a:lnTo>
                  <a:close/>
                </a:path>
              </a:pathLst>
            </a:custGeom>
            <a:solidFill>
              <a:srgbClr val="E6A5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240" name="Freeform 114">
              <a:extLst>
                <a:ext uri="{FF2B5EF4-FFF2-40B4-BE49-F238E27FC236}">
                  <a16:creationId xmlns:a16="http://schemas.microsoft.com/office/drawing/2014/main" id="{65751E76-4F83-4995-98E2-25CA87A77623}"/>
                </a:ext>
              </a:extLst>
            </p:cNvPr>
            <p:cNvSpPr>
              <a:spLocks/>
            </p:cNvSpPr>
            <p:nvPr/>
          </p:nvSpPr>
          <p:spPr bwMode="auto">
            <a:xfrm>
              <a:off x="1670051" y="6886575"/>
              <a:ext cx="395288" cy="209550"/>
            </a:xfrm>
            <a:custGeom>
              <a:avLst/>
              <a:gdLst>
                <a:gd name="T0" fmla="*/ 511593233 w 249"/>
                <a:gd name="T1" fmla="*/ 52922488 h 132"/>
                <a:gd name="T2" fmla="*/ 627520538 w 249"/>
                <a:gd name="T3" fmla="*/ 244454349 h 132"/>
                <a:gd name="T4" fmla="*/ 511593233 w 249"/>
                <a:gd name="T5" fmla="*/ 332660570 h 132"/>
                <a:gd name="T6" fmla="*/ 204133708 w 249"/>
                <a:gd name="T7" fmla="*/ 320059001 h 132"/>
                <a:gd name="T8" fmla="*/ 0 w 249"/>
                <a:gd name="T9" fmla="*/ 282257469 h 132"/>
                <a:gd name="T10" fmla="*/ 103327330 w 249"/>
                <a:gd name="T11" fmla="*/ 90725608 h 132"/>
                <a:gd name="T12" fmla="*/ 282257887 w 249"/>
                <a:gd name="T13" fmla="*/ 0 h 132"/>
                <a:gd name="T14" fmla="*/ 511593233 w 249"/>
                <a:gd name="T15" fmla="*/ 52922488 h 132"/>
                <a:gd name="T16" fmla="*/ 0 60000 65536"/>
                <a:gd name="T17" fmla="*/ 0 60000 65536"/>
                <a:gd name="T18" fmla="*/ 0 60000 65536"/>
                <a:gd name="T19" fmla="*/ 0 60000 65536"/>
                <a:gd name="T20" fmla="*/ 0 60000 65536"/>
                <a:gd name="T21" fmla="*/ 0 60000 65536"/>
                <a:gd name="T22" fmla="*/ 0 60000 65536"/>
                <a:gd name="T23" fmla="*/ 0 60000 65536"/>
                <a:gd name="T24" fmla="*/ 0 w 249"/>
                <a:gd name="T25" fmla="*/ 0 h 132"/>
                <a:gd name="T26" fmla="*/ 249 w 249"/>
                <a:gd name="T27" fmla="*/ 132 h 1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9" h="132">
                  <a:moveTo>
                    <a:pt x="203" y="21"/>
                  </a:moveTo>
                  <a:lnTo>
                    <a:pt x="249" y="97"/>
                  </a:lnTo>
                  <a:lnTo>
                    <a:pt x="203" y="132"/>
                  </a:lnTo>
                  <a:lnTo>
                    <a:pt x="81" y="127"/>
                  </a:lnTo>
                  <a:lnTo>
                    <a:pt x="0" y="112"/>
                  </a:lnTo>
                  <a:lnTo>
                    <a:pt x="41" y="36"/>
                  </a:lnTo>
                  <a:lnTo>
                    <a:pt x="112" y="0"/>
                  </a:lnTo>
                  <a:lnTo>
                    <a:pt x="203" y="21"/>
                  </a:lnTo>
                  <a:close/>
                </a:path>
              </a:pathLst>
            </a:custGeom>
            <a:solidFill>
              <a:srgbClr val="C3A8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241" name="Freeform 117">
              <a:extLst>
                <a:ext uri="{FF2B5EF4-FFF2-40B4-BE49-F238E27FC236}">
                  <a16:creationId xmlns:a16="http://schemas.microsoft.com/office/drawing/2014/main" id="{0C639D30-5609-4220-AA02-F3D929695F57}"/>
                </a:ext>
              </a:extLst>
            </p:cNvPr>
            <p:cNvSpPr>
              <a:spLocks/>
            </p:cNvSpPr>
            <p:nvPr/>
          </p:nvSpPr>
          <p:spPr bwMode="auto">
            <a:xfrm>
              <a:off x="2065338" y="6629400"/>
              <a:ext cx="185738" cy="80963"/>
            </a:xfrm>
            <a:custGeom>
              <a:avLst/>
              <a:gdLst>
                <a:gd name="T0" fmla="*/ 0 w 117"/>
                <a:gd name="T1" fmla="*/ 0 h 51"/>
                <a:gd name="T2" fmla="*/ 294859891 w 117"/>
                <a:gd name="T3" fmla="*/ 50403434 h 51"/>
                <a:gd name="T4" fmla="*/ 204133996 w 117"/>
                <a:gd name="T5" fmla="*/ 128529567 h 51"/>
                <a:gd name="T6" fmla="*/ 88206502 w 117"/>
                <a:gd name="T7" fmla="*/ 128529567 h 51"/>
                <a:gd name="T8" fmla="*/ 88206502 w 117"/>
                <a:gd name="T9" fmla="*/ 128529567 h 51"/>
                <a:gd name="T10" fmla="*/ 50403260 w 117"/>
                <a:gd name="T11" fmla="*/ 75605157 h 51"/>
                <a:gd name="T12" fmla="*/ 0 w 117"/>
                <a:gd name="T13" fmla="*/ 0 h 51"/>
                <a:gd name="T14" fmla="*/ 0 w 117"/>
                <a:gd name="T15" fmla="*/ 0 h 51"/>
                <a:gd name="T16" fmla="*/ 0 60000 65536"/>
                <a:gd name="T17" fmla="*/ 0 60000 65536"/>
                <a:gd name="T18" fmla="*/ 0 60000 65536"/>
                <a:gd name="T19" fmla="*/ 0 60000 65536"/>
                <a:gd name="T20" fmla="*/ 0 60000 65536"/>
                <a:gd name="T21" fmla="*/ 0 60000 65536"/>
                <a:gd name="T22" fmla="*/ 0 60000 65536"/>
                <a:gd name="T23" fmla="*/ 0 60000 65536"/>
                <a:gd name="T24" fmla="*/ 0 w 117"/>
                <a:gd name="T25" fmla="*/ 0 h 51"/>
                <a:gd name="T26" fmla="*/ 117 w 117"/>
                <a:gd name="T27" fmla="*/ 51 h 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7" h="51">
                  <a:moveTo>
                    <a:pt x="0" y="0"/>
                  </a:moveTo>
                  <a:lnTo>
                    <a:pt x="117" y="20"/>
                  </a:lnTo>
                  <a:lnTo>
                    <a:pt x="81" y="51"/>
                  </a:lnTo>
                  <a:lnTo>
                    <a:pt x="35" y="51"/>
                  </a:lnTo>
                  <a:lnTo>
                    <a:pt x="20" y="30"/>
                  </a:lnTo>
                  <a:lnTo>
                    <a:pt x="0" y="0"/>
                  </a:lnTo>
                  <a:close/>
                </a:path>
              </a:pathLst>
            </a:custGeom>
            <a:solidFill>
              <a:srgbClr val="C3A8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242" name="Freeform 118">
              <a:extLst>
                <a:ext uri="{FF2B5EF4-FFF2-40B4-BE49-F238E27FC236}">
                  <a16:creationId xmlns:a16="http://schemas.microsoft.com/office/drawing/2014/main" id="{16315EC1-792D-47BC-A6E6-424AB73EC1BF}"/>
                </a:ext>
              </a:extLst>
            </p:cNvPr>
            <p:cNvSpPr>
              <a:spLocks/>
            </p:cNvSpPr>
            <p:nvPr/>
          </p:nvSpPr>
          <p:spPr bwMode="auto">
            <a:xfrm>
              <a:off x="2660651" y="6831013"/>
              <a:ext cx="452438" cy="201613"/>
            </a:xfrm>
            <a:custGeom>
              <a:avLst/>
              <a:gdLst>
                <a:gd name="T0" fmla="*/ 0 w 285"/>
                <a:gd name="T1" fmla="*/ 128529100 h 127"/>
                <a:gd name="T2" fmla="*/ 435988319 w 285"/>
                <a:gd name="T3" fmla="*/ 12601606 h 127"/>
                <a:gd name="T4" fmla="*/ 718246010 w 285"/>
                <a:gd name="T5" fmla="*/ 0 h 127"/>
                <a:gd name="T6" fmla="*/ 705644426 w 285"/>
                <a:gd name="T7" fmla="*/ 166330735 h 127"/>
                <a:gd name="T8" fmla="*/ 320060953 w 285"/>
                <a:gd name="T9" fmla="*/ 320061454 h 127"/>
                <a:gd name="T10" fmla="*/ 40322540 w 285"/>
                <a:gd name="T11" fmla="*/ 294859835 h 127"/>
                <a:gd name="T12" fmla="*/ 0 w 285"/>
                <a:gd name="T13" fmla="*/ 128529100 h 127"/>
                <a:gd name="T14" fmla="*/ 0 60000 65536"/>
                <a:gd name="T15" fmla="*/ 0 60000 65536"/>
                <a:gd name="T16" fmla="*/ 0 60000 65536"/>
                <a:gd name="T17" fmla="*/ 0 60000 65536"/>
                <a:gd name="T18" fmla="*/ 0 60000 65536"/>
                <a:gd name="T19" fmla="*/ 0 60000 65536"/>
                <a:gd name="T20" fmla="*/ 0 60000 65536"/>
                <a:gd name="T21" fmla="*/ 0 w 285"/>
                <a:gd name="T22" fmla="*/ 0 h 127"/>
                <a:gd name="T23" fmla="*/ 285 w 285"/>
                <a:gd name="T24" fmla="*/ 127 h 1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5" h="127">
                  <a:moveTo>
                    <a:pt x="0" y="51"/>
                  </a:moveTo>
                  <a:lnTo>
                    <a:pt x="173" y="5"/>
                  </a:lnTo>
                  <a:lnTo>
                    <a:pt x="285" y="0"/>
                  </a:lnTo>
                  <a:lnTo>
                    <a:pt x="280" y="66"/>
                  </a:lnTo>
                  <a:lnTo>
                    <a:pt x="127" y="127"/>
                  </a:lnTo>
                  <a:lnTo>
                    <a:pt x="16" y="117"/>
                  </a:lnTo>
                  <a:lnTo>
                    <a:pt x="0" y="51"/>
                  </a:lnTo>
                  <a:close/>
                </a:path>
              </a:pathLst>
            </a:custGeom>
            <a:solidFill>
              <a:srgbClr val="9B8E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243" name="Freeform 119">
              <a:extLst>
                <a:ext uri="{FF2B5EF4-FFF2-40B4-BE49-F238E27FC236}">
                  <a16:creationId xmlns:a16="http://schemas.microsoft.com/office/drawing/2014/main" id="{85CE4BE5-0479-4844-8164-856CDB5A7FB4}"/>
                </a:ext>
              </a:extLst>
            </p:cNvPr>
            <p:cNvSpPr>
              <a:spLocks/>
            </p:cNvSpPr>
            <p:nvPr/>
          </p:nvSpPr>
          <p:spPr bwMode="auto">
            <a:xfrm>
              <a:off x="2355851" y="6935788"/>
              <a:ext cx="377825" cy="185738"/>
            </a:xfrm>
            <a:custGeom>
              <a:avLst/>
              <a:gdLst>
                <a:gd name="T0" fmla="*/ 0 w 238"/>
                <a:gd name="T1" fmla="*/ 294859891 h 117"/>
                <a:gd name="T2" fmla="*/ 63004709 w 238"/>
                <a:gd name="T3" fmla="*/ 128529125 h 117"/>
                <a:gd name="T4" fmla="*/ 304938134 w 238"/>
                <a:gd name="T5" fmla="*/ 0 h 117"/>
                <a:gd name="T6" fmla="*/ 408265307 w 238"/>
                <a:gd name="T7" fmla="*/ 50403260 h 117"/>
                <a:gd name="T8" fmla="*/ 599797232 w 238"/>
                <a:gd name="T9" fmla="*/ 294859891 h 117"/>
                <a:gd name="T10" fmla="*/ 0 w 238"/>
                <a:gd name="T11" fmla="*/ 294859891 h 117"/>
                <a:gd name="T12" fmla="*/ 0 60000 65536"/>
                <a:gd name="T13" fmla="*/ 0 60000 65536"/>
                <a:gd name="T14" fmla="*/ 0 60000 65536"/>
                <a:gd name="T15" fmla="*/ 0 60000 65536"/>
                <a:gd name="T16" fmla="*/ 0 60000 65536"/>
                <a:gd name="T17" fmla="*/ 0 60000 65536"/>
                <a:gd name="T18" fmla="*/ 0 w 238"/>
                <a:gd name="T19" fmla="*/ 0 h 117"/>
                <a:gd name="T20" fmla="*/ 238 w 238"/>
                <a:gd name="T21" fmla="*/ 117 h 117"/>
              </a:gdLst>
              <a:ahLst/>
              <a:cxnLst>
                <a:cxn ang="T12">
                  <a:pos x="T0" y="T1"/>
                </a:cxn>
                <a:cxn ang="T13">
                  <a:pos x="T2" y="T3"/>
                </a:cxn>
                <a:cxn ang="T14">
                  <a:pos x="T4" y="T5"/>
                </a:cxn>
                <a:cxn ang="T15">
                  <a:pos x="T6" y="T7"/>
                </a:cxn>
                <a:cxn ang="T16">
                  <a:pos x="T8" y="T9"/>
                </a:cxn>
                <a:cxn ang="T17">
                  <a:pos x="T10" y="T11"/>
                </a:cxn>
              </a:cxnLst>
              <a:rect l="T18" t="T19" r="T20" b="T21"/>
              <a:pathLst>
                <a:path w="238" h="117">
                  <a:moveTo>
                    <a:pt x="0" y="117"/>
                  </a:moveTo>
                  <a:lnTo>
                    <a:pt x="25" y="51"/>
                  </a:lnTo>
                  <a:lnTo>
                    <a:pt x="121" y="0"/>
                  </a:lnTo>
                  <a:lnTo>
                    <a:pt x="162" y="20"/>
                  </a:lnTo>
                  <a:lnTo>
                    <a:pt x="238" y="117"/>
                  </a:lnTo>
                  <a:lnTo>
                    <a:pt x="0" y="117"/>
                  </a:lnTo>
                  <a:close/>
                </a:path>
              </a:pathLst>
            </a:custGeom>
            <a:solidFill>
              <a:srgbClr val="C3A8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244" name="Freeform 120">
              <a:extLst>
                <a:ext uri="{FF2B5EF4-FFF2-40B4-BE49-F238E27FC236}">
                  <a16:creationId xmlns:a16="http://schemas.microsoft.com/office/drawing/2014/main" id="{312743DF-29B3-47C2-9556-2535F68FBF44}"/>
                </a:ext>
              </a:extLst>
            </p:cNvPr>
            <p:cNvSpPr>
              <a:spLocks/>
            </p:cNvSpPr>
            <p:nvPr/>
          </p:nvSpPr>
          <p:spPr bwMode="auto">
            <a:xfrm>
              <a:off x="2814638" y="6983413"/>
              <a:ext cx="395288" cy="138113"/>
            </a:xfrm>
            <a:custGeom>
              <a:avLst/>
              <a:gdLst>
                <a:gd name="T0" fmla="*/ 0 w 249"/>
                <a:gd name="T1" fmla="*/ 166330906 h 87"/>
                <a:gd name="T2" fmla="*/ 461190056 w 249"/>
                <a:gd name="T3" fmla="*/ 0 h 87"/>
                <a:gd name="T4" fmla="*/ 627520538 w 249"/>
                <a:gd name="T5" fmla="*/ 12601619 h 87"/>
                <a:gd name="T6" fmla="*/ 524193233 w 249"/>
                <a:gd name="T7" fmla="*/ 204134167 h 87"/>
                <a:gd name="T8" fmla="*/ 178932120 w 249"/>
                <a:gd name="T9" fmla="*/ 219255204 h 87"/>
                <a:gd name="T10" fmla="*/ 0 w 249"/>
                <a:gd name="T11" fmla="*/ 166330906 h 87"/>
                <a:gd name="T12" fmla="*/ 0 60000 65536"/>
                <a:gd name="T13" fmla="*/ 0 60000 65536"/>
                <a:gd name="T14" fmla="*/ 0 60000 65536"/>
                <a:gd name="T15" fmla="*/ 0 60000 65536"/>
                <a:gd name="T16" fmla="*/ 0 60000 65536"/>
                <a:gd name="T17" fmla="*/ 0 60000 65536"/>
                <a:gd name="T18" fmla="*/ 0 w 249"/>
                <a:gd name="T19" fmla="*/ 0 h 87"/>
                <a:gd name="T20" fmla="*/ 249 w 249"/>
                <a:gd name="T21" fmla="*/ 87 h 87"/>
              </a:gdLst>
              <a:ahLst/>
              <a:cxnLst>
                <a:cxn ang="T12">
                  <a:pos x="T0" y="T1"/>
                </a:cxn>
                <a:cxn ang="T13">
                  <a:pos x="T2" y="T3"/>
                </a:cxn>
                <a:cxn ang="T14">
                  <a:pos x="T4" y="T5"/>
                </a:cxn>
                <a:cxn ang="T15">
                  <a:pos x="T6" y="T7"/>
                </a:cxn>
                <a:cxn ang="T16">
                  <a:pos x="T8" y="T9"/>
                </a:cxn>
                <a:cxn ang="T17">
                  <a:pos x="T10" y="T11"/>
                </a:cxn>
              </a:cxnLst>
              <a:rect l="T18" t="T19" r="T20" b="T21"/>
              <a:pathLst>
                <a:path w="249" h="87">
                  <a:moveTo>
                    <a:pt x="0" y="66"/>
                  </a:moveTo>
                  <a:lnTo>
                    <a:pt x="183" y="0"/>
                  </a:lnTo>
                  <a:lnTo>
                    <a:pt x="249" y="5"/>
                  </a:lnTo>
                  <a:lnTo>
                    <a:pt x="208" y="81"/>
                  </a:lnTo>
                  <a:lnTo>
                    <a:pt x="71" y="87"/>
                  </a:lnTo>
                  <a:lnTo>
                    <a:pt x="0" y="66"/>
                  </a:lnTo>
                  <a:close/>
                </a:path>
              </a:pathLst>
            </a:custGeom>
            <a:solidFill>
              <a:srgbClr val="C3A8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245" name="Freeform 121">
              <a:extLst>
                <a:ext uri="{FF2B5EF4-FFF2-40B4-BE49-F238E27FC236}">
                  <a16:creationId xmlns:a16="http://schemas.microsoft.com/office/drawing/2014/main" id="{23D9F68B-2367-4384-B028-312D32471F8D}"/>
                </a:ext>
              </a:extLst>
            </p:cNvPr>
            <p:cNvSpPr>
              <a:spLocks/>
            </p:cNvSpPr>
            <p:nvPr/>
          </p:nvSpPr>
          <p:spPr bwMode="auto">
            <a:xfrm>
              <a:off x="2660651" y="6694488"/>
              <a:ext cx="306388" cy="47625"/>
            </a:xfrm>
            <a:custGeom>
              <a:avLst/>
              <a:gdLst>
                <a:gd name="T0" fmla="*/ 0 w 193"/>
                <a:gd name="T1" fmla="*/ 0 h 30"/>
                <a:gd name="T2" fmla="*/ 385585307 w 193"/>
                <a:gd name="T3" fmla="*/ 0 h 30"/>
                <a:gd name="T4" fmla="*/ 486391788 w 193"/>
                <a:gd name="T5" fmla="*/ 75604693 h 30"/>
                <a:gd name="T6" fmla="*/ 194053130 w 193"/>
                <a:gd name="T7" fmla="*/ 75604693 h 30"/>
                <a:gd name="T8" fmla="*/ 0 w 193"/>
                <a:gd name="T9" fmla="*/ 0 h 30"/>
                <a:gd name="T10" fmla="*/ 0 60000 65536"/>
                <a:gd name="T11" fmla="*/ 0 60000 65536"/>
                <a:gd name="T12" fmla="*/ 0 60000 65536"/>
                <a:gd name="T13" fmla="*/ 0 60000 65536"/>
                <a:gd name="T14" fmla="*/ 0 60000 65536"/>
                <a:gd name="T15" fmla="*/ 0 w 193"/>
                <a:gd name="T16" fmla="*/ 0 h 30"/>
                <a:gd name="T17" fmla="*/ 193 w 193"/>
                <a:gd name="T18" fmla="*/ 30 h 30"/>
              </a:gdLst>
              <a:ahLst/>
              <a:cxnLst>
                <a:cxn ang="T10">
                  <a:pos x="T0" y="T1"/>
                </a:cxn>
                <a:cxn ang="T11">
                  <a:pos x="T2" y="T3"/>
                </a:cxn>
                <a:cxn ang="T12">
                  <a:pos x="T4" y="T5"/>
                </a:cxn>
                <a:cxn ang="T13">
                  <a:pos x="T6" y="T7"/>
                </a:cxn>
                <a:cxn ang="T14">
                  <a:pos x="T8" y="T9"/>
                </a:cxn>
              </a:cxnLst>
              <a:rect l="T15" t="T16" r="T17" b="T18"/>
              <a:pathLst>
                <a:path w="193" h="30">
                  <a:moveTo>
                    <a:pt x="0" y="0"/>
                  </a:moveTo>
                  <a:lnTo>
                    <a:pt x="153" y="0"/>
                  </a:lnTo>
                  <a:lnTo>
                    <a:pt x="193" y="30"/>
                  </a:lnTo>
                  <a:lnTo>
                    <a:pt x="77" y="30"/>
                  </a:lnTo>
                  <a:lnTo>
                    <a:pt x="0" y="0"/>
                  </a:lnTo>
                  <a:close/>
                </a:path>
              </a:pathLst>
            </a:custGeom>
            <a:solidFill>
              <a:srgbClr val="C3A8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246" name="Freeform 122">
              <a:extLst>
                <a:ext uri="{FF2B5EF4-FFF2-40B4-BE49-F238E27FC236}">
                  <a16:creationId xmlns:a16="http://schemas.microsoft.com/office/drawing/2014/main" id="{CD305D70-CE98-43D0-B3F9-D5A1BC62E980}"/>
                </a:ext>
              </a:extLst>
            </p:cNvPr>
            <p:cNvSpPr>
              <a:spLocks/>
            </p:cNvSpPr>
            <p:nvPr/>
          </p:nvSpPr>
          <p:spPr bwMode="auto">
            <a:xfrm>
              <a:off x="3055938" y="6718300"/>
              <a:ext cx="314325" cy="225425"/>
            </a:xfrm>
            <a:custGeom>
              <a:avLst/>
              <a:gdLst>
                <a:gd name="T0" fmla="*/ 0 w 198"/>
                <a:gd name="T1" fmla="*/ 0 h 142"/>
                <a:gd name="T2" fmla="*/ 498990982 w 198"/>
                <a:gd name="T3" fmla="*/ 25201558 h 142"/>
                <a:gd name="T4" fmla="*/ 486390999 w 198"/>
                <a:gd name="T5" fmla="*/ 191531842 h 142"/>
                <a:gd name="T6" fmla="*/ 383063731 w 198"/>
                <a:gd name="T7" fmla="*/ 307459030 h 142"/>
                <a:gd name="T8" fmla="*/ 166330311 w 198"/>
                <a:gd name="T9" fmla="*/ 357862133 h 142"/>
                <a:gd name="T10" fmla="*/ 141128756 w 198"/>
                <a:gd name="T11" fmla="*/ 113406238 h 142"/>
                <a:gd name="T12" fmla="*/ 0 w 198"/>
                <a:gd name="T13" fmla="*/ 0 h 142"/>
                <a:gd name="T14" fmla="*/ 0 60000 65536"/>
                <a:gd name="T15" fmla="*/ 0 60000 65536"/>
                <a:gd name="T16" fmla="*/ 0 60000 65536"/>
                <a:gd name="T17" fmla="*/ 0 60000 65536"/>
                <a:gd name="T18" fmla="*/ 0 60000 65536"/>
                <a:gd name="T19" fmla="*/ 0 60000 65536"/>
                <a:gd name="T20" fmla="*/ 0 60000 65536"/>
                <a:gd name="T21" fmla="*/ 0 w 198"/>
                <a:gd name="T22" fmla="*/ 0 h 142"/>
                <a:gd name="T23" fmla="*/ 198 w 198"/>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8" h="142">
                  <a:moveTo>
                    <a:pt x="0" y="0"/>
                  </a:moveTo>
                  <a:lnTo>
                    <a:pt x="198" y="10"/>
                  </a:lnTo>
                  <a:lnTo>
                    <a:pt x="193" y="76"/>
                  </a:lnTo>
                  <a:lnTo>
                    <a:pt x="152" y="122"/>
                  </a:lnTo>
                  <a:lnTo>
                    <a:pt x="66" y="142"/>
                  </a:lnTo>
                  <a:lnTo>
                    <a:pt x="56" y="45"/>
                  </a:lnTo>
                  <a:lnTo>
                    <a:pt x="0" y="0"/>
                  </a:lnTo>
                  <a:close/>
                </a:path>
              </a:pathLst>
            </a:custGeom>
            <a:solidFill>
              <a:srgbClr val="9B8E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247" name="Freeform 124">
              <a:extLst>
                <a:ext uri="{FF2B5EF4-FFF2-40B4-BE49-F238E27FC236}">
                  <a16:creationId xmlns:a16="http://schemas.microsoft.com/office/drawing/2014/main" id="{6212B426-5FAC-4937-84EC-2413E3CEDD12}"/>
                </a:ext>
              </a:extLst>
            </p:cNvPr>
            <p:cNvSpPr>
              <a:spLocks/>
            </p:cNvSpPr>
            <p:nvPr/>
          </p:nvSpPr>
          <p:spPr bwMode="auto">
            <a:xfrm>
              <a:off x="3862388" y="3090863"/>
              <a:ext cx="403225" cy="565150"/>
            </a:xfrm>
            <a:custGeom>
              <a:avLst/>
              <a:gdLst>
                <a:gd name="T0" fmla="*/ 25201563 w 254"/>
                <a:gd name="T1" fmla="*/ 0 h 356"/>
                <a:gd name="T2" fmla="*/ 536794144 w 254"/>
                <a:gd name="T3" fmla="*/ 756046814 h 356"/>
                <a:gd name="T4" fmla="*/ 640119732 w 254"/>
                <a:gd name="T5" fmla="*/ 897175714 h 356"/>
                <a:gd name="T6" fmla="*/ 395665329 w 254"/>
                <a:gd name="T7" fmla="*/ 756046814 h 356"/>
                <a:gd name="T8" fmla="*/ 113407847 w 254"/>
                <a:gd name="T9" fmla="*/ 294857486 h 356"/>
                <a:gd name="T10" fmla="*/ 0 w 254"/>
                <a:gd name="T11" fmla="*/ 90725619 h 356"/>
                <a:gd name="T12" fmla="*/ 25201563 w 254"/>
                <a:gd name="T13" fmla="*/ 0 h 356"/>
                <a:gd name="T14" fmla="*/ 0 60000 65536"/>
                <a:gd name="T15" fmla="*/ 0 60000 65536"/>
                <a:gd name="T16" fmla="*/ 0 60000 65536"/>
                <a:gd name="T17" fmla="*/ 0 60000 65536"/>
                <a:gd name="T18" fmla="*/ 0 60000 65536"/>
                <a:gd name="T19" fmla="*/ 0 60000 65536"/>
                <a:gd name="T20" fmla="*/ 0 60000 65536"/>
                <a:gd name="T21" fmla="*/ 0 w 254"/>
                <a:gd name="T22" fmla="*/ 0 h 356"/>
                <a:gd name="T23" fmla="*/ 254 w 254"/>
                <a:gd name="T24" fmla="*/ 356 h 3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4" h="356">
                  <a:moveTo>
                    <a:pt x="10" y="0"/>
                  </a:moveTo>
                  <a:lnTo>
                    <a:pt x="213" y="300"/>
                  </a:lnTo>
                  <a:lnTo>
                    <a:pt x="254" y="356"/>
                  </a:lnTo>
                  <a:lnTo>
                    <a:pt x="157" y="300"/>
                  </a:lnTo>
                  <a:lnTo>
                    <a:pt x="45" y="117"/>
                  </a:lnTo>
                  <a:lnTo>
                    <a:pt x="0" y="36"/>
                  </a:lnTo>
                  <a:lnTo>
                    <a:pt x="10" y="0"/>
                  </a:lnTo>
                  <a:close/>
                </a:path>
              </a:pathLst>
            </a:custGeom>
            <a:solidFill>
              <a:srgbClr val="4A4A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248" name="Freeform 125">
              <a:extLst>
                <a:ext uri="{FF2B5EF4-FFF2-40B4-BE49-F238E27FC236}">
                  <a16:creationId xmlns:a16="http://schemas.microsoft.com/office/drawing/2014/main" id="{48B362A5-AF32-4E54-97A3-DBBF4CD583CA}"/>
                </a:ext>
              </a:extLst>
            </p:cNvPr>
            <p:cNvSpPr>
              <a:spLocks/>
            </p:cNvSpPr>
            <p:nvPr/>
          </p:nvSpPr>
          <p:spPr bwMode="auto">
            <a:xfrm>
              <a:off x="3983038" y="3148013"/>
              <a:ext cx="508000" cy="500063"/>
            </a:xfrm>
            <a:custGeom>
              <a:avLst/>
              <a:gdLst>
                <a:gd name="T0" fmla="*/ 0 w 320"/>
                <a:gd name="T1" fmla="*/ 0 h 315"/>
                <a:gd name="T2" fmla="*/ 395665273 w 320"/>
                <a:gd name="T3" fmla="*/ 652721861 h 315"/>
                <a:gd name="T4" fmla="*/ 665321195 w 320"/>
                <a:gd name="T5" fmla="*/ 793850697 h 315"/>
                <a:gd name="T6" fmla="*/ 806449891 w 320"/>
                <a:gd name="T7" fmla="*/ 793850697 h 315"/>
                <a:gd name="T8" fmla="*/ 561994034 w 320"/>
                <a:gd name="T9" fmla="*/ 665321856 h 315"/>
                <a:gd name="T10" fmla="*/ 307459044 w 320"/>
                <a:gd name="T11" fmla="*/ 408265662 h 315"/>
                <a:gd name="T12" fmla="*/ 141128746 w 320"/>
                <a:gd name="T13" fmla="*/ 141128886 h 315"/>
                <a:gd name="T14" fmla="*/ 141128746 w 320"/>
                <a:gd name="T15" fmla="*/ 141128886 h 315"/>
                <a:gd name="T16" fmla="*/ 63003113 w 320"/>
                <a:gd name="T17" fmla="*/ 50403168 h 315"/>
                <a:gd name="T18" fmla="*/ 0 w 320"/>
                <a:gd name="T19" fmla="*/ 0 h 315"/>
                <a:gd name="T20" fmla="*/ 0 w 320"/>
                <a:gd name="T21" fmla="*/ 0 h 3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0"/>
                <a:gd name="T34" fmla="*/ 0 h 315"/>
                <a:gd name="T35" fmla="*/ 320 w 320"/>
                <a:gd name="T36" fmla="*/ 315 h 3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0" h="315">
                  <a:moveTo>
                    <a:pt x="0" y="0"/>
                  </a:moveTo>
                  <a:lnTo>
                    <a:pt x="157" y="259"/>
                  </a:lnTo>
                  <a:lnTo>
                    <a:pt x="264" y="315"/>
                  </a:lnTo>
                  <a:lnTo>
                    <a:pt x="320" y="315"/>
                  </a:lnTo>
                  <a:lnTo>
                    <a:pt x="223" y="264"/>
                  </a:lnTo>
                  <a:lnTo>
                    <a:pt x="122" y="162"/>
                  </a:lnTo>
                  <a:lnTo>
                    <a:pt x="56" y="56"/>
                  </a:lnTo>
                  <a:lnTo>
                    <a:pt x="25" y="20"/>
                  </a:lnTo>
                  <a:lnTo>
                    <a:pt x="0" y="0"/>
                  </a:lnTo>
                  <a:close/>
                </a:path>
              </a:pathLst>
            </a:custGeom>
            <a:solidFill>
              <a:srgbClr val="4A4A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249" name="Freeform 126">
              <a:extLst>
                <a:ext uri="{FF2B5EF4-FFF2-40B4-BE49-F238E27FC236}">
                  <a16:creationId xmlns:a16="http://schemas.microsoft.com/office/drawing/2014/main" id="{14C90244-80BE-4843-BA6A-6F33D5281645}"/>
                </a:ext>
              </a:extLst>
            </p:cNvPr>
            <p:cNvSpPr>
              <a:spLocks/>
            </p:cNvSpPr>
            <p:nvPr/>
          </p:nvSpPr>
          <p:spPr bwMode="auto">
            <a:xfrm>
              <a:off x="4192588" y="3309938"/>
              <a:ext cx="411163" cy="296863"/>
            </a:xfrm>
            <a:custGeom>
              <a:avLst/>
              <a:gdLst>
                <a:gd name="T0" fmla="*/ 0 w 259"/>
                <a:gd name="T1" fmla="*/ 0 h 187"/>
                <a:gd name="T2" fmla="*/ 153730489 w 259"/>
                <a:gd name="T3" fmla="*/ 279738617 h 187"/>
                <a:gd name="T4" fmla="*/ 395665719 w 259"/>
                <a:gd name="T5" fmla="*/ 420867657 h 187"/>
                <a:gd name="T6" fmla="*/ 602318785 w 259"/>
                <a:gd name="T7" fmla="*/ 471270851 h 187"/>
                <a:gd name="T8" fmla="*/ 652721947 w 259"/>
                <a:gd name="T9" fmla="*/ 408265966 h 187"/>
                <a:gd name="T10" fmla="*/ 345262556 w 259"/>
                <a:gd name="T11" fmla="*/ 317540218 h 187"/>
                <a:gd name="T12" fmla="*/ 166330486 w 259"/>
                <a:gd name="T13" fmla="*/ 204133777 h 187"/>
                <a:gd name="T14" fmla="*/ 88206353 w 259"/>
                <a:gd name="T15" fmla="*/ 50403206 h 187"/>
                <a:gd name="T16" fmla="*/ 0 w 259"/>
                <a:gd name="T17" fmla="*/ 0 h 1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9"/>
                <a:gd name="T28" fmla="*/ 0 h 187"/>
                <a:gd name="T29" fmla="*/ 259 w 259"/>
                <a:gd name="T30" fmla="*/ 187 h 1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9" h="187">
                  <a:moveTo>
                    <a:pt x="0" y="0"/>
                  </a:moveTo>
                  <a:lnTo>
                    <a:pt x="61" y="111"/>
                  </a:lnTo>
                  <a:lnTo>
                    <a:pt x="157" y="167"/>
                  </a:lnTo>
                  <a:lnTo>
                    <a:pt x="239" y="187"/>
                  </a:lnTo>
                  <a:lnTo>
                    <a:pt x="259" y="162"/>
                  </a:lnTo>
                  <a:lnTo>
                    <a:pt x="137" y="126"/>
                  </a:lnTo>
                  <a:lnTo>
                    <a:pt x="66" y="81"/>
                  </a:lnTo>
                  <a:lnTo>
                    <a:pt x="35" y="20"/>
                  </a:lnTo>
                  <a:lnTo>
                    <a:pt x="0" y="0"/>
                  </a:lnTo>
                  <a:close/>
                </a:path>
              </a:pathLst>
            </a:custGeom>
            <a:solidFill>
              <a:srgbClr val="4A4A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250" name="Freeform 127">
              <a:extLst>
                <a:ext uri="{FF2B5EF4-FFF2-40B4-BE49-F238E27FC236}">
                  <a16:creationId xmlns:a16="http://schemas.microsoft.com/office/drawing/2014/main" id="{74AFC85E-D549-4594-B970-2489994A8200}"/>
                </a:ext>
              </a:extLst>
            </p:cNvPr>
            <p:cNvSpPr>
              <a:spLocks/>
            </p:cNvSpPr>
            <p:nvPr/>
          </p:nvSpPr>
          <p:spPr bwMode="auto">
            <a:xfrm>
              <a:off x="4370388" y="3414713"/>
              <a:ext cx="427038" cy="176213"/>
            </a:xfrm>
            <a:custGeom>
              <a:avLst/>
              <a:gdLst>
                <a:gd name="T0" fmla="*/ 0 w 269"/>
                <a:gd name="T1" fmla="*/ 0 h 111"/>
                <a:gd name="T2" fmla="*/ 304940018 w 269"/>
                <a:gd name="T3" fmla="*/ 191532415 h 111"/>
                <a:gd name="T4" fmla="*/ 574596235 w 269"/>
                <a:gd name="T5" fmla="*/ 279738954 h 111"/>
                <a:gd name="T6" fmla="*/ 677923510 w 269"/>
                <a:gd name="T7" fmla="*/ 254537326 h 111"/>
                <a:gd name="T8" fmla="*/ 408265704 w 269"/>
                <a:gd name="T9" fmla="*/ 178932396 h 111"/>
                <a:gd name="T10" fmla="*/ 100806347 w 269"/>
                <a:gd name="T11" fmla="*/ 0 h 111"/>
                <a:gd name="T12" fmla="*/ 0 w 269"/>
                <a:gd name="T13" fmla="*/ 0 h 111"/>
                <a:gd name="T14" fmla="*/ 0 60000 65536"/>
                <a:gd name="T15" fmla="*/ 0 60000 65536"/>
                <a:gd name="T16" fmla="*/ 0 60000 65536"/>
                <a:gd name="T17" fmla="*/ 0 60000 65536"/>
                <a:gd name="T18" fmla="*/ 0 60000 65536"/>
                <a:gd name="T19" fmla="*/ 0 60000 65536"/>
                <a:gd name="T20" fmla="*/ 0 60000 65536"/>
                <a:gd name="T21" fmla="*/ 0 w 269"/>
                <a:gd name="T22" fmla="*/ 0 h 111"/>
                <a:gd name="T23" fmla="*/ 269 w 269"/>
                <a:gd name="T24" fmla="*/ 111 h 1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9" h="111">
                  <a:moveTo>
                    <a:pt x="0" y="0"/>
                  </a:moveTo>
                  <a:lnTo>
                    <a:pt x="121" y="76"/>
                  </a:lnTo>
                  <a:lnTo>
                    <a:pt x="228" y="111"/>
                  </a:lnTo>
                  <a:lnTo>
                    <a:pt x="269" y="101"/>
                  </a:lnTo>
                  <a:lnTo>
                    <a:pt x="162" y="71"/>
                  </a:lnTo>
                  <a:lnTo>
                    <a:pt x="40" y="0"/>
                  </a:lnTo>
                  <a:lnTo>
                    <a:pt x="0" y="0"/>
                  </a:lnTo>
                  <a:close/>
                </a:path>
              </a:pathLst>
            </a:custGeom>
            <a:solidFill>
              <a:srgbClr val="4A4A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251" name="Freeform 128">
              <a:extLst>
                <a:ext uri="{FF2B5EF4-FFF2-40B4-BE49-F238E27FC236}">
                  <a16:creationId xmlns:a16="http://schemas.microsoft.com/office/drawing/2014/main" id="{B63AB6DC-9679-4EC3-82D8-DC5DD30DB7E3}"/>
                </a:ext>
              </a:extLst>
            </p:cNvPr>
            <p:cNvSpPr>
              <a:spLocks/>
            </p:cNvSpPr>
            <p:nvPr/>
          </p:nvSpPr>
          <p:spPr bwMode="auto">
            <a:xfrm>
              <a:off x="3917951" y="2978150"/>
              <a:ext cx="1306513" cy="411163"/>
            </a:xfrm>
            <a:custGeom>
              <a:avLst/>
              <a:gdLst>
                <a:gd name="T0" fmla="*/ 0 w 823"/>
                <a:gd name="T1" fmla="*/ 0 h 259"/>
                <a:gd name="T2" fmla="*/ 602318388 w 823"/>
                <a:gd name="T3" fmla="*/ 372983502 h 259"/>
                <a:gd name="T4" fmla="*/ 1189514249 w 823"/>
                <a:gd name="T5" fmla="*/ 602318785 h 259"/>
                <a:gd name="T6" fmla="*/ 1587698971 w 823"/>
                <a:gd name="T7" fmla="*/ 526714041 h 259"/>
                <a:gd name="T8" fmla="*/ 2048888795 w 823"/>
                <a:gd name="T9" fmla="*/ 90725717 h 259"/>
                <a:gd name="T10" fmla="*/ 2074090360 w 823"/>
                <a:gd name="T11" fmla="*/ 178932070 h 259"/>
                <a:gd name="T12" fmla="*/ 1779231259 w 823"/>
                <a:gd name="T13" fmla="*/ 498991508 h 259"/>
                <a:gd name="T14" fmla="*/ 1471771774 w 823"/>
                <a:gd name="T15" fmla="*/ 614918781 h 259"/>
                <a:gd name="T16" fmla="*/ 1267639893 w 823"/>
                <a:gd name="T17" fmla="*/ 652721947 h 259"/>
                <a:gd name="T18" fmla="*/ 960180804 w 823"/>
                <a:gd name="T19" fmla="*/ 577117203 h 259"/>
                <a:gd name="T20" fmla="*/ 40322516 w 823"/>
                <a:gd name="T21" fmla="*/ 90725717 h 259"/>
                <a:gd name="T22" fmla="*/ 0 w 823"/>
                <a:gd name="T23" fmla="*/ 0 h 2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3"/>
                <a:gd name="T37" fmla="*/ 0 h 259"/>
                <a:gd name="T38" fmla="*/ 823 w 823"/>
                <a:gd name="T39" fmla="*/ 259 h 2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3" h="259">
                  <a:moveTo>
                    <a:pt x="0" y="0"/>
                  </a:moveTo>
                  <a:lnTo>
                    <a:pt x="239" y="148"/>
                  </a:lnTo>
                  <a:lnTo>
                    <a:pt x="472" y="239"/>
                  </a:lnTo>
                  <a:lnTo>
                    <a:pt x="630" y="209"/>
                  </a:lnTo>
                  <a:lnTo>
                    <a:pt x="813" y="36"/>
                  </a:lnTo>
                  <a:lnTo>
                    <a:pt x="823" y="71"/>
                  </a:lnTo>
                  <a:lnTo>
                    <a:pt x="706" y="198"/>
                  </a:lnTo>
                  <a:lnTo>
                    <a:pt x="584" y="244"/>
                  </a:lnTo>
                  <a:lnTo>
                    <a:pt x="503" y="259"/>
                  </a:lnTo>
                  <a:lnTo>
                    <a:pt x="381" y="229"/>
                  </a:lnTo>
                  <a:lnTo>
                    <a:pt x="16" y="36"/>
                  </a:lnTo>
                  <a:lnTo>
                    <a:pt x="0" y="0"/>
                  </a:lnTo>
                  <a:close/>
                </a:path>
              </a:pathLst>
            </a:custGeom>
            <a:solidFill>
              <a:srgbClr val="4A4A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252" name="Freeform 129">
              <a:extLst>
                <a:ext uri="{FF2B5EF4-FFF2-40B4-BE49-F238E27FC236}">
                  <a16:creationId xmlns:a16="http://schemas.microsoft.com/office/drawing/2014/main" id="{BAF73962-6363-4A92-A456-7C56FE7F6EF8}"/>
                </a:ext>
              </a:extLst>
            </p:cNvPr>
            <p:cNvSpPr>
              <a:spLocks/>
            </p:cNvSpPr>
            <p:nvPr/>
          </p:nvSpPr>
          <p:spPr bwMode="auto">
            <a:xfrm>
              <a:off x="3959226" y="3108325"/>
              <a:ext cx="1030288" cy="361950"/>
            </a:xfrm>
            <a:custGeom>
              <a:avLst/>
              <a:gdLst>
                <a:gd name="T0" fmla="*/ 191531946 w 649"/>
                <a:gd name="T1" fmla="*/ 63004708 h 228"/>
                <a:gd name="T2" fmla="*/ 652721532 w 649"/>
                <a:gd name="T3" fmla="*/ 345262207 h 228"/>
                <a:gd name="T4" fmla="*/ 1111390218 w 649"/>
                <a:gd name="T5" fmla="*/ 524192558 h 228"/>
                <a:gd name="T6" fmla="*/ 1635582775 w 649"/>
                <a:gd name="T7" fmla="*/ 420866973 h 228"/>
                <a:gd name="T8" fmla="*/ 1585179645 w 649"/>
                <a:gd name="T9" fmla="*/ 498991002 h 228"/>
                <a:gd name="T10" fmla="*/ 1227317418 w 649"/>
                <a:gd name="T11" fmla="*/ 561995685 h 228"/>
                <a:gd name="T12" fmla="*/ 1086188653 w 649"/>
                <a:gd name="T13" fmla="*/ 574595670 h 228"/>
                <a:gd name="T14" fmla="*/ 677923097 w 649"/>
                <a:gd name="T15" fmla="*/ 383063747 h 228"/>
                <a:gd name="T16" fmla="*/ 0 w 649"/>
                <a:gd name="T17" fmla="*/ 0 h 228"/>
                <a:gd name="T18" fmla="*/ 191531946 w 649"/>
                <a:gd name="T19" fmla="*/ 63004708 h 2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49"/>
                <a:gd name="T31" fmla="*/ 0 h 228"/>
                <a:gd name="T32" fmla="*/ 649 w 649"/>
                <a:gd name="T33" fmla="*/ 228 h 2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9" h="228">
                  <a:moveTo>
                    <a:pt x="76" y="25"/>
                  </a:moveTo>
                  <a:lnTo>
                    <a:pt x="259" y="137"/>
                  </a:lnTo>
                  <a:lnTo>
                    <a:pt x="441" y="208"/>
                  </a:lnTo>
                  <a:lnTo>
                    <a:pt x="649" y="167"/>
                  </a:lnTo>
                  <a:lnTo>
                    <a:pt x="629" y="198"/>
                  </a:lnTo>
                  <a:lnTo>
                    <a:pt x="487" y="223"/>
                  </a:lnTo>
                  <a:lnTo>
                    <a:pt x="431" y="228"/>
                  </a:lnTo>
                  <a:lnTo>
                    <a:pt x="269" y="152"/>
                  </a:lnTo>
                  <a:lnTo>
                    <a:pt x="0" y="0"/>
                  </a:lnTo>
                  <a:lnTo>
                    <a:pt x="76" y="25"/>
                  </a:lnTo>
                  <a:close/>
                </a:path>
              </a:pathLst>
            </a:custGeom>
            <a:solidFill>
              <a:srgbClr val="4A4A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253" name="Freeform 130">
              <a:extLst>
                <a:ext uri="{FF2B5EF4-FFF2-40B4-BE49-F238E27FC236}">
                  <a16:creationId xmlns:a16="http://schemas.microsoft.com/office/drawing/2014/main" id="{93835C53-81D2-429C-BBDF-4F116208FF51}"/>
                </a:ext>
              </a:extLst>
            </p:cNvPr>
            <p:cNvSpPr>
              <a:spLocks/>
            </p:cNvSpPr>
            <p:nvPr/>
          </p:nvSpPr>
          <p:spPr bwMode="auto">
            <a:xfrm>
              <a:off x="3498851" y="2890838"/>
              <a:ext cx="227013" cy="95250"/>
            </a:xfrm>
            <a:custGeom>
              <a:avLst/>
              <a:gdLst>
                <a:gd name="T0" fmla="*/ 0 w 143"/>
                <a:gd name="T1" fmla="*/ 75604693 h 60"/>
                <a:gd name="T2" fmla="*/ 360383877 w 143"/>
                <a:gd name="T3" fmla="*/ 0 h 60"/>
                <a:gd name="T4" fmla="*/ 320061305 w 143"/>
                <a:gd name="T5" fmla="*/ 75604693 h 60"/>
                <a:gd name="T6" fmla="*/ 12601600 w 143"/>
                <a:gd name="T7" fmla="*/ 151209386 h 60"/>
                <a:gd name="T8" fmla="*/ 0 w 143"/>
                <a:gd name="T9" fmla="*/ 75604693 h 60"/>
                <a:gd name="T10" fmla="*/ 0 60000 65536"/>
                <a:gd name="T11" fmla="*/ 0 60000 65536"/>
                <a:gd name="T12" fmla="*/ 0 60000 65536"/>
                <a:gd name="T13" fmla="*/ 0 60000 65536"/>
                <a:gd name="T14" fmla="*/ 0 60000 65536"/>
                <a:gd name="T15" fmla="*/ 0 w 143"/>
                <a:gd name="T16" fmla="*/ 0 h 60"/>
                <a:gd name="T17" fmla="*/ 143 w 143"/>
                <a:gd name="T18" fmla="*/ 60 h 60"/>
              </a:gdLst>
              <a:ahLst/>
              <a:cxnLst>
                <a:cxn ang="T10">
                  <a:pos x="T0" y="T1"/>
                </a:cxn>
                <a:cxn ang="T11">
                  <a:pos x="T2" y="T3"/>
                </a:cxn>
                <a:cxn ang="T12">
                  <a:pos x="T4" y="T5"/>
                </a:cxn>
                <a:cxn ang="T13">
                  <a:pos x="T6" y="T7"/>
                </a:cxn>
                <a:cxn ang="T14">
                  <a:pos x="T8" y="T9"/>
                </a:cxn>
              </a:cxnLst>
              <a:rect l="T15" t="T16" r="T17" b="T18"/>
              <a:pathLst>
                <a:path w="143" h="60">
                  <a:moveTo>
                    <a:pt x="0" y="30"/>
                  </a:moveTo>
                  <a:lnTo>
                    <a:pt x="143" y="0"/>
                  </a:lnTo>
                  <a:lnTo>
                    <a:pt x="127" y="30"/>
                  </a:lnTo>
                  <a:lnTo>
                    <a:pt x="5" y="60"/>
                  </a:lnTo>
                  <a:lnTo>
                    <a:pt x="0" y="30"/>
                  </a:lnTo>
                  <a:close/>
                </a:path>
              </a:pathLst>
            </a:custGeom>
            <a:solidFill>
              <a:srgbClr val="4B48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254" name="Freeform 131">
              <a:extLst>
                <a:ext uri="{FF2B5EF4-FFF2-40B4-BE49-F238E27FC236}">
                  <a16:creationId xmlns:a16="http://schemas.microsoft.com/office/drawing/2014/main" id="{64B62221-C60A-43BB-A304-A0C221395907}"/>
                </a:ext>
              </a:extLst>
            </p:cNvPr>
            <p:cNvSpPr>
              <a:spLocks/>
            </p:cNvSpPr>
            <p:nvPr/>
          </p:nvSpPr>
          <p:spPr bwMode="auto">
            <a:xfrm>
              <a:off x="3498851" y="2995613"/>
              <a:ext cx="169863" cy="71438"/>
            </a:xfrm>
            <a:custGeom>
              <a:avLst/>
              <a:gdLst>
                <a:gd name="T0" fmla="*/ 0 w 107"/>
                <a:gd name="T1" fmla="*/ 50403473 h 45"/>
                <a:gd name="T2" fmla="*/ 269658329 w 107"/>
                <a:gd name="T3" fmla="*/ 0 h 45"/>
                <a:gd name="T4" fmla="*/ 269658329 w 107"/>
                <a:gd name="T5" fmla="*/ 50403473 h 45"/>
                <a:gd name="T6" fmla="*/ 12601612 w 107"/>
                <a:gd name="T7" fmla="*/ 113408630 h 45"/>
                <a:gd name="T8" fmla="*/ 0 w 107"/>
                <a:gd name="T9" fmla="*/ 50403473 h 45"/>
                <a:gd name="T10" fmla="*/ 0 60000 65536"/>
                <a:gd name="T11" fmla="*/ 0 60000 65536"/>
                <a:gd name="T12" fmla="*/ 0 60000 65536"/>
                <a:gd name="T13" fmla="*/ 0 60000 65536"/>
                <a:gd name="T14" fmla="*/ 0 60000 65536"/>
                <a:gd name="T15" fmla="*/ 0 w 107"/>
                <a:gd name="T16" fmla="*/ 0 h 45"/>
                <a:gd name="T17" fmla="*/ 107 w 107"/>
                <a:gd name="T18" fmla="*/ 45 h 45"/>
              </a:gdLst>
              <a:ahLst/>
              <a:cxnLst>
                <a:cxn ang="T10">
                  <a:pos x="T0" y="T1"/>
                </a:cxn>
                <a:cxn ang="T11">
                  <a:pos x="T2" y="T3"/>
                </a:cxn>
                <a:cxn ang="T12">
                  <a:pos x="T4" y="T5"/>
                </a:cxn>
                <a:cxn ang="T13">
                  <a:pos x="T6" y="T7"/>
                </a:cxn>
                <a:cxn ang="T14">
                  <a:pos x="T8" y="T9"/>
                </a:cxn>
              </a:cxnLst>
              <a:rect l="T15" t="T16" r="T17" b="T18"/>
              <a:pathLst>
                <a:path w="107" h="45">
                  <a:moveTo>
                    <a:pt x="0" y="20"/>
                  </a:moveTo>
                  <a:lnTo>
                    <a:pt x="107" y="0"/>
                  </a:lnTo>
                  <a:lnTo>
                    <a:pt x="107" y="20"/>
                  </a:lnTo>
                  <a:lnTo>
                    <a:pt x="5" y="45"/>
                  </a:lnTo>
                  <a:lnTo>
                    <a:pt x="0" y="20"/>
                  </a:lnTo>
                  <a:close/>
                </a:path>
              </a:pathLst>
            </a:custGeom>
            <a:solidFill>
              <a:srgbClr val="4B48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255" name="Freeform 132">
              <a:extLst>
                <a:ext uri="{FF2B5EF4-FFF2-40B4-BE49-F238E27FC236}">
                  <a16:creationId xmlns:a16="http://schemas.microsoft.com/office/drawing/2014/main" id="{D32631BD-CF1C-4B9F-994A-5D9A4C1F4457}"/>
                </a:ext>
              </a:extLst>
            </p:cNvPr>
            <p:cNvSpPr>
              <a:spLocks/>
            </p:cNvSpPr>
            <p:nvPr/>
          </p:nvSpPr>
          <p:spPr bwMode="auto">
            <a:xfrm>
              <a:off x="3241676" y="6765925"/>
              <a:ext cx="1450975" cy="355600"/>
            </a:xfrm>
            <a:custGeom>
              <a:avLst/>
              <a:gdLst>
                <a:gd name="T0" fmla="*/ 435987907 w 914"/>
                <a:gd name="T1" fmla="*/ 398184678 h 224"/>
                <a:gd name="T2" fmla="*/ 1471771254 w 914"/>
                <a:gd name="T3" fmla="*/ 244455983 h 224"/>
                <a:gd name="T4" fmla="*/ 2147483647 w 914"/>
                <a:gd name="T5" fmla="*/ 0 h 224"/>
                <a:gd name="T6" fmla="*/ 1791832203 w 914"/>
                <a:gd name="T7" fmla="*/ 435987905 h 224"/>
                <a:gd name="T8" fmla="*/ 1355844097 w 914"/>
                <a:gd name="T9" fmla="*/ 473789444 h 224"/>
                <a:gd name="T10" fmla="*/ 0 w 914"/>
                <a:gd name="T11" fmla="*/ 564515045 h 224"/>
                <a:gd name="T12" fmla="*/ 435987907 w 914"/>
                <a:gd name="T13" fmla="*/ 398184678 h 224"/>
                <a:gd name="T14" fmla="*/ 0 60000 65536"/>
                <a:gd name="T15" fmla="*/ 0 60000 65536"/>
                <a:gd name="T16" fmla="*/ 0 60000 65536"/>
                <a:gd name="T17" fmla="*/ 0 60000 65536"/>
                <a:gd name="T18" fmla="*/ 0 60000 65536"/>
                <a:gd name="T19" fmla="*/ 0 60000 65536"/>
                <a:gd name="T20" fmla="*/ 0 60000 65536"/>
                <a:gd name="T21" fmla="*/ 0 w 914"/>
                <a:gd name="T22" fmla="*/ 0 h 224"/>
                <a:gd name="T23" fmla="*/ 914 w 914"/>
                <a:gd name="T24" fmla="*/ 224 h 2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4" h="224">
                  <a:moveTo>
                    <a:pt x="173" y="158"/>
                  </a:moveTo>
                  <a:lnTo>
                    <a:pt x="584" y="97"/>
                  </a:lnTo>
                  <a:lnTo>
                    <a:pt x="914" y="0"/>
                  </a:lnTo>
                  <a:lnTo>
                    <a:pt x="711" y="173"/>
                  </a:lnTo>
                  <a:lnTo>
                    <a:pt x="538" y="188"/>
                  </a:lnTo>
                  <a:lnTo>
                    <a:pt x="0" y="224"/>
                  </a:lnTo>
                  <a:lnTo>
                    <a:pt x="173" y="158"/>
                  </a:lnTo>
                  <a:close/>
                </a:path>
              </a:pathLst>
            </a:custGeom>
            <a:solidFill>
              <a:srgbClr val="7F78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169" name="Rectangle 168">
            <a:extLst>
              <a:ext uri="{FF2B5EF4-FFF2-40B4-BE49-F238E27FC236}">
                <a16:creationId xmlns:a16="http://schemas.microsoft.com/office/drawing/2014/main" id="{BD22DC68-1616-4AB2-BF75-B6F10A2ABB8F}"/>
              </a:ext>
            </a:extLst>
          </p:cNvPr>
          <p:cNvSpPr/>
          <p:nvPr/>
        </p:nvSpPr>
        <p:spPr>
          <a:xfrm>
            <a:off x="214313" y="1444625"/>
            <a:ext cx="3571875" cy="3970338"/>
          </a:xfrm>
          <a:prstGeom prst="rect">
            <a:avLst/>
          </a:prstGeom>
          <a:noFill/>
        </p:spPr>
        <p:txBody>
          <a:bodyPr>
            <a:spAutoFit/>
          </a:bodyPr>
          <a:lstStyle/>
          <a:p>
            <a:pPr>
              <a:defRPr/>
            </a:pPr>
            <a:r>
              <a:rPr lang="en-GB" sz="2800" b="0" dirty="0">
                <a:solidFill>
                  <a:schemeClr val="tx1">
                    <a:lumMod val="95000"/>
                    <a:lumOff val="5000"/>
                  </a:schemeClr>
                </a:solidFill>
                <a:latin typeface="Verdana" pitchFamily="34" charset="0"/>
                <a:ea typeface="Verdana" pitchFamily="34" charset="0"/>
                <a:cs typeface="Verdana" pitchFamily="34" charset="0"/>
              </a:rPr>
              <a:t>If you were born in China or India many years ago, this is what the adults would tell you – and guess what - you would probably have believed it too</a:t>
            </a:r>
          </a:p>
        </p:txBody>
      </p:sp>
      <p:sp>
        <p:nvSpPr>
          <p:cNvPr id="115" name="Title 1">
            <a:extLst>
              <a:ext uri="{FF2B5EF4-FFF2-40B4-BE49-F238E27FC236}">
                <a16:creationId xmlns:a16="http://schemas.microsoft.com/office/drawing/2014/main" id="{AE42160D-F713-4F26-B694-D346E288DE3B}"/>
              </a:ext>
            </a:extLst>
          </p:cNvPr>
          <p:cNvSpPr txBox="1">
            <a:spLocks/>
          </p:cNvSpPr>
          <p:nvPr/>
        </p:nvSpPr>
        <p:spPr bwMode="auto">
          <a:xfrm>
            <a:off x="214313" y="0"/>
            <a:ext cx="5764212" cy="1143000"/>
          </a:xfrm>
          <a:prstGeom prst="rect">
            <a:avLst/>
          </a:prstGeom>
          <a:noFill/>
          <a:ln w="9525">
            <a:noFill/>
            <a:miter lim="800000"/>
            <a:headEnd/>
            <a:tailEnd/>
          </a:ln>
        </p:spPr>
        <p:txBody>
          <a:bodyPr anchor="ctr"/>
          <a:lstStyle/>
          <a:p>
            <a:pPr>
              <a:defRPr/>
            </a:pPr>
            <a:r>
              <a:rPr lang="en-GB" sz="4400" b="0">
                <a:latin typeface="+mj-lt"/>
                <a:ea typeface="+mj-ea"/>
                <a:cs typeface="+mj-cs"/>
              </a:rPr>
              <a:t>Would You Believe It?</a:t>
            </a:r>
            <a:endParaRPr lang="en-GB" sz="4400" b="0" dirty="0">
              <a:latin typeface="+mj-lt"/>
              <a:ea typeface="+mj-ea"/>
              <a:cs typeface="+mj-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81" descr="http://www.liv.ac.uk/~sdb/Egypt/NightSkies/Images/02-01-pyr-panorama.jpg">
            <a:extLst>
              <a:ext uri="{FF2B5EF4-FFF2-40B4-BE49-F238E27FC236}">
                <a16:creationId xmlns:a16="http://schemas.microsoft.com/office/drawing/2014/main" id="{43D0BB39-FC76-4678-ADCC-483EDCC3DE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751"/>
          <a:stretch>
            <a:fillRect/>
          </a:stretch>
        </p:blipFill>
        <p:spPr bwMode="auto">
          <a:xfrm>
            <a:off x="0" y="-214313"/>
            <a:ext cx="9201150"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Content Placeholder 2">
            <a:extLst>
              <a:ext uri="{FF2B5EF4-FFF2-40B4-BE49-F238E27FC236}">
                <a16:creationId xmlns:a16="http://schemas.microsoft.com/office/drawing/2014/main" id="{642BC279-C5AE-4993-9F44-CFD0D00970E7}"/>
              </a:ext>
            </a:extLst>
          </p:cNvPr>
          <p:cNvSpPr>
            <a:spLocks noGrp="1"/>
          </p:cNvSpPr>
          <p:nvPr>
            <p:ph type="body" idx="1"/>
          </p:nvPr>
        </p:nvSpPr>
        <p:spPr>
          <a:xfrm>
            <a:off x="0" y="0"/>
            <a:ext cx="7504113" cy="2000250"/>
          </a:xfrm>
        </p:spPr>
        <p:txBody>
          <a:bodyPr/>
          <a:lstStyle/>
          <a:p>
            <a:pPr marL="76200" indent="22225" eaLnBrk="1" hangingPunct="1">
              <a:buFont typeface="Arial" panose="020B0604020202020204" pitchFamily="34" charset="0"/>
              <a:buNone/>
              <a:tabLst>
                <a:tab pos="1430338" algn="l"/>
              </a:tabLst>
            </a:pPr>
            <a:r>
              <a:rPr lang="en-GB" altLang="en-US">
                <a:solidFill>
                  <a:schemeClr val="bg1"/>
                </a:solidFill>
              </a:rPr>
              <a:t>But in Egypt people believed something different. They believed that the stars first appeared when the sky god, Nut, arched over the ground.</a:t>
            </a:r>
          </a:p>
        </p:txBody>
      </p:sp>
      <p:grpSp>
        <p:nvGrpSpPr>
          <p:cNvPr id="7172" name="Group 82">
            <a:extLst>
              <a:ext uri="{FF2B5EF4-FFF2-40B4-BE49-F238E27FC236}">
                <a16:creationId xmlns:a16="http://schemas.microsoft.com/office/drawing/2014/main" id="{125A3D03-27FD-4833-BF44-36E2EBA6D2CA}"/>
              </a:ext>
            </a:extLst>
          </p:cNvPr>
          <p:cNvGrpSpPr>
            <a:grpSpLocks/>
          </p:cNvGrpSpPr>
          <p:nvPr/>
        </p:nvGrpSpPr>
        <p:grpSpPr bwMode="auto">
          <a:xfrm flipH="1">
            <a:off x="428625" y="1928813"/>
            <a:ext cx="8358188" cy="4286250"/>
            <a:chOff x="1000125" y="1428750"/>
            <a:chExt cx="7358063" cy="4819651"/>
          </a:xfrm>
        </p:grpSpPr>
        <p:sp>
          <p:nvSpPr>
            <p:cNvPr id="7179" name="Freeform 11">
              <a:extLst>
                <a:ext uri="{FF2B5EF4-FFF2-40B4-BE49-F238E27FC236}">
                  <a16:creationId xmlns:a16="http://schemas.microsoft.com/office/drawing/2014/main" id="{D1C3BE82-5A34-44B0-BD6A-DC3874594AA4}"/>
                </a:ext>
              </a:extLst>
            </p:cNvPr>
            <p:cNvSpPr>
              <a:spLocks/>
            </p:cNvSpPr>
            <p:nvPr/>
          </p:nvSpPr>
          <p:spPr bwMode="auto">
            <a:xfrm>
              <a:off x="5384800" y="1724025"/>
              <a:ext cx="2973388" cy="4486275"/>
            </a:xfrm>
            <a:custGeom>
              <a:avLst/>
              <a:gdLst>
                <a:gd name="T0" fmla="*/ 609877955 w 1873"/>
                <a:gd name="T1" fmla="*/ 751006501 h 2826"/>
                <a:gd name="T2" fmla="*/ 1280239653 w 1873"/>
                <a:gd name="T3" fmla="*/ 773688694 h 2826"/>
                <a:gd name="T4" fmla="*/ 1544856829 w 1873"/>
                <a:gd name="T5" fmla="*/ 834172621 h 2826"/>
                <a:gd name="T6" fmla="*/ 1628021184 w 1873"/>
                <a:gd name="T7" fmla="*/ 874495107 h 2826"/>
                <a:gd name="T8" fmla="*/ 1789311566 w 1873"/>
                <a:gd name="T9" fmla="*/ 995460978 h 2826"/>
                <a:gd name="T10" fmla="*/ 1892638756 w 1873"/>
                <a:gd name="T11" fmla="*/ 1159271871 h 2826"/>
                <a:gd name="T12" fmla="*/ 1953122501 w 1873"/>
                <a:gd name="T13" fmla="*/ 1300400573 h 2826"/>
                <a:gd name="T14" fmla="*/ 2147483647 w 1873"/>
                <a:gd name="T15" fmla="*/ 2147483647 h 2826"/>
                <a:gd name="T16" fmla="*/ 2147483647 w 1873"/>
                <a:gd name="T17" fmla="*/ 2147483647 h 2826"/>
                <a:gd name="T18" fmla="*/ 2147483647 w 1873"/>
                <a:gd name="T19" fmla="*/ 2147483647 h 2826"/>
                <a:gd name="T20" fmla="*/ 2147483647 w 1873"/>
                <a:gd name="T21" fmla="*/ 2147483647 h 2826"/>
                <a:gd name="T22" fmla="*/ 2147483647 w 1873"/>
                <a:gd name="T23" fmla="*/ 2147483647 h 2826"/>
                <a:gd name="T24" fmla="*/ 2147483647 w 1873"/>
                <a:gd name="T25" fmla="*/ 2147483647 h 2826"/>
                <a:gd name="T26" fmla="*/ 2147483647 w 1873"/>
                <a:gd name="T27" fmla="*/ 2147483647 h 2826"/>
                <a:gd name="T28" fmla="*/ 2147483647 w 1873"/>
                <a:gd name="T29" fmla="*/ 2147483647 h 2826"/>
                <a:gd name="T30" fmla="*/ 2147483647 w 1873"/>
                <a:gd name="T31" fmla="*/ 2147483647 h 2826"/>
                <a:gd name="T32" fmla="*/ 2147483647 w 1873"/>
                <a:gd name="T33" fmla="*/ 2147483647 h 2826"/>
                <a:gd name="T34" fmla="*/ 2147483647 w 1873"/>
                <a:gd name="T35" fmla="*/ 2147483647 h 2826"/>
                <a:gd name="T36" fmla="*/ 2147483647 w 1873"/>
                <a:gd name="T37" fmla="*/ 2147483647 h 2826"/>
                <a:gd name="T38" fmla="*/ 2147483647 w 1873"/>
                <a:gd name="T39" fmla="*/ 2147483647 h 2826"/>
                <a:gd name="T40" fmla="*/ 2147483647 w 1873"/>
                <a:gd name="T41" fmla="*/ 2147483647 h 2826"/>
                <a:gd name="T42" fmla="*/ 2147483647 w 1873"/>
                <a:gd name="T43" fmla="*/ 2147483647 h 2826"/>
                <a:gd name="T44" fmla="*/ 2147483647 w 1873"/>
                <a:gd name="T45" fmla="*/ 2147483647 h 2826"/>
                <a:gd name="T46" fmla="*/ 2147483647 w 1873"/>
                <a:gd name="T47" fmla="*/ 2147483647 h 2826"/>
                <a:gd name="T48" fmla="*/ 2147483647 w 1873"/>
                <a:gd name="T49" fmla="*/ 2147483647 h 2826"/>
                <a:gd name="T50" fmla="*/ 2147483647 w 1873"/>
                <a:gd name="T51" fmla="*/ 2147483647 h 2826"/>
                <a:gd name="T52" fmla="*/ 2147483647 w 1873"/>
                <a:gd name="T53" fmla="*/ 2147483647 h 2826"/>
                <a:gd name="T54" fmla="*/ 2147483647 w 1873"/>
                <a:gd name="T55" fmla="*/ 2147483647 h 2826"/>
                <a:gd name="T56" fmla="*/ 2147483647 w 1873"/>
                <a:gd name="T57" fmla="*/ 2147483647 h 2826"/>
                <a:gd name="T58" fmla="*/ 2147483647 w 1873"/>
                <a:gd name="T59" fmla="*/ 2147483647 h 2826"/>
                <a:gd name="T60" fmla="*/ 2147483647 w 1873"/>
                <a:gd name="T61" fmla="*/ 2147483647 h 2826"/>
                <a:gd name="T62" fmla="*/ 2147483647 w 1873"/>
                <a:gd name="T63" fmla="*/ 2147483647 h 2826"/>
                <a:gd name="T64" fmla="*/ 2147483647 w 1873"/>
                <a:gd name="T65" fmla="*/ 2147483647 h 2826"/>
                <a:gd name="T66" fmla="*/ 2147483647 w 1873"/>
                <a:gd name="T67" fmla="*/ 2147483647 h 2826"/>
                <a:gd name="T68" fmla="*/ 2147483647 w 1873"/>
                <a:gd name="T69" fmla="*/ 2147483647 h 2826"/>
                <a:gd name="T70" fmla="*/ 2147483647 w 1873"/>
                <a:gd name="T71" fmla="*/ 2147483647 h 2826"/>
                <a:gd name="T72" fmla="*/ 2147483647 w 1873"/>
                <a:gd name="T73" fmla="*/ 2147483647 h 2826"/>
                <a:gd name="T74" fmla="*/ 2147483647 w 1873"/>
                <a:gd name="T75" fmla="*/ 1323082765 h 2826"/>
                <a:gd name="T76" fmla="*/ 2147483647 w 1873"/>
                <a:gd name="T77" fmla="*/ 1118949385 h 2826"/>
                <a:gd name="T78" fmla="*/ 2147483647 w 1873"/>
                <a:gd name="T79" fmla="*/ 650200286 h 2826"/>
                <a:gd name="T80" fmla="*/ 2134573734 w 1873"/>
                <a:gd name="T81" fmla="*/ 365423423 h 2826"/>
                <a:gd name="T82" fmla="*/ 2013606245 w 1873"/>
                <a:gd name="T83" fmla="*/ 264615620 h 2826"/>
                <a:gd name="T84" fmla="*/ 1648182432 w 1873"/>
                <a:gd name="T85" fmla="*/ 100806240 h 2826"/>
                <a:gd name="T86" fmla="*/ 1343244348 w 1873"/>
                <a:gd name="T87" fmla="*/ 20161249 h 2826"/>
                <a:gd name="T88" fmla="*/ 995462817 w 1873"/>
                <a:gd name="T89" fmla="*/ 0 h 2826"/>
                <a:gd name="T90" fmla="*/ 793850137 w 1873"/>
                <a:gd name="T91" fmla="*/ 0 h 2826"/>
                <a:gd name="T92" fmla="*/ 60483769 w 1873"/>
                <a:gd name="T93" fmla="*/ 20161249 h 2826"/>
                <a:gd name="T94" fmla="*/ 0 w 1873"/>
                <a:gd name="T95" fmla="*/ 40322498 h 2826"/>
                <a:gd name="T96" fmla="*/ 60483769 w 1873"/>
                <a:gd name="T97" fmla="*/ 161289994 h 2826"/>
                <a:gd name="T98" fmla="*/ 609877955 w 1873"/>
                <a:gd name="T99" fmla="*/ 751006501 h 282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873"/>
                <a:gd name="T151" fmla="*/ 0 h 2826"/>
                <a:gd name="T152" fmla="*/ 1873 w 1873"/>
                <a:gd name="T153" fmla="*/ 2826 h 282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873" h="2826">
                  <a:moveTo>
                    <a:pt x="242" y="298"/>
                  </a:moveTo>
                  <a:lnTo>
                    <a:pt x="242" y="298"/>
                  </a:lnTo>
                  <a:lnTo>
                    <a:pt x="387" y="298"/>
                  </a:lnTo>
                  <a:lnTo>
                    <a:pt x="508" y="307"/>
                  </a:lnTo>
                  <a:lnTo>
                    <a:pt x="565" y="315"/>
                  </a:lnTo>
                  <a:lnTo>
                    <a:pt x="613" y="331"/>
                  </a:lnTo>
                  <a:lnTo>
                    <a:pt x="646" y="347"/>
                  </a:lnTo>
                  <a:lnTo>
                    <a:pt x="686" y="371"/>
                  </a:lnTo>
                  <a:lnTo>
                    <a:pt x="710" y="395"/>
                  </a:lnTo>
                  <a:lnTo>
                    <a:pt x="726" y="420"/>
                  </a:lnTo>
                  <a:lnTo>
                    <a:pt x="751" y="460"/>
                  </a:lnTo>
                  <a:lnTo>
                    <a:pt x="775" y="516"/>
                  </a:lnTo>
                  <a:lnTo>
                    <a:pt x="961" y="953"/>
                  </a:lnTo>
                  <a:lnTo>
                    <a:pt x="1066" y="1195"/>
                  </a:lnTo>
                  <a:lnTo>
                    <a:pt x="1122" y="1348"/>
                  </a:lnTo>
                  <a:lnTo>
                    <a:pt x="1179" y="1502"/>
                  </a:lnTo>
                  <a:lnTo>
                    <a:pt x="1235" y="1631"/>
                  </a:lnTo>
                  <a:lnTo>
                    <a:pt x="1421" y="1970"/>
                  </a:lnTo>
                  <a:lnTo>
                    <a:pt x="1485" y="2115"/>
                  </a:lnTo>
                  <a:lnTo>
                    <a:pt x="1534" y="2236"/>
                  </a:lnTo>
                  <a:lnTo>
                    <a:pt x="1550" y="2293"/>
                  </a:lnTo>
                  <a:lnTo>
                    <a:pt x="1558" y="2333"/>
                  </a:lnTo>
                  <a:lnTo>
                    <a:pt x="1574" y="2414"/>
                  </a:lnTo>
                  <a:lnTo>
                    <a:pt x="1598" y="2487"/>
                  </a:lnTo>
                  <a:lnTo>
                    <a:pt x="1639" y="2608"/>
                  </a:lnTo>
                  <a:lnTo>
                    <a:pt x="1655" y="2664"/>
                  </a:lnTo>
                  <a:lnTo>
                    <a:pt x="1655" y="2697"/>
                  </a:lnTo>
                  <a:lnTo>
                    <a:pt x="1671" y="2689"/>
                  </a:lnTo>
                  <a:lnTo>
                    <a:pt x="1679" y="2680"/>
                  </a:lnTo>
                  <a:lnTo>
                    <a:pt x="1687" y="2664"/>
                  </a:lnTo>
                  <a:lnTo>
                    <a:pt x="1687" y="2616"/>
                  </a:lnTo>
                  <a:lnTo>
                    <a:pt x="1679" y="2575"/>
                  </a:lnTo>
                  <a:lnTo>
                    <a:pt x="1663" y="2543"/>
                  </a:lnTo>
                  <a:lnTo>
                    <a:pt x="1687" y="2584"/>
                  </a:lnTo>
                  <a:lnTo>
                    <a:pt x="1720" y="2656"/>
                  </a:lnTo>
                  <a:lnTo>
                    <a:pt x="1736" y="2705"/>
                  </a:lnTo>
                  <a:lnTo>
                    <a:pt x="1768" y="2753"/>
                  </a:lnTo>
                  <a:lnTo>
                    <a:pt x="1800" y="2802"/>
                  </a:lnTo>
                  <a:lnTo>
                    <a:pt x="1816" y="2818"/>
                  </a:lnTo>
                  <a:lnTo>
                    <a:pt x="1833" y="2826"/>
                  </a:lnTo>
                  <a:lnTo>
                    <a:pt x="1849" y="2826"/>
                  </a:lnTo>
                  <a:lnTo>
                    <a:pt x="1865" y="2826"/>
                  </a:lnTo>
                  <a:lnTo>
                    <a:pt x="1865" y="2810"/>
                  </a:lnTo>
                  <a:lnTo>
                    <a:pt x="1873" y="2810"/>
                  </a:lnTo>
                  <a:lnTo>
                    <a:pt x="1873" y="2802"/>
                  </a:lnTo>
                  <a:lnTo>
                    <a:pt x="1873" y="2785"/>
                  </a:lnTo>
                  <a:lnTo>
                    <a:pt x="1841" y="2713"/>
                  </a:lnTo>
                  <a:lnTo>
                    <a:pt x="1816" y="2664"/>
                  </a:lnTo>
                  <a:lnTo>
                    <a:pt x="1800" y="2608"/>
                  </a:lnTo>
                  <a:lnTo>
                    <a:pt x="1768" y="2543"/>
                  </a:lnTo>
                  <a:lnTo>
                    <a:pt x="1720" y="2446"/>
                  </a:lnTo>
                  <a:lnTo>
                    <a:pt x="1647" y="2285"/>
                  </a:lnTo>
                  <a:lnTo>
                    <a:pt x="1542" y="1962"/>
                  </a:lnTo>
                  <a:lnTo>
                    <a:pt x="1429" y="1582"/>
                  </a:lnTo>
                  <a:lnTo>
                    <a:pt x="1389" y="1445"/>
                  </a:lnTo>
                  <a:lnTo>
                    <a:pt x="1348" y="1356"/>
                  </a:lnTo>
                  <a:lnTo>
                    <a:pt x="1300" y="1251"/>
                  </a:lnTo>
                  <a:lnTo>
                    <a:pt x="1154" y="888"/>
                  </a:lnTo>
                  <a:lnTo>
                    <a:pt x="1017" y="525"/>
                  </a:lnTo>
                  <a:lnTo>
                    <a:pt x="993" y="444"/>
                  </a:lnTo>
                  <a:lnTo>
                    <a:pt x="944" y="323"/>
                  </a:lnTo>
                  <a:lnTo>
                    <a:pt x="920" y="258"/>
                  </a:lnTo>
                  <a:lnTo>
                    <a:pt x="888" y="202"/>
                  </a:lnTo>
                  <a:lnTo>
                    <a:pt x="847" y="145"/>
                  </a:lnTo>
                  <a:lnTo>
                    <a:pt x="799" y="105"/>
                  </a:lnTo>
                  <a:lnTo>
                    <a:pt x="710" y="64"/>
                  </a:lnTo>
                  <a:lnTo>
                    <a:pt x="654" y="40"/>
                  </a:lnTo>
                  <a:lnTo>
                    <a:pt x="597" y="24"/>
                  </a:lnTo>
                  <a:lnTo>
                    <a:pt x="533" y="8"/>
                  </a:lnTo>
                  <a:lnTo>
                    <a:pt x="468" y="0"/>
                  </a:lnTo>
                  <a:lnTo>
                    <a:pt x="395" y="0"/>
                  </a:lnTo>
                  <a:lnTo>
                    <a:pt x="315" y="0"/>
                  </a:lnTo>
                  <a:lnTo>
                    <a:pt x="80" y="8"/>
                  </a:lnTo>
                  <a:lnTo>
                    <a:pt x="24" y="8"/>
                  </a:lnTo>
                  <a:lnTo>
                    <a:pt x="0" y="16"/>
                  </a:lnTo>
                  <a:lnTo>
                    <a:pt x="0" y="32"/>
                  </a:lnTo>
                  <a:lnTo>
                    <a:pt x="24" y="64"/>
                  </a:lnTo>
                  <a:lnTo>
                    <a:pt x="105" y="153"/>
                  </a:lnTo>
                  <a:lnTo>
                    <a:pt x="242" y="298"/>
                  </a:lnTo>
                  <a:close/>
                </a:path>
              </a:pathLst>
            </a:custGeom>
            <a:solidFill>
              <a:srgbClr val="3538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180" name="Freeform 12">
              <a:extLst>
                <a:ext uri="{FF2B5EF4-FFF2-40B4-BE49-F238E27FC236}">
                  <a16:creationId xmlns:a16="http://schemas.microsoft.com/office/drawing/2014/main" id="{ABA4F800-040F-42BF-8E64-15CB45ADCD32}"/>
                </a:ext>
              </a:extLst>
            </p:cNvPr>
            <p:cNvSpPr>
              <a:spLocks/>
            </p:cNvSpPr>
            <p:nvPr/>
          </p:nvSpPr>
          <p:spPr bwMode="auto">
            <a:xfrm>
              <a:off x="1217613" y="2236788"/>
              <a:ext cx="2166938" cy="3948113"/>
            </a:xfrm>
            <a:custGeom>
              <a:avLst/>
              <a:gdLst>
                <a:gd name="T0" fmla="*/ 2147483647 w 1365"/>
                <a:gd name="T1" fmla="*/ 201612496 h 2487"/>
                <a:gd name="T2" fmla="*/ 2147483647 w 1365"/>
                <a:gd name="T3" fmla="*/ 1058465740 h 2487"/>
                <a:gd name="T4" fmla="*/ 2147483647 w 1365"/>
                <a:gd name="T5" fmla="*/ 1444050338 h 2487"/>
                <a:gd name="T6" fmla="*/ 1953122433 w 1365"/>
                <a:gd name="T7" fmla="*/ 2147483647 h 2487"/>
                <a:gd name="T8" fmla="*/ 1852316196 w 1365"/>
                <a:gd name="T9" fmla="*/ 2147483647 h 2487"/>
                <a:gd name="T10" fmla="*/ 1648182375 w 1365"/>
                <a:gd name="T11" fmla="*/ 2147483647 h 2487"/>
                <a:gd name="T12" fmla="*/ 1567537385 w 1365"/>
                <a:gd name="T13" fmla="*/ 2147483647 h 2487"/>
                <a:gd name="T14" fmla="*/ 1139110877 w 1365"/>
                <a:gd name="T15" fmla="*/ 2147483647 h 2487"/>
                <a:gd name="T16" fmla="*/ 693043873 w 1365"/>
                <a:gd name="T17" fmla="*/ 2147483647 h 2487"/>
                <a:gd name="T18" fmla="*/ 529232944 w 1365"/>
                <a:gd name="T19" fmla="*/ 2147483647 h 2487"/>
                <a:gd name="T20" fmla="*/ 448587954 w 1365"/>
                <a:gd name="T21" fmla="*/ 2147483647 h 2487"/>
                <a:gd name="T22" fmla="*/ 468749201 w 1365"/>
                <a:gd name="T23" fmla="*/ 2147483647 h 2487"/>
                <a:gd name="T24" fmla="*/ 529232944 w 1365"/>
                <a:gd name="T25" fmla="*/ 2147483647 h 2487"/>
                <a:gd name="T26" fmla="*/ 549394191 w 1365"/>
                <a:gd name="T27" fmla="*/ 2147483647 h 2487"/>
                <a:gd name="T28" fmla="*/ 652721378 w 1365"/>
                <a:gd name="T29" fmla="*/ 2147483647 h 2487"/>
                <a:gd name="T30" fmla="*/ 693043873 w 1365"/>
                <a:gd name="T31" fmla="*/ 2147483647 h 2487"/>
                <a:gd name="T32" fmla="*/ 713205120 w 1365"/>
                <a:gd name="T33" fmla="*/ 2147483647 h 2487"/>
                <a:gd name="T34" fmla="*/ 693043873 w 1365"/>
                <a:gd name="T35" fmla="*/ 2147483647 h 2487"/>
                <a:gd name="T36" fmla="*/ 612398883 w 1365"/>
                <a:gd name="T37" fmla="*/ 2147483647 h 2487"/>
                <a:gd name="T38" fmla="*/ 549394191 w 1365"/>
                <a:gd name="T39" fmla="*/ 2147483647 h 2487"/>
                <a:gd name="T40" fmla="*/ 428426707 w 1365"/>
                <a:gd name="T41" fmla="*/ 2147483647 h 2487"/>
                <a:gd name="T42" fmla="*/ 347781618 w 1365"/>
                <a:gd name="T43" fmla="*/ 2147483647 h 2487"/>
                <a:gd name="T44" fmla="*/ 123488484 w 1365"/>
                <a:gd name="T45" fmla="*/ 2147483647 h 2487"/>
                <a:gd name="T46" fmla="*/ 0 w 1365"/>
                <a:gd name="T47" fmla="*/ 2147483647 h 2487"/>
                <a:gd name="T48" fmla="*/ 0 w 1365"/>
                <a:gd name="T49" fmla="*/ 2147483647 h 2487"/>
                <a:gd name="T50" fmla="*/ 347781618 w 1365"/>
                <a:gd name="T51" fmla="*/ 2147483647 h 2487"/>
                <a:gd name="T52" fmla="*/ 753527615 w 1365"/>
                <a:gd name="T53" fmla="*/ 2147483647 h 2487"/>
                <a:gd name="T54" fmla="*/ 977820898 w 1365"/>
                <a:gd name="T55" fmla="*/ 2147483647 h 2487"/>
                <a:gd name="T56" fmla="*/ 1628021128 w 1365"/>
                <a:gd name="T57" fmla="*/ 1464211582 h 2487"/>
                <a:gd name="T58" fmla="*/ 2096770528 w 1365"/>
                <a:gd name="T59" fmla="*/ 569555359 h 2487"/>
                <a:gd name="T60" fmla="*/ 2147483647 w 1365"/>
                <a:gd name="T61" fmla="*/ 304938131 h 2487"/>
                <a:gd name="T62" fmla="*/ 2147483647 w 1365"/>
                <a:gd name="T63" fmla="*/ 161290007 h 2487"/>
                <a:gd name="T64" fmla="*/ 2147483647 w 1365"/>
                <a:gd name="T65" fmla="*/ 60483759 h 2487"/>
                <a:gd name="T66" fmla="*/ 2147483647 w 1365"/>
                <a:gd name="T67" fmla="*/ 0 h 2487"/>
                <a:gd name="T68" fmla="*/ 2147483647 w 1365"/>
                <a:gd name="T69" fmla="*/ 80645003 h 2487"/>
                <a:gd name="T70" fmla="*/ 2147483647 w 1365"/>
                <a:gd name="T71" fmla="*/ 181451251 h 2487"/>
                <a:gd name="T72" fmla="*/ 2147483647 w 1365"/>
                <a:gd name="T73" fmla="*/ 201612496 h 248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65"/>
                <a:gd name="T112" fmla="*/ 0 h 2487"/>
                <a:gd name="T113" fmla="*/ 1365 w 1365"/>
                <a:gd name="T114" fmla="*/ 2487 h 248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65" h="2487">
                  <a:moveTo>
                    <a:pt x="1365" y="80"/>
                  </a:moveTo>
                  <a:lnTo>
                    <a:pt x="1365" y="80"/>
                  </a:lnTo>
                  <a:lnTo>
                    <a:pt x="1220" y="258"/>
                  </a:lnTo>
                  <a:lnTo>
                    <a:pt x="1098" y="420"/>
                  </a:lnTo>
                  <a:lnTo>
                    <a:pt x="993" y="573"/>
                  </a:lnTo>
                  <a:lnTo>
                    <a:pt x="832" y="815"/>
                  </a:lnTo>
                  <a:lnTo>
                    <a:pt x="775" y="912"/>
                  </a:lnTo>
                  <a:lnTo>
                    <a:pt x="735" y="977"/>
                  </a:lnTo>
                  <a:lnTo>
                    <a:pt x="687" y="1066"/>
                  </a:lnTo>
                  <a:lnTo>
                    <a:pt x="654" y="1114"/>
                  </a:lnTo>
                  <a:lnTo>
                    <a:pt x="622" y="1154"/>
                  </a:lnTo>
                  <a:lnTo>
                    <a:pt x="557" y="1251"/>
                  </a:lnTo>
                  <a:lnTo>
                    <a:pt x="452" y="1445"/>
                  </a:lnTo>
                  <a:lnTo>
                    <a:pt x="275" y="1776"/>
                  </a:lnTo>
                  <a:lnTo>
                    <a:pt x="234" y="1857"/>
                  </a:lnTo>
                  <a:lnTo>
                    <a:pt x="210" y="1946"/>
                  </a:lnTo>
                  <a:lnTo>
                    <a:pt x="186" y="2034"/>
                  </a:lnTo>
                  <a:lnTo>
                    <a:pt x="178" y="2123"/>
                  </a:lnTo>
                  <a:lnTo>
                    <a:pt x="186" y="2285"/>
                  </a:lnTo>
                  <a:lnTo>
                    <a:pt x="194" y="2349"/>
                  </a:lnTo>
                  <a:lnTo>
                    <a:pt x="210" y="2398"/>
                  </a:lnTo>
                  <a:lnTo>
                    <a:pt x="218" y="2422"/>
                  </a:lnTo>
                  <a:lnTo>
                    <a:pt x="234" y="2430"/>
                  </a:lnTo>
                  <a:lnTo>
                    <a:pt x="259" y="2446"/>
                  </a:lnTo>
                  <a:lnTo>
                    <a:pt x="275" y="2454"/>
                  </a:lnTo>
                  <a:lnTo>
                    <a:pt x="283" y="2470"/>
                  </a:lnTo>
                  <a:lnTo>
                    <a:pt x="283" y="2479"/>
                  </a:lnTo>
                  <a:lnTo>
                    <a:pt x="275" y="2487"/>
                  </a:lnTo>
                  <a:lnTo>
                    <a:pt x="267" y="2487"/>
                  </a:lnTo>
                  <a:lnTo>
                    <a:pt x="243" y="2487"/>
                  </a:lnTo>
                  <a:lnTo>
                    <a:pt x="218" y="2487"/>
                  </a:lnTo>
                  <a:lnTo>
                    <a:pt x="194" y="2487"/>
                  </a:lnTo>
                  <a:lnTo>
                    <a:pt x="170" y="2462"/>
                  </a:lnTo>
                  <a:lnTo>
                    <a:pt x="138" y="2414"/>
                  </a:lnTo>
                  <a:lnTo>
                    <a:pt x="89" y="2333"/>
                  </a:lnTo>
                  <a:lnTo>
                    <a:pt x="49" y="2228"/>
                  </a:lnTo>
                  <a:lnTo>
                    <a:pt x="16" y="2131"/>
                  </a:lnTo>
                  <a:lnTo>
                    <a:pt x="0" y="2099"/>
                  </a:lnTo>
                  <a:lnTo>
                    <a:pt x="0" y="2075"/>
                  </a:lnTo>
                  <a:lnTo>
                    <a:pt x="49" y="1962"/>
                  </a:lnTo>
                  <a:lnTo>
                    <a:pt x="138" y="1760"/>
                  </a:lnTo>
                  <a:lnTo>
                    <a:pt x="243" y="1542"/>
                  </a:lnTo>
                  <a:lnTo>
                    <a:pt x="299" y="1397"/>
                  </a:lnTo>
                  <a:lnTo>
                    <a:pt x="388" y="1179"/>
                  </a:lnTo>
                  <a:lnTo>
                    <a:pt x="549" y="791"/>
                  </a:lnTo>
                  <a:lnTo>
                    <a:pt x="646" y="581"/>
                  </a:lnTo>
                  <a:lnTo>
                    <a:pt x="743" y="387"/>
                  </a:lnTo>
                  <a:lnTo>
                    <a:pt x="832" y="226"/>
                  </a:lnTo>
                  <a:lnTo>
                    <a:pt x="897" y="121"/>
                  </a:lnTo>
                  <a:lnTo>
                    <a:pt x="929" y="89"/>
                  </a:lnTo>
                  <a:lnTo>
                    <a:pt x="961" y="64"/>
                  </a:lnTo>
                  <a:lnTo>
                    <a:pt x="993" y="40"/>
                  </a:lnTo>
                  <a:lnTo>
                    <a:pt x="1034" y="24"/>
                  </a:lnTo>
                  <a:lnTo>
                    <a:pt x="1107" y="8"/>
                  </a:lnTo>
                  <a:lnTo>
                    <a:pt x="1187" y="0"/>
                  </a:lnTo>
                  <a:lnTo>
                    <a:pt x="1252" y="8"/>
                  </a:lnTo>
                  <a:lnTo>
                    <a:pt x="1308" y="32"/>
                  </a:lnTo>
                  <a:lnTo>
                    <a:pt x="1349" y="56"/>
                  </a:lnTo>
                  <a:lnTo>
                    <a:pt x="1365" y="72"/>
                  </a:lnTo>
                  <a:lnTo>
                    <a:pt x="1365" y="80"/>
                  </a:lnTo>
                  <a:close/>
                </a:path>
              </a:pathLst>
            </a:custGeom>
            <a:solidFill>
              <a:srgbClr val="3538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181" name="Freeform 13">
              <a:extLst>
                <a:ext uri="{FF2B5EF4-FFF2-40B4-BE49-F238E27FC236}">
                  <a16:creationId xmlns:a16="http://schemas.microsoft.com/office/drawing/2014/main" id="{13274C95-EE3E-404F-8367-2C2C62B5A48A}"/>
                </a:ext>
              </a:extLst>
            </p:cNvPr>
            <p:cNvSpPr>
              <a:spLocks/>
            </p:cNvSpPr>
            <p:nvPr/>
          </p:nvSpPr>
          <p:spPr bwMode="auto">
            <a:xfrm>
              <a:off x="5218113" y="1428750"/>
              <a:ext cx="1909763" cy="1114425"/>
            </a:xfrm>
            <a:custGeom>
              <a:avLst/>
              <a:gdLst>
                <a:gd name="T0" fmla="*/ 2147483647 w 1203"/>
                <a:gd name="T1" fmla="*/ 1769149866 h 702"/>
                <a:gd name="T2" fmla="*/ 2147483647 w 1203"/>
                <a:gd name="T3" fmla="*/ 1769149866 h 702"/>
                <a:gd name="T4" fmla="*/ 2147483647 w 1203"/>
                <a:gd name="T5" fmla="*/ 1668343651 h 702"/>
                <a:gd name="T6" fmla="*/ 2147483647 w 1203"/>
                <a:gd name="T7" fmla="*/ 1567537039 h 702"/>
                <a:gd name="T8" fmla="*/ 2147483647 w 1203"/>
                <a:gd name="T9" fmla="*/ 1423888977 h 702"/>
                <a:gd name="T10" fmla="*/ 2147483647 w 1203"/>
                <a:gd name="T11" fmla="*/ 1262597445 h 702"/>
                <a:gd name="T12" fmla="*/ 2147483647 w 1203"/>
                <a:gd name="T13" fmla="*/ 1058465654 h 702"/>
                <a:gd name="T14" fmla="*/ 2147483647 w 1203"/>
                <a:gd name="T15" fmla="*/ 854333862 h 702"/>
                <a:gd name="T16" fmla="*/ 2147483647 w 1203"/>
                <a:gd name="T17" fmla="*/ 733366206 h 702"/>
                <a:gd name="T18" fmla="*/ 2147483647 w 1203"/>
                <a:gd name="T19" fmla="*/ 630039042 h 702"/>
                <a:gd name="T20" fmla="*/ 2147483647 w 1203"/>
                <a:gd name="T21" fmla="*/ 630039042 h 702"/>
                <a:gd name="T22" fmla="*/ 2147483647 w 1203"/>
                <a:gd name="T23" fmla="*/ 509071584 h 702"/>
                <a:gd name="T24" fmla="*/ 2147483647 w 1203"/>
                <a:gd name="T25" fmla="*/ 385584665 h 702"/>
                <a:gd name="T26" fmla="*/ 2137092986 w 1203"/>
                <a:gd name="T27" fmla="*/ 264615620 h 702"/>
                <a:gd name="T28" fmla="*/ 1849795215 w 1203"/>
                <a:gd name="T29" fmla="*/ 183972186 h 702"/>
                <a:gd name="T30" fmla="*/ 1504534255 w 1203"/>
                <a:gd name="T31" fmla="*/ 100806240 h 702"/>
                <a:gd name="T32" fmla="*/ 1078627116 w 1203"/>
                <a:gd name="T33" fmla="*/ 40322498 h 702"/>
                <a:gd name="T34" fmla="*/ 589716676 w 1203"/>
                <a:gd name="T35" fmla="*/ 0 h 702"/>
                <a:gd name="T36" fmla="*/ 0 w 1203"/>
                <a:gd name="T37" fmla="*/ 0 h 702"/>
                <a:gd name="T38" fmla="*/ 40322507 w 1203"/>
                <a:gd name="T39" fmla="*/ 1607859525 h 702"/>
                <a:gd name="T40" fmla="*/ 40322507 w 1203"/>
                <a:gd name="T41" fmla="*/ 1607859525 h 702"/>
                <a:gd name="T42" fmla="*/ 201612521 w 1203"/>
                <a:gd name="T43" fmla="*/ 1628020768 h 702"/>
                <a:gd name="T44" fmla="*/ 589716676 w 1203"/>
                <a:gd name="T45" fmla="*/ 1628020768 h 702"/>
                <a:gd name="T46" fmla="*/ 814011344 w 1203"/>
                <a:gd name="T47" fmla="*/ 1607859525 h 702"/>
                <a:gd name="T48" fmla="*/ 1058465869 w 1203"/>
                <a:gd name="T49" fmla="*/ 1587698282 h 702"/>
                <a:gd name="T50" fmla="*/ 1280239587 w 1203"/>
                <a:gd name="T51" fmla="*/ 1547375796 h 702"/>
                <a:gd name="T52" fmla="*/ 1464211761 w 1203"/>
                <a:gd name="T53" fmla="*/ 1464211463 h 702"/>
                <a:gd name="T54" fmla="*/ 1464211761 w 1203"/>
                <a:gd name="T55" fmla="*/ 1464211463 h 702"/>
                <a:gd name="T56" fmla="*/ 1607859853 w 1203"/>
                <a:gd name="T57" fmla="*/ 1403727734 h 702"/>
                <a:gd name="T58" fmla="*/ 1748988979 w 1203"/>
                <a:gd name="T59" fmla="*/ 1363405248 h 702"/>
                <a:gd name="T60" fmla="*/ 1892638659 w 1203"/>
                <a:gd name="T61" fmla="*/ 1343244005 h 702"/>
                <a:gd name="T62" fmla="*/ 2013606141 w 1203"/>
                <a:gd name="T63" fmla="*/ 1343244005 h 702"/>
                <a:gd name="T64" fmla="*/ 2147483647 w 1203"/>
                <a:gd name="T65" fmla="*/ 1383566491 h 702"/>
                <a:gd name="T66" fmla="*/ 2147483647 w 1203"/>
                <a:gd name="T67" fmla="*/ 1403727734 h 702"/>
                <a:gd name="T68" fmla="*/ 2147483647 w 1203"/>
                <a:gd name="T69" fmla="*/ 1403727734 h 702"/>
                <a:gd name="T70" fmla="*/ 2147483647 w 1203"/>
                <a:gd name="T71" fmla="*/ 1444050220 h 702"/>
                <a:gd name="T72" fmla="*/ 2147483647 w 1203"/>
                <a:gd name="T73" fmla="*/ 1567537039 h 702"/>
                <a:gd name="T74" fmla="*/ 2147483647 w 1203"/>
                <a:gd name="T75" fmla="*/ 1688504894 h 702"/>
                <a:gd name="T76" fmla="*/ 2147483647 w 1203"/>
                <a:gd name="T77" fmla="*/ 1728827380 h 702"/>
                <a:gd name="T78" fmla="*/ 2147483647 w 1203"/>
                <a:gd name="T79" fmla="*/ 1769149866 h 702"/>
                <a:gd name="T80" fmla="*/ 2147483647 w 1203"/>
                <a:gd name="T81" fmla="*/ 1769149866 h 70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03"/>
                <a:gd name="T124" fmla="*/ 0 h 702"/>
                <a:gd name="T125" fmla="*/ 1203 w 1203"/>
                <a:gd name="T126" fmla="*/ 702 h 70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03" h="702">
                  <a:moveTo>
                    <a:pt x="1179" y="702"/>
                  </a:moveTo>
                  <a:lnTo>
                    <a:pt x="1179" y="702"/>
                  </a:lnTo>
                  <a:lnTo>
                    <a:pt x="1187" y="662"/>
                  </a:lnTo>
                  <a:lnTo>
                    <a:pt x="1195" y="622"/>
                  </a:lnTo>
                  <a:lnTo>
                    <a:pt x="1203" y="565"/>
                  </a:lnTo>
                  <a:lnTo>
                    <a:pt x="1195" y="501"/>
                  </a:lnTo>
                  <a:lnTo>
                    <a:pt x="1171" y="420"/>
                  </a:lnTo>
                  <a:lnTo>
                    <a:pt x="1122" y="339"/>
                  </a:lnTo>
                  <a:lnTo>
                    <a:pt x="1090" y="291"/>
                  </a:lnTo>
                  <a:lnTo>
                    <a:pt x="1057" y="250"/>
                  </a:lnTo>
                  <a:lnTo>
                    <a:pt x="1001" y="202"/>
                  </a:lnTo>
                  <a:lnTo>
                    <a:pt x="936" y="153"/>
                  </a:lnTo>
                  <a:lnTo>
                    <a:pt x="848" y="105"/>
                  </a:lnTo>
                  <a:lnTo>
                    <a:pt x="734" y="73"/>
                  </a:lnTo>
                  <a:lnTo>
                    <a:pt x="597" y="40"/>
                  </a:lnTo>
                  <a:lnTo>
                    <a:pt x="428" y="16"/>
                  </a:lnTo>
                  <a:lnTo>
                    <a:pt x="234" y="0"/>
                  </a:lnTo>
                  <a:lnTo>
                    <a:pt x="0" y="0"/>
                  </a:lnTo>
                  <a:lnTo>
                    <a:pt x="16" y="638"/>
                  </a:lnTo>
                  <a:lnTo>
                    <a:pt x="80" y="646"/>
                  </a:lnTo>
                  <a:lnTo>
                    <a:pt x="234" y="646"/>
                  </a:lnTo>
                  <a:lnTo>
                    <a:pt x="323" y="638"/>
                  </a:lnTo>
                  <a:lnTo>
                    <a:pt x="420" y="630"/>
                  </a:lnTo>
                  <a:lnTo>
                    <a:pt x="508" y="614"/>
                  </a:lnTo>
                  <a:lnTo>
                    <a:pt x="581" y="581"/>
                  </a:lnTo>
                  <a:lnTo>
                    <a:pt x="638" y="557"/>
                  </a:lnTo>
                  <a:lnTo>
                    <a:pt x="694" y="541"/>
                  </a:lnTo>
                  <a:lnTo>
                    <a:pt x="751" y="533"/>
                  </a:lnTo>
                  <a:lnTo>
                    <a:pt x="799" y="533"/>
                  </a:lnTo>
                  <a:lnTo>
                    <a:pt x="872" y="549"/>
                  </a:lnTo>
                  <a:lnTo>
                    <a:pt x="912" y="557"/>
                  </a:lnTo>
                  <a:lnTo>
                    <a:pt x="969" y="573"/>
                  </a:lnTo>
                  <a:lnTo>
                    <a:pt x="1049" y="622"/>
                  </a:lnTo>
                  <a:lnTo>
                    <a:pt x="1130" y="670"/>
                  </a:lnTo>
                  <a:lnTo>
                    <a:pt x="1162" y="686"/>
                  </a:lnTo>
                  <a:lnTo>
                    <a:pt x="1179" y="702"/>
                  </a:lnTo>
                  <a:close/>
                </a:path>
              </a:pathLst>
            </a:custGeom>
            <a:solidFill>
              <a:srgbClr val="171B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182" name="Freeform 14">
              <a:extLst>
                <a:ext uri="{FF2B5EF4-FFF2-40B4-BE49-F238E27FC236}">
                  <a16:creationId xmlns:a16="http://schemas.microsoft.com/office/drawing/2014/main" id="{99CCE35A-087A-4491-BC99-208CADB76339}"/>
                </a:ext>
              </a:extLst>
            </p:cNvPr>
            <p:cNvSpPr>
              <a:spLocks/>
            </p:cNvSpPr>
            <p:nvPr/>
          </p:nvSpPr>
          <p:spPr bwMode="auto">
            <a:xfrm>
              <a:off x="1000125" y="1519238"/>
              <a:ext cx="4794250" cy="4691063"/>
            </a:xfrm>
            <a:custGeom>
              <a:avLst/>
              <a:gdLst>
                <a:gd name="T0" fmla="*/ 2147483647 w 3020"/>
                <a:gd name="T1" fmla="*/ 201612504 h 2955"/>
                <a:gd name="T2" fmla="*/ 2147483647 w 3020"/>
                <a:gd name="T3" fmla="*/ 241935045 h 2955"/>
                <a:gd name="T4" fmla="*/ 2147483647 w 3020"/>
                <a:gd name="T5" fmla="*/ 221773800 h 2955"/>
                <a:gd name="T6" fmla="*/ 2147483647 w 3020"/>
                <a:gd name="T7" fmla="*/ 60483761 h 2955"/>
                <a:gd name="T8" fmla="*/ 2147483647 w 3020"/>
                <a:gd name="T9" fmla="*/ 40322503 h 2955"/>
                <a:gd name="T10" fmla="*/ 2147483647 w 3020"/>
                <a:gd name="T11" fmla="*/ 141128768 h 2955"/>
                <a:gd name="T12" fmla="*/ 2147483647 w 3020"/>
                <a:gd name="T13" fmla="*/ 385584713 h 2955"/>
                <a:gd name="T14" fmla="*/ 2147483647 w 3020"/>
                <a:gd name="T15" fmla="*/ 791329084 h 2955"/>
                <a:gd name="T16" fmla="*/ 2147483647 w 3020"/>
                <a:gd name="T17" fmla="*/ 1076107668 h 2955"/>
                <a:gd name="T18" fmla="*/ 1832154589 w 3020"/>
                <a:gd name="T19" fmla="*/ 2094250962 h 2955"/>
                <a:gd name="T20" fmla="*/ 1648182051 w 3020"/>
                <a:gd name="T21" fmla="*/ 2147483647 h 2955"/>
                <a:gd name="T22" fmla="*/ 1403727768 w 3020"/>
                <a:gd name="T23" fmla="*/ 2147483647 h 2955"/>
                <a:gd name="T24" fmla="*/ 1219755627 w 3020"/>
                <a:gd name="T25" fmla="*/ 2147483647 h 2955"/>
                <a:gd name="T26" fmla="*/ 733366224 w 3020"/>
                <a:gd name="T27" fmla="*/ 2147483647 h 2955"/>
                <a:gd name="T28" fmla="*/ 650200301 w 3020"/>
                <a:gd name="T29" fmla="*/ 2147483647 h 2955"/>
                <a:gd name="T30" fmla="*/ 468749109 w 3020"/>
                <a:gd name="T31" fmla="*/ 2147483647 h 2955"/>
                <a:gd name="T32" fmla="*/ 264615626 w 3020"/>
                <a:gd name="T33" fmla="*/ 2147483647 h 2955"/>
                <a:gd name="T34" fmla="*/ 60483755 w 3020"/>
                <a:gd name="T35" fmla="*/ 2147483647 h 2955"/>
                <a:gd name="T36" fmla="*/ 20161250 w 3020"/>
                <a:gd name="T37" fmla="*/ 2147483647 h 2955"/>
                <a:gd name="T38" fmla="*/ 143648116 w 3020"/>
                <a:gd name="T39" fmla="*/ 2147483647 h 2955"/>
                <a:gd name="T40" fmla="*/ 345262188 w 3020"/>
                <a:gd name="T41" fmla="*/ 2147483647 h 2955"/>
                <a:gd name="T42" fmla="*/ 428426622 w 3020"/>
                <a:gd name="T43" fmla="*/ 2147483647 h 2955"/>
                <a:gd name="T44" fmla="*/ 509071596 w 3020"/>
                <a:gd name="T45" fmla="*/ 2147483647 h 2955"/>
                <a:gd name="T46" fmla="*/ 733366224 w 3020"/>
                <a:gd name="T47" fmla="*/ 2147483647 h 2955"/>
                <a:gd name="T48" fmla="*/ 874495127 w 3020"/>
                <a:gd name="T49" fmla="*/ 2147483647 h 2955"/>
                <a:gd name="T50" fmla="*/ 793849954 w 3020"/>
                <a:gd name="T51" fmla="*/ 2147483647 h 2955"/>
                <a:gd name="T52" fmla="*/ 670361544 w 3020"/>
                <a:gd name="T53" fmla="*/ 2147483647 h 2955"/>
                <a:gd name="T54" fmla="*/ 589716570 w 3020"/>
                <a:gd name="T55" fmla="*/ 2147483647 h 2955"/>
                <a:gd name="T56" fmla="*/ 609877814 w 3020"/>
                <a:gd name="T57" fmla="*/ 2147483647 h 2955"/>
                <a:gd name="T58" fmla="*/ 733366224 w 3020"/>
                <a:gd name="T59" fmla="*/ 2147483647 h 2955"/>
                <a:gd name="T60" fmla="*/ 1383566524 w 3020"/>
                <a:gd name="T61" fmla="*/ 2147483647 h 2955"/>
                <a:gd name="T62" fmla="*/ 1771670858 w 3020"/>
                <a:gd name="T63" fmla="*/ 2147483647 h 2955"/>
                <a:gd name="T64" fmla="*/ 2056447629 w 3020"/>
                <a:gd name="T65" fmla="*/ 2147483647 h 2955"/>
                <a:gd name="T66" fmla="*/ 2147483647 w 3020"/>
                <a:gd name="T67" fmla="*/ 2147483647 h 2955"/>
                <a:gd name="T68" fmla="*/ 2147483647 w 3020"/>
                <a:gd name="T69" fmla="*/ 1524695381 h 2955"/>
                <a:gd name="T70" fmla="*/ 2147483647 w 3020"/>
                <a:gd name="T71" fmla="*/ 1423889153 h 2955"/>
                <a:gd name="T72" fmla="*/ 2147483647 w 3020"/>
                <a:gd name="T73" fmla="*/ 1159272012 h 2955"/>
                <a:gd name="T74" fmla="*/ 2147483647 w 3020"/>
                <a:gd name="T75" fmla="*/ 1055946423 h 2955"/>
                <a:gd name="T76" fmla="*/ 2147483647 w 3020"/>
                <a:gd name="T77" fmla="*/ 1076107668 h 2955"/>
                <a:gd name="T78" fmla="*/ 2147483647 w 3020"/>
                <a:gd name="T79" fmla="*/ 1300400731 h 2955"/>
                <a:gd name="T80" fmla="*/ 2147483647 w 3020"/>
                <a:gd name="T81" fmla="*/ 1444050399 h 2955"/>
                <a:gd name="T82" fmla="*/ 2147483647 w 3020"/>
                <a:gd name="T83" fmla="*/ 1708666349 h 2955"/>
                <a:gd name="T84" fmla="*/ 2147483647 w 3020"/>
                <a:gd name="T85" fmla="*/ 1769150085 h 2955"/>
                <a:gd name="T86" fmla="*/ 2147483647 w 3020"/>
                <a:gd name="T87" fmla="*/ 1688505103 h 2955"/>
                <a:gd name="T88" fmla="*/ 2147483647 w 3020"/>
                <a:gd name="T89" fmla="*/ 1524695381 h 2955"/>
                <a:gd name="T90" fmla="*/ 2147483647 w 3020"/>
                <a:gd name="T91" fmla="*/ 1363405417 h 2955"/>
                <a:gd name="T92" fmla="*/ 2147483647 w 3020"/>
                <a:gd name="T93" fmla="*/ 1260078240 h 2955"/>
                <a:gd name="T94" fmla="*/ 2147483647 w 3020"/>
                <a:gd name="T95" fmla="*/ 1118949521 h 2955"/>
                <a:gd name="T96" fmla="*/ 2147483647 w 3020"/>
                <a:gd name="T97" fmla="*/ 630039120 h 2955"/>
                <a:gd name="T98" fmla="*/ 2147483647 w 3020"/>
                <a:gd name="T99" fmla="*/ 325100976 h 2955"/>
                <a:gd name="T100" fmla="*/ 2147483647 w 3020"/>
                <a:gd name="T101" fmla="*/ 241935045 h 29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020"/>
                <a:gd name="T154" fmla="*/ 0 h 2955"/>
                <a:gd name="T155" fmla="*/ 3020 w 3020"/>
                <a:gd name="T156" fmla="*/ 2955 h 295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020" h="2955">
                  <a:moveTo>
                    <a:pt x="2875" y="96"/>
                  </a:moveTo>
                  <a:lnTo>
                    <a:pt x="2875" y="96"/>
                  </a:lnTo>
                  <a:lnTo>
                    <a:pt x="2657" y="80"/>
                  </a:lnTo>
                  <a:lnTo>
                    <a:pt x="2463" y="80"/>
                  </a:lnTo>
                  <a:lnTo>
                    <a:pt x="2269" y="96"/>
                  </a:lnTo>
                  <a:lnTo>
                    <a:pt x="2172" y="96"/>
                  </a:lnTo>
                  <a:lnTo>
                    <a:pt x="2067" y="96"/>
                  </a:lnTo>
                  <a:lnTo>
                    <a:pt x="1865" y="88"/>
                  </a:lnTo>
                  <a:lnTo>
                    <a:pt x="1672" y="56"/>
                  </a:lnTo>
                  <a:lnTo>
                    <a:pt x="1518" y="24"/>
                  </a:lnTo>
                  <a:lnTo>
                    <a:pt x="1445" y="8"/>
                  </a:lnTo>
                  <a:lnTo>
                    <a:pt x="1365" y="0"/>
                  </a:lnTo>
                  <a:lnTo>
                    <a:pt x="1276" y="16"/>
                  </a:lnTo>
                  <a:lnTo>
                    <a:pt x="1227" y="24"/>
                  </a:lnTo>
                  <a:lnTo>
                    <a:pt x="1187" y="40"/>
                  </a:lnTo>
                  <a:lnTo>
                    <a:pt x="1139" y="56"/>
                  </a:lnTo>
                  <a:lnTo>
                    <a:pt x="1098" y="88"/>
                  </a:lnTo>
                  <a:lnTo>
                    <a:pt x="1066" y="121"/>
                  </a:lnTo>
                  <a:lnTo>
                    <a:pt x="1034" y="153"/>
                  </a:lnTo>
                  <a:lnTo>
                    <a:pt x="1001" y="201"/>
                  </a:lnTo>
                  <a:lnTo>
                    <a:pt x="977" y="250"/>
                  </a:lnTo>
                  <a:lnTo>
                    <a:pt x="961" y="314"/>
                  </a:lnTo>
                  <a:lnTo>
                    <a:pt x="945" y="379"/>
                  </a:lnTo>
                  <a:lnTo>
                    <a:pt x="912" y="427"/>
                  </a:lnTo>
                  <a:lnTo>
                    <a:pt x="840" y="565"/>
                  </a:lnTo>
                  <a:lnTo>
                    <a:pt x="759" y="734"/>
                  </a:lnTo>
                  <a:lnTo>
                    <a:pt x="727" y="831"/>
                  </a:lnTo>
                  <a:lnTo>
                    <a:pt x="694" y="920"/>
                  </a:lnTo>
                  <a:lnTo>
                    <a:pt x="654" y="1082"/>
                  </a:lnTo>
                  <a:lnTo>
                    <a:pt x="606" y="1227"/>
                  </a:lnTo>
                  <a:lnTo>
                    <a:pt x="581" y="1291"/>
                  </a:lnTo>
                  <a:lnTo>
                    <a:pt x="557" y="1348"/>
                  </a:lnTo>
                  <a:lnTo>
                    <a:pt x="525" y="1404"/>
                  </a:lnTo>
                  <a:lnTo>
                    <a:pt x="484" y="1453"/>
                  </a:lnTo>
                  <a:lnTo>
                    <a:pt x="412" y="1558"/>
                  </a:lnTo>
                  <a:lnTo>
                    <a:pt x="347" y="1671"/>
                  </a:lnTo>
                  <a:lnTo>
                    <a:pt x="291" y="1792"/>
                  </a:lnTo>
                  <a:lnTo>
                    <a:pt x="275" y="1857"/>
                  </a:lnTo>
                  <a:lnTo>
                    <a:pt x="258" y="1913"/>
                  </a:lnTo>
                  <a:lnTo>
                    <a:pt x="242" y="2050"/>
                  </a:lnTo>
                  <a:lnTo>
                    <a:pt x="210" y="2196"/>
                  </a:lnTo>
                  <a:lnTo>
                    <a:pt x="186" y="2268"/>
                  </a:lnTo>
                  <a:lnTo>
                    <a:pt x="170" y="2325"/>
                  </a:lnTo>
                  <a:lnTo>
                    <a:pt x="137" y="2373"/>
                  </a:lnTo>
                  <a:lnTo>
                    <a:pt x="105" y="2406"/>
                  </a:lnTo>
                  <a:lnTo>
                    <a:pt x="40" y="2454"/>
                  </a:lnTo>
                  <a:lnTo>
                    <a:pt x="24" y="2470"/>
                  </a:lnTo>
                  <a:lnTo>
                    <a:pt x="8" y="2495"/>
                  </a:lnTo>
                  <a:lnTo>
                    <a:pt x="0" y="2519"/>
                  </a:lnTo>
                  <a:lnTo>
                    <a:pt x="8" y="2543"/>
                  </a:lnTo>
                  <a:lnTo>
                    <a:pt x="24" y="2575"/>
                  </a:lnTo>
                  <a:lnTo>
                    <a:pt x="57" y="2608"/>
                  </a:lnTo>
                  <a:lnTo>
                    <a:pt x="81" y="2648"/>
                  </a:lnTo>
                  <a:lnTo>
                    <a:pt x="105" y="2680"/>
                  </a:lnTo>
                  <a:lnTo>
                    <a:pt x="137" y="2753"/>
                  </a:lnTo>
                  <a:lnTo>
                    <a:pt x="153" y="2818"/>
                  </a:lnTo>
                  <a:lnTo>
                    <a:pt x="170" y="2882"/>
                  </a:lnTo>
                  <a:lnTo>
                    <a:pt x="178" y="2906"/>
                  </a:lnTo>
                  <a:lnTo>
                    <a:pt x="186" y="2922"/>
                  </a:lnTo>
                  <a:lnTo>
                    <a:pt x="202" y="2939"/>
                  </a:lnTo>
                  <a:lnTo>
                    <a:pt x="218" y="2947"/>
                  </a:lnTo>
                  <a:lnTo>
                    <a:pt x="258" y="2955"/>
                  </a:lnTo>
                  <a:lnTo>
                    <a:pt x="291" y="2955"/>
                  </a:lnTo>
                  <a:lnTo>
                    <a:pt x="331" y="2955"/>
                  </a:lnTo>
                  <a:lnTo>
                    <a:pt x="347" y="2947"/>
                  </a:lnTo>
                  <a:lnTo>
                    <a:pt x="347" y="2939"/>
                  </a:lnTo>
                  <a:lnTo>
                    <a:pt x="347" y="2931"/>
                  </a:lnTo>
                  <a:lnTo>
                    <a:pt x="315" y="2906"/>
                  </a:lnTo>
                  <a:lnTo>
                    <a:pt x="291" y="2882"/>
                  </a:lnTo>
                  <a:lnTo>
                    <a:pt x="266" y="2850"/>
                  </a:lnTo>
                  <a:lnTo>
                    <a:pt x="250" y="2793"/>
                  </a:lnTo>
                  <a:lnTo>
                    <a:pt x="234" y="2737"/>
                  </a:lnTo>
                  <a:lnTo>
                    <a:pt x="226" y="2672"/>
                  </a:lnTo>
                  <a:lnTo>
                    <a:pt x="226" y="2583"/>
                  </a:lnTo>
                  <a:lnTo>
                    <a:pt x="242" y="2470"/>
                  </a:lnTo>
                  <a:lnTo>
                    <a:pt x="258" y="2406"/>
                  </a:lnTo>
                  <a:lnTo>
                    <a:pt x="291" y="2333"/>
                  </a:lnTo>
                  <a:lnTo>
                    <a:pt x="363" y="2155"/>
                  </a:lnTo>
                  <a:lnTo>
                    <a:pt x="452" y="1954"/>
                  </a:lnTo>
                  <a:lnTo>
                    <a:pt x="549" y="1768"/>
                  </a:lnTo>
                  <a:lnTo>
                    <a:pt x="638" y="1631"/>
                  </a:lnTo>
                  <a:lnTo>
                    <a:pt x="703" y="1542"/>
                  </a:lnTo>
                  <a:lnTo>
                    <a:pt x="751" y="1477"/>
                  </a:lnTo>
                  <a:lnTo>
                    <a:pt x="791" y="1421"/>
                  </a:lnTo>
                  <a:lnTo>
                    <a:pt x="816" y="1380"/>
                  </a:lnTo>
                  <a:lnTo>
                    <a:pt x="840" y="1332"/>
                  </a:lnTo>
                  <a:lnTo>
                    <a:pt x="880" y="1259"/>
                  </a:lnTo>
                  <a:lnTo>
                    <a:pt x="1026" y="1041"/>
                  </a:lnTo>
                  <a:lnTo>
                    <a:pt x="1316" y="605"/>
                  </a:lnTo>
                  <a:lnTo>
                    <a:pt x="1349" y="589"/>
                  </a:lnTo>
                  <a:lnTo>
                    <a:pt x="1389" y="573"/>
                  </a:lnTo>
                  <a:lnTo>
                    <a:pt x="1437" y="565"/>
                  </a:lnTo>
                  <a:lnTo>
                    <a:pt x="1672" y="500"/>
                  </a:lnTo>
                  <a:lnTo>
                    <a:pt x="1801" y="460"/>
                  </a:lnTo>
                  <a:lnTo>
                    <a:pt x="1890" y="427"/>
                  </a:lnTo>
                  <a:lnTo>
                    <a:pt x="1930" y="419"/>
                  </a:lnTo>
                  <a:lnTo>
                    <a:pt x="1970" y="411"/>
                  </a:lnTo>
                  <a:lnTo>
                    <a:pt x="2067" y="411"/>
                  </a:lnTo>
                  <a:lnTo>
                    <a:pt x="2172" y="427"/>
                  </a:lnTo>
                  <a:lnTo>
                    <a:pt x="2269" y="460"/>
                  </a:lnTo>
                  <a:lnTo>
                    <a:pt x="2414" y="516"/>
                  </a:lnTo>
                  <a:lnTo>
                    <a:pt x="2544" y="549"/>
                  </a:lnTo>
                  <a:lnTo>
                    <a:pt x="2552" y="573"/>
                  </a:lnTo>
                  <a:lnTo>
                    <a:pt x="2560" y="613"/>
                  </a:lnTo>
                  <a:lnTo>
                    <a:pt x="2592" y="662"/>
                  </a:lnTo>
                  <a:lnTo>
                    <a:pt x="2616" y="678"/>
                  </a:lnTo>
                  <a:lnTo>
                    <a:pt x="2640" y="694"/>
                  </a:lnTo>
                  <a:lnTo>
                    <a:pt x="2673" y="702"/>
                  </a:lnTo>
                  <a:lnTo>
                    <a:pt x="2705" y="702"/>
                  </a:lnTo>
                  <a:lnTo>
                    <a:pt x="2737" y="694"/>
                  </a:lnTo>
                  <a:lnTo>
                    <a:pt x="2770" y="670"/>
                  </a:lnTo>
                  <a:lnTo>
                    <a:pt x="2802" y="654"/>
                  </a:lnTo>
                  <a:lnTo>
                    <a:pt x="2826" y="629"/>
                  </a:lnTo>
                  <a:lnTo>
                    <a:pt x="2842" y="605"/>
                  </a:lnTo>
                  <a:lnTo>
                    <a:pt x="2850" y="581"/>
                  </a:lnTo>
                  <a:lnTo>
                    <a:pt x="2899" y="541"/>
                  </a:lnTo>
                  <a:lnTo>
                    <a:pt x="2939" y="516"/>
                  </a:lnTo>
                  <a:lnTo>
                    <a:pt x="2988" y="500"/>
                  </a:lnTo>
                  <a:lnTo>
                    <a:pt x="2996" y="492"/>
                  </a:lnTo>
                  <a:lnTo>
                    <a:pt x="3004" y="484"/>
                  </a:lnTo>
                  <a:lnTo>
                    <a:pt x="3020" y="444"/>
                  </a:lnTo>
                  <a:lnTo>
                    <a:pt x="3020" y="387"/>
                  </a:lnTo>
                  <a:lnTo>
                    <a:pt x="3020" y="323"/>
                  </a:lnTo>
                  <a:lnTo>
                    <a:pt x="3004" y="250"/>
                  </a:lnTo>
                  <a:lnTo>
                    <a:pt x="2972" y="185"/>
                  </a:lnTo>
                  <a:lnTo>
                    <a:pt x="2955" y="153"/>
                  </a:lnTo>
                  <a:lnTo>
                    <a:pt x="2931" y="129"/>
                  </a:lnTo>
                  <a:lnTo>
                    <a:pt x="2907" y="104"/>
                  </a:lnTo>
                  <a:lnTo>
                    <a:pt x="2875" y="96"/>
                  </a:lnTo>
                  <a:close/>
                </a:path>
              </a:pathLst>
            </a:custGeom>
            <a:solidFill>
              <a:srgbClr val="4145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183" name="Freeform 15">
              <a:extLst>
                <a:ext uri="{FF2B5EF4-FFF2-40B4-BE49-F238E27FC236}">
                  <a16:creationId xmlns:a16="http://schemas.microsoft.com/office/drawing/2014/main" id="{B66549C0-DC78-4C71-990B-7B739ACE2503}"/>
                </a:ext>
              </a:extLst>
            </p:cNvPr>
            <p:cNvSpPr>
              <a:spLocks/>
            </p:cNvSpPr>
            <p:nvPr/>
          </p:nvSpPr>
          <p:spPr bwMode="auto">
            <a:xfrm>
              <a:off x="5397500" y="2057400"/>
              <a:ext cx="884238" cy="666750"/>
            </a:xfrm>
            <a:custGeom>
              <a:avLst/>
              <a:gdLst>
                <a:gd name="T0" fmla="*/ 1058466156 w 557"/>
                <a:gd name="T1" fmla="*/ 1058465714 h 420"/>
                <a:gd name="T2" fmla="*/ 1058466156 w 557"/>
                <a:gd name="T3" fmla="*/ 1058465714 h 420"/>
                <a:gd name="T4" fmla="*/ 995463036 w 557"/>
                <a:gd name="T5" fmla="*/ 955140132 h 420"/>
                <a:gd name="T6" fmla="*/ 914818026 w 557"/>
                <a:gd name="T7" fmla="*/ 894656399 h 420"/>
                <a:gd name="T8" fmla="*/ 793850312 w 557"/>
                <a:gd name="T9" fmla="*/ 814011224 h 420"/>
                <a:gd name="T10" fmla="*/ 650200594 w 557"/>
                <a:gd name="T11" fmla="*/ 730845299 h 420"/>
                <a:gd name="T12" fmla="*/ 569555583 w 557"/>
                <a:gd name="T13" fmla="*/ 710684054 h 420"/>
                <a:gd name="T14" fmla="*/ 466229958 w 557"/>
                <a:gd name="T15" fmla="*/ 710684054 h 420"/>
                <a:gd name="T16" fmla="*/ 365423596 w 557"/>
                <a:gd name="T17" fmla="*/ 710684054 h 420"/>
                <a:gd name="T18" fmla="*/ 264617333 w 557"/>
                <a:gd name="T19" fmla="*/ 730845299 h 420"/>
                <a:gd name="T20" fmla="*/ 141128818 w 557"/>
                <a:gd name="T21" fmla="*/ 771167787 h 420"/>
                <a:gd name="T22" fmla="*/ 0 w 557"/>
                <a:gd name="T23" fmla="*/ 834172667 h 420"/>
                <a:gd name="T24" fmla="*/ 0 w 557"/>
                <a:gd name="T25" fmla="*/ 834172667 h 420"/>
                <a:gd name="T26" fmla="*/ 20161259 w 557"/>
                <a:gd name="T27" fmla="*/ 751006543 h 420"/>
                <a:gd name="T28" fmla="*/ 100806288 w 557"/>
                <a:gd name="T29" fmla="*/ 549394101 h 420"/>
                <a:gd name="T30" fmla="*/ 161290070 w 557"/>
                <a:gd name="T31" fmla="*/ 405745931 h 420"/>
                <a:gd name="T32" fmla="*/ 244456080 w 557"/>
                <a:gd name="T33" fmla="*/ 284776879 h 420"/>
                <a:gd name="T34" fmla="*/ 365423596 w 557"/>
                <a:gd name="T35" fmla="*/ 141128759 h 420"/>
                <a:gd name="T36" fmla="*/ 509071826 w 557"/>
                <a:gd name="T37" fmla="*/ 0 h 420"/>
                <a:gd name="T38" fmla="*/ 509071826 w 557"/>
                <a:gd name="T39" fmla="*/ 0 h 420"/>
                <a:gd name="T40" fmla="*/ 569555583 w 557"/>
                <a:gd name="T41" fmla="*/ 80645001 h 420"/>
                <a:gd name="T42" fmla="*/ 710684351 w 557"/>
                <a:gd name="T43" fmla="*/ 264617222 h 420"/>
                <a:gd name="T44" fmla="*/ 834173015 w 557"/>
                <a:gd name="T45" fmla="*/ 365423443 h 420"/>
                <a:gd name="T46" fmla="*/ 995463036 w 557"/>
                <a:gd name="T47" fmla="*/ 486391007 h 420"/>
                <a:gd name="T48" fmla="*/ 1179433672 w 557"/>
                <a:gd name="T49" fmla="*/ 589716590 h 420"/>
                <a:gd name="T50" fmla="*/ 1403728400 w 557"/>
                <a:gd name="T51" fmla="*/ 690522810 h 420"/>
                <a:gd name="T52" fmla="*/ 1403728400 w 557"/>
                <a:gd name="T53" fmla="*/ 690522810 h 420"/>
                <a:gd name="T54" fmla="*/ 1383567148 w 557"/>
                <a:gd name="T55" fmla="*/ 771167787 h 420"/>
                <a:gd name="T56" fmla="*/ 1300401187 w 557"/>
                <a:gd name="T57" fmla="*/ 914817643 h 420"/>
                <a:gd name="T58" fmla="*/ 1260078682 w 557"/>
                <a:gd name="T59" fmla="*/ 975301376 h 420"/>
                <a:gd name="T60" fmla="*/ 1199594924 w 557"/>
                <a:gd name="T61" fmla="*/ 1035785108 h 420"/>
                <a:gd name="T62" fmla="*/ 1139111167 w 557"/>
                <a:gd name="T63" fmla="*/ 1058465714 h 420"/>
                <a:gd name="T64" fmla="*/ 1058466156 w 557"/>
                <a:gd name="T65" fmla="*/ 1058465714 h 420"/>
                <a:gd name="T66" fmla="*/ 1058466156 w 557"/>
                <a:gd name="T67" fmla="*/ 1058465714 h 4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57"/>
                <a:gd name="T103" fmla="*/ 0 h 420"/>
                <a:gd name="T104" fmla="*/ 557 w 557"/>
                <a:gd name="T105" fmla="*/ 420 h 42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57" h="420">
                  <a:moveTo>
                    <a:pt x="420" y="420"/>
                  </a:moveTo>
                  <a:lnTo>
                    <a:pt x="420" y="420"/>
                  </a:lnTo>
                  <a:lnTo>
                    <a:pt x="395" y="379"/>
                  </a:lnTo>
                  <a:lnTo>
                    <a:pt x="363" y="355"/>
                  </a:lnTo>
                  <a:lnTo>
                    <a:pt x="315" y="323"/>
                  </a:lnTo>
                  <a:lnTo>
                    <a:pt x="258" y="290"/>
                  </a:lnTo>
                  <a:lnTo>
                    <a:pt x="226" y="282"/>
                  </a:lnTo>
                  <a:lnTo>
                    <a:pt x="185" y="282"/>
                  </a:lnTo>
                  <a:lnTo>
                    <a:pt x="145" y="282"/>
                  </a:lnTo>
                  <a:lnTo>
                    <a:pt x="105" y="290"/>
                  </a:lnTo>
                  <a:lnTo>
                    <a:pt x="56" y="306"/>
                  </a:lnTo>
                  <a:lnTo>
                    <a:pt x="0" y="331"/>
                  </a:lnTo>
                  <a:lnTo>
                    <a:pt x="8" y="298"/>
                  </a:lnTo>
                  <a:lnTo>
                    <a:pt x="40" y="218"/>
                  </a:lnTo>
                  <a:lnTo>
                    <a:pt x="64" y="161"/>
                  </a:lnTo>
                  <a:lnTo>
                    <a:pt x="97" y="113"/>
                  </a:lnTo>
                  <a:lnTo>
                    <a:pt x="145" y="56"/>
                  </a:lnTo>
                  <a:lnTo>
                    <a:pt x="202" y="0"/>
                  </a:lnTo>
                  <a:lnTo>
                    <a:pt x="226" y="32"/>
                  </a:lnTo>
                  <a:lnTo>
                    <a:pt x="282" y="105"/>
                  </a:lnTo>
                  <a:lnTo>
                    <a:pt x="331" y="145"/>
                  </a:lnTo>
                  <a:lnTo>
                    <a:pt x="395" y="193"/>
                  </a:lnTo>
                  <a:lnTo>
                    <a:pt x="468" y="234"/>
                  </a:lnTo>
                  <a:lnTo>
                    <a:pt x="557" y="274"/>
                  </a:lnTo>
                  <a:lnTo>
                    <a:pt x="549" y="306"/>
                  </a:lnTo>
                  <a:lnTo>
                    <a:pt x="516" y="363"/>
                  </a:lnTo>
                  <a:lnTo>
                    <a:pt x="500" y="387"/>
                  </a:lnTo>
                  <a:lnTo>
                    <a:pt x="476" y="411"/>
                  </a:lnTo>
                  <a:lnTo>
                    <a:pt x="452" y="420"/>
                  </a:lnTo>
                  <a:lnTo>
                    <a:pt x="420" y="420"/>
                  </a:lnTo>
                  <a:close/>
                </a:path>
              </a:pathLst>
            </a:custGeom>
            <a:solidFill>
              <a:srgbClr val="4145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184" name="Freeform 16">
              <a:extLst>
                <a:ext uri="{FF2B5EF4-FFF2-40B4-BE49-F238E27FC236}">
                  <a16:creationId xmlns:a16="http://schemas.microsoft.com/office/drawing/2014/main" id="{FE75B0F7-E6C5-493B-9462-988280482763}"/>
                </a:ext>
              </a:extLst>
            </p:cNvPr>
            <p:cNvSpPr>
              <a:spLocks/>
            </p:cNvSpPr>
            <p:nvPr/>
          </p:nvSpPr>
          <p:spPr bwMode="auto">
            <a:xfrm>
              <a:off x="5948363" y="2108200"/>
              <a:ext cx="1000125" cy="987425"/>
            </a:xfrm>
            <a:custGeom>
              <a:avLst/>
              <a:gdLst>
                <a:gd name="T0" fmla="*/ 1423888920 w 630"/>
                <a:gd name="T1" fmla="*/ 204131832 h 622"/>
                <a:gd name="T2" fmla="*/ 1527214493 w 630"/>
                <a:gd name="T3" fmla="*/ 468749077 h 622"/>
                <a:gd name="T4" fmla="*/ 1587698219 w 630"/>
                <a:gd name="T5" fmla="*/ 814009554 h 622"/>
                <a:gd name="T6" fmla="*/ 1547375735 w 630"/>
                <a:gd name="T7" fmla="*/ 1139110575 h 622"/>
                <a:gd name="T8" fmla="*/ 1444050162 w 630"/>
                <a:gd name="T9" fmla="*/ 1302921460 h 622"/>
                <a:gd name="T10" fmla="*/ 1383566436 w 630"/>
                <a:gd name="T11" fmla="*/ 1323082703 h 622"/>
                <a:gd name="T12" fmla="*/ 1199594307 w 630"/>
                <a:gd name="T13" fmla="*/ 1383566429 h 622"/>
                <a:gd name="T14" fmla="*/ 1078626854 w 630"/>
                <a:gd name="T15" fmla="*/ 1403727671 h 622"/>
                <a:gd name="T16" fmla="*/ 894654725 w 630"/>
                <a:gd name="T17" fmla="*/ 1403727671 h 622"/>
                <a:gd name="T18" fmla="*/ 834170999 w 630"/>
                <a:gd name="T19" fmla="*/ 1423888913 h 622"/>
                <a:gd name="T20" fmla="*/ 589716532 w 630"/>
                <a:gd name="T21" fmla="*/ 1567536969 h 622"/>
                <a:gd name="T22" fmla="*/ 569555290 w 630"/>
                <a:gd name="T23" fmla="*/ 1567536969 h 622"/>
                <a:gd name="T24" fmla="*/ 529232806 w 630"/>
                <a:gd name="T25" fmla="*/ 1527214485 h 622"/>
                <a:gd name="T26" fmla="*/ 529232806 w 630"/>
                <a:gd name="T27" fmla="*/ 1484372639 h 622"/>
                <a:gd name="T28" fmla="*/ 468749079 w 630"/>
                <a:gd name="T29" fmla="*/ 1464211397 h 622"/>
                <a:gd name="T30" fmla="*/ 405744304 w 630"/>
                <a:gd name="T31" fmla="*/ 1504533881 h 622"/>
                <a:gd name="T32" fmla="*/ 345262165 w 630"/>
                <a:gd name="T33" fmla="*/ 1444050155 h 622"/>
                <a:gd name="T34" fmla="*/ 304938094 w 630"/>
                <a:gd name="T35" fmla="*/ 1464211397 h 622"/>
                <a:gd name="T36" fmla="*/ 244454367 w 630"/>
                <a:gd name="T37" fmla="*/ 1444050155 h 622"/>
                <a:gd name="T38" fmla="*/ 204131833 w 630"/>
                <a:gd name="T39" fmla="*/ 1403727671 h 622"/>
                <a:gd name="T40" fmla="*/ 120967503 w 630"/>
                <a:gd name="T41" fmla="*/ 1423888913 h 622"/>
                <a:gd name="T42" fmla="*/ 80644994 w 630"/>
                <a:gd name="T43" fmla="*/ 1403727671 h 622"/>
                <a:gd name="T44" fmla="*/ 20161248 w 630"/>
                <a:gd name="T45" fmla="*/ 1363405187 h 622"/>
                <a:gd name="T46" fmla="*/ 0 w 630"/>
                <a:gd name="T47" fmla="*/ 1302921460 h 622"/>
                <a:gd name="T48" fmla="*/ 60483751 w 630"/>
                <a:gd name="T49" fmla="*/ 914815963 h 622"/>
                <a:gd name="T50" fmla="*/ 141128745 w 630"/>
                <a:gd name="T51" fmla="*/ 670361498 h 622"/>
                <a:gd name="T52" fmla="*/ 244454367 w 630"/>
                <a:gd name="T53" fmla="*/ 509071561 h 622"/>
                <a:gd name="T54" fmla="*/ 569555290 w 630"/>
                <a:gd name="T55" fmla="*/ 204131832 h 622"/>
                <a:gd name="T56" fmla="*/ 773688661 w 630"/>
                <a:gd name="T57" fmla="*/ 80644993 h 622"/>
                <a:gd name="T58" fmla="*/ 997981885 w 630"/>
                <a:gd name="T59" fmla="*/ 0 h 622"/>
                <a:gd name="T60" fmla="*/ 1199594307 w 630"/>
                <a:gd name="T61" fmla="*/ 20161248 h 622"/>
                <a:gd name="T62" fmla="*/ 1423888920 w 630"/>
                <a:gd name="T63" fmla="*/ 204131832 h 6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30"/>
                <a:gd name="T97" fmla="*/ 0 h 622"/>
                <a:gd name="T98" fmla="*/ 630 w 630"/>
                <a:gd name="T99" fmla="*/ 622 h 6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30" h="622">
                  <a:moveTo>
                    <a:pt x="565" y="81"/>
                  </a:moveTo>
                  <a:lnTo>
                    <a:pt x="565" y="81"/>
                  </a:lnTo>
                  <a:lnTo>
                    <a:pt x="589" y="129"/>
                  </a:lnTo>
                  <a:lnTo>
                    <a:pt x="606" y="186"/>
                  </a:lnTo>
                  <a:lnTo>
                    <a:pt x="622" y="250"/>
                  </a:lnTo>
                  <a:lnTo>
                    <a:pt x="630" y="323"/>
                  </a:lnTo>
                  <a:lnTo>
                    <a:pt x="622" y="396"/>
                  </a:lnTo>
                  <a:lnTo>
                    <a:pt x="614" y="452"/>
                  </a:lnTo>
                  <a:lnTo>
                    <a:pt x="589" y="501"/>
                  </a:lnTo>
                  <a:lnTo>
                    <a:pt x="573" y="517"/>
                  </a:lnTo>
                  <a:lnTo>
                    <a:pt x="549" y="525"/>
                  </a:lnTo>
                  <a:lnTo>
                    <a:pt x="517" y="541"/>
                  </a:lnTo>
                  <a:lnTo>
                    <a:pt x="476" y="549"/>
                  </a:lnTo>
                  <a:lnTo>
                    <a:pt x="428" y="557"/>
                  </a:lnTo>
                  <a:lnTo>
                    <a:pt x="379" y="549"/>
                  </a:lnTo>
                  <a:lnTo>
                    <a:pt x="355" y="557"/>
                  </a:lnTo>
                  <a:lnTo>
                    <a:pt x="331" y="565"/>
                  </a:lnTo>
                  <a:lnTo>
                    <a:pt x="274" y="606"/>
                  </a:lnTo>
                  <a:lnTo>
                    <a:pt x="234" y="622"/>
                  </a:lnTo>
                  <a:lnTo>
                    <a:pt x="226" y="622"/>
                  </a:lnTo>
                  <a:lnTo>
                    <a:pt x="218" y="614"/>
                  </a:lnTo>
                  <a:lnTo>
                    <a:pt x="210" y="606"/>
                  </a:lnTo>
                  <a:lnTo>
                    <a:pt x="210" y="589"/>
                  </a:lnTo>
                  <a:lnTo>
                    <a:pt x="202" y="581"/>
                  </a:lnTo>
                  <a:lnTo>
                    <a:pt x="186" y="581"/>
                  </a:lnTo>
                  <a:lnTo>
                    <a:pt x="161" y="597"/>
                  </a:lnTo>
                  <a:lnTo>
                    <a:pt x="153" y="589"/>
                  </a:lnTo>
                  <a:lnTo>
                    <a:pt x="137" y="573"/>
                  </a:lnTo>
                  <a:lnTo>
                    <a:pt x="121" y="581"/>
                  </a:lnTo>
                  <a:lnTo>
                    <a:pt x="113" y="581"/>
                  </a:lnTo>
                  <a:lnTo>
                    <a:pt x="97" y="573"/>
                  </a:lnTo>
                  <a:lnTo>
                    <a:pt x="81" y="557"/>
                  </a:lnTo>
                  <a:lnTo>
                    <a:pt x="73" y="557"/>
                  </a:lnTo>
                  <a:lnTo>
                    <a:pt x="48" y="565"/>
                  </a:lnTo>
                  <a:lnTo>
                    <a:pt x="32" y="557"/>
                  </a:lnTo>
                  <a:lnTo>
                    <a:pt x="16" y="557"/>
                  </a:lnTo>
                  <a:lnTo>
                    <a:pt x="8" y="541"/>
                  </a:lnTo>
                  <a:lnTo>
                    <a:pt x="0" y="517"/>
                  </a:lnTo>
                  <a:lnTo>
                    <a:pt x="24" y="363"/>
                  </a:lnTo>
                  <a:lnTo>
                    <a:pt x="32" y="315"/>
                  </a:lnTo>
                  <a:lnTo>
                    <a:pt x="56" y="266"/>
                  </a:lnTo>
                  <a:lnTo>
                    <a:pt x="73" y="234"/>
                  </a:lnTo>
                  <a:lnTo>
                    <a:pt x="97" y="202"/>
                  </a:lnTo>
                  <a:lnTo>
                    <a:pt x="153" y="145"/>
                  </a:lnTo>
                  <a:lnTo>
                    <a:pt x="226" y="81"/>
                  </a:lnTo>
                  <a:lnTo>
                    <a:pt x="307" y="32"/>
                  </a:lnTo>
                  <a:lnTo>
                    <a:pt x="355" y="16"/>
                  </a:lnTo>
                  <a:lnTo>
                    <a:pt x="396" y="0"/>
                  </a:lnTo>
                  <a:lnTo>
                    <a:pt x="436" y="0"/>
                  </a:lnTo>
                  <a:lnTo>
                    <a:pt x="476" y="8"/>
                  </a:lnTo>
                  <a:lnTo>
                    <a:pt x="517" y="32"/>
                  </a:lnTo>
                  <a:lnTo>
                    <a:pt x="565" y="81"/>
                  </a:lnTo>
                  <a:close/>
                </a:path>
              </a:pathLst>
            </a:custGeom>
            <a:solidFill>
              <a:srgbClr val="4145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185" name="Freeform 17">
              <a:extLst>
                <a:ext uri="{FF2B5EF4-FFF2-40B4-BE49-F238E27FC236}">
                  <a16:creationId xmlns:a16="http://schemas.microsoft.com/office/drawing/2014/main" id="{861E1F87-6684-4A63-A942-F58C0BF0BD49}"/>
                </a:ext>
              </a:extLst>
            </p:cNvPr>
            <p:cNvSpPr>
              <a:spLocks/>
            </p:cNvSpPr>
            <p:nvPr/>
          </p:nvSpPr>
          <p:spPr bwMode="auto">
            <a:xfrm>
              <a:off x="6448425" y="2582863"/>
              <a:ext cx="128588" cy="358775"/>
            </a:xfrm>
            <a:custGeom>
              <a:avLst/>
              <a:gdLst>
                <a:gd name="T0" fmla="*/ 20161327 w 81"/>
                <a:gd name="T1" fmla="*/ 569555357 h 226"/>
                <a:gd name="T2" fmla="*/ 20161327 w 81"/>
                <a:gd name="T3" fmla="*/ 569555357 h 226"/>
                <a:gd name="T4" fmla="*/ 40322654 w 81"/>
                <a:gd name="T5" fmla="*/ 569555357 h 226"/>
                <a:gd name="T6" fmla="*/ 100806629 w 81"/>
                <a:gd name="T7" fmla="*/ 569555357 h 226"/>
                <a:gd name="T8" fmla="*/ 161290616 w 81"/>
                <a:gd name="T9" fmla="*/ 529232868 h 226"/>
                <a:gd name="T10" fmla="*/ 183972896 w 81"/>
                <a:gd name="T11" fmla="*/ 486391017 h 226"/>
                <a:gd name="T12" fmla="*/ 204134216 w 81"/>
                <a:gd name="T13" fmla="*/ 446068528 h 226"/>
                <a:gd name="T14" fmla="*/ 204134216 w 81"/>
                <a:gd name="T15" fmla="*/ 446068528 h 226"/>
                <a:gd name="T16" fmla="*/ 204134216 w 81"/>
                <a:gd name="T17" fmla="*/ 385584695 h 226"/>
                <a:gd name="T18" fmla="*/ 183972896 w 81"/>
                <a:gd name="T19" fmla="*/ 345262206 h 226"/>
                <a:gd name="T20" fmla="*/ 141129295 w 81"/>
                <a:gd name="T21" fmla="*/ 244455983 h 226"/>
                <a:gd name="T22" fmla="*/ 100806629 w 81"/>
                <a:gd name="T23" fmla="*/ 120967517 h 226"/>
                <a:gd name="T24" fmla="*/ 100806629 w 81"/>
                <a:gd name="T25" fmla="*/ 60483758 h 226"/>
                <a:gd name="T26" fmla="*/ 100806629 w 81"/>
                <a:gd name="T27" fmla="*/ 0 h 226"/>
                <a:gd name="T28" fmla="*/ 100806629 w 81"/>
                <a:gd name="T29" fmla="*/ 0 h 226"/>
                <a:gd name="T30" fmla="*/ 40322654 w 81"/>
                <a:gd name="T31" fmla="*/ 80645003 h 226"/>
                <a:gd name="T32" fmla="*/ 20161327 w 81"/>
                <a:gd name="T33" fmla="*/ 181451251 h 226"/>
                <a:gd name="T34" fmla="*/ 0 w 81"/>
                <a:gd name="T35" fmla="*/ 325100961 h 226"/>
                <a:gd name="T36" fmla="*/ 0 w 81"/>
                <a:gd name="T37" fmla="*/ 325100961 h 226"/>
                <a:gd name="T38" fmla="*/ 0 w 81"/>
                <a:gd name="T39" fmla="*/ 529232868 h 226"/>
                <a:gd name="T40" fmla="*/ 20161327 w 81"/>
                <a:gd name="T41" fmla="*/ 569555357 h 226"/>
                <a:gd name="T42" fmla="*/ 20161327 w 81"/>
                <a:gd name="T43" fmla="*/ 569555357 h 22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1"/>
                <a:gd name="T67" fmla="*/ 0 h 226"/>
                <a:gd name="T68" fmla="*/ 81 w 81"/>
                <a:gd name="T69" fmla="*/ 226 h 22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1" h="226">
                  <a:moveTo>
                    <a:pt x="8" y="226"/>
                  </a:moveTo>
                  <a:lnTo>
                    <a:pt x="8" y="226"/>
                  </a:lnTo>
                  <a:lnTo>
                    <a:pt x="16" y="226"/>
                  </a:lnTo>
                  <a:lnTo>
                    <a:pt x="40" y="226"/>
                  </a:lnTo>
                  <a:lnTo>
                    <a:pt x="64" y="210"/>
                  </a:lnTo>
                  <a:lnTo>
                    <a:pt x="73" y="193"/>
                  </a:lnTo>
                  <a:lnTo>
                    <a:pt x="81" y="177"/>
                  </a:lnTo>
                  <a:lnTo>
                    <a:pt x="81" y="153"/>
                  </a:lnTo>
                  <a:lnTo>
                    <a:pt x="73" y="137"/>
                  </a:lnTo>
                  <a:lnTo>
                    <a:pt x="56" y="97"/>
                  </a:lnTo>
                  <a:lnTo>
                    <a:pt x="40" y="48"/>
                  </a:lnTo>
                  <a:lnTo>
                    <a:pt x="40" y="24"/>
                  </a:lnTo>
                  <a:lnTo>
                    <a:pt x="40" y="0"/>
                  </a:lnTo>
                  <a:lnTo>
                    <a:pt x="16" y="32"/>
                  </a:lnTo>
                  <a:lnTo>
                    <a:pt x="8" y="72"/>
                  </a:lnTo>
                  <a:lnTo>
                    <a:pt x="0" y="129"/>
                  </a:lnTo>
                  <a:lnTo>
                    <a:pt x="0" y="210"/>
                  </a:lnTo>
                  <a:lnTo>
                    <a:pt x="8" y="226"/>
                  </a:lnTo>
                  <a:close/>
                </a:path>
              </a:pathLst>
            </a:custGeom>
            <a:solidFill>
              <a:srgbClr val="4145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186" name="Freeform 18">
              <a:extLst>
                <a:ext uri="{FF2B5EF4-FFF2-40B4-BE49-F238E27FC236}">
                  <a16:creationId xmlns:a16="http://schemas.microsoft.com/office/drawing/2014/main" id="{3D96642E-26A3-4350-9687-9B33AE2E6F3C}"/>
                </a:ext>
              </a:extLst>
            </p:cNvPr>
            <p:cNvSpPr>
              <a:spLocks/>
            </p:cNvSpPr>
            <p:nvPr/>
          </p:nvSpPr>
          <p:spPr bwMode="auto">
            <a:xfrm>
              <a:off x="6230938" y="2954338"/>
              <a:ext cx="88900" cy="128588"/>
            </a:xfrm>
            <a:custGeom>
              <a:avLst/>
              <a:gdLst>
                <a:gd name="T0" fmla="*/ 80645003 w 56"/>
                <a:gd name="T1" fmla="*/ 183972896 h 81"/>
                <a:gd name="T2" fmla="*/ 80645003 w 56"/>
                <a:gd name="T3" fmla="*/ 183972896 h 81"/>
                <a:gd name="T4" fmla="*/ 100806247 w 56"/>
                <a:gd name="T5" fmla="*/ 204134216 h 81"/>
                <a:gd name="T6" fmla="*/ 100806247 w 56"/>
                <a:gd name="T7" fmla="*/ 183972896 h 81"/>
                <a:gd name="T8" fmla="*/ 80645003 w 56"/>
                <a:gd name="T9" fmla="*/ 100806629 h 81"/>
                <a:gd name="T10" fmla="*/ 80645003 w 56"/>
                <a:gd name="T11" fmla="*/ 100806629 h 81"/>
                <a:gd name="T12" fmla="*/ 80645003 w 56"/>
                <a:gd name="T13" fmla="*/ 60483987 h 81"/>
                <a:gd name="T14" fmla="*/ 80645003 w 56"/>
                <a:gd name="T15" fmla="*/ 40322654 h 81"/>
                <a:gd name="T16" fmla="*/ 100806247 w 56"/>
                <a:gd name="T17" fmla="*/ 20161327 h 81"/>
                <a:gd name="T18" fmla="*/ 141128761 w 56"/>
                <a:gd name="T19" fmla="*/ 20161327 h 81"/>
                <a:gd name="T20" fmla="*/ 141128761 w 56"/>
                <a:gd name="T21" fmla="*/ 20161327 h 81"/>
                <a:gd name="T22" fmla="*/ 120967517 w 56"/>
                <a:gd name="T23" fmla="*/ 0 h 81"/>
                <a:gd name="T24" fmla="*/ 80645003 w 56"/>
                <a:gd name="T25" fmla="*/ 20161327 h 81"/>
                <a:gd name="T26" fmla="*/ 40322501 w 56"/>
                <a:gd name="T27" fmla="*/ 60483987 h 81"/>
                <a:gd name="T28" fmla="*/ 40322501 w 56"/>
                <a:gd name="T29" fmla="*/ 60483987 h 81"/>
                <a:gd name="T30" fmla="*/ 0 w 56"/>
                <a:gd name="T31" fmla="*/ 120967974 h 81"/>
                <a:gd name="T32" fmla="*/ 0 w 56"/>
                <a:gd name="T33" fmla="*/ 120967974 h 81"/>
                <a:gd name="T34" fmla="*/ 40322501 w 56"/>
                <a:gd name="T35" fmla="*/ 120967974 h 81"/>
                <a:gd name="T36" fmla="*/ 60483758 w 56"/>
                <a:gd name="T37" fmla="*/ 141129295 h 81"/>
                <a:gd name="T38" fmla="*/ 80645003 w 56"/>
                <a:gd name="T39" fmla="*/ 183972896 h 81"/>
                <a:gd name="T40" fmla="*/ 80645003 w 56"/>
                <a:gd name="T41" fmla="*/ 183972896 h 8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6"/>
                <a:gd name="T64" fmla="*/ 0 h 81"/>
                <a:gd name="T65" fmla="*/ 56 w 56"/>
                <a:gd name="T66" fmla="*/ 81 h 8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6" h="81">
                  <a:moveTo>
                    <a:pt x="32" y="73"/>
                  </a:moveTo>
                  <a:lnTo>
                    <a:pt x="32" y="73"/>
                  </a:lnTo>
                  <a:lnTo>
                    <a:pt x="40" y="81"/>
                  </a:lnTo>
                  <a:lnTo>
                    <a:pt x="40" y="73"/>
                  </a:lnTo>
                  <a:lnTo>
                    <a:pt x="32" y="40"/>
                  </a:lnTo>
                  <a:lnTo>
                    <a:pt x="32" y="24"/>
                  </a:lnTo>
                  <a:lnTo>
                    <a:pt x="32" y="16"/>
                  </a:lnTo>
                  <a:lnTo>
                    <a:pt x="40" y="8"/>
                  </a:lnTo>
                  <a:lnTo>
                    <a:pt x="56" y="8"/>
                  </a:lnTo>
                  <a:lnTo>
                    <a:pt x="48" y="0"/>
                  </a:lnTo>
                  <a:lnTo>
                    <a:pt x="32" y="8"/>
                  </a:lnTo>
                  <a:lnTo>
                    <a:pt x="16" y="24"/>
                  </a:lnTo>
                  <a:lnTo>
                    <a:pt x="0" y="48"/>
                  </a:lnTo>
                  <a:lnTo>
                    <a:pt x="16" y="48"/>
                  </a:lnTo>
                  <a:lnTo>
                    <a:pt x="24" y="56"/>
                  </a:lnTo>
                  <a:lnTo>
                    <a:pt x="32" y="73"/>
                  </a:lnTo>
                  <a:close/>
                </a:path>
              </a:pathLst>
            </a:custGeom>
            <a:solidFill>
              <a:srgbClr val="252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187" name="Freeform 19">
              <a:extLst>
                <a:ext uri="{FF2B5EF4-FFF2-40B4-BE49-F238E27FC236}">
                  <a16:creationId xmlns:a16="http://schemas.microsoft.com/office/drawing/2014/main" id="{4C170FAA-EE75-4C0C-A55D-81BB8C9C8B05}"/>
                </a:ext>
              </a:extLst>
            </p:cNvPr>
            <p:cNvSpPr>
              <a:spLocks/>
            </p:cNvSpPr>
            <p:nvPr/>
          </p:nvSpPr>
          <p:spPr bwMode="auto">
            <a:xfrm>
              <a:off x="6435725" y="2633663"/>
              <a:ext cx="101600" cy="307975"/>
            </a:xfrm>
            <a:custGeom>
              <a:avLst/>
              <a:gdLst>
                <a:gd name="T0" fmla="*/ 40322493 w 64"/>
                <a:gd name="T1" fmla="*/ 488910357 h 194"/>
                <a:gd name="T2" fmla="*/ 40322493 w 64"/>
                <a:gd name="T3" fmla="*/ 488910357 h 194"/>
                <a:gd name="T4" fmla="*/ 60483746 w 64"/>
                <a:gd name="T5" fmla="*/ 488910357 h 194"/>
                <a:gd name="T6" fmla="*/ 100806227 w 64"/>
                <a:gd name="T7" fmla="*/ 448587870 h 194"/>
                <a:gd name="T8" fmla="*/ 161289973 w 64"/>
                <a:gd name="T9" fmla="*/ 405745922 h 194"/>
                <a:gd name="T10" fmla="*/ 161289973 w 64"/>
                <a:gd name="T11" fmla="*/ 345262191 h 194"/>
                <a:gd name="T12" fmla="*/ 161289973 w 64"/>
                <a:gd name="T13" fmla="*/ 304938116 h 194"/>
                <a:gd name="T14" fmla="*/ 161289973 w 64"/>
                <a:gd name="T15" fmla="*/ 304938116 h 194"/>
                <a:gd name="T16" fmla="*/ 120967492 w 64"/>
                <a:gd name="T17" fmla="*/ 100806243 h 194"/>
                <a:gd name="T18" fmla="*/ 120967492 w 64"/>
                <a:gd name="T19" fmla="*/ 40322500 h 194"/>
                <a:gd name="T20" fmla="*/ 120967492 w 64"/>
                <a:gd name="T21" fmla="*/ 0 h 194"/>
                <a:gd name="T22" fmla="*/ 120967492 w 64"/>
                <a:gd name="T23" fmla="*/ 0 h 194"/>
                <a:gd name="T24" fmla="*/ 80644986 w 64"/>
                <a:gd name="T25" fmla="*/ 80644999 h 194"/>
                <a:gd name="T26" fmla="*/ 40322493 w 64"/>
                <a:gd name="T27" fmla="*/ 183972192 h 194"/>
                <a:gd name="T28" fmla="*/ 0 w 64"/>
                <a:gd name="T29" fmla="*/ 284776872 h 194"/>
                <a:gd name="T30" fmla="*/ 0 w 64"/>
                <a:gd name="T31" fmla="*/ 284776872 h 194"/>
                <a:gd name="T32" fmla="*/ 0 w 64"/>
                <a:gd name="T33" fmla="*/ 385584678 h 194"/>
                <a:gd name="T34" fmla="*/ 20161247 w 64"/>
                <a:gd name="T35" fmla="*/ 448587870 h 194"/>
                <a:gd name="T36" fmla="*/ 40322493 w 64"/>
                <a:gd name="T37" fmla="*/ 488910357 h 194"/>
                <a:gd name="T38" fmla="*/ 40322493 w 64"/>
                <a:gd name="T39" fmla="*/ 488910357 h 1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4"/>
                <a:gd name="T61" fmla="*/ 0 h 194"/>
                <a:gd name="T62" fmla="*/ 64 w 64"/>
                <a:gd name="T63" fmla="*/ 194 h 19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4" h="194">
                  <a:moveTo>
                    <a:pt x="16" y="194"/>
                  </a:moveTo>
                  <a:lnTo>
                    <a:pt x="16" y="194"/>
                  </a:lnTo>
                  <a:lnTo>
                    <a:pt x="24" y="194"/>
                  </a:lnTo>
                  <a:lnTo>
                    <a:pt x="40" y="178"/>
                  </a:lnTo>
                  <a:lnTo>
                    <a:pt x="64" y="161"/>
                  </a:lnTo>
                  <a:lnTo>
                    <a:pt x="64" y="137"/>
                  </a:lnTo>
                  <a:lnTo>
                    <a:pt x="64" y="121"/>
                  </a:lnTo>
                  <a:lnTo>
                    <a:pt x="48" y="40"/>
                  </a:lnTo>
                  <a:lnTo>
                    <a:pt x="48" y="16"/>
                  </a:lnTo>
                  <a:lnTo>
                    <a:pt x="48" y="0"/>
                  </a:lnTo>
                  <a:lnTo>
                    <a:pt x="32" y="32"/>
                  </a:lnTo>
                  <a:lnTo>
                    <a:pt x="16" y="73"/>
                  </a:lnTo>
                  <a:lnTo>
                    <a:pt x="0" y="113"/>
                  </a:lnTo>
                  <a:lnTo>
                    <a:pt x="0" y="153"/>
                  </a:lnTo>
                  <a:lnTo>
                    <a:pt x="8" y="178"/>
                  </a:lnTo>
                  <a:lnTo>
                    <a:pt x="16" y="1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188" name="Freeform 20">
              <a:extLst>
                <a:ext uri="{FF2B5EF4-FFF2-40B4-BE49-F238E27FC236}">
                  <a16:creationId xmlns:a16="http://schemas.microsoft.com/office/drawing/2014/main" id="{412A7E1E-6CF4-4181-932D-1FBC0385B598}"/>
                </a:ext>
              </a:extLst>
            </p:cNvPr>
            <p:cNvSpPr>
              <a:spLocks/>
            </p:cNvSpPr>
            <p:nvPr/>
          </p:nvSpPr>
          <p:spPr bwMode="auto">
            <a:xfrm>
              <a:off x="6461125" y="2736850"/>
              <a:ext cx="50800" cy="166688"/>
            </a:xfrm>
            <a:custGeom>
              <a:avLst/>
              <a:gdLst>
                <a:gd name="T0" fmla="*/ 20161247 w 32"/>
                <a:gd name="T1" fmla="*/ 264618016 h 105"/>
                <a:gd name="T2" fmla="*/ 20161247 w 32"/>
                <a:gd name="T3" fmla="*/ 264618016 h 105"/>
                <a:gd name="T4" fmla="*/ 60483746 w 32"/>
                <a:gd name="T5" fmla="*/ 241935755 h 105"/>
                <a:gd name="T6" fmla="*/ 60483746 w 32"/>
                <a:gd name="T7" fmla="*/ 201613096 h 105"/>
                <a:gd name="T8" fmla="*/ 80644986 w 32"/>
                <a:gd name="T9" fmla="*/ 141129182 h 105"/>
                <a:gd name="T10" fmla="*/ 80644986 w 32"/>
                <a:gd name="T11" fmla="*/ 141129182 h 105"/>
                <a:gd name="T12" fmla="*/ 60483746 w 32"/>
                <a:gd name="T13" fmla="*/ 20161311 h 105"/>
                <a:gd name="T14" fmla="*/ 40322493 w 32"/>
                <a:gd name="T15" fmla="*/ 0 h 105"/>
                <a:gd name="T16" fmla="*/ 40322493 w 32"/>
                <a:gd name="T17" fmla="*/ 0 h 105"/>
                <a:gd name="T18" fmla="*/ 20161247 w 32"/>
                <a:gd name="T19" fmla="*/ 80645243 h 105"/>
                <a:gd name="T20" fmla="*/ 0 w 32"/>
                <a:gd name="T21" fmla="*/ 161290487 h 105"/>
                <a:gd name="T22" fmla="*/ 20161247 w 32"/>
                <a:gd name="T23" fmla="*/ 264618016 h 105"/>
                <a:gd name="T24" fmla="*/ 20161247 w 32"/>
                <a:gd name="T25" fmla="*/ 264618016 h 1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105"/>
                <a:gd name="T41" fmla="*/ 32 w 32"/>
                <a:gd name="T42" fmla="*/ 105 h 10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105">
                  <a:moveTo>
                    <a:pt x="8" y="105"/>
                  </a:moveTo>
                  <a:lnTo>
                    <a:pt x="8" y="105"/>
                  </a:lnTo>
                  <a:lnTo>
                    <a:pt x="24" y="96"/>
                  </a:lnTo>
                  <a:lnTo>
                    <a:pt x="24" y="80"/>
                  </a:lnTo>
                  <a:lnTo>
                    <a:pt x="32" y="56"/>
                  </a:lnTo>
                  <a:lnTo>
                    <a:pt x="24" y="8"/>
                  </a:lnTo>
                  <a:lnTo>
                    <a:pt x="16" y="0"/>
                  </a:lnTo>
                  <a:lnTo>
                    <a:pt x="8" y="32"/>
                  </a:lnTo>
                  <a:lnTo>
                    <a:pt x="0" y="64"/>
                  </a:lnTo>
                  <a:lnTo>
                    <a:pt x="8" y="1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189" name="Freeform 21">
              <a:extLst>
                <a:ext uri="{FF2B5EF4-FFF2-40B4-BE49-F238E27FC236}">
                  <a16:creationId xmlns:a16="http://schemas.microsoft.com/office/drawing/2014/main" id="{F9DE3241-810B-4661-8872-3B8296342B07}"/>
                </a:ext>
              </a:extLst>
            </p:cNvPr>
            <p:cNvSpPr>
              <a:spLocks noEditPoints="1"/>
            </p:cNvSpPr>
            <p:nvPr/>
          </p:nvSpPr>
          <p:spPr bwMode="auto">
            <a:xfrm>
              <a:off x="6448425" y="2787650"/>
              <a:ext cx="88900" cy="88900"/>
            </a:xfrm>
            <a:custGeom>
              <a:avLst/>
              <a:gdLst>
                <a:gd name="T0" fmla="*/ 60483758 w 56"/>
                <a:gd name="T1" fmla="*/ 141128761 h 56"/>
                <a:gd name="T2" fmla="*/ 60483758 w 56"/>
                <a:gd name="T3" fmla="*/ 141128761 h 56"/>
                <a:gd name="T4" fmla="*/ 20161251 w 56"/>
                <a:gd name="T5" fmla="*/ 120967517 h 56"/>
                <a:gd name="T6" fmla="*/ 0 w 56"/>
                <a:gd name="T7" fmla="*/ 80645003 h 56"/>
                <a:gd name="T8" fmla="*/ 0 w 56"/>
                <a:gd name="T9" fmla="*/ 80645003 h 56"/>
                <a:gd name="T10" fmla="*/ 0 w 56"/>
                <a:gd name="T11" fmla="*/ 80645003 h 56"/>
                <a:gd name="T12" fmla="*/ 20161251 w 56"/>
                <a:gd name="T13" fmla="*/ 20161251 h 56"/>
                <a:gd name="T14" fmla="*/ 80645003 w 56"/>
                <a:gd name="T15" fmla="*/ 0 h 56"/>
                <a:gd name="T16" fmla="*/ 80645003 w 56"/>
                <a:gd name="T17" fmla="*/ 0 h 56"/>
                <a:gd name="T18" fmla="*/ 80645003 w 56"/>
                <a:gd name="T19" fmla="*/ 0 h 56"/>
                <a:gd name="T20" fmla="*/ 120967517 w 56"/>
                <a:gd name="T21" fmla="*/ 20161251 h 56"/>
                <a:gd name="T22" fmla="*/ 141128761 w 56"/>
                <a:gd name="T23" fmla="*/ 80645003 h 56"/>
                <a:gd name="T24" fmla="*/ 141128761 w 56"/>
                <a:gd name="T25" fmla="*/ 80645003 h 56"/>
                <a:gd name="T26" fmla="*/ 141128761 w 56"/>
                <a:gd name="T27" fmla="*/ 80645003 h 56"/>
                <a:gd name="T28" fmla="*/ 120967517 w 56"/>
                <a:gd name="T29" fmla="*/ 120967517 h 56"/>
                <a:gd name="T30" fmla="*/ 60483758 w 56"/>
                <a:gd name="T31" fmla="*/ 141128761 h 56"/>
                <a:gd name="T32" fmla="*/ 60483758 w 56"/>
                <a:gd name="T33" fmla="*/ 141128761 h 56"/>
                <a:gd name="T34" fmla="*/ 60483758 w 56"/>
                <a:gd name="T35" fmla="*/ 100806247 h 56"/>
                <a:gd name="T36" fmla="*/ 60483758 w 56"/>
                <a:gd name="T37" fmla="*/ 100806247 h 56"/>
                <a:gd name="T38" fmla="*/ 80645003 w 56"/>
                <a:gd name="T39" fmla="*/ 80645003 h 56"/>
                <a:gd name="T40" fmla="*/ 80645003 w 56"/>
                <a:gd name="T41" fmla="*/ 80645003 h 56"/>
                <a:gd name="T42" fmla="*/ 80645003 w 56"/>
                <a:gd name="T43" fmla="*/ 80645003 h 56"/>
                <a:gd name="T44" fmla="*/ 80645003 w 56"/>
                <a:gd name="T45" fmla="*/ 80645003 h 56"/>
                <a:gd name="T46" fmla="*/ 60483758 w 56"/>
                <a:gd name="T47" fmla="*/ 60483758 h 56"/>
                <a:gd name="T48" fmla="*/ 60483758 w 56"/>
                <a:gd name="T49" fmla="*/ 60483758 h 56"/>
                <a:gd name="T50" fmla="*/ 60483758 w 56"/>
                <a:gd name="T51" fmla="*/ 60483758 h 56"/>
                <a:gd name="T52" fmla="*/ 40322501 w 56"/>
                <a:gd name="T53" fmla="*/ 80645003 h 56"/>
                <a:gd name="T54" fmla="*/ 40322501 w 56"/>
                <a:gd name="T55" fmla="*/ 80645003 h 56"/>
                <a:gd name="T56" fmla="*/ 40322501 w 56"/>
                <a:gd name="T57" fmla="*/ 80645003 h 56"/>
                <a:gd name="T58" fmla="*/ 60483758 w 56"/>
                <a:gd name="T59" fmla="*/ 100806247 h 56"/>
                <a:gd name="T60" fmla="*/ 60483758 w 56"/>
                <a:gd name="T61" fmla="*/ 100806247 h 5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6"/>
                <a:gd name="T94" fmla="*/ 0 h 56"/>
                <a:gd name="T95" fmla="*/ 56 w 56"/>
                <a:gd name="T96" fmla="*/ 56 h 5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6" h="56">
                  <a:moveTo>
                    <a:pt x="24" y="56"/>
                  </a:moveTo>
                  <a:lnTo>
                    <a:pt x="24" y="56"/>
                  </a:lnTo>
                  <a:lnTo>
                    <a:pt x="8" y="48"/>
                  </a:lnTo>
                  <a:lnTo>
                    <a:pt x="0" y="32"/>
                  </a:lnTo>
                  <a:lnTo>
                    <a:pt x="8" y="8"/>
                  </a:lnTo>
                  <a:lnTo>
                    <a:pt x="32" y="0"/>
                  </a:lnTo>
                  <a:lnTo>
                    <a:pt x="48" y="8"/>
                  </a:lnTo>
                  <a:lnTo>
                    <a:pt x="56" y="32"/>
                  </a:lnTo>
                  <a:lnTo>
                    <a:pt x="48" y="48"/>
                  </a:lnTo>
                  <a:lnTo>
                    <a:pt x="24" y="56"/>
                  </a:lnTo>
                  <a:close/>
                  <a:moveTo>
                    <a:pt x="24" y="40"/>
                  </a:moveTo>
                  <a:lnTo>
                    <a:pt x="24" y="40"/>
                  </a:lnTo>
                  <a:lnTo>
                    <a:pt x="32" y="32"/>
                  </a:lnTo>
                  <a:lnTo>
                    <a:pt x="24" y="24"/>
                  </a:lnTo>
                  <a:lnTo>
                    <a:pt x="16" y="32"/>
                  </a:lnTo>
                  <a:lnTo>
                    <a:pt x="24"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190" name="Freeform 22">
              <a:extLst>
                <a:ext uri="{FF2B5EF4-FFF2-40B4-BE49-F238E27FC236}">
                  <a16:creationId xmlns:a16="http://schemas.microsoft.com/office/drawing/2014/main" id="{AC9E9437-509C-4E63-91B2-04C21948E5CF}"/>
                </a:ext>
              </a:extLst>
            </p:cNvPr>
            <p:cNvSpPr>
              <a:spLocks/>
            </p:cNvSpPr>
            <p:nvPr/>
          </p:nvSpPr>
          <p:spPr bwMode="auto">
            <a:xfrm>
              <a:off x="6089650" y="2928938"/>
              <a:ext cx="141288" cy="127000"/>
            </a:xfrm>
            <a:custGeom>
              <a:avLst/>
              <a:gdLst>
                <a:gd name="T0" fmla="*/ 100806597 w 89"/>
                <a:gd name="T1" fmla="*/ 0 h 80"/>
                <a:gd name="T2" fmla="*/ 100806597 w 89"/>
                <a:gd name="T3" fmla="*/ 0 h 80"/>
                <a:gd name="T4" fmla="*/ 120967936 w 89"/>
                <a:gd name="T5" fmla="*/ 20161249 h 80"/>
                <a:gd name="T6" fmla="*/ 141129251 w 89"/>
                <a:gd name="T7" fmla="*/ 100806236 h 80"/>
                <a:gd name="T8" fmla="*/ 141129251 w 89"/>
                <a:gd name="T9" fmla="*/ 100806236 h 80"/>
                <a:gd name="T10" fmla="*/ 224295516 w 89"/>
                <a:gd name="T11" fmla="*/ 161289988 h 80"/>
                <a:gd name="T12" fmla="*/ 224295516 w 89"/>
                <a:gd name="T13" fmla="*/ 161289988 h 80"/>
                <a:gd name="T14" fmla="*/ 181451880 w 89"/>
                <a:gd name="T15" fmla="*/ 201612473 h 80"/>
                <a:gd name="T16" fmla="*/ 161290565 w 89"/>
                <a:gd name="T17" fmla="*/ 201612473 h 80"/>
                <a:gd name="T18" fmla="*/ 120967936 w 89"/>
                <a:gd name="T19" fmla="*/ 161289988 h 80"/>
                <a:gd name="T20" fmla="*/ 120967936 w 89"/>
                <a:gd name="T21" fmla="*/ 161289988 h 80"/>
                <a:gd name="T22" fmla="*/ 80645283 w 89"/>
                <a:gd name="T23" fmla="*/ 181451230 h 80"/>
                <a:gd name="T24" fmla="*/ 40322641 w 89"/>
                <a:gd name="T25" fmla="*/ 161289988 h 80"/>
                <a:gd name="T26" fmla="*/ 0 w 89"/>
                <a:gd name="T27" fmla="*/ 141128746 h 80"/>
                <a:gd name="T28" fmla="*/ 0 w 89"/>
                <a:gd name="T29" fmla="*/ 141128746 h 80"/>
                <a:gd name="T30" fmla="*/ 40322641 w 89"/>
                <a:gd name="T31" fmla="*/ 80644994 h 80"/>
                <a:gd name="T32" fmla="*/ 60483968 w 89"/>
                <a:gd name="T33" fmla="*/ 40322497 h 80"/>
                <a:gd name="T34" fmla="*/ 100806597 w 89"/>
                <a:gd name="T35" fmla="*/ 0 h 80"/>
                <a:gd name="T36" fmla="*/ 100806597 w 89"/>
                <a:gd name="T37" fmla="*/ 0 h 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9"/>
                <a:gd name="T58" fmla="*/ 0 h 80"/>
                <a:gd name="T59" fmla="*/ 89 w 89"/>
                <a:gd name="T60" fmla="*/ 80 h 8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9" h="80">
                  <a:moveTo>
                    <a:pt x="40" y="0"/>
                  </a:moveTo>
                  <a:lnTo>
                    <a:pt x="40" y="0"/>
                  </a:lnTo>
                  <a:lnTo>
                    <a:pt x="48" y="8"/>
                  </a:lnTo>
                  <a:lnTo>
                    <a:pt x="56" y="40"/>
                  </a:lnTo>
                  <a:lnTo>
                    <a:pt x="89" y="64"/>
                  </a:lnTo>
                  <a:lnTo>
                    <a:pt x="72" y="80"/>
                  </a:lnTo>
                  <a:lnTo>
                    <a:pt x="64" y="80"/>
                  </a:lnTo>
                  <a:lnTo>
                    <a:pt x="48" y="64"/>
                  </a:lnTo>
                  <a:lnTo>
                    <a:pt x="32" y="72"/>
                  </a:lnTo>
                  <a:lnTo>
                    <a:pt x="16" y="64"/>
                  </a:lnTo>
                  <a:lnTo>
                    <a:pt x="0" y="56"/>
                  </a:lnTo>
                  <a:lnTo>
                    <a:pt x="16" y="32"/>
                  </a:lnTo>
                  <a:lnTo>
                    <a:pt x="24" y="16"/>
                  </a:lnTo>
                  <a:lnTo>
                    <a:pt x="40" y="0"/>
                  </a:lnTo>
                  <a:close/>
                </a:path>
              </a:pathLst>
            </a:custGeom>
            <a:solidFill>
              <a:srgbClr val="171B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191" name="Freeform 23">
              <a:extLst>
                <a:ext uri="{FF2B5EF4-FFF2-40B4-BE49-F238E27FC236}">
                  <a16:creationId xmlns:a16="http://schemas.microsoft.com/office/drawing/2014/main" id="{07E337BA-F817-47EF-AF7E-F4865F5EA01C}"/>
                </a:ext>
              </a:extLst>
            </p:cNvPr>
            <p:cNvSpPr>
              <a:spLocks/>
            </p:cNvSpPr>
            <p:nvPr/>
          </p:nvSpPr>
          <p:spPr bwMode="auto">
            <a:xfrm>
              <a:off x="6102350" y="1492250"/>
              <a:ext cx="1025525" cy="1500188"/>
            </a:xfrm>
            <a:custGeom>
              <a:avLst/>
              <a:gdLst>
                <a:gd name="T0" fmla="*/ 325100926 w 646"/>
                <a:gd name="T1" fmla="*/ 1446570193 h 945"/>
                <a:gd name="T2" fmla="*/ 325100926 w 646"/>
                <a:gd name="T3" fmla="*/ 1446570193 h 945"/>
                <a:gd name="T4" fmla="*/ 385584653 w 646"/>
                <a:gd name="T5" fmla="*/ 1426408941 h 945"/>
                <a:gd name="T6" fmla="*/ 509071569 w 646"/>
                <a:gd name="T7" fmla="*/ 1446570193 h 945"/>
                <a:gd name="T8" fmla="*/ 569555296 w 646"/>
                <a:gd name="T9" fmla="*/ 1466731444 h 945"/>
                <a:gd name="T10" fmla="*/ 589716538 w 646"/>
                <a:gd name="T11" fmla="*/ 1507053947 h 945"/>
                <a:gd name="T12" fmla="*/ 589716538 w 646"/>
                <a:gd name="T13" fmla="*/ 1567537702 h 945"/>
                <a:gd name="T14" fmla="*/ 529232811 w 646"/>
                <a:gd name="T15" fmla="*/ 1648182708 h 945"/>
                <a:gd name="T16" fmla="*/ 509071569 w 646"/>
                <a:gd name="T17" fmla="*/ 1811994067 h 945"/>
                <a:gd name="T18" fmla="*/ 509071569 w 646"/>
                <a:gd name="T19" fmla="*/ 1811994067 h 945"/>
                <a:gd name="T20" fmla="*/ 529232811 w 646"/>
                <a:gd name="T21" fmla="*/ 1791832816 h 945"/>
                <a:gd name="T22" fmla="*/ 589716538 w 646"/>
                <a:gd name="T23" fmla="*/ 1731349061 h 945"/>
                <a:gd name="T24" fmla="*/ 650200265 w 646"/>
                <a:gd name="T25" fmla="*/ 1731349061 h 945"/>
                <a:gd name="T26" fmla="*/ 710683992 w 646"/>
                <a:gd name="T27" fmla="*/ 1731349061 h 945"/>
                <a:gd name="T28" fmla="*/ 793849911 w 646"/>
                <a:gd name="T29" fmla="*/ 1751510313 h 945"/>
                <a:gd name="T30" fmla="*/ 914815976 w 646"/>
                <a:gd name="T31" fmla="*/ 1791832816 h 945"/>
                <a:gd name="T32" fmla="*/ 894654734 w 646"/>
                <a:gd name="T33" fmla="*/ 2147483647 h 945"/>
                <a:gd name="T34" fmla="*/ 894654734 w 646"/>
                <a:gd name="T35" fmla="*/ 2147483647 h 945"/>
                <a:gd name="T36" fmla="*/ 995460946 w 646"/>
                <a:gd name="T37" fmla="*/ 2147483647 h 945"/>
                <a:gd name="T38" fmla="*/ 1118949349 w 646"/>
                <a:gd name="T39" fmla="*/ 2147483647 h 945"/>
                <a:gd name="T40" fmla="*/ 1239916803 w 646"/>
                <a:gd name="T41" fmla="*/ 2147483647 h 945"/>
                <a:gd name="T42" fmla="*/ 1363405207 w 646"/>
                <a:gd name="T43" fmla="*/ 2147483647 h 945"/>
                <a:gd name="T44" fmla="*/ 1484372661 w 646"/>
                <a:gd name="T45" fmla="*/ 2036287196 h 945"/>
                <a:gd name="T46" fmla="*/ 1547375750 w 646"/>
                <a:gd name="T47" fmla="*/ 1955642190 h 945"/>
                <a:gd name="T48" fmla="*/ 1587698234 w 646"/>
                <a:gd name="T49" fmla="*/ 1852316570 h 945"/>
                <a:gd name="T50" fmla="*/ 1607859477 w 646"/>
                <a:gd name="T51" fmla="*/ 1731349061 h 945"/>
                <a:gd name="T52" fmla="*/ 1628020719 w 646"/>
                <a:gd name="T53" fmla="*/ 1587698953 h 945"/>
                <a:gd name="T54" fmla="*/ 1628020719 w 646"/>
                <a:gd name="T55" fmla="*/ 1587698953 h 945"/>
                <a:gd name="T56" fmla="*/ 1628020719 w 646"/>
                <a:gd name="T57" fmla="*/ 1343244573 h 945"/>
                <a:gd name="T58" fmla="*/ 1628020719 w 646"/>
                <a:gd name="T59" fmla="*/ 1222277063 h 945"/>
                <a:gd name="T60" fmla="*/ 1587698234 w 646"/>
                <a:gd name="T61" fmla="*/ 1118949856 h 945"/>
                <a:gd name="T62" fmla="*/ 1547375750 w 646"/>
                <a:gd name="T63" fmla="*/ 997982347 h 945"/>
                <a:gd name="T64" fmla="*/ 1484372661 w 646"/>
                <a:gd name="T65" fmla="*/ 877014838 h 945"/>
                <a:gd name="T66" fmla="*/ 1423888934 w 646"/>
                <a:gd name="T67" fmla="*/ 773689019 h 945"/>
                <a:gd name="T68" fmla="*/ 1323082722 w 646"/>
                <a:gd name="T69" fmla="*/ 672882761 h 945"/>
                <a:gd name="T70" fmla="*/ 1219755561 w 646"/>
                <a:gd name="T71" fmla="*/ 549394302 h 945"/>
                <a:gd name="T72" fmla="*/ 1098788107 w 646"/>
                <a:gd name="T73" fmla="*/ 468749296 h 945"/>
                <a:gd name="T74" fmla="*/ 975299703 w 646"/>
                <a:gd name="T75" fmla="*/ 367942939 h 945"/>
                <a:gd name="T76" fmla="*/ 814011153 w 646"/>
                <a:gd name="T77" fmla="*/ 284778571 h 945"/>
                <a:gd name="T78" fmla="*/ 630039023 w 646"/>
                <a:gd name="T79" fmla="*/ 204133515 h 945"/>
                <a:gd name="T80" fmla="*/ 446066892 w 646"/>
                <a:gd name="T81" fmla="*/ 123488509 h 945"/>
                <a:gd name="T82" fmla="*/ 224293127 w 646"/>
                <a:gd name="T83" fmla="*/ 63004730 h 945"/>
                <a:gd name="T84" fmla="*/ 0 w 646"/>
                <a:gd name="T85" fmla="*/ 0 h 945"/>
                <a:gd name="T86" fmla="*/ 325100926 w 646"/>
                <a:gd name="T87" fmla="*/ 1446570193 h 94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46"/>
                <a:gd name="T133" fmla="*/ 0 h 945"/>
                <a:gd name="T134" fmla="*/ 646 w 646"/>
                <a:gd name="T135" fmla="*/ 945 h 94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46" h="945">
                  <a:moveTo>
                    <a:pt x="129" y="574"/>
                  </a:moveTo>
                  <a:lnTo>
                    <a:pt x="129" y="574"/>
                  </a:lnTo>
                  <a:lnTo>
                    <a:pt x="153" y="566"/>
                  </a:lnTo>
                  <a:lnTo>
                    <a:pt x="202" y="574"/>
                  </a:lnTo>
                  <a:lnTo>
                    <a:pt x="226" y="582"/>
                  </a:lnTo>
                  <a:lnTo>
                    <a:pt x="234" y="598"/>
                  </a:lnTo>
                  <a:lnTo>
                    <a:pt x="234" y="622"/>
                  </a:lnTo>
                  <a:lnTo>
                    <a:pt x="210" y="654"/>
                  </a:lnTo>
                  <a:lnTo>
                    <a:pt x="202" y="719"/>
                  </a:lnTo>
                  <a:lnTo>
                    <a:pt x="210" y="711"/>
                  </a:lnTo>
                  <a:lnTo>
                    <a:pt x="234" y="687"/>
                  </a:lnTo>
                  <a:lnTo>
                    <a:pt x="258" y="687"/>
                  </a:lnTo>
                  <a:lnTo>
                    <a:pt x="282" y="687"/>
                  </a:lnTo>
                  <a:lnTo>
                    <a:pt x="315" y="695"/>
                  </a:lnTo>
                  <a:lnTo>
                    <a:pt x="363" y="711"/>
                  </a:lnTo>
                  <a:lnTo>
                    <a:pt x="355" y="945"/>
                  </a:lnTo>
                  <a:lnTo>
                    <a:pt x="395" y="945"/>
                  </a:lnTo>
                  <a:lnTo>
                    <a:pt x="444" y="929"/>
                  </a:lnTo>
                  <a:lnTo>
                    <a:pt x="492" y="905"/>
                  </a:lnTo>
                  <a:lnTo>
                    <a:pt x="541" y="864"/>
                  </a:lnTo>
                  <a:lnTo>
                    <a:pt x="589" y="808"/>
                  </a:lnTo>
                  <a:lnTo>
                    <a:pt x="614" y="776"/>
                  </a:lnTo>
                  <a:lnTo>
                    <a:pt x="630" y="735"/>
                  </a:lnTo>
                  <a:lnTo>
                    <a:pt x="638" y="687"/>
                  </a:lnTo>
                  <a:lnTo>
                    <a:pt x="646" y="630"/>
                  </a:lnTo>
                  <a:lnTo>
                    <a:pt x="646" y="533"/>
                  </a:lnTo>
                  <a:lnTo>
                    <a:pt x="646" y="485"/>
                  </a:lnTo>
                  <a:lnTo>
                    <a:pt x="630" y="444"/>
                  </a:lnTo>
                  <a:lnTo>
                    <a:pt x="614" y="396"/>
                  </a:lnTo>
                  <a:lnTo>
                    <a:pt x="589" y="348"/>
                  </a:lnTo>
                  <a:lnTo>
                    <a:pt x="565" y="307"/>
                  </a:lnTo>
                  <a:lnTo>
                    <a:pt x="525" y="267"/>
                  </a:lnTo>
                  <a:lnTo>
                    <a:pt x="484" y="218"/>
                  </a:lnTo>
                  <a:lnTo>
                    <a:pt x="436" y="186"/>
                  </a:lnTo>
                  <a:lnTo>
                    <a:pt x="387" y="146"/>
                  </a:lnTo>
                  <a:lnTo>
                    <a:pt x="323" y="113"/>
                  </a:lnTo>
                  <a:lnTo>
                    <a:pt x="250" y="81"/>
                  </a:lnTo>
                  <a:lnTo>
                    <a:pt x="177" y="49"/>
                  </a:lnTo>
                  <a:lnTo>
                    <a:pt x="89" y="25"/>
                  </a:lnTo>
                  <a:lnTo>
                    <a:pt x="0" y="0"/>
                  </a:lnTo>
                  <a:lnTo>
                    <a:pt x="129" y="574"/>
                  </a:lnTo>
                  <a:close/>
                </a:path>
              </a:pathLst>
            </a:custGeom>
            <a:solidFill>
              <a:srgbClr val="171B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192" name="Freeform 24">
              <a:extLst>
                <a:ext uri="{FF2B5EF4-FFF2-40B4-BE49-F238E27FC236}">
                  <a16:creationId xmlns:a16="http://schemas.microsoft.com/office/drawing/2014/main" id="{425AB643-805D-4D2D-944E-49A257DE35D5}"/>
                </a:ext>
              </a:extLst>
            </p:cNvPr>
            <p:cNvSpPr>
              <a:spLocks/>
            </p:cNvSpPr>
            <p:nvPr/>
          </p:nvSpPr>
          <p:spPr bwMode="auto">
            <a:xfrm>
              <a:off x="6140450" y="2928938"/>
              <a:ext cx="90488" cy="127000"/>
            </a:xfrm>
            <a:custGeom>
              <a:avLst/>
              <a:gdLst>
                <a:gd name="T0" fmla="*/ 20161362 w 57"/>
                <a:gd name="T1" fmla="*/ 0 h 80"/>
                <a:gd name="T2" fmla="*/ 20161362 w 57"/>
                <a:gd name="T3" fmla="*/ 0 h 80"/>
                <a:gd name="T4" fmla="*/ 20161362 w 57"/>
                <a:gd name="T5" fmla="*/ 0 h 80"/>
                <a:gd name="T6" fmla="*/ 0 w 57"/>
                <a:gd name="T7" fmla="*/ 60483752 h 80"/>
                <a:gd name="T8" fmla="*/ 0 w 57"/>
                <a:gd name="T9" fmla="*/ 60483752 h 80"/>
                <a:gd name="T10" fmla="*/ 20161362 w 57"/>
                <a:gd name="T11" fmla="*/ 120967503 h 80"/>
                <a:gd name="T12" fmla="*/ 40322724 w 57"/>
                <a:gd name="T13" fmla="*/ 141128746 h 80"/>
                <a:gd name="T14" fmla="*/ 40322724 w 57"/>
                <a:gd name="T15" fmla="*/ 161289988 h 80"/>
                <a:gd name="T16" fmla="*/ 40322724 w 57"/>
                <a:gd name="T17" fmla="*/ 161289988 h 80"/>
                <a:gd name="T18" fmla="*/ 60484093 w 57"/>
                <a:gd name="T19" fmla="*/ 201612473 h 80"/>
                <a:gd name="T20" fmla="*/ 100806805 w 57"/>
                <a:gd name="T21" fmla="*/ 201612473 h 80"/>
                <a:gd name="T22" fmla="*/ 143650505 w 57"/>
                <a:gd name="T23" fmla="*/ 161289988 h 80"/>
                <a:gd name="T24" fmla="*/ 143650505 w 57"/>
                <a:gd name="T25" fmla="*/ 161289988 h 80"/>
                <a:gd name="T26" fmla="*/ 60484093 w 57"/>
                <a:gd name="T27" fmla="*/ 100806236 h 80"/>
                <a:gd name="T28" fmla="*/ 60484093 w 57"/>
                <a:gd name="T29" fmla="*/ 100806236 h 80"/>
                <a:gd name="T30" fmla="*/ 40322724 w 57"/>
                <a:gd name="T31" fmla="*/ 60483752 h 80"/>
                <a:gd name="T32" fmla="*/ 20161362 w 57"/>
                <a:gd name="T33" fmla="*/ 40322497 h 80"/>
                <a:gd name="T34" fmla="*/ 20161362 w 57"/>
                <a:gd name="T35" fmla="*/ 0 h 80"/>
                <a:gd name="T36" fmla="*/ 20161362 w 57"/>
                <a:gd name="T37" fmla="*/ 0 h 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7"/>
                <a:gd name="T58" fmla="*/ 0 h 80"/>
                <a:gd name="T59" fmla="*/ 57 w 57"/>
                <a:gd name="T60" fmla="*/ 80 h 8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7" h="80">
                  <a:moveTo>
                    <a:pt x="8" y="0"/>
                  </a:moveTo>
                  <a:lnTo>
                    <a:pt x="8" y="0"/>
                  </a:lnTo>
                  <a:lnTo>
                    <a:pt x="0" y="24"/>
                  </a:lnTo>
                  <a:lnTo>
                    <a:pt x="8" y="48"/>
                  </a:lnTo>
                  <a:lnTo>
                    <a:pt x="16" y="56"/>
                  </a:lnTo>
                  <a:lnTo>
                    <a:pt x="16" y="64"/>
                  </a:lnTo>
                  <a:lnTo>
                    <a:pt x="24" y="80"/>
                  </a:lnTo>
                  <a:lnTo>
                    <a:pt x="40" y="80"/>
                  </a:lnTo>
                  <a:lnTo>
                    <a:pt x="57" y="64"/>
                  </a:lnTo>
                  <a:lnTo>
                    <a:pt x="24" y="40"/>
                  </a:lnTo>
                  <a:lnTo>
                    <a:pt x="16" y="24"/>
                  </a:lnTo>
                  <a:lnTo>
                    <a:pt x="8" y="16"/>
                  </a:lnTo>
                  <a:lnTo>
                    <a:pt x="8" y="0"/>
                  </a:lnTo>
                  <a:close/>
                </a:path>
              </a:pathLst>
            </a:custGeom>
            <a:solidFill>
              <a:srgbClr val="171B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193" name="Freeform 25">
              <a:extLst>
                <a:ext uri="{FF2B5EF4-FFF2-40B4-BE49-F238E27FC236}">
                  <a16:creationId xmlns:a16="http://schemas.microsoft.com/office/drawing/2014/main" id="{CAC5C226-8779-4998-81AE-4FAA04BE0D40}"/>
                </a:ext>
              </a:extLst>
            </p:cNvPr>
            <p:cNvSpPr>
              <a:spLocks/>
            </p:cNvSpPr>
            <p:nvPr/>
          </p:nvSpPr>
          <p:spPr bwMode="auto">
            <a:xfrm>
              <a:off x="6537325" y="2620963"/>
              <a:ext cx="115888" cy="346075"/>
            </a:xfrm>
            <a:custGeom>
              <a:avLst/>
              <a:gdLst>
                <a:gd name="T0" fmla="*/ 0 w 73"/>
                <a:gd name="T1" fmla="*/ 0 h 218"/>
                <a:gd name="T2" fmla="*/ 0 w 73"/>
                <a:gd name="T3" fmla="*/ 0 h 218"/>
                <a:gd name="T4" fmla="*/ 42843629 w 73"/>
                <a:gd name="T5" fmla="*/ 20161251 h 218"/>
                <a:gd name="T6" fmla="*/ 63004970 w 73"/>
                <a:gd name="T7" fmla="*/ 60483758 h 218"/>
                <a:gd name="T8" fmla="*/ 83166299 w 73"/>
                <a:gd name="T9" fmla="*/ 120967516 h 218"/>
                <a:gd name="T10" fmla="*/ 103327627 w 73"/>
                <a:gd name="T11" fmla="*/ 204133442 h 218"/>
                <a:gd name="T12" fmla="*/ 123488981 w 73"/>
                <a:gd name="T13" fmla="*/ 284776882 h 218"/>
                <a:gd name="T14" fmla="*/ 103327627 w 73"/>
                <a:gd name="T15" fmla="*/ 405745936 h 218"/>
                <a:gd name="T16" fmla="*/ 42843629 w 73"/>
                <a:gd name="T17" fmla="*/ 549394107 h 218"/>
                <a:gd name="T18" fmla="*/ 42843629 w 73"/>
                <a:gd name="T19" fmla="*/ 549394107 h 218"/>
                <a:gd name="T20" fmla="*/ 83166299 w 73"/>
                <a:gd name="T21" fmla="*/ 549394107 h 218"/>
                <a:gd name="T22" fmla="*/ 163811638 w 73"/>
                <a:gd name="T23" fmla="*/ 549394107 h 218"/>
                <a:gd name="T24" fmla="*/ 163811638 w 73"/>
                <a:gd name="T25" fmla="*/ 549394107 h 218"/>
                <a:gd name="T26" fmla="*/ 183972966 w 73"/>
                <a:gd name="T27" fmla="*/ 468749130 h 218"/>
                <a:gd name="T28" fmla="*/ 183972966 w 73"/>
                <a:gd name="T29" fmla="*/ 325100958 h 218"/>
                <a:gd name="T30" fmla="*/ 163811638 w 73"/>
                <a:gd name="T31" fmla="*/ 224294736 h 218"/>
                <a:gd name="T32" fmla="*/ 143650309 w 73"/>
                <a:gd name="T33" fmla="*/ 141128760 h 218"/>
                <a:gd name="T34" fmla="*/ 83166299 w 73"/>
                <a:gd name="T35" fmla="*/ 60483758 h 218"/>
                <a:gd name="T36" fmla="*/ 0 w 73"/>
                <a:gd name="T37" fmla="*/ 0 h 218"/>
                <a:gd name="T38" fmla="*/ 0 w 73"/>
                <a:gd name="T39" fmla="*/ 0 h 2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3"/>
                <a:gd name="T61" fmla="*/ 0 h 218"/>
                <a:gd name="T62" fmla="*/ 73 w 73"/>
                <a:gd name="T63" fmla="*/ 218 h 21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3" h="218">
                  <a:moveTo>
                    <a:pt x="0" y="0"/>
                  </a:moveTo>
                  <a:lnTo>
                    <a:pt x="0" y="0"/>
                  </a:lnTo>
                  <a:lnTo>
                    <a:pt x="17" y="8"/>
                  </a:lnTo>
                  <a:lnTo>
                    <a:pt x="25" y="24"/>
                  </a:lnTo>
                  <a:lnTo>
                    <a:pt x="33" y="48"/>
                  </a:lnTo>
                  <a:lnTo>
                    <a:pt x="41" y="81"/>
                  </a:lnTo>
                  <a:lnTo>
                    <a:pt x="49" y="113"/>
                  </a:lnTo>
                  <a:lnTo>
                    <a:pt x="41" y="161"/>
                  </a:lnTo>
                  <a:lnTo>
                    <a:pt x="17" y="218"/>
                  </a:lnTo>
                  <a:lnTo>
                    <a:pt x="33" y="218"/>
                  </a:lnTo>
                  <a:lnTo>
                    <a:pt x="65" y="218"/>
                  </a:lnTo>
                  <a:lnTo>
                    <a:pt x="73" y="186"/>
                  </a:lnTo>
                  <a:lnTo>
                    <a:pt x="73" y="129"/>
                  </a:lnTo>
                  <a:lnTo>
                    <a:pt x="65" y="89"/>
                  </a:lnTo>
                  <a:lnTo>
                    <a:pt x="57" y="56"/>
                  </a:lnTo>
                  <a:lnTo>
                    <a:pt x="33" y="2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194" name="Freeform 26">
              <a:extLst>
                <a:ext uri="{FF2B5EF4-FFF2-40B4-BE49-F238E27FC236}">
                  <a16:creationId xmlns:a16="http://schemas.microsoft.com/office/drawing/2014/main" id="{2178633E-ECED-4D74-8FFE-08249F633923}"/>
                </a:ext>
              </a:extLst>
            </p:cNvPr>
            <p:cNvSpPr>
              <a:spLocks/>
            </p:cNvSpPr>
            <p:nvPr/>
          </p:nvSpPr>
          <p:spPr bwMode="auto">
            <a:xfrm>
              <a:off x="5486400" y="2070100"/>
              <a:ext cx="1371600" cy="396875"/>
            </a:xfrm>
            <a:custGeom>
              <a:avLst/>
              <a:gdLst>
                <a:gd name="T0" fmla="*/ 2147483647 w 864"/>
                <a:gd name="T1" fmla="*/ 466229785 h 250"/>
                <a:gd name="T2" fmla="*/ 1403727825 w 864"/>
                <a:gd name="T3" fmla="*/ 549394127 h 250"/>
                <a:gd name="T4" fmla="*/ 0 w 864"/>
                <a:gd name="T5" fmla="*/ 630039107 h 250"/>
                <a:gd name="T6" fmla="*/ 0 w 864"/>
                <a:gd name="T7" fmla="*/ 161290010 h 250"/>
                <a:gd name="T8" fmla="*/ 0 w 864"/>
                <a:gd name="T9" fmla="*/ 161290010 h 250"/>
                <a:gd name="T10" fmla="*/ 284776881 w 864"/>
                <a:gd name="T11" fmla="*/ 141128765 h 250"/>
                <a:gd name="T12" fmla="*/ 814011231 w 864"/>
                <a:gd name="T13" fmla="*/ 80645005 h 250"/>
                <a:gd name="T14" fmla="*/ 814011231 w 864"/>
                <a:gd name="T15" fmla="*/ 80645005 h 250"/>
                <a:gd name="T16" fmla="*/ 1242436283 w 864"/>
                <a:gd name="T17" fmla="*/ 80645005 h 250"/>
                <a:gd name="T18" fmla="*/ 1423889070 w 864"/>
                <a:gd name="T19" fmla="*/ 80645005 h 250"/>
                <a:gd name="T20" fmla="*/ 1587698386 w 864"/>
                <a:gd name="T21" fmla="*/ 20161251 h 250"/>
                <a:gd name="T22" fmla="*/ 1587698386 w 864"/>
                <a:gd name="T23" fmla="*/ 20161251 h 250"/>
                <a:gd name="T24" fmla="*/ 1688505004 w 864"/>
                <a:gd name="T25" fmla="*/ 0 h 250"/>
                <a:gd name="T26" fmla="*/ 1771670931 w 864"/>
                <a:gd name="T27" fmla="*/ 20161251 h 250"/>
                <a:gd name="T28" fmla="*/ 1872477152 w 864"/>
                <a:gd name="T29" fmla="*/ 80645005 h 250"/>
                <a:gd name="T30" fmla="*/ 1953122129 w 864"/>
                <a:gd name="T31" fmla="*/ 141128765 h 250"/>
                <a:gd name="T32" fmla="*/ 2036286468 w 864"/>
                <a:gd name="T33" fmla="*/ 224294744 h 250"/>
                <a:gd name="T34" fmla="*/ 2096770201 w 864"/>
                <a:gd name="T35" fmla="*/ 304939725 h 250"/>
                <a:gd name="T36" fmla="*/ 2137092690 w 864"/>
                <a:gd name="T37" fmla="*/ 385584705 h 250"/>
                <a:gd name="T38" fmla="*/ 2147483647 w 864"/>
                <a:gd name="T39" fmla="*/ 466229785 h 250"/>
                <a:gd name="T40" fmla="*/ 2147483647 w 864"/>
                <a:gd name="T41" fmla="*/ 466229785 h 2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64"/>
                <a:gd name="T64" fmla="*/ 0 h 250"/>
                <a:gd name="T65" fmla="*/ 864 w 864"/>
                <a:gd name="T66" fmla="*/ 250 h 2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64" h="250">
                  <a:moveTo>
                    <a:pt x="864" y="185"/>
                  </a:moveTo>
                  <a:lnTo>
                    <a:pt x="557" y="218"/>
                  </a:lnTo>
                  <a:lnTo>
                    <a:pt x="0" y="250"/>
                  </a:lnTo>
                  <a:lnTo>
                    <a:pt x="0" y="64"/>
                  </a:lnTo>
                  <a:lnTo>
                    <a:pt x="113" y="56"/>
                  </a:lnTo>
                  <a:lnTo>
                    <a:pt x="323" y="32"/>
                  </a:lnTo>
                  <a:lnTo>
                    <a:pt x="493" y="32"/>
                  </a:lnTo>
                  <a:lnTo>
                    <a:pt x="565" y="32"/>
                  </a:lnTo>
                  <a:lnTo>
                    <a:pt x="630" y="8"/>
                  </a:lnTo>
                  <a:lnTo>
                    <a:pt x="670" y="0"/>
                  </a:lnTo>
                  <a:lnTo>
                    <a:pt x="703" y="8"/>
                  </a:lnTo>
                  <a:lnTo>
                    <a:pt x="743" y="32"/>
                  </a:lnTo>
                  <a:lnTo>
                    <a:pt x="775" y="56"/>
                  </a:lnTo>
                  <a:lnTo>
                    <a:pt x="808" y="89"/>
                  </a:lnTo>
                  <a:lnTo>
                    <a:pt x="832" y="121"/>
                  </a:lnTo>
                  <a:lnTo>
                    <a:pt x="848" y="153"/>
                  </a:lnTo>
                  <a:lnTo>
                    <a:pt x="864" y="185"/>
                  </a:lnTo>
                  <a:close/>
                </a:path>
              </a:pathLst>
            </a:custGeom>
            <a:solidFill>
              <a:srgbClr val="171B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195" name="Freeform 27">
              <a:extLst>
                <a:ext uri="{FF2B5EF4-FFF2-40B4-BE49-F238E27FC236}">
                  <a16:creationId xmlns:a16="http://schemas.microsoft.com/office/drawing/2014/main" id="{7D03EAE3-D713-406B-9BE4-7ED41E322EEA}"/>
                </a:ext>
              </a:extLst>
            </p:cNvPr>
            <p:cNvSpPr>
              <a:spLocks/>
            </p:cNvSpPr>
            <p:nvPr/>
          </p:nvSpPr>
          <p:spPr bwMode="auto">
            <a:xfrm>
              <a:off x="6230938" y="2378075"/>
              <a:ext cx="255588" cy="179388"/>
            </a:xfrm>
            <a:custGeom>
              <a:avLst/>
              <a:gdLst>
                <a:gd name="T0" fmla="*/ 241935481 w 161"/>
                <a:gd name="T1" fmla="*/ 201613057 h 113"/>
                <a:gd name="T2" fmla="*/ 241935481 w 161"/>
                <a:gd name="T3" fmla="*/ 201613057 h 113"/>
                <a:gd name="T4" fmla="*/ 264617717 w 161"/>
                <a:gd name="T5" fmla="*/ 241935708 h 113"/>
                <a:gd name="T6" fmla="*/ 284778998 w 161"/>
                <a:gd name="T7" fmla="*/ 241935708 h 113"/>
                <a:gd name="T8" fmla="*/ 345262844 w 161"/>
                <a:gd name="T9" fmla="*/ 221774407 h 113"/>
                <a:gd name="T10" fmla="*/ 345262844 w 161"/>
                <a:gd name="T11" fmla="*/ 221774407 h 113"/>
                <a:gd name="T12" fmla="*/ 385585407 w 161"/>
                <a:gd name="T13" fmla="*/ 181451756 h 113"/>
                <a:gd name="T14" fmla="*/ 405746689 w 161"/>
                <a:gd name="T15" fmla="*/ 141129155 h 113"/>
                <a:gd name="T16" fmla="*/ 405746689 w 161"/>
                <a:gd name="T17" fmla="*/ 100806529 h 113"/>
                <a:gd name="T18" fmla="*/ 385585407 w 161"/>
                <a:gd name="T19" fmla="*/ 40322614 h 113"/>
                <a:gd name="T20" fmla="*/ 385585407 w 161"/>
                <a:gd name="T21" fmla="*/ 40322614 h 113"/>
                <a:gd name="T22" fmla="*/ 345262844 w 161"/>
                <a:gd name="T23" fmla="*/ 0 h 113"/>
                <a:gd name="T24" fmla="*/ 264617717 w 161"/>
                <a:gd name="T25" fmla="*/ 0 h 113"/>
                <a:gd name="T26" fmla="*/ 201612868 w 161"/>
                <a:gd name="T27" fmla="*/ 20161307 h 113"/>
                <a:gd name="T28" fmla="*/ 120967740 w 161"/>
                <a:gd name="T29" fmla="*/ 60483927 h 113"/>
                <a:gd name="T30" fmla="*/ 120967740 w 161"/>
                <a:gd name="T31" fmla="*/ 60483927 h 113"/>
                <a:gd name="T32" fmla="*/ 40322576 w 161"/>
                <a:gd name="T33" fmla="*/ 161290456 h 113"/>
                <a:gd name="T34" fmla="*/ 0 w 161"/>
                <a:gd name="T35" fmla="*/ 181451756 h 113"/>
                <a:gd name="T36" fmla="*/ 0 w 161"/>
                <a:gd name="T37" fmla="*/ 201613057 h 113"/>
                <a:gd name="T38" fmla="*/ 0 w 161"/>
                <a:gd name="T39" fmla="*/ 201613057 h 113"/>
                <a:gd name="T40" fmla="*/ 0 w 161"/>
                <a:gd name="T41" fmla="*/ 241935708 h 113"/>
                <a:gd name="T42" fmla="*/ 20161288 w 161"/>
                <a:gd name="T43" fmla="*/ 262097009 h 113"/>
                <a:gd name="T44" fmla="*/ 40322576 w 161"/>
                <a:gd name="T45" fmla="*/ 284779266 h 113"/>
                <a:gd name="T46" fmla="*/ 80645152 w 161"/>
                <a:gd name="T47" fmla="*/ 284779266 h 113"/>
                <a:gd name="T48" fmla="*/ 80645152 w 161"/>
                <a:gd name="T49" fmla="*/ 284779266 h 113"/>
                <a:gd name="T50" fmla="*/ 120967740 w 161"/>
                <a:gd name="T51" fmla="*/ 241935708 h 113"/>
                <a:gd name="T52" fmla="*/ 141129022 w 161"/>
                <a:gd name="T53" fmla="*/ 221774407 h 113"/>
                <a:gd name="T54" fmla="*/ 181451586 w 161"/>
                <a:gd name="T55" fmla="*/ 141129155 h 113"/>
                <a:gd name="T56" fmla="*/ 181451586 w 161"/>
                <a:gd name="T57" fmla="*/ 141129155 h 113"/>
                <a:gd name="T58" fmla="*/ 241935481 w 161"/>
                <a:gd name="T59" fmla="*/ 80645228 h 113"/>
                <a:gd name="T60" fmla="*/ 264617717 w 161"/>
                <a:gd name="T61" fmla="*/ 60483927 h 113"/>
                <a:gd name="T62" fmla="*/ 304940280 w 161"/>
                <a:gd name="T63" fmla="*/ 60483927 h 113"/>
                <a:gd name="T64" fmla="*/ 304940280 w 161"/>
                <a:gd name="T65" fmla="*/ 60483927 h 113"/>
                <a:gd name="T66" fmla="*/ 325101562 w 161"/>
                <a:gd name="T67" fmla="*/ 100806529 h 113"/>
                <a:gd name="T68" fmla="*/ 325101562 w 161"/>
                <a:gd name="T69" fmla="*/ 120967854 h 113"/>
                <a:gd name="T70" fmla="*/ 304940280 w 161"/>
                <a:gd name="T71" fmla="*/ 181451756 h 113"/>
                <a:gd name="T72" fmla="*/ 241935481 w 161"/>
                <a:gd name="T73" fmla="*/ 201613057 h 113"/>
                <a:gd name="T74" fmla="*/ 241935481 w 161"/>
                <a:gd name="T75" fmla="*/ 201613057 h 11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61"/>
                <a:gd name="T115" fmla="*/ 0 h 113"/>
                <a:gd name="T116" fmla="*/ 161 w 161"/>
                <a:gd name="T117" fmla="*/ 113 h 11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61" h="113">
                  <a:moveTo>
                    <a:pt x="96" y="80"/>
                  </a:moveTo>
                  <a:lnTo>
                    <a:pt x="96" y="80"/>
                  </a:lnTo>
                  <a:lnTo>
                    <a:pt x="105" y="96"/>
                  </a:lnTo>
                  <a:lnTo>
                    <a:pt x="113" y="96"/>
                  </a:lnTo>
                  <a:lnTo>
                    <a:pt x="137" y="88"/>
                  </a:lnTo>
                  <a:lnTo>
                    <a:pt x="153" y="72"/>
                  </a:lnTo>
                  <a:lnTo>
                    <a:pt x="161" y="56"/>
                  </a:lnTo>
                  <a:lnTo>
                    <a:pt x="161" y="40"/>
                  </a:lnTo>
                  <a:lnTo>
                    <a:pt x="153" y="16"/>
                  </a:lnTo>
                  <a:lnTo>
                    <a:pt x="137" y="0"/>
                  </a:lnTo>
                  <a:lnTo>
                    <a:pt x="105" y="0"/>
                  </a:lnTo>
                  <a:lnTo>
                    <a:pt x="80" y="8"/>
                  </a:lnTo>
                  <a:lnTo>
                    <a:pt x="48" y="24"/>
                  </a:lnTo>
                  <a:lnTo>
                    <a:pt x="16" y="64"/>
                  </a:lnTo>
                  <a:lnTo>
                    <a:pt x="0" y="72"/>
                  </a:lnTo>
                  <a:lnTo>
                    <a:pt x="0" y="80"/>
                  </a:lnTo>
                  <a:lnTo>
                    <a:pt x="0" y="96"/>
                  </a:lnTo>
                  <a:lnTo>
                    <a:pt x="8" y="104"/>
                  </a:lnTo>
                  <a:lnTo>
                    <a:pt x="16" y="113"/>
                  </a:lnTo>
                  <a:lnTo>
                    <a:pt x="32" y="113"/>
                  </a:lnTo>
                  <a:lnTo>
                    <a:pt x="48" y="96"/>
                  </a:lnTo>
                  <a:lnTo>
                    <a:pt x="56" y="88"/>
                  </a:lnTo>
                  <a:lnTo>
                    <a:pt x="72" y="56"/>
                  </a:lnTo>
                  <a:lnTo>
                    <a:pt x="96" y="32"/>
                  </a:lnTo>
                  <a:lnTo>
                    <a:pt x="105" y="24"/>
                  </a:lnTo>
                  <a:lnTo>
                    <a:pt x="121" y="24"/>
                  </a:lnTo>
                  <a:lnTo>
                    <a:pt x="129" y="40"/>
                  </a:lnTo>
                  <a:lnTo>
                    <a:pt x="129" y="48"/>
                  </a:lnTo>
                  <a:lnTo>
                    <a:pt x="121" y="72"/>
                  </a:lnTo>
                  <a:lnTo>
                    <a:pt x="96" y="80"/>
                  </a:lnTo>
                  <a:close/>
                </a:path>
              </a:pathLst>
            </a:custGeom>
            <a:solidFill>
              <a:srgbClr val="252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196" name="Freeform 28">
              <a:extLst>
                <a:ext uri="{FF2B5EF4-FFF2-40B4-BE49-F238E27FC236}">
                  <a16:creationId xmlns:a16="http://schemas.microsoft.com/office/drawing/2014/main" id="{3E1C1C1A-059A-4D77-A57A-B4342787509D}"/>
                </a:ext>
              </a:extLst>
            </p:cNvPr>
            <p:cNvSpPr>
              <a:spLocks/>
            </p:cNvSpPr>
            <p:nvPr/>
          </p:nvSpPr>
          <p:spPr bwMode="auto">
            <a:xfrm>
              <a:off x="5011738" y="1646238"/>
              <a:ext cx="3270250" cy="4602163"/>
            </a:xfrm>
            <a:custGeom>
              <a:avLst/>
              <a:gdLst>
                <a:gd name="T0" fmla="*/ 713203285 w 2060"/>
                <a:gd name="T1" fmla="*/ 874495210 h 2899"/>
                <a:gd name="T2" fmla="*/ 1670862802 w 2060"/>
                <a:gd name="T3" fmla="*/ 874495210 h 2899"/>
                <a:gd name="T4" fmla="*/ 1995963598 w 2060"/>
                <a:gd name="T5" fmla="*/ 937498308 h 2899"/>
                <a:gd name="T6" fmla="*/ 2076608559 w 2060"/>
                <a:gd name="T7" fmla="*/ 977820799 h 2899"/>
                <a:gd name="T8" fmla="*/ 2147483647 w 2060"/>
                <a:gd name="T9" fmla="*/ 1098788271 h 2899"/>
                <a:gd name="T10" fmla="*/ 2147483647 w 2060"/>
                <a:gd name="T11" fmla="*/ 1282760429 h 2899"/>
                <a:gd name="T12" fmla="*/ 2147483647 w 2060"/>
                <a:gd name="T13" fmla="*/ 1403727902 h 2899"/>
                <a:gd name="T14" fmla="*/ 2147483647 w 2060"/>
                <a:gd name="T15" fmla="*/ 2147483647 h 2899"/>
                <a:gd name="T16" fmla="*/ 2147483647 w 2060"/>
                <a:gd name="T17" fmla="*/ 2147483647 h 2899"/>
                <a:gd name="T18" fmla="*/ 2147483647 w 2060"/>
                <a:gd name="T19" fmla="*/ 2147483647 h 2899"/>
                <a:gd name="T20" fmla="*/ 2147483647 w 2060"/>
                <a:gd name="T21" fmla="*/ 2147483647 h 2899"/>
                <a:gd name="T22" fmla="*/ 2147483647 w 2060"/>
                <a:gd name="T23" fmla="*/ 2147483647 h 2899"/>
                <a:gd name="T24" fmla="*/ 2147483647 w 2060"/>
                <a:gd name="T25" fmla="*/ 2147483647 h 2899"/>
                <a:gd name="T26" fmla="*/ 2147483647 w 2060"/>
                <a:gd name="T27" fmla="*/ 2147483647 h 2899"/>
                <a:gd name="T28" fmla="*/ 2147483647 w 2060"/>
                <a:gd name="T29" fmla="*/ 2147483647 h 2899"/>
                <a:gd name="T30" fmla="*/ 2147483647 w 2060"/>
                <a:gd name="T31" fmla="*/ 2147483647 h 2899"/>
                <a:gd name="T32" fmla="*/ 2147483647 w 2060"/>
                <a:gd name="T33" fmla="*/ 2147483647 h 2899"/>
                <a:gd name="T34" fmla="*/ 2147483647 w 2060"/>
                <a:gd name="T35" fmla="*/ 2147483647 h 2899"/>
                <a:gd name="T36" fmla="*/ 2147483647 w 2060"/>
                <a:gd name="T37" fmla="*/ 2147483647 h 2899"/>
                <a:gd name="T38" fmla="*/ 2147483647 w 2060"/>
                <a:gd name="T39" fmla="*/ 2147483647 h 2899"/>
                <a:gd name="T40" fmla="*/ 2147483647 w 2060"/>
                <a:gd name="T41" fmla="*/ 2147483647 h 2899"/>
                <a:gd name="T42" fmla="*/ 2147483647 w 2060"/>
                <a:gd name="T43" fmla="*/ 2147483647 h 2899"/>
                <a:gd name="T44" fmla="*/ 2147483647 w 2060"/>
                <a:gd name="T45" fmla="*/ 2147483647 h 2899"/>
                <a:gd name="T46" fmla="*/ 2147483647 w 2060"/>
                <a:gd name="T47" fmla="*/ 2147483647 h 2899"/>
                <a:gd name="T48" fmla="*/ 2147483647 w 2060"/>
                <a:gd name="T49" fmla="*/ 2147483647 h 2899"/>
                <a:gd name="T50" fmla="*/ 2147483647 w 2060"/>
                <a:gd name="T51" fmla="*/ 2147483647 h 2899"/>
                <a:gd name="T52" fmla="*/ 2147483647 w 2060"/>
                <a:gd name="T53" fmla="*/ 2147483647 h 2899"/>
                <a:gd name="T54" fmla="*/ 2147483647 w 2060"/>
                <a:gd name="T55" fmla="*/ 2147483647 h 2899"/>
                <a:gd name="T56" fmla="*/ 2147483647 w 2060"/>
                <a:gd name="T57" fmla="*/ 2147483647 h 2899"/>
                <a:gd name="T58" fmla="*/ 2147483647 w 2060"/>
                <a:gd name="T59" fmla="*/ 2147483647 h 2899"/>
                <a:gd name="T60" fmla="*/ 2147483647 w 2060"/>
                <a:gd name="T61" fmla="*/ 2147483647 h 2899"/>
                <a:gd name="T62" fmla="*/ 2147483647 w 2060"/>
                <a:gd name="T63" fmla="*/ 2147483647 h 2899"/>
                <a:gd name="T64" fmla="*/ 2147483647 w 2060"/>
                <a:gd name="T65" fmla="*/ 2147483647 h 2899"/>
                <a:gd name="T66" fmla="*/ 2147483647 w 2060"/>
                <a:gd name="T67" fmla="*/ 2147483647 h 2899"/>
                <a:gd name="T68" fmla="*/ 2147483647 w 2060"/>
                <a:gd name="T69" fmla="*/ 2147483647 h 2899"/>
                <a:gd name="T70" fmla="*/ 2147483647 w 2060"/>
                <a:gd name="T71" fmla="*/ 2147483647 h 2899"/>
                <a:gd name="T72" fmla="*/ 2147483647 w 2060"/>
                <a:gd name="T73" fmla="*/ 2147483647 h 2899"/>
                <a:gd name="T74" fmla="*/ 2147483647 w 2060"/>
                <a:gd name="T75" fmla="*/ 1446569754 h 2899"/>
                <a:gd name="T76" fmla="*/ 2147483647 w 2060"/>
                <a:gd name="T77" fmla="*/ 1222276693 h 2899"/>
                <a:gd name="T78" fmla="*/ 2147483647 w 2060"/>
                <a:gd name="T79" fmla="*/ 753527539 h 2899"/>
                <a:gd name="T80" fmla="*/ 2147483647 w 2060"/>
                <a:gd name="T81" fmla="*/ 468749154 h 2899"/>
                <a:gd name="T82" fmla="*/ 2147483647 w 2060"/>
                <a:gd name="T83" fmla="*/ 388104073 h 2899"/>
                <a:gd name="T84" fmla="*/ 2096769800 w 2060"/>
                <a:gd name="T85" fmla="*/ 183972208 h 2899"/>
                <a:gd name="T86" fmla="*/ 1751507763 w 2060"/>
                <a:gd name="T87" fmla="*/ 83165956 h 2899"/>
                <a:gd name="T88" fmla="*/ 1302919767 w 2060"/>
                <a:gd name="T89" fmla="*/ 40322503 h 2899"/>
                <a:gd name="T90" fmla="*/ 1038304280 w 2060"/>
                <a:gd name="T91" fmla="*/ 20161252 h 2899"/>
                <a:gd name="T92" fmla="*/ 408265218 w 2060"/>
                <a:gd name="T93" fmla="*/ 0 h 2899"/>
                <a:gd name="T94" fmla="*/ 0 w 2060"/>
                <a:gd name="T95" fmla="*/ 0 h 2899"/>
                <a:gd name="T96" fmla="*/ 83164348 w 2060"/>
                <a:gd name="T97" fmla="*/ 143649717 h 2899"/>
                <a:gd name="T98" fmla="*/ 713203285 w 2060"/>
                <a:gd name="T99" fmla="*/ 874495210 h 289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60"/>
                <a:gd name="T151" fmla="*/ 0 h 2899"/>
                <a:gd name="T152" fmla="*/ 2060 w 2060"/>
                <a:gd name="T153" fmla="*/ 2899 h 289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60" h="2899">
                  <a:moveTo>
                    <a:pt x="283" y="347"/>
                  </a:moveTo>
                  <a:lnTo>
                    <a:pt x="283" y="347"/>
                  </a:lnTo>
                  <a:lnTo>
                    <a:pt x="493" y="339"/>
                  </a:lnTo>
                  <a:lnTo>
                    <a:pt x="663" y="347"/>
                  </a:lnTo>
                  <a:lnTo>
                    <a:pt x="735" y="356"/>
                  </a:lnTo>
                  <a:lnTo>
                    <a:pt x="792" y="372"/>
                  </a:lnTo>
                  <a:lnTo>
                    <a:pt x="824" y="388"/>
                  </a:lnTo>
                  <a:lnTo>
                    <a:pt x="864" y="412"/>
                  </a:lnTo>
                  <a:lnTo>
                    <a:pt x="889" y="436"/>
                  </a:lnTo>
                  <a:lnTo>
                    <a:pt x="905" y="469"/>
                  </a:lnTo>
                  <a:lnTo>
                    <a:pt x="929" y="509"/>
                  </a:lnTo>
                  <a:lnTo>
                    <a:pt x="953" y="557"/>
                  </a:lnTo>
                  <a:lnTo>
                    <a:pt x="1139" y="1002"/>
                  </a:lnTo>
                  <a:lnTo>
                    <a:pt x="1244" y="1244"/>
                  </a:lnTo>
                  <a:lnTo>
                    <a:pt x="1301" y="1405"/>
                  </a:lnTo>
                  <a:lnTo>
                    <a:pt x="1357" y="1559"/>
                  </a:lnTo>
                  <a:lnTo>
                    <a:pt x="1414" y="1688"/>
                  </a:lnTo>
                  <a:lnTo>
                    <a:pt x="1599" y="2035"/>
                  </a:lnTo>
                  <a:lnTo>
                    <a:pt x="1664" y="2180"/>
                  </a:lnTo>
                  <a:lnTo>
                    <a:pt x="1712" y="2301"/>
                  </a:lnTo>
                  <a:lnTo>
                    <a:pt x="1737" y="2358"/>
                  </a:lnTo>
                  <a:lnTo>
                    <a:pt x="1745" y="2398"/>
                  </a:lnTo>
                  <a:lnTo>
                    <a:pt x="1761" y="2471"/>
                  </a:lnTo>
                  <a:lnTo>
                    <a:pt x="1777" y="2552"/>
                  </a:lnTo>
                  <a:lnTo>
                    <a:pt x="1825" y="2673"/>
                  </a:lnTo>
                  <a:lnTo>
                    <a:pt x="1842" y="2729"/>
                  </a:lnTo>
                  <a:lnTo>
                    <a:pt x="1842" y="2762"/>
                  </a:lnTo>
                  <a:lnTo>
                    <a:pt x="1858" y="2754"/>
                  </a:lnTo>
                  <a:lnTo>
                    <a:pt x="1866" y="2746"/>
                  </a:lnTo>
                  <a:lnTo>
                    <a:pt x="1866" y="2729"/>
                  </a:lnTo>
                  <a:lnTo>
                    <a:pt x="1866" y="2681"/>
                  </a:lnTo>
                  <a:lnTo>
                    <a:pt x="1858" y="2641"/>
                  </a:lnTo>
                  <a:lnTo>
                    <a:pt x="1850" y="2608"/>
                  </a:lnTo>
                  <a:lnTo>
                    <a:pt x="1874" y="2649"/>
                  </a:lnTo>
                  <a:lnTo>
                    <a:pt x="1906" y="2721"/>
                  </a:lnTo>
                  <a:lnTo>
                    <a:pt x="1922" y="2770"/>
                  </a:lnTo>
                  <a:lnTo>
                    <a:pt x="1955" y="2818"/>
                  </a:lnTo>
                  <a:lnTo>
                    <a:pt x="1987" y="2867"/>
                  </a:lnTo>
                  <a:lnTo>
                    <a:pt x="2003" y="2883"/>
                  </a:lnTo>
                  <a:lnTo>
                    <a:pt x="2019" y="2891"/>
                  </a:lnTo>
                  <a:lnTo>
                    <a:pt x="2035" y="2899"/>
                  </a:lnTo>
                  <a:lnTo>
                    <a:pt x="2043" y="2891"/>
                  </a:lnTo>
                  <a:lnTo>
                    <a:pt x="2051" y="2883"/>
                  </a:lnTo>
                  <a:lnTo>
                    <a:pt x="2060" y="2875"/>
                  </a:lnTo>
                  <a:lnTo>
                    <a:pt x="2060" y="2851"/>
                  </a:lnTo>
                  <a:lnTo>
                    <a:pt x="2027" y="2778"/>
                  </a:lnTo>
                  <a:lnTo>
                    <a:pt x="2003" y="2729"/>
                  </a:lnTo>
                  <a:lnTo>
                    <a:pt x="1987" y="2673"/>
                  </a:lnTo>
                  <a:lnTo>
                    <a:pt x="1955" y="2608"/>
                  </a:lnTo>
                  <a:lnTo>
                    <a:pt x="1906" y="2511"/>
                  </a:lnTo>
                  <a:lnTo>
                    <a:pt x="1825" y="2350"/>
                  </a:lnTo>
                  <a:lnTo>
                    <a:pt x="1728" y="2019"/>
                  </a:lnTo>
                  <a:lnTo>
                    <a:pt x="1615" y="1631"/>
                  </a:lnTo>
                  <a:lnTo>
                    <a:pt x="1567" y="1502"/>
                  </a:lnTo>
                  <a:lnTo>
                    <a:pt x="1535" y="1405"/>
                  </a:lnTo>
                  <a:lnTo>
                    <a:pt x="1486" y="1308"/>
                  </a:lnTo>
                  <a:lnTo>
                    <a:pt x="1341" y="937"/>
                  </a:lnTo>
                  <a:lnTo>
                    <a:pt x="1196" y="574"/>
                  </a:lnTo>
                  <a:lnTo>
                    <a:pt x="1171" y="485"/>
                  </a:lnTo>
                  <a:lnTo>
                    <a:pt x="1123" y="364"/>
                  </a:lnTo>
                  <a:lnTo>
                    <a:pt x="1099" y="299"/>
                  </a:lnTo>
                  <a:lnTo>
                    <a:pt x="1066" y="243"/>
                  </a:lnTo>
                  <a:lnTo>
                    <a:pt x="1026" y="186"/>
                  </a:lnTo>
                  <a:lnTo>
                    <a:pt x="978" y="154"/>
                  </a:lnTo>
                  <a:lnTo>
                    <a:pt x="889" y="97"/>
                  </a:lnTo>
                  <a:lnTo>
                    <a:pt x="832" y="73"/>
                  </a:lnTo>
                  <a:lnTo>
                    <a:pt x="768" y="57"/>
                  </a:lnTo>
                  <a:lnTo>
                    <a:pt x="695" y="33"/>
                  </a:lnTo>
                  <a:lnTo>
                    <a:pt x="614" y="24"/>
                  </a:lnTo>
                  <a:lnTo>
                    <a:pt x="517" y="16"/>
                  </a:lnTo>
                  <a:lnTo>
                    <a:pt x="412" y="8"/>
                  </a:lnTo>
                  <a:lnTo>
                    <a:pt x="283" y="0"/>
                  </a:lnTo>
                  <a:lnTo>
                    <a:pt x="162" y="0"/>
                  </a:lnTo>
                  <a:lnTo>
                    <a:pt x="0" y="0"/>
                  </a:lnTo>
                  <a:lnTo>
                    <a:pt x="9" y="16"/>
                  </a:lnTo>
                  <a:lnTo>
                    <a:pt x="33" y="57"/>
                  </a:lnTo>
                  <a:lnTo>
                    <a:pt x="130" y="178"/>
                  </a:lnTo>
                  <a:lnTo>
                    <a:pt x="283" y="347"/>
                  </a:lnTo>
                  <a:close/>
                </a:path>
              </a:pathLst>
            </a:custGeom>
            <a:solidFill>
              <a:srgbClr val="4145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197" name="Freeform 29">
              <a:extLst>
                <a:ext uri="{FF2B5EF4-FFF2-40B4-BE49-F238E27FC236}">
                  <a16:creationId xmlns:a16="http://schemas.microsoft.com/office/drawing/2014/main" id="{FFA6376B-1812-4903-9EE8-FE01E2B733AF}"/>
                </a:ext>
              </a:extLst>
            </p:cNvPr>
            <p:cNvSpPr>
              <a:spLocks/>
            </p:cNvSpPr>
            <p:nvPr/>
          </p:nvSpPr>
          <p:spPr bwMode="auto">
            <a:xfrm>
              <a:off x="3038475" y="1941513"/>
              <a:ext cx="63500" cy="50800"/>
            </a:xfrm>
            <a:custGeom>
              <a:avLst/>
              <a:gdLst>
                <a:gd name="T0" fmla="*/ 100806236 w 40"/>
                <a:gd name="T1" fmla="*/ 60483746 h 32"/>
                <a:gd name="T2" fmla="*/ 80644994 w 40"/>
                <a:gd name="T3" fmla="*/ 60483746 h 32"/>
                <a:gd name="T4" fmla="*/ 60483752 w 40"/>
                <a:gd name="T5" fmla="*/ 80644986 h 32"/>
                <a:gd name="T6" fmla="*/ 40322497 w 40"/>
                <a:gd name="T7" fmla="*/ 60483746 h 32"/>
                <a:gd name="T8" fmla="*/ 0 w 40"/>
                <a:gd name="T9" fmla="*/ 60483746 h 32"/>
                <a:gd name="T10" fmla="*/ 40322497 w 40"/>
                <a:gd name="T11" fmla="*/ 20161247 h 32"/>
                <a:gd name="T12" fmla="*/ 20161249 w 40"/>
                <a:gd name="T13" fmla="*/ 0 h 32"/>
                <a:gd name="T14" fmla="*/ 60483752 w 40"/>
                <a:gd name="T15" fmla="*/ 0 h 32"/>
                <a:gd name="T16" fmla="*/ 80644994 w 40"/>
                <a:gd name="T17" fmla="*/ 0 h 32"/>
                <a:gd name="T18" fmla="*/ 80644994 w 40"/>
                <a:gd name="T19" fmla="*/ 20161247 h 32"/>
                <a:gd name="T20" fmla="*/ 100806236 w 40"/>
                <a:gd name="T21" fmla="*/ 60483746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
                <a:gd name="T34" fmla="*/ 0 h 32"/>
                <a:gd name="T35" fmla="*/ 40 w 40"/>
                <a:gd name="T36" fmla="*/ 32 h 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 h="32">
                  <a:moveTo>
                    <a:pt x="40" y="24"/>
                  </a:moveTo>
                  <a:lnTo>
                    <a:pt x="32" y="24"/>
                  </a:lnTo>
                  <a:lnTo>
                    <a:pt x="24" y="32"/>
                  </a:lnTo>
                  <a:lnTo>
                    <a:pt x="16" y="24"/>
                  </a:lnTo>
                  <a:lnTo>
                    <a:pt x="0" y="24"/>
                  </a:lnTo>
                  <a:lnTo>
                    <a:pt x="16" y="8"/>
                  </a:lnTo>
                  <a:lnTo>
                    <a:pt x="8" y="0"/>
                  </a:lnTo>
                  <a:lnTo>
                    <a:pt x="24" y="0"/>
                  </a:lnTo>
                  <a:lnTo>
                    <a:pt x="32" y="0"/>
                  </a:lnTo>
                  <a:lnTo>
                    <a:pt x="32" y="8"/>
                  </a:lnTo>
                  <a:lnTo>
                    <a:pt x="4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198" name="Freeform 30">
              <a:extLst>
                <a:ext uri="{FF2B5EF4-FFF2-40B4-BE49-F238E27FC236}">
                  <a16:creationId xmlns:a16="http://schemas.microsoft.com/office/drawing/2014/main" id="{71D20E8C-105B-4355-AF40-6B6FC553CE09}"/>
                </a:ext>
              </a:extLst>
            </p:cNvPr>
            <p:cNvSpPr>
              <a:spLocks/>
            </p:cNvSpPr>
            <p:nvPr/>
          </p:nvSpPr>
          <p:spPr bwMode="auto">
            <a:xfrm>
              <a:off x="3513138" y="1812925"/>
              <a:ext cx="179388" cy="166688"/>
            </a:xfrm>
            <a:custGeom>
              <a:avLst/>
              <a:gdLst>
                <a:gd name="T0" fmla="*/ 141129155 w 113"/>
                <a:gd name="T1" fmla="*/ 264618016 h 105"/>
                <a:gd name="T2" fmla="*/ 100806529 w 113"/>
                <a:gd name="T3" fmla="*/ 183972748 h 105"/>
                <a:gd name="T4" fmla="*/ 0 w 113"/>
                <a:gd name="T5" fmla="*/ 163811443 h 105"/>
                <a:gd name="T6" fmla="*/ 60483927 w 113"/>
                <a:gd name="T7" fmla="*/ 103327505 h 105"/>
                <a:gd name="T8" fmla="*/ 60483927 w 113"/>
                <a:gd name="T9" fmla="*/ 0 h 105"/>
                <a:gd name="T10" fmla="*/ 141129155 w 113"/>
                <a:gd name="T11" fmla="*/ 40322622 h 105"/>
                <a:gd name="T12" fmla="*/ 224295364 w 113"/>
                <a:gd name="T13" fmla="*/ 0 h 105"/>
                <a:gd name="T14" fmla="*/ 201613057 w 113"/>
                <a:gd name="T15" fmla="*/ 103327505 h 105"/>
                <a:gd name="T16" fmla="*/ 284779266 w 113"/>
                <a:gd name="T17" fmla="*/ 163811443 h 105"/>
                <a:gd name="T18" fmla="*/ 181451756 w 113"/>
                <a:gd name="T19" fmla="*/ 183972748 h 105"/>
                <a:gd name="T20" fmla="*/ 141129155 w 113"/>
                <a:gd name="T21" fmla="*/ 264618016 h 10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3"/>
                <a:gd name="T34" fmla="*/ 0 h 105"/>
                <a:gd name="T35" fmla="*/ 113 w 113"/>
                <a:gd name="T36" fmla="*/ 105 h 10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3" h="105">
                  <a:moveTo>
                    <a:pt x="56" y="105"/>
                  </a:moveTo>
                  <a:lnTo>
                    <a:pt x="40" y="73"/>
                  </a:lnTo>
                  <a:lnTo>
                    <a:pt x="0" y="65"/>
                  </a:lnTo>
                  <a:lnTo>
                    <a:pt x="24" y="41"/>
                  </a:lnTo>
                  <a:lnTo>
                    <a:pt x="24" y="0"/>
                  </a:lnTo>
                  <a:lnTo>
                    <a:pt x="56" y="16"/>
                  </a:lnTo>
                  <a:lnTo>
                    <a:pt x="89" y="0"/>
                  </a:lnTo>
                  <a:lnTo>
                    <a:pt x="80" y="41"/>
                  </a:lnTo>
                  <a:lnTo>
                    <a:pt x="113" y="65"/>
                  </a:lnTo>
                  <a:lnTo>
                    <a:pt x="72" y="73"/>
                  </a:lnTo>
                  <a:lnTo>
                    <a:pt x="56" y="1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199" name="Freeform 31">
              <a:extLst>
                <a:ext uri="{FF2B5EF4-FFF2-40B4-BE49-F238E27FC236}">
                  <a16:creationId xmlns:a16="http://schemas.microsoft.com/office/drawing/2014/main" id="{50587FE0-6F73-4545-BC32-4D545B1AF10A}"/>
                </a:ext>
              </a:extLst>
            </p:cNvPr>
            <p:cNvSpPr>
              <a:spLocks/>
            </p:cNvSpPr>
            <p:nvPr/>
          </p:nvSpPr>
          <p:spPr bwMode="auto">
            <a:xfrm>
              <a:off x="3897313" y="1825625"/>
              <a:ext cx="63500" cy="52388"/>
            </a:xfrm>
            <a:custGeom>
              <a:avLst/>
              <a:gdLst>
                <a:gd name="T0" fmla="*/ 100806236 w 40"/>
                <a:gd name="T1" fmla="*/ 40322879 h 33"/>
                <a:gd name="T2" fmla="*/ 60483752 w 40"/>
                <a:gd name="T3" fmla="*/ 63005297 h 33"/>
                <a:gd name="T4" fmla="*/ 40322497 w 40"/>
                <a:gd name="T5" fmla="*/ 83166730 h 33"/>
                <a:gd name="T6" fmla="*/ 40322497 w 40"/>
                <a:gd name="T7" fmla="*/ 63005297 h 33"/>
                <a:gd name="T8" fmla="*/ 0 w 40"/>
                <a:gd name="T9" fmla="*/ 40322879 h 33"/>
                <a:gd name="T10" fmla="*/ 20161249 w 40"/>
                <a:gd name="T11" fmla="*/ 20161439 h 33"/>
                <a:gd name="T12" fmla="*/ 20161249 w 40"/>
                <a:gd name="T13" fmla="*/ 0 h 33"/>
                <a:gd name="T14" fmla="*/ 40322497 w 40"/>
                <a:gd name="T15" fmla="*/ 0 h 33"/>
                <a:gd name="T16" fmla="*/ 80644994 w 40"/>
                <a:gd name="T17" fmla="*/ 0 h 33"/>
                <a:gd name="T18" fmla="*/ 80644994 w 40"/>
                <a:gd name="T19" fmla="*/ 20161439 h 33"/>
                <a:gd name="T20" fmla="*/ 100806236 w 40"/>
                <a:gd name="T21" fmla="*/ 40322879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
                <a:gd name="T34" fmla="*/ 0 h 33"/>
                <a:gd name="T35" fmla="*/ 40 w 40"/>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 h="33">
                  <a:moveTo>
                    <a:pt x="40" y="16"/>
                  </a:moveTo>
                  <a:lnTo>
                    <a:pt x="24" y="25"/>
                  </a:lnTo>
                  <a:lnTo>
                    <a:pt x="16" y="33"/>
                  </a:lnTo>
                  <a:lnTo>
                    <a:pt x="16" y="25"/>
                  </a:lnTo>
                  <a:lnTo>
                    <a:pt x="0" y="16"/>
                  </a:lnTo>
                  <a:lnTo>
                    <a:pt x="8" y="8"/>
                  </a:lnTo>
                  <a:lnTo>
                    <a:pt x="8" y="0"/>
                  </a:lnTo>
                  <a:lnTo>
                    <a:pt x="16" y="0"/>
                  </a:lnTo>
                  <a:lnTo>
                    <a:pt x="32" y="0"/>
                  </a:lnTo>
                  <a:lnTo>
                    <a:pt x="32" y="8"/>
                  </a:lnTo>
                  <a:lnTo>
                    <a:pt x="4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00" name="Freeform 32">
              <a:extLst>
                <a:ext uri="{FF2B5EF4-FFF2-40B4-BE49-F238E27FC236}">
                  <a16:creationId xmlns:a16="http://schemas.microsoft.com/office/drawing/2014/main" id="{596294BA-01A1-4799-A22F-CC44038941ED}"/>
                </a:ext>
              </a:extLst>
            </p:cNvPr>
            <p:cNvSpPr>
              <a:spLocks/>
            </p:cNvSpPr>
            <p:nvPr/>
          </p:nvSpPr>
          <p:spPr bwMode="auto">
            <a:xfrm>
              <a:off x="3333750" y="2146300"/>
              <a:ext cx="50800" cy="50800"/>
            </a:xfrm>
            <a:custGeom>
              <a:avLst/>
              <a:gdLst>
                <a:gd name="T0" fmla="*/ 80644986 w 32"/>
                <a:gd name="T1" fmla="*/ 80644986 h 32"/>
                <a:gd name="T2" fmla="*/ 40322493 w 32"/>
                <a:gd name="T3" fmla="*/ 60483746 h 32"/>
                <a:gd name="T4" fmla="*/ 20161247 w 32"/>
                <a:gd name="T5" fmla="*/ 80644986 h 32"/>
                <a:gd name="T6" fmla="*/ 20161247 w 32"/>
                <a:gd name="T7" fmla="*/ 60483746 h 32"/>
                <a:gd name="T8" fmla="*/ 0 w 32"/>
                <a:gd name="T9" fmla="*/ 40322493 h 32"/>
                <a:gd name="T10" fmla="*/ 20161247 w 32"/>
                <a:gd name="T11" fmla="*/ 20161247 h 32"/>
                <a:gd name="T12" fmla="*/ 40322493 w 32"/>
                <a:gd name="T13" fmla="*/ 0 h 32"/>
                <a:gd name="T14" fmla="*/ 60483746 w 32"/>
                <a:gd name="T15" fmla="*/ 20161247 h 32"/>
                <a:gd name="T16" fmla="*/ 80644986 w 32"/>
                <a:gd name="T17" fmla="*/ 20161247 h 32"/>
                <a:gd name="T18" fmla="*/ 60483746 w 32"/>
                <a:gd name="T19" fmla="*/ 40322493 h 32"/>
                <a:gd name="T20" fmla="*/ 80644986 w 32"/>
                <a:gd name="T21" fmla="*/ 80644986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
                <a:gd name="T34" fmla="*/ 0 h 32"/>
                <a:gd name="T35" fmla="*/ 32 w 32"/>
                <a:gd name="T36" fmla="*/ 32 h 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 h="32">
                  <a:moveTo>
                    <a:pt x="32" y="32"/>
                  </a:moveTo>
                  <a:lnTo>
                    <a:pt x="16" y="24"/>
                  </a:lnTo>
                  <a:lnTo>
                    <a:pt x="8" y="32"/>
                  </a:lnTo>
                  <a:lnTo>
                    <a:pt x="8" y="24"/>
                  </a:lnTo>
                  <a:lnTo>
                    <a:pt x="0" y="16"/>
                  </a:lnTo>
                  <a:lnTo>
                    <a:pt x="8" y="8"/>
                  </a:lnTo>
                  <a:lnTo>
                    <a:pt x="16" y="0"/>
                  </a:lnTo>
                  <a:lnTo>
                    <a:pt x="24" y="8"/>
                  </a:lnTo>
                  <a:lnTo>
                    <a:pt x="32" y="8"/>
                  </a:lnTo>
                  <a:lnTo>
                    <a:pt x="24" y="16"/>
                  </a:lnTo>
                  <a:lnTo>
                    <a:pt x="32"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01" name="Freeform 33">
              <a:extLst>
                <a:ext uri="{FF2B5EF4-FFF2-40B4-BE49-F238E27FC236}">
                  <a16:creationId xmlns:a16="http://schemas.microsoft.com/office/drawing/2014/main" id="{6E6C7641-718B-4D8A-A5DE-EAFA9E47C742}"/>
                </a:ext>
              </a:extLst>
            </p:cNvPr>
            <p:cNvSpPr>
              <a:spLocks/>
            </p:cNvSpPr>
            <p:nvPr/>
          </p:nvSpPr>
          <p:spPr bwMode="auto">
            <a:xfrm>
              <a:off x="3013075" y="1557338"/>
              <a:ext cx="76200" cy="88900"/>
            </a:xfrm>
            <a:custGeom>
              <a:avLst/>
              <a:gdLst>
                <a:gd name="T0" fmla="*/ 120967511 w 48"/>
                <a:gd name="T1" fmla="*/ 120967517 h 56"/>
                <a:gd name="T2" fmla="*/ 60483756 w 48"/>
                <a:gd name="T3" fmla="*/ 100806247 h 56"/>
                <a:gd name="T4" fmla="*/ 40322500 w 48"/>
                <a:gd name="T5" fmla="*/ 141128761 h 56"/>
                <a:gd name="T6" fmla="*/ 40322500 w 48"/>
                <a:gd name="T7" fmla="*/ 100806247 h 56"/>
                <a:gd name="T8" fmla="*/ 0 w 48"/>
                <a:gd name="T9" fmla="*/ 60483758 h 56"/>
                <a:gd name="T10" fmla="*/ 40322500 w 48"/>
                <a:gd name="T11" fmla="*/ 60483758 h 56"/>
                <a:gd name="T12" fmla="*/ 60483756 w 48"/>
                <a:gd name="T13" fmla="*/ 0 h 56"/>
                <a:gd name="T14" fmla="*/ 80644999 w 48"/>
                <a:gd name="T15" fmla="*/ 40322501 h 56"/>
                <a:gd name="T16" fmla="*/ 120967511 w 48"/>
                <a:gd name="T17" fmla="*/ 40322501 h 56"/>
                <a:gd name="T18" fmla="*/ 100806243 w 48"/>
                <a:gd name="T19" fmla="*/ 80645003 h 56"/>
                <a:gd name="T20" fmla="*/ 120967511 w 48"/>
                <a:gd name="T21" fmla="*/ 120967517 h 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56"/>
                <a:gd name="T35" fmla="*/ 48 w 48"/>
                <a:gd name="T36" fmla="*/ 56 h 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56">
                  <a:moveTo>
                    <a:pt x="48" y="48"/>
                  </a:moveTo>
                  <a:lnTo>
                    <a:pt x="24" y="40"/>
                  </a:lnTo>
                  <a:lnTo>
                    <a:pt x="16" y="56"/>
                  </a:lnTo>
                  <a:lnTo>
                    <a:pt x="16" y="40"/>
                  </a:lnTo>
                  <a:lnTo>
                    <a:pt x="0" y="24"/>
                  </a:lnTo>
                  <a:lnTo>
                    <a:pt x="16" y="24"/>
                  </a:lnTo>
                  <a:lnTo>
                    <a:pt x="24" y="0"/>
                  </a:lnTo>
                  <a:lnTo>
                    <a:pt x="32" y="16"/>
                  </a:lnTo>
                  <a:lnTo>
                    <a:pt x="48" y="16"/>
                  </a:lnTo>
                  <a:lnTo>
                    <a:pt x="40" y="32"/>
                  </a:lnTo>
                  <a:lnTo>
                    <a:pt x="48"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02" name="Freeform 34">
              <a:extLst>
                <a:ext uri="{FF2B5EF4-FFF2-40B4-BE49-F238E27FC236}">
                  <a16:creationId xmlns:a16="http://schemas.microsoft.com/office/drawing/2014/main" id="{15E5C0FD-C385-42F8-8B3F-EEE52FF55F24}"/>
                </a:ext>
              </a:extLst>
            </p:cNvPr>
            <p:cNvSpPr>
              <a:spLocks/>
            </p:cNvSpPr>
            <p:nvPr/>
          </p:nvSpPr>
          <p:spPr bwMode="auto">
            <a:xfrm>
              <a:off x="5076825" y="2082800"/>
              <a:ext cx="38100" cy="38100"/>
            </a:xfrm>
            <a:custGeom>
              <a:avLst/>
              <a:gdLst>
                <a:gd name="T0" fmla="*/ 20161250 w 24"/>
                <a:gd name="T1" fmla="*/ 60483756 h 24"/>
                <a:gd name="T2" fmla="*/ 20161250 w 24"/>
                <a:gd name="T3" fmla="*/ 40322500 h 24"/>
                <a:gd name="T4" fmla="*/ 0 w 24"/>
                <a:gd name="T5" fmla="*/ 20161250 h 24"/>
                <a:gd name="T6" fmla="*/ 20161250 w 24"/>
                <a:gd name="T7" fmla="*/ 20161250 h 24"/>
                <a:gd name="T8" fmla="*/ 20161250 w 24"/>
                <a:gd name="T9" fmla="*/ 0 h 24"/>
                <a:gd name="T10" fmla="*/ 40322500 w 24"/>
                <a:gd name="T11" fmla="*/ 20161250 h 24"/>
                <a:gd name="T12" fmla="*/ 60483756 w 24"/>
                <a:gd name="T13" fmla="*/ 20161250 h 24"/>
                <a:gd name="T14" fmla="*/ 60483756 w 24"/>
                <a:gd name="T15" fmla="*/ 40322500 h 24"/>
                <a:gd name="T16" fmla="*/ 60483756 w 24"/>
                <a:gd name="T17" fmla="*/ 60483756 h 24"/>
                <a:gd name="T18" fmla="*/ 40322500 w 24"/>
                <a:gd name="T19" fmla="*/ 40322500 h 24"/>
                <a:gd name="T20" fmla="*/ 20161250 w 24"/>
                <a:gd name="T21" fmla="*/ 60483756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24"/>
                <a:gd name="T35" fmla="*/ 24 w 24"/>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24">
                  <a:moveTo>
                    <a:pt x="8" y="24"/>
                  </a:moveTo>
                  <a:lnTo>
                    <a:pt x="8" y="16"/>
                  </a:lnTo>
                  <a:lnTo>
                    <a:pt x="0" y="8"/>
                  </a:lnTo>
                  <a:lnTo>
                    <a:pt x="8" y="8"/>
                  </a:lnTo>
                  <a:lnTo>
                    <a:pt x="8" y="0"/>
                  </a:lnTo>
                  <a:lnTo>
                    <a:pt x="16" y="8"/>
                  </a:lnTo>
                  <a:lnTo>
                    <a:pt x="24" y="8"/>
                  </a:lnTo>
                  <a:lnTo>
                    <a:pt x="24" y="16"/>
                  </a:lnTo>
                  <a:lnTo>
                    <a:pt x="24" y="24"/>
                  </a:lnTo>
                  <a:lnTo>
                    <a:pt x="16" y="16"/>
                  </a:lnTo>
                  <a:lnTo>
                    <a:pt x="8"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03" name="Freeform 35">
              <a:extLst>
                <a:ext uri="{FF2B5EF4-FFF2-40B4-BE49-F238E27FC236}">
                  <a16:creationId xmlns:a16="http://schemas.microsoft.com/office/drawing/2014/main" id="{0F6FE43A-39CC-46F8-BCE7-198B1E481E76}"/>
                </a:ext>
              </a:extLst>
            </p:cNvPr>
            <p:cNvSpPr>
              <a:spLocks/>
            </p:cNvSpPr>
            <p:nvPr/>
          </p:nvSpPr>
          <p:spPr bwMode="auto">
            <a:xfrm>
              <a:off x="5165725" y="1787525"/>
              <a:ext cx="77788" cy="77788"/>
            </a:xfrm>
            <a:custGeom>
              <a:avLst/>
              <a:gdLst>
                <a:gd name="T0" fmla="*/ 0 w 49"/>
                <a:gd name="T1" fmla="*/ 100806891 h 49"/>
                <a:gd name="T2" fmla="*/ 20161380 w 49"/>
                <a:gd name="T3" fmla="*/ 60484145 h 49"/>
                <a:gd name="T4" fmla="*/ 20161380 w 49"/>
                <a:gd name="T5" fmla="*/ 20161380 h 49"/>
                <a:gd name="T6" fmla="*/ 63005110 w 49"/>
                <a:gd name="T7" fmla="*/ 40322759 h 49"/>
                <a:gd name="T8" fmla="*/ 83166483 w 49"/>
                <a:gd name="T9" fmla="*/ 0 h 49"/>
                <a:gd name="T10" fmla="*/ 83166483 w 49"/>
                <a:gd name="T11" fmla="*/ 40322759 h 49"/>
                <a:gd name="T12" fmla="*/ 123489255 w 49"/>
                <a:gd name="T13" fmla="*/ 60484145 h 49"/>
                <a:gd name="T14" fmla="*/ 83166483 w 49"/>
                <a:gd name="T15" fmla="*/ 80645518 h 49"/>
                <a:gd name="T16" fmla="*/ 83166483 w 49"/>
                <a:gd name="T17" fmla="*/ 123489255 h 49"/>
                <a:gd name="T18" fmla="*/ 40322759 w 49"/>
                <a:gd name="T19" fmla="*/ 80645518 h 49"/>
                <a:gd name="T20" fmla="*/ 0 w 49"/>
                <a:gd name="T21" fmla="*/ 100806891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49"/>
                <a:gd name="T35" fmla="*/ 49 w 49"/>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49">
                  <a:moveTo>
                    <a:pt x="0" y="40"/>
                  </a:moveTo>
                  <a:lnTo>
                    <a:pt x="8" y="24"/>
                  </a:lnTo>
                  <a:lnTo>
                    <a:pt x="8" y="8"/>
                  </a:lnTo>
                  <a:lnTo>
                    <a:pt x="25" y="16"/>
                  </a:lnTo>
                  <a:lnTo>
                    <a:pt x="33" y="0"/>
                  </a:lnTo>
                  <a:lnTo>
                    <a:pt x="33" y="16"/>
                  </a:lnTo>
                  <a:lnTo>
                    <a:pt x="49" y="24"/>
                  </a:lnTo>
                  <a:lnTo>
                    <a:pt x="33" y="32"/>
                  </a:lnTo>
                  <a:lnTo>
                    <a:pt x="33" y="49"/>
                  </a:lnTo>
                  <a:lnTo>
                    <a:pt x="16" y="32"/>
                  </a:lnTo>
                  <a:lnTo>
                    <a:pt x="0"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04" name="Freeform 36">
              <a:extLst>
                <a:ext uri="{FF2B5EF4-FFF2-40B4-BE49-F238E27FC236}">
                  <a16:creationId xmlns:a16="http://schemas.microsoft.com/office/drawing/2014/main" id="{2FF605F5-DFDA-4464-B806-FC201BE1ADCC}"/>
                </a:ext>
              </a:extLst>
            </p:cNvPr>
            <p:cNvSpPr>
              <a:spLocks/>
            </p:cNvSpPr>
            <p:nvPr/>
          </p:nvSpPr>
          <p:spPr bwMode="auto">
            <a:xfrm>
              <a:off x="4589463" y="1878013"/>
              <a:ext cx="50800" cy="63500"/>
            </a:xfrm>
            <a:custGeom>
              <a:avLst/>
              <a:gdLst>
                <a:gd name="T0" fmla="*/ 60483746 w 32"/>
                <a:gd name="T1" fmla="*/ 100806236 h 40"/>
                <a:gd name="T2" fmla="*/ 20161247 w 32"/>
                <a:gd name="T3" fmla="*/ 80644994 h 40"/>
                <a:gd name="T4" fmla="*/ 0 w 32"/>
                <a:gd name="T5" fmla="*/ 80644994 h 40"/>
                <a:gd name="T6" fmla="*/ 20161247 w 32"/>
                <a:gd name="T7" fmla="*/ 60483752 h 40"/>
                <a:gd name="T8" fmla="*/ 0 w 32"/>
                <a:gd name="T9" fmla="*/ 20161249 h 40"/>
                <a:gd name="T10" fmla="*/ 20161247 w 32"/>
                <a:gd name="T11" fmla="*/ 20161249 h 40"/>
                <a:gd name="T12" fmla="*/ 60483746 w 32"/>
                <a:gd name="T13" fmla="*/ 0 h 40"/>
                <a:gd name="T14" fmla="*/ 60483746 w 32"/>
                <a:gd name="T15" fmla="*/ 40322497 h 40"/>
                <a:gd name="T16" fmla="*/ 80644986 w 32"/>
                <a:gd name="T17" fmla="*/ 60483752 h 40"/>
                <a:gd name="T18" fmla="*/ 60483746 w 32"/>
                <a:gd name="T19" fmla="*/ 60483752 h 40"/>
                <a:gd name="T20" fmla="*/ 60483746 w 32"/>
                <a:gd name="T21" fmla="*/ 100806236 h 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
                <a:gd name="T34" fmla="*/ 0 h 40"/>
                <a:gd name="T35" fmla="*/ 32 w 32"/>
                <a:gd name="T36" fmla="*/ 40 h 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 h="40">
                  <a:moveTo>
                    <a:pt x="24" y="40"/>
                  </a:moveTo>
                  <a:lnTo>
                    <a:pt x="8" y="32"/>
                  </a:lnTo>
                  <a:lnTo>
                    <a:pt x="0" y="32"/>
                  </a:lnTo>
                  <a:lnTo>
                    <a:pt x="8" y="24"/>
                  </a:lnTo>
                  <a:lnTo>
                    <a:pt x="0" y="8"/>
                  </a:lnTo>
                  <a:lnTo>
                    <a:pt x="8" y="8"/>
                  </a:lnTo>
                  <a:lnTo>
                    <a:pt x="24" y="0"/>
                  </a:lnTo>
                  <a:lnTo>
                    <a:pt x="24" y="16"/>
                  </a:lnTo>
                  <a:lnTo>
                    <a:pt x="32" y="24"/>
                  </a:lnTo>
                  <a:lnTo>
                    <a:pt x="24" y="24"/>
                  </a:lnTo>
                  <a:lnTo>
                    <a:pt x="24"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05" name="Freeform 37">
              <a:extLst>
                <a:ext uri="{FF2B5EF4-FFF2-40B4-BE49-F238E27FC236}">
                  <a16:creationId xmlns:a16="http://schemas.microsoft.com/office/drawing/2014/main" id="{864B8E0C-B514-40D9-9120-D5B95DD1D896}"/>
                </a:ext>
              </a:extLst>
            </p:cNvPr>
            <p:cNvSpPr>
              <a:spLocks/>
            </p:cNvSpPr>
            <p:nvPr/>
          </p:nvSpPr>
          <p:spPr bwMode="auto">
            <a:xfrm>
              <a:off x="5884863" y="1812925"/>
              <a:ext cx="101600" cy="103188"/>
            </a:xfrm>
            <a:custGeom>
              <a:avLst/>
              <a:gdLst>
                <a:gd name="T0" fmla="*/ 120967492 w 64"/>
                <a:gd name="T1" fmla="*/ 163811716 h 65"/>
                <a:gd name="T2" fmla="*/ 80644986 w 64"/>
                <a:gd name="T3" fmla="*/ 123489040 h 65"/>
                <a:gd name="T4" fmla="*/ 20161247 w 64"/>
                <a:gd name="T5" fmla="*/ 163811716 h 65"/>
                <a:gd name="T6" fmla="*/ 40322493 w 64"/>
                <a:gd name="T7" fmla="*/ 103327677 h 65"/>
                <a:gd name="T8" fmla="*/ 0 w 64"/>
                <a:gd name="T9" fmla="*/ 60484039 h 65"/>
                <a:gd name="T10" fmla="*/ 40322493 w 64"/>
                <a:gd name="T11" fmla="*/ 60484039 h 65"/>
                <a:gd name="T12" fmla="*/ 80644986 w 64"/>
                <a:gd name="T13" fmla="*/ 0 h 65"/>
                <a:gd name="T14" fmla="*/ 100806227 w 64"/>
                <a:gd name="T15" fmla="*/ 60484039 h 65"/>
                <a:gd name="T16" fmla="*/ 161289973 w 64"/>
                <a:gd name="T17" fmla="*/ 60484039 h 65"/>
                <a:gd name="T18" fmla="*/ 120967492 w 64"/>
                <a:gd name="T19" fmla="*/ 103327677 h 65"/>
                <a:gd name="T20" fmla="*/ 120967492 w 64"/>
                <a:gd name="T21" fmla="*/ 163811716 h 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4"/>
                <a:gd name="T34" fmla="*/ 0 h 65"/>
                <a:gd name="T35" fmla="*/ 64 w 64"/>
                <a:gd name="T36" fmla="*/ 65 h 6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4" h="65">
                  <a:moveTo>
                    <a:pt x="48" y="65"/>
                  </a:moveTo>
                  <a:lnTo>
                    <a:pt x="32" y="49"/>
                  </a:lnTo>
                  <a:lnTo>
                    <a:pt x="8" y="65"/>
                  </a:lnTo>
                  <a:lnTo>
                    <a:pt x="16" y="41"/>
                  </a:lnTo>
                  <a:lnTo>
                    <a:pt x="0" y="24"/>
                  </a:lnTo>
                  <a:lnTo>
                    <a:pt x="16" y="24"/>
                  </a:lnTo>
                  <a:lnTo>
                    <a:pt x="32" y="0"/>
                  </a:lnTo>
                  <a:lnTo>
                    <a:pt x="40" y="24"/>
                  </a:lnTo>
                  <a:lnTo>
                    <a:pt x="64" y="24"/>
                  </a:lnTo>
                  <a:lnTo>
                    <a:pt x="48" y="41"/>
                  </a:lnTo>
                  <a:lnTo>
                    <a:pt x="48" y="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06" name="Freeform 38">
              <a:extLst>
                <a:ext uri="{FF2B5EF4-FFF2-40B4-BE49-F238E27FC236}">
                  <a16:creationId xmlns:a16="http://schemas.microsoft.com/office/drawing/2014/main" id="{A55CC902-8FE5-43E7-86F8-B4B9505EA2EB}"/>
                </a:ext>
              </a:extLst>
            </p:cNvPr>
            <p:cNvSpPr>
              <a:spLocks/>
            </p:cNvSpPr>
            <p:nvPr/>
          </p:nvSpPr>
          <p:spPr bwMode="auto">
            <a:xfrm>
              <a:off x="6256338" y="1825625"/>
              <a:ext cx="63500" cy="65088"/>
            </a:xfrm>
            <a:custGeom>
              <a:avLst/>
              <a:gdLst>
                <a:gd name="T0" fmla="*/ 80644994 w 40"/>
                <a:gd name="T1" fmla="*/ 83166583 h 41"/>
                <a:gd name="T2" fmla="*/ 60483752 w 40"/>
                <a:gd name="T3" fmla="*/ 83166583 h 41"/>
                <a:gd name="T4" fmla="*/ 40322497 w 40"/>
                <a:gd name="T5" fmla="*/ 103327980 h 41"/>
                <a:gd name="T6" fmla="*/ 40322497 w 40"/>
                <a:gd name="T7" fmla="*/ 63005185 h 41"/>
                <a:gd name="T8" fmla="*/ 0 w 40"/>
                <a:gd name="T9" fmla="*/ 40322807 h 41"/>
                <a:gd name="T10" fmla="*/ 40322497 w 40"/>
                <a:gd name="T11" fmla="*/ 40322807 h 41"/>
                <a:gd name="T12" fmla="*/ 40322497 w 40"/>
                <a:gd name="T13" fmla="*/ 0 h 41"/>
                <a:gd name="T14" fmla="*/ 60483752 w 40"/>
                <a:gd name="T15" fmla="*/ 20161404 h 41"/>
                <a:gd name="T16" fmla="*/ 100806236 w 40"/>
                <a:gd name="T17" fmla="*/ 20161404 h 41"/>
                <a:gd name="T18" fmla="*/ 80644994 w 40"/>
                <a:gd name="T19" fmla="*/ 63005185 h 41"/>
                <a:gd name="T20" fmla="*/ 80644994 w 40"/>
                <a:gd name="T21" fmla="*/ 83166583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
                <a:gd name="T34" fmla="*/ 0 h 41"/>
                <a:gd name="T35" fmla="*/ 40 w 40"/>
                <a:gd name="T36" fmla="*/ 41 h 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 h="41">
                  <a:moveTo>
                    <a:pt x="32" y="33"/>
                  </a:moveTo>
                  <a:lnTo>
                    <a:pt x="24" y="33"/>
                  </a:lnTo>
                  <a:lnTo>
                    <a:pt x="16" y="41"/>
                  </a:lnTo>
                  <a:lnTo>
                    <a:pt x="16" y="25"/>
                  </a:lnTo>
                  <a:lnTo>
                    <a:pt x="0" y="16"/>
                  </a:lnTo>
                  <a:lnTo>
                    <a:pt x="16" y="16"/>
                  </a:lnTo>
                  <a:lnTo>
                    <a:pt x="16" y="0"/>
                  </a:lnTo>
                  <a:lnTo>
                    <a:pt x="24" y="8"/>
                  </a:lnTo>
                  <a:lnTo>
                    <a:pt x="40" y="8"/>
                  </a:lnTo>
                  <a:lnTo>
                    <a:pt x="32" y="25"/>
                  </a:lnTo>
                  <a:lnTo>
                    <a:pt x="32"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07" name="Freeform 39">
              <a:extLst>
                <a:ext uri="{FF2B5EF4-FFF2-40B4-BE49-F238E27FC236}">
                  <a16:creationId xmlns:a16="http://schemas.microsoft.com/office/drawing/2014/main" id="{A7D8E717-DD03-4EF5-AFAF-BA641724BD6D}"/>
                </a:ext>
              </a:extLst>
            </p:cNvPr>
            <p:cNvSpPr>
              <a:spLocks/>
            </p:cNvSpPr>
            <p:nvPr/>
          </p:nvSpPr>
          <p:spPr bwMode="auto">
            <a:xfrm>
              <a:off x="6678613" y="2300288"/>
              <a:ext cx="166688" cy="166688"/>
            </a:xfrm>
            <a:custGeom>
              <a:avLst/>
              <a:gdLst>
                <a:gd name="T0" fmla="*/ 244456711 w 105"/>
                <a:gd name="T1" fmla="*/ 244456711 h 105"/>
                <a:gd name="T2" fmla="*/ 143650139 w 105"/>
                <a:gd name="T3" fmla="*/ 204134053 h 105"/>
                <a:gd name="T4" fmla="*/ 60483939 w 105"/>
                <a:gd name="T5" fmla="*/ 264618016 h 105"/>
                <a:gd name="T6" fmla="*/ 60483939 w 105"/>
                <a:gd name="T7" fmla="*/ 163811443 h 105"/>
                <a:gd name="T8" fmla="*/ 0 w 105"/>
                <a:gd name="T9" fmla="*/ 123488834 h 105"/>
                <a:gd name="T10" fmla="*/ 80645243 w 105"/>
                <a:gd name="T11" fmla="*/ 80645243 h 105"/>
                <a:gd name="T12" fmla="*/ 103327505 w 105"/>
                <a:gd name="T13" fmla="*/ 0 h 105"/>
                <a:gd name="T14" fmla="*/ 163811443 w 105"/>
                <a:gd name="T15" fmla="*/ 60483939 h 105"/>
                <a:gd name="T16" fmla="*/ 264618016 w 105"/>
                <a:gd name="T17" fmla="*/ 60483939 h 105"/>
                <a:gd name="T18" fmla="*/ 204134053 w 105"/>
                <a:gd name="T19" fmla="*/ 143650139 h 105"/>
                <a:gd name="T20" fmla="*/ 244456711 w 105"/>
                <a:gd name="T21" fmla="*/ 244456711 h 10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5"/>
                <a:gd name="T34" fmla="*/ 0 h 105"/>
                <a:gd name="T35" fmla="*/ 105 w 105"/>
                <a:gd name="T36" fmla="*/ 105 h 10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5" h="105">
                  <a:moveTo>
                    <a:pt x="97" y="97"/>
                  </a:moveTo>
                  <a:lnTo>
                    <a:pt x="57" y="81"/>
                  </a:lnTo>
                  <a:lnTo>
                    <a:pt x="24" y="105"/>
                  </a:lnTo>
                  <a:lnTo>
                    <a:pt x="24" y="65"/>
                  </a:lnTo>
                  <a:lnTo>
                    <a:pt x="0" y="49"/>
                  </a:lnTo>
                  <a:lnTo>
                    <a:pt x="32" y="32"/>
                  </a:lnTo>
                  <a:lnTo>
                    <a:pt x="41" y="0"/>
                  </a:lnTo>
                  <a:lnTo>
                    <a:pt x="65" y="24"/>
                  </a:lnTo>
                  <a:lnTo>
                    <a:pt x="105" y="24"/>
                  </a:lnTo>
                  <a:lnTo>
                    <a:pt x="81" y="57"/>
                  </a:lnTo>
                  <a:lnTo>
                    <a:pt x="97" y="9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08" name="Freeform 40">
              <a:extLst>
                <a:ext uri="{FF2B5EF4-FFF2-40B4-BE49-F238E27FC236}">
                  <a16:creationId xmlns:a16="http://schemas.microsoft.com/office/drawing/2014/main" id="{A0CD15F5-C6E6-4F36-A0DE-05D104C57C30}"/>
                </a:ext>
              </a:extLst>
            </p:cNvPr>
            <p:cNvSpPr>
              <a:spLocks/>
            </p:cNvSpPr>
            <p:nvPr/>
          </p:nvSpPr>
          <p:spPr bwMode="auto">
            <a:xfrm>
              <a:off x="6845300" y="3043238"/>
              <a:ext cx="77788" cy="77788"/>
            </a:xfrm>
            <a:custGeom>
              <a:avLst/>
              <a:gdLst>
                <a:gd name="T0" fmla="*/ 123489255 w 49"/>
                <a:gd name="T1" fmla="*/ 63005110 h 49"/>
                <a:gd name="T2" fmla="*/ 80645518 w 49"/>
                <a:gd name="T3" fmla="*/ 83166483 h 49"/>
                <a:gd name="T4" fmla="*/ 80645518 w 49"/>
                <a:gd name="T5" fmla="*/ 123489255 h 49"/>
                <a:gd name="T6" fmla="*/ 40322759 w 49"/>
                <a:gd name="T7" fmla="*/ 83166483 h 49"/>
                <a:gd name="T8" fmla="*/ 0 w 49"/>
                <a:gd name="T9" fmla="*/ 83166483 h 49"/>
                <a:gd name="T10" fmla="*/ 20161380 w 49"/>
                <a:gd name="T11" fmla="*/ 42843724 h 49"/>
                <a:gd name="T12" fmla="*/ 20161380 w 49"/>
                <a:gd name="T13" fmla="*/ 0 h 49"/>
                <a:gd name="T14" fmla="*/ 60484145 w 49"/>
                <a:gd name="T15" fmla="*/ 20161380 h 49"/>
                <a:gd name="T16" fmla="*/ 103327857 w 49"/>
                <a:gd name="T17" fmla="*/ 0 h 49"/>
                <a:gd name="T18" fmla="*/ 103327857 w 49"/>
                <a:gd name="T19" fmla="*/ 42843724 h 49"/>
                <a:gd name="T20" fmla="*/ 123489255 w 49"/>
                <a:gd name="T21" fmla="*/ 63005110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49"/>
                <a:gd name="T35" fmla="*/ 49 w 49"/>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49">
                  <a:moveTo>
                    <a:pt x="49" y="25"/>
                  </a:moveTo>
                  <a:lnTo>
                    <a:pt x="32" y="33"/>
                  </a:lnTo>
                  <a:lnTo>
                    <a:pt x="32" y="49"/>
                  </a:lnTo>
                  <a:lnTo>
                    <a:pt x="16" y="33"/>
                  </a:lnTo>
                  <a:lnTo>
                    <a:pt x="0" y="33"/>
                  </a:lnTo>
                  <a:lnTo>
                    <a:pt x="8" y="17"/>
                  </a:lnTo>
                  <a:lnTo>
                    <a:pt x="8" y="0"/>
                  </a:lnTo>
                  <a:lnTo>
                    <a:pt x="24" y="8"/>
                  </a:lnTo>
                  <a:lnTo>
                    <a:pt x="41" y="0"/>
                  </a:lnTo>
                  <a:lnTo>
                    <a:pt x="41" y="17"/>
                  </a:lnTo>
                  <a:lnTo>
                    <a:pt x="49"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09" name="Freeform 41">
              <a:extLst>
                <a:ext uri="{FF2B5EF4-FFF2-40B4-BE49-F238E27FC236}">
                  <a16:creationId xmlns:a16="http://schemas.microsoft.com/office/drawing/2014/main" id="{FF62C62F-EC6C-443F-A984-1B98361D10E3}"/>
                </a:ext>
              </a:extLst>
            </p:cNvPr>
            <p:cNvSpPr>
              <a:spLocks/>
            </p:cNvSpPr>
            <p:nvPr/>
          </p:nvSpPr>
          <p:spPr bwMode="auto">
            <a:xfrm>
              <a:off x="6564313" y="2044700"/>
              <a:ext cx="50800" cy="50800"/>
            </a:xfrm>
            <a:custGeom>
              <a:avLst/>
              <a:gdLst>
                <a:gd name="T0" fmla="*/ 0 w 32"/>
                <a:gd name="T1" fmla="*/ 80644986 h 32"/>
                <a:gd name="T2" fmla="*/ 0 w 32"/>
                <a:gd name="T3" fmla="*/ 40322493 h 32"/>
                <a:gd name="T4" fmla="*/ 0 w 32"/>
                <a:gd name="T5" fmla="*/ 20161247 h 32"/>
                <a:gd name="T6" fmla="*/ 20161247 w 32"/>
                <a:gd name="T7" fmla="*/ 20161247 h 32"/>
                <a:gd name="T8" fmla="*/ 40322493 w 32"/>
                <a:gd name="T9" fmla="*/ 0 h 32"/>
                <a:gd name="T10" fmla="*/ 40322493 w 32"/>
                <a:gd name="T11" fmla="*/ 20161247 h 32"/>
                <a:gd name="T12" fmla="*/ 80644986 w 32"/>
                <a:gd name="T13" fmla="*/ 40322493 h 32"/>
                <a:gd name="T14" fmla="*/ 60483746 w 32"/>
                <a:gd name="T15" fmla="*/ 40322493 h 32"/>
                <a:gd name="T16" fmla="*/ 60483746 w 32"/>
                <a:gd name="T17" fmla="*/ 80644986 h 32"/>
                <a:gd name="T18" fmla="*/ 20161247 w 32"/>
                <a:gd name="T19" fmla="*/ 60483746 h 32"/>
                <a:gd name="T20" fmla="*/ 0 w 32"/>
                <a:gd name="T21" fmla="*/ 80644986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
                <a:gd name="T34" fmla="*/ 0 h 32"/>
                <a:gd name="T35" fmla="*/ 32 w 32"/>
                <a:gd name="T36" fmla="*/ 32 h 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 h="32">
                  <a:moveTo>
                    <a:pt x="0" y="32"/>
                  </a:moveTo>
                  <a:lnTo>
                    <a:pt x="0" y="16"/>
                  </a:lnTo>
                  <a:lnTo>
                    <a:pt x="0" y="8"/>
                  </a:lnTo>
                  <a:lnTo>
                    <a:pt x="8" y="8"/>
                  </a:lnTo>
                  <a:lnTo>
                    <a:pt x="16" y="0"/>
                  </a:lnTo>
                  <a:lnTo>
                    <a:pt x="16" y="8"/>
                  </a:lnTo>
                  <a:lnTo>
                    <a:pt x="32" y="16"/>
                  </a:lnTo>
                  <a:lnTo>
                    <a:pt x="24" y="16"/>
                  </a:lnTo>
                  <a:lnTo>
                    <a:pt x="24" y="32"/>
                  </a:lnTo>
                  <a:lnTo>
                    <a:pt x="8" y="24"/>
                  </a:lnTo>
                  <a:lnTo>
                    <a:pt x="0"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10" name="Freeform 42">
              <a:extLst>
                <a:ext uri="{FF2B5EF4-FFF2-40B4-BE49-F238E27FC236}">
                  <a16:creationId xmlns:a16="http://schemas.microsoft.com/office/drawing/2014/main" id="{387ADF97-B557-4F41-9EE0-4E0AC3EC3137}"/>
                </a:ext>
              </a:extLst>
            </p:cNvPr>
            <p:cNvSpPr>
              <a:spLocks/>
            </p:cNvSpPr>
            <p:nvPr/>
          </p:nvSpPr>
          <p:spPr bwMode="auto">
            <a:xfrm>
              <a:off x="7229475" y="4030663"/>
              <a:ext cx="39688" cy="38100"/>
            </a:xfrm>
            <a:custGeom>
              <a:avLst/>
              <a:gdLst>
                <a:gd name="T0" fmla="*/ 63005499 w 25"/>
                <a:gd name="T1" fmla="*/ 40322500 h 24"/>
                <a:gd name="T2" fmla="*/ 42843989 w 25"/>
                <a:gd name="T3" fmla="*/ 40322500 h 24"/>
                <a:gd name="T4" fmla="*/ 42843989 w 25"/>
                <a:gd name="T5" fmla="*/ 60483756 h 24"/>
                <a:gd name="T6" fmla="*/ 42843989 w 25"/>
                <a:gd name="T7" fmla="*/ 60483756 h 24"/>
                <a:gd name="T8" fmla="*/ 0 w 25"/>
                <a:gd name="T9" fmla="*/ 60483756 h 24"/>
                <a:gd name="T10" fmla="*/ 20161504 w 25"/>
                <a:gd name="T11" fmla="*/ 40322500 h 24"/>
                <a:gd name="T12" fmla="*/ 0 w 25"/>
                <a:gd name="T13" fmla="*/ 20161250 h 24"/>
                <a:gd name="T14" fmla="*/ 20161504 w 25"/>
                <a:gd name="T15" fmla="*/ 20161250 h 24"/>
                <a:gd name="T16" fmla="*/ 42843989 w 25"/>
                <a:gd name="T17" fmla="*/ 0 h 24"/>
                <a:gd name="T18" fmla="*/ 42843989 w 25"/>
                <a:gd name="T19" fmla="*/ 20161250 h 24"/>
                <a:gd name="T20" fmla="*/ 63005499 w 25"/>
                <a:gd name="T21" fmla="*/ 4032250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24"/>
                <a:gd name="T35" fmla="*/ 25 w 25"/>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24">
                  <a:moveTo>
                    <a:pt x="25" y="16"/>
                  </a:moveTo>
                  <a:lnTo>
                    <a:pt x="17" y="16"/>
                  </a:lnTo>
                  <a:lnTo>
                    <a:pt x="17" y="24"/>
                  </a:lnTo>
                  <a:lnTo>
                    <a:pt x="0" y="24"/>
                  </a:lnTo>
                  <a:lnTo>
                    <a:pt x="8" y="16"/>
                  </a:lnTo>
                  <a:lnTo>
                    <a:pt x="0" y="8"/>
                  </a:lnTo>
                  <a:lnTo>
                    <a:pt x="8" y="8"/>
                  </a:lnTo>
                  <a:lnTo>
                    <a:pt x="17" y="0"/>
                  </a:lnTo>
                  <a:lnTo>
                    <a:pt x="17" y="8"/>
                  </a:lnTo>
                  <a:lnTo>
                    <a:pt x="25"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11" name="Freeform 43">
              <a:extLst>
                <a:ext uri="{FF2B5EF4-FFF2-40B4-BE49-F238E27FC236}">
                  <a16:creationId xmlns:a16="http://schemas.microsoft.com/office/drawing/2014/main" id="{10CBE390-35F5-4551-A4DA-697455513066}"/>
                </a:ext>
              </a:extLst>
            </p:cNvPr>
            <p:cNvSpPr>
              <a:spLocks/>
            </p:cNvSpPr>
            <p:nvPr/>
          </p:nvSpPr>
          <p:spPr bwMode="auto">
            <a:xfrm>
              <a:off x="7089775" y="3530600"/>
              <a:ext cx="88900" cy="90488"/>
            </a:xfrm>
            <a:custGeom>
              <a:avLst/>
              <a:gdLst>
                <a:gd name="T0" fmla="*/ 120967517 w 56"/>
                <a:gd name="T1" fmla="*/ 20161362 h 57"/>
                <a:gd name="T2" fmla="*/ 100806247 w 56"/>
                <a:gd name="T3" fmla="*/ 60484093 h 57"/>
                <a:gd name="T4" fmla="*/ 141128761 w 56"/>
                <a:gd name="T5" fmla="*/ 103327768 h 57"/>
                <a:gd name="T6" fmla="*/ 80645003 w 56"/>
                <a:gd name="T7" fmla="*/ 103327768 h 57"/>
                <a:gd name="T8" fmla="*/ 60483758 w 56"/>
                <a:gd name="T9" fmla="*/ 143650505 h 57"/>
                <a:gd name="T10" fmla="*/ 40322501 w 56"/>
                <a:gd name="T11" fmla="*/ 103327768 h 57"/>
                <a:gd name="T12" fmla="*/ 0 w 56"/>
                <a:gd name="T13" fmla="*/ 83166412 h 57"/>
                <a:gd name="T14" fmla="*/ 40322501 w 56"/>
                <a:gd name="T15" fmla="*/ 40322724 h 57"/>
                <a:gd name="T16" fmla="*/ 40322501 w 56"/>
                <a:gd name="T17" fmla="*/ 0 h 57"/>
                <a:gd name="T18" fmla="*/ 60483758 w 56"/>
                <a:gd name="T19" fmla="*/ 20161362 h 57"/>
                <a:gd name="T20" fmla="*/ 120967517 w 56"/>
                <a:gd name="T21" fmla="*/ 20161362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57"/>
                <a:gd name="T35" fmla="*/ 56 w 56"/>
                <a:gd name="T36" fmla="*/ 57 h 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57">
                  <a:moveTo>
                    <a:pt x="48" y="8"/>
                  </a:moveTo>
                  <a:lnTo>
                    <a:pt x="40" y="24"/>
                  </a:lnTo>
                  <a:lnTo>
                    <a:pt x="56" y="41"/>
                  </a:lnTo>
                  <a:lnTo>
                    <a:pt x="32" y="41"/>
                  </a:lnTo>
                  <a:lnTo>
                    <a:pt x="24" y="57"/>
                  </a:lnTo>
                  <a:lnTo>
                    <a:pt x="16" y="41"/>
                  </a:lnTo>
                  <a:lnTo>
                    <a:pt x="0" y="33"/>
                  </a:lnTo>
                  <a:lnTo>
                    <a:pt x="16" y="16"/>
                  </a:lnTo>
                  <a:lnTo>
                    <a:pt x="16" y="0"/>
                  </a:lnTo>
                  <a:lnTo>
                    <a:pt x="24" y="8"/>
                  </a:lnTo>
                  <a:lnTo>
                    <a:pt x="48"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12" name="Freeform 44">
              <a:extLst>
                <a:ext uri="{FF2B5EF4-FFF2-40B4-BE49-F238E27FC236}">
                  <a16:creationId xmlns:a16="http://schemas.microsoft.com/office/drawing/2014/main" id="{90388A68-E474-45A1-AF4F-E123724E68D6}"/>
                </a:ext>
              </a:extLst>
            </p:cNvPr>
            <p:cNvSpPr>
              <a:spLocks/>
            </p:cNvSpPr>
            <p:nvPr/>
          </p:nvSpPr>
          <p:spPr bwMode="auto">
            <a:xfrm>
              <a:off x="2538413" y="2724150"/>
              <a:ext cx="115888" cy="114300"/>
            </a:xfrm>
            <a:custGeom>
              <a:avLst/>
              <a:gdLst>
                <a:gd name="T0" fmla="*/ 163811638 w 73"/>
                <a:gd name="T1" fmla="*/ 161289981 h 72"/>
                <a:gd name="T2" fmla="*/ 100806668 w 73"/>
                <a:gd name="T3" fmla="*/ 141128740 h 72"/>
                <a:gd name="T4" fmla="*/ 60484010 w 73"/>
                <a:gd name="T5" fmla="*/ 181451223 h 72"/>
                <a:gd name="T6" fmla="*/ 60484010 w 73"/>
                <a:gd name="T7" fmla="*/ 120967498 h 72"/>
                <a:gd name="T8" fmla="*/ 0 w 73"/>
                <a:gd name="T9" fmla="*/ 80644991 h 72"/>
                <a:gd name="T10" fmla="*/ 60484010 w 73"/>
                <a:gd name="T11" fmla="*/ 60483749 h 72"/>
                <a:gd name="T12" fmla="*/ 80645339 w 73"/>
                <a:gd name="T13" fmla="*/ 0 h 72"/>
                <a:gd name="T14" fmla="*/ 120968021 w 73"/>
                <a:gd name="T15" fmla="*/ 60483749 h 72"/>
                <a:gd name="T16" fmla="*/ 183972966 w 73"/>
                <a:gd name="T17" fmla="*/ 60483749 h 72"/>
                <a:gd name="T18" fmla="*/ 143650309 w 73"/>
                <a:gd name="T19" fmla="*/ 100806232 h 72"/>
                <a:gd name="T20" fmla="*/ 163811638 w 73"/>
                <a:gd name="T21" fmla="*/ 161289981 h 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3"/>
                <a:gd name="T34" fmla="*/ 0 h 72"/>
                <a:gd name="T35" fmla="*/ 73 w 73"/>
                <a:gd name="T36" fmla="*/ 72 h 7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3" h="72">
                  <a:moveTo>
                    <a:pt x="65" y="64"/>
                  </a:moveTo>
                  <a:lnTo>
                    <a:pt x="40" y="56"/>
                  </a:lnTo>
                  <a:lnTo>
                    <a:pt x="24" y="72"/>
                  </a:lnTo>
                  <a:lnTo>
                    <a:pt x="24" y="48"/>
                  </a:lnTo>
                  <a:lnTo>
                    <a:pt x="0" y="32"/>
                  </a:lnTo>
                  <a:lnTo>
                    <a:pt x="24" y="24"/>
                  </a:lnTo>
                  <a:lnTo>
                    <a:pt x="32" y="0"/>
                  </a:lnTo>
                  <a:lnTo>
                    <a:pt x="48" y="24"/>
                  </a:lnTo>
                  <a:lnTo>
                    <a:pt x="73" y="24"/>
                  </a:lnTo>
                  <a:lnTo>
                    <a:pt x="57" y="40"/>
                  </a:lnTo>
                  <a:lnTo>
                    <a:pt x="65"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13" name="Freeform 45">
              <a:extLst>
                <a:ext uri="{FF2B5EF4-FFF2-40B4-BE49-F238E27FC236}">
                  <a16:creationId xmlns:a16="http://schemas.microsoft.com/office/drawing/2014/main" id="{76271197-B6C6-4809-B2EC-A65CA5D8CDF4}"/>
                </a:ext>
              </a:extLst>
            </p:cNvPr>
            <p:cNvSpPr>
              <a:spLocks/>
            </p:cNvSpPr>
            <p:nvPr/>
          </p:nvSpPr>
          <p:spPr bwMode="auto">
            <a:xfrm>
              <a:off x="6165850" y="2479675"/>
              <a:ext cx="90488" cy="90488"/>
            </a:xfrm>
            <a:custGeom>
              <a:avLst/>
              <a:gdLst>
                <a:gd name="T0" fmla="*/ 103327768 w 57"/>
                <a:gd name="T1" fmla="*/ 143650505 h 57"/>
                <a:gd name="T2" fmla="*/ 60484093 w 57"/>
                <a:gd name="T3" fmla="*/ 100806805 h 57"/>
                <a:gd name="T4" fmla="*/ 20161362 w 57"/>
                <a:gd name="T5" fmla="*/ 123489149 h 57"/>
                <a:gd name="T6" fmla="*/ 40322724 w 57"/>
                <a:gd name="T7" fmla="*/ 80645449 h 57"/>
                <a:gd name="T8" fmla="*/ 0 w 57"/>
                <a:gd name="T9" fmla="*/ 40322724 h 57"/>
                <a:gd name="T10" fmla="*/ 40322724 w 57"/>
                <a:gd name="T11" fmla="*/ 40322724 h 57"/>
                <a:gd name="T12" fmla="*/ 80645449 w 57"/>
                <a:gd name="T13" fmla="*/ 0 h 57"/>
                <a:gd name="T14" fmla="*/ 103327768 w 57"/>
                <a:gd name="T15" fmla="*/ 40322724 h 57"/>
                <a:gd name="T16" fmla="*/ 143650505 w 57"/>
                <a:gd name="T17" fmla="*/ 60484093 h 57"/>
                <a:gd name="T18" fmla="*/ 103327768 w 57"/>
                <a:gd name="T19" fmla="*/ 80645449 h 57"/>
                <a:gd name="T20" fmla="*/ 103327768 w 57"/>
                <a:gd name="T21" fmla="*/ 143650505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7"/>
                <a:gd name="T34" fmla="*/ 0 h 57"/>
                <a:gd name="T35" fmla="*/ 57 w 57"/>
                <a:gd name="T36" fmla="*/ 57 h 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7" h="57">
                  <a:moveTo>
                    <a:pt x="41" y="57"/>
                  </a:moveTo>
                  <a:lnTo>
                    <a:pt x="24" y="40"/>
                  </a:lnTo>
                  <a:lnTo>
                    <a:pt x="8" y="49"/>
                  </a:lnTo>
                  <a:lnTo>
                    <a:pt x="16" y="32"/>
                  </a:lnTo>
                  <a:lnTo>
                    <a:pt x="0" y="16"/>
                  </a:lnTo>
                  <a:lnTo>
                    <a:pt x="16" y="16"/>
                  </a:lnTo>
                  <a:lnTo>
                    <a:pt x="32" y="0"/>
                  </a:lnTo>
                  <a:lnTo>
                    <a:pt x="41" y="16"/>
                  </a:lnTo>
                  <a:lnTo>
                    <a:pt x="57" y="24"/>
                  </a:lnTo>
                  <a:lnTo>
                    <a:pt x="41" y="32"/>
                  </a:lnTo>
                  <a:lnTo>
                    <a:pt x="41"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14" name="Freeform 46">
              <a:extLst>
                <a:ext uri="{FF2B5EF4-FFF2-40B4-BE49-F238E27FC236}">
                  <a16:creationId xmlns:a16="http://schemas.microsoft.com/office/drawing/2014/main" id="{B76E85AA-BC62-4457-A291-7E0E1EF76B6A}"/>
                </a:ext>
              </a:extLst>
            </p:cNvPr>
            <p:cNvSpPr>
              <a:spLocks/>
            </p:cNvSpPr>
            <p:nvPr/>
          </p:nvSpPr>
          <p:spPr bwMode="auto">
            <a:xfrm>
              <a:off x="2614613" y="2454275"/>
              <a:ext cx="39688" cy="50800"/>
            </a:xfrm>
            <a:custGeom>
              <a:avLst/>
              <a:gdLst>
                <a:gd name="T0" fmla="*/ 42843989 w 25"/>
                <a:gd name="T1" fmla="*/ 80644986 h 32"/>
                <a:gd name="T2" fmla="*/ 22682485 w 25"/>
                <a:gd name="T3" fmla="*/ 60483746 h 32"/>
                <a:gd name="T4" fmla="*/ 0 w 25"/>
                <a:gd name="T5" fmla="*/ 60483746 h 32"/>
                <a:gd name="T6" fmla="*/ 0 w 25"/>
                <a:gd name="T7" fmla="*/ 40322493 h 32"/>
                <a:gd name="T8" fmla="*/ 0 w 25"/>
                <a:gd name="T9" fmla="*/ 20161247 h 32"/>
                <a:gd name="T10" fmla="*/ 22682485 w 25"/>
                <a:gd name="T11" fmla="*/ 20161247 h 32"/>
                <a:gd name="T12" fmla="*/ 42843989 w 25"/>
                <a:gd name="T13" fmla="*/ 0 h 32"/>
                <a:gd name="T14" fmla="*/ 42843989 w 25"/>
                <a:gd name="T15" fmla="*/ 20161247 h 32"/>
                <a:gd name="T16" fmla="*/ 63005499 w 25"/>
                <a:gd name="T17" fmla="*/ 40322493 h 32"/>
                <a:gd name="T18" fmla="*/ 42843989 w 25"/>
                <a:gd name="T19" fmla="*/ 40322493 h 32"/>
                <a:gd name="T20" fmla="*/ 42843989 w 25"/>
                <a:gd name="T21" fmla="*/ 80644986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32"/>
                <a:gd name="T35" fmla="*/ 25 w 25"/>
                <a:gd name="T36" fmla="*/ 32 h 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32">
                  <a:moveTo>
                    <a:pt x="17" y="32"/>
                  </a:moveTo>
                  <a:lnTo>
                    <a:pt x="9" y="24"/>
                  </a:lnTo>
                  <a:lnTo>
                    <a:pt x="0" y="24"/>
                  </a:lnTo>
                  <a:lnTo>
                    <a:pt x="0" y="16"/>
                  </a:lnTo>
                  <a:lnTo>
                    <a:pt x="0" y="8"/>
                  </a:lnTo>
                  <a:lnTo>
                    <a:pt x="9" y="8"/>
                  </a:lnTo>
                  <a:lnTo>
                    <a:pt x="17" y="0"/>
                  </a:lnTo>
                  <a:lnTo>
                    <a:pt x="17" y="8"/>
                  </a:lnTo>
                  <a:lnTo>
                    <a:pt x="25" y="16"/>
                  </a:lnTo>
                  <a:lnTo>
                    <a:pt x="17" y="16"/>
                  </a:lnTo>
                  <a:lnTo>
                    <a:pt x="17"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15" name="Freeform 47">
              <a:extLst>
                <a:ext uri="{FF2B5EF4-FFF2-40B4-BE49-F238E27FC236}">
                  <a16:creationId xmlns:a16="http://schemas.microsoft.com/office/drawing/2014/main" id="{EFEDC691-383A-40A3-8A23-0219AE7FF20B}"/>
                </a:ext>
              </a:extLst>
            </p:cNvPr>
            <p:cNvSpPr>
              <a:spLocks/>
            </p:cNvSpPr>
            <p:nvPr/>
          </p:nvSpPr>
          <p:spPr bwMode="auto">
            <a:xfrm>
              <a:off x="2730500" y="1928813"/>
              <a:ext cx="50800" cy="50800"/>
            </a:xfrm>
            <a:custGeom>
              <a:avLst/>
              <a:gdLst>
                <a:gd name="T0" fmla="*/ 80644986 w 32"/>
                <a:gd name="T1" fmla="*/ 80644986 h 32"/>
                <a:gd name="T2" fmla="*/ 40322493 w 32"/>
                <a:gd name="T3" fmla="*/ 60483746 h 32"/>
                <a:gd name="T4" fmla="*/ 20161247 w 32"/>
                <a:gd name="T5" fmla="*/ 80644986 h 32"/>
                <a:gd name="T6" fmla="*/ 20161247 w 32"/>
                <a:gd name="T7" fmla="*/ 40322493 h 32"/>
                <a:gd name="T8" fmla="*/ 0 w 32"/>
                <a:gd name="T9" fmla="*/ 40322493 h 32"/>
                <a:gd name="T10" fmla="*/ 20161247 w 32"/>
                <a:gd name="T11" fmla="*/ 20161247 h 32"/>
                <a:gd name="T12" fmla="*/ 40322493 w 32"/>
                <a:gd name="T13" fmla="*/ 0 h 32"/>
                <a:gd name="T14" fmla="*/ 60483746 w 32"/>
                <a:gd name="T15" fmla="*/ 20161247 h 32"/>
                <a:gd name="T16" fmla="*/ 80644986 w 32"/>
                <a:gd name="T17" fmla="*/ 20161247 h 32"/>
                <a:gd name="T18" fmla="*/ 60483746 w 32"/>
                <a:gd name="T19" fmla="*/ 40322493 h 32"/>
                <a:gd name="T20" fmla="*/ 80644986 w 32"/>
                <a:gd name="T21" fmla="*/ 80644986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
                <a:gd name="T34" fmla="*/ 0 h 32"/>
                <a:gd name="T35" fmla="*/ 32 w 32"/>
                <a:gd name="T36" fmla="*/ 32 h 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 h="32">
                  <a:moveTo>
                    <a:pt x="32" y="32"/>
                  </a:moveTo>
                  <a:lnTo>
                    <a:pt x="16" y="24"/>
                  </a:lnTo>
                  <a:lnTo>
                    <a:pt x="8" y="32"/>
                  </a:lnTo>
                  <a:lnTo>
                    <a:pt x="8" y="16"/>
                  </a:lnTo>
                  <a:lnTo>
                    <a:pt x="0" y="16"/>
                  </a:lnTo>
                  <a:lnTo>
                    <a:pt x="8" y="8"/>
                  </a:lnTo>
                  <a:lnTo>
                    <a:pt x="16" y="0"/>
                  </a:lnTo>
                  <a:lnTo>
                    <a:pt x="24" y="8"/>
                  </a:lnTo>
                  <a:lnTo>
                    <a:pt x="32" y="8"/>
                  </a:lnTo>
                  <a:lnTo>
                    <a:pt x="24" y="16"/>
                  </a:lnTo>
                  <a:lnTo>
                    <a:pt x="32"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16" name="Freeform 48">
              <a:extLst>
                <a:ext uri="{FF2B5EF4-FFF2-40B4-BE49-F238E27FC236}">
                  <a16:creationId xmlns:a16="http://schemas.microsoft.com/office/drawing/2014/main" id="{54B9C705-D618-4C04-A775-B7FB9EF73B9A}"/>
                </a:ext>
              </a:extLst>
            </p:cNvPr>
            <p:cNvSpPr>
              <a:spLocks/>
            </p:cNvSpPr>
            <p:nvPr/>
          </p:nvSpPr>
          <p:spPr bwMode="auto">
            <a:xfrm>
              <a:off x="5461000" y="1966913"/>
              <a:ext cx="63500" cy="77788"/>
            </a:xfrm>
            <a:custGeom>
              <a:avLst/>
              <a:gdLst>
                <a:gd name="T0" fmla="*/ 100806236 w 40"/>
                <a:gd name="T1" fmla="*/ 103327857 h 49"/>
                <a:gd name="T2" fmla="*/ 60483752 w 40"/>
                <a:gd name="T3" fmla="*/ 80645518 h 49"/>
                <a:gd name="T4" fmla="*/ 40322497 w 40"/>
                <a:gd name="T5" fmla="*/ 123489255 h 49"/>
                <a:gd name="T6" fmla="*/ 40322497 w 40"/>
                <a:gd name="T7" fmla="*/ 80645518 h 49"/>
                <a:gd name="T8" fmla="*/ 0 w 40"/>
                <a:gd name="T9" fmla="*/ 60484145 h 49"/>
                <a:gd name="T10" fmla="*/ 40322497 w 40"/>
                <a:gd name="T11" fmla="*/ 40322759 h 49"/>
                <a:gd name="T12" fmla="*/ 40322497 w 40"/>
                <a:gd name="T13" fmla="*/ 0 h 49"/>
                <a:gd name="T14" fmla="*/ 60483752 w 40"/>
                <a:gd name="T15" fmla="*/ 40322759 h 49"/>
                <a:gd name="T16" fmla="*/ 100806236 w 40"/>
                <a:gd name="T17" fmla="*/ 20161380 h 49"/>
                <a:gd name="T18" fmla="*/ 80644994 w 40"/>
                <a:gd name="T19" fmla="*/ 60484145 h 49"/>
                <a:gd name="T20" fmla="*/ 100806236 w 40"/>
                <a:gd name="T21" fmla="*/ 103327857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
                <a:gd name="T34" fmla="*/ 0 h 49"/>
                <a:gd name="T35" fmla="*/ 40 w 40"/>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 h="49">
                  <a:moveTo>
                    <a:pt x="40" y="41"/>
                  </a:moveTo>
                  <a:lnTo>
                    <a:pt x="24" y="32"/>
                  </a:lnTo>
                  <a:lnTo>
                    <a:pt x="16" y="49"/>
                  </a:lnTo>
                  <a:lnTo>
                    <a:pt x="16" y="32"/>
                  </a:lnTo>
                  <a:lnTo>
                    <a:pt x="0" y="24"/>
                  </a:lnTo>
                  <a:lnTo>
                    <a:pt x="16" y="16"/>
                  </a:lnTo>
                  <a:lnTo>
                    <a:pt x="16" y="0"/>
                  </a:lnTo>
                  <a:lnTo>
                    <a:pt x="24" y="16"/>
                  </a:lnTo>
                  <a:lnTo>
                    <a:pt x="40" y="8"/>
                  </a:lnTo>
                  <a:lnTo>
                    <a:pt x="32" y="24"/>
                  </a:lnTo>
                  <a:lnTo>
                    <a:pt x="40" y="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17" name="Freeform 49">
              <a:extLst>
                <a:ext uri="{FF2B5EF4-FFF2-40B4-BE49-F238E27FC236}">
                  <a16:creationId xmlns:a16="http://schemas.microsoft.com/office/drawing/2014/main" id="{A905C248-2EBE-46A5-852A-088581242348}"/>
                </a:ext>
              </a:extLst>
            </p:cNvPr>
            <p:cNvSpPr>
              <a:spLocks/>
            </p:cNvSpPr>
            <p:nvPr/>
          </p:nvSpPr>
          <p:spPr bwMode="auto">
            <a:xfrm>
              <a:off x="1628775" y="4146550"/>
              <a:ext cx="88900" cy="88900"/>
            </a:xfrm>
            <a:custGeom>
              <a:avLst/>
              <a:gdLst>
                <a:gd name="T0" fmla="*/ 120967517 w 56"/>
                <a:gd name="T1" fmla="*/ 141128761 h 56"/>
                <a:gd name="T2" fmla="*/ 80645003 w 56"/>
                <a:gd name="T3" fmla="*/ 120967517 h 56"/>
                <a:gd name="T4" fmla="*/ 20161251 w 56"/>
                <a:gd name="T5" fmla="*/ 141128761 h 56"/>
                <a:gd name="T6" fmla="*/ 40322501 w 56"/>
                <a:gd name="T7" fmla="*/ 100806247 h 56"/>
                <a:gd name="T8" fmla="*/ 0 w 56"/>
                <a:gd name="T9" fmla="*/ 60483758 h 56"/>
                <a:gd name="T10" fmla="*/ 40322501 w 56"/>
                <a:gd name="T11" fmla="*/ 40322501 h 56"/>
                <a:gd name="T12" fmla="*/ 60483758 w 56"/>
                <a:gd name="T13" fmla="*/ 0 h 56"/>
                <a:gd name="T14" fmla="*/ 100806247 w 56"/>
                <a:gd name="T15" fmla="*/ 40322501 h 56"/>
                <a:gd name="T16" fmla="*/ 141128761 w 56"/>
                <a:gd name="T17" fmla="*/ 60483758 h 56"/>
                <a:gd name="T18" fmla="*/ 100806247 w 56"/>
                <a:gd name="T19" fmla="*/ 100806247 h 56"/>
                <a:gd name="T20" fmla="*/ 120967517 w 56"/>
                <a:gd name="T21" fmla="*/ 141128761 h 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56"/>
                <a:gd name="T35" fmla="*/ 56 w 56"/>
                <a:gd name="T36" fmla="*/ 56 h 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56">
                  <a:moveTo>
                    <a:pt x="48" y="56"/>
                  </a:moveTo>
                  <a:lnTo>
                    <a:pt x="32" y="48"/>
                  </a:lnTo>
                  <a:lnTo>
                    <a:pt x="8" y="56"/>
                  </a:lnTo>
                  <a:lnTo>
                    <a:pt x="16" y="40"/>
                  </a:lnTo>
                  <a:lnTo>
                    <a:pt x="0" y="24"/>
                  </a:lnTo>
                  <a:lnTo>
                    <a:pt x="16" y="16"/>
                  </a:lnTo>
                  <a:lnTo>
                    <a:pt x="24" y="0"/>
                  </a:lnTo>
                  <a:lnTo>
                    <a:pt x="40" y="16"/>
                  </a:lnTo>
                  <a:lnTo>
                    <a:pt x="56" y="24"/>
                  </a:lnTo>
                  <a:lnTo>
                    <a:pt x="40" y="40"/>
                  </a:lnTo>
                  <a:lnTo>
                    <a:pt x="48"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18" name="Freeform 50">
              <a:extLst>
                <a:ext uri="{FF2B5EF4-FFF2-40B4-BE49-F238E27FC236}">
                  <a16:creationId xmlns:a16="http://schemas.microsoft.com/office/drawing/2014/main" id="{A4424415-611D-43EA-A92C-8B4A4852799B}"/>
                </a:ext>
              </a:extLst>
            </p:cNvPr>
            <p:cNvSpPr>
              <a:spLocks/>
            </p:cNvSpPr>
            <p:nvPr/>
          </p:nvSpPr>
          <p:spPr bwMode="auto">
            <a:xfrm>
              <a:off x="2166938" y="3582988"/>
              <a:ext cx="63500" cy="63500"/>
            </a:xfrm>
            <a:custGeom>
              <a:avLst/>
              <a:gdLst>
                <a:gd name="T0" fmla="*/ 80644994 w 40"/>
                <a:gd name="T1" fmla="*/ 100806236 h 40"/>
                <a:gd name="T2" fmla="*/ 60483752 w 40"/>
                <a:gd name="T3" fmla="*/ 80644994 h 40"/>
                <a:gd name="T4" fmla="*/ 20161249 w 40"/>
                <a:gd name="T5" fmla="*/ 100806236 h 40"/>
                <a:gd name="T6" fmla="*/ 20161249 w 40"/>
                <a:gd name="T7" fmla="*/ 60483752 h 40"/>
                <a:gd name="T8" fmla="*/ 0 w 40"/>
                <a:gd name="T9" fmla="*/ 40322497 h 40"/>
                <a:gd name="T10" fmla="*/ 40322497 w 40"/>
                <a:gd name="T11" fmla="*/ 40322497 h 40"/>
                <a:gd name="T12" fmla="*/ 60483752 w 40"/>
                <a:gd name="T13" fmla="*/ 0 h 40"/>
                <a:gd name="T14" fmla="*/ 80644994 w 40"/>
                <a:gd name="T15" fmla="*/ 40322497 h 40"/>
                <a:gd name="T16" fmla="*/ 100806236 w 40"/>
                <a:gd name="T17" fmla="*/ 40322497 h 40"/>
                <a:gd name="T18" fmla="*/ 80644994 w 40"/>
                <a:gd name="T19" fmla="*/ 60483752 h 40"/>
                <a:gd name="T20" fmla="*/ 80644994 w 40"/>
                <a:gd name="T21" fmla="*/ 100806236 h 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
                <a:gd name="T34" fmla="*/ 0 h 40"/>
                <a:gd name="T35" fmla="*/ 40 w 40"/>
                <a:gd name="T36" fmla="*/ 40 h 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 h="40">
                  <a:moveTo>
                    <a:pt x="32" y="40"/>
                  </a:moveTo>
                  <a:lnTo>
                    <a:pt x="24" y="32"/>
                  </a:lnTo>
                  <a:lnTo>
                    <a:pt x="8" y="40"/>
                  </a:lnTo>
                  <a:lnTo>
                    <a:pt x="8" y="24"/>
                  </a:lnTo>
                  <a:lnTo>
                    <a:pt x="0" y="16"/>
                  </a:lnTo>
                  <a:lnTo>
                    <a:pt x="16" y="16"/>
                  </a:lnTo>
                  <a:lnTo>
                    <a:pt x="24" y="0"/>
                  </a:lnTo>
                  <a:lnTo>
                    <a:pt x="32" y="16"/>
                  </a:lnTo>
                  <a:lnTo>
                    <a:pt x="40" y="16"/>
                  </a:lnTo>
                  <a:lnTo>
                    <a:pt x="32" y="24"/>
                  </a:lnTo>
                  <a:lnTo>
                    <a:pt x="32"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19" name="Freeform 51">
              <a:extLst>
                <a:ext uri="{FF2B5EF4-FFF2-40B4-BE49-F238E27FC236}">
                  <a16:creationId xmlns:a16="http://schemas.microsoft.com/office/drawing/2014/main" id="{DF9EAFD3-1627-4B49-8077-9875BA4BC175}"/>
                </a:ext>
              </a:extLst>
            </p:cNvPr>
            <p:cNvSpPr>
              <a:spLocks/>
            </p:cNvSpPr>
            <p:nvPr/>
          </p:nvSpPr>
          <p:spPr bwMode="auto">
            <a:xfrm>
              <a:off x="2833688" y="2825750"/>
              <a:ext cx="76200" cy="77788"/>
            </a:xfrm>
            <a:custGeom>
              <a:avLst/>
              <a:gdLst>
                <a:gd name="T0" fmla="*/ 100806243 w 48"/>
                <a:gd name="T1" fmla="*/ 123489255 h 49"/>
                <a:gd name="T2" fmla="*/ 60483756 w 48"/>
                <a:gd name="T3" fmla="*/ 100806891 h 49"/>
                <a:gd name="T4" fmla="*/ 20161250 w 48"/>
                <a:gd name="T5" fmla="*/ 123489255 h 49"/>
                <a:gd name="T6" fmla="*/ 40322500 w 48"/>
                <a:gd name="T7" fmla="*/ 80645518 h 49"/>
                <a:gd name="T8" fmla="*/ 0 w 48"/>
                <a:gd name="T9" fmla="*/ 40322759 h 49"/>
                <a:gd name="T10" fmla="*/ 40322500 w 48"/>
                <a:gd name="T11" fmla="*/ 40322759 h 49"/>
                <a:gd name="T12" fmla="*/ 60483756 w 48"/>
                <a:gd name="T13" fmla="*/ 0 h 49"/>
                <a:gd name="T14" fmla="*/ 80644999 w 48"/>
                <a:gd name="T15" fmla="*/ 40322759 h 49"/>
                <a:gd name="T16" fmla="*/ 120967511 w 48"/>
                <a:gd name="T17" fmla="*/ 60484145 h 49"/>
                <a:gd name="T18" fmla="*/ 100806243 w 48"/>
                <a:gd name="T19" fmla="*/ 80645518 h 49"/>
                <a:gd name="T20" fmla="*/ 100806243 w 48"/>
                <a:gd name="T21" fmla="*/ 123489255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49"/>
                <a:gd name="T35" fmla="*/ 48 w 48"/>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49">
                  <a:moveTo>
                    <a:pt x="40" y="49"/>
                  </a:moveTo>
                  <a:lnTo>
                    <a:pt x="24" y="40"/>
                  </a:lnTo>
                  <a:lnTo>
                    <a:pt x="8" y="49"/>
                  </a:lnTo>
                  <a:lnTo>
                    <a:pt x="16" y="32"/>
                  </a:lnTo>
                  <a:lnTo>
                    <a:pt x="0" y="16"/>
                  </a:lnTo>
                  <a:lnTo>
                    <a:pt x="16" y="16"/>
                  </a:lnTo>
                  <a:lnTo>
                    <a:pt x="24" y="0"/>
                  </a:lnTo>
                  <a:lnTo>
                    <a:pt x="32" y="16"/>
                  </a:lnTo>
                  <a:lnTo>
                    <a:pt x="48" y="24"/>
                  </a:lnTo>
                  <a:lnTo>
                    <a:pt x="40" y="32"/>
                  </a:lnTo>
                  <a:lnTo>
                    <a:pt x="40"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20" name="Freeform 52">
              <a:extLst>
                <a:ext uri="{FF2B5EF4-FFF2-40B4-BE49-F238E27FC236}">
                  <a16:creationId xmlns:a16="http://schemas.microsoft.com/office/drawing/2014/main" id="{CEF25B67-C326-433F-9A00-5F4970781FEF}"/>
                </a:ext>
              </a:extLst>
            </p:cNvPr>
            <p:cNvSpPr>
              <a:spLocks/>
            </p:cNvSpPr>
            <p:nvPr/>
          </p:nvSpPr>
          <p:spPr bwMode="auto">
            <a:xfrm>
              <a:off x="7589838" y="4697413"/>
              <a:ext cx="63500" cy="63500"/>
            </a:xfrm>
            <a:custGeom>
              <a:avLst/>
              <a:gdLst>
                <a:gd name="T0" fmla="*/ 100806236 w 40"/>
                <a:gd name="T1" fmla="*/ 40322497 h 40"/>
                <a:gd name="T2" fmla="*/ 80644994 w 40"/>
                <a:gd name="T3" fmla="*/ 60483752 h 40"/>
                <a:gd name="T4" fmla="*/ 80644994 w 40"/>
                <a:gd name="T5" fmla="*/ 100806236 h 40"/>
                <a:gd name="T6" fmla="*/ 60483752 w 40"/>
                <a:gd name="T7" fmla="*/ 80644994 h 40"/>
                <a:gd name="T8" fmla="*/ 20161249 w 40"/>
                <a:gd name="T9" fmla="*/ 100806236 h 40"/>
                <a:gd name="T10" fmla="*/ 20161249 w 40"/>
                <a:gd name="T11" fmla="*/ 60483752 h 40"/>
                <a:gd name="T12" fmla="*/ 0 w 40"/>
                <a:gd name="T13" fmla="*/ 40322497 h 40"/>
                <a:gd name="T14" fmla="*/ 40322497 w 40"/>
                <a:gd name="T15" fmla="*/ 20161249 h 40"/>
                <a:gd name="T16" fmla="*/ 40322497 w 40"/>
                <a:gd name="T17" fmla="*/ 0 h 40"/>
                <a:gd name="T18" fmla="*/ 60483752 w 40"/>
                <a:gd name="T19" fmla="*/ 20161249 h 40"/>
                <a:gd name="T20" fmla="*/ 100806236 w 40"/>
                <a:gd name="T21" fmla="*/ 40322497 h 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
                <a:gd name="T34" fmla="*/ 0 h 40"/>
                <a:gd name="T35" fmla="*/ 40 w 40"/>
                <a:gd name="T36" fmla="*/ 40 h 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 h="40">
                  <a:moveTo>
                    <a:pt x="40" y="16"/>
                  </a:moveTo>
                  <a:lnTo>
                    <a:pt x="32" y="24"/>
                  </a:lnTo>
                  <a:lnTo>
                    <a:pt x="32" y="40"/>
                  </a:lnTo>
                  <a:lnTo>
                    <a:pt x="24" y="32"/>
                  </a:lnTo>
                  <a:lnTo>
                    <a:pt x="8" y="40"/>
                  </a:lnTo>
                  <a:lnTo>
                    <a:pt x="8" y="24"/>
                  </a:lnTo>
                  <a:lnTo>
                    <a:pt x="0" y="16"/>
                  </a:lnTo>
                  <a:lnTo>
                    <a:pt x="16" y="8"/>
                  </a:lnTo>
                  <a:lnTo>
                    <a:pt x="16" y="0"/>
                  </a:lnTo>
                  <a:lnTo>
                    <a:pt x="24" y="8"/>
                  </a:lnTo>
                  <a:lnTo>
                    <a:pt x="4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21" name="Freeform 53">
              <a:extLst>
                <a:ext uri="{FF2B5EF4-FFF2-40B4-BE49-F238E27FC236}">
                  <a16:creationId xmlns:a16="http://schemas.microsoft.com/office/drawing/2014/main" id="{E883CF81-4D1C-4CC7-9F4C-4C1CAA168B10}"/>
                </a:ext>
              </a:extLst>
            </p:cNvPr>
            <p:cNvSpPr>
              <a:spLocks/>
            </p:cNvSpPr>
            <p:nvPr/>
          </p:nvSpPr>
          <p:spPr bwMode="auto">
            <a:xfrm>
              <a:off x="7499350" y="4376738"/>
              <a:ext cx="63500" cy="65088"/>
            </a:xfrm>
            <a:custGeom>
              <a:avLst/>
              <a:gdLst>
                <a:gd name="T0" fmla="*/ 60483752 w 40"/>
                <a:gd name="T1" fmla="*/ 103327980 h 41"/>
                <a:gd name="T2" fmla="*/ 40322497 w 40"/>
                <a:gd name="T3" fmla="*/ 60484217 h 41"/>
                <a:gd name="T4" fmla="*/ 0 w 40"/>
                <a:gd name="T5" fmla="*/ 60484217 h 41"/>
                <a:gd name="T6" fmla="*/ 20161249 w 40"/>
                <a:gd name="T7" fmla="*/ 40322807 h 41"/>
                <a:gd name="T8" fmla="*/ 20161249 w 40"/>
                <a:gd name="T9" fmla="*/ 0 h 41"/>
                <a:gd name="T10" fmla="*/ 60483752 w 40"/>
                <a:gd name="T11" fmla="*/ 20161404 h 41"/>
                <a:gd name="T12" fmla="*/ 80644994 w 40"/>
                <a:gd name="T13" fmla="*/ 0 h 41"/>
                <a:gd name="T14" fmla="*/ 80644994 w 40"/>
                <a:gd name="T15" fmla="*/ 40322807 h 41"/>
                <a:gd name="T16" fmla="*/ 100806236 w 40"/>
                <a:gd name="T17" fmla="*/ 60484217 h 41"/>
                <a:gd name="T18" fmla="*/ 60483752 w 40"/>
                <a:gd name="T19" fmla="*/ 60484217 h 41"/>
                <a:gd name="T20" fmla="*/ 60483752 w 40"/>
                <a:gd name="T21" fmla="*/ 103327980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
                <a:gd name="T34" fmla="*/ 0 h 41"/>
                <a:gd name="T35" fmla="*/ 40 w 40"/>
                <a:gd name="T36" fmla="*/ 41 h 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 h="41">
                  <a:moveTo>
                    <a:pt x="24" y="41"/>
                  </a:moveTo>
                  <a:lnTo>
                    <a:pt x="16" y="24"/>
                  </a:lnTo>
                  <a:lnTo>
                    <a:pt x="0" y="24"/>
                  </a:lnTo>
                  <a:lnTo>
                    <a:pt x="8" y="16"/>
                  </a:lnTo>
                  <a:lnTo>
                    <a:pt x="8" y="0"/>
                  </a:lnTo>
                  <a:lnTo>
                    <a:pt x="24" y="8"/>
                  </a:lnTo>
                  <a:lnTo>
                    <a:pt x="32" y="0"/>
                  </a:lnTo>
                  <a:lnTo>
                    <a:pt x="32" y="16"/>
                  </a:lnTo>
                  <a:lnTo>
                    <a:pt x="40" y="24"/>
                  </a:lnTo>
                  <a:lnTo>
                    <a:pt x="24" y="24"/>
                  </a:lnTo>
                  <a:lnTo>
                    <a:pt x="24" y="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22" name="Freeform 54">
              <a:extLst>
                <a:ext uri="{FF2B5EF4-FFF2-40B4-BE49-F238E27FC236}">
                  <a16:creationId xmlns:a16="http://schemas.microsoft.com/office/drawing/2014/main" id="{2D4BF760-684A-4CC9-97B2-142B0D159B4F}"/>
                </a:ext>
              </a:extLst>
            </p:cNvPr>
            <p:cNvSpPr>
              <a:spLocks/>
            </p:cNvSpPr>
            <p:nvPr/>
          </p:nvSpPr>
          <p:spPr bwMode="auto">
            <a:xfrm>
              <a:off x="1538288" y="4659313"/>
              <a:ext cx="38100" cy="38100"/>
            </a:xfrm>
            <a:custGeom>
              <a:avLst/>
              <a:gdLst>
                <a:gd name="T0" fmla="*/ 20161250 w 24"/>
                <a:gd name="T1" fmla="*/ 60483756 h 24"/>
                <a:gd name="T2" fmla="*/ 20161250 w 24"/>
                <a:gd name="T3" fmla="*/ 40322500 h 24"/>
                <a:gd name="T4" fmla="*/ 0 w 24"/>
                <a:gd name="T5" fmla="*/ 40322500 h 24"/>
                <a:gd name="T6" fmla="*/ 20161250 w 24"/>
                <a:gd name="T7" fmla="*/ 40322500 h 24"/>
                <a:gd name="T8" fmla="*/ 20161250 w 24"/>
                <a:gd name="T9" fmla="*/ 0 h 24"/>
                <a:gd name="T10" fmla="*/ 20161250 w 24"/>
                <a:gd name="T11" fmla="*/ 20161250 h 24"/>
                <a:gd name="T12" fmla="*/ 40322500 w 24"/>
                <a:gd name="T13" fmla="*/ 0 h 24"/>
                <a:gd name="T14" fmla="*/ 40322500 w 24"/>
                <a:gd name="T15" fmla="*/ 40322500 h 24"/>
                <a:gd name="T16" fmla="*/ 60483756 w 24"/>
                <a:gd name="T17" fmla="*/ 40322500 h 24"/>
                <a:gd name="T18" fmla="*/ 40322500 w 24"/>
                <a:gd name="T19" fmla="*/ 40322500 h 24"/>
                <a:gd name="T20" fmla="*/ 20161250 w 24"/>
                <a:gd name="T21" fmla="*/ 60483756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24"/>
                <a:gd name="T35" fmla="*/ 24 w 24"/>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24">
                  <a:moveTo>
                    <a:pt x="8" y="24"/>
                  </a:moveTo>
                  <a:lnTo>
                    <a:pt x="8" y="16"/>
                  </a:lnTo>
                  <a:lnTo>
                    <a:pt x="0" y="16"/>
                  </a:lnTo>
                  <a:lnTo>
                    <a:pt x="8" y="16"/>
                  </a:lnTo>
                  <a:lnTo>
                    <a:pt x="8" y="0"/>
                  </a:lnTo>
                  <a:lnTo>
                    <a:pt x="8" y="8"/>
                  </a:lnTo>
                  <a:lnTo>
                    <a:pt x="16" y="0"/>
                  </a:lnTo>
                  <a:lnTo>
                    <a:pt x="16" y="16"/>
                  </a:lnTo>
                  <a:lnTo>
                    <a:pt x="24" y="16"/>
                  </a:lnTo>
                  <a:lnTo>
                    <a:pt x="16" y="16"/>
                  </a:lnTo>
                  <a:lnTo>
                    <a:pt x="8"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23" name="Freeform 55">
              <a:extLst>
                <a:ext uri="{FF2B5EF4-FFF2-40B4-BE49-F238E27FC236}">
                  <a16:creationId xmlns:a16="http://schemas.microsoft.com/office/drawing/2014/main" id="{BED4CE84-6E67-4184-90A0-EF4CBB285A45}"/>
                </a:ext>
              </a:extLst>
            </p:cNvPr>
            <p:cNvSpPr>
              <a:spLocks/>
            </p:cNvSpPr>
            <p:nvPr/>
          </p:nvSpPr>
          <p:spPr bwMode="auto">
            <a:xfrm>
              <a:off x="1909763" y="3863975"/>
              <a:ext cx="103188" cy="103188"/>
            </a:xfrm>
            <a:custGeom>
              <a:avLst/>
              <a:gdLst>
                <a:gd name="T0" fmla="*/ 103327677 w 65"/>
                <a:gd name="T1" fmla="*/ 163811716 h 65"/>
                <a:gd name="T2" fmla="*/ 63005001 w 65"/>
                <a:gd name="T3" fmla="*/ 123489040 h 65"/>
                <a:gd name="T4" fmla="*/ 0 w 65"/>
                <a:gd name="T5" fmla="*/ 143650378 h 65"/>
                <a:gd name="T6" fmla="*/ 40322689 w 65"/>
                <a:gd name="T7" fmla="*/ 80645378 h 65"/>
                <a:gd name="T8" fmla="*/ 0 w 65"/>
                <a:gd name="T9" fmla="*/ 20161344 h 65"/>
                <a:gd name="T10" fmla="*/ 63005001 w 65"/>
                <a:gd name="T11" fmla="*/ 40322689 h 65"/>
                <a:gd name="T12" fmla="*/ 103327677 w 65"/>
                <a:gd name="T13" fmla="*/ 0 h 65"/>
                <a:gd name="T14" fmla="*/ 103327677 w 65"/>
                <a:gd name="T15" fmla="*/ 40322689 h 65"/>
                <a:gd name="T16" fmla="*/ 163811716 w 65"/>
                <a:gd name="T17" fmla="*/ 60484039 h 65"/>
                <a:gd name="T18" fmla="*/ 123489040 w 65"/>
                <a:gd name="T19" fmla="*/ 103327677 h 65"/>
                <a:gd name="T20" fmla="*/ 103327677 w 65"/>
                <a:gd name="T21" fmla="*/ 163811716 h 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5"/>
                <a:gd name="T34" fmla="*/ 0 h 65"/>
                <a:gd name="T35" fmla="*/ 65 w 65"/>
                <a:gd name="T36" fmla="*/ 65 h 6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5" h="65">
                  <a:moveTo>
                    <a:pt x="41" y="65"/>
                  </a:moveTo>
                  <a:lnTo>
                    <a:pt x="25" y="49"/>
                  </a:lnTo>
                  <a:lnTo>
                    <a:pt x="0" y="57"/>
                  </a:lnTo>
                  <a:lnTo>
                    <a:pt x="16" y="32"/>
                  </a:lnTo>
                  <a:lnTo>
                    <a:pt x="0" y="8"/>
                  </a:lnTo>
                  <a:lnTo>
                    <a:pt x="25" y="16"/>
                  </a:lnTo>
                  <a:lnTo>
                    <a:pt x="41" y="0"/>
                  </a:lnTo>
                  <a:lnTo>
                    <a:pt x="41" y="16"/>
                  </a:lnTo>
                  <a:lnTo>
                    <a:pt x="65" y="24"/>
                  </a:lnTo>
                  <a:lnTo>
                    <a:pt x="49" y="41"/>
                  </a:lnTo>
                  <a:lnTo>
                    <a:pt x="41" y="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24" name="Freeform 56">
              <a:extLst>
                <a:ext uri="{FF2B5EF4-FFF2-40B4-BE49-F238E27FC236}">
                  <a16:creationId xmlns:a16="http://schemas.microsoft.com/office/drawing/2014/main" id="{93BCD179-BF4B-4E7A-920F-C930B9E84613}"/>
                </a:ext>
              </a:extLst>
            </p:cNvPr>
            <p:cNvSpPr>
              <a:spLocks/>
            </p:cNvSpPr>
            <p:nvPr/>
          </p:nvSpPr>
          <p:spPr bwMode="auto">
            <a:xfrm>
              <a:off x="1576388" y="4313238"/>
              <a:ext cx="153988" cy="141288"/>
            </a:xfrm>
            <a:custGeom>
              <a:avLst/>
              <a:gdLst>
                <a:gd name="T0" fmla="*/ 183972789 w 97"/>
                <a:gd name="T1" fmla="*/ 224295516 h 89"/>
                <a:gd name="T2" fmla="*/ 123488862 w 97"/>
                <a:gd name="T3" fmla="*/ 181451880 h 89"/>
                <a:gd name="T4" fmla="*/ 42843588 w 97"/>
                <a:gd name="T5" fmla="*/ 204134152 h 89"/>
                <a:gd name="T6" fmla="*/ 63004910 w 97"/>
                <a:gd name="T7" fmla="*/ 120967936 h 89"/>
                <a:gd name="T8" fmla="*/ 0 w 97"/>
                <a:gd name="T9" fmla="*/ 60483968 h 89"/>
                <a:gd name="T10" fmla="*/ 83166219 w 97"/>
                <a:gd name="T11" fmla="*/ 60483968 h 89"/>
                <a:gd name="T12" fmla="*/ 123488862 w 97"/>
                <a:gd name="T13" fmla="*/ 0 h 89"/>
                <a:gd name="T14" fmla="*/ 163811480 w 97"/>
                <a:gd name="T15" fmla="*/ 80645283 h 89"/>
                <a:gd name="T16" fmla="*/ 244456766 w 97"/>
                <a:gd name="T17" fmla="*/ 80645283 h 89"/>
                <a:gd name="T18" fmla="*/ 183972789 w 97"/>
                <a:gd name="T19" fmla="*/ 141129251 h 89"/>
                <a:gd name="T20" fmla="*/ 183972789 w 97"/>
                <a:gd name="T21" fmla="*/ 224295516 h 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7"/>
                <a:gd name="T34" fmla="*/ 0 h 89"/>
                <a:gd name="T35" fmla="*/ 97 w 97"/>
                <a:gd name="T36" fmla="*/ 89 h 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7" h="89">
                  <a:moveTo>
                    <a:pt x="73" y="89"/>
                  </a:moveTo>
                  <a:lnTo>
                    <a:pt x="49" y="72"/>
                  </a:lnTo>
                  <a:lnTo>
                    <a:pt x="17" y="81"/>
                  </a:lnTo>
                  <a:lnTo>
                    <a:pt x="25" y="48"/>
                  </a:lnTo>
                  <a:lnTo>
                    <a:pt x="0" y="24"/>
                  </a:lnTo>
                  <a:lnTo>
                    <a:pt x="33" y="24"/>
                  </a:lnTo>
                  <a:lnTo>
                    <a:pt x="49" y="0"/>
                  </a:lnTo>
                  <a:lnTo>
                    <a:pt x="65" y="32"/>
                  </a:lnTo>
                  <a:lnTo>
                    <a:pt x="97" y="32"/>
                  </a:lnTo>
                  <a:lnTo>
                    <a:pt x="73" y="56"/>
                  </a:lnTo>
                  <a:lnTo>
                    <a:pt x="73" y="8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25" name="Freeform 57">
              <a:extLst>
                <a:ext uri="{FF2B5EF4-FFF2-40B4-BE49-F238E27FC236}">
                  <a16:creationId xmlns:a16="http://schemas.microsoft.com/office/drawing/2014/main" id="{1179935E-D96D-484B-BD36-F1CE42FC0C16}"/>
                </a:ext>
              </a:extLst>
            </p:cNvPr>
            <p:cNvSpPr>
              <a:spLocks/>
            </p:cNvSpPr>
            <p:nvPr/>
          </p:nvSpPr>
          <p:spPr bwMode="auto">
            <a:xfrm>
              <a:off x="1295400" y="5235575"/>
              <a:ext cx="50800" cy="50800"/>
            </a:xfrm>
            <a:custGeom>
              <a:avLst/>
              <a:gdLst>
                <a:gd name="T0" fmla="*/ 80644986 w 32"/>
                <a:gd name="T1" fmla="*/ 80644986 h 32"/>
                <a:gd name="T2" fmla="*/ 60483746 w 32"/>
                <a:gd name="T3" fmla="*/ 60483746 h 32"/>
                <a:gd name="T4" fmla="*/ 20161247 w 32"/>
                <a:gd name="T5" fmla="*/ 80644986 h 32"/>
                <a:gd name="T6" fmla="*/ 20161247 w 32"/>
                <a:gd name="T7" fmla="*/ 60483746 h 32"/>
                <a:gd name="T8" fmla="*/ 0 w 32"/>
                <a:gd name="T9" fmla="*/ 40322493 h 32"/>
                <a:gd name="T10" fmla="*/ 40322493 w 32"/>
                <a:gd name="T11" fmla="*/ 20161247 h 32"/>
                <a:gd name="T12" fmla="*/ 40322493 w 32"/>
                <a:gd name="T13" fmla="*/ 0 h 32"/>
                <a:gd name="T14" fmla="*/ 60483746 w 32"/>
                <a:gd name="T15" fmla="*/ 20161247 h 32"/>
                <a:gd name="T16" fmla="*/ 80644986 w 32"/>
                <a:gd name="T17" fmla="*/ 20161247 h 32"/>
                <a:gd name="T18" fmla="*/ 80644986 w 32"/>
                <a:gd name="T19" fmla="*/ 40322493 h 32"/>
                <a:gd name="T20" fmla="*/ 80644986 w 32"/>
                <a:gd name="T21" fmla="*/ 80644986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
                <a:gd name="T34" fmla="*/ 0 h 32"/>
                <a:gd name="T35" fmla="*/ 32 w 32"/>
                <a:gd name="T36" fmla="*/ 32 h 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 h="32">
                  <a:moveTo>
                    <a:pt x="32" y="32"/>
                  </a:moveTo>
                  <a:lnTo>
                    <a:pt x="24" y="24"/>
                  </a:lnTo>
                  <a:lnTo>
                    <a:pt x="8" y="32"/>
                  </a:lnTo>
                  <a:lnTo>
                    <a:pt x="8" y="24"/>
                  </a:lnTo>
                  <a:lnTo>
                    <a:pt x="0" y="16"/>
                  </a:lnTo>
                  <a:lnTo>
                    <a:pt x="16" y="8"/>
                  </a:lnTo>
                  <a:lnTo>
                    <a:pt x="16" y="0"/>
                  </a:lnTo>
                  <a:lnTo>
                    <a:pt x="24" y="8"/>
                  </a:lnTo>
                  <a:lnTo>
                    <a:pt x="32" y="8"/>
                  </a:lnTo>
                  <a:lnTo>
                    <a:pt x="32" y="16"/>
                  </a:lnTo>
                  <a:lnTo>
                    <a:pt x="32"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26" name="Freeform 58">
              <a:extLst>
                <a:ext uri="{FF2B5EF4-FFF2-40B4-BE49-F238E27FC236}">
                  <a16:creationId xmlns:a16="http://schemas.microsoft.com/office/drawing/2014/main" id="{A634AEB1-7D51-4DA9-9035-70A08C505011}"/>
                </a:ext>
              </a:extLst>
            </p:cNvPr>
            <p:cNvSpPr>
              <a:spLocks/>
            </p:cNvSpPr>
            <p:nvPr/>
          </p:nvSpPr>
          <p:spPr bwMode="auto">
            <a:xfrm>
              <a:off x="2833688" y="2378075"/>
              <a:ext cx="114300" cy="114300"/>
            </a:xfrm>
            <a:custGeom>
              <a:avLst/>
              <a:gdLst>
                <a:gd name="T0" fmla="*/ 141128740 w 72"/>
                <a:gd name="T1" fmla="*/ 181451223 h 72"/>
                <a:gd name="T2" fmla="*/ 80644991 w 72"/>
                <a:gd name="T3" fmla="*/ 141128740 h 72"/>
                <a:gd name="T4" fmla="*/ 20161248 w 72"/>
                <a:gd name="T5" fmla="*/ 161289981 h 72"/>
                <a:gd name="T6" fmla="*/ 40322495 w 72"/>
                <a:gd name="T7" fmla="*/ 100806232 h 72"/>
                <a:gd name="T8" fmla="*/ 0 w 72"/>
                <a:gd name="T9" fmla="*/ 60483749 h 72"/>
                <a:gd name="T10" fmla="*/ 60483749 w 72"/>
                <a:gd name="T11" fmla="*/ 60483749 h 72"/>
                <a:gd name="T12" fmla="*/ 80644991 w 72"/>
                <a:gd name="T13" fmla="*/ 0 h 72"/>
                <a:gd name="T14" fmla="*/ 120967498 w 72"/>
                <a:gd name="T15" fmla="*/ 60483749 h 72"/>
                <a:gd name="T16" fmla="*/ 181451223 w 72"/>
                <a:gd name="T17" fmla="*/ 80644991 h 72"/>
                <a:gd name="T18" fmla="*/ 120967498 w 72"/>
                <a:gd name="T19" fmla="*/ 120967498 h 72"/>
                <a:gd name="T20" fmla="*/ 141128740 w 72"/>
                <a:gd name="T21" fmla="*/ 181451223 h 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2"/>
                <a:gd name="T34" fmla="*/ 0 h 72"/>
                <a:gd name="T35" fmla="*/ 72 w 72"/>
                <a:gd name="T36" fmla="*/ 72 h 7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2" h="72">
                  <a:moveTo>
                    <a:pt x="56" y="72"/>
                  </a:moveTo>
                  <a:lnTo>
                    <a:pt x="32" y="56"/>
                  </a:lnTo>
                  <a:lnTo>
                    <a:pt x="8" y="64"/>
                  </a:lnTo>
                  <a:lnTo>
                    <a:pt x="16" y="40"/>
                  </a:lnTo>
                  <a:lnTo>
                    <a:pt x="0" y="24"/>
                  </a:lnTo>
                  <a:lnTo>
                    <a:pt x="24" y="24"/>
                  </a:lnTo>
                  <a:lnTo>
                    <a:pt x="32" y="0"/>
                  </a:lnTo>
                  <a:lnTo>
                    <a:pt x="48" y="24"/>
                  </a:lnTo>
                  <a:lnTo>
                    <a:pt x="72" y="32"/>
                  </a:lnTo>
                  <a:lnTo>
                    <a:pt x="48" y="48"/>
                  </a:lnTo>
                  <a:lnTo>
                    <a:pt x="56"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27" name="Freeform 59">
              <a:extLst>
                <a:ext uri="{FF2B5EF4-FFF2-40B4-BE49-F238E27FC236}">
                  <a16:creationId xmlns:a16="http://schemas.microsoft.com/office/drawing/2014/main" id="{8962CCCC-23A0-4239-B70B-F26A37309F0F}"/>
                </a:ext>
              </a:extLst>
            </p:cNvPr>
            <p:cNvSpPr>
              <a:spLocks/>
            </p:cNvSpPr>
            <p:nvPr/>
          </p:nvSpPr>
          <p:spPr bwMode="auto">
            <a:xfrm>
              <a:off x="5153025" y="2338388"/>
              <a:ext cx="77788" cy="65088"/>
            </a:xfrm>
            <a:custGeom>
              <a:avLst/>
              <a:gdLst>
                <a:gd name="T0" fmla="*/ 103327857 w 49"/>
                <a:gd name="T1" fmla="*/ 103327980 h 41"/>
                <a:gd name="T2" fmla="*/ 60484145 w 49"/>
                <a:gd name="T3" fmla="*/ 83166583 h 41"/>
                <a:gd name="T4" fmla="*/ 20161380 w 49"/>
                <a:gd name="T5" fmla="*/ 103327980 h 41"/>
                <a:gd name="T6" fmla="*/ 40322759 w 49"/>
                <a:gd name="T7" fmla="*/ 63005185 h 41"/>
                <a:gd name="T8" fmla="*/ 0 w 49"/>
                <a:gd name="T9" fmla="*/ 40322807 h 41"/>
                <a:gd name="T10" fmla="*/ 40322759 w 49"/>
                <a:gd name="T11" fmla="*/ 40322807 h 41"/>
                <a:gd name="T12" fmla="*/ 60484145 w 49"/>
                <a:gd name="T13" fmla="*/ 0 h 41"/>
                <a:gd name="T14" fmla="*/ 83166483 w 49"/>
                <a:gd name="T15" fmla="*/ 40322807 h 41"/>
                <a:gd name="T16" fmla="*/ 123489255 w 49"/>
                <a:gd name="T17" fmla="*/ 40322807 h 41"/>
                <a:gd name="T18" fmla="*/ 83166483 w 49"/>
                <a:gd name="T19" fmla="*/ 63005185 h 41"/>
                <a:gd name="T20" fmla="*/ 103327857 w 49"/>
                <a:gd name="T21" fmla="*/ 103327980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41"/>
                <a:gd name="T35" fmla="*/ 49 w 49"/>
                <a:gd name="T36" fmla="*/ 41 h 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41">
                  <a:moveTo>
                    <a:pt x="41" y="41"/>
                  </a:moveTo>
                  <a:lnTo>
                    <a:pt x="24" y="33"/>
                  </a:lnTo>
                  <a:lnTo>
                    <a:pt x="8" y="41"/>
                  </a:lnTo>
                  <a:lnTo>
                    <a:pt x="16" y="25"/>
                  </a:lnTo>
                  <a:lnTo>
                    <a:pt x="0" y="16"/>
                  </a:lnTo>
                  <a:lnTo>
                    <a:pt x="16" y="16"/>
                  </a:lnTo>
                  <a:lnTo>
                    <a:pt x="24" y="0"/>
                  </a:lnTo>
                  <a:lnTo>
                    <a:pt x="33" y="16"/>
                  </a:lnTo>
                  <a:lnTo>
                    <a:pt x="49" y="16"/>
                  </a:lnTo>
                  <a:lnTo>
                    <a:pt x="33" y="25"/>
                  </a:lnTo>
                  <a:lnTo>
                    <a:pt x="41" y="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28" name="Freeform 60">
              <a:extLst>
                <a:ext uri="{FF2B5EF4-FFF2-40B4-BE49-F238E27FC236}">
                  <a16:creationId xmlns:a16="http://schemas.microsoft.com/office/drawing/2014/main" id="{4897C26F-A3C4-4F26-8A7D-473A632A7E3E}"/>
                </a:ext>
              </a:extLst>
            </p:cNvPr>
            <p:cNvSpPr>
              <a:spLocks/>
            </p:cNvSpPr>
            <p:nvPr/>
          </p:nvSpPr>
          <p:spPr bwMode="auto">
            <a:xfrm>
              <a:off x="5384800" y="2224088"/>
              <a:ext cx="63500" cy="63500"/>
            </a:xfrm>
            <a:custGeom>
              <a:avLst/>
              <a:gdLst>
                <a:gd name="T0" fmla="*/ 100806236 w 40"/>
                <a:gd name="T1" fmla="*/ 60483752 h 40"/>
                <a:gd name="T2" fmla="*/ 60483752 w 40"/>
                <a:gd name="T3" fmla="*/ 60483752 h 40"/>
                <a:gd name="T4" fmla="*/ 40322497 w 40"/>
                <a:gd name="T5" fmla="*/ 100806236 h 40"/>
                <a:gd name="T6" fmla="*/ 40322497 w 40"/>
                <a:gd name="T7" fmla="*/ 60483752 h 40"/>
                <a:gd name="T8" fmla="*/ 0 w 40"/>
                <a:gd name="T9" fmla="*/ 60483752 h 40"/>
                <a:gd name="T10" fmla="*/ 20161249 w 40"/>
                <a:gd name="T11" fmla="*/ 20161249 h 40"/>
                <a:gd name="T12" fmla="*/ 20161249 w 40"/>
                <a:gd name="T13" fmla="*/ 0 h 40"/>
                <a:gd name="T14" fmla="*/ 40322497 w 40"/>
                <a:gd name="T15" fmla="*/ 20161249 h 40"/>
                <a:gd name="T16" fmla="*/ 80644994 w 40"/>
                <a:gd name="T17" fmla="*/ 0 h 40"/>
                <a:gd name="T18" fmla="*/ 80644994 w 40"/>
                <a:gd name="T19" fmla="*/ 40322497 h 40"/>
                <a:gd name="T20" fmla="*/ 100806236 w 40"/>
                <a:gd name="T21" fmla="*/ 60483752 h 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
                <a:gd name="T34" fmla="*/ 0 h 40"/>
                <a:gd name="T35" fmla="*/ 40 w 40"/>
                <a:gd name="T36" fmla="*/ 40 h 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 h="40">
                  <a:moveTo>
                    <a:pt x="40" y="24"/>
                  </a:moveTo>
                  <a:lnTo>
                    <a:pt x="24" y="24"/>
                  </a:lnTo>
                  <a:lnTo>
                    <a:pt x="16" y="40"/>
                  </a:lnTo>
                  <a:lnTo>
                    <a:pt x="16" y="24"/>
                  </a:lnTo>
                  <a:lnTo>
                    <a:pt x="0" y="24"/>
                  </a:lnTo>
                  <a:lnTo>
                    <a:pt x="8" y="8"/>
                  </a:lnTo>
                  <a:lnTo>
                    <a:pt x="8" y="0"/>
                  </a:lnTo>
                  <a:lnTo>
                    <a:pt x="16" y="8"/>
                  </a:lnTo>
                  <a:lnTo>
                    <a:pt x="32" y="0"/>
                  </a:lnTo>
                  <a:lnTo>
                    <a:pt x="32" y="16"/>
                  </a:lnTo>
                  <a:lnTo>
                    <a:pt x="4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29" name="Freeform 61">
              <a:extLst>
                <a:ext uri="{FF2B5EF4-FFF2-40B4-BE49-F238E27FC236}">
                  <a16:creationId xmlns:a16="http://schemas.microsoft.com/office/drawing/2014/main" id="{2F7935BF-8F91-4E02-BEA6-99321CC49D02}"/>
                </a:ext>
              </a:extLst>
            </p:cNvPr>
            <p:cNvSpPr>
              <a:spLocks/>
            </p:cNvSpPr>
            <p:nvPr/>
          </p:nvSpPr>
          <p:spPr bwMode="auto">
            <a:xfrm>
              <a:off x="8037513" y="5811838"/>
              <a:ext cx="103188" cy="90488"/>
            </a:xfrm>
            <a:custGeom>
              <a:avLst/>
              <a:gdLst>
                <a:gd name="T0" fmla="*/ 123489040 w 65"/>
                <a:gd name="T1" fmla="*/ 143650505 h 57"/>
                <a:gd name="T2" fmla="*/ 80645378 w 65"/>
                <a:gd name="T3" fmla="*/ 123489149 h 57"/>
                <a:gd name="T4" fmla="*/ 40322689 w 65"/>
                <a:gd name="T5" fmla="*/ 143650505 h 57"/>
                <a:gd name="T6" fmla="*/ 40322689 w 65"/>
                <a:gd name="T7" fmla="*/ 83166412 h 57"/>
                <a:gd name="T8" fmla="*/ 0 w 65"/>
                <a:gd name="T9" fmla="*/ 42843688 h 57"/>
                <a:gd name="T10" fmla="*/ 60484039 w 65"/>
                <a:gd name="T11" fmla="*/ 42843688 h 57"/>
                <a:gd name="T12" fmla="*/ 80645378 w 65"/>
                <a:gd name="T13" fmla="*/ 0 h 57"/>
                <a:gd name="T14" fmla="*/ 103327677 w 65"/>
                <a:gd name="T15" fmla="*/ 42843688 h 57"/>
                <a:gd name="T16" fmla="*/ 163811716 w 65"/>
                <a:gd name="T17" fmla="*/ 63005056 h 57"/>
                <a:gd name="T18" fmla="*/ 123489040 w 65"/>
                <a:gd name="T19" fmla="*/ 103327768 h 57"/>
                <a:gd name="T20" fmla="*/ 123489040 w 65"/>
                <a:gd name="T21" fmla="*/ 143650505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5"/>
                <a:gd name="T34" fmla="*/ 0 h 57"/>
                <a:gd name="T35" fmla="*/ 65 w 65"/>
                <a:gd name="T36" fmla="*/ 57 h 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5" h="57">
                  <a:moveTo>
                    <a:pt x="49" y="57"/>
                  </a:moveTo>
                  <a:lnTo>
                    <a:pt x="32" y="49"/>
                  </a:lnTo>
                  <a:lnTo>
                    <a:pt x="16" y="57"/>
                  </a:lnTo>
                  <a:lnTo>
                    <a:pt x="16" y="33"/>
                  </a:lnTo>
                  <a:lnTo>
                    <a:pt x="0" y="17"/>
                  </a:lnTo>
                  <a:lnTo>
                    <a:pt x="24" y="17"/>
                  </a:lnTo>
                  <a:lnTo>
                    <a:pt x="32" y="0"/>
                  </a:lnTo>
                  <a:lnTo>
                    <a:pt x="41" y="17"/>
                  </a:lnTo>
                  <a:lnTo>
                    <a:pt x="65" y="25"/>
                  </a:lnTo>
                  <a:lnTo>
                    <a:pt x="49" y="41"/>
                  </a:lnTo>
                  <a:lnTo>
                    <a:pt x="49"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30" name="Freeform 62">
              <a:extLst>
                <a:ext uri="{FF2B5EF4-FFF2-40B4-BE49-F238E27FC236}">
                  <a16:creationId xmlns:a16="http://schemas.microsoft.com/office/drawing/2014/main" id="{ADE65D4C-988A-4F33-9F1F-3AEEF2C5E846}"/>
                </a:ext>
              </a:extLst>
            </p:cNvPr>
            <p:cNvSpPr>
              <a:spLocks/>
            </p:cNvSpPr>
            <p:nvPr/>
          </p:nvSpPr>
          <p:spPr bwMode="auto">
            <a:xfrm>
              <a:off x="8075613" y="5927725"/>
              <a:ext cx="166688" cy="320675"/>
            </a:xfrm>
            <a:custGeom>
              <a:avLst/>
              <a:gdLst>
                <a:gd name="T0" fmla="*/ 0 w 105"/>
                <a:gd name="T1" fmla="*/ 0 h 202"/>
                <a:gd name="T2" fmla="*/ 0 w 105"/>
                <a:gd name="T3" fmla="*/ 0 h 202"/>
                <a:gd name="T4" fmla="*/ 83166200 w 105"/>
                <a:gd name="T5" fmla="*/ 204133438 h 202"/>
                <a:gd name="T6" fmla="*/ 183972748 w 105"/>
                <a:gd name="T7" fmla="*/ 365423439 h 202"/>
                <a:gd name="T8" fmla="*/ 264618016 w 105"/>
                <a:gd name="T9" fmla="*/ 509071607 h 202"/>
                <a:gd name="T10" fmla="*/ 264618016 w 105"/>
                <a:gd name="T11" fmla="*/ 509071607 h 202"/>
                <a:gd name="T12" fmla="*/ 0 w 105"/>
                <a:gd name="T13" fmla="*/ 0 h 202"/>
                <a:gd name="T14" fmla="*/ 0 w 105"/>
                <a:gd name="T15" fmla="*/ 0 h 202"/>
                <a:gd name="T16" fmla="*/ 0 60000 65536"/>
                <a:gd name="T17" fmla="*/ 0 60000 65536"/>
                <a:gd name="T18" fmla="*/ 0 60000 65536"/>
                <a:gd name="T19" fmla="*/ 0 60000 65536"/>
                <a:gd name="T20" fmla="*/ 0 60000 65536"/>
                <a:gd name="T21" fmla="*/ 0 60000 65536"/>
                <a:gd name="T22" fmla="*/ 0 60000 65536"/>
                <a:gd name="T23" fmla="*/ 0 60000 65536"/>
                <a:gd name="T24" fmla="*/ 0 w 105"/>
                <a:gd name="T25" fmla="*/ 0 h 202"/>
                <a:gd name="T26" fmla="*/ 105 w 105"/>
                <a:gd name="T27" fmla="*/ 202 h 20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5" h="202">
                  <a:moveTo>
                    <a:pt x="0" y="0"/>
                  </a:moveTo>
                  <a:lnTo>
                    <a:pt x="0" y="0"/>
                  </a:lnTo>
                  <a:lnTo>
                    <a:pt x="33" y="81"/>
                  </a:lnTo>
                  <a:lnTo>
                    <a:pt x="73" y="145"/>
                  </a:lnTo>
                  <a:lnTo>
                    <a:pt x="105" y="202"/>
                  </a:lnTo>
                  <a:lnTo>
                    <a:pt x="0" y="0"/>
                  </a:lnTo>
                  <a:close/>
                </a:path>
              </a:pathLst>
            </a:custGeom>
            <a:solidFill>
              <a:srgbClr val="252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31" name="Freeform 63">
              <a:extLst>
                <a:ext uri="{FF2B5EF4-FFF2-40B4-BE49-F238E27FC236}">
                  <a16:creationId xmlns:a16="http://schemas.microsoft.com/office/drawing/2014/main" id="{99E567D1-35E6-48A1-9CE3-97F171CD9B3B}"/>
                </a:ext>
              </a:extLst>
            </p:cNvPr>
            <p:cNvSpPr>
              <a:spLocks/>
            </p:cNvSpPr>
            <p:nvPr/>
          </p:nvSpPr>
          <p:spPr bwMode="auto">
            <a:xfrm>
              <a:off x="8128000" y="5915025"/>
              <a:ext cx="139700" cy="307975"/>
            </a:xfrm>
            <a:custGeom>
              <a:avLst/>
              <a:gdLst>
                <a:gd name="T0" fmla="*/ 0 w 88"/>
                <a:gd name="T1" fmla="*/ 0 h 194"/>
                <a:gd name="T2" fmla="*/ 0 w 88"/>
                <a:gd name="T3" fmla="*/ 0 h 194"/>
                <a:gd name="T4" fmla="*/ 80644997 w 88"/>
                <a:gd name="T5" fmla="*/ 183972192 h 194"/>
                <a:gd name="T6" fmla="*/ 141128751 w 88"/>
                <a:gd name="T7" fmla="*/ 345262191 h 194"/>
                <a:gd name="T8" fmla="*/ 221773772 w 88"/>
                <a:gd name="T9" fmla="*/ 488910357 h 194"/>
                <a:gd name="T10" fmla="*/ 221773772 w 88"/>
                <a:gd name="T11" fmla="*/ 488910357 h 194"/>
                <a:gd name="T12" fmla="*/ 120967508 w 88"/>
                <a:gd name="T13" fmla="*/ 264615628 h 194"/>
                <a:gd name="T14" fmla="*/ 60483754 w 88"/>
                <a:gd name="T15" fmla="*/ 100806243 h 194"/>
                <a:gd name="T16" fmla="*/ 0 w 88"/>
                <a:gd name="T17" fmla="*/ 0 h 194"/>
                <a:gd name="T18" fmla="*/ 0 w 88"/>
                <a:gd name="T19" fmla="*/ 0 h 1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
                <a:gd name="T31" fmla="*/ 0 h 194"/>
                <a:gd name="T32" fmla="*/ 88 w 88"/>
                <a:gd name="T33" fmla="*/ 194 h 1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 h="194">
                  <a:moveTo>
                    <a:pt x="0" y="0"/>
                  </a:moveTo>
                  <a:lnTo>
                    <a:pt x="0" y="0"/>
                  </a:lnTo>
                  <a:lnTo>
                    <a:pt x="32" y="73"/>
                  </a:lnTo>
                  <a:lnTo>
                    <a:pt x="56" y="137"/>
                  </a:lnTo>
                  <a:lnTo>
                    <a:pt x="88" y="194"/>
                  </a:lnTo>
                  <a:lnTo>
                    <a:pt x="48" y="105"/>
                  </a:lnTo>
                  <a:lnTo>
                    <a:pt x="24" y="40"/>
                  </a:lnTo>
                  <a:lnTo>
                    <a:pt x="0" y="0"/>
                  </a:lnTo>
                  <a:close/>
                </a:path>
              </a:pathLst>
            </a:custGeom>
            <a:solidFill>
              <a:srgbClr val="252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32" name="Freeform 64">
              <a:extLst>
                <a:ext uri="{FF2B5EF4-FFF2-40B4-BE49-F238E27FC236}">
                  <a16:creationId xmlns:a16="http://schemas.microsoft.com/office/drawing/2014/main" id="{2551D786-8BE4-458C-AE5A-72C10AD50725}"/>
                </a:ext>
              </a:extLst>
            </p:cNvPr>
            <p:cNvSpPr>
              <a:spLocks/>
            </p:cNvSpPr>
            <p:nvPr/>
          </p:nvSpPr>
          <p:spPr bwMode="auto">
            <a:xfrm>
              <a:off x="7883525" y="5697538"/>
              <a:ext cx="52388" cy="50800"/>
            </a:xfrm>
            <a:custGeom>
              <a:avLst/>
              <a:gdLst>
                <a:gd name="T0" fmla="*/ 40322879 w 33"/>
                <a:gd name="T1" fmla="*/ 0 h 32"/>
                <a:gd name="T2" fmla="*/ 60484324 w 33"/>
                <a:gd name="T3" fmla="*/ 20161247 h 32"/>
                <a:gd name="T4" fmla="*/ 83166730 w 33"/>
                <a:gd name="T5" fmla="*/ 20161247 h 32"/>
                <a:gd name="T6" fmla="*/ 60484324 w 33"/>
                <a:gd name="T7" fmla="*/ 40322493 h 32"/>
                <a:gd name="T8" fmla="*/ 83166730 w 33"/>
                <a:gd name="T9" fmla="*/ 60483746 h 32"/>
                <a:gd name="T10" fmla="*/ 40322879 w 33"/>
                <a:gd name="T11" fmla="*/ 60483746 h 32"/>
                <a:gd name="T12" fmla="*/ 20161439 w 33"/>
                <a:gd name="T13" fmla="*/ 80644986 h 32"/>
                <a:gd name="T14" fmla="*/ 20161439 w 33"/>
                <a:gd name="T15" fmla="*/ 40322493 h 32"/>
                <a:gd name="T16" fmla="*/ 0 w 33"/>
                <a:gd name="T17" fmla="*/ 20161247 h 32"/>
                <a:gd name="T18" fmla="*/ 40322879 w 33"/>
                <a:gd name="T19" fmla="*/ 20161247 h 32"/>
                <a:gd name="T20" fmla="*/ 40322879 w 33"/>
                <a:gd name="T21" fmla="*/ 0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32"/>
                <a:gd name="T35" fmla="*/ 33 w 33"/>
                <a:gd name="T36" fmla="*/ 32 h 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32">
                  <a:moveTo>
                    <a:pt x="16" y="0"/>
                  </a:moveTo>
                  <a:lnTo>
                    <a:pt x="24" y="8"/>
                  </a:lnTo>
                  <a:lnTo>
                    <a:pt x="33" y="8"/>
                  </a:lnTo>
                  <a:lnTo>
                    <a:pt x="24" y="16"/>
                  </a:lnTo>
                  <a:lnTo>
                    <a:pt x="33" y="24"/>
                  </a:lnTo>
                  <a:lnTo>
                    <a:pt x="16" y="24"/>
                  </a:lnTo>
                  <a:lnTo>
                    <a:pt x="8" y="32"/>
                  </a:lnTo>
                  <a:lnTo>
                    <a:pt x="8" y="16"/>
                  </a:lnTo>
                  <a:lnTo>
                    <a:pt x="0" y="8"/>
                  </a:lnTo>
                  <a:lnTo>
                    <a:pt x="16" y="8"/>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33" name="Freeform 65">
              <a:extLst>
                <a:ext uri="{FF2B5EF4-FFF2-40B4-BE49-F238E27FC236}">
                  <a16:creationId xmlns:a16="http://schemas.microsoft.com/office/drawing/2014/main" id="{BF10AFE1-AF03-4DC5-AEF9-FB24A3D85A7F}"/>
                </a:ext>
              </a:extLst>
            </p:cNvPr>
            <p:cNvSpPr>
              <a:spLocks/>
            </p:cNvSpPr>
            <p:nvPr/>
          </p:nvSpPr>
          <p:spPr bwMode="auto">
            <a:xfrm>
              <a:off x="7820025" y="5376863"/>
              <a:ext cx="38100" cy="38100"/>
            </a:xfrm>
            <a:custGeom>
              <a:avLst/>
              <a:gdLst>
                <a:gd name="T0" fmla="*/ 20161250 w 24"/>
                <a:gd name="T1" fmla="*/ 0 h 24"/>
                <a:gd name="T2" fmla="*/ 40322500 w 24"/>
                <a:gd name="T3" fmla="*/ 20161250 h 24"/>
                <a:gd name="T4" fmla="*/ 60483756 w 24"/>
                <a:gd name="T5" fmla="*/ 20161250 h 24"/>
                <a:gd name="T6" fmla="*/ 40322500 w 24"/>
                <a:gd name="T7" fmla="*/ 40322500 h 24"/>
                <a:gd name="T8" fmla="*/ 40322500 w 24"/>
                <a:gd name="T9" fmla="*/ 60483756 h 24"/>
                <a:gd name="T10" fmla="*/ 40322500 w 24"/>
                <a:gd name="T11" fmla="*/ 40322500 h 24"/>
                <a:gd name="T12" fmla="*/ 20161250 w 24"/>
                <a:gd name="T13" fmla="*/ 60483756 h 24"/>
                <a:gd name="T14" fmla="*/ 20161250 w 24"/>
                <a:gd name="T15" fmla="*/ 40322500 h 24"/>
                <a:gd name="T16" fmla="*/ 0 w 24"/>
                <a:gd name="T17" fmla="*/ 20161250 h 24"/>
                <a:gd name="T18" fmla="*/ 20161250 w 24"/>
                <a:gd name="T19" fmla="*/ 20161250 h 24"/>
                <a:gd name="T20" fmla="*/ 20161250 w 24"/>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24"/>
                <a:gd name="T35" fmla="*/ 24 w 24"/>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24">
                  <a:moveTo>
                    <a:pt x="8" y="0"/>
                  </a:moveTo>
                  <a:lnTo>
                    <a:pt x="16" y="8"/>
                  </a:lnTo>
                  <a:lnTo>
                    <a:pt x="24" y="8"/>
                  </a:lnTo>
                  <a:lnTo>
                    <a:pt x="16" y="16"/>
                  </a:lnTo>
                  <a:lnTo>
                    <a:pt x="16" y="24"/>
                  </a:lnTo>
                  <a:lnTo>
                    <a:pt x="16" y="16"/>
                  </a:lnTo>
                  <a:lnTo>
                    <a:pt x="8" y="24"/>
                  </a:lnTo>
                  <a:lnTo>
                    <a:pt x="8" y="16"/>
                  </a:lnTo>
                  <a:lnTo>
                    <a:pt x="0" y="8"/>
                  </a:lnTo>
                  <a:lnTo>
                    <a:pt x="8" y="8"/>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34" name="Freeform 66">
              <a:extLst>
                <a:ext uri="{FF2B5EF4-FFF2-40B4-BE49-F238E27FC236}">
                  <a16:creationId xmlns:a16="http://schemas.microsoft.com/office/drawing/2014/main" id="{7B0B5981-9582-4B47-A756-E328EE8D0D58}"/>
                </a:ext>
              </a:extLst>
            </p:cNvPr>
            <p:cNvSpPr>
              <a:spLocks/>
            </p:cNvSpPr>
            <p:nvPr/>
          </p:nvSpPr>
          <p:spPr bwMode="auto">
            <a:xfrm>
              <a:off x="7653338" y="4953000"/>
              <a:ext cx="88900" cy="90488"/>
            </a:xfrm>
            <a:custGeom>
              <a:avLst/>
              <a:gdLst>
                <a:gd name="T0" fmla="*/ 60483758 w 56"/>
                <a:gd name="T1" fmla="*/ 0 h 57"/>
                <a:gd name="T2" fmla="*/ 100806247 w 56"/>
                <a:gd name="T3" fmla="*/ 42843688 h 57"/>
                <a:gd name="T4" fmla="*/ 141128761 w 56"/>
                <a:gd name="T5" fmla="*/ 63005056 h 57"/>
                <a:gd name="T6" fmla="*/ 100806247 w 56"/>
                <a:gd name="T7" fmla="*/ 83166412 h 57"/>
                <a:gd name="T8" fmla="*/ 120967517 w 56"/>
                <a:gd name="T9" fmla="*/ 143650505 h 57"/>
                <a:gd name="T10" fmla="*/ 80645003 w 56"/>
                <a:gd name="T11" fmla="*/ 123489149 h 57"/>
                <a:gd name="T12" fmla="*/ 40322501 w 56"/>
                <a:gd name="T13" fmla="*/ 143650505 h 57"/>
                <a:gd name="T14" fmla="*/ 40322501 w 56"/>
                <a:gd name="T15" fmla="*/ 103327768 h 57"/>
                <a:gd name="T16" fmla="*/ 0 w 56"/>
                <a:gd name="T17" fmla="*/ 63005056 h 57"/>
                <a:gd name="T18" fmla="*/ 60483758 w 56"/>
                <a:gd name="T19" fmla="*/ 63005056 h 57"/>
                <a:gd name="T20" fmla="*/ 60483758 w 56"/>
                <a:gd name="T21" fmla="*/ 0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57"/>
                <a:gd name="T35" fmla="*/ 56 w 56"/>
                <a:gd name="T36" fmla="*/ 57 h 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57">
                  <a:moveTo>
                    <a:pt x="24" y="0"/>
                  </a:moveTo>
                  <a:lnTo>
                    <a:pt x="40" y="17"/>
                  </a:lnTo>
                  <a:lnTo>
                    <a:pt x="56" y="25"/>
                  </a:lnTo>
                  <a:lnTo>
                    <a:pt x="40" y="33"/>
                  </a:lnTo>
                  <a:lnTo>
                    <a:pt x="48" y="57"/>
                  </a:lnTo>
                  <a:lnTo>
                    <a:pt x="32" y="49"/>
                  </a:lnTo>
                  <a:lnTo>
                    <a:pt x="16" y="57"/>
                  </a:lnTo>
                  <a:lnTo>
                    <a:pt x="16" y="41"/>
                  </a:lnTo>
                  <a:lnTo>
                    <a:pt x="0" y="25"/>
                  </a:lnTo>
                  <a:lnTo>
                    <a:pt x="24" y="25"/>
                  </a:lnTo>
                  <a:lnTo>
                    <a:pt x="2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35" name="Freeform 67">
              <a:extLst>
                <a:ext uri="{FF2B5EF4-FFF2-40B4-BE49-F238E27FC236}">
                  <a16:creationId xmlns:a16="http://schemas.microsoft.com/office/drawing/2014/main" id="{8E1129CD-F050-4B08-924A-8CAFB733D55A}"/>
                </a:ext>
              </a:extLst>
            </p:cNvPr>
            <p:cNvSpPr>
              <a:spLocks/>
            </p:cNvSpPr>
            <p:nvPr/>
          </p:nvSpPr>
          <p:spPr bwMode="auto">
            <a:xfrm>
              <a:off x="7269163" y="4275138"/>
              <a:ext cx="114300" cy="114300"/>
            </a:xfrm>
            <a:custGeom>
              <a:avLst/>
              <a:gdLst>
                <a:gd name="T0" fmla="*/ 100806232 w 72"/>
                <a:gd name="T1" fmla="*/ 0 h 72"/>
                <a:gd name="T2" fmla="*/ 120967498 w 72"/>
                <a:gd name="T3" fmla="*/ 60483749 h 72"/>
                <a:gd name="T4" fmla="*/ 181451223 w 72"/>
                <a:gd name="T5" fmla="*/ 60483749 h 72"/>
                <a:gd name="T6" fmla="*/ 141128740 w 72"/>
                <a:gd name="T7" fmla="*/ 120967498 h 72"/>
                <a:gd name="T8" fmla="*/ 161289981 w 72"/>
                <a:gd name="T9" fmla="*/ 181451223 h 72"/>
                <a:gd name="T10" fmla="*/ 100806232 w 72"/>
                <a:gd name="T11" fmla="*/ 141128740 h 72"/>
                <a:gd name="T12" fmla="*/ 40322495 w 72"/>
                <a:gd name="T13" fmla="*/ 181451223 h 72"/>
                <a:gd name="T14" fmla="*/ 60483749 w 72"/>
                <a:gd name="T15" fmla="*/ 120967498 h 72"/>
                <a:gd name="T16" fmla="*/ 0 w 72"/>
                <a:gd name="T17" fmla="*/ 80644991 h 72"/>
                <a:gd name="T18" fmla="*/ 60483749 w 72"/>
                <a:gd name="T19" fmla="*/ 60483749 h 72"/>
                <a:gd name="T20" fmla="*/ 100806232 w 72"/>
                <a:gd name="T21" fmla="*/ 0 h 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2"/>
                <a:gd name="T34" fmla="*/ 0 h 72"/>
                <a:gd name="T35" fmla="*/ 72 w 72"/>
                <a:gd name="T36" fmla="*/ 72 h 7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2" h="72">
                  <a:moveTo>
                    <a:pt x="40" y="0"/>
                  </a:moveTo>
                  <a:lnTo>
                    <a:pt x="48" y="24"/>
                  </a:lnTo>
                  <a:lnTo>
                    <a:pt x="72" y="24"/>
                  </a:lnTo>
                  <a:lnTo>
                    <a:pt x="56" y="48"/>
                  </a:lnTo>
                  <a:lnTo>
                    <a:pt x="64" y="72"/>
                  </a:lnTo>
                  <a:lnTo>
                    <a:pt x="40" y="56"/>
                  </a:lnTo>
                  <a:lnTo>
                    <a:pt x="16" y="72"/>
                  </a:lnTo>
                  <a:lnTo>
                    <a:pt x="24" y="48"/>
                  </a:lnTo>
                  <a:lnTo>
                    <a:pt x="0" y="32"/>
                  </a:lnTo>
                  <a:lnTo>
                    <a:pt x="24" y="24"/>
                  </a:lnTo>
                  <a:lnTo>
                    <a:pt x="4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36" name="Freeform 68">
              <a:extLst>
                <a:ext uri="{FF2B5EF4-FFF2-40B4-BE49-F238E27FC236}">
                  <a16:creationId xmlns:a16="http://schemas.microsoft.com/office/drawing/2014/main" id="{DD759FAC-8E32-4A24-9DDC-4B742E308FC2}"/>
                </a:ext>
              </a:extLst>
            </p:cNvPr>
            <p:cNvSpPr>
              <a:spLocks/>
            </p:cNvSpPr>
            <p:nvPr/>
          </p:nvSpPr>
          <p:spPr bwMode="auto">
            <a:xfrm>
              <a:off x="7269163" y="3813175"/>
              <a:ext cx="153988" cy="153988"/>
            </a:xfrm>
            <a:custGeom>
              <a:avLst/>
              <a:gdLst>
                <a:gd name="T0" fmla="*/ 100806570 w 97"/>
                <a:gd name="T1" fmla="*/ 0 h 97"/>
                <a:gd name="T2" fmla="*/ 141129213 w 97"/>
                <a:gd name="T3" fmla="*/ 80645261 h 97"/>
                <a:gd name="T4" fmla="*/ 244456766 w 97"/>
                <a:gd name="T5" fmla="*/ 80645261 h 97"/>
                <a:gd name="T6" fmla="*/ 181451832 w 97"/>
                <a:gd name="T7" fmla="*/ 161290523 h 97"/>
                <a:gd name="T8" fmla="*/ 201613141 w 97"/>
                <a:gd name="T9" fmla="*/ 244456766 h 97"/>
                <a:gd name="T10" fmla="*/ 120967904 w 97"/>
                <a:gd name="T11" fmla="*/ 204134098 h 97"/>
                <a:gd name="T12" fmla="*/ 60483952 w 97"/>
                <a:gd name="T13" fmla="*/ 244456766 h 97"/>
                <a:gd name="T14" fmla="*/ 60483952 w 97"/>
                <a:gd name="T15" fmla="*/ 161290523 h 97"/>
                <a:gd name="T16" fmla="*/ 0 w 97"/>
                <a:gd name="T17" fmla="*/ 100806570 h 97"/>
                <a:gd name="T18" fmla="*/ 80645261 w 97"/>
                <a:gd name="T19" fmla="*/ 80645261 h 97"/>
                <a:gd name="T20" fmla="*/ 100806570 w 97"/>
                <a:gd name="T21" fmla="*/ 0 h 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7"/>
                <a:gd name="T34" fmla="*/ 0 h 97"/>
                <a:gd name="T35" fmla="*/ 97 w 97"/>
                <a:gd name="T36" fmla="*/ 97 h 9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7" h="97">
                  <a:moveTo>
                    <a:pt x="40" y="0"/>
                  </a:moveTo>
                  <a:lnTo>
                    <a:pt x="56" y="32"/>
                  </a:lnTo>
                  <a:lnTo>
                    <a:pt x="97" y="32"/>
                  </a:lnTo>
                  <a:lnTo>
                    <a:pt x="72" y="64"/>
                  </a:lnTo>
                  <a:lnTo>
                    <a:pt x="80" y="97"/>
                  </a:lnTo>
                  <a:lnTo>
                    <a:pt x="48" y="81"/>
                  </a:lnTo>
                  <a:lnTo>
                    <a:pt x="24" y="97"/>
                  </a:lnTo>
                  <a:lnTo>
                    <a:pt x="24" y="64"/>
                  </a:lnTo>
                  <a:lnTo>
                    <a:pt x="0" y="40"/>
                  </a:lnTo>
                  <a:lnTo>
                    <a:pt x="32" y="32"/>
                  </a:lnTo>
                  <a:lnTo>
                    <a:pt x="4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37" name="Freeform 69">
              <a:extLst>
                <a:ext uri="{FF2B5EF4-FFF2-40B4-BE49-F238E27FC236}">
                  <a16:creationId xmlns:a16="http://schemas.microsoft.com/office/drawing/2014/main" id="{79F11B18-87EF-40A2-B6A6-5D69A1C0D964}"/>
                </a:ext>
              </a:extLst>
            </p:cNvPr>
            <p:cNvSpPr>
              <a:spLocks/>
            </p:cNvSpPr>
            <p:nvPr/>
          </p:nvSpPr>
          <p:spPr bwMode="auto">
            <a:xfrm>
              <a:off x="7011988" y="3171825"/>
              <a:ext cx="65088" cy="65088"/>
            </a:xfrm>
            <a:custGeom>
              <a:avLst/>
              <a:gdLst>
                <a:gd name="T0" fmla="*/ 40322807 w 41"/>
                <a:gd name="T1" fmla="*/ 0 h 41"/>
                <a:gd name="T2" fmla="*/ 60484217 w 41"/>
                <a:gd name="T3" fmla="*/ 20161404 h 41"/>
                <a:gd name="T4" fmla="*/ 103327980 w 41"/>
                <a:gd name="T5" fmla="*/ 40322807 h 41"/>
                <a:gd name="T6" fmla="*/ 80645614 w 41"/>
                <a:gd name="T7" fmla="*/ 60484217 h 41"/>
                <a:gd name="T8" fmla="*/ 103327980 w 41"/>
                <a:gd name="T9" fmla="*/ 103327980 h 41"/>
                <a:gd name="T10" fmla="*/ 60484217 w 41"/>
                <a:gd name="T11" fmla="*/ 80645614 h 41"/>
                <a:gd name="T12" fmla="*/ 20161404 w 41"/>
                <a:gd name="T13" fmla="*/ 103327980 h 41"/>
                <a:gd name="T14" fmla="*/ 20161404 w 41"/>
                <a:gd name="T15" fmla="*/ 60484217 h 41"/>
                <a:gd name="T16" fmla="*/ 0 w 41"/>
                <a:gd name="T17" fmla="*/ 40322807 h 41"/>
                <a:gd name="T18" fmla="*/ 40322807 w 41"/>
                <a:gd name="T19" fmla="*/ 40322807 h 41"/>
                <a:gd name="T20" fmla="*/ 40322807 w 41"/>
                <a:gd name="T21" fmla="*/ 0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
                <a:gd name="T34" fmla="*/ 0 h 41"/>
                <a:gd name="T35" fmla="*/ 41 w 41"/>
                <a:gd name="T36" fmla="*/ 41 h 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 h="41">
                  <a:moveTo>
                    <a:pt x="16" y="0"/>
                  </a:moveTo>
                  <a:lnTo>
                    <a:pt x="24" y="8"/>
                  </a:lnTo>
                  <a:lnTo>
                    <a:pt x="41" y="16"/>
                  </a:lnTo>
                  <a:lnTo>
                    <a:pt x="32" y="24"/>
                  </a:lnTo>
                  <a:lnTo>
                    <a:pt x="41" y="41"/>
                  </a:lnTo>
                  <a:lnTo>
                    <a:pt x="24" y="32"/>
                  </a:lnTo>
                  <a:lnTo>
                    <a:pt x="8" y="41"/>
                  </a:lnTo>
                  <a:lnTo>
                    <a:pt x="8" y="24"/>
                  </a:lnTo>
                  <a:lnTo>
                    <a:pt x="0" y="16"/>
                  </a:lnTo>
                  <a:lnTo>
                    <a:pt x="16" y="16"/>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38" name="Freeform 70">
              <a:extLst>
                <a:ext uri="{FF2B5EF4-FFF2-40B4-BE49-F238E27FC236}">
                  <a16:creationId xmlns:a16="http://schemas.microsoft.com/office/drawing/2014/main" id="{0C21BA36-D30D-4B92-880F-0A4E6E3BE4FB}"/>
                </a:ext>
              </a:extLst>
            </p:cNvPr>
            <p:cNvSpPr>
              <a:spLocks/>
            </p:cNvSpPr>
            <p:nvPr/>
          </p:nvSpPr>
          <p:spPr bwMode="auto">
            <a:xfrm>
              <a:off x="6819900" y="2608263"/>
              <a:ext cx="76200" cy="76200"/>
            </a:xfrm>
            <a:custGeom>
              <a:avLst/>
              <a:gdLst>
                <a:gd name="T0" fmla="*/ 60483756 w 48"/>
                <a:gd name="T1" fmla="*/ 0 h 48"/>
                <a:gd name="T2" fmla="*/ 80644999 w 48"/>
                <a:gd name="T3" fmla="*/ 40322500 h 48"/>
                <a:gd name="T4" fmla="*/ 120967511 w 48"/>
                <a:gd name="T5" fmla="*/ 40322500 h 48"/>
                <a:gd name="T6" fmla="*/ 100806243 w 48"/>
                <a:gd name="T7" fmla="*/ 80644999 h 48"/>
                <a:gd name="T8" fmla="*/ 100806243 w 48"/>
                <a:gd name="T9" fmla="*/ 120967511 h 48"/>
                <a:gd name="T10" fmla="*/ 60483756 w 48"/>
                <a:gd name="T11" fmla="*/ 100806243 h 48"/>
                <a:gd name="T12" fmla="*/ 20161250 w 48"/>
                <a:gd name="T13" fmla="*/ 120967511 h 48"/>
                <a:gd name="T14" fmla="*/ 20161250 w 48"/>
                <a:gd name="T15" fmla="*/ 80644999 h 48"/>
                <a:gd name="T16" fmla="*/ 0 w 48"/>
                <a:gd name="T17" fmla="*/ 40322500 h 48"/>
                <a:gd name="T18" fmla="*/ 40322500 w 48"/>
                <a:gd name="T19" fmla="*/ 40322500 h 48"/>
                <a:gd name="T20" fmla="*/ 60483756 w 48"/>
                <a:gd name="T21" fmla="*/ 0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48"/>
                <a:gd name="T35" fmla="*/ 48 w 48"/>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48">
                  <a:moveTo>
                    <a:pt x="24" y="0"/>
                  </a:moveTo>
                  <a:lnTo>
                    <a:pt x="32" y="16"/>
                  </a:lnTo>
                  <a:lnTo>
                    <a:pt x="48" y="16"/>
                  </a:lnTo>
                  <a:lnTo>
                    <a:pt x="40" y="32"/>
                  </a:lnTo>
                  <a:lnTo>
                    <a:pt x="40" y="48"/>
                  </a:lnTo>
                  <a:lnTo>
                    <a:pt x="24" y="40"/>
                  </a:lnTo>
                  <a:lnTo>
                    <a:pt x="8" y="48"/>
                  </a:lnTo>
                  <a:lnTo>
                    <a:pt x="8" y="32"/>
                  </a:lnTo>
                  <a:lnTo>
                    <a:pt x="0" y="16"/>
                  </a:lnTo>
                  <a:lnTo>
                    <a:pt x="16" y="16"/>
                  </a:lnTo>
                  <a:lnTo>
                    <a:pt x="2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39" name="Freeform 71">
              <a:extLst>
                <a:ext uri="{FF2B5EF4-FFF2-40B4-BE49-F238E27FC236}">
                  <a16:creationId xmlns:a16="http://schemas.microsoft.com/office/drawing/2014/main" id="{9FF4861E-C4C5-4C8C-9225-6F7E0A8F7567}"/>
                </a:ext>
              </a:extLst>
            </p:cNvPr>
            <p:cNvSpPr>
              <a:spLocks/>
            </p:cNvSpPr>
            <p:nvPr/>
          </p:nvSpPr>
          <p:spPr bwMode="auto">
            <a:xfrm>
              <a:off x="3768725" y="2082800"/>
              <a:ext cx="77788" cy="63500"/>
            </a:xfrm>
            <a:custGeom>
              <a:avLst/>
              <a:gdLst>
                <a:gd name="T0" fmla="*/ 60484145 w 49"/>
                <a:gd name="T1" fmla="*/ 0 h 40"/>
                <a:gd name="T2" fmla="*/ 80645518 w 49"/>
                <a:gd name="T3" fmla="*/ 20161249 h 40"/>
                <a:gd name="T4" fmla="*/ 123489255 w 49"/>
                <a:gd name="T5" fmla="*/ 40322497 h 40"/>
                <a:gd name="T6" fmla="*/ 80645518 w 49"/>
                <a:gd name="T7" fmla="*/ 60483752 h 40"/>
                <a:gd name="T8" fmla="*/ 103327857 w 49"/>
                <a:gd name="T9" fmla="*/ 100806236 h 40"/>
                <a:gd name="T10" fmla="*/ 60484145 w 49"/>
                <a:gd name="T11" fmla="*/ 80644994 h 40"/>
                <a:gd name="T12" fmla="*/ 20161380 w 49"/>
                <a:gd name="T13" fmla="*/ 100806236 h 40"/>
                <a:gd name="T14" fmla="*/ 20161380 w 49"/>
                <a:gd name="T15" fmla="*/ 60483752 h 40"/>
                <a:gd name="T16" fmla="*/ 0 w 49"/>
                <a:gd name="T17" fmla="*/ 40322497 h 40"/>
                <a:gd name="T18" fmla="*/ 40322759 w 49"/>
                <a:gd name="T19" fmla="*/ 20161249 h 40"/>
                <a:gd name="T20" fmla="*/ 60484145 w 49"/>
                <a:gd name="T21" fmla="*/ 0 h 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40"/>
                <a:gd name="T35" fmla="*/ 49 w 49"/>
                <a:gd name="T36" fmla="*/ 40 h 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40">
                  <a:moveTo>
                    <a:pt x="24" y="0"/>
                  </a:moveTo>
                  <a:lnTo>
                    <a:pt x="32" y="8"/>
                  </a:lnTo>
                  <a:lnTo>
                    <a:pt x="49" y="16"/>
                  </a:lnTo>
                  <a:lnTo>
                    <a:pt x="32" y="24"/>
                  </a:lnTo>
                  <a:lnTo>
                    <a:pt x="41" y="40"/>
                  </a:lnTo>
                  <a:lnTo>
                    <a:pt x="24" y="32"/>
                  </a:lnTo>
                  <a:lnTo>
                    <a:pt x="8" y="40"/>
                  </a:lnTo>
                  <a:lnTo>
                    <a:pt x="8" y="24"/>
                  </a:lnTo>
                  <a:lnTo>
                    <a:pt x="0" y="16"/>
                  </a:lnTo>
                  <a:lnTo>
                    <a:pt x="16" y="8"/>
                  </a:lnTo>
                  <a:lnTo>
                    <a:pt x="2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40" name="Freeform 72">
              <a:extLst>
                <a:ext uri="{FF2B5EF4-FFF2-40B4-BE49-F238E27FC236}">
                  <a16:creationId xmlns:a16="http://schemas.microsoft.com/office/drawing/2014/main" id="{5DA0BDD4-E4C1-4051-A8DB-9EEEC828ED83}"/>
                </a:ext>
              </a:extLst>
            </p:cNvPr>
            <p:cNvSpPr>
              <a:spLocks/>
            </p:cNvSpPr>
            <p:nvPr/>
          </p:nvSpPr>
          <p:spPr bwMode="auto">
            <a:xfrm>
              <a:off x="4359275" y="2032000"/>
              <a:ext cx="50800" cy="38100"/>
            </a:xfrm>
            <a:custGeom>
              <a:avLst/>
              <a:gdLst>
                <a:gd name="T0" fmla="*/ 40322493 w 32"/>
                <a:gd name="T1" fmla="*/ 0 h 24"/>
                <a:gd name="T2" fmla="*/ 40322493 w 32"/>
                <a:gd name="T3" fmla="*/ 20161250 h 24"/>
                <a:gd name="T4" fmla="*/ 80644986 w 32"/>
                <a:gd name="T5" fmla="*/ 20161250 h 24"/>
                <a:gd name="T6" fmla="*/ 60483746 w 32"/>
                <a:gd name="T7" fmla="*/ 40322500 h 24"/>
                <a:gd name="T8" fmla="*/ 60483746 w 32"/>
                <a:gd name="T9" fmla="*/ 60483756 h 24"/>
                <a:gd name="T10" fmla="*/ 40322493 w 32"/>
                <a:gd name="T11" fmla="*/ 60483756 h 24"/>
                <a:gd name="T12" fmla="*/ 20161247 w 32"/>
                <a:gd name="T13" fmla="*/ 60483756 h 24"/>
                <a:gd name="T14" fmla="*/ 20161247 w 32"/>
                <a:gd name="T15" fmla="*/ 40322500 h 24"/>
                <a:gd name="T16" fmla="*/ 0 w 32"/>
                <a:gd name="T17" fmla="*/ 20161250 h 24"/>
                <a:gd name="T18" fmla="*/ 20161247 w 32"/>
                <a:gd name="T19" fmla="*/ 20161250 h 24"/>
                <a:gd name="T20" fmla="*/ 40322493 w 32"/>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
                <a:gd name="T34" fmla="*/ 0 h 24"/>
                <a:gd name="T35" fmla="*/ 32 w 32"/>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 h="24">
                  <a:moveTo>
                    <a:pt x="16" y="0"/>
                  </a:moveTo>
                  <a:lnTo>
                    <a:pt x="16" y="8"/>
                  </a:lnTo>
                  <a:lnTo>
                    <a:pt x="32" y="8"/>
                  </a:lnTo>
                  <a:lnTo>
                    <a:pt x="24" y="16"/>
                  </a:lnTo>
                  <a:lnTo>
                    <a:pt x="24" y="24"/>
                  </a:lnTo>
                  <a:lnTo>
                    <a:pt x="16" y="24"/>
                  </a:lnTo>
                  <a:lnTo>
                    <a:pt x="8" y="24"/>
                  </a:lnTo>
                  <a:lnTo>
                    <a:pt x="8" y="16"/>
                  </a:lnTo>
                  <a:lnTo>
                    <a:pt x="0" y="8"/>
                  </a:lnTo>
                  <a:lnTo>
                    <a:pt x="8" y="8"/>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41" name="Freeform 73">
              <a:extLst>
                <a:ext uri="{FF2B5EF4-FFF2-40B4-BE49-F238E27FC236}">
                  <a16:creationId xmlns:a16="http://schemas.microsoft.com/office/drawing/2014/main" id="{DF42C2AE-B1DF-430E-80EC-7F9DE9F5E773}"/>
                </a:ext>
              </a:extLst>
            </p:cNvPr>
            <p:cNvSpPr>
              <a:spLocks/>
            </p:cNvSpPr>
            <p:nvPr/>
          </p:nvSpPr>
          <p:spPr bwMode="auto">
            <a:xfrm>
              <a:off x="4832350" y="1698625"/>
              <a:ext cx="77788" cy="63500"/>
            </a:xfrm>
            <a:custGeom>
              <a:avLst/>
              <a:gdLst>
                <a:gd name="T0" fmla="*/ 63005110 w 49"/>
                <a:gd name="T1" fmla="*/ 0 h 40"/>
                <a:gd name="T2" fmla="*/ 83166483 w 49"/>
                <a:gd name="T3" fmla="*/ 40322497 h 40"/>
                <a:gd name="T4" fmla="*/ 123489255 w 49"/>
                <a:gd name="T5" fmla="*/ 40322497 h 40"/>
                <a:gd name="T6" fmla="*/ 103327857 w 49"/>
                <a:gd name="T7" fmla="*/ 60483752 h 40"/>
                <a:gd name="T8" fmla="*/ 103327857 w 49"/>
                <a:gd name="T9" fmla="*/ 100806236 h 40"/>
                <a:gd name="T10" fmla="*/ 63005110 w 49"/>
                <a:gd name="T11" fmla="*/ 80644994 h 40"/>
                <a:gd name="T12" fmla="*/ 20161380 w 49"/>
                <a:gd name="T13" fmla="*/ 100806236 h 40"/>
                <a:gd name="T14" fmla="*/ 20161380 w 49"/>
                <a:gd name="T15" fmla="*/ 60483752 h 40"/>
                <a:gd name="T16" fmla="*/ 0 w 49"/>
                <a:gd name="T17" fmla="*/ 40322497 h 40"/>
                <a:gd name="T18" fmla="*/ 42843724 w 49"/>
                <a:gd name="T19" fmla="*/ 40322497 h 40"/>
                <a:gd name="T20" fmla="*/ 63005110 w 49"/>
                <a:gd name="T21" fmla="*/ 0 h 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40"/>
                <a:gd name="T35" fmla="*/ 49 w 49"/>
                <a:gd name="T36" fmla="*/ 40 h 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40">
                  <a:moveTo>
                    <a:pt x="25" y="0"/>
                  </a:moveTo>
                  <a:lnTo>
                    <a:pt x="33" y="16"/>
                  </a:lnTo>
                  <a:lnTo>
                    <a:pt x="49" y="16"/>
                  </a:lnTo>
                  <a:lnTo>
                    <a:pt x="41" y="24"/>
                  </a:lnTo>
                  <a:lnTo>
                    <a:pt x="41" y="40"/>
                  </a:lnTo>
                  <a:lnTo>
                    <a:pt x="25" y="32"/>
                  </a:lnTo>
                  <a:lnTo>
                    <a:pt x="8" y="40"/>
                  </a:lnTo>
                  <a:lnTo>
                    <a:pt x="8" y="24"/>
                  </a:lnTo>
                  <a:lnTo>
                    <a:pt x="0" y="16"/>
                  </a:lnTo>
                  <a:lnTo>
                    <a:pt x="17" y="16"/>
                  </a:lnTo>
                  <a:lnTo>
                    <a:pt x="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42" name="Freeform 74">
              <a:extLst>
                <a:ext uri="{FF2B5EF4-FFF2-40B4-BE49-F238E27FC236}">
                  <a16:creationId xmlns:a16="http://schemas.microsoft.com/office/drawing/2014/main" id="{D2F86BA1-B4CD-4BA7-A753-8E5059444315}"/>
                </a:ext>
              </a:extLst>
            </p:cNvPr>
            <p:cNvSpPr>
              <a:spLocks/>
            </p:cNvSpPr>
            <p:nvPr/>
          </p:nvSpPr>
          <p:spPr bwMode="auto">
            <a:xfrm>
              <a:off x="2435225" y="3171825"/>
              <a:ext cx="77788" cy="77788"/>
            </a:xfrm>
            <a:custGeom>
              <a:avLst/>
              <a:gdLst>
                <a:gd name="T0" fmla="*/ 63005110 w 49"/>
                <a:gd name="T1" fmla="*/ 0 h 49"/>
                <a:gd name="T2" fmla="*/ 83166483 w 49"/>
                <a:gd name="T3" fmla="*/ 40322759 h 49"/>
                <a:gd name="T4" fmla="*/ 123489255 w 49"/>
                <a:gd name="T5" fmla="*/ 40322759 h 49"/>
                <a:gd name="T6" fmla="*/ 103327857 w 49"/>
                <a:gd name="T7" fmla="*/ 80645518 h 49"/>
                <a:gd name="T8" fmla="*/ 103327857 w 49"/>
                <a:gd name="T9" fmla="*/ 123489255 h 49"/>
                <a:gd name="T10" fmla="*/ 63005110 w 49"/>
                <a:gd name="T11" fmla="*/ 103327857 h 49"/>
                <a:gd name="T12" fmla="*/ 20161380 w 49"/>
                <a:gd name="T13" fmla="*/ 123489255 h 49"/>
                <a:gd name="T14" fmla="*/ 20161380 w 49"/>
                <a:gd name="T15" fmla="*/ 80645518 h 49"/>
                <a:gd name="T16" fmla="*/ 0 w 49"/>
                <a:gd name="T17" fmla="*/ 40322759 h 49"/>
                <a:gd name="T18" fmla="*/ 42843724 w 49"/>
                <a:gd name="T19" fmla="*/ 40322759 h 49"/>
                <a:gd name="T20" fmla="*/ 63005110 w 49"/>
                <a:gd name="T21" fmla="*/ 0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49"/>
                <a:gd name="T35" fmla="*/ 49 w 49"/>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49">
                  <a:moveTo>
                    <a:pt x="25" y="0"/>
                  </a:moveTo>
                  <a:lnTo>
                    <a:pt x="33" y="16"/>
                  </a:lnTo>
                  <a:lnTo>
                    <a:pt x="49" y="16"/>
                  </a:lnTo>
                  <a:lnTo>
                    <a:pt x="41" y="32"/>
                  </a:lnTo>
                  <a:lnTo>
                    <a:pt x="41" y="49"/>
                  </a:lnTo>
                  <a:lnTo>
                    <a:pt x="25" y="41"/>
                  </a:lnTo>
                  <a:lnTo>
                    <a:pt x="8" y="49"/>
                  </a:lnTo>
                  <a:lnTo>
                    <a:pt x="8" y="32"/>
                  </a:lnTo>
                  <a:lnTo>
                    <a:pt x="0" y="16"/>
                  </a:lnTo>
                  <a:lnTo>
                    <a:pt x="17" y="16"/>
                  </a:lnTo>
                  <a:lnTo>
                    <a:pt x="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43" name="Freeform 75">
              <a:extLst>
                <a:ext uri="{FF2B5EF4-FFF2-40B4-BE49-F238E27FC236}">
                  <a16:creationId xmlns:a16="http://schemas.microsoft.com/office/drawing/2014/main" id="{C3B36740-DD7C-446E-BE71-3818238913FE}"/>
                </a:ext>
              </a:extLst>
            </p:cNvPr>
            <p:cNvSpPr>
              <a:spLocks/>
            </p:cNvSpPr>
            <p:nvPr/>
          </p:nvSpPr>
          <p:spPr bwMode="auto">
            <a:xfrm>
              <a:off x="2333625" y="2517775"/>
              <a:ext cx="76200" cy="77788"/>
            </a:xfrm>
            <a:custGeom>
              <a:avLst/>
              <a:gdLst>
                <a:gd name="T0" fmla="*/ 60483756 w 48"/>
                <a:gd name="T1" fmla="*/ 0 h 49"/>
                <a:gd name="T2" fmla="*/ 80644999 w 48"/>
                <a:gd name="T3" fmla="*/ 40322759 h 49"/>
                <a:gd name="T4" fmla="*/ 120967511 w 48"/>
                <a:gd name="T5" fmla="*/ 40322759 h 49"/>
                <a:gd name="T6" fmla="*/ 100806243 w 48"/>
                <a:gd name="T7" fmla="*/ 83166483 h 49"/>
                <a:gd name="T8" fmla="*/ 100806243 w 48"/>
                <a:gd name="T9" fmla="*/ 123489255 h 49"/>
                <a:gd name="T10" fmla="*/ 60483756 w 48"/>
                <a:gd name="T11" fmla="*/ 103327857 h 49"/>
                <a:gd name="T12" fmla="*/ 20161250 w 48"/>
                <a:gd name="T13" fmla="*/ 123489255 h 49"/>
                <a:gd name="T14" fmla="*/ 20161250 w 48"/>
                <a:gd name="T15" fmla="*/ 83166483 h 49"/>
                <a:gd name="T16" fmla="*/ 0 w 48"/>
                <a:gd name="T17" fmla="*/ 40322759 h 49"/>
                <a:gd name="T18" fmla="*/ 40322500 w 48"/>
                <a:gd name="T19" fmla="*/ 40322759 h 49"/>
                <a:gd name="T20" fmla="*/ 60483756 w 48"/>
                <a:gd name="T21" fmla="*/ 0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49"/>
                <a:gd name="T35" fmla="*/ 48 w 48"/>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49">
                  <a:moveTo>
                    <a:pt x="24" y="0"/>
                  </a:moveTo>
                  <a:lnTo>
                    <a:pt x="32" y="16"/>
                  </a:lnTo>
                  <a:lnTo>
                    <a:pt x="48" y="16"/>
                  </a:lnTo>
                  <a:lnTo>
                    <a:pt x="40" y="33"/>
                  </a:lnTo>
                  <a:lnTo>
                    <a:pt x="40" y="49"/>
                  </a:lnTo>
                  <a:lnTo>
                    <a:pt x="24" y="41"/>
                  </a:lnTo>
                  <a:lnTo>
                    <a:pt x="8" y="49"/>
                  </a:lnTo>
                  <a:lnTo>
                    <a:pt x="8" y="33"/>
                  </a:lnTo>
                  <a:lnTo>
                    <a:pt x="0" y="16"/>
                  </a:lnTo>
                  <a:lnTo>
                    <a:pt x="16" y="16"/>
                  </a:lnTo>
                  <a:lnTo>
                    <a:pt x="2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44" name="Freeform 76">
              <a:extLst>
                <a:ext uri="{FF2B5EF4-FFF2-40B4-BE49-F238E27FC236}">
                  <a16:creationId xmlns:a16="http://schemas.microsoft.com/office/drawing/2014/main" id="{76761F86-925A-4B68-AF0A-E01C54B0141F}"/>
                </a:ext>
              </a:extLst>
            </p:cNvPr>
            <p:cNvSpPr>
              <a:spLocks/>
            </p:cNvSpPr>
            <p:nvPr/>
          </p:nvSpPr>
          <p:spPr bwMode="auto">
            <a:xfrm>
              <a:off x="1436688" y="4953000"/>
              <a:ext cx="114300" cy="115888"/>
            </a:xfrm>
            <a:custGeom>
              <a:avLst/>
              <a:gdLst>
                <a:gd name="T0" fmla="*/ 80644991 w 72"/>
                <a:gd name="T1" fmla="*/ 0 h 73"/>
                <a:gd name="T2" fmla="*/ 120967498 w 72"/>
                <a:gd name="T3" fmla="*/ 63004970 h 73"/>
                <a:gd name="T4" fmla="*/ 181451223 w 72"/>
                <a:gd name="T5" fmla="*/ 63004970 h 73"/>
                <a:gd name="T6" fmla="*/ 141128740 w 72"/>
                <a:gd name="T7" fmla="*/ 123488981 h 73"/>
                <a:gd name="T8" fmla="*/ 141128740 w 72"/>
                <a:gd name="T9" fmla="*/ 183972966 h 73"/>
                <a:gd name="T10" fmla="*/ 80644991 w 72"/>
                <a:gd name="T11" fmla="*/ 143650309 h 73"/>
                <a:gd name="T12" fmla="*/ 20161248 w 72"/>
                <a:gd name="T13" fmla="*/ 183972966 h 73"/>
                <a:gd name="T14" fmla="*/ 40322495 w 72"/>
                <a:gd name="T15" fmla="*/ 123488981 h 73"/>
                <a:gd name="T16" fmla="*/ 0 w 72"/>
                <a:gd name="T17" fmla="*/ 63004970 h 73"/>
                <a:gd name="T18" fmla="*/ 60483749 w 72"/>
                <a:gd name="T19" fmla="*/ 63004970 h 73"/>
                <a:gd name="T20" fmla="*/ 80644991 w 72"/>
                <a:gd name="T21" fmla="*/ 0 h 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2"/>
                <a:gd name="T34" fmla="*/ 0 h 73"/>
                <a:gd name="T35" fmla="*/ 72 w 72"/>
                <a:gd name="T36" fmla="*/ 73 h 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2" h="73">
                  <a:moveTo>
                    <a:pt x="32" y="0"/>
                  </a:moveTo>
                  <a:lnTo>
                    <a:pt x="48" y="25"/>
                  </a:lnTo>
                  <a:lnTo>
                    <a:pt x="72" y="25"/>
                  </a:lnTo>
                  <a:lnTo>
                    <a:pt x="56" y="49"/>
                  </a:lnTo>
                  <a:lnTo>
                    <a:pt x="56" y="73"/>
                  </a:lnTo>
                  <a:lnTo>
                    <a:pt x="32" y="57"/>
                  </a:lnTo>
                  <a:lnTo>
                    <a:pt x="8" y="73"/>
                  </a:lnTo>
                  <a:lnTo>
                    <a:pt x="16" y="49"/>
                  </a:lnTo>
                  <a:lnTo>
                    <a:pt x="0" y="25"/>
                  </a:lnTo>
                  <a:lnTo>
                    <a:pt x="24" y="25"/>
                  </a:lnTo>
                  <a:lnTo>
                    <a:pt x="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45" name="Freeform 77">
              <a:extLst>
                <a:ext uri="{FF2B5EF4-FFF2-40B4-BE49-F238E27FC236}">
                  <a16:creationId xmlns:a16="http://schemas.microsoft.com/office/drawing/2014/main" id="{522CCC46-9C77-4574-9D54-E9FBF270A4EA}"/>
                </a:ext>
              </a:extLst>
            </p:cNvPr>
            <p:cNvSpPr>
              <a:spLocks/>
            </p:cNvSpPr>
            <p:nvPr/>
          </p:nvSpPr>
          <p:spPr bwMode="auto">
            <a:xfrm>
              <a:off x="2308225" y="3454400"/>
              <a:ext cx="88900" cy="88900"/>
            </a:xfrm>
            <a:custGeom>
              <a:avLst/>
              <a:gdLst>
                <a:gd name="T0" fmla="*/ 60483758 w 56"/>
                <a:gd name="T1" fmla="*/ 0 h 56"/>
                <a:gd name="T2" fmla="*/ 80645003 w 56"/>
                <a:gd name="T3" fmla="*/ 40322501 h 56"/>
                <a:gd name="T4" fmla="*/ 141128761 w 56"/>
                <a:gd name="T5" fmla="*/ 60483758 h 56"/>
                <a:gd name="T6" fmla="*/ 100806247 w 56"/>
                <a:gd name="T7" fmla="*/ 80645003 h 56"/>
                <a:gd name="T8" fmla="*/ 100806247 w 56"/>
                <a:gd name="T9" fmla="*/ 141128761 h 56"/>
                <a:gd name="T10" fmla="*/ 60483758 w 56"/>
                <a:gd name="T11" fmla="*/ 120967517 h 56"/>
                <a:gd name="T12" fmla="*/ 20161251 w 56"/>
                <a:gd name="T13" fmla="*/ 141128761 h 56"/>
                <a:gd name="T14" fmla="*/ 40322501 w 56"/>
                <a:gd name="T15" fmla="*/ 80645003 h 56"/>
                <a:gd name="T16" fmla="*/ 0 w 56"/>
                <a:gd name="T17" fmla="*/ 60483758 h 56"/>
                <a:gd name="T18" fmla="*/ 40322501 w 56"/>
                <a:gd name="T19" fmla="*/ 40322501 h 56"/>
                <a:gd name="T20" fmla="*/ 60483758 w 56"/>
                <a:gd name="T21" fmla="*/ 0 h 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56"/>
                <a:gd name="T35" fmla="*/ 56 w 56"/>
                <a:gd name="T36" fmla="*/ 56 h 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56">
                  <a:moveTo>
                    <a:pt x="24" y="0"/>
                  </a:moveTo>
                  <a:lnTo>
                    <a:pt x="32" y="16"/>
                  </a:lnTo>
                  <a:lnTo>
                    <a:pt x="56" y="24"/>
                  </a:lnTo>
                  <a:lnTo>
                    <a:pt x="40" y="32"/>
                  </a:lnTo>
                  <a:lnTo>
                    <a:pt x="40" y="56"/>
                  </a:lnTo>
                  <a:lnTo>
                    <a:pt x="24" y="48"/>
                  </a:lnTo>
                  <a:lnTo>
                    <a:pt x="8" y="56"/>
                  </a:lnTo>
                  <a:lnTo>
                    <a:pt x="16" y="32"/>
                  </a:lnTo>
                  <a:lnTo>
                    <a:pt x="0" y="24"/>
                  </a:lnTo>
                  <a:lnTo>
                    <a:pt x="16" y="16"/>
                  </a:lnTo>
                  <a:lnTo>
                    <a:pt x="2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46" name="Freeform 78">
              <a:extLst>
                <a:ext uri="{FF2B5EF4-FFF2-40B4-BE49-F238E27FC236}">
                  <a16:creationId xmlns:a16="http://schemas.microsoft.com/office/drawing/2014/main" id="{FBA3BED9-495E-430E-BAFB-FC7F48128BF3}"/>
                </a:ext>
              </a:extLst>
            </p:cNvPr>
            <p:cNvSpPr>
              <a:spLocks/>
            </p:cNvSpPr>
            <p:nvPr/>
          </p:nvSpPr>
          <p:spPr bwMode="auto">
            <a:xfrm>
              <a:off x="2128838" y="3171825"/>
              <a:ext cx="101600" cy="103188"/>
            </a:xfrm>
            <a:custGeom>
              <a:avLst/>
              <a:gdLst>
                <a:gd name="T0" fmla="*/ 141128732 w 64"/>
                <a:gd name="T1" fmla="*/ 143650378 h 65"/>
                <a:gd name="T2" fmla="*/ 80644986 w 64"/>
                <a:gd name="T3" fmla="*/ 123489040 h 65"/>
                <a:gd name="T4" fmla="*/ 40322493 w 64"/>
                <a:gd name="T5" fmla="*/ 163811716 h 65"/>
                <a:gd name="T6" fmla="*/ 40322493 w 64"/>
                <a:gd name="T7" fmla="*/ 103327677 h 65"/>
                <a:gd name="T8" fmla="*/ 0 w 64"/>
                <a:gd name="T9" fmla="*/ 60484039 h 65"/>
                <a:gd name="T10" fmla="*/ 60483746 w 64"/>
                <a:gd name="T11" fmla="*/ 40322689 h 65"/>
                <a:gd name="T12" fmla="*/ 80644986 w 64"/>
                <a:gd name="T13" fmla="*/ 0 h 65"/>
                <a:gd name="T14" fmla="*/ 100806227 w 64"/>
                <a:gd name="T15" fmla="*/ 40322689 h 65"/>
                <a:gd name="T16" fmla="*/ 161289973 w 64"/>
                <a:gd name="T17" fmla="*/ 40322689 h 65"/>
                <a:gd name="T18" fmla="*/ 120967492 w 64"/>
                <a:gd name="T19" fmla="*/ 103327677 h 65"/>
                <a:gd name="T20" fmla="*/ 141128732 w 64"/>
                <a:gd name="T21" fmla="*/ 143650378 h 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4"/>
                <a:gd name="T34" fmla="*/ 0 h 65"/>
                <a:gd name="T35" fmla="*/ 64 w 64"/>
                <a:gd name="T36" fmla="*/ 65 h 6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4" h="65">
                  <a:moveTo>
                    <a:pt x="56" y="57"/>
                  </a:moveTo>
                  <a:lnTo>
                    <a:pt x="32" y="49"/>
                  </a:lnTo>
                  <a:lnTo>
                    <a:pt x="16" y="65"/>
                  </a:lnTo>
                  <a:lnTo>
                    <a:pt x="16" y="41"/>
                  </a:lnTo>
                  <a:lnTo>
                    <a:pt x="0" y="24"/>
                  </a:lnTo>
                  <a:lnTo>
                    <a:pt x="24" y="16"/>
                  </a:lnTo>
                  <a:lnTo>
                    <a:pt x="32" y="0"/>
                  </a:lnTo>
                  <a:lnTo>
                    <a:pt x="40" y="16"/>
                  </a:lnTo>
                  <a:lnTo>
                    <a:pt x="64" y="16"/>
                  </a:lnTo>
                  <a:lnTo>
                    <a:pt x="48" y="41"/>
                  </a:lnTo>
                  <a:lnTo>
                    <a:pt x="56"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47" name="Freeform 79">
              <a:extLst>
                <a:ext uri="{FF2B5EF4-FFF2-40B4-BE49-F238E27FC236}">
                  <a16:creationId xmlns:a16="http://schemas.microsoft.com/office/drawing/2014/main" id="{C1A91637-1637-4A52-9F3F-026AD6E5A45A}"/>
                </a:ext>
              </a:extLst>
            </p:cNvPr>
            <p:cNvSpPr>
              <a:spLocks/>
            </p:cNvSpPr>
            <p:nvPr/>
          </p:nvSpPr>
          <p:spPr bwMode="auto">
            <a:xfrm>
              <a:off x="2255838" y="2838450"/>
              <a:ext cx="166688" cy="166688"/>
            </a:xfrm>
            <a:custGeom>
              <a:avLst/>
              <a:gdLst>
                <a:gd name="T0" fmla="*/ 0 w 105"/>
                <a:gd name="T1" fmla="*/ 183972748 h 105"/>
                <a:gd name="T2" fmla="*/ 63004895 w 105"/>
                <a:gd name="T3" fmla="*/ 103327505 h 105"/>
                <a:gd name="T4" fmla="*/ 40322622 w 105"/>
                <a:gd name="T5" fmla="*/ 20161311 h 105"/>
                <a:gd name="T6" fmla="*/ 123488834 w 105"/>
                <a:gd name="T7" fmla="*/ 40322622 h 105"/>
                <a:gd name="T8" fmla="*/ 204134053 w 105"/>
                <a:gd name="T9" fmla="*/ 0 h 105"/>
                <a:gd name="T10" fmla="*/ 204134053 w 105"/>
                <a:gd name="T11" fmla="*/ 103327505 h 105"/>
                <a:gd name="T12" fmla="*/ 264618016 w 105"/>
                <a:gd name="T13" fmla="*/ 143650139 h 105"/>
                <a:gd name="T14" fmla="*/ 183972748 w 105"/>
                <a:gd name="T15" fmla="*/ 163811443 h 105"/>
                <a:gd name="T16" fmla="*/ 143650139 w 105"/>
                <a:gd name="T17" fmla="*/ 264618016 h 105"/>
                <a:gd name="T18" fmla="*/ 103327505 w 105"/>
                <a:gd name="T19" fmla="*/ 183972748 h 105"/>
                <a:gd name="T20" fmla="*/ 0 w 105"/>
                <a:gd name="T21" fmla="*/ 183972748 h 10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5"/>
                <a:gd name="T34" fmla="*/ 0 h 105"/>
                <a:gd name="T35" fmla="*/ 105 w 105"/>
                <a:gd name="T36" fmla="*/ 105 h 10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5" h="105">
                  <a:moveTo>
                    <a:pt x="0" y="73"/>
                  </a:moveTo>
                  <a:lnTo>
                    <a:pt x="25" y="41"/>
                  </a:lnTo>
                  <a:lnTo>
                    <a:pt x="16" y="8"/>
                  </a:lnTo>
                  <a:lnTo>
                    <a:pt x="49" y="16"/>
                  </a:lnTo>
                  <a:lnTo>
                    <a:pt x="81" y="0"/>
                  </a:lnTo>
                  <a:lnTo>
                    <a:pt x="81" y="41"/>
                  </a:lnTo>
                  <a:lnTo>
                    <a:pt x="105" y="57"/>
                  </a:lnTo>
                  <a:lnTo>
                    <a:pt x="73" y="65"/>
                  </a:lnTo>
                  <a:lnTo>
                    <a:pt x="57" y="105"/>
                  </a:lnTo>
                  <a:lnTo>
                    <a:pt x="41" y="73"/>
                  </a:lnTo>
                  <a:lnTo>
                    <a:pt x="0" y="7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pic>
        <p:nvPicPr>
          <p:cNvPr id="7173" name="Picture 84" descr="C:\Users\Berry\AppData\Local\Microsoft\Windows\Temporary Internet Files\Content.IE5\7OMHT34G\MCDD00674_0000[1].wmf">
            <a:extLst>
              <a:ext uri="{FF2B5EF4-FFF2-40B4-BE49-F238E27FC236}">
                <a16:creationId xmlns:a16="http://schemas.microsoft.com/office/drawing/2014/main" id="{36172773-8EA5-43D6-89FE-52983A0244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4786313"/>
            <a:ext cx="815975" cy="152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AutoShape 13">
            <a:extLst>
              <a:ext uri="{FF2B5EF4-FFF2-40B4-BE49-F238E27FC236}">
                <a16:creationId xmlns:a16="http://schemas.microsoft.com/office/drawing/2014/main" id="{0E29D19D-0BFA-4130-B766-E9E917A3B51D}"/>
              </a:ext>
            </a:extLst>
          </p:cNvPr>
          <p:cNvSpPr>
            <a:spLocks noChangeArrowheads="1"/>
          </p:cNvSpPr>
          <p:nvPr/>
        </p:nvSpPr>
        <p:spPr bwMode="auto">
          <a:xfrm>
            <a:off x="2771775" y="3548063"/>
            <a:ext cx="2417763" cy="1446212"/>
          </a:xfrm>
          <a:prstGeom prst="wedgeRoundRectCallout">
            <a:avLst>
              <a:gd name="adj1" fmla="val -42662"/>
              <a:gd name="adj2" fmla="val 58370"/>
              <a:gd name="adj3" fmla="val 16667"/>
            </a:avLst>
          </a:prstGeom>
          <a:solidFill>
            <a:srgbClr val="92D050"/>
          </a:solidFill>
          <a:ln w="9525">
            <a:solidFill>
              <a:schemeClr val="tx1"/>
            </a:solidFill>
            <a:miter lim="800000"/>
            <a:headEnd/>
            <a:tailEnd/>
          </a:ln>
        </p:spPr>
        <p:txBody>
          <a:bodyPr anchor="ctr"/>
          <a:lstStyle>
            <a:lvl1pPr eaLnBrk="0" hangingPunct="0">
              <a:defRPr sz="2400" b="1">
                <a:solidFill>
                  <a:schemeClr val="tx1"/>
                </a:solidFill>
                <a:latin typeface="Times New Roman" panose="02020603050405020304" pitchFamily="18" charset="0"/>
                <a:cs typeface="Arial" panose="020B0604020202020204" pitchFamily="34" charset="0"/>
              </a:defRPr>
            </a:lvl1pPr>
            <a:lvl2pPr marL="742950" indent="-285750" eaLnBrk="0" hangingPunct="0">
              <a:defRPr sz="2400" b="1">
                <a:solidFill>
                  <a:schemeClr val="tx1"/>
                </a:solidFill>
                <a:latin typeface="Times New Roman" panose="02020603050405020304" pitchFamily="18" charset="0"/>
                <a:cs typeface="Arial" panose="020B0604020202020204" pitchFamily="34" charset="0"/>
              </a:defRPr>
            </a:lvl2pPr>
            <a:lvl3pPr marL="1143000" indent="-228600" eaLnBrk="0" hangingPunct="0">
              <a:defRPr sz="2400" b="1">
                <a:solidFill>
                  <a:schemeClr val="tx1"/>
                </a:solidFill>
                <a:latin typeface="Times New Roman" panose="02020603050405020304" pitchFamily="18" charset="0"/>
                <a:cs typeface="Arial" panose="020B0604020202020204" pitchFamily="34" charset="0"/>
              </a:defRPr>
            </a:lvl3pPr>
            <a:lvl4pPr marL="1600200" indent="-228600" eaLnBrk="0" hangingPunct="0">
              <a:defRPr sz="2400" b="1">
                <a:solidFill>
                  <a:schemeClr val="tx1"/>
                </a:solidFill>
                <a:latin typeface="Times New Roman" panose="02020603050405020304" pitchFamily="18" charset="0"/>
                <a:cs typeface="Arial" panose="020B0604020202020204" pitchFamily="34" charset="0"/>
              </a:defRPr>
            </a:lvl4pPr>
            <a:lvl5pPr marL="2057400" indent="-228600" eaLnBrk="0" hangingPunct="0">
              <a:defRPr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9pPr>
          </a:lstStyle>
          <a:p>
            <a:pPr algn="ctr" eaLnBrk="1" hangingPunct="1"/>
            <a:r>
              <a:rPr lang="en-GB" altLang="en-US" sz="1800" b="0">
                <a:latin typeface="Arial" panose="020B0604020202020204" pitchFamily="34" charset="0"/>
              </a:rPr>
              <a:t>What is an animal with two humps, which lives at the North Pole</a:t>
            </a:r>
            <a:endParaRPr lang="en-US" altLang="en-US" sz="1800" b="0">
              <a:latin typeface="Arial" panose="020B0604020202020204" pitchFamily="34" charset="0"/>
            </a:endParaRPr>
          </a:p>
        </p:txBody>
      </p:sp>
      <p:sp>
        <p:nvSpPr>
          <p:cNvPr id="7175" name="AutoShape 13">
            <a:extLst>
              <a:ext uri="{FF2B5EF4-FFF2-40B4-BE49-F238E27FC236}">
                <a16:creationId xmlns:a16="http://schemas.microsoft.com/office/drawing/2014/main" id="{2A844F0D-D779-4F4F-A63B-7B22DE609FC2}"/>
              </a:ext>
            </a:extLst>
          </p:cNvPr>
          <p:cNvSpPr>
            <a:spLocks noChangeArrowheads="1"/>
          </p:cNvSpPr>
          <p:nvPr/>
        </p:nvSpPr>
        <p:spPr bwMode="auto">
          <a:xfrm>
            <a:off x="4970463" y="4068763"/>
            <a:ext cx="1173162" cy="788987"/>
          </a:xfrm>
          <a:prstGeom prst="wedgeRoundRectCallout">
            <a:avLst>
              <a:gd name="adj1" fmla="val 65167"/>
              <a:gd name="adj2" fmla="val 13389"/>
              <a:gd name="adj3" fmla="val 16667"/>
            </a:avLst>
          </a:prstGeom>
          <a:solidFill>
            <a:srgbClr val="92D050"/>
          </a:solidFill>
          <a:ln w="9525">
            <a:solidFill>
              <a:schemeClr val="tx1"/>
            </a:solidFill>
            <a:miter lim="800000"/>
            <a:headEnd/>
            <a:tailEnd/>
          </a:ln>
        </p:spPr>
        <p:txBody>
          <a:bodyPr anchor="ctr"/>
          <a:lstStyle>
            <a:lvl1pPr eaLnBrk="0" hangingPunct="0">
              <a:defRPr sz="2400" b="1">
                <a:solidFill>
                  <a:schemeClr val="tx1"/>
                </a:solidFill>
                <a:latin typeface="Times New Roman" panose="02020603050405020304" pitchFamily="18" charset="0"/>
                <a:cs typeface="Arial" panose="020B0604020202020204" pitchFamily="34" charset="0"/>
              </a:defRPr>
            </a:lvl1pPr>
            <a:lvl2pPr marL="742950" indent="-285750" eaLnBrk="0" hangingPunct="0">
              <a:defRPr sz="2400" b="1">
                <a:solidFill>
                  <a:schemeClr val="tx1"/>
                </a:solidFill>
                <a:latin typeface="Times New Roman" panose="02020603050405020304" pitchFamily="18" charset="0"/>
                <a:cs typeface="Arial" panose="020B0604020202020204" pitchFamily="34" charset="0"/>
              </a:defRPr>
            </a:lvl2pPr>
            <a:lvl3pPr marL="1143000" indent="-228600" eaLnBrk="0" hangingPunct="0">
              <a:defRPr sz="2400" b="1">
                <a:solidFill>
                  <a:schemeClr val="tx1"/>
                </a:solidFill>
                <a:latin typeface="Times New Roman" panose="02020603050405020304" pitchFamily="18" charset="0"/>
                <a:cs typeface="Arial" panose="020B0604020202020204" pitchFamily="34" charset="0"/>
              </a:defRPr>
            </a:lvl3pPr>
            <a:lvl4pPr marL="1600200" indent="-228600" eaLnBrk="0" hangingPunct="0">
              <a:defRPr sz="2400" b="1">
                <a:solidFill>
                  <a:schemeClr val="tx1"/>
                </a:solidFill>
                <a:latin typeface="Times New Roman" panose="02020603050405020304" pitchFamily="18" charset="0"/>
                <a:cs typeface="Arial" panose="020B0604020202020204" pitchFamily="34" charset="0"/>
              </a:defRPr>
            </a:lvl4pPr>
            <a:lvl5pPr marL="2057400" indent="-228600" eaLnBrk="0" hangingPunct="0">
              <a:defRPr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9pPr>
          </a:lstStyle>
          <a:p>
            <a:pPr algn="ctr" eaLnBrk="1" hangingPunct="1"/>
            <a:r>
              <a:rPr lang="en-GB" altLang="en-US" sz="1800" b="0">
                <a:latin typeface="Arial" panose="020B0604020202020204" pitchFamily="34" charset="0"/>
              </a:rPr>
              <a:t>A lost camel!</a:t>
            </a:r>
            <a:endParaRPr lang="en-US" altLang="en-US" sz="1800" b="0">
              <a:latin typeface="Arial" panose="020B0604020202020204" pitchFamily="34" charset="0"/>
            </a:endParaRPr>
          </a:p>
        </p:txBody>
      </p:sp>
      <p:grpSp>
        <p:nvGrpSpPr>
          <p:cNvPr id="7176" name="Group 234">
            <a:extLst>
              <a:ext uri="{FF2B5EF4-FFF2-40B4-BE49-F238E27FC236}">
                <a16:creationId xmlns:a16="http://schemas.microsoft.com/office/drawing/2014/main" id="{70B35AAB-C078-42FC-A413-41E95A184E6E}"/>
              </a:ext>
            </a:extLst>
          </p:cNvPr>
          <p:cNvGrpSpPr>
            <a:grpSpLocks/>
          </p:cNvGrpSpPr>
          <p:nvPr/>
        </p:nvGrpSpPr>
        <p:grpSpPr bwMode="auto">
          <a:xfrm>
            <a:off x="6110288" y="4159250"/>
            <a:ext cx="779462" cy="896938"/>
            <a:chOff x="5857884" y="4214818"/>
            <a:chExt cx="780107" cy="897048"/>
          </a:xfrm>
        </p:grpSpPr>
        <p:pic>
          <p:nvPicPr>
            <p:cNvPr id="7177" name="Picture 191" descr="C:\Users\Berry\AppData\Local\Microsoft\Windows\Temporary Internet Files\Content.IE5\7OMHT34G\MCj03295200000[1].wmf">
              <a:extLst>
                <a:ext uri="{FF2B5EF4-FFF2-40B4-BE49-F238E27FC236}">
                  <a16:creationId xmlns:a16="http://schemas.microsoft.com/office/drawing/2014/main" id="{ECE96EDE-3422-4C54-9654-A3D1B2D0FB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57884" y="4214818"/>
              <a:ext cx="780107" cy="897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4" name="Oval 233">
              <a:extLst>
                <a:ext uri="{FF2B5EF4-FFF2-40B4-BE49-F238E27FC236}">
                  <a16:creationId xmlns:a16="http://schemas.microsoft.com/office/drawing/2014/main" id="{9F32BA64-C625-4365-B271-291FFB8E5CBB}"/>
                </a:ext>
              </a:extLst>
            </p:cNvPr>
            <p:cNvSpPr/>
            <p:nvPr/>
          </p:nvSpPr>
          <p:spPr>
            <a:xfrm>
              <a:off x="6215367" y="4500603"/>
              <a:ext cx="142993" cy="285785"/>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GB"/>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128424D-B065-448F-973C-CDE84C29E781}"/>
              </a:ext>
            </a:extLst>
          </p:cNvPr>
          <p:cNvSpPr/>
          <p:nvPr/>
        </p:nvSpPr>
        <p:spPr>
          <a:xfrm>
            <a:off x="0" y="0"/>
            <a:ext cx="9144000" cy="62150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5" name="Rectangle 14">
            <a:extLst>
              <a:ext uri="{FF2B5EF4-FFF2-40B4-BE49-F238E27FC236}">
                <a16:creationId xmlns:a16="http://schemas.microsoft.com/office/drawing/2014/main" id="{B8D19A42-B79C-42DE-B2D1-D9D5AB64579A}"/>
              </a:ext>
            </a:extLst>
          </p:cNvPr>
          <p:cNvSpPr/>
          <p:nvPr/>
        </p:nvSpPr>
        <p:spPr>
          <a:xfrm>
            <a:off x="2943225" y="1203325"/>
            <a:ext cx="3789363" cy="48133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8196" name="Title 1">
            <a:extLst>
              <a:ext uri="{FF2B5EF4-FFF2-40B4-BE49-F238E27FC236}">
                <a16:creationId xmlns:a16="http://schemas.microsoft.com/office/drawing/2014/main" id="{44EF6851-5839-4AC6-A8C2-2515F7D35EC0}"/>
              </a:ext>
            </a:extLst>
          </p:cNvPr>
          <p:cNvSpPr>
            <a:spLocks noGrp="1"/>
          </p:cNvSpPr>
          <p:nvPr>
            <p:ph type="title"/>
          </p:nvPr>
        </p:nvSpPr>
        <p:spPr>
          <a:xfrm>
            <a:off x="1046163" y="357188"/>
            <a:ext cx="6980237" cy="714375"/>
          </a:xfrm>
        </p:spPr>
        <p:txBody>
          <a:bodyPr>
            <a:normAutofit fontScale="90000"/>
          </a:bodyPr>
          <a:lstStyle/>
          <a:p>
            <a:pPr eaLnBrk="1" hangingPunct="1"/>
            <a:r>
              <a:rPr lang="en-GB" altLang="en-US" sz="2800">
                <a:solidFill>
                  <a:schemeClr val="bg1"/>
                </a:solidFill>
              </a:rPr>
              <a:t>When comparing science with religion, you could take one of these approaches:</a:t>
            </a:r>
          </a:p>
        </p:txBody>
      </p:sp>
      <p:sp>
        <p:nvSpPr>
          <p:cNvPr id="27651" name="Content Placeholder 2">
            <a:extLst>
              <a:ext uri="{FF2B5EF4-FFF2-40B4-BE49-F238E27FC236}">
                <a16:creationId xmlns:a16="http://schemas.microsoft.com/office/drawing/2014/main" id="{9798C44B-36D9-4684-B058-25343D8080EE}"/>
              </a:ext>
            </a:extLst>
          </p:cNvPr>
          <p:cNvSpPr>
            <a:spLocks noGrp="1"/>
          </p:cNvSpPr>
          <p:nvPr>
            <p:ph type="body" idx="1"/>
          </p:nvPr>
        </p:nvSpPr>
        <p:spPr>
          <a:xfrm>
            <a:off x="3821022" y="1453623"/>
            <a:ext cx="4522126" cy="1176721"/>
          </a:xfrm>
          <a:solidFill>
            <a:schemeClr val="bg1"/>
          </a:solid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marL="0" indent="22225" eaLnBrk="1" hangingPunct="1">
              <a:spcBef>
                <a:spcPct val="0"/>
              </a:spcBef>
              <a:spcAft>
                <a:spcPts val="700"/>
              </a:spcAft>
              <a:buFont typeface="Arial" charset="0"/>
              <a:buNone/>
              <a:defRPr/>
            </a:pPr>
            <a:r>
              <a:rPr lang="en-GB" sz="1800" dirty="0">
                <a:latin typeface="Verdana" pitchFamily="34" charset="0"/>
                <a:ea typeface="Verdana" pitchFamily="34" charset="0"/>
                <a:cs typeface="Verdana" pitchFamily="34" charset="0"/>
              </a:rPr>
              <a:t>You believe EVERYTHING about creation in religious scripture. When scientists say something different, you say they are mistaken.</a:t>
            </a:r>
          </a:p>
        </p:txBody>
      </p:sp>
      <p:sp>
        <p:nvSpPr>
          <p:cNvPr id="31" name="Rectangle 30">
            <a:extLst>
              <a:ext uri="{FF2B5EF4-FFF2-40B4-BE49-F238E27FC236}">
                <a16:creationId xmlns:a16="http://schemas.microsoft.com/office/drawing/2014/main" id="{0D94D6A0-EEBE-47B2-9F5F-C2ACA8DBA5DA}"/>
              </a:ext>
            </a:extLst>
          </p:cNvPr>
          <p:cNvSpPr/>
          <p:nvPr/>
        </p:nvSpPr>
        <p:spPr>
          <a:xfrm>
            <a:off x="3821022" y="3085220"/>
            <a:ext cx="4522126" cy="923330"/>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indent="22225" defTabSz="881063">
              <a:spcAft>
                <a:spcPts val="700"/>
              </a:spcAft>
              <a:defRPr/>
            </a:pPr>
            <a:r>
              <a:rPr lang="en-GB" sz="1800" b="0" dirty="0">
                <a:latin typeface="Verdana" pitchFamily="34" charset="0"/>
                <a:ea typeface="Verdana" pitchFamily="34" charset="0"/>
                <a:cs typeface="Verdana" pitchFamily="34" charset="0"/>
              </a:rPr>
              <a:t>You believe NOTHING about creation from religion. You only  listen to what scientists tell us</a:t>
            </a:r>
            <a:r>
              <a:rPr lang="en-GB" sz="1600" b="0" dirty="0">
                <a:latin typeface="Verdana" pitchFamily="34" charset="0"/>
                <a:ea typeface="Verdana" pitchFamily="34" charset="0"/>
                <a:cs typeface="Verdana" pitchFamily="34" charset="0"/>
              </a:rPr>
              <a:t>. </a:t>
            </a:r>
            <a:endParaRPr lang="en-GB" sz="3600" b="0" dirty="0">
              <a:latin typeface="Calibri"/>
              <a:cs typeface="+mn-cs"/>
            </a:endParaRPr>
          </a:p>
        </p:txBody>
      </p:sp>
      <p:sp>
        <p:nvSpPr>
          <p:cNvPr id="34" name="Rectangle 33">
            <a:extLst>
              <a:ext uri="{FF2B5EF4-FFF2-40B4-BE49-F238E27FC236}">
                <a16:creationId xmlns:a16="http://schemas.microsoft.com/office/drawing/2014/main" id="{D3902DB7-BE8B-4347-BF27-1587A07A4439}"/>
              </a:ext>
            </a:extLst>
          </p:cNvPr>
          <p:cNvSpPr/>
          <p:nvPr/>
        </p:nvSpPr>
        <p:spPr>
          <a:xfrm>
            <a:off x="3821021" y="4530607"/>
            <a:ext cx="4522127" cy="923330"/>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defTabSz="881063">
              <a:spcAft>
                <a:spcPts val="700"/>
              </a:spcAft>
              <a:defRPr/>
            </a:pPr>
            <a:r>
              <a:rPr lang="en-GB" sz="1800" b="0" dirty="0">
                <a:latin typeface="Verdana" pitchFamily="34" charset="0"/>
                <a:ea typeface="Verdana" pitchFamily="34" charset="0"/>
                <a:cs typeface="Verdana" pitchFamily="34" charset="0"/>
              </a:rPr>
              <a:t>You take ideas from both religion and science, believing that together they give you a bigger picture.</a:t>
            </a:r>
            <a:endParaRPr lang="en-GB" sz="1600" b="0" dirty="0">
              <a:latin typeface="Verdana" pitchFamily="34" charset="0"/>
              <a:ea typeface="Verdana" pitchFamily="34" charset="0"/>
              <a:cs typeface="Verdana" pitchFamily="34" charset="0"/>
            </a:endParaRPr>
          </a:p>
        </p:txBody>
      </p:sp>
      <p:sp>
        <p:nvSpPr>
          <p:cNvPr id="8206" name="Freeform 33">
            <a:extLst>
              <a:ext uri="{FF2B5EF4-FFF2-40B4-BE49-F238E27FC236}">
                <a16:creationId xmlns:a16="http://schemas.microsoft.com/office/drawing/2014/main" id="{D69C7A16-D68B-49C2-9ACB-F83BDE3577E1}"/>
              </a:ext>
            </a:extLst>
          </p:cNvPr>
          <p:cNvSpPr>
            <a:spLocks/>
          </p:cNvSpPr>
          <p:nvPr/>
        </p:nvSpPr>
        <p:spPr bwMode="auto">
          <a:xfrm>
            <a:off x="1443038" y="1497013"/>
            <a:ext cx="1779587" cy="258762"/>
          </a:xfrm>
          <a:custGeom>
            <a:avLst/>
            <a:gdLst>
              <a:gd name="T0" fmla="*/ 811025 w 610"/>
              <a:gd name="T1" fmla="*/ 0 h 206"/>
              <a:gd name="T2" fmla="*/ 0 w 610"/>
              <a:gd name="T3" fmla="*/ 253737 h 206"/>
              <a:gd name="T4" fmla="*/ 5835 w 610"/>
              <a:gd name="T5" fmla="*/ 258762 h 206"/>
              <a:gd name="T6" fmla="*/ 5835 w 610"/>
              <a:gd name="T7" fmla="*/ 258762 h 206"/>
              <a:gd name="T8" fmla="*/ 811025 w 610"/>
              <a:gd name="T9" fmla="*/ 5025 h 206"/>
              <a:gd name="T10" fmla="*/ 811025 w 610"/>
              <a:gd name="T11" fmla="*/ 5025 h 206"/>
              <a:gd name="T12" fmla="*/ 1773752 w 610"/>
              <a:gd name="T13" fmla="*/ 218566 h 206"/>
              <a:gd name="T14" fmla="*/ 1779587 w 610"/>
              <a:gd name="T15" fmla="*/ 213541 h 206"/>
              <a:gd name="T16" fmla="*/ 811025 w 610"/>
              <a:gd name="T17" fmla="*/ 0 h 206"/>
              <a:gd name="T18" fmla="*/ 811025 w 610"/>
              <a:gd name="T19" fmla="*/ 0 h 2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0"/>
              <a:gd name="T31" fmla="*/ 0 h 206"/>
              <a:gd name="T32" fmla="*/ 610 w 610"/>
              <a:gd name="T33" fmla="*/ 206 h 2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0" h="206">
                <a:moveTo>
                  <a:pt x="278" y="0"/>
                </a:moveTo>
                <a:lnTo>
                  <a:pt x="0" y="202"/>
                </a:lnTo>
                <a:lnTo>
                  <a:pt x="2" y="206"/>
                </a:lnTo>
                <a:lnTo>
                  <a:pt x="278" y="4"/>
                </a:lnTo>
                <a:lnTo>
                  <a:pt x="608" y="174"/>
                </a:lnTo>
                <a:lnTo>
                  <a:pt x="610" y="170"/>
                </a:lnTo>
                <a:lnTo>
                  <a:pt x="278" y="0"/>
                </a:lnTo>
                <a:close/>
              </a:path>
            </a:pathLst>
          </a:custGeom>
          <a:solidFill>
            <a:srgbClr val="7C7E8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207" name="Freeform 34">
            <a:extLst>
              <a:ext uri="{FF2B5EF4-FFF2-40B4-BE49-F238E27FC236}">
                <a16:creationId xmlns:a16="http://schemas.microsoft.com/office/drawing/2014/main" id="{2DC0DB14-B49B-4182-889B-2824BC64D3BB}"/>
              </a:ext>
            </a:extLst>
          </p:cNvPr>
          <p:cNvSpPr>
            <a:spLocks/>
          </p:cNvSpPr>
          <p:nvPr/>
        </p:nvSpPr>
        <p:spPr bwMode="auto">
          <a:xfrm>
            <a:off x="2257425" y="1454150"/>
            <a:ext cx="239713" cy="77788"/>
          </a:xfrm>
          <a:custGeom>
            <a:avLst/>
            <a:gdLst>
              <a:gd name="T0" fmla="*/ 239713 w 82"/>
              <a:gd name="T1" fmla="*/ 77788 h 62"/>
              <a:gd name="T2" fmla="*/ 116933 w 82"/>
              <a:gd name="T3" fmla="*/ 37639 h 62"/>
              <a:gd name="T4" fmla="*/ 116933 w 82"/>
              <a:gd name="T5" fmla="*/ 37639 h 62"/>
              <a:gd name="T6" fmla="*/ 128626 w 82"/>
              <a:gd name="T7" fmla="*/ 25093 h 62"/>
              <a:gd name="T8" fmla="*/ 122780 w 82"/>
              <a:gd name="T9" fmla="*/ 15056 h 62"/>
              <a:gd name="T10" fmla="*/ 116933 w 82"/>
              <a:gd name="T11" fmla="*/ 5019 h 62"/>
              <a:gd name="T12" fmla="*/ 99393 w 82"/>
              <a:gd name="T13" fmla="*/ 0 h 62"/>
              <a:gd name="T14" fmla="*/ 99393 w 82"/>
              <a:gd name="T15" fmla="*/ 0 h 62"/>
              <a:gd name="T16" fmla="*/ 93547 w 82"/>
              <a:gd name="T17" fmla="*/ 0 h 62"/>
              <a:gd name="T18" fmla="*/ 81853 w 82"/>
              <a:gd name="T19" fmla="*/ 0 h 62"/>
              <a:gd name="T20" fmla="*/ 52620 w 82"/>
              <a:gd name="T21" fmla="*/ 2509 h 62"/>
              <a:gd name="T22" fmla="*/ 35080 w 82"/>
              <a:gd name="T23" fmla="*/ 12546 h 62"/>
              <a:gd name="T24" fmla="*/ 11693 w 82"/>
              <a:gd name="T25" fmla="*/ 25093 h 62"/>
              <a:gd name="T26" fmla="*/ 11693 w 82"/>
              <a:gd name="T27" fmla="*/ 25093 h 62"/>
              <a:gd name="T28" fmla="*/ 0 w 82"/>
              <a:gd name="T29" fmla="*/ 40149 h 62"/>
              <a:gd name="T30" fmla="*/ 0 w 82"/>
              <a:gd name="T31" fmla="*/ 52695 h 62"/>
              <a:gd name="T32" fmla="*/ 5847 w 82"/>
              <a:gd name="T33" fmla="*/ 62732 h 62"/>
              <a:gd name="T34" fmla="*/ 17540 w 82"/>
              <a:gd name="T35" fmla="*/ 67751 h 62"/>
              <a:gd name="T36" fmla="*/ 23387 w 82"/>
              <a:gd name="T37" fmla="*/ 70260 h 62"/>
              <a:gd name="T38" fmla="*/ 23387 w 82"/>
              <a:gd name="T39" fmla="*/ 70260 h 62"/>
              <a:gd name="T40" fmla="*/ 40927 w 82"/>
              <a:gd name="T41" fmla="*/ 70260 h 62"/>
              <a:gd name="T42" fmla="*/ 58467 w 82"/>
              <a:gd name="T43" fmla="*/ 70260 h 62"/>
              <a:gd name="T44" fmla="*/ 81853 w 82"/>
              <a:gd name="T45" fmla="*/ 65242 h 62"/>
              <a:gd name="T46" fmla="*/ 99393 w 82"/>
              <a:gd name="T47" fmla="*/ 55204 h 62"/>
              <a:gd name="T48" fmla="*/ 239713 w 82"/>
              <a:gd name="T49" fmla="*/ 77788 h 6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2"/>
              <a:gd name="T76" fmla="*/ 0 h 62"/>
              <a:gd name="T77" fmla="*/ 82 w 82"/>
              <a:gd name="T78" fmla="*/ 62 h 6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2" h="62">
                <a:moveTo>
                  <a:pt x="82" y="62"/>
                </a:moveTo>
                <a:lnTo>
                  <a:pt x="40" y="30"/>
                </a:lnTo>
                <a:lnTo>
                  <a:pt x="44" y="20"/>
                </a:lnTo>
                <a:lnTo>
                  <a:pt x="42" y="12"/>
                </a:lnTo>
                <a:lnTo>
                  <a:pt x="40" y="4"/>
                </a:lnTo>
                <a:lnTo>
                  <a:pt x="34" y="0"/>
                </a:lnTo>
                <a:lnTo>
                  <a:pt x="32" y="0"/>
                </a:lnTo>
                <a:lnTo>
                  <a:pt x="28" y="0"/>
                </a:lnTo>
                <a:lnTo>
                  <a:pt x="18" y="2"/>
                </a:lnTo>
                <a:lnTo>
                  <a:pt x="12" y="10"/>
                </a:lnTo>
                <a:lnTo>
                  <a:pt x="4" y="20"/>
                </a:lnTo>
                <a:lnTo>
                  <a:pt x="0" y="32"/>
                </a:lnTo>
                <a:lnTo>
                  <a:pt x="0" y="42"/>
                </a:lnTo>
                <a:lnTo>
                  <a:pt x="2" y="50"/>
                </a:lnTo>
                <a:lnTo>
                  <a:pt x="6" y="54"/>
                </a:lnTo>
                <a:lnTo>
                  <a:pt x="8" y="56"/>
                </a:lnTo>
                <a:lnTo>
                  <a:pt x="14" y="56"/>
                </a:lnTo>
                <a:lnTo>
                  <a:pt x="20" y="56"/>
                </a:lnTo>
                <a:lnTo>
                  <a:pt x="28" y="52"/>
                </a:lnTo>
                <a:lnTo>
                  <a:pt x="34" y="44"/>
                </a:lnTo>
                <a:lnTo>
                  <a:pt x="82"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208" name="Freeform 35">
            <a:extLst>
              <a:ext uri="{FF2B5EF4-FFF2-40B4-BE49-F238E27FC236}">
                <a16:creationId xmlns:a16="http://schemas.microsoft.com/office/drawing/2014/main" id="{2F31BFCB-99A6-4A3A-8116-C823E73B4B0E}"/>
              </a:ext>
            </a:extLst>
          </p:cNvPr>
          <p:cNvSpPr>
            <a:spLocks/>
          </p:cNvSpPr>
          <p:nvPr/>
        </p:nvSpPr>
        <p:spPr bwMode="auto">
          <a:xfrm>
            <a:off x="2325688" y="1460500"/>
            <a:ext cx="44450" cy="33338"/>
          </a:xfrm>
          <a:custGeom>
            <a:avLst/>
            <a:gdLst>
              <a:gd name="T0" fmla="*/ 38100 w 14"/>
              <a:gd name="T1" fmla="*/ 20516 h 26"/>
              <a:gd name="T2" fmla="*/ 38100 w 14"/>
              <a:gd name="T3" fmla="*/ 20516 h 26"/>
              <a:gd name="T4" fmla="*/ 25400 w 14"/>
              <a:gd name="T5" fmla="*/ 30774 h 26"/>
              <a:gd name="T6" fmla="*/ 19050 w 14"/>
              <a:gd name="T7" fmla="*/ 33338 h 26"/>
              <a:gd name="T8" fmla="*/ 6350 w 14"/>
              <a:gd name="T9" fmla="*/ 33338 h 26"/>
              <a:gd name="T10" fmla="*/ 6350 w 14"/>
              <a:gd name="T11" fmla="*/ 33338 h 26"/>
              <a:gd name="T12" fmla="*/ 6350 w 14"/>
              <a:gd name="T13" fmla="*/ 30774 h 26"/>
              <a:gd name="T14" fmla="*/ 0 w 14"/>
              <a:gd name="T15" fmla="*/ 28209 h 26"/>
              <a:gd name="T16" fmla="*/ 6350 w 14"/>
              <a:gd name="T17" fmla="*/ 15387 h 26"/>
              <a:gd name="T18" fmla="*/ 6350 w 14"/>
              <a:gd name="T19" fmla="*/ 15387 h 26"/>
              <a:gd name="T20" fmla="*/ 19050 w 14"/>
              <a:gd name="T21" fmla="*/ 5129 h 26"/>
              <a:gd name="T22" fmla="*/ 25400 w 14"/>
              <a:gd name="T23" fmla="*/ 0 h 26"/>
              <a:gd name="T24" fmla="*/ 38100 w 14"/>
              <a:gd name="T25" fmla="*/ 0 h 26"/>
              <a:gd name="T26" fmla="*/ 38100 w 14"/>
              <a:gd name="T27" fmla="*/ 0 h 26"/>
              <a:gd name="T28" fmla="*/ 38100 w 14"/>
              <a:gd name="T29" fmla="*/ 2564 h 26"/>
              <a:gd name="T30" fmla="*/ 44450 w 14"/>
              <a:gd name="T31" fmla="*/ 7693 h 26"/>
              <a:gd name="T32" fmla="*/ 38100 w 14"/>
              <a:gd name="T33" fmla="*/ 20516 h 26"/>
              <a:gd name="T34" fmla="*/ 38100 w 14"/>
              <a:gd name="T35" fmla="*/ 20516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26"/>
              <a:gd name="T56" fmla="*/ 14 w 14"/>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26">
                <a:moveTo>
                  <a:pt x="12" y="16"/>
                </a:moveTo>
                <a:lnTo>
                  <a:pt x="12" y="16"/>
                </a:lnTo>
                <a:lnTo>
                  <a:pt x="8" y="24"/>
                </a:lnTo>
                <a:lnTo>
                  <a:pt x="6" y="26"/>
                </a:lnTo>
                <a:lnTo>
                  <a:pt x="2" y="26"/>
                </a:lnTo>
                <a:lnTo>
                  <a:pt x="2" y="24"/>
                </a:lnTo>
                <a:lnTo>
                  <a:pt x="0" y="22"/>
                </a:lnTo>
                <a:lnTo>
                  <a:pt x="2" y="12"/>
                </a:lnTo>
                <a:lnTo>
                  <a:pt x="6" y="4"/>
                </a:lnTo>
                <a:lnTo>
                  <a:pt x="8" y="0"/>
                </a:lnTo>
                <a:lnTo>
                  <a:pt x="12" y="0"/>
                </a:lnTo>
                <a:lnTo>
                  <a:pt x="12" y="2"/>
                </a:lnTo>
                <a:lnTo>
                  <a:pt x="14" y="6"/>
                </a:lnTo>
                <a:lnTo>
                  <a:pt x="12" y="16"/>
                </a:lnTo>
                <a:close/>
              </a:path>
            </a:pathLst>
          </a:custGeom>
          <a:solidFill>
            <a:srgbClr val="51515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 name="Freeform 37">
            <a:extLst>
              <a:ext uri="{FF2B5EF4-FFF2-40B4-BE49-F238E27FC236}">
                <a16:creationId xmlns:a16="http://schemas.microsoft.com/office/drawing/2014/main" id="{E1DE4F34-5070-4D79-9B32-8599DEFB4FEE}"/>
              </a:ext>
            </a:extLst>
          </p:cNvPr>
          <p:cNvSpPr>
            <a:spLocks/>
          </p:cNvSpPr>
          <p:nvPr/>
        </p:nvSpPr>
        <p:spPr bwMode="auto">
          <a:xfrm>
            <a:off x="576263" y="1614488"/>
            <a:ext cx="3292475" cy="768350"/>
          </a:xfrm>
          <a:custGeom>
            <a:avLst/>
            <a:gdLst/>
            <a:ahLst/>
            <a:cxnLst>
              <a:cxn ang="0">
                <a:pos x="1100" y="408"/>
              </a:cxn>
              <a:cxn ang="0">
                <a:pos x="1082" y="448"/>
              </a:cxn>
              <a:cxn ang="0">
                <a:pos x="1108" y="472"/>
              </a:cxn>
              <a:cxn ang="0">
                <a:pos x="1128" y="638"/>
              </a:cxn>
              <a:cxn ang="0">
                <a:pos x="76" y="766"/>
              </a:cxn>
              <a:cxn ang="0">
                <a:pos x="44" y="502"/>
              </a:cxn>
              <a:cxn ang="0">
                <a:pos x="60" y="446"/>
              </a:cxn>
              <a:cxn ang="0">
                <a:pos x="32" y="400"/>
              </a:cxn>
              <a:cxn ang="0">
                <a:pos x="0" y="128"/>
              </a:cxn>
              <a:cxn ang="0">
                <a:pos x="416" y="78"/>
              </a:cxn>
              <a:cxn ang="0">
                <a:pos x="492" y="88"/>
              </a:cxn>
              <a:cxn ang="0">
                <a:pos x="578" y="58"/>
              </a:cxn>
              <a:cxn ang="0">
                <a:pos x="1050" y="0"/>
              </a:cxn>
              <a:cxn ang="0">
                <a:pos x="1100" y="408"/>
              </a:cxn>
            </a:cxnLst>
            <a:rect l="0" t="0" r="r" b="b"/>
            <a:pathLst>
              <a:path w="1128" h="766">
                <a:moveTo>
                  <a:pt x="1100" y="408"/>
                </a:moveTo>
                <a:lnTo>
                  <a:pt x="1082" y="448"/>
                </a:lnTo>
                <a:lnTo>
                  <a:pt x="1108" y="472"/>
                </a:lnTo>
                <a:lnTo>
                  <a:pt x="1128" y="638"/>
                </a:lnTo>
                <a:lnTo>
                  <a:pt x="76" y="766"/>
                </a:lnTo>
                <a:lnTo>
                  <a:pt x="44" y="502"/>
                </a:lnTo>
                <a:lnTo>
                  <a:pt x="60" y="446"/>
                </a:lnTo>
                <a:lnTo>
                  <a:pt x="32" y="400"/>
                </a:lnTo>
                <a:lnTo>
                  <a:pt x="0" y="128"/>
                </a:lnTo>
                <a:lnTo>
                  <a:pt x="416" y="78"/>
                </a:lnTo>
                <a:lnTo>
                  <a:pt x="492" y="88"/>
                </a:lnTo>
                <a:lnTo>
                  <a:pt x="578" y="58"/>
                </a:lnTo>
                <a:lnTo>
                  <a:pt x="1050" y="0"/>
                </a:lnTo>
                <a:lnTo>
                  <a:pt x="1100" y="408"/>
                </a:lnTo>
                <a:close/>
              </a:path>
            </a:pathLst>
          </a:custGeom>
          <a:solidFill>
            <a:srgbClr val="BDE0F1"/>
          </a:solidFill>
          <a:ln w="9525">
            <a:noFill/>
            <a:round/>
            <a:headEnd/>
            <a:tailEnd/>
          </a:ln>
          <a:effectLst>
            <a:outerShdw blurRad="50800" dist="38100" dir="2700000" algn="tl" rotWithShape="0">
              <a:prstClr val="black">
                <a:alpha val="40000"/>
              </a:prstClr>
            </a:outerShdw>
          </a:effectLst>
        </p:spPr>
        <p:txBody>
          <a:bodyPr/>
          <a:lstStyle/>
          <a:p>
            <a:pPr>
              <a:defRPr/>
            </a:pPr>
            <a:endParaRPr lang="en-GB" sz="1800">
              <a:cs typeface="+mn-cs"/>
            </a:endParaRPr>
          </a:p>
        </p:txBody>
      </p:sp>
      <p:sp>
        <p:nvSpPr>
          <p:cNvPr id="8210" name="TextBox 23">
            <a:extLst>
              <a:ext uri="{FF2B5EF4-FFF2-40B4-BE49-F238E27FC236}">
                <a16:creationId xmlns:a16="http://schemas.microsoft.com/office/drawing/2014/main" id="{AC5E787E-5DB0-41CF-A230-A5A8A8369710}"/>
              </a:ext>
            </a:extLst>
          </p:cNvPr>
          <p:cNvSpPr txBox="1">
            <a:spLocks noChangeArrowheads="1"/>
          </p:cNvSpPr>
          <p:nvPr/>
        </p:nvSpPr>
        <p:spPr bwMode="auto">
          <a:xfrm>
            <a:off x="811213" y="1725613"/>
            <a:ext cx="27828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cs typeface="Arial" panose="020B0604020202020204" pitchFamily="34" charset="0"/>
              </a:defRPr>
            </a:lvl1pPr>
            <a:lvl2pPr marL="742950" indent="-285750" eaLnBrk="0" hangingPunct="0">
              <a:defRPr sz="2400" b="1">
                <a:solidFill>
                  <a:schemeClr val="tx1"/>
                </a:solidFill>
                <a:latin typeface="Times New Roman" panose="02020603050405020304" pitchFamily="18" charset="0"/>
                <a:cs typeface="Arial" panose="020B0604020202020204" pitchFamily="34" charset="0"/>
              </a:defRPr>
            </a:lvl2pPr>
            <a:lvl3pPr marL="1143000" indent="-228600" eaLnBrk="0" hangingPunct="0">
              <a:defRPr sz="2400" b="1">
                <a:solidFill>
                  <a:schemeClr val="tx1"/>
                </a:solidFill>
                <a:latin typeface="Times New Roman" panose="02020603050405020304" pitchFamily="18" charset="0"/>
                <a:cs typeface="Arial" panose="020B0604020202020204" pitchFamily="34" charset="0"/>
              </a:defRPr>
            </a:lvl3pPr>
            <a:lvl4pPr marL="1600200" indent="-228600" eaLnBrk="0" hangingPunct="0">
              <a:defRPr sz="2400" b="1">
                <a:solidFill>
                  <a:schemeClr val="tx1"/>
                </a:solidFill>
                <a:latin typeface="Times New Roman" panose="02020603050405020304" pitchFamily="18" charset="0"/>
                <a:cs typeface="Arial" panose="020B0604020202020204" pitchFamily="34" charset="0"/>
              </a:defRPr>
            </a:lvl4pPr>
            <a:lvl5pPr marL="2057400" indent="-228600" eaLnBrk="0" hangingPunct="0">
              <a:defRPr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9pPr>
          </a:lstStyle>
          <a:p>
            <a:pPr algn="ctr" eaLnBrk="1" hangingPunct="1"/>
            <a:r>
              <a:rPr lang="en-GB" altLang="en-US" sz="3200">
                <a:latin typeface="Tempus Sans ITC" panose="04020404030D07020202" pitchFamily="82" charset="0"/>
              </a:rPr>
              <a:t>Religion only</a:t>
            </a:r>
            <a:endParaRPr lang="en-GB" altLang="en-US" sz="1600">
              <a:latin typeface="Tempus Sans ITC" panose="04020404030D07020202" pitchFamily="82" charset="0"/>
            </a:endParaRPr>
          </a:p>
        </p:txBody>
      </p:sp>
      <p:grpSp>
        <p:nvGrpSpPr>
          <p:cNvPr id="2" name="Group 29">
            <a:extLst>
              <a:ext uri="{FF2B5EF4-FFF2-40B4-BE49-F238E27FC236}">
                <a16:creationId xmlns:a16="http://schemas.microsoft.com/office/drawing/2014/main" id="{47C9CF6B-60BA-4E55-AB63-D77B01031847}"/>
              </a:ext>
            </a:extLst>
          </p:cNvPr>
          <p:cNvGrpSpPr/>
          <p:nvPr/>
        </p:nvGrpSpPr>
        <p:grpSpPr>
          <a:xfrm>
            <a:off x="576740" y="3006889"/>
            <a:ext cx="3291327" cy="929141"/>
            <a:chOff x="902064" y="1334177"/>
            <a:chExt cx="2639094" cy="929141"/>
          </a:xfrm>
          <a:effectLst>
            <a:outerShdw blurRad="50800" dist="38100" dir="2700000" algn="tl" rotWithShape="0">
              <a:prstClr val="black">
                <a:alpha val="40000"/>
              </a:prstClr>
            </a:outerShdw>
          </a:effectLst>
        </p:grpSpPr>
        <p:sp>
          <p:nvSpPr>
            <p:cNvPr id="25" name="Freeform 33">
              <a:extLst>
                <a:ext uri="{FF2B5EF4-FFF2-40B4-BE49-F238E27FC236}">
                  <a16:creationId xmlns:a16="http://schemas.microsoft.com/office/drawing/2014/main" id="{6CB26687-61F2-4EBD-BF9E-F5878E350A6D}"/>
                </a:ext>
              </a:extLst>
            </p:cNvPr>
            <p:cNvSpPr>
              <a:spLocks/>
            </p:cNvSpPr>
            <p:nvPr/>
          </p:nvSpPr>
          <p:spPr bwMode="auto">
            <a:xfrm>
              <a:off x="1468253" y="1377021"/>
              <a:ext cx="1427170" cy="259581"/>
            </a:xfrm>
            <a:custGeom>
              <a:avLst/>
              <a:gdLst/>
              <a:ahLst/>
              <a:cxnLst>
                <a:cxn ang="0">
                  <a:pos x="278" y="0"/>
                </a:cxn>
                <a:cxn ang="0">
                  <a:pos x="0" y="202"/>
                </a:cxn>
                <a:cxn ang="0">
                  <a:pos x="2" y="206"/>
                </a:cxn>
                <a:cxn ang="0">
                  <a:pos x="2" y="206"/>
                </a:cxn>
                <a:cxn ang="0">
                  <a:pos x="278" y="4"/>
                </a:cxn>
                <a:cxn ang="0">
                  <a:pos x="278" y="4"/>
                </a:cxn>
                <a:cxn ang="0">
                  <a:pos x="608" y="174"/>
                </a:cxn>
                <a:cxn ang="0">
                  <a:pos x="610" y="170"/>
                </a:cxn>
                <a:cxn ang="0">
                  <a:pos x="278" y="0"/>
                </a:cxn>
                <a:cxn ang="0">
                  <a:pos x="278" y="0"/>
                </a:cxn>
              </a:cxnLst>
              <a:rect l="0" t="0" r="r" b="b"/>
              <a:pathLst>
                <a:path w="610" h="206">
                  <a:moveTo>
                    <a:pt x="278" y="0"/>
                  </a:moveTo>
                  <a:lnTo>
                    <a:pt x="0" y="202"/>
                  </a:lnTo>
                  <a:lnTo>
                    <a:pt x="2" y="206"/>
                  </a:lnTo>
                  <a:lnTo>
                    <a:pt x="2" y="206"/>
                  </a:lnTo>
                  <a:lnTo>
                    <a:pt x="278" y="4"/>
                  </a:lnTo>
                  <a:lnTo>
                    <a:pt x="278" y="4"/>
                  </a:lnTo>
                  <a:lnTo>
                    <a:pt x="608" y="174"/>
                  </a:lnTo>
                  <a:lnTo>
                    <a:pt x="610" y="170"/>
                  </a:lnTo>
                  <a:lnTo>
                    <a:pt x="278" y="0"/>
                  </a:lnTo>
                  <a:lnTo>
                    <a:pt x="278" y="0"/>
                  </a:lnTo>
                  <a:close/>
                </a:path>
              </a:pathLst>
            </a:custGeom>
            <a:solidFill>
              <a:srgbClr val="7C7E81"/>
            </a:solidFill>
            <a:ln w="9525">
              <a:noFill/>
              <a:round/>
              <a:headEnd/>
              <a:tailEnd/>
            </a:ln>
          </p:spPr>
          <p:txBody>
            <a:bodyPr/>
            <a:lstStyle/>
            <a:p>
              <a:pPr>
                <a:defRPr/>
              </a:pPr>
              <a:endParaRPr lang="en-GB" sz="1800">
                <a:cs typeface="+mn-cs"/>
              </a:endParaRPr>
            </a:p>
          </p:txBody>
        </p:sp>
        <p:sp>
          <p:nvSpPr>
            <p:cNvPr id="26" name="Freeform 34">
              <a:extLst>
                <a:ext uri="{FF2B5EF4-FFF2-40B4-BE49-F238E27FC236}">
                  <a16:creationId xmlns:a16="http://schemas.microsoft.com/office/drawing/2014/main" id="{E1D912F1-6571-443A-A827-E6D7A011CE8E}"/>
                </a:ext>
              </a:extLst>
            </p:cNvPr>
            <p:cNvSpPr>
              <a:spLocks/>
            </p:cNvSpPr>
            <p:nvPr/>
          </p:nvSpPr>
          <p:spPr bwMode="auto">
            <a:xfrm>
              <a:off x="1978290" y="1334177"/>
              <a:ext cx="191849" cy="78126"/>
            </a:xfrm>
            <a:custGeom>
              <a:avLst/>
              <a:gdLst/>
              <a:ahLst/>
              <a:cxnLst>
                <a:cxn ang="0">
                  <a:pos x="82" y="62"/>
                </a:cxn>
                <a:cxn ang="0">
                  <a:pos x="40" y="30"/>
                </a:cxn>
                <a:cxn ang="0">
                  <a:pos x="40" y="30"/>
                </a:cxn>
                <a:cxn ang="0">
                  <a:pos x="44" y="20"/>
                </a:cxn>
                <a:cxn ang="0">
                  <a:pos x="42" y="12"/>
                </a:cxn>
                <a:cxn ang="0">
                  <a:pos x="40" y="4"/>
                </a:cxn>
                <a:cxn ang="0">
                  <a:pos x="34" y="0"/>
                </a:cxn>
                <a:cxn ang="0">
                  <a:pos x="34" y="0"/>
                </a:cxn>
                <a:cxn ang="0">
                  <a:pos x="32" y="0"/>
                </a:cxn>
                <a:cxn ang="0">
                  <a:pos x="28" y="0"/>
                </a:cxn>
                <a:cxn ang="0">
                  <a:pos x="18" y="2"/>
                </a:cxn>
                <a:cxn ang="0">
                  <a:pos x="12" y="10"/>
                </a:cxn>
                <a:cxn ang="0">
                  <a:pos x="4" y="20"/>
                </a:cxn>
                <a:cxn ang="0">
                  <a:pos x="4" y="20"/>
                </a:cxn>
                <a:cxn ang="0">
                  <a:pos x="0" y="32"/>
                </a:cxn>
                <a:cxn ang="0">
                  <a:pos x="0" y="42"/>
                </a:cxn>
                <a:cxn ang="0">
                  <a:pos x="2" y="50"/>
                </a:cxn>
                <a:cxn ang="0">
                  <a:pos x="6" y="54"/>
                </a:cxn>
                <a:cxn ang="0">
                  <a:pos x="8" y="56"/>
                </a:cxn>
                <a:cxn ang="0">
                  <a:pos x="8" y="56"/>
                </a:cxn>
                <a:cxn ang="0">
                  <a:pos x="14" y="56"/>
                </a:cxn>
                <a:cxn ang="0">
                  <a:pos x="20" y="56"/>
                </a:cxn>
                <a:cxn ang="0">
                  <a:pos x="28" y="52"/>
                </a:cxn>
                <a:cxn ang="0">
                  <a:pos x="34" y="44"/>
                </a:cxn>
                <a:cxn ang="0">
                  <a:pos x="82" y="62"/>
                </a:cxn>
              </a:cxnLst>
              <a:rect l="0" t="0" r="r" b="b"/>
              <a:pathLst>
                <a:path w="82" h="62">
                  <a:moveTo>
                    <a:pt x="82" y="62"/>
                  </a:moveTo>
                  <a:lnTo>
                    <a:pt x="40" y="30"/>
                  </a:lnTo>
                  <a:lnTo>
                    <a:pt x="40" y="30"/>
                  </a:lnTo>
                  <a:lnTo>
                    <a:pt x="44" y="20"/>
                  </a:lnTo>
                  <a:lnTo>
                    <a:pt x="42" y="12"/>
                  </a:lnTo>
                  <a:lnTo>
                    <a:pt x="40" y="4"/>
                  </a:lnTo>
                  <a:lnTo>
                    <a:pt x="34" y="0"/>
                  </a:lnTo>
                  <a:lnTo>
                    <a:pt x="34" y="0"/>
                  </a:lnTo>
                  <a:lnTo>
                    <a:pt x="32" y="0"/>
                  </a:lnTo>
                  <a:lnTo>
                    <a:pt x="28" y="0"/>
                  </a:lnTo>
                  <a:lnTo>
                    <a:pt x="18" y="2"/>
                  </a:lnTo>
                  <a:lnTo>
                    <a:pt x="12" y="10"/>
                  </a:lnTo>
                  <a:lnTo>
                    <a:pt x="4" y="20"/>
                  </a:lnTo>
                  <a:lnTo>
                    <a:pt x="4" y="20"/>
                  </a:lnTo>
                  <a:lnTo>
                    <a:pt x="0" y="32"/>
                  </a:lnTo>
                  <a:lnTo>
                    <a:pt x="0" y="42"/>
                  </a:lnTo>
                  <a:lnTo>
                    <a:pt x="2" y="50"/>
                  </a:lnTo>
                  <a:lnTo>
                    <a:pt x="6" y="54"/>
                  </a:lnTo>
                  <a:lnTo>
                    <a:pt x="8" y="56"/>
                  </a:lnTo>
                  <a:lnTo>
                    <a:pt x="8" y="56"/>
                  </a:lnTo>
                  <a:lnTo>
                    <a:pt x="14" y="56"/>
                  </a:lnTo>
                  <a:lnTo>
                    <a:pt x="20" y="56"/>
                  </a:lnTo>
                  <a:lnTo>
                    <a:pt x="28" y="52"/>
                  </a:lnTo>
                  <a:lnTo>
                    <a:pt x="34" y="44"/>
                  </a:lnTo>
                  <a:lnTo>
                    <a:pt x="82" y="62"/>
                  </a:lnTo>
                  <a:close/>
                </a:path>
              </a:pathLst>
            </a:custGeom>
            <a:solidFill>
              <a:srgbClr val="000000"/>
            </a:solidFill>
            <a:ln w="9525">
              <a:noFill/>
              <a:round/>
              <a:headEnd/>
              <a:tailEnd/>
            </a:ln>
          </p:spPr>
          <p:txBody>
            <a:bodyPr/>
            <a:lstStyle/>
            <a:p>
              <a:pPr>
                <a:defRPr/>
              </a:pPr>
              <a:endParaRPr lang="en-GB" sz="1800">
                <a:cs typeface="+mn-cs"/>
              </a:endParaRPr>
            </a:p>
          </p:txBody>
        </p:sp>
        <p:sp>
          <p:nvSpPr>
            <p:cNvPr id="27" name="Freeform 35">
              <a:extLst>
                <a:ext uri="{FF2B5EF4-FFF2-40B4-BE49-F238E27FC236}">
                  <a16:creationId xmlns:a16="http://schemas.microsoft.com/office/drawing/2014/main" id="{24C02BC9-6C3F-4608-9C05-414F2318E447}"/>
                </a:ext>
              </a:extLst>
            </p:cNvPr>
            <p:cNvSpPr>
              <a:spLocks/>
            </p:cNvSpPr>
            <p:nvPr/>
          </p:nvSpPr>
          <p:spPr bwMode="auto">
            <a:xfrm>
              <a:off x="2011045" y="1341738"/>
              <a:ext cx="32755" cy="32763"/>
            </a:xfrm>
            <a:custGeom>
              <a:avLst/>
              <a:gdLst/>
              <a:ahLst/>
              <a:cxnLst>
                <a:cxn ang="0">
                  <a:pos x="12" y="16"/>
                </a:cxn>
                <a:cxn ang="0">
                  <a:pos x="12" y="16"/>
                </a:cxn>
                <a:cxn ang="0">
                  <a:pos x="8" y="24"/>
                </a:cxn>
                <a:cxn ang="0">
                  <a:pos x="6" y="26"/>
                </a:cxn>
                <a:cxn ang="0">
                  <a:pos x="2" y="26"/>
                </a:cxn>
                <a:cxn ang="0">
                  <a:pos x="2" y="26"/>
                </a:cxn>
                <a:cxn ang="0">
                  <a:pos x="2" y="24"/>
                </a:cxn>
                <a:cxn ang="0">
                  <a:pos x="0" y="22"/>
                </a:cxn>
                <a:cxn ang="0">
                  <a:pos x="2" y="12"/>
                </a:cxn>
                <a:cxn ang="0">
                  <a:pos x="2" y="12"/>
                </a:cxn>
                <a:cxn ang="0">
                  <a:pos x="6" y="4"/>
                </a:cxn>
                <a:cxn ang="0">
                  <a:pos x="8" y="0"/>
                </a:cxn>
                <a:cxn ang="0">
                  <a:pos x="12" y="0"/>
                </a:cxn>
                <a:cxn ang="0">
                  <a:pos x="12" y="0"/>
                </a:cxn>
                <a:cxn ang="0">
                  <a:pos x="12" y="2"/>
                </a:cxn>
                <a:cxn ang="0">
                  <a:pos x="14" y="6"/>
                </a:cxn>
                <a:cxn ang="0">
                  <a:pos x="12" y="16"/>
                </a:cxn>
                <a:cxn ang="0">
                  <a:pos x="12" y="16"/>
                </a:cxn>
              </a:cxnLst>
              <a:rect l="0" t="0" r="r" b="b"/>
              <a:pathLst>
                <a:path w="14" h="26">
                  <a:moveTo>
                    <a:pt x="12" y="16"/>
                  </a:moveTo>
                  <a:lnTo>
                    <a:pt x="12" y="16"/>
                  </a:lnTo>
                  <a:lnTo>
                    <a:pt x="8" y="24"/>
                  </a:lnTo>
                  <a:lnTo>
                    <a:pt x="6" y="26"/>
                  </a:lnTo>
                  <a:lnTo>
                    <a:pt x="2" y="26"/>
                  </a:lnTo>
                  <a:lnTo>
                    <a:pt x="2" y="26"/>
                  </a:lnTo>
                  <a:lnTo>
                    <a:pt x="2" y="24"/>
                  </a:lnTo>
                  <a:lnTo>
                    <a:pt x="0" y="22"/>
                  </a:lnTo>
                  <a:lnTo>
                    <a:pt x="2" y="12"/>
                  </a:lnTo>
                  <a:lnTo>
                    <a:pt x="2" y="12"/>
                  </a:lnTo>
                  <a:lnTo>
                    <a:pt x="6" y="4"/>
                  </a:lnTo>
                  <a:lnTo>
                    <a:pt x="8" y="0"/>
                  </a:lnTo>
                  <a:lnTo>
                    <a:pt x="12" y="0"/>
                  </a:lnTo>
                  <a:lnTo>
                    <a:pt x="12" y="0"/>
                  </a:lnTo>
                  <a:lnTo>
                    <a:pt x="12" y="2"/>
                  </a:lnTo>
                  <a:lnTo>
                    <a:pt x="14" y="6"/>
                  </a:lnTo>
                  <a:lnTo>
                    <a:pt x="12" y="16"/>
                  </a:lnTo>
                  <a:lnTo>
                    <a:pt x="12" y="16"/>
                  </a:lnTo>
                  <a:close/>
                </a:path>
              </a:pathLst>
            </a:custGeom>
            <a:solidFill>
              <a:srgbClr val="515153"/>
            </a:solidFill>
            <a:ln w="9525">
              <a:noFill/>
              <a:round/>
              <a:headEnd/>
              <a:tailEnd/>
            </a:ln>
          </p:spPr>
          <p:txBody>
            <a:bodyPr/>
            <a:lstStyle/>
            <a:p>
              <a:pPr>
                <a:defRPr/>
              </a:pPr>
              <a:endParaRPr lang="en-GB" sz="1800">
                <a:cs typeface="+mn-cs"/>
              </a:endParaRPr>
            </a:p>
          </p:txBody>
        </p:sp>
        <p:sp>
          <p:nvSpPr>
            <p:cNvPr id="28" name="Freeform 37">
              <a:extLst>
                <a:ext uri="{FF2B5EF4-FFF2-40B4-BE49-F238E27FC236}">
                  <a16:creationId xmlns:a16="http://schemas.microsoft.com/office/drawing/2014/main" id="{5B79C4A2-4188-4629-82F7-13CA25A380C0}"/>
                </a:ext>
              </a:extLst>
            </p:cNvPr>
            <p:cNvSpPr>
              <a:spLocks/>
            </p:cNvSpPr>
            <p:nvPr/>
          </p:nvSpPr>
          <p:spPr bwMode="auto">
            <a:xfrm>
              <a:off x="902064" y="1495471"/>
              <a:ext cx="2639094" cy="767847"/>
            </a:xfrm>
            <a:custGeom>
              <a:avLst/>
              <a:gdLst/>
              <a:ahLst/>
              <a:cxnLst>
                <a:cxn ang="0">
                  <a:pos x="1100" y="408"/>
                </a:cxn>
                <a:cxn ang="0">
                  <a:pos x="1082" y="448"/>
                </a:cxn>
                <a:cxn ang="0">
                  <a:pos x="1108" y="472"/>
                </a:cxn>
                <a:cxn ang="0">
                  <a:pos x="1128" y="638"/>
                </a:cxn>
                <a:cxn ang="0">
                  <a:pos x="76" y="766"/>
                </a:cxn>
                <a:cxn ang="0">
                  <a:pos x="44" y="502"/>
                </a:cxn>
                <a:cxn ang="0">
                  <a:pos x="60" y="446"/>
                </a:cxn>
                <a:cxn ang="0">
                  <a:pos x="32" y="400"/>
                </a:cxn>
                <a:cxn ang="0">
                  <a:pos x="0" y="128"/>
                </a:cxn>
                <a:cxn ang="0">
                  <a:pos x="416" y="78"/>
                </a:cxn>
                <a:cxn ang="0">
                  <a:pos x="492" y="88"/>
                </a:cxn>
                <a:cxn ang="0">
                  <a:pos x="578" y="58"/>
                </a:cxn>
                <a:cxn ang="0">
                  <a:pos x="1050" y="0"/>
                </a:cxn>
                <a:cxn ang="0">
                  <a:pos x="1100" y="408"/>
                </a:cxn>
              </a:cxnLst>
              <a:rect l="0" t="0" r="r" b="b"/>
              <a:pathLst>
                <a:path w="1128" h="766">
                  <a:moveTo>
                    <a:pt x="1100" y="408"/>
                  </a:moveTo>
                  <a:lnTo>
                    <a:pt x="1082" y="448"/>
                  </a:lnTo>
                  <a:lnTo>
                    <a:pt x="1108" y="472"/>
                  </a:lnTo>
                  <a:lnTo>
                    <a:pt x="1128" y="638"/>
                  </a:lnTo>
                  <a:lnTo>
                    <a:pt x="76" y="766"/>
                  </a:lnTo>
                  <a:lnTo>
                    <a:pt x="44" y="502"/>
                  </a:lnTo>
                  <a:lnTo>
                    <a:pt x="60" y="446"/>
                  </a:lnTo>
                  <a:lnTo>
                    <a:pt x="32" y="400"/>
                  </a:lnTo>
                  <a:lnTo>
                    <a:pt x="0" y="128"/>
                  </a:lnTo>
                  <a:lnTo>
                    <a:pt x="416" y="78"/>
                  </a:lnTo>
                  <a:lnTo>
                    <a:pt x="492" y="88"/>
                  </a:lnTo>
                  <a:lnTo>
                    <a:pt x="578" y="58"/>
                  </a:lnTo>
                  <a:lnTo>
                    <a:pt x="1050" y="0"/>
                  </a:lnTo>
                  <a:lnTo>
                    <a:pt x="1100" y="408"/>
                  </a:lnTo>
                  <a:close/>
                </a:path>
              </a:pathLst>
            </a:custGeom>
            <a:solidFill>
              <a:srgbClr val="BDE0F1"/>
            </a:solidFill>
            <a:ln w="9525">
              <a:noFill/>
              <a:round/>
              <a:headEnd/>
              <a:tailEnd/>
            </a:ln>
          </p:spPr>
          <p:txBody>
            <a:bodyPr/>
            <a:lstStyle/>
            <a:p>
              <a:pPr>
                <a:defRPr/>
              </a:pPr>
              <a:endParaRPr lang="en-GB" sz="1800">
                <a:cs typeface="+mn-cs"/>
              </a:endParaRPr>
            </a:p>
          </p:txBody>
        </p:sp>
        <p:sp>
          <p:nvSpPr>
            <p:cNvPr id="29" name="TextBox 28">
              <a:extLst>
                <a:ext uri="{FF2B5EF4-FFF2-40B4-BE49-F238E27FC236}">
                  <a16:creationId xmlns:a16="http://schemas.microsoft.com/office/drawing/2014/main" id="{8F19E670-1ED4-4E75-A051-76A2106E2DFA}"/>
                </a:ext>
              </a:extLst>
            </p:cNvPr>
            <p:cNvSpPr txBox="1"/>
            <p:nvPr/>
          </p:nvSpPr>
          <p:spPr>
            <a:xfrm>
              <a:off x="1035216" y="1606023"/>
              <a:ext cx="2231366" cy="584775"/>
            </a:xfrm>
            <a:prstGeom prst="rect">
              <a:avLst/>
            </a:prstGeom>
            <a:noFill/>
          </p:spPr>
          <p:txBody>
            <a:bodyPr>
              <a:spAutoFit/>
            </a:bodyPr>
            <a:lstStyle/>
            <a:p>
              <a:pPr algn="ctr">
                <a:defRPr/>
              </a:pPr>
              <a:r>
                <a:rPr lang="en-GB" sz="3200" dirty="0">
                  <a:latin typeface="Tempus Sans ITC" pitchFamily="82" charset="0"/>
                  <a:cs typeface="+mn-cs"/>
                </a:rPr>
                <a:t>Science only</a:t>
              </a:r>
              <a:endParaRPr lang="en-GB" sz="1600" dirty="0">
                <a:latin typeface="Tempus Sans ITC" pitchFamily="82" charset="0"/>
                <a:cs typeface="+mn-cs"/>
              </a:endParaRPr>
            </a:p>
          </p:txBody>
        </p:sp>
      </p:grpSp>
      <p:grpSp>
        <p:nvGrpSpPr>
          <p:cNvPr id="3" name="Group 34">
            <a:extLst>
              <a:ext uri="{FF2B5EF4-FFF2-40B4-BE49-F238E27FC236}">
                <a16:creationId xmlns:a16="http://schemas.microsoft.com/office/drawing/2014/main" id="{466D2085-C40A-45D3-80EB-02DAE3FAF7AA}"/>
              </a:ext>
            </a:extLst>
          </p:cNvPr>
          <p:cNvGrpSpPr/>
          <p:nvPr/>
        </p:nvGrpSpPr>
        <p:grpSpPr>
          <a:xfrm>
            <a:off x="487135" y="4369313"/>
            <a:ext cx="3328539" cy="1525729"/>
            <a:chOff x="850591" y="1334177"/>
            <a:chExt cx="2668932" cy="1525729"/>
          </a:xfrm>
          <a:effectLst>
            <a:outerShdw blurRad="50800" dist="38100" dir="2700000" algn="tl" rotWithShape="0">
              <a:prstClr val="black">
                <a:alpha val="40000"/>
              </a:prstClr>
            </a:outerShdw>
          </a:effectLst>
        </p:grpSpPr>
        <p:sp>
          <p:nvSpPr>
            <p:cNvPr id="36" name="Freeform 33">
              <a:extLst>
                <a:ext uri="{FF2B5EF4-FFF2-40B4-BE49-F238E27FC236}">
                  <a16:creationId xmlns:a16="http://schemas.microsoft.com/office/drawing/2014/main" id="{FB2C547A-35C4-4200-B970-2A5CE9D06B42}"/>
                </a:ext>
              </a:extLst>
            </p:cNvPr>
            <p:cNvSpPr>
              <a:spLocks/>
            </p:cNvSpPr>
            <p:nvPr/>
          </p:nvSpPr>
          <p:spPr bwMode="auto">
            <a:xfrm>
              <a:off x="1468253" y="1377021"/>
              <a:ext cx="1427170" cy="259581"/>
            </a:xfrm>
            <a:custGeom>
              <a:avLst/>
              <a:gdLst/>
              <a:ahLst/>
              <a:cxnLst>
                <a:cxn ang="0">
                  <a:pos x="278" y="0"/>
                </a:cxn>
                <a:cxn ang="0">
                  <a:pos x="0" y="202"/>
                </a:cxn>
                <a:cxn ang="0">
                  <a:pos x="2" y="206"/>
                </a:cxn>
                <a:cxn ang="0">
                  <a:pos x="2" y="206"/>
                </a:cxn>
                <a:cxn ang="0">
                  <a:pos x="278" y="4"/>
                </a:cxn>
                <a:cxn ang="0">
                  <a:pos x="278" y="4"/>
                </a:cxn>
                <a:cxn ang="0">
                  <a:pos x="608" y="174"/>
                </a:cxn>
                <a:cxn ang="0">
                  <a:pos x="610" y="170"/>
                </a:cxn>
                <a:cxn ang="0">
                  <a:pos x="278" y="0"/>
                </a:cxn>
                <a:cxn ang="0">
                  <a:pos x="278" y="0"/>
                </a:cxn>
              </a:cxnLst>
              <a:rect l="0" t="0" r="r" b="b"/>
              <a:pathLst>
                <a:path w="610" h="206">
                  <a:moveTo>
                    <a:pt x="278" y="0"/>
                  </a:moveTo>
                  <a:lnTo>
                    <a:pt x="0" y="202"/>
                  </a:lnTo>
                  <a:lnTo>
                    <a:pt x="2" y="206"/>
                  </a:lnTo>
                  <a:lnTo>
                    <a:pt x="2" y="206"/>
                  </a:lnTo>
                  <a:lnTo>
                    <a:pt x="278" y="4"/>
                  </a:lnTo>
                  <a:lnTo>
                    <a:pt x="278" y="4"/>
                  </a:lnTo>
                  <a:lnTo>
                    <a:pt x="608" y="174"/>
                  </a:lnTo>
                  <a:lnTo>
                    <a:pt x="610" y="170"/>
                  </a:lnTo>
                  <a:lnTo>
                    <a:pt x="278" y="0"/>
                  </a:lnTo>
                  <a:lnTo>
                    <a:pt x="278" y="0"/>
                  </a:lnTo>
                  <a:close/>
                </a:path>
              </a:pathLst>
            </a:custGeom>
            <a:solidFill>
              <a:srgbClr val="7C7E81"/>
            </a:solidFill>
            <a:ln w="9525">
              <a:noFill/>
              <a:round/>
              <a:headEnd/>
              <a:tailEnd/>
            </a:ln>
          </p:spPr>
          <p:txBody>
            <a:bodyPr/>
            <a:lstStyle/>
            <a:p>
              <a:pPr>
                <a:defRPr/>
              </a:pPr>
              <a:endParaRPr lang="en-GB" sz="1800">
                <a:cs typeface="+mn-cs"/>
              </a:endParaRPr>
            </a:p>
          </p:txBody>
        </p:sp>
        <p:sp>
          <p:nvSpPr>
            <p:cNvPr id="37" name="Freeform 34">
              <a:extLst>
                <a:ext uri="{FF2B5EF4-FFF2-40B4-BE49-F238E27FC236}">
                  <a16:creationId xmlns:a16="http://schemas.microsoft.com/office/drawing/2014/main" id="{1ABE8936-4D35-4B39-9DD7-E138F5C9A122}"/>
                </a:ext>
              </a:extLst>
            </p:cNvPr>
            <p:cNvSpPr>
              <a:spLocks/>
            </p:cNvSpPr>
            <p:nvPr/>
          </p:nvSpPr>
          <p:spPr bwMode="auto">
            <a:xfrm>
              <a:off x="1978290" y="1334177"/>
              <a:ext cx="191849" cy="78126"/>
            </a:xfrm>
            <a:custGeom>
              <a:avLst/>
              <a:gdLst/>
              <a:ahLst/>
              <a:cxnLst>
                <a:cxn ang="0">
                  <a:pos x="82" y="62"/>
                </a:cxn>
                <a:cxn ang="0">
                  <a:pos x="40" y="30"/>
                </a:cxn>
                <a:cxn ang="0">
                  <a:pos x="40" y="30"/>
                </a:cxn>
                <a:cxn ang="0">
                  <a:pos x="44" y="20"/>
                </a:cxn>
                <a:cxn ang="0">
                  <a:pos x="42" y="12"/>
                </a:cxn>
                <a:cxn ang="0">
                  <a:pos x="40" y="4"/>
                </a:cxn>
                <a:cxn ang="0">
                  <a:pos x="34" y="0"/>
                </a:cxn>
                <a:cxn ang="0">
                  <a:pos x="34" y="0"/>
                </a:cxn>
                <a:cxn ang="0">
                  <a:pos x="32" y="0"/>
                </a:cxn>
                <a:cxn ang="0">
                  <a:pos x="28" y="0"/>
                </a:cxn>
                <a:cxn ang="0">
                  <a:pos x="18" y="2"/>
                </a:cxn>
                <a:cxn ang="0">
                  <a:pos x="12" y="10"/>
                </a:cxn>
                <a:cxn ang="0">
                  <a:pos x="4" y="20"/>
                </a:cxn>
                <a:cxn ang="0">
                  <a:pos x="4" y="20"/>
                </a:cxn>
                <a:cxn ang="0">
                  <a:pos x="0" y="32"/>
                </a:cxn>
                <a:cxn ang="0">
                  <a:pos x="0" y="42"/>
                </a:cxn>
                <a:cxn ang="0">
                  <a:pos x="2" y="50"/>
                </a:cxn>
                <a:cxn ang="0">
                  <a:pos x="6" y="54"/>
                </a:cxn>
                <a:cxn ang="0">
                  <a:pos x="8" y="56"/>
                </a:cxn>
                <a:cxn ang="0">
                  <a:pos x="8" y="56"/>
                </a:cxn>
                <a:cxn ang="0">
                  <a:pos x="14" y="56"/>
                </a:cxn>
                <a:cxn ang="0">
                  <a:pos x="20" y="56"/>
                </a:cxn>
                <a:cxn ang="0">
                  <a:pos x="28" y="52"/>
                </a:cxn>
                <a:cxn ang="0">
                  <a:pos x="34" y="44"/>
                </a:cxn>
                <a:cxn ang="0">
                  <a:pos x="82" y="62"/>
                </a:cxn>
              </a:cxnLst>
              <a:rect l="0" t="0" r="r" b="b"/>
              <a:pathLst>
                <a:path w="82" h="62">
                  <a:moveTo>
                    <a:pt x="82" y="62"/>
                  </a:moveTo>
                  <a:lnTo>
                    <a:pt x="40" y="30"/>
                  </a:lnTo>
                  <a:lnTo>
                    <a:pt x="40" y="30"/>
                  </a:lnTo>
                  <a:lnTo>
                    <a:pt x="44" y="20"/>
                  </a:lnTo>
                  <a:lnTo>
                    <a:pt x="42" y="12"/>
                  </a:lnTo>
                  <a:lnTo>
                    <a:pt x="40" y="4"/>
                  </a:lnTo>
                  <a:lnTo>
                    <a:pt x="34" y="0"/>
                  </a:lnTo>
                  <a:lnTo>
                    <a:pt x="34" y="0"/>
                  </a:lnTo>
                  <a:lnTo>
                    <a:pt x="32" y="0"/>
                  </a:lnTo>
                  <a:lnTo>
                    <a:pt x="28" y="0"/>
                  </a:lnTo>
                  <a:lnTo>
                    <a:pt x="18" y="2"/>
                  </a:lnTo>
                  <a:lnTo>
                    <a:pt x="12" y="10"/>
                  </a:lnTo>
                  <a:lnTo>
                    <a:pt x="4" y="20"/>
                  </a:lnTo>
                  <a:lnTo>
                    <a:pt x="4" y="20"/>
                  </a:lnTo>
                  <a:lnTo>
                    <a:pt x="0" y="32"/>
                  </a:lnTo>
                  <a:lnTo>
                    <a:pt x="0" y="42"/>
                  </a:lnTo>
                  <a:lnTo>
                    <a:pt x="2" y="50"/>
                  </a:lnTo>
                  <a:lnTo>
                    <a:pt x="6" y="54"/>
                  </a:lnTo>
                  <a:lnTo>
                    <a:pt x="8" y="56"/>
                  </a:lnTo>
                  <a:lnTo>
                    <a:pt x="8" y="56"/>
                  </a:lnTo>
                  <a:lnTo>
                    <a:pt x="14" y="56"/>
                  </a:lnTo>
                  <a:lnTo>
                    <a:pt x="20" y="56"/>
                  </a:lnTo>
                  <a:lnTo>
                    <a:pt x="28" y="52"/>
                  </a:lnTo>
                  <a:lnTo>
                    <a:pt x="34" y="44"/>
                  </a:lnTo>
                  <a:lnTo>
                    <a:pt x="82" y="62"/>
                  </a:lnTo>
                  <a:close/>
                </a:path>
              </a:pathLst>
            </a:custGeom>
            <a:solidFill>
              <a:srgbClr val="000000"/>
            </a:solidFill>
            <a:ln w="9525">
              <a:noFill/>
              <a:round/>
              <a:headEnd/>
              <a:tailEnd/>
            </a:ln>
          </p:spPr>
          <p:txBody>
            <a:bodyPr/>
            <a:lstStyle/>
            <a:p>
              <a:pPr>
                <a:defRPr/>
              </a:pPr>
              <a:endParaRPr lang="en-GB" sz="1800">
                <a:cs typeface="+mn-cs"/>
              </a:endParaRPr>
            </a:p>
          </p:txBody>
        </p:sp>
        <p:sp>
          <p:nvSpPr>
            <p:cNvPr id="38" name="Freeform 35">
              <a:extLst>
                <a:ext uri="{FF2B5EF4-FFF2-40B4-BE49-F238E27FC236}">
                  <a16:creationId xmlns:a16="http://schemas.microsoft.com/office/drawing/2014/main" id="{A6853EBE-3070-4AEB-8AAB-543E5A8CEF65}"/>
                </a:ext>
              </a:extLst>
            </p:cNvPr>
            <p:cNvSpPr>
              <a:spLocks/>
            </p:cNvSpPr>
            <p:nvPr/>
          </p:nvSpPr>
          <p:spPr bwMode="auto">
            <a:xfrm>
              <a:off x="2011045" y="1341738"/>
              <a:ext cx="32755" cy="32763"/>
            </a:xfrm>
            <a:custGeom>
              <a:avLst/>
              <a:gdLst/>
              <a:ahLst/>
              <a:cxnLst>
                <a:cxn ang="0">
                  <a:pos x="12" y="16"/>
                </a:cxn>
                <a:cxn ang="0">
                  <a:pos x="12" y="16"/>
                </a:cxn>
                <a:cxn ang="0">
                  <a:pos x="8" y="24"/>
                </a:cxn>
                <a:cxn ang="0">
                  <a:pos x="6" y="26"/>
                </a:cxn>
                <a:cxn ang="0">
                  <a:pos x="2" y="26"/>
                </a:cxn>
                <a:cxn ang="0">
                  <a:pos x="2" y="26"/>
                </a:cxn>
                <a:cxn ang="0">
                  <a:pos x="2" y="24"/>
                </a:cxn>
                <a:cxn ang="0">
                  <a:pos x="0" y="22"/>
                </a:cxn>
                <a:cxn ang="0">
                  <a:pos x="2" y="12"/>
                </a:cxn>
                <a:cxn ang="0">
                  <a:pos x="2" y="12"/>
                </a:cxn>
                <a:cxn ang="0">
                  <a:pos x="6" y="4"/>
                </a:cxn>
                <a:cxn ang="0">
                  <a:pos x="8" y="0"/>
                </a:cxn>
                <a:cxn ang="0">
                  <a:pos x="12" y="0"/>
                </a:cxn>
                <a:cxn ang="0">
                  <a:pos x="12" y="0"/>
                </a:cxn>
                <a:cxn ang="0">
                  <a:pos x="12" y="2"/>
                </a:cxn>
                <a:cxn ang="0">
                  <a:pos x="14" y="6"/>
                </a:cxn>
                <a:cxn ang="0">
                  <a:pos x="12" y="16"/>
                </a:cxn>
                <a:cxn ang="0">
                  <a:pos x="12" y="16"/>
                </a:cxn>
              </a:cxnLst>
              <a:rect l="0" t="0" r="r" b="b"/>
              <a:pathLst>
                <a:path w="14" h="26">
                  <a:moveTo>
                    <a:pt x="12" y="16"/>
                  </a:moveTo>
                  <a:lnTo>
                    <a:pt x="12" y="16"/>
                  </a:lnTo>
                  <a:lnTo>
                    <a:pt x="8" y="24"/>
                  </a:lnTo>
                  <a:lnTo>
                    <a:pt x="6" y="26"/>
                  </a:lnTo>
                  <a:lnTo>
                    <a:pt x="2" y="26"/>
                  </a:lnTo>
                  <a:lnTo>
                    <a:pt x="2" y="26"/>
                  </a:lnTo>
                  <a:lnTo>
                    <a:pt x="2" y="24"/>
                  </a:lnTo>
                  <a:lnTo>
                    <a:pt x="0" y="22"/>
                  </a:lnTo>
                  <a:lnTo>
                    <a:pt x="2" y="12"/>
                  </a:lnTo>
                  <a:lnTo>
                    <a:pt x="2" y="12"/>
                  </a:lnTo>
                  <a:lnTo>
                    <a:pt x="6" y="4"/>
                  </a:lnTo>
                  <a:lnTo>
                    <a:pt x="8" y="0"/>
                  </a:lnTo>
                  <a:lnTo>
                    <a:pt x="12" y="0"/>
                  </a:lnTo>
                  <a:lnTo>
                    <a:pt x="12" y="0"/>
                  </a:lnTo>
                  <a:lnTo>
                    <a:pt x="12" y="2"/>
                  </a:lnTo>
                  <a:lnTo>
                    <a:pt x="14" y="6"/>
                  </a:lnTo>
                  <a:lnTo>
                    <a:pt x="12" y="16"/>
                  </a:lnTo>
                  <a:lnTo>
                    <a:pt x="12" y="16"/>
                  </a:lnTo>
                  <a:close/>
                </a:path>
              </a:pathLst>
            </a:custGeom>
            <a:solidFill>
              <a:srgbClr val="515153"/>
            </a:solidFill>
            <a:ln w="9525">
              <a:noFill/>
              <a:round/>
              <a:headEnd/>
              <a:tailEnd/>
            </a:ln>
          </p:spPr>
          <p:txBody>
            <a:bodyPr/>
            <a:lstStyle/>
            <a:p>
              <a:pPr>
                <a:defRPr/>
              </a:pPr>
              <a:endParaRPr lang="en-GB" sz="1800">
                <a:cs typeface="+mn-cs"/>
              </a:endParaRPr>
            </a:p>
          </p:txBody>
        </p:sp>
        <p:sp>
          <p:nvSpPr>
            <p:cNvPr id="39" name="Freeform 37">
              <a:extLst>
                <a:ext uri="{FF2B5EF4-FFF2-40B4-BE49-F238E27FC236}">
                  <a16:creationId xmlns:a16="http://schemas.microsoft.com/office/drawing/2014/main" id="{206AC6C4-8010-43C3-9FA2-CC8D590F9FB6}"/>
                </a:ext>
              </a:extLst>
            </p:cNvPr>
            <p:cNvSpPr>
              <a:spLocks/>
            </p:cNvSpPr>
            <p:nvPr/>
          </p:nvSpPr>
          <p:spPr bwMode="auto">
            <a:xfrm>
              <a:off x="850591" y="1374501"/>
              <a:ext cx="2639094" cy="1485405"/>
            </a:xfrm>
            <a:custGeom>
              <a:avLst/>
              <a:gdLst/>
              <a:ahLst/>
              <a:cxnLst>
                <a:cxn ang="0">
                  <a:pos x="1100" y="408"/>
                </a:cxn>
                <a:cxn ang="0">
                  <a:pos x="1082" y="448"/>
                </a:cxn>
                <a:cxn ang="0">
                  <a:pos x="1108" y="472"/>
                </a:cxn>
                <a:cxn ang="0">
                  <a:pos x="1128" y="638"/>
                </a:cxn>
                <a:cxn ang="0">
                  <a:pos x="76" y="766"/>
                </a:cxn>
                <a:cxn ang="0">
                  <a:pos x="44" y="502"/>
                </a:cxn>
                <a:cxn ang="0">
                  <a:pos x="60" y="446"/>
                </a:cxn>
                <a:cxn ang="0">
                  <a:pos x="32" y="400"/>
                </a:cxn>
                <a:cxn ang="0">
                  <a:pos x="0" y="128"/>
                </a:cxn>
                <a:cxn ang="0">
                  <a:pos x="416" y="78"/>
                </a:cxn>
                <a:cxn ang="0">
                  <a:pos x="492" y="88"/>
                </a:cxn>
                <a:cxn ang="0">
                  <a:pos x="578" y="58"/>
                </a:cxn>
                <a:cxn ang="0">
                  <a:pos x="1050" y="0"/>
                </a:cxn>
                <a:cxn ang="0">
                  <a:pos x="1100" y="408"/>
                </a:cxn>
              </a:cxnLst>
              <a:rect l="0" t="0" r="r" b="b"/>
              <a:pathLst>
                <a:path w="1128" h="766">
                  <a:moveTo>
                    <a:pt x="1100" y="408"/>
                  </a:moveTo>
                  <a:lnTo>
                    <a:pt x="1082" y="448"/>
                  </a:lnTo>
                  <a:lnTo>
                    <a:pt x="1108" y="472"/>
                  </a:lnTo>
                  <a:lnTo>
                    <a:pt x="1128" y="638"/>
                  </a:lnTo>
                  <a:lnTo>
                    <a:pt x="76" y="766"/>
                  </a:lnTo>
                  <a:lnTo>
                    <a:pt x="44" y="502"/>
                  </a:lnTo>
                  <a:lnTo>
                    <a:pt x="60" y="446"/>
                  </a:lnTo>
                  <a:lnTo>
                    <a:pt x="32" y="400"/>
                  </a:lnTo>
                  <a:lnTo>
                    <a:pt x="0" y="128"/>
                  </a:lnTo>
                  <a:lnTo>
                    <a:pt x="416" y="78"/>
                  </a:lnTo>
                  <a:lnTo>
                    <a:pt x="492" y="88"/>
                  </a:lnTo>
                  <a:lnTo>
                    <a:pt x="578" y="58"/>
                  </a:lnTo>
                  <a:lnTo>
                    <a:pt x="1050" y="0"/>
                  </a:lnTo>
                  <a:lnTo>
                    <a:pt x="1100" y="408"/>
                  </a:lnTo>
                  <a:close/>
                </a:path>
              </a:pathLst>
            </a:custGeom>
            <a:solidFill>
              <a:srgbClr val="BDE0F1"/>
            </a:solidFill>
            <a:ln w="9525">
              <a:noFill/>
              <a:round/>
              <a:headEnd/>
              <a:tailEnd/>
            </a:ln>
          </p:spPr>
          <p:txBody>
            <a:bodyPr/>
            <a:lstStyle/>
            <a:p>
              <a:pPr>
                <a:defRPr/>
              </a:pPr>
              <a:endParaRPr lang="en-GB" sz="1800">
                <a:cs typeface="+mn-cs"/>
              </a:endParaRPr>
            </a:p>
          </p:txBody>
        </p:sp>
        <p:sp>
          <p:nvSpPr>
            <p:cNvPr id="40" name="TextBox 39">
              <a:extLst>
                <a:ext uri="{FF2B5EF4-FFF2-40B4-BE49-F238E27FC236}">
                  <a16:creationId xmlns:a16="http://schemas.microsoft.com/office/drawing/2014/main" id="{CD56A8B2-4D66-485E-A119-A7DA82C4C342}"/>
                </a:ext>
              </a:extLst>
            </p:cNvPr>
            <p:cNvSpPr txBox="1"/>
            <p:nvPr/>
          </p:nvSpPr>
          <p:spPr>
            <a:xfrm>
              <a:off x="1050802" y="1606023"/>
              <a:ext cx="2468721" cy="1097095"/>
            </a:xfrm>
            <a:prstGeom prst="rect">
              <a:avLst/>
            </a:prstGeom>
            <a:noFill/>
          </p:spPr>
          <p:txBody>
            <a:bodyPr>
              <a:spAutoFit/>
            </a:bodyPr>
            <a:lstStyle/>
            <a:p>
              <a:pPr algn="ctr">
                <a:lnSpc>
                  <a:spcPts val="2500"/>
                </a:lnSpc>
                <a:defRPr/>
              </a:pPr>
              <a:r>
                <a:rPr lang="en-GB" sz="3200" dirty="0">
                  <a:latin typeface="Tempus Sans ITC" pitchFamily="82" charset="0"/>
                  <a:cs typeface="+mn-cs"/>
                </a:rPr>
                <a:t>Open to both science and religion</a:t>
              </a:r>
              <a:endParaRPr lang="en-GB" sz="1600" dirty="0">
                <a:latin typeface="Tempus Sans ITC" pitchFamily="82" charset="0"/>
                <a:cs typeface="+mn-cs"/>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6">
            <a:extLst>
              <a:ext uri="{FF2B5EF4-FFF2-40B4-BE49-F238E27FC236}">
                <a16:creationId xmlns:a16="http://schemas.microsoft.com/office/drawing/2014/main" id="{59C2522B-6BCF-4DA3-9657-ABBCE3AE59C6}"/>
              </a:ext>
            </a:extLst>
          </p:cNvPr>
          <p:cNvSpPr>
            <a:spLocks noChangeArrowheads="1"/>
          </p:cNvSpPr>
          <p:nvPr/>
        </p:nvSpPr>
        <p:spPr bwMode="auto">
          <a:xfrm>
            <a:off x="357188" y="234950"/>
            <a:ext cx="835818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81063" eaLnBrk="0" hangingPunct="0">
              <a:defRPr sz="2400" b="1">
                <a:solidFill>
                  <a:schemeClr val="tx1"/>
                </a:solidFill>
                <a:latin typeface="Times New Roman" panose="02020603050405020304" pitchFamily="18" charset="0"/>
                <a:cs typeface="Arial" panose="020B0604020202020204" pitchFamily="34" charset="0"/>
              </a:defRPr>
            </a:lvl1pPr>
            <a:lvl2pPr marL="742950" indent="-285750" defTabSz="881063" eaLnBrk="0" hangingPunct="0">
              <a:defRPr sz="2400" b="1">
                <a:solidFill>
                  <a:schemeClr val="tx1"/>
                </a:solidFill>
                <a:latin typeface="Times New Roman" panose="02020603050405020304" pitchFamily="18" charset="0"/>
                <a:cs typeface="Arial" panose="020B0604020202020204" pitchFamily="34" charset="0"/>
              </a:defRPr>
            </a:lvl2pPr>
            <a:lvl3pPr marL="1143000" indent="-228600" defTabSz="881063" eaLnBrk="0" hangingPunct="0">
              <a:defRPr sz="2400" b="1">
                <a:solidFill>
                  <a:schemeClr val="tx1"/>
                </a:solidFill>
                <a:latin typeface="Times New Roman" panose="02020603050405020304" pitchFamily="18" charset="0"/>
                <a:cs typeface="Arial" panose="020B0604020202020204" pitchFamily="34" charset="0"/>
              </a:defRPr>
            </a:lvl3pPr>
            <a:lvl4pPr marL="1600200" indent="-228600" defTabSz="881063" eaLnBrk="0" hangingPunct="0">
              <a:defRPr sz="2400" b="1">
                <a:solidFill>
                  <a:schemeClr val="tx1"/>
                </a:solidFill>
                <a:latin typeface="Times New Roman" panose="02020603050405020304" pitchFamily="18" charset="0"/>
                <a:cs typeface="Arial" panose="020B0604020202020204" pitchFamily="34" charset="0"/>
              </a:defRPr>
            </a:lvl4pPr>
            <a:lvl5pPr marL="2057400" indent="-228600" defTabSz="881063" eaLnBrk="0" hangingPunct="0">
              <a:defRPr sz="2400" b="1">
                <a:solidFill>
                  <a:schemeClr val="tx1"/>
                </a:solidFill>
                <a:latin typeface="Times New Roman" panose="02020603050405020304" pitchFamily="18" charset="0"/>
                <a:cs typeface="Arial" panose="020B0604020202020204" pitchFamily="34" charset="0"/>
              </a:defRPr>
            </a:lvl5pPr>
            <a:lvl6pPr marL="2514600" indent="-228600" defTabSz="881063"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6pPr>
            <a:lvl7pPr marL="2971800" indent="-228600" defTabSz="881063"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7pPr>
            <a:lvl8pPr marL="3429000" indent="-228600" defTabSz="881063"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8pPr>
            <a:lvl9pPr marL="3886200" indent="-228600" defTabSz="881063"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9pPr>
          </a:lstStyle>
          <a:p>
            <a:pPr eaLnBrk="1" hangingPunct="1">
              <a:spcAft>
                <a:spcPts val="700"/>
              </a:spcAft>
            </a:pPr>
            <a:r>
              <a:rPr lang="en-GB" altLang="en-US" sz="2000" b="0">
                <a:latin typeface="Verdana" panose="020B0604030504040204" pitchFamily="34" charset="0"/>
              </a:rPr>
              <a:t>Some people say that if you compare what science says about the beginning of the Universe with what the Bible says, science proves the Biblical story untrue. But others say they fit together... We look at why, with the ...</a:t>
            </a:r>
            <a:endParaRPr lang="en-GB" altLang="en-US" sz="4000" b="0">
              <a:latin typeface="Calibri" panose="020F0502020204030204" pitchFamily="34" charset="0"/>
            </a:endParaRPr>
          </a:p>
        </p:txBody>
      </p:sp>
      <p:sp>
        <p:nvSpPr>
          <p:cNvPr id="9" name="Rectangle 8">
            <a:extLst>
              <a:ext uri="{FF2B5EF4-FFF2-40B4-BE49-F238E27FC236}">
                <a16:creationId xmlns:a16="http://schemas.microsoft.com/office/drawing/2014/main" id="{13BEAEFF-B4D5-4A10-8082-BB84BA6B4287}"/>
              </a:ext>
            </a:extLst>
          </p:cNvPr>
          <p:cNvSpPr/>
          <p:nvPr/>
        </p:nvSpPr>
        <p:spPr>
          <a:xfrm>
            <a:off x="1931020" y="1798771"/>
            <a:ext cx="5386475" cy="1754326"/>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5400" b="0"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ot Mustard BTN" pitchFamily="34" charset="0"/>
                <a:cs typeface="+mn-cs"/>
              </a:rPr>
              <a:t>The Creation</a:t>
            </a:r>
          </a:p>
          <a:p>
            <a:pPr algn="ctr">
              <a:defRPr/>
            </a:pPr>
            <a:r>
              <a:rPr lang="en-US" sz="5400" b="0"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ot Mustard BTN" pitchFamily="34" charset="0"/>
                <a:cs typeface="+mn-cs"/>
              </a:rPr>
              <a:t>Sleuths!</a:t>
            </a:r>
          </a:p>
        </p:txBody>
      </p:sp>
      <p:pic>
        <p:nvPicPr>
          <p:cNvPr id="9220" name="Picture 7" descr="detectives copy.png">
            <a:extLst>
              <a:ext uri="{FF2B5EF4-FFF2-40B4-BE49-F238E27FC236}">
                <a16:creationId xmlns:a16="http://schemas.microsoft.com/office/drawing/2014/main" id="{80F622B4-A787-4CD2-B7BB-63CAD20C492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36850" y="3552825"/>
            <a:ext cx="3043238" cy="275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Rectangle 94">
            <a:extLst>
              <a:ext uri="{FF2B5EF4-FFF2-40B4-BE49-F238E27FC236}">
                <a16:creationId xmlns:a16="http://schemas.microsoft.com/office/drawing/2014/main" id="{0888EB64-5FFB-4082-BA15-B621BB65624D}"/>
              </a:ext>
            </a:extLst>
          </p:cNvPr>
          <p:cNvSpPr/>
          <p:nvPr/>
        </p:nvSpPr>
        <p:spPr>
          <a:xfrm>
            <a:off x="0" y="0"/>
            <a:ext cx="9144000" cy="62865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GB"/>
          </a:p>
        </p:txBody>
      </p:sp>
      <p:sp>
        <p:nvSpPr>
          <p:cNvPr id="10243" name="Rectangle 21">
            <a:extLst>
              <a:ext uri="{FF2B5EF4-FFF2-40B4-BE49-F238E27FC236}">
                <a16:creationId xmlns:a16="http://schemas.microsoft.com/office/drawing/2014/main" id="{F3498F26-3C82-420C-B998-D062ACD0B2F0}"/>
              </a:ext>
            </a:extLst>
          </p:cNvPr>
          <p:cNvSpPr>
            <a:spLocks noChangeArrowheads="1"/>
          </p:cNvSpPr>
          <p:nvPr/>
        </p:nvSpPr>
        <p:spPr bwMode="auto">
          <a:xfrm>
            <a:off x="165100" y="4083050"/>
            <a:ext cx="5786438"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76200" indent="22225" eaLnBrk="0" hangingPunct="0">
              <a:defRPr sz="2400" b="1">
                <a:solidFill>
                  <a:schemeClr val="tx1"/>
                </a:solidFill>
                <a:latin typeface="Times New Roman" panose="02020603050405020304" pitchFamily="18" charset="0"/>
                <a:cs typeface="Arial" panose="020B0604020202020204" pitchFamily="34" charset="0"/>
              </a:defRPr>
            </a:lvl1pPr>
            <a:lvl2pPr marL="742950" indent="-285750" eaLnBrk="0" hangingPunct="0">
              <a:defRPr sz="2400" b="1">
                <a:solidFill>
                  <a:schemeClr val="tx1"/>
                </a:solidFill>
                <a:latin typeface="Times New Roman" panose="02020603050405020304" pitchFamily="18" charset="0"/>
                <a:cs typeface="Arial" panose="020B0604020202020204" pitchFamily="34" charset="0"/>
              </a:defRPr>
            </a:lvl2pPr>
            <a:lvl3pPr marL="1143000" indent="-228600" eaLnBrk="0" hangingPunct="0">
              <a:defRPr sz="2400" b="1">
                <a:solidFill>
                  <a:schemeClr val="tx1"/>
                </a:solidFill>
                <a:latin typeface="Times New Roman" panose="02020603050405020304" pitchFamily="18" charset="0"/>
                <a:cs typeface="Arial" panose="020B0604020202020204" pitchFamily="34" charset="0"/>
              </a:defRPr>
            </a:lvl3pPr>
            <a:lvl4pPr marL="1600200" indent="-228600" eaLnBrk="0" hangingPunct="0">
              <a:defRPr sz="2400" b="1">
                <a:solidFill>
                  <a:schemeClr val="tx1"/>
                </a:solidFill>
                <a:latin typeface="Times New Roman" panose="02020603050405020304" pitchFamily="18" charset="0"/>
                <a:cs typeface="Arial" panose="020B0604020202020204" pitchFamily="34" charset="0"/>
              </a:defRPr>
            </a:lvl4pPr>
            <a:lvl5pPr marL="2057400" indent="-228600" eaLnBrk="0" hangingPunct="0">
              <a:defRPr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pPr>
            <a:r>
              <a:rPr lang="en-GB" altLang="en-US" sz="2000" b="0">
                <a:solidFill>
                  <a:srgbClr val="FFFFFF"/>
                </a:solidFill>
                <a:latin typeface="Calibri" panose="020F0502020204030204" pitchFamily="34" charset="0"/>
              </a:rPr>
              <a:t>In the beginning God created the heavens and the earth. On the second day He separated the sky from the Earth. On the third day, He created plants. On the fourth day, God made two great lamps, one to govern the day and a lesser lamp to govern the night. Day by day, the Earth took shape. Something new each day. </a:t>
            </a:r>
          </a:p>
        </p:txBody>
      </p:sp>
      <p:sp>
        <p:nvSpPr>
          <p:cNvPr id="10244" name="Rectangle 22">
            <a:extLst>
              <a:ext uri="{FF2B5EF4-FFF2-40B4-BE49-F238E27FC236}">
                <a16:creationId xmlns:a16="http://schemas.microsoft.com/office/drawing/2014/main" id="{EFDFFEE6-5B5A-4DBE-886C-2F3416F24782}"/>
              </a:ext>
            </a:extLst>
          </p:cNvPr>
          <p:cNvSpPr>
            <a:spLocks noChangeArrowheads="1"/>
          </p:cNvSpPr>
          <p:nvPr/>
        </p:nvSpPr>
        <p:spPr bwMode="auto">
          <a:xfrm>
            <a:off x="1981200" y="2857500"/>
            <a:ext cx="1458913" cy="101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763" indent="-4763" eaLnBrk="0" hangingPunct="0">
              <a:defRPr sz="2400" b="1">
                <a:solidFill>
                  <a:schemeClr val="tx1"/>
                </a:solidFill>
                <a:latin typeface="Times New Roman" panose="02020603050405020304" pitchFamily="18" charset="0"/>
                <a:cs typeface="Arial" panose="020B0604020202020204" pitchFamily="34" charset="0"/>
              </a:defRPr>
            </a:lvl1pPr>
            <a:lvl2pPr marL="742950" indent="-285750" eaLnBrk="0" hangingPunct="0">
              <a:defRPr sz="2400" b="1">
                <a:solidFill>
                  <a:schemeClr val="tx1"/>
                </a:solidFill>
                <a:latin typeface="Times New Roman" panose="02020603050405020304" pitchFamily="18" charset="0"/>
                <a:cs typeface="Arial" panose="020B0604020202020204" pitchFamily="34" charset="0"/>
              </a:defRPr>
            </a:lvl2pPr>
            <a:lvl3pPr marL="1143000" indent="-228600" eaLnBrk="0" hangingPunct="0">
              <a:defRPr sz="2400" b="1">
                <a:solidFill>
                  <a:schemeClr val="tx1"/>
                </a:solidFill>
                <a:latin typeface="Times New Roman" panose="02020603050405020304" pitchFamily="18" charset="0"/>
                <a:cs typeface="Arial" panose="020B0604020202020204" pitchFamily="34" charset="0"/>
              </a:defRPr>
            </a:lvl3pPr>
            <a:lvl4pPr marL="1600200" indent="-228600" eaLnBrk="0" hangingPunct="0">
              <a:defRPr sz="2400" b="1">
                <a:solidFill>
                  <a:schemeClr val="tx1"/>
                </a:solidFill>
                <a:latin typeface="Times New Roman" panose="02020603050405020304" pitchFamily="18" charset="0"/>
                <a:cs typeface="Arial" panose="020B0604020202020204" pitchFamily="34" charset="0"/>
              </a:defRPr>
            </a:lvl4pPr>
            <a:lvl5pPr marL="2057400" indent="-228600" eaLnBrk="0" hangingPunct="0">
              <a:defRPr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pPr>
            <a:r>
              <a:rPr lang="en-GB" altLang="en-US" sz="2000" b="0">
                <a:latin typeface="Calibri" panose="020F0502020204030204" pitchFamily="34" charset="0"/>
              </a:rPr>
              <a:t>Step 1: look at what the story says</a:t>
            </a:r>
          </a:p>
        </p:txBody>
      </p:sp>
      <p:pic>
        <p:nvPicPr>
          <p:cNvPr id="10245" name="Picture 27" descr="C:\Users\Berry\AppData\Local\Microsoft\Windows\Temporary Internet Files\Content.IE5\ISYXIZU8\MPj04442660000[1].jpg">
            <a:extLst>
              <a:ext uri="{FF2B5EF4-FFF2-40B4-BE49-F238E27FC236}">
                <a16:creationId xmlns:a16="http://schemas.microsoft.com/office/drawing/2014/main" id="{CB7D92E3-19CB-4338-BAB5-9BBF020D39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7313" y="214313"/>
            <a:ext cx="3284537" cy="218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22" descr="http://www.csa.com/discoveryguides/design/images/earth.jpg">
            <a:extLst>
              <a:ext uri="{FF2B5EF4-FFF2-40B4-BE49-F238E27FC236}">
                <a16:creationId xmlns:a16="http://schemas.microsoft.com/office/drawing/2014/main" id="{C84A992C-32CE-465E-B484-D641D7AA945E}"/>
              </a:ext>
            </a:extLst>
          </p:cNvPr>
          <p:cNvPicPr>
            <a:picLocks noChangeAspect="1" noChangeArrowheads="1"/>
          </p:cNvPicPr>
          <p:nvPr/>
        </p:nvPicPr>
        <p:blipFill>
          <a:blip r:embed="rId4">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357188" y="0"/>
            <a:ext cx="2500312" cy="250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31" descr="C:\Users\Berry\AppData\Local\Microsoft\Windows\Temporary Internet Files\Content.IE5\7OMHT34G\MPj04443750000[1].jpg">
            <a:extLst>
              <a:ext uri="{FF2B5EF4-FFF2-40B4-BE49-F238E27FC236}">
                <a16:creationId xmlns:a16="http://schemas.microsoft.com/office/drawing/2014/main" id="{6A64D700-207D-4A62-82F2-D519554A1F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4750" y="912813"/>
            <a:ext cx="3143250" cy="209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28" descr="C:\Users\Berry\AppData\Local\Microsoft\Windows\Temporary Internet Files\Content.IE5\7OMHT34G\MPj04425310000[1].jpg">
            <a:extLst>
              <a:ext uri="{FF2B5EF4-FFF2-40B4-BE49-F238E27FC236}">
                <a16:creationId xmlns:a16="http://schemas.microsoft.com/office/drawing/2014/main" id="{5796E73B-A9CE-495B-BA1C-32685648778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36719" t="32391" r="9375" b="11259"/>
          <a:stretch>
            <a:fillRect/>
          </a:stretch>
        </p:blipFill>
        <p:spPr bwMode="auto">
          <a:xfrm>
            <a:off x="5143500" y="1584325"/>
            <a:ext cx="2857500"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29" descr="C:\Users\Berry\AppData\Local\Microsoft\Windows\Temporary Internet Files\Content.IE5\ISYXIZU8\MPj04439650000[1].jpg">
            <a:extLst>
              <a:ext uri="{FF2B5EF4-FFF2-40B4-BE49-F238E27FC236}">
                <a16:creationId xmlns:a16="http://schemas.microsoft.com/office/drawing/2014/main" id="{62F90D17-ABBB-413B-B1D0-63FD2AF21A3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t="12445" r="36749" b="17644"/>
          <a:stretch>
            <a:fillRect/>
          </a:stretch>
        </p:blipFill>
        <p:spPr bwMode="auto">
          <a:xfrm>
            <a:off x="6000750" y="2857500"/>
            <a:ext cx="2941638" cy="216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7" descr="detectives copy.png">
            <a:extLst>
              <a:ext uri="{FF2B5EF4-FFF2-40B4-BE49-F238E27FC236}">
                <a16:creationId xmlns:a16="http://schemas.microsoft.com/office/drawing/2014/main" id="{FEBE4440-E4C3-4B14-8339-38119AE314EE}"/>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60350" y="2522538"/>
            <a:ext cx="1720850" cy="156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BEFF31D-27D1-486B-8484-FD2F11F17969}"/>
              </a:ext>
            </a:extLst>
          </p:cNvPr>
          <p:cNvSpPr/>
          <p:nvPr/>
        </p:nvSpPr>
        <p:spPr>
          <a:xfrm>
            <a:off x="0" y="-22225"/>
            <a:ext cx="9144000" cy="6253163"/>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GB"/>
          </a:p>
        </p:txBody>
      </p:sp>
      <p:grpSp>
        <p:nvGrpSpPr>
          <p:cNvPr id="11267" name="Group 36">
            <a:extLst>
              <a:ext uri="{FF2B5EF4-FFF2-40B4-BE49-F238E27FC236}">
                <a16:creationId xmlns:a16="http://schemas.microsoft.com/office/drawing/2014/main" id="{ACB06BC4-86C9-4A51-9FF2-145B4AD43162}"/>
              </a:ext>
            </a:extLst>
          </p:cNvPr>
          <p:cNvGrpSpPr>
            <a:grpSpLocks/>
          </p:cNvGrpSpPr>
          <p:nvPr/>
        </p:nvGrpSpPr>
        <p:grpSpPr bwMode="auto">
          <a:xfrm>
            <a:off x="392113" y="349250"/>
            <a:ext cx="6475412" cy="5546725"/>
            <a:chOff x="948224" y="2144135"/>
            <a:chExt cx="3977153" cy="3751223"/>
          </a:xfrm>
        </p:grpSpPr>
        <p:sp>
          <p:nvSpPr>
            <p:cNvPr id="11279" name="Freeform 11">
              <a:extLst>
                <a:ext uri="{FF2B5EF4-FFF2-40B4-BE49-F238E27FC236}">
                  <a16:creationId xmlns:a16="http://schemas.microsoft.com/office/drawing/2014/main" id="{F86F4EBD-7E85-4EFF-A640-3E527C342F9D}"/>
                </a:ext>
              </a:extLst>
            </p:cNvPr>
            <p:cNvSpPr>
              <a:spLocks/>
            </p:cNvSpPr>
            <p:nvPr/>
          </p:nvSpPr>
          <p:spPr bwMode="auto">
            <a:xfrm rot="20447319" flipV="1">
              <a:off x="1245595" y="2434410"/>
              <a:ext cx="3489524" cy="3268419"/>
            </a:xfrm>
            <a:custGeom>
              <a:avLst/>
              <a:gdLst>
                <a:gd name="T0" fmla="*/ 2951942 w 1467"/>
                <a:gd name="T1" fmla="*/ 0 h 1403"/>
                <a:gd name="T2" fmla="*/ 1332061 w 1467"/>
                <a:gd name="T3" fmla="*/ 177049 h 1403"/>
                <a:gd name="T4" fmla="*/ 0 w 1467"/>
                <a:gd name="T5" fmla="*/ 351769 h 1403"/>
                <a:gd name="T6" fmla="*/ 435298 w 1467"/>
                <a:gd name="T7" fmla="*/ 1854356 h 1403"/>
                <a:gd name="T8" fmla="*/ 775450 w 1467"/>
                <a:gd name="T9" fmla="*/ 3268419 h 1403"/>
                <a:gd name="T10" fmla="*/ 1355848 w 1467"/>
                <a:gd name="T11" fmla="*/ 3226486 h 1403"/>
                <a:gd name="T12" fmla="*/ 2592762 w 1467"/>
                <a:gd name="T13" fmla="*/ 3089040 h 1403"/>
                <a:gd name="T14" fmla="*/ 3489524 w 1467"/>
                <a:gd name="T15" fmla="*/ 2788523 h 1403"/>
                <a:gd name="T16" fmla="*/ 3194568 w 1467"/>
                <a:gd name="T17" fmla="*/ 1483951 h 1403"/>
                <a:gd name="T18" fmla="*/ 3106557 w 1467"/>
                <a:gd name="T19" fmla="*/ 461259 h 1403"/>
                <a:gd name="T20" fmla="*/ 2951942 w 1467"/>
                <a:gd name="T21" fmla="*/ 0 h 1403"/>
                <a:gd name="T22" fmla="*/ 2951942 w 1467"/>
                <a:gd name="T23" fmla="*/ 0 h 140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67"/>
                <a:gd name="T37" fmla="*/ 0 h 1403"/>
                <a:gd name="T38" fmla="*/ 1467 w 1467"/>
                <a:gd name="T39" fmla="*/ 1403 h 140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67" h="1403">
                  <a:moveTo>
                    <a:pt x="1241" y="0"/>
                  </a:moveTo>
                  <a:lnTo>
                    <a:pt x="560" y="76"/>
                  </a:lnTo>
                  <a:lnTo>
                    <a:pt x="0" y="151"/>
                  </a:lnTo>
                  <a:lnTo>
                    <a:pt x="183" y="796"/>
                  </a:lnTo>
                  <a:lnTo>
                    <a:pt x="326" y="1403"/>
                  </a:lnTo>
                  <a:lnTo>
                    <a:pt x="570" y="1385"/>
                  </a:lnTo>
                  <a:lnTo>
                    <a:pt x="1090" y="1326"/>
                  </a:lnTo>
                  <a:lnTo>
                    <a:pt x="1467" y="1197"/>
                  </a:lnTo>
                  <a:lnTo>
                    <a:pt x="1343" y="637"/>
                  </a:lnTo>
                  <a:lnTo>
                    <a:pt x="1306" y="198"/>
                  </a:lnTo>
                  <a:lnTo>
                    <a:pt x="1241" y="0"/>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11280" name="Group 34">
              <a:extLst>
                <a:ext uri="{FF2B5EF4-FFF2-40B4-BE49-F238E27FC236}">
                  <a16:creationId xmlns:a16="http://schemas.microsoft.com/office/drawing/2014/main" id="{19EEEFC0-2443-4875-A82B-7C14144EB101}"/>
                </a:ext>
              </a:extLst>
            </p:cNvPr>
            <p:cNvGrpSpPr>
              <a:grpSpLocks/>
            </p:cNvGrpSpPr>
            <p:nvPr/>
          </p:nvGrpSpPr>
          <p:grpSpPr bwMode="auto">
            <a:xfrm>
              <a:off x="948224" y="2144135"/>
              <a:ext cx="3977153" cy="3751223"/>
              <a:chOff x="948224" y="2144135"/>
              <a:chExt cx="3977153" cy="3751223"/>
            </a:xfrm>
          </p:grpSpPr>
          <p:sp>
            <p:nvSpPr>
              <p:cNvPr id="1044" name="Freeform 20">
                <a:extLst>
                  <a:ext uri="{FF2B5EF4-FFF2-40B4-BE49-F238E27FC236}">
                    <a16:creationId xmlns:a16="http://schemas.microsoft.com/office/drawing/2014/main" id="{56A36663-72B4-462B-9817-FF8977603727}"/>
                  </a:ext>
                </a:extLst>
              </p:cNvPr>
              <p:cNvSpPr>
                <a:spLocks/>
              </p:cNvSpPr>
              <p:nvPr/>
            </p:nvSpPr>
            <p:spPr bwMode="auto">
              <a:xfrm rot="20447319" flipV="1">
                <a:off x="948224" y="2144135"/>
                <a:ext cx="3977153" cy="3751223"/>
              </a:xfrm>
              <a:custGeom>
                <a:avLst/>
                <a:gdLst>
                  <a:gd name="connsiteX0" fmla="*/ 8134 w 10000"/>
                  <a:gd name="connsiteY0" fmla="*/ 412 h 10412"/>
                  <a:gd name="connsiteX1" fmla="*/ 8122 w 10000"/>
                  <a:gd name="connsiteY1" fmla="*/ 412 h 10412"/>
                  <a:gd name="connsiteX2" fmla="*/ 8110 w 10000"/>
                  <a:gd name="connsiteY2" fmla="*/ 412 h 10412"/>
                  <a:gd name="connsiteX3" fmla="*/ 8062 w 10000"/>
                  <a:gd name="connsiteY3" fmla="*/ 412 h 10412"/>
                  <a:gd name="connsiteX4" fmla="*/ 8014 w 10000"/>
                  <a:gd name="connsiteY4" fmla="*/ 418 h 10412"/>
                  <a:gd name="connsiteX5" fmla="*/ 7978 w 10000"/>
                  <a:gd name="connsiteY5" fmla="*/ 418 h 10412"/>
                  <a:gd name="connsiteX6" fmla="*/ 7949 w 10000"/>
                  <a:gd name="connsiteY6" fmla="*/ 418 h 10412"/>
                  <a:gd name="connsiteX7" fmla="*/ 7913 w 10000"/>
                  <a:gd name="connsiteY7" fmla="*/ 418 h 10412"/>
                  <a:gd name="connsiteX8" fmla="*/ 7889 w 10000"/>
                  <a:gd name="connsiteY8" fmla="*/ 431 h 10412"/>
                  <a:gd name="connsiteX9" fmla="*/ 7841 w 10000"/>
                  <a:gd name="connsiteY9" fmla="*/ 431 h 10412"/>
                  <a:gd name="connsiteX10" fmla="*/ 7793 w 10000"/>
                  <a:gd name="connsiteY10" fmla="*/ 444 h 10412"/>
                  <a:gd name="connsiteX11" fmla="*/ 7745 w 10000"/>
                  <a:gd name="connsiteY11" fmla="*/ 444 h 10412"/>
                  <a:gd name="connsiteX12" fmla="*/ 7697 w 10000"/>
                  <a:gd name="connsiteY12" fmla="*/ 456 h 10412"/>
                  <a:gd name="connsiteX13" fmla="*/ 7656 w 10000"/>
                  <a:gd name="connsiteY13" fmla="*/ 456 h 10412"/>
                  <a:gd name="connsiteX14" fmla="*/ 7596 w 10000"/>
                  <a:gd name="connsiteY14" fmla="*/ 456 h 10412"/>
                  <a:gd name="connsiteX15" fmla="*/ 7536 w 10000"/>
                  <a:gd name="connsiteY15" fmla="*/ 469 h 10412"/>
                  <a:gd name="connsiteX16" fmla="*/ 7476 w 10000"/>
                  <a:gd name="connsiteY16" fmla="*/ 469 h 10412"/>
                  <a:gd name="connsiteX17" fmla="*/ 7404 w 10000"/>
                  <a:gd name="connsiteY17" fmla="*/ 469 h 10412"/>
                  <a:gd name="connsiteX18" fmla="*/ 7344 w 10000"/>
                  <a:gd name="connsiteY18" fmla="*/ 482 h 10412"/>
                  <a:gd name="connsiteX19" fmla="*/ 7291 w 10000"/>
                  <a:gd name="connsiteY19" fmla="*/ 482 h 10412"/>
                  <a:gd name="connsiteX20" fmla="*/ 7231 w 10000"/>
                  <a:gd name="connsiteY20" fmla="*/ 494 h 10412"/>
                  <a:gd name="connsiteX21" fmla="*/ 7147 w 10000"/>
                  <a:gd name="connsiteY21" fmla="*/ 494 h 10412"/>
                  <a:gd name="connsiteX22" fmla="*/ 7075 w 10000"/>
                  <a:gd name="connsiteY22" fmla="*/ 507 h 10412"/>
                  <a:gd name="connsiteX23" fmla="*/ 7010 w 10000"/>
                  <a:gd name="connsiteY23" fmla="*/ 507 h 10412"/>
                  <a:gd name="connsiteX24" fmla="*/ 6926 w 10000"/>
                  <a:gd name="connsiteY24" fmla="*/ 520 h 10412"/>
                  <a:gd name="connsiteX25" fmla="*/ 6854 w 10000"/>
                  <a:gd name="connsiteY25" fmla="*/ 532 h 10412"/>
                  <a:gd name="connsiteX26" fmla="*/ 6770 w 10000"/>
                  <a:gd name="connsiteY26" fmla="*/ 545 h 10412"/>
                  <a:gd name="connsiteX27" fmla="*/ 6705 w 10000"/>
                  <a:gd name="connsiteY27" fmla="*/ 545 h 10412"/>
                  <a:gd name="connsiteX28" fmla="*/ 6621 w 10000"/>
                  <a:gd name="connsiteY28" fmla="*/ 557 h 10412"/>
                  <a:gd name="connsiteX29" fmla="*/ 6537 w 10000"/>
                  <a:gd name="connsiteY29" fmla="*/ 557 h 10412"/>
                  <a:gd name="connsiteX30" fmla="*/ 6453 w 10000"/>
                  <a:gd name="connsiteY30" fmla="*/ 570 h 10412"/>
                  <a:gd name="connsiteX31" fmla="*/ 6364 w 10000"/>
                  <a:gd name="connsiteY31" fmla="*/ 583 h 10412"/>
                  <a:gd name="connsiteX32" fmla="*/ 6280 w 10000"/>
                  <a:gd name="connsiteY32" fmla="*/ 595 h 10412"/>
                  <a:gd name="connsiteX33" fmla="*/ 6184 w 10000"/>
                  <a:gd name="connsiteY33" fmla="*/ 608 h 10412"/>
                  <a:gd name="connsiteX34" fmla="*/ 6100 w 10000"/>
                  <a:gd name="connsiteY34" fmla="*/ 621 h 10412"/>
                  <a:gd name="connsiteX35" fmla="*/ 6011 w 10000"/>
                  <a:gd name="connsiteY35" fmla="*/ 621 h 10412"/>
                  <a:gd name="connsiteX36" fmla="*/ 5927 w 10000"/>
                  <a:gd name="connsiteY36" fmla="*/ 633 h 10412"/>
                  <a:gd name="connsiteX37" fmla="*/ 5831 w 10000"/>
                  <a:gd name="connsiteY37" fmla="*/ 646 h 10412"/>
                  <a:gd name="connsiteX38" fmla="*/ 5742 w 10000"/>
                  <a:gd name="connsiteY38" fmla="*/ 659 h 10412"/>
                  <a:gd name="connsiteX39" fmla="*/ 5658 w 10000"/>
                  <a:gd name="connsiteY39" fmla="*/ 659 h 10412"/>
                  <a:gd name="connsiteX40" fmla="*/ 5562 w 10000"/>
                  <a:gd name="connsiteY40" fmla="*/ 671 h 10412"/>
                  <a:gd name="connsiteX41" fmla="*/ 5467 w 10000"/>
                  <a:gd name="connsiteY41" fmla="*/ 684 h 10412"/>
                  <a:gd name="connsiteX42" fmla="*/ 5377 w 10000"/>
                  <a:gd name="connsiteY42" fmla="*/ 697 h 10412"/>
                  <a:gd name="connsiteX43" fmla="*/ 5281 w 10000"/>
                  <a:gd name="connsiteY43" fmla="*/ 697 h 10412"/>
                  <a:gd name="connsiteX44" fmla="*/ 5185 w 10000"/>
                  <a:gd name="connsiteY44" fmla="*/ 722 h 10412"/>
                  <a:gd name="connsiteX45" fmla="*/ 5096 w 10000"/>
                  <a:gd name="connsiteY45" fmla="*/ 735 h 10412"/>
                  <a:gd name="connsiteX46" fmla="*/ 5000 w 10000"/>
                  <a:gd name="connsiteY46" fmla="*/ 741 h 10412"/>
                  <a:gd name="connsiteX47" fmla="*/ 4904 w 10000"/>
                  <a:gd name="connsiteY47" fmla="*/ 741 h 10412"/>
                  <a:gd name="connsiteX48" fmla="*/ 4809 w 10000"/>
                  <a:gd name="connsiteY48" fmla="*/ 754 h 10412"/>
                  <a:gd name="connsiteX49" fmla="*/ 4719 w 10000"/>
                  <a:gd name="connsiteY49" fmla="*/ 766 h 10412"/>
                  <a:gd name="connsiteX50" fmla="*/ 4623 w 10000"/>
                  <a:gd name="connsiteY50" fmla="*/ 779 h 10412"/>
                  <a:gd name="connsiteX51" fmla="*/ 4528 w 10000"/>
                  <a:gd name="connsiteY51" fmla="*/ 792 h 10412"/>
                  <a:gd name="connsiteX52" fmla="*/ 4438 w 10000"/>
                  <a:gd name="connsiteY52" fmla="*/ 804 h 10412"/>
                  <a:gd name="connsiteX53" fmla="*/ 4354 w 10000"/>
                  <a:gd name="connsiteY53" fmla="*/ 817 h 10412"/>
                  <a:gd name="connsiteX54" fmla="*/ 4258 w 10000"/>
                  <a:gd name="connsiteY54" fmla="*/ 829 h 10412"/>
                  <a:gd name="connsiteX55" fmla="*/ 4163 w 10000"/>
                  <a:gd name="connsiteY55" fmla="*/ 842 h 10412"/>
                  <a:gd name="connsiteX56" fmla="*/ 4073 w 10000"/>
                  <a:gd name="connsiteY56" fmla="*/ 855 h 10412"/>
                  <a:gd name="connsiteX57" fmla="*/ 3977 w 10000"/>
                  <a:gd name="connsiteY57" fmla="*/ 867 h 10412"/>
                  <a:gd name="connsiteX58" fmla="*/ 3882 w 10000"/>
                  <a:gd name="connsiteY58" fmla="*/ 880 h 10412"/>
                  <a:gd name="connsiteX59" fmla="*/ 3804 w 10000"/>
                  <a:gd name="connsiteY59" fmla="*/ 893 h 10412"/>
                  <a:gd name="connsiteX60" fmla="*/ 3720 w 10000"/>
                  <a:gd name="connsiteY60" fmla="*/ 905 h 10412"/>
                  <a:gd name="connsiteX61" fmla="*/ 3624 w 10000"/>
                  <a:gd name="connsiteY61" fmla="*/ 918 h 10412"/>
                  <a:gd name="connsiteX62" fmla="*/ 3541 w 10000"/>
                  <a:gd name="connsiteY62" fmla="*/ 931 h 10412"/>
                  <a:gd name="connsiteX63" fmla="*/ 3463 w 10000"/>
                  <a:gd name="connsiteY63" fmla="*/ 943 h 10412"/>
                  <a:gd name="connsiteX64" fmla="*/ 3367 w 10000"/>
                  <a:gd name="connsiteY64" fmla="*/ 956 h 10412"/>
                  <a:gd name="connsiteX65" fmla="*/ 3283 w 10000"/>
                  <a:gd name="connsiteY65" fmla="*/ 956 h 10412"/>
                  <a:gd name="connsiteX66" fmla="*/ 3194 w 10000"/>
                  <a:gd name="connsiteY66" fmla="*/ 969 h 10412"/>
                  <a:gd name="connsiteX67" fmla="*/ 3110 w 10000"/>
                  <a:gd name="connsiteY67" fmla="*/ 994 h 10412"/>
                  <a:gd name="connsiteX68" fmla="*/ 3014 w 10000"/>
                  <a:gd name="connsiteY68" fmla="*/ 1007 h 10412"/>
                  <a:gd name="connsiteX69" fmla="*/ 2931 w 10000"/>
                  <a:gd name="connsiteY69" fmla="*/ 1007 h 10412"/>
                  <a:gd name="connsiteX70" fmla="*/ 2853 w 10000"/>
                  <a:gd name="connsiteY70" fmla="*/ 1019 h 10412"/>
                  <a:gd name="connsiteX71" fmla="*/ 2757 w 10000"/>
                  <a:gd name="connsiteY71" fmla="*/ 1032 h 10412"/>
                  <a:gd name="connsiteX72" fmla="*/ 2673 w 10000"/>
                  <a:gd name="connsiteY72" fmla="*/ 1045 h 10412"/>
                  <a:gd name="connsiteX73" fmla="*/ 2590 w 10000"/>
                  <a:gd name="connsiteY73" fmla="*/ 1057 h 10412"/>
                  <a:gd name="connsiteX74" fmla="*/ 2512 w 10000"/>
                  <a:gd name="connsiteY74" fmla="*/ 1070 h 10412"/>
                  <a:gd name="connsiteX75" fmla="*/ 2428 w 10000"/>
                  <a:gd name="connsiteY75" fmla="*/ 1076 h 10412"/>
                  <a:gd name="connsiteX76" fmla="*/ 2344 w 10000"/>
                  <a:gd name="connsiteY76" fmla="*/ 1089 h 10412"/>
                  <a:gd name="connsiteX77" fmla="*/ 2261 w 10000"/>
                  <a:gd name="connsiteY77" fmla="*/ 1101 h 10412"/>
                  <a:gd name="connsiteX78" fmla="*/ 2183 w 10000"/>
                  <a:gd name="connsiteY78" fmla="*/ 1114 h 10412"/>
                  <a:gd name="connsiteX79" fmla="*/ 2099 w 10000"/>
                  <a:gd name="connsiteY79" fmla="*/ 1114 h 10412"/>
                  <a:gd name="connsiteX80" fmla="*/ 2028 w 10000"/>
                  <a:gd name="connsiteY80" fmla="*/ 1139 h 10412"/>
                  <a:gd name="connsiteX81" fmla="*/ 1944 w 10000"/>
                  <a:gd name="connsiteY81" fmla="*/ 1152 h 10412"/>
                  <a:gd name="connsiteX82" fmla="*/ 1866 w 10000"/>
                  <a:gd name="connsiteY82" fmla="*/ 1165 h 10412"/>
                  <a:gd name="connsiteX83" fmla="*/ 1794 w 10000"/>
                  <a:gd name="connsiteY83" fmla="*/ 1165 h 10412"/>
                  <a:gd name="connsiteX84" fmla="*/ 1722 w 10000"/>
                  <a:gd name="connsiteY84" fmla="*/ 1190 h 10412"/>
                  <a:gd name="connsiteX85" fmla="*/ 1639 w 10000"/>
                  <a:gd name="connsiteY85" fmla="*/ 1190 h 10412"/>
                  <a:gd name="connsiteX86" fmla="*/ 1573 w 10000"/>
                  <a:gd name="connsiteY86" fmla="*/ 1203 h 10412"/>
                  <a:gd name="connsiteX87" fmla="*/ 1501 w 10000"/>
                  <a:gd name="connsiteY87" fmla="*/ 1215 h 10412"/>
                  <a:gd name="connsiteX88" fmla="*/ 1429 w 10000"/>
                  <a:gd name="connsiteY88" fmla="*/ 1228 h 10412"/>
                  <a:gd name="connsiteX89" fmla="*/ 1358 w 10000"/>
                  <a:gd name="connsiteY89" fmla="*/ 1228 h 10412"/>
                  <a:gd name="connsiteX90" fmla="*/ 1292 w 10000"/>
                  <a:gd name="connsiteY90" fmla="*/ 1253 h 10412"/>
                  <a:gd name="connsiteX91" fmla="*/ 1232 w 10000"/>
                  <a:gd name="connsiteY91" fmla="*/ 1266 h 10412"/>
                  <a:gd name="connsiteX92" fmla="*/ 1160 w 10000"/>
                  <a:gd name="connsiteY92" fmla="*/ 1279 h 10412"/>
                  <a:gd name="connsiteX93" fmla="*/ 1089 w 10000"/>
                  <a:gd name="connsiteY93" fmla="*/ 1279 h 10412"/>
                  <a:gd name="connsiteX94" fmla="*/ 1029 w 10000"/>
                  <a:gd name="connsiteY94" fmla="*/ 1291 h 10412"/>
                  <a:gd name="connsiteX95" fmla="*/ 963 w 10000"/>
                  <a:gd name="connsiteY95" fmla="*/ 1291 h 10412"/>
                  <a:gd name="connsiteX96" fmla="*/ 903 w 10000"/>
                  <a:gd name="connsiteY96" fmla="*/ 1304 h 10412"/>
                  <a:gd name="connsiteX97" fmla="*/ 843 w 10000"/>
                  <a:gd name="connsiteY97" fmla="*/ 1304 h 10412"/>
                  <a:gd name="connsiteX98" fmla="*/ 783 w 10000"/>
                  <a:gd name="connsiteY98" fmla="*/ 1316 h 10412"/>
                  <a:gd name="connsiteX99" fmla="*/ 736 w 10000"/>
                  <a:gd name="connsiteY99" fmla="*/ 1329 h 10412"/>
                  <a:gd name="connsiteX100" fmla="*/ 688 w 10000"/>
                  <a:gd name="connsiteY100" fmla="*/ 1342 h 10412"/>
                  <a:gd name="connsiteX101" fmla="*/ 634 w 10000"/>
                  <a:gd name="connsiteY101" fmla="*/ 1342 h 10412"/>
                  <a:gd name="connsiteX102" fmla="*/ 574 w 10000"/>
                  <a:gd name="connsiteY102" fmla="*/ 1354 h 10412"/>
                  <a:gd name="connsiteX103" fmla="*/ 526 w 10000"/>
                  <a:gd name="connsiteY103" fmla="*/ 1354 h 10412"/>
                  <a:gd name="connsiteX104" fmla="*/ 478 w 10000"/>
                  <a:gd name="connsiteY104" fmla="*/ 1367 h 10412"/>
                  <a:gd name="connsiteX105" fmla="*/ 431 w 10000"/>
                  <a:gd name="connsiteY105" fmla="*/ 1367 h 10412"/>
                  <a:gd name="connsiteX106" fmla="*/ 383 w 10000"/>
                  <a:gd name="connsiteY106" fmla="*/ 1380 h 10412"/>
                  <a:gd name="connsiteX107" fmla="*/ 347 w 10000"/>
                  <a:gd name="connsiteY107" fmla="*/ 1380 h 10412"/>
                  <a:gd name="connsiteX108" fmla="*/ 317 w 10000"/>
                  <a:gd name="connsiteY108" fmla="*/ 1392 h 10412"/>
                  <a:gd name="connsiteX109" fmla="*/ 281 w 10000"/>
                  <a:gd name="connsiteY109" fmla="*/ 1392 h 10412"/>
                  <a:gd name="connsiteX110" fmla="*/ 233 w 10000"/>
                  <a:gd name="connsiteY110" fmla="*/ 1405 h 10412"/>
                  <a:gd name="connsiteX111" fmla="*/ 209 w 10000"/>
                  <a:gd name="connsiteY111" fmla="*/ 1405 h 10412"/>
                  <a:gd name="connsiteX112" fmla="*/ 173 w 10000"/>
                  <a:gd name="connsiteY112" fmla="*/ 1405 h 10412"/>
                  <a:gd name="connsiteX113" fmla="*/ 114 w 10000"/>
                  <a:gd name="connsiteY113" fmla="*/ 1411 h 10412"/>
                  <a:gd name="connsiteX114" fmla="*/ 78 w 10000"/>
                  <a:gd name="connsiteY114" fmla="*/ 1424 h 10412"/>
                  <a:gd name="connsiteX115" fmla="*/ 42 w 10000"/>
                  <a:gd name="connsiteY115" fmla="*/ 1424 h 10412"/>
                  <a:gd name="connsiteX116" fmla="*/ 24 w 10000"/>
                  <a:gd name="connsiteY116" fmla="*/ 1437 h 10412"/>
                  <a:gd name="connsiteX117" fmla="*/ 0 w 10000"/>
                  <a:gd name="connsiteY117" fmla="*/ 1437 h 10412"/>
                  <a:gd name="connsiteX118" fmla="*/ 0 w 10000"/>
                  <a:gd name="connsiteY118" fmla="*/ 1437 h 10412"/>
                  <a:gd name="connsiteX119" fmla="*/ 0 w 10000"/>
                  <a:gd name="connsiteY119" fmla="*/ 1449 h 10412"/>
                  <a:gd name="connsiteX120" fmla="*/ 12 w 10000"/>
                  <a:gd name="connsiteY120" fmla="*/ 1475 h 10412"/>
                  <a:gd name="connsiteX121" fmla="*/ 12 w 10000"/>
                  <a:gd name="connsiteY121" fmla="*/ 1500 h 10412"/>
                  <a:gd name="connsiteX122" fmla="*/ 24 w 10000"/>
                  <a:gd name="connsiteY122" fmla="*/ 1525 h 10412"/>
                  <a:gd name="connsiteX123" fmla="*/ 30 w 10000"/>
                  <a:gd name="connsiteY123" fmla="*/ 1563 h 10412"/>
                  <a:gd name="connsiteX124" fmla="*/ 42 w 10000"/>
                  <a:gd name="connsiteY124" fmla="*/ 1601 h 10412"/>
                  <a:gd name="connsiteX125" fmla="*/ 54 w 10000"/>
                  <a:gd name="connsiteY125" fmla="*/ 1626 h 10412"/>
                  <a:gd name="connsiteX126" fmla="*/ 66 w 10000"/>
                  <a:gd name="connsiteY126" fmla="*/ 1677 h 10412"/>
                  <a:gd name="connsiteX127" fmla="*/ 78 w 10000"/>
                  <a:gd name="connsiteY127" fmla="*/ 1728 h 10412"/>
                  <a:gd name="connsiteX128" fmla="*/ 90 w 10000"/>
                  <a:gd name="connsiteY128" fmla="*/ 1772 h 10412"/>
                  <a:gd name="connsiteX129" fmla="*/ 102 w 10000"/>
                  <a:gd name="connsiteY129" fmla="*/ 1835 h 10412"/>
                  <a:gd name="connsiteX130" fmla="*/ 126 w 10000"/>
                  <a:gd name="connsiteY130" fmla="*/ 1898 h 10412"/>
                  <a:gd name="connsiteX131" fmla="*/ 150 w 10000"/>
                  <a:gd name="connsiteY131" fmla="*/ 1962 h 10412"/>
                  <a:gd name="connsiteX132" fmla="*/ 173 w 10000"/>
                  <a:gd name="connsiteY132" fmla="*/ 2038 h 10412"/>
                  <a:gd name="connsiteX133" fmla="*/ 185 w 10000"/>
                  <a:gd name="connsiteY133" fmla="*/ 2094 h 10412"/>
                  <a:gd name="connsiteX134" fmla="*/ 209 w 10000"/>
                  <a:gd name="connsiteY134" fmla="*/ 2170 h 10412"/>
                  <a:gd name="connsiteX135" fmla="*/ 221 w 10000"/>
                  <a:gd name="connsiteY135" fmla="*/ 2246 h 10412"/>
                  <a:gd name="connsiteX136" fmla="*/ 245 w 10000"/>
                  <a:gd name="connsiteY136" fmla="*/ 2335 h 10412"/>
                  <a:gd name="connsiteX137" fmla="*/ 269 w 10000"/>
                  <a:gd name="connsiteY137" fmla="*/ 2404 h 10412"/>
                  <a:gd name="connsiteX138" fmla="*/ 305 w 10000"/>
                  <a:gd name="connsiteY138" fmla="*/ 2506 h 10412"/>
                  <a:gd name="connsiteX139" fmla="*/ 329 w 10000"/>
                  <a:gd name="connsiteY139" fmla="*/ 2582 h 10412"/>
                  <a:gd name="connsiteX140" fmla="*/ 347 w 10000"/>
                  <a:gd name="connsiteY140" fmla="*/ 2683 h 10412"/>
                  <a:gd name="connsiteX141" fmla="*/ 371 w 10000"/>
                  <a:gd name="connsiteY141" fmla="*/ 2778 h 10412"/>
                  <a:gd name="connsiteX142" fmla="*/ 395 w 10000"/>
                  <a:gd name="connsiteY142" fmla="*/ 2879 h 10412"/>
                  <a:gd name="connsiteX143" fmla="*/ 431 w 10000"/>
                  <a:gd name="connsiteY143" fmla="*/ 2967 h 10412"/>
                  <a:gd name="connsiteX144" fmla="*/ 455 w 10000"/>
                  <a:gd name="connsiteY144" fmla="*/ 3062 h 10412"/>
                  <a:gd name="connsiteX145" fmla="*/ 490 w 10000"/>
                  <a:gd name="connsiteY145" fmla="*/ 3163 h 10412"/>
                  <a:gd name="connsiteX146" fmla="*/ 514 w 10000"/>
                  <a:gd name="connsiteY146" fmla="*/ 3277 h 10412"/>
                  <a:gd name="connsiteX147" fmla="*/ 550 w 10000"/>
                  <a:gd name="connsiteY147" fmla="*/ 3378 h 10412"/>
                  <a:gd name="connsiteX148" fmla="*/ 586 w 10000"/>
                  <a:gd name="connsiteY148" fmla="*/ 3499 h 10412"/>
                  <a:gd name="connsiteX149" fmla="*/ 610 w 10000"/>
                  <a:gd name="connsiteY149" fmla="*/ 3600 h 10412"/>
                  <a:gd name="connsiteX150" fmla="*/ 646 w 10000"/>
                  <a:gd name="connsiteY150" fmla="*/ 3714 h 10412"/>
                  <a:gd name="connsiteX151" fmla="*/ 676 w 10000"/>
                  <a:gd name="connsiteY151" fmla="*/ 3809 h 10412"/>
                  <a:gd name="connsiteX152" fmla="*/ 712 w 10000"/>
                  <a:gd name="connsiteY152" fmla="*/ 3935 h 10412"/>
                  <a:gd name="connsiteX153" fmla="*/ 736 w 10000"/>
                  <a:gd name="connsiteY153" fmla="*/ 4049 h 10412"/>
                  <a:gd name="connsiteX154" fmla="*/ 772 w 10000"/>
                  <a:gd name="connsiteY154" fmla="*/ 4156 h 10412"/>
                  <a:gd name="connsiteX155" fmla="*/ 807 w 10000"/>
                  <a:gd name="connsiteY155" fmla="*/ 4283 h 10412"/>
                  <a:gd name="connsiteX156" fmla="*/ 843 w 10000"/>
                  <a:gd name="connsiteY156" fmla="*/ 4390 h 10412"/>
                  <a:gd name="connsiteX157" fmla="*/ 867 w 10000"/>
                  <a:gd name="connsiteY157" fmla="*/ 4504 h 10412"/>
                  <a:gd name="connsiteX158" fmla="*/ 903 w 10000"/>
                  <a:gd name="connsiteY158" fmla="*/ 4631 h 10412"/>
                  <a:gd name="connsiteX159" fmla="*/ 927 w 10000"/>
                  <a:gd name="connsiteY159" fmla="*/ 4738 h 10412"/>
                  <a:gd name="connsiteX160" fmla="*/ 975 w 10000"/>
                  <a:gd name="connsiteY160" fmla="*/ 4852 h 10412"/>
                  <a:gd name="connsiteX161" fmla="*/ 993 w 10000"/>
                  <a:gd name="connsiteY161" fmla="*/ 4979 h 10412"/>
                  <a:gd name="connsiteX162" fmla="*/ 1029 w 10000"/>
                  <a:gd name="connsiteY162" fmla="*/ 5086 h 10412"/>
                  <a:gd name="connsiteX163" fmla="*/ 1065 w 10000"/>
                  <a:gd name="connsiteY163" fmla="*/ 5213 h 10412"/>
                  <a:gd name="connsiteX164" fmla="*/ 1100 w 10000"/>
                  <a:gd name="connsiteY164" fmla="*/ 5339 h 10412"/>
                  <a:gd name="connsiteX165" fmla="*/ 1136 w 10000"/>
                  <a:gd name="connsiteY165" fmla="*/ 5447 h 10412"/>
                  <a:gd name="connsiteX166" fmla="*/ 1160 w 10000"/>
                  <a:gd name="connsiteY166" fmla="*/ 5561 h 10412"/>
                  <a:gd name="connsiteX167" fmla="*/ 1196 w 10000"/>
                  <a:gd name="connsiteY167" fmla="*/ 5674 h 10412"/>
                  <a:gd name="connsiteX168" fmla="*/ 1232 w 10000"/>
                  <a:gd name="connsiteY168" fmla="*/ 5782 h 10412"/>
                  <a:gd name="connsiteX169" fmla="*/ 1256 w 10000"/>
                  <a:gd name="connsiteY169" fmla="*/ 5896 h 10412"/>
                  <a:gd name="connsiteX170" fmla="*/ 1292 w 10000"/>
                  <a:gd name="connsiteY170" fmla="*/ 6010 h 10412"/>
                  <a:gd name="connsiteX171" fmla="*/ 1322 w 10000"/>
                  <a:gd name="connsiteY171" fmla="*/ 6117 h 10412"/>
                  <a:gd name="connsiteX172" fmla="*/ 1358 w 10000"/>
                  <a:gd name="connsiteY172" fmla="*/ 6244 h 10412"/>
                  <a:gd name="connsiteX173" fmla="*/ 1382 w 10000"/>
                  <a:gd name="connsiteY173" fmla="*/ 6345 h 10412"/>
                  <a:gd name="connsiteX174" fmla="*/ 1406 w 10000"/>
                  <a:gd name="connsiteY174" fmla="*/ 6440 h 10412"/>
                  <a:gd name="connsiteX175" fmla="*/ 1441 w 10000"/>
                  <a:gd name="connsiteY175" fmla="*/ 6554 h 10412"/>
                  <a:gd name="connsiteX176" fmla="*/ 1477 w 10000"/>
                  <a:gd name="connsiteY176" fmla="*/ 6668 h 10412"/>
                  <a:gd name="connsiteX177" fmla="*/ 1501 w 10000"/>
                  <a:gd name="connsiteY177" fmla="*/ 6750 h 10412"/>
                  <a:gd name="connsiteX178" fmla="*/ 1525 w 10000"/>
                  <a:gd name="connsiteY178" fmla="*/ 6851 h 10412"/>
                  <a:gd name="connsiteX179" fmla="*/ 1549 w 10000"/>
                  <a:gd name="connsiteY179" fmla="*/ 6952 h 10412"/>
                  <a:gd name="connsiteX180" fmla="*/ 1585 w 10000"/>
                  <a:gd name="connsiteY180" fmla="*/ 7060 h 10412"/>
                  <a:gd name="connsiteX181" fmla="*/ 1609 w 10000"/>
                  <a:gd name="connsiteY181" fmla="*/ 7136 h 10412"/>
                  <a:gd name="connsiteX182" fmla="*/ 1627 w 10000"/>
                  <a:gd name="connsiteY182" fmla="*/ 7237 h 10412"/>
                  <a:gd name="connsiteX183" fmla="*/ 1651 w 10000"/>
                  <a:gd name="connsiteY183" fmla="*/ 7325 h 10412"/>
                  <a:gd name="connsiteX184" fmla="*/ 1675 w 10000"/>
                  <a:gd name="connsiteY184" fmla="*/ 7420 h 10412"/>
                  <a:gd name="connsiteX185" fmla="*/ 1687 w 10000"/>
                  <a:gd name="connsiteY185" fmla="*/ 7509 h 10412"/>
                  <a:gd name="connsiteX186" fmla="*/ 1722 w 10000"/>
                  <a:gd name="connsiteY186" fmla="*/ 7597 h 10412"/>
                  <a:gd name="connsiteX187" fmla="*/ 1746 w 10000"/>
                  <a:gd name="connsiteY187" fmla="*/ 7686 h 10412"/>
                  <a:gd name="connsiteX188" fmla="*/ 1770 w 10000"/>
                  <a:gd name="connsiteY188" fmla="*/ 7768 h 10412"/>
                  <a:gd name="connsiteX189" fmla="*/ 1782 w 10000"/>
                  <a:gd name="connsiteY189" fmla="*/ 7857 h 10412"/>
                  <a:gd name="connsiteX190" fmla="*/ 1806 w 10000"/>
                  <a:gd name="connsiteY190" fmla="*/ 7933 h 10412"/>
                  <a:gd name="connsiteX191" fmla="*/ 1818 w 10000"/>
                  <a:gd name="connsiteY191" fmla="*/ 8021 h 10412"/>
                  <a:gd name="connsiteX192" fmla="*/ 1854 w 10000"/>
                  <a:gd name="connsiteY192" fmla="*/ 8103 h 10412"/>
                  <a:gd name="connsiteX193" fmla="*/ 1866 w 10000"/>
                  <a:gd name="connsiteY193" fmla="*/ 8179 h 10412"/>
                  <a:gd name="connsiteX194" fmla="*/ 1890 w 10000"/>
                  <a:gd name="connsiteY194" fmla="*/ 8268 h 10412"/>
                  <a:gd name="connsiteX195" fmla="*/ 1902 w 10000"/>
                  <a:gd name="connsiteY195" fmla="*/ 8344 h 10412"/>
                  <a:gd name="connsiteX196" fmla="*/ 1926 w 10000"/>
                  <a:gd name="connsiteY196" fmla="*/ 8426 h 10412"/>
                  <a:gd name="connsiteX197" fmla="*/ 1938 w 10000"/>
                  <a:gd name="connsiteY197" fmla="*/ 8489 h 10412"/>
                  <a:gd name="connsiteX198" fmla="*/ 1956 w 10000"/>
                  <a:gd name="connsiteY198" fmla="*/ 8565 h 10412"/>
                  <a:gd name="connsiteX199" fmla="*/ 1968 w 10000"/>
                  <a:gd name="connsiteY199" fmla="*/ 8641 h 10412"/>
                  <a:gd name="connsiteX200" fmla="*/ 1992 w 10000"/>
                  <a:gd name="connsiteY200" fmla="*/ 8711 h 10412"/>
                  <a:gd name="connsiteX201" fmla="*/ 2004 w 10000"/>
                  <a:gd name="connsiteY201" fmla="*/ 8774 h 10412"/>
                  <a:gd name="connsiteX202" fmla="*/ 2016 w 10000"/>
                  <a:gd name="connsiteY202" fmla="*/ 8850 h 10412"/>
                  <a:gd name="connsiteX203" fmla="*/ 2028 w 10000"/>
                  <a:gd name="connsiteY203" fmla="*/ 8926 h 10412"/>
                  <a:gd name="connsiteX204" fmla="*/ 2051 w 10000"/>
                  <a:gd name="connsiteY204" fmla="*/ 8989 h 10412"/>
                  <a:gd name="connsiteX205" fmla="*/ 2051 w 10000"/>
                  <a:gd name="connsiteY205" fmla="*/ 9046 h 10412"/>
                  <a:gd name="connsiteX206" fmla="*/ 2075 w 10000"/>
                  <a:gd name="connsiteY206" fmla="*/ 9109 h 10412"/>
                  <a:gd name="connsiteX207" fmla="*/ 2075 w 10000"/>
                  <a:gd name="connsiteY207" fmla="*/ 9172 h 10412"/>
                  <a:gd name="connsiteX208" fmla="*/ 2099 w 10000"/>
                  <a:gd name="connsiteY208" fmla="*/ 9248 h 10412"/>
                  <a:gd name="connsiteX209" fmla="*/ 2111 w 10000"/>
                  <a:gd name="connsiteY209" fmla="*/ 9299 h 10412"/>
                  <a:gd name="connsiteX210" fmla="*/ 2123 w 10000"/>
                  <a:gd name="connsiteY210" fmla="*/ 9356 h 10412"/>
                  <a:gd name="connsiteX211" fmla="*/ 2135 w 10000"/>
                  <a:gd name="connsiteY211" fmla="*/ 9419 h 10412"/>
                  <a:gd name="connsiteX212" fmla="*/ 2147 w 10000"/>
                  <a:gd name="connsiteY212" fmla="*/ 9482 h 10412"/>
                  <a:gd name="connsiteX213" fmla="*/ 2159 w 10000"/>
                  <a:gd name="connsiteY213" fmla="*/ 9533 h 10412"/>
                  <a:gd name="connsiteX214" fmla="*/ 2159 w 10000"/>
                  <a:gd name="connsiteY214" fmla="*/ 9583 h 10412"/>
                  <a:gd name="connsiteX215" fmla="*/ 2171 w 10000"/>
                  <a:gd name="connsiteY215" fmla="*/ 9634 h 10412"/>
                  <a:gd name="connsiteX216" fmla="*/ 2183 w 10000"/>
                  <a:gd name="connsiteY216" fmla="*/ 9678 h 10412"/>
                  <a:gd name="connsiteX217" fmla="*/ 2183 w 10000"/>
                  <a:gd name="connsiteY217" fmla="*/ 9729 h 10412"/>
                  <a:gd name="connsiteX218" fmla="*/ 2195 w 10000"/>
                  <a:gd name="connsiteY218" fmla="*/ 9779 h 10412"/>
                  <a:gd name="connsiteX219" fmla="*/ 2195 w 10000"/>
                  <a:gd name="connsiteY219" fmla="*/ 9817 h 10412"/>
                  <a:gd name="connsiteX220" fmla="*/ 2207 w 10000"/>
                  <a:gd name="connsiteY220" fmla="*/ 9868 h 10412"/>
                  <a:gd name="connsiteX221" fmla="*/ 2207 w 10000"/>
                  <a:gd name="connsiteY221" fmla="*/ 9906 h 10412"/>
                  <a:gd name="connsiteX222" fmla="*/ 2219 w 10000"/>
                  <a:gd name="connsiteY222" fmla="*/ 9944 h 10412"/>
                  <a:gd name="connsiteX223" fmla="*/ 2219 w 10000"/>
                  <a:gd name="connsiteY223" fmla="*/ 9982 h 10412"/>
                  <a:gd name="connsiteX224" fmla="*/ 2243 w 10000"/>
                  <a:gd name="connsiteY224" fmla="*/ 10026 h 10412"/>
                  <a:gd name="connsiteX225" fmla="*/ 2243 w 10000"/>
                  <a:gd name="connsiteY225" fmla="*/ 10051 h 10412"/>
                  <a:gd name="connsiteX226" fmla="*/ 2255 w 10000"/>
                  <a:gd name="connsiteY226" fmla="*/ 10089 h 10412"/>
                  <a:gd name="connsiteX227" fmla="*/ 2255 w 10000"/>
                  <a:gd name="connsiteY227" fmla="*/ 10127 h 10412"/>
                  <a:gd name="connsiteX228" fmla="*/ 2261 w 10000"/>
                  <a:gd name="connsiteY228" fmla="*/ 10165 h 10412"/>
                  <a:gd name="connsiteX229" fmla="*/ 2261 w 10000"/>
                  <a:gd name="connsiteY229" fmla="*/ 10216 h 10412"/>
                  <a:gd name="connsiteX230" fmla="*/ 2273 w 10000"/>
                  <a:gd name="connsiteY230" fmla="*/ 10267 h 10412"/>
                  <a:gd name="connsiteX231" fmla="*/ 2273 w 10000"/>
                  <a:gd name="connsiteY231" fmla="*/ 10304 h 10412"/>
                  <a:gd name="connsiteX232" fmla="*/ 2285 w 10000"/>
                  <a:gd name="connsiteY232" fmla="*/ 10342 h 10412"/>
                  <a:gd name="connsiteX233" fmla="*/ 2285 w 10000"/>
                  <a:gd name="connsiteY233" fmla="*/ 10387 h 10412"/>
                  <a:gd name="connsiteX234" fmla="*/ 2297 w 10000"/>
                  <a:gd name="connsiteY234" fmla="*/ 10412 h 10412"/>
                  <a:gd name="connsiteX235" fmla="*/ 2297 w 10000"/>
                  <a:gd name="connsiteY235" fmla="*/ 10399 h 10412"/>
                  <a:gd name="connsiteX236" fmla="*/ 2309 w 10000"/>
                  <a:gd name="connsiteY236" fmla="*/ 10387 h 10412"/>
                  <a:gd name="connsiteX237" fmla="*/ 2333 w 10000"/>
                  <a:gd name="connsiteY237" fmla="*/ 10374 h 10412"/>
                  <a:gd name="connsiteX238" fmla="*/ 2380 w 10000"/>
                  <a:gd name="connsiteY238" fmla="*/ 10374 h 10412"/>
                  <a:gd name="connsiteX239" fmla="*/ 2416 w 10000"/>
                  <a:gd name="connsiteY239" fmla="*/ 10349 h 10412"/>
                  <a:gd name="connsiteX240" fmla="*/ 2476 w 10000"/>
                  <a:gd name="connsiteY240" fmla="*/ 10342 h 10412"/>
                  <a:gd name="connsiteX241" fmla="*/ 2500 w 10000"/>
                  <a:gd name="connsiteY241" fmla="*/ 10330 h 10412"/>
                  <a:gd name="connsiteX242" fmla="*/ 2548 w 10000"/>
                  <a:gd name="connsiteY242" fmla="*/ 10330 h 10412"/>
                  <a:gd name="connsiteX243" fmla="*/ 2578 w 10000"/>
                  <a:gd name="connsiteY243" fmla="*/ 10317 h 10412"/>
                  <a:gd name="connsiteX244" fmla="*/ 2626 w 10000"/>
                  <a:gd name="connsiteY244" fmla="*/ 10304 h 10412"/>
                  <a:gd name="connsiteX245" fmla="*/ 2661 w 10000"/>
                  <a:gd name="connsiteY245" fmla="*/ 10292 h 10412"/>
                  <a:gd name="connsiteX246" fmla="*/ 2697 w 10000"/>
                  <a:gd name="connsiteY246" fmla="*/ 10267 h 10412"/>
                  <a:gd name="connsiteX247" fmla="*/ 2745 w 10000"/>
                  <a:gd name="connsiteY247" fmla="*/ 10254 h 10412"/>
                  <a:gd name="connsiteX248" fmla="*/ 2793 w 10000"/>
                  <a:gd name="connsiteY248" fmla="*/ 10241 h 10412"/>
                  <a:gd name="connsiteX249" fmla="*/ 2841 w 10000"/>
                  <a:gd name="connsiteY249" fmla="*/ 10229 h 10412"/>
                  <a:gd name="connsiteX250" fmla="*/ 2889 w 10000"/>
                  <a:gd name="connsiteY250" fmla="*/ 10216 h 10412"/>
                  <a:gd name="connsiteX251" fmla="*/ 2943 w 10000"/>
                  <a:gd name="connsiteY251" fmla="*/ 10203 h 10412"/>
                  <a:gd name="connsiteX252" fmla="*/ 2990 w 10000"/>
                  <a:gd name="connsiteY252" fmla="*/ 10191 h 10412"/>
                  <a:gd name="connsiteX253" fmla="*/ 3050 w 10000"/>
                  <a:gd name="connsiteY253" fmla="*/ 10165 h 10412"/>
                  <a:gd name="connsiteX254" fmla="*/ 3110 w 10000"/>
                  <a:gd name="connsiteY254" fmla="*/ 10153 h 10412"/>
                  <a:gd name="connsiteX255" fmla="*/ 3170 w 10000"/>
                  <a:gd name="connsiteY255" fmla="*/ 10140 h 10412"/>
                  <a:gd name="connsiteX256" fmla="*/ 3224 w 10000"/>
                  <a:gd name="connsiteY256" fmla="*/ 10115 h 10412"/>
                  <a:gd name="connsiteX257" fmla="*/ 3283 w 10000"/>
                  <a:gd name="connsiteY257" fmla="*/ 10102 h 10412"/>
                  <a:gd name="connsiteX258" fmla="*/ 3355 w 10000"/>
                  <a:gd name="connsiteY258" fmla="*/ 10089 h 10412"/>
                  <a:gd name="connsiteX259" fmla="*/ 3415 w 10000"/>
                  <a:gd name="connsiteY259" fmla="*/ 10064 h 10412"/>
                  <a:gd name="connsiteX260" fmla="*/ 3487 w 10000"/>
                  <a:gd name="connsiteY260" fmla="*/ 10051 h 10412"/>
                  <a:gd name="connsiteX261" fmla="*/ 3553 w 10000"/>
                  <a:gd name="connsiteY261" fmla="*/ 10039 h 10412"/>
                  <a:gd name="connsiteX262" fmla="*/ 3612 w 10000"/>
                  <a:gd name="connsiteY262" fmla="*/ 10014 h 10412"/>
                  <a:gd name="connsiteX263" fmla="*/ 3696 w 10000"/>
                  <a:gd name="connsiteY263" fmla="*/ 9995 h 10412"/>
                  <a:gd name="connsiteX264" fmla="*/ 3768 w 10000"/>
                  <a:gd name="connsiteY264" fmla="*/ 9982 h 10412"/>
                  <a:gd name="connsiteX265" fmla="*/ 3840 w 10000"/>
                  <a:gd name="connsiteY265" fmla="*/ 9957 h 10412"/>
                  <a:gd name="connsiteX266" fmla="*/ 3906 w 10000"/>
                  <a:gd name="connsiteY266" fmla="*/ 9944 h 10412"/>
                  <a:gd name="connsiteX267" fmla="*/ 3977 w 10000"/>
                  <a:gd name="connsiteY267" fmla="*/ 9919 h 10412"/>
                  <a:gd name="connsiteX268" fmla="*/ 4061 w 10000"/>
                  <a:gd name="connsiteY268" fmla="*/ 9906 h 10412"/>
                  <a:gd name="connsiteX269" fmla="*/ 4133 w 10000"/>
                  <a:gd name="connsiteY269" fmla="*/ 9881 h 10412"/>
                  <a:gd name="connsiteX270" fmla="*/ 4211 w 10000"/>
                  <a:gd name="connsiteY270" fmla="*/ 9855 h 10412"/>
                  <a:gd name="connsiteX271" fmla="*/ 4282 w 10000"/>
                  <a:gd name="connsiteY271" fmla="*/ 9843 h 10412"/>
                  <a:gd name="connsiteX272" fmla="*/ 4366 w 10000"/>
                  <a:gd name="connsiteY272" fmla="*/ 9817 h 10412"/>
                  <a:gd name="connsiteX273" fmla="*/ 4438 w 10000"/>
                  <a:gd name="connsiteY273" fmla="*/ 9805 h 10412"/>
                  <a:gd name="connsiteX274" fmla="*/ 4516 w 10000"/>
                  <a:gd name="connsiteY274" fmla="*/ 9779 h 10412"/>
                  <a:gd name="connsiteX275" fmla="*/ 4599 w 10000"/>
                  <a:gd name="connsiteY275" fmla="*/ 9767 h 10412"/>
                  <a:gd name="connsiteX276" fmla="*/ 4683 w 10000"/>
                  <a:gd name="connsiteY276" fmla="*/ 9754 h 10412"/>
                  <a:gd name="connsiteX277" fmla="*/ 4767 w 10000"/>
                  <a:gd name="connsiteY277" fmla="*/ 9729 h 10412"/>
                  <a:gd name="connsiteX278" fmla="*/ 4844 w 10000"/>
                  <a:gd name="connsiteY278" fmla="*/ 9704 h 10412"/>
                  <a:gd name="connsiteX279" fmla="*/ 4928 w 10000"/>
                  <a:gd name="connsiteY279" fmla="*/ 9691 h 10412"/>
                  <a:gd name="connsiteX280" fmla="*/ 5012 w 10000"/>
                  <a:gd name="connsiteY280" fmla="*/ 9672 h 10412"/>
                  <a:gd name="connsiteX281" fmla="*/ 5096 w 10000"/>
                  <a:gd name="connsiteY281" fmla="*/ 9659 h 10412"/>
                  <a:gd name="connsiteX282" fmla="*/ 5173 w 10000"/>
                  <a:gd name="connsiteY282" fmla="*/ 9647 h 10412"/>
                  <a:gd name="connsiteX283" fmla="*/ 5269 w 10000"/>
                  <a:gd name="connsiteY283" fmla="*/ 9621 h 10412"/>
                  <a:gd name="connsiteX284" fmla="*/ 5353 w 10000"/>
                  <a:gd name="connsiteY284" fmla="*/ 9609 h 10412"/>
                  <a:gd name="connsiteX285" fmla="*/ 5431 w 10000"/>
                  <a:gd name="connsiteY285" fmla="*/ 9583 h 10412"/>
                  <a:gd name="connsiteX286" fmla="*/ 5514 w 10000"/>
                  <a:gd name="connsiteY286" fmla="*/ 9571 h 10412"/>
                  <a:gd name="connsiteX287" fmla="*/ 5598 w 10000"/>
                  <a:gd name="connsiteY287" fmla="*/ 9545 h 10412"/>
                  <a:gd name="connsiteX288" fmla="*/ 5694 w 10000"/>
                  <a:gd name="connsiteY288" fmla="*/ 9533 h 10412"/>
                  <a:gd name="connsiteX289" fmla="*/ 5772 w 10000"/>
                  <a:gd name="connsiteY289" fmla="*/ 9520 h 10412"/>
                  <a:gd name="connsiteX290" fmla="*/ 5855 w 10000"/>
                  <a:gd name="connsiteY290" fmla="*/ 9508 h 10412"/>
                  <a:gd name="connsiteX291" fmla="*/ 5939 w 10000"/>
                  <a:gd name="connsiteY291" fmla="*/ 9495 h 10412"/>
                  <a:gd name="connsiteX292" fmla="*/ 6035 w 10000"/>
                  <a:gd name="connsiteY292" fmla="*/ 9482 h 10412"/>
                  <a:gd name="connsiteX293" fmla="*/ 6112 w 10000"/>
                  <a:gd name="connsiteY293" fmla="*/ 9470 h 10412"/>
                  <a:gd name="connsiteX294" fmla="*/ 6196 w 10000"/>
                  <a:gd name="connsiteY294" fmla="*/ 9444 h 10412"/>
                  <a:gd name="connsiteX295" fmla="*/ 6280 w 10000"/>
                  <a:gd name="connsiteY295" fmla="*/ 9432 h 10412"/>
                  <a:gd name="connsiteX296" fmla="*/ 6364 w 10000"/>
                  <a:gd name="connsiteY296" fmla="*/ 9419 h 10412"/>
                  <a:gd name="connsiteX297" fmla="*/ 6441 w 10000"/>
                  <a:gd name="connsiteY297" fmla="*/ 9394 h 10412"/>
                  <a:gd name="connsiteX298" fmla="*/ 6537 w 10000"/>
                  <a:gd name="connsiteY298" fmla="*/ 9381 h 10412"/>
                  <a:gd name="connsiteX299" fmla="*/ 6621 w 10000"/>
                  <a:gd name="connsiteY299" fmla="*/ 9368 h 10412"/>
                  <a:gd name="connsiteX300" fmla="*/ 6711 w 10000"/>
                  <a:gd name="connsiteY300" fmla="*/ 9356 h 10412"/>
                  <a:gd name="connsiteX301" fmla="*/ 6782 w 10000"/>
                  <a:gd name="connsiteY301" fmla="*/ 9337 h 10412"/>
                  <a:gd name="connsiteX302" fmla="*/ 6878 w 10000"/>
                  <a:gd name="connsiteY302" fmla="*/ 9324 h 10412"/>
                  <a:gd name="connsiteX303" fmla="*/ 6962 w 10000"/>
                  <a:gd name="connsiteY303" fmla="*/ 9299 h 10412"/>
                  <a:gd name="connsiteX304" fmla="*/ 7051 w 10000"/>
                  <a:gd name="connsiteY304" fmla="*/ 9286 h 10412"/>
                  <a:gd name="connsiteX305" fmla="*/ 7135 w 10000"/>
                  <a:gd name="connsiteY305" fmla="*/ 9261 h 10412"/>
                  <a:gd name="connsiteX306" fmla="*/ 7219 w 10000"/>
                  <a:gd name="connsiteY306" fmla="*/ 9248 h 10412"/>
                  <a:gd name="connsiteX307" fmla="*/ 7303 w 10000"/>
                  <a:gd name="connsiteY307" fmla="*/ 9223 h 10412"/>
                  <a:gd name="connsiteX308" fmla="*/ 7392 w 10000"/>
                  <a:gd name="connsiteY308" fmla="*/ 9210 h 10412"/>
                  <a:gd name="connsiteX309" fmla="*/ 7476 w 10000"/>
                  <a:gd name="connsiteY309" fmla="*/ 9185 h 10412"/>
                  <a:gd name="connsiteX310" fmla="*/ 7560 w 10000"/>
                  <a:gd name="connsiteY310" fmla="*/ 9160 h 10412"/>
                  <a:gd name="connsiteX311" fmla="*/ 7644 w 10000"/>
                  <a:gd name="connsiteY311" fmla="*/ 9147 h 10412"/>
                  <a:gd name="connsiteX312" fmla="*/ 7733 w 10000"/>
                  <a:gd name="connsiteY312" fmla="*/ 9122 h 10412"/>
                  <a:gd name="connsiteX313" fmla="*/ 7805 w 10000"/>
                  <a:gd name="connsiteY313" fmla="*/ 9109 h 10412"/>
                  <a:gd name="connsiteX314" fmla="*/ 7901 w 10000"/>
                  <a:gd name="connsiteY314" fmla="*/ 9084 h 10412"/>
                  <a:gd name="connsiteX315" fmla="*/ 7972 w 10000"/>
                  <a:gd name="connsiteY315" fmla="*/ 9071 h 10412"/>
                  <a:gd name="connsiteX316" fmla="*/ 8062 w 10000"/>
                  <a:gd name="connsiteY316" fmla="*/ 9046 h 10412"/>
                  <a:gd name="connsiteX317" fmla="*/ 8134 w 10000"/>
                  <a:gd name="connsiteY317" fmla="*/ 9020 h 10412"/>
                  <a:gd name="connsiteX318" fmla="*/ 8218 w 10000"/>
                  <a:gd name="connsiteY318" fmla="*/ 9014 h 10412"/>
                  <a:gd name="connsiteX319" fmla="*/ 8295 w 10000"/>
                  <a:gd name="connsiteY319" fmla="*/ 8989 h 10412"/>
                  <a:gd name="connsiteX320" fmla="*/ 8367 w 10000"/>
                  <a:gd name="connsiteY320" fmla="*/ 8976 h 10412"/>
                  <a:gd name="connsiteX321" fmla="*/ 8451 w 10000"/>
                  <a:gd name="connsiteY321" fmla="*/ 8951 h 10412"/>
                  <a:gd name="connsiteX322" fmla="*/ 8523 w 10000"/>
                  <a:gd name="connsiteY322" fmla="*/ 8938 h 10412"/>
                  <a:gd name="connsiteX323" fmla="*/ 8594 w 10000"/>
                  <a:gd name="connsiteY323" fmla="*/ 8913 h 10412"/>
                  <a:gd name="connsiteX324" fmla="*/ 8672 w 10000"/>
                  <a:gd name="connsiteY324" fmla="*/ 8888 h 10412"/>
                  <a:gd name="connsiteX325" fmla="*/ 8744 w 10000"/>
                  <a:gd name="connsiteY325" fmla="*/ 8875 h 10412"/>
                  <a:gd name="connsiteX326" fmla="*/ 8816 w 10000"/>
                  <a:gd name="connsiteY326" fmla="*/ 8850 h 10412"/>
                  <a:gd name="connsiteX327" fmla="*/ 8876 w 10000"/>
                  <a:gd name="connsiteY327" fmla="*/ 8837 h 10412"/>
                  <a:gd name="connsiteX328" fmla="*/ 8941 w 10000"/>
                  <a:gd name="connsiteY328" fmla="*/ 8812 h 10412"/>
                  <a:gd name="connsiteX329" fmla="*/ 9001 w 10000"/>
                  <a:gd name="connsiteY329" fmla="*/ 8786 h 10412"/>
                  <a:gd name="connsiteX330" fmla="*/ 9073 w 10000"/>
                  <a:gd name="connsiteY330" fmla="*/ 8774 h 10412"/>
                  <a:gd name="connsiteX331" fmla="*/ 9133 w 10000"/>
                  <a:gd name="connsiteY331" fmla="*/ 8748 h 10412"/>
                  <a:gd name="connsiteX332" fmla="*/ 9205 w 10000"/>
                  <a:gd name="connsiteY332" fmla="*/ 8736 h 10412"/>
                  <a:gd name="connsiteX333" fmla="*/ 9258 w 10000"/>
                  <a:gd name="connsiteY333" fmla="*/ 8723 h 10412"/>
                  <a:gd name="connsiteX334" fmla="*/ 9318 w 10000"/>
                  <a:gd name="connsiteY334" fmla="*/ 8698 h 10412"/>
                  <a:gd name="connsiteX335" fmla="*/ 9366 w 10000"/>
                  <a:gd name="connsiteY335" fmla="*/ 8685 h 10412"/>
                  <a:gd name="connsiteX336" fmla="*/ 9426 w 10000"/>
                  <a:gd name="connsiteY336" fmla="*/ 8679 h 10412"/>
                  <a:gd name="connsiteX337" fmla="*/ 9474 w 10000"/>
                  <a:gd name="connsiteY337" fmla="*/ 8654 h 10412"/>
                  <a:gd name="connsiteX338" fmla="*/ 9522 w 10000"/>
                  <a:gd name="connsiteY338" fmla="*/ 8641 h 10412"/>
                  <a:gd name="connsiteX339" fmla="*/ 9575 w 10000"/>
                  <a:gd name="connsiteY339" fmla="*/ 8628 h 10412"/>
                  <a:gd name="connsiteX340" fmla="*/ 9623 w 10000"/>
                  <a:gd name="connsiteY340" fmla="*/ 8616 h 10412"/>
                  <a:gd name="connsiteX341" fmla="*/ 9659 w 10000"/>
                  <a:gd name="connsiteY341" fmla="*/ 8603 h 10412"/>
                  <a:gd name="connsiteX342" fmla="*/ 9707 w 10000"/>
                  <a:gd name="connsiteY342" fmla="*/ 8590 h 10412"/>
                  <a:gd name="connsiteX343" fmla="*/ 9743 w 10000"/>
                  <a:gd name="connsiteY343" fmla="*/ 8578 h 10412"/>
                  <a:gd name="connsiteX344" fmla="*/ 9779 w 10000"/>
                  <a:gd name="connsiteY344" fmla="*/ 8565 h 10412"/>
                  <a:gd name="connsiteX345" fmla="*/ 9839 w 10000"/>
                  <a:gd name="connsiteY345" fmla="*/ 8552 h 10412"/>
                  <a:gd name="connsiteX346" fmla="*/ 9892 w 10000"/>
                  <a:gd name="connsiteY346" fmla="*/ 8540 h 10412"/>
                  <a:gd name="connsiteX347" fmla="*/ 9928 w 10000"/>
                  <a:gd name="connsiteY347" fmla="*/ 8514 h 10412"/>
                  <a:gd name="connsiteX348" fmla="*/ 9964 w 10000"/>
                  <a:gd name="connsiteY348" fmla="*/ 8502 h 10412"/>
                  <a:gd name="connsiteX349" fmla="*/ 9988 w 10000"/>
                  <a:gd name="connsiteY349" fmla="*/ 8502 h 10412"/>
                  <a:gd name="connsiteX350" fmla="*/ 10000 w 10000"/>
                  <a:gd name="connsiteY350" fmla="*/ 8502 h 10412"/>
                  <a:gd name="connsiteX351" fmla="*/ 9988 w 10000"/>
                  <a:gd name="connsiteY351" fmla="*/ 8489 h 10412"/>
                  <a:gd name="connsiteX352" fmla="*/ 9988 w 10000"/>
                  <a:gd name="connsiteY352" fmla="*/ 8477 h 10412"/>
                  <a:gd name="connsiteX353" fmla="*/ 9976 w 10000"/>
                  <a:gd name="connsiteY353" fmla="*/ 8451 h 10412"/>
                  <a:gd name="connsiteX354" fmla="*/ 9964 w 10000"/>
                  <a:gd name="connsiteY354" fmla="*/ 8426 h 10412"/>
                  <a:gd name="connsiteX355" fmla="*/ 9952 w 10000"/>
                  <a:gd name="connsiteY355" fmla="*/ 8375 h 10412"/>
                  <a:gd name="connsiteX356" fmla="*/ 9928 w 10000"/>
                  <a:gd name="connsiteY356" fmla="*/ 8331 h 10412"/>
                  <a:gd name="connsiteX357" fmla="*/ 9904 w 10000"/>
                  <a:gd name="connsiteY357" fmla="*/ 8268 h 10412"/>
                  <a:gd name="connsiteX358" fmla="*/ 9892 w 10000"/>
                  <a:gd name="connsiteY358" fmla="*/ 8192 h 10412"/>
                  <a:gd name="connsiteX359" fmla="*/ 9874 w 10000"/>
                  <a:gd name="connsiteY359" fmla="*/ 8154 h 10412"/>
                  <a:gd name="connsiteX360" fmla="*/ 9862 w 10000"/>
                  <a:gd name="connsiteY360" fmla="*/ 8103 h 10412"/>
                  <a:gd name="connsiteX361" fmla="*/ 9850 w 10000"/>
                  <a:gd name="connsiteY361" fmla="*/ 8065 h 10412"/>
                  <a:gd name="connsiteX362" fmla="*/ 9839 w 10000"/>
                  <a:gd name="connsiteY362" fmla="*/ 8027 h 10412"/>
                  <a:gd name="connsiteX363" fmla="*/ 9827 w 10000"/>
                  <a:gd name="connsiteY363" fmla="*/ 7971 h 10412"/>
                  <a:gd name="connsiteX364" fmla="*/ 9803 w 10000"/>
                  <a:gd name="connsiteY364" fmla="*/ 7933 h 10412"/>
                  <a:gd name="connsiteX365" fmla="*/ 9791 w 10000"/>
                  <a:gd name="connsiteY365" fmla="*/ 7882 h 10412"/>
                  <a:gd name="connsiteX366" fmla="*/ 9779 w 10000"/>
                  <a:gd name="connsiteY366" fmla="*/ 7831 h 10412"/>
                  <a:gd name="connsiteX367" fmla="*/ 9767 w 10000"/>
                  <a:gd name="connsiteY367" fmla="*/ 7781 h 10412"/>
                  <a:gd name="connsiteX368" fmla="*/ 9743 w 10000"/>
                  <a:gd name="connsiteY368" fmla="*/ 7730 h 10412"/>
                  <a:gd name="connsiteX369" fmla="*/ 9731 w 10000"/>
                  <a:gd name="connsiteY369" fmla="*/ 7673 h 10412"/>
                  <a:gd name="connsiteX370" fmla="*/ 9719 w 10000"/>
                  <a:gd name="connsiteY370" fmla="*/ 7623 h 10412"/>
                  <a:gd name="connsiteX371" fmla="*/ 9695 w 10000"/>
                  <a:gd name="connsiteY371" fmla="*/ 7559 h 10412"/>
                  <a:gd name="connsiteX372" fmla="*/ 9683 w 10000"/>
                  <a:gd name="connsiteY372" fmla="*/ 7496 h 10412"/>
                  <a:gd name="connsiteX373" fmla="*/ 9659 w 10000"/>
                  <a:gd name="connsiteY373" fmla="*/ 7446 h 10412"/>
                  <a:gd name="connsiteX374" fmla="*/ 9647 w 10000"/>
                  <a:gd name="connsiteY374" fmla="*/ 7382 h 10412"/>
                  <a:gd name="connsiteX375" fmla="*/ 9635 w 10000"/>
                  <a:gd name="connsiteY375" fmla="*/ 7313 h 10412"/>
                  <a:gd name="connsiteX376" fmla="*/ 9611 w 10000"/>
                  <a:gd name="connsiteY376" fmla="*/ 7249 h 10412"/>
                  <a:gd name="connsiteX377" fmla="*/ 9599 w 10000"/>
                  <a:gd name="connsiteY377" fmla="*/ 7186 h 10412"/>
                  <a:gd name="connsiteX378" fmla="*/ 9575 w 10000"/>
                  <a:gd name="connsiteY378" fmla="*/ 7110 h 10412"/>
                  <a:gd name="connsiteX379" fmla="*/ 9563 w 10000"/>
                  <a:gd name="connsiteY379" fmla="*/ 7047 h 10412"/>
                  <a:gd name="connsiteX380" fmla="*/ 9545 w 10000"/>
                  <a:gd name="connsiteY380" fmla="*/ 6977 h 10412"/>
                  <a:gd name="connsiteX381" fmla="*/ 9522 w 10000"/>
                  <a:gd name="connsiteY381" fmla="*/ 6902 h 10412"/>
                  <a:gd name="connsiteX382" fmla="*/ 9510 w 10000"/>
                  <a:gd name="connsiteY382" fmla="*/ 6838 h 10412"/>
                  <a:gd name="connsiteX383" fmla="*/ 9486 w 10000"/>
                  <a:gd name="connsiteY383" fmla="*/ 6762 h 10412"/>
                  <a:gd name="connsiteX384" fmla="*/ 9474 w 10000"/>
                  <a:gd name="connsiteY384" fmla="*/ 6693 h 10412"/>
                  <a:gd name="connsiteX385" fmla="*/ 9450 w 10000"/>
                  <a:gd name="connsiteY385" fmla="*/ 6617 h 10412"/>
                  <a:gd name="connsiteX386" fmla="*/ 9438 w 10000"/>
                  <a:gd name="connsiteY386" fmla="*/ 6554 h 10412"/>
                  <a:gd name="connsiteX387" fmla="*/ 9414 w 10000"/>
                  <a:gd name="connsiteY387" fmla="*/ 6465 h 10412"/>
                  <a:gd name="connsiteX388" fmla="*/ 9402 w 10000"/>
                  <a:gd name="connsiteY388" fmla="*/ 6402 h 10412"/>
                  <a:gd name="connsiteX389" fmla="*/ 9378 w 10000"/>
                  <a:gd name="connsiteY389" fmla="*/ 6332 h 10412"/>
                  <a:gd name="connsiteX390" fmla="*/ 9366 w 10000"/>
                  <a:gd name="connsiteY390" fmla="*/ 6256 h 10412"/>
                  <a:gd name="connsiteX391" fmla="*/ 9354 w 10000"/>
                  <a:gd name="connsiteY391" fmla="*/ 6168 h 10412"/>
                  <a:gd name="connsiteX392" fmla="*/ 9330 w 10000"/>
                  <a:gd name="connsiteY392" fmla="*/ 6092 h 10412"/>
                  <a:gd name="connsiteX393" fmla="*/ 9318 w 10000"/>
                  <a:gd name="connsiteY393" fmla="*/ 6022 h 10412"/>
                  <a:gd name="connsiteX394" fmla="*/ 9294 w 10000"/>
                  <a:gd name="connsiteY394" fmla="*/ 5934 h 10412"/>
                  <a:gd name="connsiteX395" fmla="*/ 9270 w 10000"/>
                  <a:gd name="connsiteY395" fmla="*/ 5858 h 10412"/>
                  <a:gd name="connsiteX396" fmla="*/ 9258 w 10000"/>
                  <a:gd name="connsiteY396" fmla="*/ 5782 h 10412"/>
                  <a:gd name="connsiteX397" fmla="*/ 9246 w 10000"/>
                  <a:gd name="connsiteY397" fmla="*/ 5700 h 10412"/>
                  <a:gd name="connsiteX398" fmla="*/ 9240 w 10000"/>
                  <a:gd name="connsiteY398" fmla="*/ 5624 h 10412"/>
                  <a:gd name="connsiteX399" fmla="*/ 9228 w 10000"/>
                  <a:gd name="connsiteY399" fmla="*/ 5535 h 10412"/>
                  <a:gd name="connsiteX400" fmla="*/ 9217 w 10000"/>
                  <a:gd name="connsiteY400" fmla="*/ 5459 h 10412"/>
                  <a:gd name="connsiteX401" fmla="*/ 9205 w 10000"/>
                  <a:gd name="connsiteY401" fmla="*/ 5384 h 10412"/>
                  <a:gd name="connsiteX402" fmla="*/ 9193 w 10000"/>
                  <a:gd name="connsiteY402" fmla="*/ 5314 h 10412"/>
                  <a:gd name="connsiteX403" fmla="*/ 9169 w 10000"/>
                  <a:gd name="connsiteY403" fmla="*/ 5225 h 10412"/>
                  <a:gd name="connsiteX404" fmla="*/ 9169 w 10000"/>
                  <a:gd name="connsiteY404" fmla="*/ 5150 h 10412"/>
                  <a:gd name="connsiteX405" fmla="*/ 9157 w 10000"/>
                  <a:gd name="connsiteY405" fmla="*/ 5074 h 10412"/>
                  <a:gd name="connsiteX406" fmla="*/ 9145 w 10000"/>
                  <a:gd name="connsiteY406" fmla="*/ 4991 h 10412"/>
                  <a:gd name="connsiteX407" fmla="*/ 9121 w 10000"/>
                  <a:gd name="connsiteY407" fmla="*/ 4915 h 10412"/>
                  <a:gd name="connsiteX408" fmla="*/ 9121 w 10000"/>
                  <a:gd name="connsiteY408" fmla="*/ 4827 h 10412"/>
                  <a:gd name="connsiteX409" fmla="*/ 9097 w 10000"/>
                  <a:gd name="connsiteY409" fmla="*/ 4751 h 10412"/>
                  <a:gd name="connsiteX410" fmla="*/ 9097 w 10000"/>
                  <a:gd name="connsiteY410" fmla="*/ 4681 h 10412"/>
                  <a:gd name="connsiteX411" fmla="*/ 9085 w 10000"/>
                  <a:gd name="connsiteY411" fmla="*/ 4593 h 10412"/>
                  <a:gd name="connsiteX412" fmla="*/ 9073 w 10000"/>
                  <a:gd name="connsiteY412" fmla="*/ 4517 h 10412"/>
                  <a:gd name="connsiteX413" fmla="*/ 9061 w 10000"/>
                  <a:gd name="connsiteY413" fmla="*/ 4441 h 10412"/>
                  <a:gd name="connsiteX414" fmla="*/ 9061 w 10000"/>
                  <a:gd name="connsiteY414" fmla="*/ 4384 h 10412"/>
                  <a:gd name="connsiteX415" fmla="*/ 9037 w 10000"/>
                  <a:gd name="connsiteY415" fmla="*/ 4296 h 10412"/>
                  <a:gd name="connsiteX416" fmla="*/ 9037 w 10000"/>
                  <a:gd name="connsiteY416" fmla="*/ 4220 h 10412"/>
                  <a:gd name="connsiteX417" fmla="*/ 9013 w 10000"/>
                  <a:gd name="connsiteY417" fmla="*/ 4144 h 10412"/>
                  <a:gd name="connsiteX418" fmla="*/ 9013 w 10000"/>
                  <a:gd name="connsiteY418" fmla="*/ 4068 h 10412"/>
                  <a:gd name="connsiteX419" fmla="*/ 9001 w 10000"/>
                  <a:gd name="connsiteY419" fmla="*/ 3998 h 10412"/>
                  <a:gd name="connsiteX420" fmla="*/ 8989 w 10000"/>
                  <a:gd name="connsiteY420" fmla="*/ 3935 h 10412"/>
                  <a:gd name="connsiteX421" fmla="*/ 8977 w 10000"/>
                  <a:gd name="connsiteY421" fmla="*/ 3859 h 10412"/>
                  <a:gd name="connsiteX422" fmla="*/ 8977 w 10000"/>
                  <a:gd name="connsiteY422" fmla="*/ 3796 h 10412"/>
                  <a:gd name="connsiteX423" fmla="*/ 8953 w 10000"/>
                  <a:gd name="connsiteY423" fmla="*/ 3720 h 10412"/>
                  <a:gd name="connsiteX424" fmla="*/ 8953 w 10000"/>
                  <a:gd name="connsiteY424" fmla="*/ 3650 h 10412"/>
                  <a:gd name="connsiteX425" fmla="*/ 8941 w 10000"/>
                  <a:gd name="connsiteY425" fmla="*/ 3587 h 10412"/>
                  <a:gd name="connsiteX426" fmla="*/ 8929 w 10000"/>
                  <a:gd name="connsiteY426" fmla="*/ 3511 h 10412"/>
                  <a:gd name="connsiteX427" fmla="*/ 8923 w 10000"/>
                  <a:gd name="connsiteY427" fmla="*/ 3448 h 10412"/>
                  <a:gd name="connsiteX428" fmla="*/ 8923 w 10000"/>
                  <a:gd name="connsiteY428" fmla="*/ 3391 h 10412"/>
                  <a:gd name="connsiteX429" fmla="*/ 8911 w 10000"/>
                  <a:gd name="connsiteY429" fmla="*/ 3328 h 10412"/>
                  <a:gd name="connsiteX430" fmla="*/ 8900 w 10000"/>
                  <a:gd name="connsiteY430" fmla="*/ 3265 h 10412"/>
                  <a:gd name="connsiteX431" fmla="*/ 8888 w 10000"/>
                  <a:gd name="connsiteY431" fmla="*/ 3201 h 10412"/>
                  <a:gd name="connsiteX432" fmla="*/ 8876 w 10000"/>
                  <a:gd name="connsiteY432" fmla="*/ 3138 h 10412"/>
                  <a:gd name="connsiteX433" fmla="*/ 8864 w 10000"/>
                  <a:gd name="connsiteY433" fmla="*/ 3075 h 10412"/>
                  <a:gd name="connsiteX434" fmla="*/ 8864 w 10000"/>
                  <a:gd name="connsiteY434" fmla="*/ 3031 h 10412"/>
                  <a:gd name="connsiteX435" fmla="*/ 8852 w 10000"/>
                  <a:gd name="connsiteY435" fmla="*/ 2967 h 10412"/>
                  <a:gd name="connsiteX436" fmla="*/ 8852 w 10000"/>
                  <a:gd name="connsiteY436" fmla="*/ 2904 h 10412"/>
                  <a:gd name="connsiteX437" fmla="*/ 8840 w 10000"/>
                  <a:gd name="connsiteY437" fmla="*/ 2853 h 10412"/>
                  <a:gd name="connsiteX438" fmla="*/ 8840 w 10000"/>
                  <a:gd name="connsiteY438" fmla="*/ 2803 h 10412"/>
                  <a:gd name="connsiteX439" fmla="*/ 8828 w 10000"/>
                  <a:gd name="connsiteY439" fmla="*/ 2740 h 10412"/>
                  <a:gd name="connsiteX440" fmla="*/ 8816 w 10000"/>
                  <a:gd name="connsiteY440" fmla="*/ 2695 h 10412"/>
                  <a:gd name="connsiteX441" fmla="*/ 8804 w 10000"/>
                  <a:gd name="connsiteY441" fmla="*/ 2645 h 10412"/>
                  <a:gd name="connsiteX442" fmla="*/ 8804 w 10000"/>
                  <a:gd name="connsiteY442" fmla="*/ 2594 h 10412"/>
                  <a:gd name="connsiteX443" fmla="*/ 8792 w 10000"/>
                  <a:gd name="connsiteY443" fmla="*/ 2544 h 10412"/>
                  <a:gd name="connsiteX444" fmla="*/ 8792 w 10000"/>
                  <a:gd name="connsiteY444" fmla="*/ 2493 h 10412"/>
                  <a:gd name="connsiteX445" fmla="*/ 8780 w 10000"/>
                  <a:gd name="connsiteY445" fmla="*/ 2442 h 10412"/>
                  <a:gd name="connsiteX446" fmla="*/ 8780 w 10000"/>
                  <a:gd name="connsiteY446" fmla="*/ 2404 h 10412"/>
                  <a:gd name="connsiteX447" fmla="*/ 8768 w 10000"/>
                  <a:gd name="connsiteY447" fmla="*/ 2373 h 10412"/>
                  <a:gd name="connsiteX448" fmla="*/ 8756 w 10000"/>
                  <a:gd name="connsiteY448" fmla="*/ 2322 h 10412"/>
                  <a:gd name="connsiteX449" fmla="*/ 8744 w 10000"/>
                  <a:gd name="connsiteY449" fmla="*/ 2284 h 10412"/>
                  <a:gd name="connsiteX450" fmla="*/ 8744 w 10000"/>
                  <a:gd name="connsiteY450" fmla="*/ 2246 h 10412"/>
                  <a:gd name="connsiteX451" fmla="*/ 8744 w 10000"/>
                  <a:gd name="connsiteY451" fmla="*/ 2208 h 10412"/>
                  <a:gd name="connsiteX452" fmla="*/ 8732 w 10000"/>
                  <a:gd name="connsiteY452" fmla="*/ 2170 h 10412"/>
                  <a:gd name="connsiteX453" fmla="*/ 8732 w 10000"/>
                  <a:gd name="connsiteY453" fmla="*/ 2145 h 10412"/>
                  <a:gd name="connsiteX454" fmla="*/ 8732 w 10000"/>
                  <a:gd name="connsiteY454" fmla="*/ 2120 h 10412"/>
                  <a:gd name="connsiteX455" fmla="*/ 8720 w 10000"/>
                  <a:gd name="connsiteY455" fmla="*/ 2063 h 10412"/>
                  <a:gd name="connsiteX456" fmla="*/ 8708 w 10000"/>
                  <a:gd name="connsiteY456" fmla="*/ 2012 h 10412"/>
                  <a:gd name="connsiteX457" fmla="*/ 8696 w 10000"/>
                  <a:gd name="connsiteY457" fmla="*/ 1962 h 10412"/>
                  <a:gd name="connsiteX458" fmla="*/ 8696 w 10000"/>
                  <a:gd name="connsiteY458" fmla="*/ 1936 h 10412"/>
                  <a:gd name="connsiteX459" fmla="*/ 8696 w 10000"/>
                  <a:gd name="connsiteY459" fmla="*/ 1886 h 10412"/>
                  <a:gd name="connsiteX460" fmla="*/ 8593 w 10000"/>
                  <a:gd name="connsiteY460" fmla="*/ 0 h 10412"/>
                  <a:gd name="connsiteX461" fmla="*/ 8295 w 10000"/>
                  <a:gd name="connsiteY461" fmla="*/ 2493 h 10412"/>
                  <a:gd name="connsiteX462" fmla="*/ 8295 w 10000"/>
                  <a:gd name="connsiteY462" fmla="*/ 2506 h 10412"/>
                  <a:gd name="connsiteX463" fmla="*/ 8295 w 10000"/>
                  <a:gd name="connsiteY463" fmla="*/ 2556 h 10412"/>
                  <a:gd name="connsiteX464" fmla="*/ 8295 w 10000"/>
                  <a:gd name="connsiteY464" fmla="*/ 2582 h 10412"/>
                  <a:gd name="connsiteX465" fmla="*/ 8307 w 10000"/>
                  <a:gd name="connsiteY465" fmla="*/ 2632 h 10412"/>
                  <a:gd name="connsiteX466" fmla="*/ 8319 w 10000"/>
                  <a:gd name="connsiteY466" fmla="*/ 2670 h 10412"/>
                  <a:gd name="connsiteX467" fmla="*/ 8331 w 10000"/>
                  <a:gd name="connsiteY467" fmla="*/ 2727 h 10412"/>
                  <a:gd name="connsiteX468" fmla="*/ 8331 w 10000"/>
                  <a:gd name="connsiteY468" fmla="*/ 2790 h 10412"/>
                  <a:gd name="connsiteX469" fmla="*/ 8343 w 10000"/>
                  <a:gd name="connsiteY469" fmla="*/ 2853 h 10412"/>
                  <a:gd name="connsiteX470" fmla="*/ 8343 w 10000"/>
                  <a:gd name="connsiteY470" fmla="*/ 2891 h 10412"/>
                  <a:gd name="connsiteX471" fmla="*/ 8355 w 10000"/>
                  <a:gd name="connsiteY471" fmla="*/ 2929 h 10412"/>
                  <a:gd name="connsiteX472" fmla="*/ 8355 w 10000"/>
                  <a:gd name="connsiteY472" fmla="*/ 2967 h 10412"/>
                  <a:gd name="connsiteX473" fmla="*/ 8367 w 10000"/>
                  <a:gd name="connsiteY473" fmla="*/ 3005 h 10412"/>
                  <a:gd name="connsiteX474" fmla="*/ 8367 w 10000"/>
                  <a:gd name="connsiteY474" fmla="*/ 3056 h 10412"/>
                  <a:gd name="connsiteX475" fmla="*/ 8391 w 10000"/>
                  <a:gd name="connsiteY475" fmla="*/ 3088 h 10412"/>
                  <a:gd name="connsiteX476" fmla="*/ 8391 w 10000"/>
                  <a:gd name="connsiteY476" fmla="*/ 3125 h 10412"/>
                  <a:gd name="connsiteX477" fmla="*/ 8403 w 10000"/>
                  <a:gd name="connsiteY477" fmla="*/ 3176 h 10412"/>
                  <a:gd name="connsiteX478" fmla="*/ 8403 w 10000"/>
                  <a:gd name="connsiteY478" fmla="*/ 3214 h 10412"/>
                  <a:gd name="connsiteX479" fmla="*/ 8415 w 10000"/>
                  <a:gd name="connsiteY479" fmla="*/ 3265 h 10412"/>
                  <a:gd name="connsiteX480" fmla="*/ 8427 w 10000"/>
                  <a:gd name="connsiteY480" fmla="*/ 3315 h 10412"/>
                  <a:gd name="connsiteX481" fmla="*/ 8439 w 10000"/>
                  <a:gd name="connsiteY481" fmla="*/ 3378 h 10412"/>
                  <a:gd name="connsiteX482" fmla="*/ 8439 w 10000"/>
                  <a:gd name="connsiteY482" fmla="*/ 3423 h 10412"/>
                  <a:gd name="connsiteX483" fmla="*/ 8451 w 10000"/>
                  <a:gd name="connsiteY483" fmla="*/ 3473 h 10412"/>
                  <a:gd name="connsiteX484" fmla="*/ 8451 w 10000"/>
                  <a:gd name="connsiteY484" fmla="*/ 3511 h 10412"/>
                  <a:gd name="connsiteX485" fmla="*/ 8463 w 10000"/>
                  <a:gd name="connsiteY485" fmla="*/ 3575 h 10412"/>
                  <a:gd name="connsiteX486" fmla="*/ 8463 w 10000"/>
                  <a:gd name="connsiteY486" fmla="*/ 3625 h 10412"/>
                  <a:gd name="connsiteX487" fmla="*/ 8475 w 10000"/>
                  <a:gd name="connsiteY487" fmla="*/ 3688 h 10412"/>
                  <a:gd name="connsiteX488" fmla="*/ 8475 w 10000"/>
                  <a:gd name="connsiteY488" fmla="*/ 3745 h 10412"/>
                  <a:gd name="connsiteX489" fmla="*/ 8487 w 10000"/>
                  <a:gd name="connsiteY489" fmla="*/ 3796 h 10412"/>
                  <a:gd name="connsiteX490" fmla="*/ 8499 w 10000"/>
                  <a:gd name="connsiteY490" fmla="*/ 3859 h 10412"/>
                  <a:gd name="connsiteX491" fmla="*/ 8511 w 10000"/>
                  <a:gd name="connsiteY491" fmla="*/ 3922 h 10412"/>
                  <a:gd name="connsiteX492" fmla="*/ 8523 w 10000"/>
                  <a:gd name="connsiteY492" fmla="*/ 3986 h 10412"/>
                  <a:gd name="connsiteX493" fmla="*/ 8535 w 10000"/>
                  <a:gd name="connsiteY493" fmla="*/ 4036 h 10412"/>
                  <a:gd name="connsiteX494" fmla="*/ 8535 w 10000"/>
                  <a:gd name="connsiteY494" fmla="*/ 4093 h 10412"/>
                  <a:gd name="connsiteX495" fmla="*/ 8547 w 10000"/>
                  <a:gd name="connsiteY495" fmla="*/ 4156 h 10412"/>
                  <a:gd name="connsiteX496" fmla="*/ 8559 w 10000"/>
                  <a:gd name="connsiteY496" fmla="*/ 4232 h 10412"/>
                  <a:gd name="connsiteX497" fmla="*/ 8571 w 10000"/>
                  <a:gd name="connsiteY497" fmla="*/ 4296 h 10412"/>
                  <a:gd name="connsiteX498" fmla="*/ 8571 w 10000"/>
                  <a:gd name="connsiteY498" fmla="*/ 4359 h 10412"/>
                  <a:gd name="connsiteX499" fmla="*/ 8583 w 10000"/>
                  <a:gd name="connsiteY499" fmla="*/ 4416 h 10412"/>
                  <a:gd name="connsiteX500" fmla="*/ 8583 w 10000"/>
                  <a:gd name="connsiteY500" fmla="*/ 4479 h 10412"/>
                  <a:gd name="connsiteX501" fmla="*/ 8594 w 10000"/>
                  <a:gd name="connsiteY501" fmla="*/ 4555 h 10412"/>
                  <a:gd name="connsiteX502" fmla="*/ 8594 w 10000"/>
                  <a:gd name="connsiteY502" fmla="*/ 4631 h 10412"/>
                  <a:gd name="connsiteX503" fmla="*/ 8606 w 10000"/>
                  <a:gd name="connsiteY503" fmla="*/ 4694 h 10412"/>
                  <a:gd name="connsiteX504" fmla="*/ 8612 w 10000"/>
                  <a:gd name="connsiteY504" fmla="*/ 4764 h 10412"/>
                  <a:gd name="connsiteX505" fmla="*/ 8624 w 10000"/>
                  <a:gd name="connsiteY505" fmla="*/ 4827 h 10412"/>
                  <a:gd name="connsiteX506" fmla="*/ 8636 w 10000"/>
                  <a:gd name="connsiteY506" fmla="*/ 4903 h 10412"/>
                  <a:gd name="connsiteX507" fmla="*/ 8636 w 10000"/>
                  <a:gd name="connsiteY507" fmla="*/ 4966 h 10412"/>
                  <a:gd name="connsiteX508" fmla="*/ 8648 w 10000"/>
                  <a:gd name="connsiteY508" fmla="*/ 5042 h 10412"/>
                  <a:gd name="connsiteX509" fmla="*/ 8660 w 10000"/>
                  <a:gd name="connsiteY509" fmla="*/ 5112 h 10412"/>
                  <a:gd name="connsiteX510" fmla="*/ 8660 w 10000"/>
                  <a:gd name="connsiteY510" fmla="*/ 5187 h 10412"/>
                  <a:gd name="connsiteX511" fmla="*/ 8672 w 10000"/>
                  <a:gd name="connsiteY511" fmla="*/ 5251 h 10412"/>
                  <a:gd name="connsiteX512" fmla="*/ 8684 w 10000"/>
                  <a:gd name="connsiteY512" fmla="*/ 5327 h 10412"/>
                  <a:gd name="connsiteX513" fmla="*/ 8696 w 10000"/>
                  <a:gd name="connsiteY513" fmla="*/ 5396 h 10412"/>
                  <a:gd name="connsiteX514" fmla="*/ 8696 w 10000"/>
                  <a:gd name="connsiteY514" fmla="*/ 5472 h 10412"/>
                  <a:gd name="connsiteX515" fmla="*/ 8696 w 10000"/>
                  <a:gd name="connsiteY515" fmla="*/ 5535 h 10412"/>
                  <a:gd name="connsiteX516" fmla="*/ 8708 w 10000"/>
                  <a:gd name="connsiteY516" fmla="*/ 5611 h 10412"/>
                  <a:gd name="connsiteX517" fmla="*/ 8720 w 10000"/>
                  <a:gd name="connsiteY517" fmla="*/ 5687 h 10412"/>
                  <a:gd name="connsiteX518" fmla="*/ 8720 w 10000"/>
                  <a:gd name="connsiteY518" fmla="*/ 5744 h 10412"/>
                  <a:gd name="connsiteX519" fmla="*/ 8732 w 10000"/>
                  <a:gd name="connsiteY519" fmla="*/ 5820 h 10412"/>
                  <a:gd name="connsiteX520" fmla="*/ 8744 w 10000"/>
                  <a:gd name="connsiteY520" fmla="*/ 5896 h 10412"/>
                  <a:gd name="connsiteX521" fmla="*/ 8756 w 10000"/>
                  <a:gd name="connsiteY521" fmla="*/ 5972 h 10412"/>
                  <a:gd name="connsiteX522" fmla="*/ 8768 w 10000"/>
                  <a:gd name="connsiteY522" fmla="*/ 6022 h 10412"/>
                  <a:gd name="connsiteX523" fmla="*/ 8780 w 10000"/>
                  <a:gd name="connsiteY523" fmla="*/ 6092 h 10412"/>
                  <a:gd name="connsiteX524" fmla="*/ 8780 w 10000"/>
                  <a:gd name="connsiteY524" fmla="*/ 6155 h 10412"/>
                  <a:gd name="connsiteX525" fmla="*/ 8792 w 10000"/>
                  <a:gd name="connsiteY525" fmla="*/ 6231 h 10412"/>
                  <a:gd name="connsiteX526" fmla="*/ 8804 w 10000"/>
                  <a:gd name="connsiteY526" fmla="*/ 6282 h 10412"/>
                  <a:gd name="connsiteX527" fmla="*/ 8816 w 10000"/>
                  <a:gd name="connsiteY527" fmla="*/ 6358 h 10412"/>
                  <a:gd name="connsiteX528" fmla="*/ 8816 w 10000"/>
                  <a:gd name="connsiteY528" fmla="*/ 6415 h 10412"/>
                  <a:gd name="connsiteX529" fmla="*/ 8840 w 10000"/>
                  <a:gd name="connsiteY529" fmla="*/ 6478 h 10412"/>
                  <a:gd name="connsiteX530" fmla="*/ 8840 w 10000"/>
                  <a:gd name="connsiteY530" fmla="*/ 6541 h 10412"/>
                  <a:gd name="connsiteX531" fmla="*/ 8852 w 10000"/>
                  <a:gd name="connsiteY531" fmla="*/ 6604 h 10412"/>
                  <a:gd name="connsiteX532" fmla="*/ 8864 w 10000"/>
                  <a:gd name="connsiteY532" fmla="*/ 6668 h 10412"/>
                  <a:gd name="connsiteX533" fmla="*/ 8876 w 10000"/>
                  <a:gd name="connsiteY533" fmla="*/ 6724 h 10412"/>
                  <a:gd name="connsiteX534" fmla="*/ 8888 w 10000"/>
                  <a:gd name="connsiteY534" fmla="*/ 6788 h 10412"/>
                  <a:gd name="connsiteX535" fmla="*/ 8911 w 10000"/>
                  <a:gd name="connsiteY535" fmla="*/ 6838 h 10412"/>
                  <a:gd name="connsiteX536" fmla="*/ 8911 w 10000"/>
                  <a:gd name="connsiteY536" fmla="*/ 6902 h 10412"/>
                  <a:gd name="connsiteX537" fmla="*/ 8929 w 10000"/>
                  <a:gd name="connsiteY537" fmla="*/ 6965 h 10412"/>
                  <a:gd name="connsiteX538" fmla="*/ 8929 w 10000"/>
                  <a:gd name="connsiteY538" fmla="*/ 7015 h 10412"/>
                  <a:gd name="connsiteX539" fmla="*/ 8953 w 10000"/>
                  <a:gd name="connsiteY539" fmla="*/ 7060 h 10412"/>
                  <a:gd name="connsiteX540" fmla="*/ 8953 w 10000"/>
                  <a:gd name="connsiteY540" fmla="*/ 7110 h 10412"/>
                  <a:gd name="connsiteX541" fmla="*/ 8977 w 10000"/>
                  <a:gd name="connsiteY541" fmla="*/ 7174 h 10412"/>
                  <a:gd name="connsiteX542" fmla="*/ 8989 w 10000"/>
                  <a:gd name="connsiteY542" fmla="*/ 7224 h 10412"/>
                  <a:gd name="connsiteX543" fmla="*/ 9001 w 10000"/>
                  <a:gd name="connsiteY543" fmla="*/ 7275 h 10412"/>
                  <a:gd name="connsiteX544" fmla="*/ 9013 w 10000"/>
                  <a:gd name="connsiteY544" fmla="*/ 7325 h 10412"/>
                  <a:gd name="connsiteX545" fmla="*/ 9037 w 10000"/>
                  <a:gd name="connsiteY545" fmla="*/ 7370 h 10412"/>
                  <a:gd name="connsiteX546" fmla="*/ 9037 w 10000"/>
                  <a:gd name="connsiteY546" fmla="*/ 7408 h 10412"/>
                  <a:gd name="connsiteX547" fmla="*/ 9049 w 10000"/>
                  <a:gd name="connsiteY547" fmla="*/ 7458 h 10412"/>
                  <a:gd name="connsiteX548" fmla="*/ 9061 w 10000"/>
                  <a:gd name="connsiteY548" fmla="*/ 7509 h 10412"/>
                  <a:gd name="connsiteX549" fmla="*/ 9073 w 10000"/>
                  <a:gd name="connsiteY549" fmla="*/ 7547 h 10412"/>
                  <a:gd name="connsiteX550" fmla="*/ 9085 w 10000"/>
                  <a:gd name="connsiteY550" fmla="*/ 7597 h 10412"/>
                  <a:gd name="connsiteX551" fmla="*/ 9097 w 10000"/>
                  <a:gd name="connsiteY551" fmla="*/ 7635 h 10412"/>
                  <a:gd name="connsiteX552" fmla="*/ 9097 w 10000"/>
                  <a:gd name="connsiteY552" fmla="*/ 7673 h 10412"/>
                  <a:gd name="connsiteX553" fmla="*/ 9121 w 10000"/>
                  <a:gd name="connsiteY553" fmla="*/ 7718 h 10412"/>
                  <a:gd name="connsiteX554" fmla="*/ 9133 w 10000"/>
                  <a:gd name="connsiteY554" fmla="*/ 7781 h 10412"/>
                  <a:gd name="connsiteX555" fmla="*/ 9157 w 10000"/>
                  <a:gd name="connsiteY555" fmla="*/ 7857 h 10412"/>
                  <a:gd name="connsiteX556" fmla="*/ 9181 w 10000"/>
                  <a:gd name="connsiteY556" fmla="*/ 7907 h 10412"/>
                  <a:gd name="connsiteX557" fmla="*/ 9193 w 10000"/>
                  <a:gd name="connsiteY557" fmla="*/ 7971 h 10412"/>
                  <a:gd name="connsiteX558" fmla="*/ 9205 w 10000"/>
                  <a:gd name="connsiteY558" fmla="*/ 8021 h 10412"/>
                  <a:gd name="connsiteX559" fmla="*/ 9217 w 10000"/>
                  <a:gd name="connsiteY559" fmla="*/ 8065 h 10412"/>
                  <a:gd name="connsiteX560" fmla="*/ 9228 w 10000"/>
                  <a:gd name="connsiteY560" fmla="*/ 8091 h 10412"/>
                  <a:gd name="connsiteX561" fmla="*/ 9240 w 10000"/>
                  <a:gd name="connsiteY561" fmla="*/ 8141 h 10412"/>
                  <a:gd name="connsiteX562" fmla="*/ 9246 w 10000"/>
                  <a:gd name="connsiteY562" fmla="*/ 8179 h 10412"/>
                  <a:gd name="connsiteX563" fmla="*/ 9258 w 10000"/>
                  <a:gd name="connsiteY563" fmla="*/ 8192 h 10412"/>
                  <a:gd name="connsiteX564" fmla="*/ 9246 w 10000"/>
                  <a:gd name="connsiteY564" fmla="*/ 8192 h 10412"/>
                  <a:gd name="connsiteX565" fmla="*/ 9240 w 10000"/>
                  <a:gd name="connsiteY565" fmla="*/ 8192 h 10412"/>
                  <a:gd name="connsiteX566" fmla="*/ 9217 w 10000"/>
                  <a:gd name="connsiteY566" fmla="*/ 8205 h 10412"/>
                  <a:gd name="connsiteX567" fmla="*/ 9193 w 10000"/>
                  <a:gd name="connsiteY567" fmla="*/ 8217 h 10412"/>
                  <a:gd name="connsiteX568" fmla="*/ 9145 w 10000"/>
                  <a:gd name="connsiteY568" fmla="*/ 8217 h 10412"/>
                  <a:gd name="connsiteX569" fmla="*/ 9097 w 10000"/>
                  <a:gd name="connsiteY569" fmla="*/ 8242 h 10412"/>
                  <a:gd name="connsiteX570" fmla="*/ 9037 w 10000"/>
                  <a:gd name="connsiteY570" fmla="*/ 8268 h 10412"/>
                  <a:gd name="connsiteX571" fmla="*/ 8977 w 10000"/>
                  <a:gd name="connsiteY571" fmla="*/ 8280 h 10412"/>
                  <a:gd name="connsiteX572" fmla="*/ 8941 w 10000"/>
                  <a:gd name="connsiteY572" fmla="*/ 8293 h 10412"/>
                  <a:gd name="connsiteX573" fmla="*/ 8911 w 10000"/>
                  <a:gd name="connsiteY573" fmla="*/ 8306 h 10412"/>
                  <a:gd name="connsiteX574" fmla="*/ 8864 w 10000"/>
                  <a:gd name="connsiteY574" fmla="*/ 8306 h 10412"/>
                  <a:gd name="connsiteX575" fmla="*/ 8828 w 10000"/>
                  <a:gd name="connsiteY575" fmla="*/ 8318 h 10412"/>
                  <a:gd name="connsiteX576" fmla="*/ 8792 w 10000"/>
                  <a:gd name="connsiteY576" fmla="*/ 8331 h 10412"/>
                  <a:gd name="connsiteX577" fmla="*/ 8744 w 10000"/>
                  <a:gd name="connsiteY577" fmla="*/ 8344 h 10412"/>
                  <a:gd name="connsiteX578" fmla="*/ 8696 w 10000"/>
                  <a:gd name="connsiteY578" fmla="*/ 8356 h 10412"/>
                  <a:gd name="connsiteX579" fmla="*/ 8660 w 10000"/>
                  <a:gd name="connsiteY579" fmla="*/ 8375 h 10412"/>
                  <a:gd name="connsiteX580" fmla="*/ 8606 w 10000"/>
                  <a:gd name="connsiteY580" fmla="*/ 8388 h 10412"/>
                  <a:gd name="connsiteX581" fmla="*/ 8559 w 10000"/>
                  <a:gd name="connsiteY581" fmla="*/ 8401 h 10412"/>
                  <a:gd name="connsiteX582" fmla="*/ 8511 w 10000"/>
                  <a:gd name="connsiteY582" fmla="*/ 8413 h 10412"/>
                  <a:gd name="connsiteX583" fmla="*/ 8463 w 10000"/>
                  <a:gd name="connsiteY583" fmla="*/ 8439 h 10412"/>
                  <a:gd name="connsiteX584" fmla="*/ 8403 w 10000"/>
                  <a:gd name="connsiteY584" fmla="*/ 8451 h 10412"/>
                  <a:gd name="connsiteX585" fmla="*/ 8343 w 10000"/>
                  <a:gd name="connsiteY585" fmla="*/ 8464 h 10412"/>
                  <a:gd name="connsiteX586" fmla="*/ 8295 w 10000"/>
                  <a:gd name="connsiteY586" fmla="*/ 8477 h 10412"/>
                  <a:gd name="connsiteX587" fmla="*/ 8254 w 10000"/>
                  <a:gd name="connsiteY587" fmla="*/ 8502 h 10412"/>
                  <a:gd name="connsiteX588" fmla="*/ 8182 w 10000"/>
                  <a:gd name="connsiteY588" fmla="*/ 8514 h 10412"/>
                  <a:gd name="connsiteX589" fmla="*/ 8122 w 10000"/>
                  <a:gd name="connsiteY589" fmla="*/ 8527 h 10412"/>
                  <a:gd name="connsiteX590" fmla="*/ 8062 w 10000"/>
                  <a:gd name="connsiteY590" fmla="*/ 8540 h 10412"/>
                  <a:gd name="connsiteX591" fmla="*/ 8002 w 10000"/>
                  <a:gd name="connsiteY591" fmla="*/ 8565 h 10412"/>
                  <a:gd name="connsiteX592" fmla="*/ 7949 w 10000"/>
                  <a:gd name="connsiteY592" fmla="*/ 8578 h 10412"/>
                  <a:gd name="connsiteX593" fmla="*/ 7889 w 10000"/>
                  <a:gd name="connsiteY593" fmla="*/ 8590 h 10412"/>
                  <a:gd name="connsiteX594" fmla="*/ 7817 w 10000"/>
                  <a:gd name="connsiteY594" fmla="*/ 8616 h 10412"/>
                  <a:gd name="connsiteX595" fmla="*/ 7757 w 10000"/>
                  <a:gd name="connsiteY595" fmla="*/ 8628 h 10412"/>
                  <a:gd name="connsiteX596" fmla="*/ 7685 w 10000"/>
                  <a:gd name="connsiteY596" fmla="*/ 8641 h 10412"/>
                  <a:gd name="connsiteX597" fmla="*/ 7632 w 10000"/>
                  <a:gd name="connsiteY597" fmla="*/ 8666 h 10412"/>
                  <a:gd name="connsiteX598" fmla="*/ 7560 w 10000"/>
                  <a:gd name="connsiteY598" fmla="*/ 8679 h 10412"/>
                  <a:gd name="connsiteX599" fmla="*/ 7488 w 10000"/>
                  <a:gd name="connsiteY599" fmla="*/ 8685 h 10412"/>
                  <a:gd name="connsiteX600" fmla="*/ 7416 w 10000"/>
                  <a:gd name="connsiteY600" fmla="*/ 8698 h 10412"/>
                  <a:gd name="connsiteX601" fmla="*/ 7356 w 10000"/>
                  <a:gd name="connsiteY601" fmla="*/ 8723 h 10412"/>
                  <a:gd name="connsiteX602" fmla="*/ 7291 w 10000"/>
                  <a:gd name="connsiteY602" fmla="*/ 8736 h 10412"/>
                  <a:gd name="connsiteX603" fmla="*/ 7219 w 10000"/>
                  <a:gd name="connsiteY603" fmla="*/ 8761 h 10412"/>
                  <a:gd name="connsiteX604" fmla="*/ 7147 w 10000"/>
                  <a:gd name="connsiteY604" fmla="*/ 8774 h 10412"/>
                  <a:gd name="connsiteX605" fmla="*/ 7075 w 10000"/>
                  <a:gd name="connsiteY605" fmla="*/ 8786 h 10412"/>
                  <a:gd name="connsiteX606" fmla="*/ 7010 w 10000"/>
                  <a:gd name="connsiteY606" fmla="*/ 8799 h 10412"/>
                  <a:gd name="connsiteX607" fmla="*/ 6938 w 10000"/>
                  <a:gd name="connsiteY607" fmla="*/ 8824 h 10412"/>
                  <a:gd name="connsiteX608" fmla="*/ 6866 w 10000"/>
                  <a:gd name="connsiteY608" fmla="*/ 8837 h 10412"/>
                  <a:gd name="connsiteX609" fmla="*/ 6782 w 10000"/>
                  <a:gd name="connsiteY609" fmla="*/ 8850 h 10412"/>
                  <a:gd name="connsiteX610" fmla="*/ 6711 w 10000"/>
                  <a:gd name="connsiteY610" fmla="*/ 8862 h 10412"/>
                  <a:gd name="connsiteX611" fmla="*/ 6645 w 10000"/>
                  <a:gd name="connsiteY611" fmla="*/ 8875 h 10412"/>
                  <a:gd name="connsiteX612" fmla="*/ 6573 w 10000"/>
                  <a:gd name="connsiteY612" fmla="*/ 8888 h 10412"/>
                  <a:gd name="connsiteX613" fmla="*/ 6501 w 10000"/>
                  <a:gd name="connsiteY613" fmla="*/ 8900 h 10412"/>
                  <a:gd name="connsiteX614" fmla="*/ 6429 w 10000"/>
                  <a:gd name="connsiteY614" fmla="*/ 8926 h 10412"/>
                  <a:gd name="connsiteX615" fmla="*/ 6364 w 10000"/>
                  <a:gd name="connsiteY615" fmla="*/ 8938 h 10412"/>
                  <a:gd name="connsiteX616" fmla="*/ 6292 w 10000"/>
                  <a:gd name="connsiteY616" fmla="*/ 8951 h 10412"/>
                  <a:gd name="connsiteX617" fmla="*/ 6208 w 10000"/>
                  <a:gd name="connsiteY617" fmla="*/ 8964 h 10412"/>
                  <a:gd name="connsiteX618" fmla="*/ 6136 w 10000"/>
                  <a:gd name="connsiteY618" fmla="*/ 8976 h 10412"/>
                  <a:gd name="connsiteX619" fmla="*/ 6065 w 10000"/>
                  <a:gd name="connsiteY619" fmla="*/ 8989 h 10412"/>
                  <a:gd name="connsiteX620" fmla="*/ 5999 w 10000"/>
                  <a:gd name="connsiteY620" fmla="*/ 9002 h 10412"/>
                  <a:gd name="connsiteX621" fmla="*/ 5927 w 10000"/>
                  <a:gd name="connsiteY621" fmla="*/ 9014 h 10412"/>
                  <a:gd name="connsiteX622" fmla="*/ 5843 w 10000"/>
                  <a:gd name="connsiteY622" fmla="*/ 9014 h 10412"/>
                  <a:gd name="connsiteX623" fmla="*/ 5772 w 10000"/>
                  <a:gd name="connsiteY623" fmla="*/ 9020 h 10412"/>
                  <a:gd name="connsiteX624" fmla="*/ 5706 w 10000"/>
                  <a:gd name="connsiteY624" fmla="*/ 9033 h 10412"/>
                  <a:gd name="connsiteX625" fmla="*/ 5634 w 10000"/>
                  <a:gd name="connsiteY625" fmla="*/ 9046 h 10412"/>
                  <a:gd name="connsiteX626" fmla="*/ 5550 w 10000"/>
                  <a:gd name="connsiteY626" fmla="*/ 9058 h 10412"/>
                  <a:gd name="connsiteX627" fmla="*/ 5478 w 10000"/>
                  <a:gd name="connsiteY627" fmla="*/ 9084 h 10412"/>
                  <a:gd name="connsiteX628" fmla="*/ 5413 w 10000"/>
                  <a:gd name="connsiteY628" fmla="*/ 9096 h 10412"/>
                  <a:gd name="connsiteX629" fmla="*/ 5329 w 10000"/>
                  <a:gd name="connsiteY629" fmla="*/ 9109 h 10412"/>
                  <a:gd name="connsiteX630" fmla="*/ 5257 w 10000"/>
                  <a:gd name="connsiteY630" fmla="*/ 9122 h 10412"/>
                  <a:gd name="connsiteX631" fmla="*/ 5185 w 10000"/>
                  <a:gd name="connsiteY631" fmla="*/ 9134 h 10412"/>
                  <a:gd name="connsiteX632" fmla="*/ 5114 w 10000"/>
                  <a:gd name="connsiteY632" fmla="*/ 9147 h 10412"/>
                  <a:gd name="connsiteX633" fmla="*/ 5036 w 10000"/>
                  <a:gd name="connsiteY633" fmla="*/ 9160 h 10412"/>
                  <a:gd name="connsiteX634" fmla="*/ 4964 w 10000"/>
                  <a:gd name="connsiteY634" fmla="*/ 9172 h 10412"/>
                  <a:gd name="connsiteX635" fmla="*/ 4892 w 10000"/>
                  <a:gd name="connsiteY635" fmla="*/ 9198 h 10412"/>
                  <a:gd name="connsiteX636" fmla="*/ 4821 w 10000"/>
                  <a:gd name="connsiteY636" fmla="*/ 9210 h 10412"/>
                  <a:gd name="connsiteX637" fmla="*/ 4755 w 10000"/>
                  <a:gd name="connsiteY637" fmla="*/ 9223 h 10412"/>
                  <a:gd name="connsiteX638" fmla="*/ 4671 w 10000"/>
                  <a:gd name="connsiteY638" fmla="*/ 9236 h 10412"/>
                  <a:gd name="connsiteX639" fmla="*/ 4599 w 10000"/>
                  <a:gd name="connsiteY639" fmla="*/ 9248 h 10412"/>
                  <a:gd name="connsiteX640" fmla="*/ 4528 w 10000"/>
                  <a:gd name="connsiteY640" fmla="*/ 9261 h 10412"/>
                  <a:gd name="connsiteX641" fmla="*/ 4462 w 10000"/>
                  <a:gd name="connsiteY641" fmla="*/ 9273 h 10412"/>
                  <a:gd name="connsiteX642" fmla="*/ 4390 w 10000"/>
                  <a:gd name="connsiteY642" fmla="*/ 9286 h 10412"/>
                  <a:gd name="connsiteX643" fmla="*/ 4330 w 10000"/>
                  <a:gd name="connsiteY643" fmla="*/ 9311 h 10412"/>
                  <a:gd name="connsiteX644" fmla="*/ 4258 w 10000"/>
                  <a:gd name="connsiteY644" fmla="*/ 9324 h 10412"/>
                  <a:gd name="connsiteX645" fmla="*/ 4187 w 10000"/>
                  <a:gd name="connsiteY645" fmla="*/ 9337 h 10412"/>
                  <a:gd name="connsiteX646" fmla="*/ 4121 w 10000"/>
                  <a:gd name="connsiteY646" fmla="*/ 9349 h 10412"/>
                  <a:gd name="connsiteX647" fmla="*/ 4061 w 10000"/>
                  <a:gd name="connsiteY647" fmla="*/ 9368 h 10412"/>
                  <a:gd name="connsiteX648" fmla="*/ 3989 w 10000"/>
                  <a:gd name="connsiteY648" fmla="*/ 9381 h 10412"/>
                  <a:gd name="connsiteX649" fmla="*/ 3929 w 10000"/>
                  <a:gd name="connsiteY649" fmla="*/ 9394 h 10412"/>
                  <a:gd name="connsiteX650" fmla="*/ 3870 w 10000"/>
                  <a:gd name="connsiteY650" fmla="*/ 9406 h 10412"/>
                  <a:gd name="connsiteX651" fmla="*/ 3816 w 10000"/>
                  <a:gd name="connsiteY651" fmla="*/ 9419 h 10412"/>
                  <a:gd name="connsiteX652" fmla="*/ 3744 w 10000"/>
                  <a:gd name="connsiteY652" fmla="*/ 9432 h 10412"/>
                  <a:gd name="connsiteX653" fmla="*/ 3684 w 10000"/>
                  <a:gd name="connsiteY653" fmla="*/ 9444 h 10412"/>
                  <a:gd name="connsiteX654" fmla="*/ 3624 w 10000"/>
                  <a:gd name="connsiteY654" fmla="*/ 9457 h 10412"/>
                  <a:gd name="connsiteX655" fmla="*/ 3577 w 10000"/>
                  <a:gd name="connsiteY655" fmla="*/ 9470 h 10412"/>
                  <a:gd name="connsiteX656" fmla="*/ 3523 w 10000"/>
                  <a:gd name="connsiteY656" fmla="*/ 9482 h 10412"/>
                  <a:gd name="connsiteX657" fmla="*/ 3463 w 10000"/>
                  <a:gd name="connsiteY657" fmla="*/ 9495 h 10412"/>
                  <a:gd name="connsiteX658" fmla="*/ 3415 w 10000"/>
                  <a:gd name="connsiteY658" fmla="*/ 9508 h 10412"/>
                  <a:gd name="connsiteX659" fmla="*/ 3367 w 10000"/>
                  <a:gd name="connsiteY659" fmla="*/ 9520 h 10412"/>
                  <a:gd name="connsiteX660" fmla="*/ 3307 w 10000"/>
                  <a:gd name="connsiteY660" fmla="*/ 9533 h 10412"/>
                  <a:gd name="connsiteX661" fmla="*/ 3260 w 10000"/>
                  <a:gd name="connsiteY661" fmla="*/ 9545 h 10412"/>
                  <a:gd name="connsiteX662" fmla="*/ 3212 w 10000"/>
                  <a:gd name="connsiteY662" fmla="*/ 9545 h 10412"/>
                  <a:gd name="connsiteX663" fmla="*/ 3182 w 10000"/>
                  <a:gd name="connsiteY663" fmla="*/ 9558 h 10412"/>
                  <a:gd name="connsiteX664" fmla="*/ 3134 w 10000"/>
                  <a:gd name="connsiteY664" fmla="*/ 9571 h 10412"/>
                  <a:gd name="connsiteX665" fmla="*/ 3086 w 10000"/>
                  <a:gd name="connsiteY665" fmla="*/ 9583 h 10412"/>
                  <a:gd name="connsiteX666" fmla="*/ 3050 w 10000"/>
                  <a:gd name="connsiteY666" fmla="*/ 9596 h 10412"/>
                  <a:gd name="connsiteX667" fmla="*/ 3014 w 10000"/>
                  <a:gd name="connsiteY667" fmla="*/ 9609 h 10412"/>
                  <a:gd name="connsiteX668" fmla="*/ 2978 w 10000"/>
                  <a:gd name="connsiteY668" fmla="*/ 9609 h 10412"/>
                  <a:gd name="connsiteX669" fmla="*/ 2943 w 10000"/>
                  <a:gd name="connsiteY669" fmla="*/ 9621 h 10412"/>
                  <a:gd name="connsiteX670" fmla="*/ 2907 w 10000"/>
                  <a:gd name="connsiteY670" fmla="*/ 9621 h 10412"/>
                  <a:gd name="connsiteX671" fmla="*/ 2889 w 10000"/>
                  <a:gd name="connsiteY671" fmla="*/ 9634 h 10412"/>
                  <a:gd name="connsiteX672" fmla="*/ 2829 w 10000"/>
                  <a:gd name="connsiteY672" fmla="*/ 9647 h 10412"/>
                  <a:gd name="connsiteX673" fmla="*/ 2793 w 10000"/>
                  <a:gd name="connsiteY673" fmla="*/ 9659 h 10412"/>
                  <a:gd name="connsiteX674" fmla="*/ 2757 w 10000"/>
                  <a:gd name="connsiteY674" fmla="*/ 9672 h 10412"/>
                  <a:gd name="connsiteX675" fmla="*/ 2733 w 10000"/>
                  <a:gd name="connsiteY675" fmla="*/ 9672 h 10412"/>
                  <a:gd name="connsiteX676" fmla="*/ 2709 w 10000"/>
                  <a:gd name="connsiteY676" fmla="*/ 9678 h 10412"/>
                  <a:gd name="connsiteX677" fmla="*/ 2709 w 10000"/>
                  <a:gd name="connsiteY677" fmla="*/ 9678 h 10412"/>
                  <a:gd name="connsiteX678" fmla="*/ 2709 w 10000"/>
                  <a:gd name="connsiteY678" fmla="*/ 9672 h 10412"/>
                  <a:gd name="connsiteX679" fmla="*/ 2697 w 10000"/>
                  <a:gd name="connsiteY679" fmla="*/ 9634 h 10412"/>
                  <a:gd name="connsiteX680" fmla="*/ 2697 w 10000"/>
                  <a:gd name="connsiteY680" fmla="*/ 9583 h 10412"/>
                  <a:gd name="connsiteX681" fmla="*/ 2685 w 10000"/>
                  <a:gd name="connsiteY681" fmla="*/ 9558 h 10412"/>
                  <a:gd name="connsiteX682" fmla="*/ 2685 w 10000"/>
                  <a:gd name="connsiteY682" fmla="*/ 9508 h 10412"/>
                  <a:gd name="connsiteX683" fmla="*/ 2685 w 10000"/>
                  <a:gd name="connsiteY683" fmla="*/ 9470 h 10412"/>
                  <a:gd name="connsiteX684" fmla="*/ 2673 w 10000"/>
                  <a:gd name="connsiteY684" fmla="*/ 9394 h 10412"/>
                  <a:gd name="connsiteX685" fmla="*/ 2661 w 10000"/>
                  <a:gd name="connsiteY685" fmla="*/ 9349 h 10412"/>
                  <a:gd name="connsiteX686" fmla="*/ 2661 w 10000"/>
                  <a:gd name="connsiteY686" fmla="*/ 9299 h 10412"/>
                  <a:gd name="connsiteX687" fmla="*/ 2650 w 10000"/>
                  <a:gd name="connsiteY687" fmla="*/ 9273 h 10412"/>
                  <a:gd name="connsiteX688" fmla="*/ 2650 w 10000"/>
                  <a:gd name="connsiteY688" fmla="*/ 9236 h 10412"/>
                  <a:gd name="connsiteX689" fmla="*/ 2650 w 10000"/>
                  <a:gd name="connsiteY689" fmla="*/ 9198 h 10412"/>
                  <a:gd name="connsiteX690" fmla="*/ 2638 w 10000"/>
                  <a:gd name="connsiteY690" fmla="*/ 9147 h 10412"/>
                  <a:gd name="connsiteX691" fmla="*/ 2626 w 10000"/>
                  <a:gd name="connsiteY691" fmla="*/ 9109 h 10412"/>
                  <a:gd name="connsiteX692" fmla="*/ 2626 w 10000"/>
                  <a:gd name="connsiteY692" fmla="*/ 9071 h 10412"/>
                  <a:gd name="connsiteX693" fmla="*/ 2614 w 10000"/>
                  <a:gd name="connsiteY693" fmla="*/ 9033 h 10412"/>
                  <a:gd name="connsiteX694" fmla="*/ 2602 w 10000"/>
                  <a:gd name="connsiteY694" fmla="*/ 8989 h 10412"/>
                  <a:gd name="connsiteX695" fmla="*/ 2602 w 10000"/>
                  <a:gd name="connsiteY695" fmla="*/ 8951 h 10412"/>
                  <a:gd name="connsiteX696" fmla="*/ 2590 w 10000"/>
                  <a:gd name="connsiteY696" fmla="*/ 8900 h 10412"/>
                  <a:gd name="connsiteX697" fmla="*/ 2590 w 10000"/>
                  <a:gd name="connsiteY697" fmla="*/ 8850 h 10412"/>
                  <a:gd name="connsiteX698" fmla="*/ 2578 w 10000"/>
                  <a:gd name="connsiteY698" fmla="*/ 8786 h 10412"/>
                  <a:gd name="connsiteX699" fmla="*/ 2572 w 10000"/>
                  <a:gd name="connsiteY699" fmla="*/ 8736 h 10412"/>
                  <a:gd name="connsiteX700" fmla="*/ 2560 w 10000"/>
                  <a:gd name="connsiteY700" fmla="*/ 8685 h 10412"/>
                  <a:gd name="connsiteX701" fmla="*/ 2548 w 10000"/>
                  <a:gd name="connsiteY701" fmla="*/ 8641 h 10412"/>
                  <a:gd name="connsiteX702" fmla="*/ 2536 w 10000"/>
                  <a:gd name="connsiteY702" fmla="*/ 8578 h 10412"/>
                  <a:gd name="connsiteX703" fmla="*/ 2536 w 10000"/>
                  <a:gd name="connsiteY703" fmla="*/ 8527 h 10412"/>
                  <a:gd name="connsiteX704" fmla="*/ 2524 w 10000"/>
                  <a:gd name="connsiteY704" fmla="*/ 8464 h 10412"/>
                  <a:gd name="connsiteX705" fmla="*/ 2512 w 10000"/>
                  <a:gd name="connsiteY705" fmla="*/ 8413 h 10412"/>
                  <a:gd name="connsiteX706" fmla="*/ 2488 w 10000"/>
                  <a:gd name="connsiteY706" fmla="*/ 8344 h 10412"/>
                  <a:gd name="connsiteX707" fmla="*/ 2476 w 10000"/>
                  <a:gd name="connsiteY707" fmla="*/ 8293 h 10412"/>
                  <a:gd name="connsiteX708" fmla="*/ 2464 w 10000"/>
                  <a:gd name="connsiteY708" fmla="*/ 8217 h 10412"/>
                  <a:gd name="connsiteX709" fmla="*/ 2452 w 10000"/>
                  <a:gd name="connsiteY709" fmla="*/ 8167 h 10412"/>
                  <a:gd name="connsiteX710" fmla="*/ 2440 w 10000"/>
                  <a:gd name="connsiteY710" fmla="*/ 8091 h 10412"/>
                  <a:gd name="connsiteX711" fmla="*/ 2428 w 10000"/>
                  <a:gd name="connsiteY711" fmla="*/ 8027 h 10412"/>
                  <a:gd name="connsiteX712" fmla="*/ 2416 w 10000"/>
                  <a:gd name="connsiteY712" fmla="*/ 7958 h 10412"/>
                  <a:gd name="connsiteX713" fmla="*/ 2404 w 10000"/>
                  <a:gd name="connsiteY713" fmla="*/ 7895 h 10412"/>
                  <a:gd name="connsiteX714" fmla="*/ 2380 w 10000"/>
                  <a:gd name="connsiteY714" fmla="*/ 7819 h 10412"/>
                  <a:gd name="connsiteX715" fmla="*/ 2356 w 10000"/>
                  <a:gd name="connsiteY715" fmla="*/ 7755 h 10412"/>
                  <a:gd name="connsiteX716" fmla="*/ 2344 w 10000"/>
                  <a:gd name="connsiteY716" fmla="*/ 7686 h 10412"/>
                  <a:gd name="connsiteX717" fmla="*/ 2333 w 10000"/>
                  <a:gd name="connsiteY717" fmla="*/ 7610 h 10412"/>
                  <a:gd name="connsiteX718" fmla="*/ 2309 w 10000"/>
                  <a:gd name="connsiteY718" fmla="*/ 7534 h 10412"/>
                  <a:gd name="connsiteX719" fmla="*/ 2297 w 10000"/>
                  <a:gd name="connsiteY719" fmla="*/ 7458 h 10412"/>
                  <a:gd name="connsiteX720" fmla="*/ 2273 w 10000"/>
                  <a:gd name="connsiteY720" fmla="*/ 7382 h 10412"/>
                  <a:gd name="connsiteX721" fmla="*/ 2261 w 10000"/>
                  <a:gd name="connsiteY721" fmla="*/ 7313 h 10412"/>
                  <a:gd name="connsiteX722" fmla="*/ 2243 w 10000"/>
                  <a:gd name="connsiteY722" fmla="*/ 7237 h 10412"/>
                  <a:gd name="connsiteX723" fmla="*/ 2219 w 10000"/>
                  <a:gd name="connsiteY723" fmla="*/ 7148 h 10412"/>
                  <a:gd name="connsiteX724" fmla="*/ 2195 w 10000"/>
                  <a:gd name="connsiteY724" fmla="*/ 7072 h 10412"/>
                  <a:gd name="connsiteX725" fmla="*/ 2171 w 10000"/>
                  <a:gd name="connsiteY725" fmla="*/ 7003 h 10412"/>
                  <a:gd name="connsiteX726" fmla="*/ 2147 w 10000"/>
                  <a:gd name="connsiteY726" fmla="*/ 6914 h 10412"/>
                  <a:gd name="connsiteX727" fmla="*/ 2135 w 10000"/>
                  <a:gd name="connsiteY727" fmla="*/ 6838 h 10412"/>
                  <a:gd name="connsiteX728" fmla="*/ 2111 w 10000"/>
                  <a:gd name="connsiteY728" fmla="*/ 6750 h 10412"/>
                  <a:gd name="connsiteX729" fmla="*/ 2087 w 10000"/>
                  <a:gd name="connsiteY729" fmla="*/ 6680 h 10412"/>
                  <a:gd name="connsiteX730" fmla="*/ 2051 w 10000"/>
                  <a:gd name="connsiteY730" fmla="*/ 6579 h 10412"/>
                  <a:gd name="connsiteX731" fmla="*/ 2028 w 10000"/>
                  <a:gd name="connsiteY731" fmla="*/ 6490 h 10412"/>
                  <a:gd name="connsiteX732" fmla="*/ 2004 w 10000"/>
                  <a:gd name="connsiteY732" fmla="*/ 6402 h 10412"/>
                  <a:gd name="connsiteX733" fmla="*/ 1980 w 10000"/>
                  <a:gd name="connsiteY733" fmla="*/ 6320 h 10412"/>
                  <a:gd name="connsiteX734" fmla="*/ 1944 w 10000"/>
                  <a:gd name="connsiteY734" fmla="*/ 6218 h 10412"/>
                  <a:gd name="connsiteX735" fmla="*/ 1926 w 10000"/>
                  <a:gd name="connsiteY735" fmla="*/ 6130 h 10412"/>
                  <a:gd name="connsiteX736" fmla="*/ 1902 w 10000"/>
                  <a:gd name="connsiteY736" fmla="*/ 6035 h 10412"/>
                  <a:gd name="connsiteX737" fmla="*/ 1878 w 10000"/>
                  <a:gd name="connsiteY737" fmla="*/ 5946 h 10412"/>
                  <a:gd name="connsiteX738" fmla="*/ 1854 w 10000"/>
                  <a:gd name="connsiteY738" fmla="*/ 5845 h 10412"/>
                  <a:gd name="connsiteX739" fmla="*/ 1818 w 10000"/>
                  <a:gd name="connsiteY739" fmla="*/ 5744 h 10412"/>
                  <a:gd name="connsiteX740" fmla="*/ 1794 w 10000"/>
                  <a:gd name="connsiteY740" fmla="*/ 5649 h 10412"/>
                  <a:gd name="connsiteX741" fmla="*/ 1770 w 10000"/>
                  <a:gd name="connsiteY741" fmla="*/ 5548 h 10412"/>
                  <a:gd name="connsiteX742" fmla="*/ 1734 w 10000"/>
                  <a:gd name="connsiteY742" fmla="*/ 5447 h 10412"/>
                  <a:gd name="connsiteX743" fmla="*/ 1711 w 10000"/>
                  <a:gd name="connsiteY743" fmla="*/ 5352 h 10412"/>
                  <a:gd name="connsiteX744" fmla="*/ 1675 w 10000"/>
                  <a:gd name="connsiteY744" fmla="*/ 5251 h 10412"/>
                  <a:gd name="connsiteX745" fmla="*/ 1651 w 10000"/>
                  <a:gd name="connsiteY745" fmla="*/ 5150 h 10412"/>
                  <a:gd name="connsiteX746" fmla="*/ 1615 w 10000"/>
                  <a:gd name="connsiteY746" fmla="*/ 5048 h 10412"/>
                  <a:gd name="connsiteX747" fmla="*/ 1597 w 10000"/>
                  <a:gd name="connsiteY747" fmla="*/ 4941 h 10412"/>
                  <a:gd name="connsiteX748" fmla="*/ 1561 w 10000"/>
                  <a:gd name="connsiteY748" fmla="*/ 4840 h 10412"/>
                  <a:gd name="connsiteX749" fmla="*/ 1537 w 10000"/>
                  <a:gd name="connsiteY749" fmla="*/ 4738 h 10412"/>
                  <a:gd name="connsiteX750" fmla="*/ 1501 w 10000"/>
                  <a:gd name="connsiteY750" fmla="*/ 4643 h 10412"/>
                  <a:gd name="connsiteX751" fmla="*/ 1477 w 10000"/>
                  <a:gd name="connsiteY751" fmla="*/ 4530 h 10412"/>
                  <a:gd name="connsiteX752" fmla="*/ 1441 w 10000"/>
                  <a:gd name="connsiteY752" fmla="*/ 4428 h 10412"/>
                  <a:gd name="connsiteX753" fmla="*/ 1417 w 10000"/>
                  <a:gd name="connsiteY753" fmla="*/ 4334 h 10412"/>
                  <a:gd name="connsiteX754" fmla="*/ 1394 w 10000"/>
                  <a:gd name="connsiteY754" fmla="*/ 4232 h 10412"/>
                  <a:gd name="connsiteX755" fmla="*/ 1370 w 10000"/>
                  <a:gd name="connsiteY755" fmla="*/ 4131 h 10412"/>
                  <a:gd name="connsiteX756" fmla="*/ 1334 w 10000"/>
                  <a:gd name="connsiteY756" fmla="*/ 4036 h 10412"/>
                  <a:gd name="connsiteX757" fmla="*/ 1310 w 10000"/>
                  <a:gd name="connsiteY757" fmla="*/ 3935 h 10412"/>
                  <a:gd name="connsiteX758" fmla="*/ 1280 w 10000"/>
                  <a:gd name="connsiteY758" fmla="*/ 3834 h 10412"/>
                  <a:gd name="connsiteX759" fmla="*/ 1256 w 10000"/>
                  <a:gd name="connsiteY759" fmla="*/ 3733 h 10412"/>
                  <a:gd name="connsiteX760" fmla="*/ 1232 w 10000"/>
                  <a:gd name="connsiteY760" fmla="*/ 3650 h 10412"/>
                  <a:gd name="connsiteX761" fmla="*/ 1208 w 10000"/>
                  <a:gd name="connsiteY761" fmla="*/ 3562 h 10412"/>
                  <a:gd name="connsiteX762" fmla="*/ 1172 w 10000"/>
                  <a:gd name="connsiteY762" fmla="*/ 3461 h 10412"/>
                  <a:gd name="connsiteX763" fmla="*/ 1148 w 10000"/>
                  <a:gd name="connsiteY763" fmla="*/ 3366 h 10412"/>
                  <a:gd name="connsiteX764" fmla="*/ 1124 w 10000"/>
                  <a:gd name="connsiteY764" fmla="*/ 3265 h 10412"/>
                  <a:gd name="connsiteX765" fmla="*/ 1100 w 10000"/>
                  <a:gd name="connsiteY765" fmla="*/ 3189 h 10412"/>
                  <a:gd name="connsiteX766" fmla="*/ 1077 w 10000"/>
                  <a:gd name="connsiteY766" fmla="*/ 3088 h 10412"/>
                  <a:gd name="connsiteX767" fmla="*/ 1041 w 10000"/>
                  <a:gd name="connsiteY767" fmla="*/ 3005 h 10412"/>
                  <a:gd name="connsiteX768" fmla="*/ 1029 w 10000"/>
                  <a:gd name="connsiteY768" fmla="*/ 2929 h 10412"/>
                  <a:gd name="connsiteX769" fmla="*/ 1005 w 10000"/>
                  <a:gd name="connsiteY769" fmla="*/ 2853 h 10412"/>
                  <a:gd name="connsiteX770" fmla="*/ 981 w 10000"/>
                  <a:gd name="connsiteY770" fmla="*/ 2778 h 10412"/>
                  <a:gd name="connsiteX771" fmla="*/ 963 w 10000"/>
                  <a:gd name="connsiteY771" fmla="*/ 2695 h 10412"/>
                  <a:gd name="connsiteX772" fmla="*/ 951 w 10000"/>
                  <a:gd name="connsiteY772" fmla="*/ 2619 h 10412"/>
                  <a:gd name="connsiteX773" fmla="*/ 927 w 10000"/>
                  <a:gd name="connsiteY773" fmla="*/ 2556 h 10412"/>
                  <a:gd name="connsiteX774" fmla="*/ 903 w 10000"/>
                  <a:gd name="connsiteY774" fmla="*/ 2480 h 10412"/>
                  <a:gd name="connsiteX775" fmla="*/ 891 w 10000"/>
                  <a:gd name="connsiteY775" fmla="*/ 2417 h 10412"/>
                  <a:gd name="connsiteX776" fmla="*/ 867 w 10000"/>
                  <a:gd name="connsiteY776" fmla="*/ 2360 h 10412"/>
                  <a:gd name="connsiteX777" fmla="*/ 855 w 10000"/>
                  <a:gd name="connsiteY777" fmla="*/ 2297 h 10412"/>
                  <a:gd name="connsiteX778" fmla="*/ 843 w 10000"/>
                  <a:gd name="connsiteY778" fmla="*/ 2234 h 10412"/>
                  <a:gd name="connsiteX779" fmla="*/ 819 w 10000"/>
                  <a:gd name="connsiteY779" fmla="*/ 2170 h 10412"/>
                  <a:gd name="connsiteX780" fmla="*/ 807 w 10000"/>
                  <a:gd name="connsiteY780" fmla="*/ 2120 h 10412"/>
                  <a:gd name="connsiteX781" fmla="*/ 783 w 10000"/>
                  <a:gd name="connsiteY781" fmla="*/ 2082 h 10412"/>
                  <a:gd name="connsiteX782" fmla="*/ 772 w 10000"/>
                  <a:gd name="connsiteY782" fmla="*/ 2038 h 10412"/>
                  <a:gd name="connsiteX783" fmla="*/ 760 w 10000"/>
                  <a:gd name="connsiteY783" fmla="*/ 2000 h 10412"/>
                  <a:gd name="connsiteX784" fmla="*/ 748 w 10000"/>
                  <a:gd name="connsiteY784" fmla="*/ 1962 h 10412"/>
                  <a:gd name="connsiteX785" fmla="*/ 748 w 10000"/>
                  <a:gd name="connsiteY785" fmla="*/ 1924 h 10412"/>
                  <a:gd name="connsiteX786" fmla="*/ 724 w 10000"/>
                  <a:gd name="connsiteY786" fmla="*/ 1860 h 10412"/>
                  <a:gd name="connsiteX787" fmla="*/ 724 w 10000"/>
                  <a:gd name="connsiteY787" fmla="*/ 1822 h 10412"/>
                  <a:gd name="connsiteX788" fmla="*/ 712 w 10000"/>
                  <a:gd name="connsiteY788" fmla="*/ 1797 h 10412"/>
                  <a:gd name="connsiteX789" fmla="*/ 712 w 10000"/>
                  <a:gd name="connsiteY789" fmla="*/ 1785 h 10412"/>
                  <a:gd name="connsiteX790" fmla="*/ 724 w 10000"/>
                  <a:gd name="connsiteY790" fmla="*/ 1785 h 10412"/>
                  <a:gd name="connsiteX791" fmla="*/ 783 w 10000"/>
                  <a:gd name="connsiteY791" fmla="*/ 1772 h 10412"/>
                  <a:gd name="connsiteX792" fmla="*/ 819 w 10000"/>
                  <a:gd name="connsiteY792" fmla="*/ 1759 h 10412"/>
                  <a:gd name="connsiteX793" fmla="*/ 867 w 10000"/>
                  <a:gd name="connsiteY793" fmla="*/ 1759 h 10412"/>
                  <a:gd name="connsiteX794" fmla="*/ 891 w 10000"/>
                  <a:gd name="connsiteY794" fmla="*/ 1747 h 10412"/>
                  <a:gd name="connsiteX795" fmla="*/ 927 w 10000"/>
                  <a:gd name="connsiteY795" fmla="*/ 1747 h 10412"/>
                  <a:gd name="connsiteX796" fmla="*/ 963 w 10000"/>
                  <a:gd name="connsiteY796" fmla="*/ 1747 h 10412"/>
                  <a:gd name="connsiteX797" fmla="*/ 993 w 10000"/>
                  <a:gd name="connsiteY797" fmla="*/ 1747 h 10412"/>
                  <a:gd name="connsiteX798" fmla="*/ 1017 w 10000"/>
                  <a:gd name="connsiteY798" fmla="*/ 1734 h 10412"/>
                  <a:gd name="connsiteX799" fmla="*/ 1053 w 10000"/>
                  <a:gd name="connsiteY799" fmla="*/ 1734 h 10412"/>
                  <a:gd name="connsiteX800" fmla="*/ 1100 w 10000"/>
                  <a:gd name="connsiteY800" fmla="*/ 1728 h 10412"/>
                  <a:gd name="connsiteX801" fmla="*/ 1136 w 10000"/>
                  <a:gd name="connsiteY801" fmla="*/ 1728 h 10412"/>
                  <a:gd name="connsiteX802" fmla="*/ 1172 w 10000"/>
                  <a:gd name="connsiteY802" fmla="*/ 1715 h 10412"/>
                  <a:gd name="connsiteX803" fmla="*/ 1220 w 10000"/>
                  <a:gd name="connsiteY803" fmla="*/ 1715 h 10412"/>
                  <a:gd name="connsiteX804" fmla="*/ 1268 w 10000"/>
                  <a:gd name="connsiteY804" fmla="*/ 1702 h 10412"/>
                  <a:gd name="connsiteX805" fmla="*/ 1310 w 10000"/>
                  <a:gd name="connsiteY805" fmla="*/ 1702 h 10412"/>
                  <a:gd name="connsiteX806" fmla="*/ 1358 w 10000"/>
                  <a:gd name="connsiteY806" fmla="*/ 1690 h 10412"/>
                  <a:gd name="connsiteX807" fmla="*/ 1406 w 10000"/>
                  <a:gd name="connsiteY807" fmla="*/ 1690 h 10412"/>
                  <a:gd name="connsiteX808" fmla="*/ 1465 w 10000"/>
                  <a:gd name="connsiteY808" fmla="*/ 1677 h 10412"/>
                  <a:gd name="connsiteX809" fmla="*/ 1513 w 10000"/>
                  <a:gd name="connsiteY809" fmla="*/ 1677 h 10412"/>
                  <a:gd name="connsiteX810" fmla="*/ 1561 w 10000"/>
                  <a:gd name="connsiteY810" fmla="*/ 1664 h 10412"/>
                  <a:gd name="connsiteX811" fmla="*/ 1615 w 10000"/>
                  <a:gd name="connsiteY811" fmla="*/ 1664 h 10412"/>
                  <a:gd name="connsiteX812" fmla="*/ 1675 w 10000"/>
                  <a:gd name="connsiteY812" fmla="*/ 1652 h 10412"/>
                  <a:gd name="connsiteX813" fmla="*/ 1746 w 10000"/>
                  <a:gd name="connsiteY813" fmla="*/ 1652 h 10412"/>
                  <a:gd name="connsiteX814" fmla="*/ 1794 w 10000"/>
                  <a:gd name="connsiteY814" fmla="*/ 1639 h 10412"/>
                  <a:gd name="connsiteX815" fmla="*/ 1854 w 10000"/>
                  <a:gd name="connsiteY815" fmla="*/ 1626 h 10412"/>
                  <a:gd name="connsiteX816" fmla="*/ 1914 w 10000"/>
                  <a:gd name="connsiteY816" fmla="*/ 1614 h 10412"/>
                  <a:gd name="connsiteX817" fmla="*/ 1980 w 10000"/>
                  <a:gd name="connsiteY817" fmla="*/ 1614 h 10412"/>
                  <a:gd name="connsiteX818" fmla="*/ 2039 w 10000"/>
                  <a:gd name="connsiteY818" fmla="*/ 1601 h 10412"/>
                  <a:gd name="connsiteX819" fmla="*/ 2111 w 10000"/>
                  <a:gd name="connsiteY819" fmla="*/ 1588 h 10412"/>
                  <a:gd name="connsiteX820" fmla="*/ 2171 w 10000"/>
                  <a:gd name="connsiteY820" fmla="*/ 1588 h 10412"/>
                  <a:gd name="connsiteX821" fmla="*/ 2243 w 10000"/>
                  <a:gd name="connsiteY821" fmla="*/ 1576 h 10412"/>
                  <a:gd name="connsiteX822" fmla="*/ 2297 w 10000"/>
                  <a:gd name="connsiteY822" fmla="*/ 1563 h 10412"/>
                  <a:gd name="connsiteX823" fmla="*/ 2368 w 10000"/>
                  <a:gd name="connsiteY823" fmla="*/ 1563 h 10412"/>
                  <a:gd name="connsiteX824" fmla="*/ 2440 w 10000"/>
                  <a:gd name="connsiteY824" fmla="*/ 1551 h 10412"/>
                  <a:gd name="connsiteX825" fmla="*/ 2512 w 10000"/>
                  <a:gd name="connsiteY825" fmla="*/ 1538 h 10412"/>
                  <a:gd name="connsiteX826" fmla="*/ 2578 w 10000"/>
                  <a:gd name="connsiteY826" fmla="*/ 1525 h 10412"/>
                  <a:gd name="connsiteX827" fmla="*/ 2661 w 10000"/>
                  <a:gd name="connsiteY827" fmla="*/ 1513 h 10412"/>
                  <a:gd name="connsiteX828" fmla="*/ 2733 w 10000"/>
                  <a:gd name="connsiteY828" fmla="*/ 1500 h 10412"/>
                  <a:gd name="connsiteX829" fmla="*/ 2805 w 10000"/>
                  <a:gd name="connsiteY829" fmla="*/ 1500 h 10412"/>
                  <a:gd name="connsiteX830" fmla="*/ 2877 w 10000"/>
                  <a:gd name="connsiteY830" fmla="*/ 1487 h 10412"/>
                  <a:gd name="connsiteX831" fmla="*/ 2955 w 10000"/>
                  <a:gd name="connsiteY831" fmla="*/ 1475 h 10412"/>
                  <a:gd name="connsiteX832" fmla="*/ 3026 w 10000"/>
                  <a:gd name="connsiteY832" fmla="*/ 1462 h 10412"/>
                  <a:gd name="connsiteX833" fmla="*/ 3098 w 10000"/>
                  <a:gd name="connsiteY833" fmla="*/ 1449 h 10412"/>
                  <a:gd name="connsiteX834" fmla="*/ 3182 w 10000"/>
                  <a:gd name="connsiteY834" fmla="*/ 1437 h 10412"/>
                  <a:gd name="connsiteX835" fmla="*/ 3248 w 10000"/>
                  <a:gd name="connsiteY835" fmla="*/ 1437 h 10412"/>
                  <a:gd name="connsiteX836" fmla="*/ 3331 w 10000"/>
                  <a:gd name="connsiteY836" fmla="*/ 1424 h 10412"/>
                  <a:gd name="connsiteX837" fmla="*/ 3415 w 10000"/>
                  <a:gd name="connsiteY837" fmla="*/ 1411 h 10412"/>
                  <a:gd name="connsiteX838" fmla="*/ 3487 w 10000"/>
                  <a:gd name="connsiteY838" fmla="*/ 1405 h 10412"/>
                  <a:gd name="connsiteX839" fmla="*/ 3565 w 10000"/>
                  <a:gd name="connsiteY839" fmla="*/ 1405 h 10412"/>
                  <a:gd name="connsiteX840" fmla="*/ 3648 w 10000"/>
                  <a:gd name="connsiteY840" fmla="*/ 1380 h 10412"/>
                  <a:gd name="connsiteX841" fmla="*/ 3732 w 10000"/>
                  <a:gd name="connsiteY841" fmla="*/ 1380 h 10412"/>
                  <a:gd name="connsiteX842" fmla="*/ 3816 w 10000"/>
                  <a:gd name="connsiteY842" fmla="*/ 1367 h 10412"/>
                  <a:gd name="connsiteX843" fmla="*/ 3882 w 10000"/>
                  <a:gd name="connsiteY843" fmla="*/ 1354 h 10412"/>
                  <a:gd name="connsiteX844" fmla="*/ 3965 w 10000"/>
                  <a:gd name="connsiteY844" fmla="*/ 1342 h 10412"/>
                  <a:gd name="connsiteX845" fmla="*/ 4049 w 10000"/>
                  <a:gd name="connsiteY845" fmla="*/ 1342 h 10412"/>
                  <a:gd name="connsiteX846" fmla="*/ 4133 w 10000"/>
                  <a:gd name="connsiteY846" fmla="*/ 1316 h 10412"/>
                  <a:gd name="connsiteX847" fmla="*/ 4211 w 10000"/>
                  <a:gd name="connsiteY847" fmla="*/ 1316 h 10412"/>
                  <a:gd name="connsiteX848" fmla="*/ 4282 w 10000"/>
                  <a:gd name="connsiteY848" fmla="*/ 1291 h 10412"/>
                  <a:gd name="connsiteX849" fmla="*/ 4366 w 10000"/>
                  <a:gd name="connsiteY849" fmla="*/ 1291 h 10412"/>
                  <a:gd name="connsiteX850" fmla="*/ 4450 w 10000"/>
                  <a:gd name="connsiteY850" fmla="*/ 1279 h 10412"/>
                  <a:gd name="connsiteX851" fmla="*/ 4528 w 10000"/>
                  <a:gd name="connsiteY851" fmla="*/ 1266 h 10412"/>
                  <a:gd name="connsiteX852" fmla="*/ 4611 w 10000"/>
                  <a:gd name="connsiteY852" fmla="*/ 1253 h 10412"/>
                  <a:gd name="connsiteX853" fmla="*/ 4695 w 10000"/>
                  <a:gd name="connsiteY853" fmla="*/ 1253 h 10412"/>
                  <a:gd name="connsiteX854" fmla="*/ 4767 w 10000"/>
                  <a:gd name="connsiteY854" fmla="*/ 1228 h 10412"/>
                  <a:gd name="connsiteX855" fmla="*/ 4856 w 10000"/>
                  <a:gd name="connsiteY855" fmla="*/ 1228 h 10412"/>
                  <a:gd name="connsiteX856" fmla="*/ 4928 w 10000"/>
                  <a:gd name="connsiteY856" fmla="*/ 1215 h 10412"/>
                  <a:gd name="connsiteX857" fmla="*/ 5012 w 10000"/>
                  <a:gd name="connsiteY857" fmla="*/ 1203 h 10412"/>
                  <a:gd name="connsiteX858" fmla="*/ 5084 w 10000"/>
                  <a:gd name="connsiteY858" fmla="*/ 1190 h 10412"/>
                  <a:gd name="connsiteX859" fmla="*/ 5173 w 10000"/>
                  <a:gd name="connsiteY859" fmla="*/ 1190 h 10412"/>
                  <a:gd name="connsiteX860" fmla="*/ 5245 w 10000"/>
                  <a:gd name="connsiteY860" fmla="*/ 1177 h 10412"/>
                  <a:gd name="connsiteX861" fmla="*/ 5329 w 10000"/>
                  <a:gd name="connsiteY861" fmla="*/ 1177 h 10412"/>
                  <a:gd name="connsiteX862" fmla="*/ 5413 w 10000"/>
                  <a:gd name="connsiteY862" fmla="*/ 1165 h 10412"/>
                  <a:gd name="connsiteX863" fmla="*/ 5478 w 10000"/>
                  <a:gd name="connsiteY863" fmla="*/ 1152 h 10412"/>
                  <a:gd name="connsiteX864" fmla="*/ 5562 w 10000"/>
                  <a:gd name="connsiteY864" fmla="*/ 1139 h 10412"/>
                  <a:gd name="connsiteX865" fmla="*/ 5646 w 10000"/>
                  <a:gd name="connsiteY865" fmla="*/ 1139 h 10412"/>
                  <a:gd name="connsiteX866" fmla="*/ 5718 w 10000"/>
                  <a:gd name="connsiteY866" fmla="*/ 1114 h 10412"/>
                  <a:gd name="connsiteX867" fmla="*/ 5795 w 10000"/>
                  <a:gd name="connsiteY867" fmla="*/ 1114 h 10412"/>
                  <a:gd name="connsiteX868" fmla="*/ 5867 w 10000"/>
                  <a:gd name="connsiteY868" fmla="*/ 1101 h 10412"/>
                  <a:gd name="connsiteX869" fmla="*/ 5951 w 10000"/>
                  <a:gd name="connsiteY869" fmla="*/ 1101 h 10412"/>
                  <a:gd name="connsiteX870" fmla="*/ 6023 w 10000"/>
                  <a:gd name="connsiteY870" fmla="*/ 1089 h 10412"/>
                  <a:gd name="connsiteX871" fmla="*/ 6089 w 10000"/>
                  <a:gd name="connsiteY871" fmla="*/ 1089 h 10412"/>
                  <a:gd name="connsiteX872" fmla="*/ 6172 w 10000"/>
                  <a:gd name="connsiteY872" fmla="*/ 1076 h 10412"/>
                  <a:gd name="connsiteX873" fmla="*/ 6244 w 10000"/>
                  <a:gd name="connsiteY873" fmla="*/ 1076 h 10412"/>
                  <a:gd name="connsiteX874" fmla="*/ 6316 w 10000"/>
                  <a:gd name="connsiteY874" fmla="*/ 1070 h 10412"/>
                  <a:gd name="connsiteX875" fmla="*/ 6388 w 10000"/>
                  <a:gd name="connsiteY875" fmla="*/ 1070 h 10412"/>
                  <a:gd name="connsiteX876" fmla="*/ 6453 w 10000"/>
                  <a:gd name="connsiteY876" fmla="*/ 1057 h 10412"/>
                  <a:gd name="connsiteX877" fmla="*/ 6525 w 10000"/>
                  <a:gd name="connsiteY877" fmla="*/ 1057 h 10412"/>
                  <a:gd name="connsiteX878" fmla="*/ 6585 w 10000"/>
                  <a:gd name="connsiteY878" fmla="*/ 1045 h 10412"/>
                  <a:gd name="connsiteX879" fmla="*/ 6645 w 10000"/>
                  <a:gd name="connsiteY879" fmla="*/ 1045 h 10412"/>
                  <a:gd name="connsiteX880" fmla="*/ 6711 w 10000"/>
                  <a:gd name="connsiteY880" fmla="*/ 1032 h 10412"/>
                  <a:gd name="connsiteX881" fmla="*/ 6770 w 10000"/>
                  <a:gd name="connsiteY881" fmla="*/ 1032 h 10412"/>
                  <a:gd name="connsiteX882" fmla="*/ 6830 w 10000"/>
                  <a:gd name="connsiteY882" fmla="*/ 1032 h 10412"/>
                  <a:gd name="connsiteX883" fmla="*/ 6890 w 10000"/>
                  <a:gd name="connsiteY883" fmla="*/ 1019 h 10412"/>
                  <a:gd name="connsiteX884" fmla="*/ 6938 w 10000"/>
                  <a:gd name="connsiteY884" fmla="*/ 1019 h 10412"/>
                  <a:gd name="connsiteX885" fmla="*/ 7010 w 10000"/>
                  <a:gd name="connsiteY885" fmla="*/ 1019 h 10412"/>
                  <a:gd name="connsiteX886" fmla="*/ 7051 w 10000"/>
                  <a:gd name="connsiteY886" fmla="*/ 1007 h 10412"/>
                  <a:gd name="connsiteX887" fmla="*/ 7111 w 10000"/>
                  <a:gd name="connsiteY887" fmla="*/ 1007 h 10412"/>
                  <a:gd name="connsiteX888" fmla="*/ 7159 w 10000"/>
                  <a:gd name="connsiteY888" fmla="*/ 1007 h 10412"/>
                  <a:gd name="connsiteX889" fmla="*/ 7207 w 10000"/>
                  <a:gd name="connsiteY889" fmla="*/ 1007 h 10412"/>
                  <a:gd name="connsiteX890" fmla="*/ 7255 w 10000"/>
                  <a:gd name="connsiteY890" fmla="*/ 994 h 10412"/>
                  <a:gd name="connsiteX891" fmla="*/ 7303 w 10000"/>
                  <a:gd name="connsiteY891" fmla="*/ 994 h 10412"/>
                  <a:gd name="connsiteX892" fmla="*/ 7344 w 10000"/>
                  <a:gd name="connsiteY892" fmla="*/ 994 h 10412"/>
                  <a:gd name="connsiteX893" fmla="*/ 7392 w 10000"/>
                  <a:gd name="connsiteY893" fmla="*/ 994 h 10412"/>
                  <a:gd name="connsiteX894" fmla="*/ 7416 w 10000"/>
                  <a:gd name="connsiteY894" fmla="*/ 981 h 10412"/>
                  <a:gd name="connsiteX895" fmla="*/ 7452 w 10000"/>
                  <a:gd name="connsiteY895" fmla="*/ 981 h 10412"/>
                  <a:gd name="connsiteX896" fmla="*/ 7500 w 10000"/>
                  <a:gd name="connsiteY896" fmla="*/ 969 h 10412"/>
                  <a:gd name="connsiteX897" fmla="*/ 7536 w 10000"/>
                  <a:gd name="connsiteY897" fmla="*/ 969 h 10412"/>
                  <a:gd name="connsiteX898" fmla="*/ 7596 w 10000"/>
                  <a:gd name="connsiteY898" fmla="*/ 969 h 10412"/>
                  <a:gd name="connsiteX899" fmla="*/ 7644 w 10000"/>
                  <a:gd name="connsiteY899" fmla="*/ 969 h 10412"/>
                  <a:gd name="connsiteX900" fmla="*/ 7673 w 10000"/>
                  <a:gd name="connsiteY900" fmla="*/ 969 h 10412"/>
                  <a:gd name="connsiteX901" fmla="*/ 7697 w 10000"/>
                  <a:gd name="connsiteY901" fmla="*/ 969 h 10412"/>
                  <a:gd name="connsiteX902" fmla="*/ 7721 w 10000"/>
                  <a:gd name="connsiteY902" fmla="*/ 969 h 10412"/>
                  <a:gd name="connsiteX903" fmla="*/ 7733 w 10000"/>
                  <a:gd name="connsiteY903" fmla="*/ 969 h 10412"/>
                  <a:gd name="connsiteX904" fmla="*/ 8134 w 10000"/>
                  <a:gd name="connsiteY904" fmla="*/ 412 h 10412"/>
                  <a:gd name="connsiteX905" fmla="*/ 8134 w 10000"/>
                  <a:gd name="connsiteY905" fmla="*/ 412 h 10412"/>
                  <a:gd name="connsiteX0" fmla="*/ 8134 w 10000"/>
                  <a:gd name="connsiteY0" fmla="*/ 610 h 10610"/>
                  <a:gd name="connsiteX1" fmla="*/ 8122 w 10000"/>
                  <a:gd name="connsiteY1" fmla="*/ 610 h 10610"/>
                  <a:gd name="connsiteX2" fmla="*/ 8110 w 10000"/>
                  <a:gd name="connsiteY2" fmla="*/ 610 h 10610"/>
                  <a:gd name="connsiteX3" fmla="*/ 8062 w 10000"/>
                  <a:gd name="connsiteY3" fmla="*/ 610 h 10610"/>
                  <a:gd name="connsiteX4" fmla="*/ 8014 w 10000"/>
                  <a:gd name="connsiteY4" fmla="*/ 616 h 10610"/>
                  <a:gd name="connsiteX5" fmla="*/ 7978 w 10000"/>
                  <a:gd name="connsiteY5" fmla="*/ 616 h 10610"/>
                  <a:gd name="connsiteX6" fmla="*/ 7949 w 10000"/>
                  <a:gd name="connsiteY6" fmla="*/ 616 h 10610"/>
                  <a:gd name="connsiteX7" fmla="*/ 7913 w 10000"/>
                  <a:gd name="connsiteY7" fmla="*/ 616 h 10610"/>
                  <a:gd name="connsiteX8" fmla="*/ 7889 w 10000"/>
                  <a:gd name="connsiteY8" fmla="*/ 629 h 10610"/>
                  <a:gd name="connsiteX9" fmla="*/ 7841 w 10000"/>
                  <a:gd name="connsiteY9" fmla="*/ 629 h 10610"/>
                  <a:gd name="connsiteX10" fmla="*/ 7793 w 10000"/>
                  <a:gd name="connsiteY10" fmla="*/ 642 h 10610"/>
                  <a:gd name="connsiteX11" fmla="*/ 7745 w 10000"/>
                  <a:gd name="connsiteY11" fmla="*/ 642 h 10610"/>
                  <a:gd name="connsiteX12" fmla="*/ 7697 w 10000"/>
                  <a:gd name="connsiteY12" fmla="*/ 654 h 10610"/>
                  <a:gd name="connsiteX13" fmla="*/ 7656 w 10000"/>
                  <a:gd name="connsiteY13" fmla="*/ 654 h 10610"/>
                  <a:gd name="connsiteX14" fmla="*/ 7596 w 10000"/>
                  <a:gd name="connsiteY14" fmla="*/ 654 h 10610"/>
                  <a:gd name="connsiteX15" fmla="*/ 7536 w 10000"/>
                  <a:gd name="connsiteY15" fmla="*/ 667 h 10610"/>
                  <a:gd name="connsiteX16" fmla="*/ 7476 w 10000"/>
                  <a:gd name="connsiteY16" fmla="*/ 667 h 10610"/>
                  <a:gd name="connsiteX17" fmla="*/ 7404 w 10000"/>
                  <a:gd name="connsiteY17" fmla="*/ 667 h 10610"/>
                  <a:gd name="connsiteX18" fmla="*/ 7344 w 10000"/>
                  <a:gd name="connsiteY18" fmla="*/ 680 h 10610"/>
                  <a:gd name="connsiteX19" fmla="*/ 7291 w 10000"/>
                  <a:gd name="connsiteY19" fmla="*/ 680 h 10610"/>
                  <a:gd name="connsiteX20" fmla="*/ 7231 w 10000"/>
                  <a:gd name="connsiteY20" fmla="*/ 692 h 10610"/>
                  <a:gd name="connsiteX21" fmla="*/ 7147 w 10000"/>
                  <a:gd name="connsiteY21" fmla="*/ 692 h 10610"/>
                  <a:gd name="connsiteX22" fmla="*/ 7075 w 10000"/>
                  <a:gd name="connsiteY22" fmla="*/ 705 h 10610"/>
                  <a:gd name="connsiteX23" fmla="*/ 7010 w 10000"/>
                  <a:gd name="connsiteY23" fmla="*/ 705 h 10610"/>
                  <a:gd name="connsiteX24" fmla="*/ 6926 w 10000"/>
                  <a:gd name="connsiteY24" fmla="*/ 718 h 10610"/>
                  <a:gd name="connsiteX25" fmla="*/ 6854 w 10000"/>
                  <a:gd name="connsiteY25" fmla="*/ 730 h 10610"/>
                  <a:gd name="connsiteX26" fmla="*/ 6770 w 10000"/>
                  <a:gd name="connsiteY26" fmla="*/ 743 h 10610"/>
                  <a:gd name="connsiteX27" fmla="*/ 6705 w 10000"/>
                  <a:gd name="connsiteY27" fmla="*/ 743 h 10610"/>
                  <a:gd name="connsiteX28" fmla="*/ 6621 w 10000"/>
                  <a:gd name="connsiteY28" fmla="*/ 755 h 10610"/>
                  <a:gd name="connsiteX29" fmla="*/ 6537 w 10000"/>
                  <a:gd name="connsiteY29" fmla="*/ 755 h 10610"/>
                  <a:gd name="connsiteX30" fmla="*/ 6453 w 10000"/>
                  <a:gd name="connsiteY30" fmla="*/ 768 h 10610"/>
                  <a:gd name="connsiteX31" fmla="*/ 6364 w 10000"/>
                  <a:gd name="connsiteY31" fmla="*/ 781 h 10610"/>
                  <a:gd name="connsiteX32" fmla="*/ 6280 w 10000"/>
                  <a:gd name="connsiteY32" fmla="*/ 793 h 10610"/>
                  <a:gd name="connsiteX33" fmla="*/ 6184 w 10000"/>
                  <a:gd name="connsiteY33" fmla="*/ 806 h 10610"/>
                  <a:gd name="connsiteX34" fmla="*/ 6100 w 10000"/>
                  <a:gd name="connsiteY34" fmla="*/ 819 h 10610"/>
                  <a:gd name="connsiteX35" fmla="*/ 6011 w 10000"/>
                  <a:gd name="connsiteY35" fmla="*/ 819 h 10610"/>
                  <a:gd name="connsiteX36" fmla="*/ 5927 w 10000"/>
                  <a:gd name="connsiteY36" fmla="*/ 831 h 10610"/>
                  <a:gd name="connsiteX37" fmla="*/ 5831 w 10000"/>
                  <a:gd name="connsiteY37" fmla="*/ 844 h 10610"/>
                  <a:gd name="connsiteX38" fmla="*/ 5742 w 10000"/>
                  <a:gd name="connsiteY38" fmla="*/ 857 h 10610"/>
                  <a:gd name="connsiteX39" fmla="*/ 5658 w 10000"/>
                  <a:gd name="connsiteY39" fmla="*/ 857 h 10610"/>
                  <a:gd name="connsiteX40" fmla="*/ 5562 w 10000"/>
                  <a:gd name="connsiteY40" fmla="*/ 869 h 10610"/>
                  <a:gd name="connsiteX41" fmla="*/ 5467 w 10000"/>
                  <a:gd name="connsiteY41" fmla="*/ 882 h 10610"/>
                  <a:gd name="connsiteX42" fmla="*/ 5377 w 10000"/>
                  <a:gd name="connsiteY42" fmla="*/ 895 h 10610"/>
                  <a:gd name="connsiteX43" fmla="*/ 5281 w 10000"/>
                  <a:gd name="connsiteY43" fmla="*/ 895 h 10610"/>
                  <a:gd name="connsiteX44" fmla="*/ 5185 w 10000"/>
                  <a:gd name="connsiteY44" fmla="*/ 920 h 10610"/>
                  <a:gd name="connsiteX45" fmla="*/ 5096 w 10000"/>
                  <a:gd name="connsiteY45" fmla="*/ 933 h 10610"/>
                  <a:gd name="connsiteX46" fmla="*/ 5000 w 10000"/>
                  <a:gd name="connsiteY46" fmla="*/ 939 h 10610"/>
                  <a:gd name="connsiteX47" fmla="*/ 4904 w 10000"/>
                  <a:gd name="connsiteY47" fmla="*/ 939 h 10610"/>
                  <a:gd name="connsiteX48" fmla="*/ 4809 w 10000"/>
                  <a:gd name="connsiteY48" fmla="*/ 952 h 10610"/>
                  <a:gd name="connsiteX49" fmla="*/ 4719 w 10000"/>
                  <a:gd name="connsiteY49" fmla="*/ 964 h 10610"/>
                  <a:gd name="connsiteX50" fmla="*/ 4623 w 10000"/>
                  <a:gd name="connsiteY50" fmla="*/ 977 h 10610"/>
                  <a:gd name="connsiteX51" fmla="*/ 4528 w 10000"/>
                  <a:gd name="connsiteY51" fmla="*/ 990 h 10610"/>
                  <a:gd name="connsiteX52" fmla="*/ 4438 w 10000"/>
                  <a:gd name="connsiteY52" fmla="*/ 1002 h 10610"/>
                  <a:gd name="connsiteX53" fmla="*/ 4354 w 10000"/>
                  <a:gd name="connsiteY53" fmla="*/ 1015 h 10610"/>
                  <a:gd name="connsiteX54" fmla="*/ 4258 w 10000"/>
                  <a:gd name="connsiteY54" fmla="*/ 1027 h 10610"/>
                  <a:gd name="connsiteX55" fmla="*/ 4163 w 10000"/>
                  <a:gd name="connsiteY55" fmla="*/ 1040 h 10610"/>
                  <a:gd name="connsiteX56" fmla="*/ 4073 w 10000"/>
                  <a:gd name="connsiteY56" fmla="*/ 1053 h 10610"/>
                  <a:gd name="connsiteX57" fmla="*/ 3977 w 10000"/>
                  <a:gd name="connsiteY57" fmla="*/ 1065 h 10610"/>
                  <a:gd name="connsiteX58" fmla="*/ 3882 w 10000"/>
                  <a:gd name="connsiteY58" fmla="*/ 1078 h 10610"/>
                  <a:gd name="connsiteX59" fmla="*/ 3804 w 10000"/>
                  <a:gd name="connsiteY59" fmla="*/ 1091 h 10610"/>
                  <a:gd name="connsiteX60" fmla="*/ 3720 w 10000"/>
                  <a:gd name="connsiteY60" fmla="*/ 1103 h 10610"/>
                  <a:gd name="connsiteX61" fmla="*/ 3624 w 10000"/>
                  <a:gd name="connsiteY61" fmla="*/ 1116 h 10610"/>
                  <a:gd name="connsiteX62" fmla="*/ 3541 w 10000"/>
                  <a:gd name="connsiteY62" fmla="*/ 1129 h 10610"/>
                  <a:gd name="connsiteX63" fmla="*/ 3463 w 10000"/>
                  <a:gd name="connsiteY63" fmla="*/ 1141 h 10610"/>
                  <a:gd name="connsiteX64" fmla="*/ 3367 w 10000"/>
                  <a:gd name="connsiteY64" fmla="*/ 1154 h 10610"/>
                  <a:gd name="connsiteX65" fmla="*/ 3283 w 10000"/>
                  <a:gd name="connsiteY65" fmla="*/ 1154 h 10610"/>
                  <a:gd name="connsiteX66" fmla="*/ 3194 w 10000"/>
                  <a:gd name="connsiteY66" fmla="*/ 1167 h 10610"/>
                  <a:gd name="connsiteX67" fmla="*/ 3110 w 10000"/>
                  <a:gd name="connsiteY67" fmla="*/ 1192 h 10610"/>
                  <a:gd name="connsiteX68" fmla="*/ 3014 w 10000"/>
                  <a:gd name="connsiteY68" fmla="*/ 1205 h 10610"/>
                  <a:gd name="connsiteX69" fmla="*/ 2931 w 10000"/>
                  <a:gd name="connsiteY69" fmla="*/ 1205 h 10610"/>
                  <a:gd name="connsiteX70" fmla="*/ 2853 w 10000"/>
                  <a:gd name="connsiteY70" fmla="*/ 1217 h 10610"/>
                  <a:gd name="connsiteX71" fmla="*/ 2757 w 10000"/>
                  <a:gd name="connsiteY71" fmla="*/ 1230 h 10610"/>
                  <a:gd name="connsiteX72" fmla="*/ 2673 w 10000"/>
                  <a:gd name="connsiteY72" fmla="*/ 1243 h 10610"/>
                  <a:gd name="connsiteX73" fmla="*/ 2590 w 10000"/>
                  <a:gd name="connsiteY73" fmla="*/ 1255 h 10610"/>
                  <a:gd name="connsiteX74" fmla="*/ 2512 w 10000"/>
                  <a:gd name="connsiteY74" fmla="*/ 1268 h 10610"/>
                  <a:gd name="connsiteX75" fmla="*/ 2428 w 10000"/>
                  <a:gd name="connsiteY75" fmla="*/ 1274 h 10610"/>
                  <a:gd name="connsiteX76" fmla="*/ 2344 w 10000"/>
                  <a:gd name="connsiteY76" fmla="*/ 1287 h 10610"/>
                  <a:gd name="connsiteX77" fmla="*/ 2261 w 10000"/>
                  <a:gd name="connsiteY77" fmla="*/ 1299 h 10610"/>
                  <a:gd name="connsiteX78" fmla="*/ 2183 w 10000"/>
                  <a:gd name="connsiteY78" fmla="*/ 1312 h 10610"/>
                  <a:gd name="connsiteX79" fmla="*/ 2099 w 10000"/>
                  <a:gd name="connsiteY79" fmla="*/ 1312 h 10610"/>
                  <a:gd name="connsiteX80" fmla="*/ 2028 w 10000"/>
                  <a:gd name="connsiteY80" fmla="*/ 1337 h 10610"/>
                  <a:gd name="connsiteX81" fmla="*/ 1944 w 10000"/>
                  <a:gd name="connsiteY81" fmla="*/ 1350 h 10610"/>
                  <a:gd name="connsiteX82" fmla="*/ 1866 w 10000"/>
                  <a:gd name="connsiteY82" fmla="*/ 1363 h 10610"/>
                  <a:gd name="connsiteX83" fmla="*/ 1794 w 10000"/>
                  <a:gd name="connsiteY83" fmla="*/ 1363 h 10610"/>
                  <a:gd name="connsiteX84" fmla="*/ 1722 w 10000"/>
                  <a:gd name="connsiteY84" fmla="*/ 1388 h 10610"/>
                  <a:gd name="connsiteX85" fmla="*/ 1639 w 10000"/>
                  <a:gd name="connsiteY85" fmla="*/ 1388 h 10610"/>
                  <a:gd name="connsiteX86" fmla="*/ 1573 w 10000"/>
                  <a:gd name="connsiteY86" fmla="*/ 1401 h 10610"/>
                  <a:gd name="connsiteX87" fmla="*/ 1501 w 10000"/>
                  <a:gd name="connsiteY87" fmla="*/ 1413 h 10610"/>
                  <a:gd name="connsiteX88" fmla="*/ 1429 w 10000"/>
                  <a:gd name="connsiteY88" fmla="*/ 1426 h 10610"/>
                  <a:gd name="connsiteX89" fmla="*/ 1358 w 10000"/>
                  <a:gd name="connsiteY89" fmla="*/ 1426 h 10610"/>
                  <a:gd name="connsiteX90" fmla="*/ 1292 w 10000"/>
                  <a:gd name="connsiteY90" fmla="*/ 1451 h 10610"/>
                  <a:gd name="connsiteX91" fmla="*/ 1232 w 10000"/>
                  <a:gd name="connsiteY91" fmla="*/ 1464 h 10610"/>
                  <a:gd name="connsiteX92" fmla="*/ 1160 w 10000"/>
                  <a:gd name="connsiteY92" fmla="*/ 1477 h 10610"/>
                  <a:gd name="connsiteX93" fmla="*/ 1089 w 10000"/>
                  <a:gd name="connsiteY93" fmla="*/ 1477 h 10610"/>
                  <a:gd name="connsiteX94" fmla="*/ 1029 w 10000"/>
                  <a:gd name="connsiteY94" fmla="*/ 1489 h 10610"/>
                  <a:gd name="connsiteX95" fmla="*/ 963 w 10000"/>
                  <a:gd name="connsiteY95" fmla="*/ 1489 h 10610"/>
                  <a:gd name="connsiteX96" fmla="*/ 903 w 10000"/>
                  <a:gd name="connsiteY96" fmla="*/ 1502 h 10610"/>
                  <a:gd name="connsiteX97" fmla="*/ 843 w 10000"/>
                  <a:gd name="connsiteY97" fmla="*/ 1502 h 10610"/>
                  <a:gd name="connsiteX98" fmla="*/ 783 w 10000"/>
                  <a:gd name="connsiteY98" fmla="*/ 1514 h 10610"/>
                  <a:gd name="connsiteX99" fmla="*/ 736 w 10000"/>
                  <a:gd name="connsiteY99" fmla="*/ 1527 h 10610"/>
                  <a:gd name="connsiteX100" fmla="*/ 688 w 10000"/>
                  <a:gd name="connsiteY100" fmla="*/ 1540 h 10610"/>
                  <a:gd name="connsiteX101" fmla="*/ 634 w 10000"/>
                  <a:gd name="connsiteY101" fmla="*/ 1540 h 10610"/>
                  <a:gd name="connsiteX102" fmla="*/ 574 w 10000"/>
                  <a:gd name="connsiteY102" fmla="*/ 1552 h 10610"/>
                  <a:gd name="connsiteX103" fmla="*/ 526 w 10000"/>
                  <a:gd name="connsiteY103" fmla="*/ 1552 h 10610"/>
                  <a:gd name="connsiteX104" fmla="*/ 478 w 10000"/>
                  <a:gd name="connsiteY104" fmla="*/ 1565 h 10610"/>
                  <a:gd name="connsiteX105" fmla="*/ 431 w 10000"/>
                  <a:gd name="connsiteY105" fmla="*/ 1565 h 10610"/>
                  <a:gd name="connsiteX106" fmla="*/ 383 w 10000"/>
                  <a:gd name="connsiteY106" fmla="*/ 1578 h 10610"/>
                  <a:gd name="connsiteX107" fmla="*/ 347 w 10000"/>
                  <a:gd name="connsiteY107" fmla="*/ 1578 h 10610"/>
                  <a:gd name="connsiteX108" fmla="*/ 317 w 10000"/>
                  <a:gd name="connsiteY108" fmla="*/ 1590 h 10610"/>
                  <a:gd name="connsiteX109" fmla="*/ 281 w 10000"/>
                  <a:gd name="connsiteY109" fmla="*/ 1590 h 10610"/>
                  <a:gd name="connsiteX110" fmla="*/ 233 w 10000"/>
                  <a:gd name="connsiteY110" fmla="*/ 1603 h 10610"/>
                  <a:gd name="connsiteX111" fmla="*/ 209 w 10000"/>
                  <a:gd name="connsiteY111" fmla="*/ 1603 h 10610"/>
                  <a:gd name="connsiteX112" fmla="*/ 173 w 10000"/>
                  <a:gd name="connsiteY112" fmla="*/ 1603 h 10610"/>
                  <a:gd name="connsiteX113" fmla="*/ 114 w 10000"/>
                  <a:gd name="connsiteY113" fmla="*/ 1609 h 10610"/>
                  <a:gd name="connsiteX114" fmla="*/ 78 w 10000"/>
                  <a:gd name="connsiteY114" fmla="*/ 1622 h 10610"/>
                  <a:gd name="connsiteX115" fmla="*/ 42 w 10000"/>
                  <a:gd name="connsiteY115" fmla="*/ 1622 h 10610"/>
                  <a:gd name="connsiteX116" fmla="*/ 24 w 10000"/>
                  <a:gd name="connsiteY116" fmla="*/ 1635 h 10610"/>
                  <a:gd name="connsiteX117" fmla="*/ 0 w 10000"/>
                  <a:gd name="connsiteY117" fmla="*/ 1635 h 10610"/>
                  <a:gd name="connsiteX118" fmla="*/ 0 w 10000"/>
                  <a:gd name="connsiteY118" fmla="*/ 1635 h 10610"/>
                  <a:gd name="connsiteX119" fmla="*/ 0 w 10000"/>
                  <a:gd name="connsiteY119" fmla="*/ 1647 h 10610"/>
                  <a:gd name="connsiteX120" fmla="*/ 12 w 10000"/>
                  <a:gd name="connsiteY120" fmla="*/ 1673 h 10610"/>
                  <a:gd name="connsiteX121" fmla="*/ 12 w 10000"/>
                  <a:gd name="connsiteY121" fmla="*/ 1698 h 10610"/>
                  <a:gd name="connsiteX122" fmla="*/ 24 w 10000"/>
                  <a:gd name="connsiteY122" fmla="*/ 1723 h 10610"/>
                  <a:gd name="connsiteX123" fmla="*/ 30 w 10000"/>
                  <a:gd name="connsiteY123" fmla="*/ 1761 h 10610"/>
                  <a:gd name="connsiteX124" fmla="*/ 42 w 10000"/>
                  <a:gd name="connsiteY124" fmla="*/ 1799 h 10610"/>
                  <a:gd name="connsiteX125" fmla="*/ 54 w 10000"/>
                  <a:gd name="connsiteY125" fmla="*/ 1824 h 10610"/>
                  <a:gd name="connsiteX126" fmla="*/ 66 w 10000"/>
                  <a:gd name="connsiteY126" fmla="*/ 1875 h 10610"/>
                  <a:gd name="connsiteX127" fmla="*/ 78 w 10000"/>
                  <a:gd name="connsiteY127" fmla="*/ 1926 h 10610"/>
                  <a:gd name="connsiteX128" fmla="*/ 90 w 10000"/>
                  <a:gd name="connsiteY128" fmla="*/ 1970 h 10610"/>
                  <a:gd name="connsiteX129" fmla="*/ 102 w 10000"/>
                  <a:gd name="connsiteY129" fmla="*/ 2033 h 10610"/>
                  <a:gd name="connsiteX130" fmla="*/ 126 w 10000"/>
                  <a:gd name="connsiteY130" fmla="*/ 2096 h 10610"/>
                  <a:gd name="connsiteX131" fmla="*/ 150 w 10000"/>
                  <a:gd name="connsiteY131" fmla="*/ 2160 h 10610"/>
                  <a:gd name="connsiteX132" fmla="*/ 173 w 10000"/>
                  <a:gd name="connsiteY132" fmla="*/ 2236 h 10610"/>
                  <a:gd name="connsiteX133" fmla="*/ 185 w 10000"/>
                  <a:gd name="connsiteY133" fmla="*/ 2292 h 10610"/>
                  <a:gd name="connsiteX134" fmla="*/ 209 w 10000"/>
                  <a:gd name="connsiteY134" fmla="*/ 2368 h 10610"/>
                  <a:gd name="connsiteX135" fmla="*/ 221 w 10000"/>
                  <a:gd name="connsiteY135" fmla="*/ 2444 h 10610"/>
                  <a:gd name="connsiteX136" fmla="*/ 245 w 10000"/>
                  <a:gd name="connsiteY136" fmla="*/ 2533 h 10610"/>
                  <a:gd name="connsiteX137" fmla="*/ 269 w 10000"/>
                  <a:gd name="connsiteY137" fmla="*/ 2602 h 10610"/>
                  <a:gd name="connsiteX138" fmla="*/ 305 w 10000"/>
                  <a:gd name="connsiteY138" fmla="*/ 2704 h 10610"/>
                  <a:gd name="connsiteX139" fmla="*/ 329 w 10000"/>
                  <a:gd name="connsiteY139" fmla="*/ 2780 h 10610"/>
                  <a:gd name="connsiteX140" fmla="*/ 347 w 10000"/>
                  <a:gd name="connsiteY140" fmla="*/ 2881 h 10610"/>
                  <a:gd name="connsiteX141" fmla="*/ 371 w 10000"/>
                  <a:gd name="connsiteY141" fmla="*/ 2976 h 10610"/>
                  <a:gd name="connsiteX142" fmla="*/ 395 w 10000"/>
                  <a:gd name="connsiteY142" fmla="*/ 3077 h 10610"/>
                  <a:gd name="connsiteX143" fmla="*/ 431 w 10000"/>
                  <a:gd name="connsiteY143" fmla="*/ 3165 h 10610"/>
                  <a:gd name="connsiteX144" fmla="*/ 455 w 10000"/>
                  <a:gd name="connsiteY144" fmla="*/ 3260 h 10610"/>
                  <a:gd name="connsiteX145" fmla="*/ 490 w 10000"/>
                  <a:gd name="connsiteY145" fmla="*/ 3361 h 10610"/>
                  <a:gd name="connsiteX146" fmla="*/ 514 w 10000"/>
                  <a:gd name="connsiteY146" fmla="*/ 3475 h 10610"/>
                  <a:gd name="connsiteX147" fmla="*/ 550 w 10000"/>
                  <a:gd name="connsiteY147" fmla="*/ 3576 h 10610"/>
                  <a:gd name="connsiteX148" fmla="*/ 586 w 10000"/>
                  <a:gd name="connsiteY148" fmla="*/ 3697 h 10610"/>
                  <a:gd name="connsiteX149" fmla="*/ 610 w 10000"/>
                  <a:gd name="connsiteY149" fmla="*/ 3798 h 10610"/>
                  <a:gd name="connsiteX150" fmla="*/ 646 w 10000"/>
                  <a:gd name="connsiteY150" fmla="*/ 3912 h 10610"/>
                  <a:gd name="connsiteX151" fmla="*/ 676 w 10000"/>
                  <a:gd name="connsiteY151" fmla="*/ 4007 h 10610"/>
                  <a:gd name="connsiteX152" fmla="*/ 712 w 10000"/>
                  <a:gd name="connsiteY152" fmla="*/ 4133 h 10610"/>
                  <a:gd name="connsiteX153" fmla="*/ 736 w 10000"/>
                  <a:gd name="connsiteY153" fmla="*/ 4247 h 10610"/>
                  <a:gd name="connsiteX154" fmla="*/ 772 w 10000"/>
                  <a:gd name="connsiteY154" fmla="*/ 4354 h 10610"/>
                  <a:gd name="connsiteX155" fmla="*/ 807 w 10000"/>
                  <a:gd name="connsiteY155" fmla="*/ 4481 h 10610"/>
                  <a:gd name="connsiteX156" fmla="*/ 843 w 10000"/>
                  <a:gd name="connsiteY156" fmla="*/ 4588 h 10610"/>
                  <a:gd name="connsiteX157" fmla="*/ 867 w 10000"/>
                  <a:gd name="connsiteY157" fmla="*/ 4702 h 10610"/>
                  <a:gd name="connsiteX158" fmla="*/ 903 w 10000"/>
                  <a:gd name="connsiteY158" fmla="*/ 4829 h 10610"/>
                  <a:gd name="connsiteX159" fmla="*/ 927 w 10000"/>
                  <a:gd name="connsiteY159" fmla="*/ 4936 h 10610"/>
                  <a:gd name="connsiteX160" fmla="*/ 975 w 10000"/>
                  <a:gd name="connsiteY160" fmla="*/ 5050 h 10610"/>
                  <a:gd name="connsiteX161" fmla="*/ 993 w 10000"/>
                  <a:gd name="connsiteY161" fmla="*/ 5177 h 10610"/>
                  <a:gd name="connsiteX162" fmla="*/ 1029 w 10000"/>
                  <a:gd name="connsiteY162" fmla="*/ 5284 h 10610"/>
                  <a:gd name="connsiteX163" fmla="*/ 1065 w 10000"/>
                  <a:gd name="connsiteY163" fmla="*/ 5411 h 10610"/>
                  <a:gd name="connsiteX164" fmla="*/ 1100 w 10000"/>
                  <a:gd name="connsiteY164" fmla="*/ 5537 h 10610"/>
                  <a:gd name="connsiteX165" fmla="*/ 1136 w 10000"/>
                  <a:gd name="connsiteY165" fmla="*/ 5645 h 10610"/>
                  <a:gd name="connsiteX166" fmla="*/ 1160 w 10000"/>
                  <a:gd name="connsiteY166" fmla="*/ 5759 h 10610"/>
                  <a:gd name="connsiteX167" fmla="*/ 1196 w 10000"/>
                  <a:gd name="connsiteY167" fmla="*/ 5872 h 10610"/>
                  <a:gd name="connsiteX168" fmla="*/ 1232 w 10000"/>
                  <a:gd name="connsiteY168" fmla="*/ 5980 h 10610"/>
                  <a:gd name="connsiteX169" fmla="*/ 1256 w 10000"/>
                  <a:gd name="connsiteY169" fmla="*/ 6094 h 10610"/>
                  <a:gd name="connsiteX170" fmla="*/ 1292 w 10000"/>
                  <a:gd name="connsiteY170" fmla="*/ 6208 h 10610"/>
                  <a:gd name="connsiteX171" fmla="*/ 1322 w 10000"/>
                  <a:gd name="connsiteY171" fmla="*/ 6315 h 10610"/>
                  <a:gd name="connsiteX172" fmla="*/ 1358 w 10000"/>
                  <a:gd name="connsiteY172" fmla="*/ 6442 h 10610"/>
                  <a:gd name="connsiteX173" fmla="*/ 1382 w 10000"/>
                  <a:gd name="connsiteY173" fmla="*/ 6543 h 10610"/>
                  <a:gd name="connsiteX174" fmla="*/ 1406 w 10000"/>
                  <a:gd name="connsiteY174" fmla="*/ 6638 h 10610"/>
                  <a:gd name="connsiteX175" fmla="*/ 1441 w 10000"/>
                  <a:gd name="connsiteY175" fmla="*/ 6752 h 10610"/>
                  <a:gd name="connsiteX176" fmla="*/ 1477 w 10000"/>
                  <a:gd name="connsiteY176" fmla="*/ 6866 h 10610"/>
                  <a:gd name="connsiteX177" fmla="*/ 1501 w 10000"/>
                  <a:gd name="connsiteY177" fmla="*/ 6948 h 10610"/>
                  <a:gd name="connsiteX178" fmla="*/ 1525 w 10000"/>
                  <a:gd name="connsiteY178" fmla="*/ 7049 h 10610"/>
                  <a:gd name="connsiteX179" fmla="*/ 1549 w 10000"/>
                  <a:gd name="connsiteY179" fmla="*/ 7150 h 10610"/>
                  <a:gd name="connsiteX180" fmla="*/ 1585 w 10000"/>
                  <a:gd name="connsiteY180" fmla="*/ 7258 h 10610"/>
                  <a:gd name="connsiteX181" fmla="*/ 1609 w 10000"/>
                  <a:gd name="connsiteY181" fmla="*/ 7334 h 10610"/>
                  <a:gd name="connsiteX182" fmla="*/ 1627 w 10000"/>
                  <a:gd name="connsiteY182" fmla="*/ 7435 h 10610"/>
                  <a:gd name="connsiteX183" fmla="*/ 1651 w 10000"/>
                  <a:gd name="connsiteY183" fmla="*/ 7523 h 10610"/>
                  <a:gd name="connsiteX184" fmla="*/ 1675 w 10000"/>
                  <a:gd name="connsiteY184" fmla="*/ 7618 h 10610"/>
                  <a:gd name="connsiteX185" fmla="*/ 1687 w 10000"/>
                  <a:gd name="connsiteY185" fmla="*/ 7707 h 10610"/>
                  <a:gd name="connsiteX186" fmla="*/ 1722 w 10000"/>
                  <a:gd name="connsiteY186" fmla="*/ 7795 h 10610"/>
                  <a:gd name="connsiteX187" fmla="*/ 1746 w 10000"/>
                  <a:gd name="connsiteY187" fmla="*/ 7884 h 10610"/>
                  <a:gd name="connsiteX188" fmla="*/ 1770 w 10000"/>
                  <a:gd name="connsiteY188" fmla="*/ 7966 h 10610"/>
                  <a:gd name="connsiteX189" fmla="*/ 1782 w 10000"/>
                  <a:gd name="connsiteY189" fmla="*/ 8055 h 10610"/>
                  <a:gd name="connsiteX190" fmla="*/ 1806 w 10000"/>
                  <a:gd name="connsiteY190" fmla="*/ 8131 h 10610"/>
                  <a:gd name="connsiteX191" fmla="*/ 1818 w 10000"/>
                  <a:gd name="connsiteY191" fmla="*/ 8219 h 10610"/>
                  <a:gd name="connsiteX192" fmla="*/ 1854 w 10000"/>
                  <a:gd name="connsiteY192" fmla="*/ 8301 h 10610"/>
                  <a:gd name="connsiteX193" fmla="*/ 1866 w 10000"/>
                  <a:gd name="connsiteY193" fmla="*/ 8377 h 10610"/>
                  <a:gd name="connsiteX194" fmla="*/ 1890 w 10000"/>
                  <a:gd name="connsiteY194" fmla="*/ 8466 h 10610"/>
                  <a:gd name="connsiteX195" fmla="*/ 1902 w 10000"/>
                  <a:gd name="connsiteY195" fmla="*/ 8542 h 10610"/>
                  <a:gd name="connsiteX196" fmla="*/ 1926 w 10000"/>
                  <a:gd name="connsiteY196" fmla="*/ 8624 h 10610"/>
                  <a:gd name="connsiteX197" fmla="*/ 1938 w 10000"/>
                  <a:gd name="connsiteY197" fmla="*/ 8687 h 10610"/>
                  <a:gd name="connsiteX198" fmla="*/ 1956 w 10000"/>
                  <a:gd name="connsiteY198" fmla="*/ 8763 h 10610"/>
                  <a:gd name="connsiteX199" fmla="*/ 1968 w 10000"/>
                  <a:gd name="connsiteY199" fmla="*/ 8839 h 10610"/>
                  <a:gd name="connsiteX200" fmla="*/ 1992 w 10000"/>
                  <a:gd name="connsiteY200" fmla="*/ 8909 h 10610"/>
                  <a:gd name="connsiteX201" fmla="*/ 2004 w 10000"/>
                  <a:gd name="connsiteY201" fmla="*/ 8972 h 10610"/>
                  <a:gd name="connsiteX202" fmla="*/ 2016 w 10000"/>
                  <a:gd name="connsiteY202" fmla="*/ 9048 h 10610"/>
                  <a:gd name="connsiteX203" fmla="*/ 2028 w 10000"/>
                  <a:gd name="connsiteY203" fmla="*/ 9124 h 10610"/>
                  <a:gd name="connsiteX204" fmla="*/ 2051 w 10000"/>
                  <a:gd name="connsiteY204" fmla="*/ 9187 h 10610"/>
                  <a:gd name="connsiteX205" fmla="*/ 2051 w 10000"/>
                  <a:gd name="connsiteY205" fmla="*/ 9244 h 10610"/>
                  <a:gd name="connsiteX206" fmla="*/ 2075 w 10000"/>
                  <a:gd name="connsiteY206" fmla="*/ 9307 h 10610"/>
                  <a:gd name="connsiteX207" fmla="*/ 2075 w 10000"/>
                  <a:gd name="connsiteY207" fmla="*/ 9370 h 10610"/>
                  <a:gd name="connsiteX208" fmla="*/ 2099 w 10000"/>
                  <a:gd name="connsiteY208" fmla="*/ 9446 h 10610"/>
                  <a:gd name="connsiteX209" fmla="*/ 2111 w 10000"/>
                  <a:gd name="connsiteY209" fmla="*/ 9497 h 10610"/>
                  <a:gd name="connsiteX210" fmla="*/ 2123 w 10000"/>
                  <a:gd name="connsiteY210" fmla="*/ 9554 h 10610"/>
                  <a:gd name="connsiteX211" fmla="*/ 2135 w 10000"/>
                  <a:gd name="connsiteY211" fmla="*/ 9617 h 10610"/>
                  <a:gd name="connsiteX212" fmla="*/ 2147 w 10000"/>
                  <a:gd name="connsiteY212" fmla="*/ 9680 h 10610"/>
                  <a:gd name="connsiteX213" fmla="*/ 2159 w 10000"/>
                  <a:gd name="connsiteY213" fmla="*/ 9731 h 10610"/>
                  <a:gd name="connsiteX214" fmla="*/ 2159 w 10000"/>
                  <a:gd name="connsiteY214" fmla="*/ 9781 h 10610"/>
                  <a:gd name="connsiteX215" fmla="*/ 2171 w 10000"/>
                  <a:gd name="connsiteY215" fmla="*/ 9832 h 10610"/>
                  <a:gd name="connsiteX216" fmla="*/ 2183 w 10000"/>
                  <a:gd name="connsiteY216" fmla="*/ 9876 h 10610"/>
                  <a:gd name="connsiteX217" fmla="*/ 2183 w 10000"/>
                  <a:gd name="connsiteY217" fmla="*/ 9927 h 10610"/>
                  <a:gd name="connsiteX218" fmla="*/ 2195 w 10000"/>
                  <a:gd name="connsiteY218" fmla="*/ 9977 h 10610"/>
                  <a:gd name="connsiteX219" fmla="*/ 2195 w 10000"/>
                  <a:gd name="connsiteY219" fmla="*/ 10015 h 10610"/>
                  <a:gd name="connsiteX220" fmla="*/ 2207 w 10000"/>
                  <a:gd name="connsiteY220" fmla="*/ 10066 h 10610"/>
                  <a:gd name="connsiteX221" fmla="*/ 2207 w 10000"/>
                  <a:gd name="connsiteY221" fmla="*/ 10104 h 10610"/>
                  <a:gd name="connsiteX222" fmla="*/ 2219 w 10000"/>
                  <a:gd name="connsiteY222" fmla="*/ 10142 h 10610"/>
                  <a:gd name="connsiteX223" fmla="*/ 2219 w 10000"/>
                  <a:gd name="connsiteY223" fmla="*/ 10180 h 10610"/>
                  <a:gd name="connsiteX224" fmla="*/ 2243 w 10000"/>
                  <a:gd name="connsiteY224" fmla="*/ 10224 h 10610"/>
                  <a:gd name="connsiteX225" fmla="*/ 2243 w 10000"/>
                  <a:gd name="connsiteY225" fmla="*/ 10249 h 10610"/>
                  <a:gd name="connsiteX226" fmla="*/ 2255 w 10000"/>
                  <a:gd name="connsiteY226" fmla="*/ 10287 h 10610"/>
                  <a:gd name="connsiteX227" fmla="*/ 2255 w 10000"/>
                  <a:gd name="connsiteY227" fmla="*/ 10325 h 10610"/>
                  <a:gd name="connsiteX228" fmla="*/ 2261 w 10000"/>
                  <a:gd name="connsiteY228" fmla="*/ 10363 h 10610"/>
                  <a:gd name="connsiteX229" fmla="*/ 2261 w 10000"/>
                  <a:gd name="connsiteY229" fmla="*/ 10414 h 10610"/>
                  <a:gd name="connsiteX230" fmla="*/ 2273 w 10000"/>
                  <a:gd name="connsiteY230" fmla="*/ 10465 h 10610"/>
                  <a:gd name="connsiteX231" fmla="*/ 2273 w 10000"/>
                  <a:gd name="connsiteY231" fmla="*/ 10502 h 10610"/>
                  <a:gd name="connsiteX232" fmla="*/ 2285 w 10000"/>
                  <a:gd name="connsiteY232" fmla="*/ 10540 h 10610"/>
                  <a:gd name="connsiteX233" fmla="*/ 2285 w 10000"/>
                  <a:gd name="connsiteY233" fmla="*/ 10585 h 10610"/>
                  <a:gd name="connsiteX234" fmla="*/ 2297 w 10000"/>
                  <a:gd name="connsiteY234" fmla="*/ 10610 h 10610"/>
                  <a:gd name="connsiteX235" fmla="*/ 2297 w 10000"/>
                  <a:gd name="connsiteY235" fmla="*/ 10597 h 10610"/>
                  <a:gd name="connsiteX236" fmla="*/ 2309 w 10000"/>
                  <a:gd name="connsiteY236" fmla="*/ 10585 h 10610"/>
                  <a:gd name="connsiteX237" fmla="*/ 2333 w 10000"/>
                  <a:gd name="connsiteY237" fmla="*/ 10572 h 10610"/>
                  <a:gd name="connsiteX238" fmla="*/ 2380 w 10000"/>
                  <a:gd name="connsiteY238" fmla="*/ 10572 h 10610"/>
                  <a:gd name="connsiteX239" fmla="*/ 2416 w 10000"/>
                  <a:gd name="connsiteY239" fmla="*/ 10547 h 10610"/>
                  <a:gd name="connsiteX240" fmla="*/ 2476 w 10000"/>
                  <a:gd name="connsiteY240" fmla="*/ 10540 h 10610"/>
                  <a:gd name="connsiteX241" fmla="*/ 2500 w 10000"/>
                  <a:gd name="connsiteY241" fmla="*/ 10528 h 10610"/>
                  <a:gd name="connsiteX242" fmla="*/ 2548 w 10000"/>
                  <a:gd name="connsiteY242" fmla="*/ 10528 h 10610"/>
                  <a:gd name="connsiteX243" fmla="*/ 2578 w 10000"/>
                  <a:gd name="connsiteY243" fmla="*/ 10515 h 10610"/>
                  <a:gd name="connsiteX244" fmla="*/ 2626 w 10000"/>
                  <a:gd name="connsiteY244" fmla="*/ 10502 h 10610"/>
                  <a:gd name="connsiteX245" fmla="*/ 2661 w 10000"/>
                  <a:gd name="connsiteY245" fmla="*/ 10490 h 10610"/>
                  <a:gd name="connsiteX246" fmla="*/ 2697 w 10000"/>
                  <a:gd name="connsiteY246" fmla="*/ 10465 h 10610"/>
                  <a:gd name="connsiteX247" fmla="*/ 2745 w 10000"/>
                  <a:gd name="connsiteY247" fmla="*/ 10452 h 10610"/>
                  <a:gd name="connsiteX248" fmla="*/ 2793 w 10000"/>
                  <a:gd name="connsiteY248" fmla="*/ 10439 h 10610"/>
                  <a:gd name="connsiteX249" fmla="*/ 2841 w 10000"/>
                  <a:gd name="connsiteY249" fmla="*/ 10427 h 10610"/>
                  <a:gd name="connsiteX250" fmla="*/ 2889 w 10000"/>
                  <a:gd name="connsiteY250" fmla="*/ 10414 h 10610"/>
                  <a:gd name="connsiteX251" fmla="*/ 2943 w 10000"/>
                  <a:gd name="connsiteY251" fmla="*/ 10401 h 10610"/>
                  <a:gd name="connsiteX252" fmla="*/ 2990 w 10000"/>
                  <a:gd name="connsiteY252" fmla="*/ 10389 h 10610"/>
                  <a:gd name="connsiteX253" fmla="*/ 3050 w 10000"/>
                  <a:gd name="connsiteY253" fmla="*/ 10363 h 10610"/>
                  <a:gd name="connsiteX254" fmla="*/ 3110 w 10000"/>
                  <a:gd name="connsiteY254" fmla="*/ 10351 h 10610"/>
                  <a:gd name="connsiteX255" fmla="*/ 3170 w 10000"/>
                  <a:gd name="connsiteY255" fmla="*/ 10338 h 10610"/>
                  <a:gd name="connsiteX256" fmla="*/ 3224 w 10000"/>
                  <a:gd name="connsiteY256" fmla="*/ 10313 h 10610"/>
                  <a:gd name="connsiteX257" fmla="*/ 3283 w 10000"/>
                  <a:gd name="connsiteY257" fmla="*/ 10300 h 10610"/>
                  <a:gd name="connsiteX258" fmla="*/ 3355 w 10000"/>
                  <a:gd name="connsiteY258" fmla="*/ 10287 h 10610"/>
                  <a:gd name="connsiteX259" fmla="*/ 3415 w 10000"/>
                  <a:gd name="connsiteY259" fmla="*/ 10262 h 10610"/>
                  <a:gd name="connsiteX260" fmla="*/ 3487 w 10000"/>
                  <a:gd name="connsiteY260" fmla="*/ 10249 h 10610"/>
                  <a:gd name="connsiteX261" fmla="*/ 3553 w 10000"/>
                  <a:gd name="connsiteY261" fmla="*/ 10237 h 10610"/>
                  <a:gd name="connsiteX262" fmla="*/ 3612 w 10000"/>
                  <a:gd name="connsiteY262" fmla="*/ 10212 h 10610"/>
                  <a:gd name="connsiteX263" fmla="*/ 3696 w 10000"/>
                  <a:gd name="connsiteY263" fmla="*/ 10193 h 10610"/>
                  <a:gd name="connsiteX264" fmla="*/ 3768 w 10000"/>
                  <a:gd name="connsiteY264" fmla="*/ 10180 h 10610"/>
                  <a:gd name="connsiteX265" fmla="*/ 3840 w 10000"/>
                  <a:gd name="connsiteY265" fmla="*/ 10155 h 10610"/>
                  <a:gd name="connsiteX266" fmla="*/ 3906 w 10000"/>
                  <a:gd name="connsiteY266" fmla="*/ 10142 h 10610"/>
                  <a:gd name="connsiteX267" fmla="*/ 3977 w 10000"/>
                  <a:gd name="connsiteY267" fmla="*/ 10117 h 10610"/>
                  <a:gd name="connsiteX268" fmla="*/ 4061 w 10000"/>
                  <a:gd name="connsiteY268" fmla="*/ 10104 h 10610"/>
                  <a:gd name="connsiteX269" fmla="*/ 4133 w 10000"/>
                  <a:gd name="connsiteY269" fmla="*/ 10079 h 10610"/>
                  <a:gd name="connsiteX270" fmla="*/ 4211 w 10000"/>
                  <a:gd name="connsiteY270" fmla="*/ 10053 h 10610"/>
                  <a:gd name="connsiteX271" fmla="*/ 4282 w 10000"/>
                  <a:gd name="connsiteY271" fmla="*/ 10041 h 10610"/>
                  <a:gd name="connsiteX272" fmla="*/ 4366 w 10000"/>
                  <a:gd name="connsiteY272" fmla="*/ 10015 h 10610"/>
                  <a:gd name="connsiteX273" fmla="*/ 4438 w 10000"/>
                  <a:gd name="connsiteY273" fmla="*/ 10003 h 10610"/>
                  <a:gd name="connsiteX274" fmla="*/ 4516 w 10000"/>
                  <a:gd name="connsiteY274" fmla="*/ 9977 h 10610"/>
                  <a:gd name="connsiteX275" fmla="*/ 4599 w 10000"/>
                  <a:gd name="connsiteY275" fmla="*/ 9965 h 10610"/>
                  <a:gd name="connsiteX276" fmla="*/ 4683 w 10000"/>
                  <a:gd name="connsiteY276" fmla="*/ 9952 h 10610"/>
                  <a:gd name="connsiteX277" fmla="*/ 4767 w 10000"/>
                  <a:gd name="connsiteY277" fmla="*/ 9927 h 10610"/>
                  <a:gd name="connsiteX278" fmla="*/ 4844 w 10000"/>
                  <a:gd name="connsiteY278" fmla="*/ 9902 h 10610"/>
                  <a:gd name="connsiteX279" fmla="*/ 4928 w 10000"/>
                  <a:gd name="connsiteY279" fmla="*/ 9889 h 10610"/>
                  <a:gd name="connsiteX280" fmla="*/ 5012 w 10000"/>
                  <a:gd name="connsiteY280" fmla="*/ 9870 h 10610"/>
                  <a:gd name="connsiteX281" fmla="*/ 5096 w 10000"/>
                  <a:gd name="connsiteY281" fmla="*/ 9857 h 10610"/>
                  <a:gd name="connsiteX282" fmla="*/ 5173 w 10000"/>
                  <a:gd name="connsiteY282" fmla="*/ 9845 h 10610"/>
                  <a:gd name="connsiteX283" fmla="*/ 5269 w 10000"/>
                  <a:gd name="connsiteY283" fmla="*/ 9819 h 10610"/>
                  <a:gd name="connsiteX284" fmla="*/ 5353 w 10000"/>
                  <a:gd name="connsiteY284" fmla="*/ 9807 h 10610"/>
                  <a:gd name="connsiteX285" fmla="*/ 5431 w 10000"/>
                  <a:gd name="connsiteY285" fmla="*/ 9781 h 10610"/>
                  <a:gd name="connsiteX286" fmla="*/ 5514 w 10000"/>
                  <a:gd name="connsiteY286" fmla="*/ 9769 h 10610"/>
                  <a:gd name="connsiteX287" fmla="*/ 5598 w 10000"/>
                  <a:gd name="connsiteY287" fmla="*/ 9743 h 10610"/>
                  <a:gd name="connsiteX288" fmla="*/ 5694 w 10000"/>
                  <a:gd name="connsiteY288" fmla="*/ 9731 h 10610"/>
                  <a:gd name="connsiteX289" fmla="*/ 5772 w 10000"/>
                  <a:gd name="connsiteY289" fmla="*/ 9718 h 10610"/>
                  <a:gd name="connsiteX290" fmla="*/ 5855 w 10000"/>
                  <a:gd name="connsiteY290" fmla="*/ 9706 h 10610"/>
                  <a:gd name="connsiteX291" fmla="*/ 5939 w 10000"/>
                  <a:gd name="connsiteY291" fmla="*/ 9693 h 10610"/>
                  <a:gd name="connsiteX292" fmla="*/ 6035 w 10000"/>
                  <a:gd name="connsiteY292" fmla="*/ 9680 h 10610"/>
                  <a:gd name="connsiteX293" fmla="*/ 6112 w 10000"/>
                  <a:gd name="connsiteY293" fmla="*/ 9668 h 10610"/>
                  <a:gd name="connsiteX294" fmla="*/ 6196 w 10000"/>
                  <a:gd name="connsiteY294" fmla="*/ 9642 h 10610"/>
                  <a:gd name="connsiteX295" fmla="*/ 6280 w 10000"/>
                  <a:gd name="connsiteY295" fmla="*/ 9630 h 10610"/>
                  <a:gd name="connsiteX296" fmla="*/ 6364 w 10000"/>
                  <a:gd name="connsiteY296" fmla="*/ 9617 h 10610"/>
                  <a:gd name="connsiteX297" fmla="*/ 6441 w 10000"/>
                  <a:gd name="connsiteY297" fmla="*/ 9592 h 10610"/>
                  <a:gd name="connsiteX298" fmla="*/ 6537 w 10000"/>
                  <a:gd name="connsiteY298" fmla="*/ 9579 h 10610"/>
                  <a:gd name="connsiteX299" fmla="*/ 6621 w 10000"/>
                  <a:gd name="connsiteY299" fmla="*/ 9566 h 10610"/>
                  <a:gd name="connsiteX300" fmla="*/ 6711 w 10000"/>
                  <a:gd name="connsiteY300" fmla="*/ 9554 h 10610"/>
                  <a:gd name="connsiteX301" fmla="*/ 6782 w 10000"/>
                  <a:gd name="connsiteY301" fmla="*/ 9535 h 10610"/>
                  <a:gd name="connsiteX302" fmla="*/ 6878 w 10000"/>
                  <a:gd name="connsiteY302" fmla="*/ 9522 h 10610"/>
                  <a:gd name="connsiteX303" fmla="*/ 6962 w 10000"/>
                  <a:gd name="connsiteY303" fmla="*/ 9497 h 10610"/>
                  <a:gd name="connsiteX304" fmla="*/ 7051 w 10000"/>
                  <a:gd name="connsiteY304" fmla="*/ 9484 h 10610"/>
                  <a:gd name="connsiteX305" fmla="*/ 7135 w 10000"/>
                  <a:gd name="connsiteY305" fmla="*/ 9459 h 10610"/>
                  <a:gd name="connsiteX306" fmla="*/ 7219 w 10000"/>
                  <a:gd name="connsiteY306" fmla="*/ 9446 h 10610"/>
                  <a:gd name="connsiteX307" fmla="*/ 7303 w 10000"/>
                  <a:gd name="connsiteY307" fmla="*/ 9421 h 10610"/>
                  <a:gd name="connsiteX308" fmla="*/ 7392 w 10000"/>
                  <a:gd name="connsiteY308" fmla="*/ 9408 h 10610"/>
                  <a:gd name="connsiteX309" fmla="*/ 7476 w 10000"/>
                  <a:gd name="connsiteY309" fmla="*/ 9383 h 10610"/>
                  <a:gd name="connsiteX310" fmla="*/ 7560 w 10000"/>
                  <a:gd name="connsiteY310" fmla="*/ 9358 h 10610"/>
                  <a:gd name="connsiteX311" fmla="*/ 7644 w 10000"/>
                  <a:gd name="connsiteY311" fmla="*/ 9345 h 10610"/>
                  <a:gd name="connsiteX312" fmla="*/ 7733 w 10000"/>
                  <a:gd name="connsiteY312" fmla="*/ 9320 h 10610"/>
                  <a:gd name="connsiteX313" fmla="*/ 7805 w 10000"/>
                  <a:gd name="connsiteY313" fmla="*/ 9307 h 10610"/>
                  <a:gd name="connsiteX314" fmla="*/ 7901 w 10000"/>
                  <a:gd name="connsiteY314" fmla="*/ 9282 h 10610"/>
                  <a:gd name="connsiteX315" fmla="*/ 7972 w 10000"/>
                  <a:gd name="connsiteY315" fmla="*/ 9269 h 10610"/>
                  <a:gd name="connsiteX316" fmla="*/ 8062 w 10000"/>
                  <a:gd name="connsiteY316" fmla="*/ 9244 h 10610"/>
                  <a:gd name="connsiteX317" fmla="*/ 8134 w 10000"/>
                  <a:gd name="connsiteY317" fmla="*/ 9218 h 10610"/>
                  <a:gd name="connsiteX318" fmla="*/ 8218 w 10000"/>
                  <a:gd name="connsiteY318" fmla="*/ 9212 h 10610"/>
                  <a:gd name="connsiteX319" fmla="*/ 8295 w 10000"/>
                  <a:gd name="connsiteY319" fmla="*/ 9187 h 10610"/>
                  <a:gd name="connsiteX320" fmla="*/ 8367 w 10000"/>
                  <a:gd name="connsiteY320" fmla="*/ 9174 h 10610"/>
                  <a:gd name="connsiteX321" fmla="*/ 8451 w 10000"/>
                  <a:gd name="connsiteY321" fmla="*/ 9149 h 10610"/>
                  <a:gd name="connsiteX322" fmla="*/ 8523 w 10000"/>
                  <a:gd name="connsiteY322" fmla="*/ 9136 h 10610"/>
                  <a:gd name="connsiteX323" fmla="*/ 8594 w 10000"/>
                  <a:gd name="connsiteY323" fmla="*/ 9111 h 10610"/>
                  <a:gd name="connsiteX324" fmla="*/ 8672 w 10000"/>
                  <a:gd name="connsiteY324" fmla="*/ 9086 h 10610"/>
                  <a:gd name="connsiteX325" fmla="*/ 8744 w 10000"/>
                  <a:gd name="connsiteY325" fmla="*/ 9073 h 10610"/>
                  <a:gd name="connsiteX326" fmla="*/ 8816 w 10000"/>
                  <a:gd name="connsiteY326" fmla="*/ 9048 h 10610"/>
                  <a:gd name="connsiteX327" fmla="*/ 8876 w 10000"/>
                  <a:gd name="connsiteY327" fmla="*/ 9035 h 10610"/>
                  <a:gd name="connsiteX328" fmla="*/ 8941 w 10000"/>
                  <a:gd name="connsiteY328" fmla="*/ 9010 h 10610"/>
                  <a:gd name="connsiteX329" fmla="*/ 9001 w 10000"/>
                  <a:gd name="connsiteY329" fmla="*/ 8984 h 10610"/>
                  <a:gd name="connsiteX330" fmla="*/ 9073 w 10000"/>
                  <a:gd name="connsiteY330" fmla="*/ 8972 h 10610"/>
                  <a:gd name="connsiteX331" fmla="*/ 9133 w 10000"/>
                  <a:gd name="connsiteY331" fmla="*/ 8946 h 10610"/>
                  <a:gd name="connsiteX332" fmla="*/ 9205 w 10000"/>
                  <a:gd name="connsiteY332" fmla="*/ 8934 h 10610"/>
                  <a:gd name="connsiteX333" fmla="*/ 9258 w 10000"/>
                  <a:gd name="connsiteY333" fmla="*/ 8921 h 10610"/>
                  <a:gd name="connsiteX334" fmla="*/ 9318 w 10000"/>
                  <a:gd name="connsiteY334" fmla="*/ 8896 h 10610"/>
                  <a:gd name="connsiteX335" fmla="*/ 9366 w 10000"/>
                  <a:gd name="connsiteY335" fmla="*/ 8883 h 10610"/>
                  <a:gd name="connsiteX336" fmla="*/ 9426 w 10000"/>
                  <a:gd name="connsiteY336" fmla="*/ 8877 h 10610"/>
                  <a:gd name="connsiteX337" fmla="*/ 9474 w 10000"/>
                  <a:gd name="connsiteY337" fmla="*/ 8852 h 10610"/>
                  <a:gd name="connsiteX338" fmla="*/ 9522 w 10000"/>
                  <a:gd name="connsiteY338" fmla="*/ 8839 h 10610"/>
                  <a:gd name="connsiteX339" fmla="*/ 9575 w 10000"/>
                  <a:gd name="connsiteY339" fmla="*/ 8826 h 10610"/>
                  <a:gd name="connsiteX340" fmla="*/ 9623 w 10000"/>
                  <a:gd name="connsiteY340" fmla="*/ 8814 h 10610"/>
                  <a:gd name="connsiteX341" fmla="*/ 9659 w 10000"/>
                  <a:gd name="connsiteY341" fmla="*/ 8801 h 10610"/>
                  <a:gd name="connsiteX342" fmla="*/ 9707 w 10000"/>
                  <a:gd name="connsiteY342" fmla="*/ 8788 h 10610"/>
                  <a:gd name="connsiteX343" fmla="*/ 9743 w 10000"/>
                  <a:gd name="connsiteY343" fmla="*/ 8776 h 10610"/>
                  <a:gd name="connsiteX344" fmla="*/ 9779 w 10000"/>
                  <a:gd name="connsiteY344" fmla="*/ 8763 h 10610"/>
                  <a:gd name="connsiteX345" fmla="*/ 9839 w 10000"/>
                  <a:gd name="connsiteY345" fmla="*/ 8750 h 10610"/>
                  <a:gd name="connsiteX346" fmla="*/ 9892 w 10000"/>
                  <a:gd name="connsiteY346" fmla="*/ 8738 h 10610"/>
                  <a:gd name="connsiteX347" fmla="*/ 9928 w 10000"/>
                  <a:gd name="connsiteY347" fmla="*/ 8712 h 10610"/>
                  <a:gd name="connsiteX348" fmla="*/ 9964 w 10000"/>
                  <a:gd name="connsiteY348" fmla="*/ 8700 h 10610"/>
                  <a:gd name="connsiteX349" fmla="*/ 9988 w 10000"/>
                  <a:gd name="connsiteY349" fmla="*/ 8700 h 10610"/>
                  <a:gd name="connsiteX350" fmla="*/ 10000 w 10000"/>
                  <a:gd name="connsiteY350" fmla="*/ 8700 h 10610"/>
                  <a:gd name="connsiteX351" fmla="*/ 9988 w 10000"/>
                  <a:gd name="connsiteY351" fmla="*/ 8687 h 10610"/>
                  <a:gd name="connsiteX352" fmla="*/ 9988 w 10000"/>
                  <a:gd name="connsiteY352" fmla="*/ 8675 h 10610"/>
                  <a:gd name="connsiteX353" fmla="*/ 9976 w 10000"/>
                  <a:gd name="connsiteY353" fmla="*/ 8649 h 10610"/>
                  <a:gd name="connsiteX354" fmla="*/ 9964 w 10000"/>
                  <a:gd name="connsiteY354" fmla="*/ 8624 h 10610"/>
                  <a:gd name="connsiteX355" fmla="*/ 9952 w 10000"/>
                  <a:gd name="connsiteY355" fmla="*/ 8573 h 10610"/>
                  <a:gd name="connsiteX356" fmla="*/ 9928 w 10000"/>
                  <a:gd name="connsiteY356" fmla="*/ 8529 h 10610"/>
                  <a:gd name="connsiteX357" fmla="*/ 9904 w 10000"/>
                  <a:gd name="connsiteY357" fmla="*/ 8466 h 10610"/>
                  <a:gd name="connsiteX358" fmla="*/ 9892 w 10000"/>
                  <a:gd name="connsiteY358" fmla="*/ 8390 h 10610"/>
                  <a:gd name="connsiteX359" fmla="*/ 9874 w 10000"/>
                  <a:gd name="connsiteY359" fmla="*/ 8352 h 10610"/>
                  <a:gd name="connsiteX360" fmla="*/ 9862 w 10000"/>
                  <a:gd name="connsiteY360" fmla="*/ 8301 h 10610"/>
                  <a:gd name="connsiteX361" fmla="*/ 9850 w 10000"/>
                  <a:gd name="connsiteY361" fmla="*/ 8263 h 10610"/>
                  <a:gd name="connsiteX362" fmla="*/ 9839 w 10000"/>
                  <a:gd name="connsiteY362" fmla="*/ 8225 h 10610"/>
                  <a:gd name="connsiteX363" fmla="*/ 9827 w 10000"/>
                  <a:gd name="connsiteY363" fmla="*/ 8169 h 10610"/>
                  <a:gd name="connsiteX364" fmla="*/ 9803 w 10000"/>
                  <a:gd name="connsiteY364" fmla="*/ 8131 h 10610"/>
                  <a:gd name="connsiteX365" fmla="*/ 9791 w 10000"/>
                  <a:gd name="connsiteY365" fmla="*/ 8080 h 10610"/>
                  <a:gd name="connsiteX366" fmla="*/ 9779 w 10000"/>
                  <a:gd name="connsiteY366" fmla="*/ 8029 h 10610"/>
                  <a:gd name="connsiteX367" fmla="*/ 9767 w 10000"/>
                  <a:gd name="connsiteY367" fmla="*/ 7979 h 10610"/>
                  <a:gd name="connsiteX368" fmla="*/ 9743 w 10000"/>
                  <a:gd name="connsiteY368" fmla="*/ 7928 h 10610"/>
                  <a:gd name="connsiteX369" fmla="*/ 9731 w 10000"/>
                  <a:gd name="connsiteY369" fmla="*/ 7871 h 10610"/>
                  <a:gd name="connsiteX370" fmla="*/ 9719 w 10000"/>
                  <a:gd name="connsiteY370" fmla="*/ 7821 h 10610"/>
                  <a:gd name="connsiteX371" fmla="*/ 9695 w 10000"/>
                  <a:gd name="connsiteY371" fmla="*/ 7757 h 10610"/>
                  <a:gd name="connsiteX372" fmla="*/ 9683 w 10000"/>
                  <a:gd name="connsiteY372" fmla="*/ 7694 h 10610"/>
                  <a:gd name="connsiteX373" fmla="*/ 9659 w 10000"/>
                  <a:gd name="connsiteY373" fmla="*/ 7644 h 10610"/>
                  <a:gd name="connsiteX374" fmla="*/ 9647 w 10000"/>
                  <a:gd name="connsiteY374" fmla="*/ 7580 h 10610"/>
                  <a:gd name="connsiteX375" fmla="*/ 9635 w 10000"/>
                  <a:gd name="connsiteY375" fmla="*/ 7511 h 10610"/>
                  <a:gd name="connsiteX376" fmla="*/ 9611 w 10000"/>
                  <a:gd name="connsiteY376" fmla="*/ 7447 h 10610"/>
                  <a:gd name="connsiteX377" fmla="*/ 9599 w 10000"/>
                  <a:gd name="connsiteY377" fmla="*/ 7384 h 10610"/>
                  <a:gd name="connsiteX378" fmla="*/ 9575 w 10000"/>
                  <a:gd name="connsiteY378" fmla="*/ 7308 h 10610"/>
                  <a:gd name="connsiteX379" fmla="*/ 9563 w 10000"/>
                  <a:gd name="connsiteY379" fmla="*/ 7245 h 10610"/>
                  <a:gd name="connsiteX380" fmla="*/ 9545 w 10000"/>
                  <a:gd name="connsiteY380" fmla="*/ 7175 h 10610"/>
                  <a:gd name="connsiteX381" fmla="*/ 9522 w 10000"/>
                  <a:gd name="connsiteY381" fmla="*/ 7100 h 10610"/>
                  <a:gd name="connsiteX382" fmla="*/ 9510 w 10000"/>
                  <a:gd name="connsiteY382" fmla="*/ 7036 h 10610"/>
                  <a:gd name="connsiteX383" fmla="*/ 9486 w 10000"/>
                  <a:gd name="connsiteY383" fmla="*/ 6960 h 10610"/>
                  <a:gd name="connsiteX384" fmla="*/ 9474 w 10000"/>
                  <a:gd name="connsiteY384" fmla="*/ 6891 h 10610"/>
                  <a:gd name="connsiteX385" fmla="*/ 9450 w 10000"/>
                  <a:gd name="connsiteY385" fmla="*/ 6815 h 10610"/>
                  <a:gd name="connsiteX386" fmla="*/ 9438 w 10000"/>
                  <a:gd name="connsiteY386" fmla="*/ 6752 h 10610"/>
                  <a:gd name="connsiteX387" fmla="*/ 9414 w 10000"/>
                  <a:gd name="connsiteY387" fmla="*/ 6663 h 10610"/>
                  <a:gd name="connsiteX388" fmla="*/ 9402 w 10000"/>
                  <a:gd name="connsiteY388" fmla="*/ 6600 h 10610"/>
                  <a:gd name="connsiteX389" fmla="*/ 9378 w 10000"/>
                  <a:gd name="connsiteY389" fmla="*/ 6530 h 10610"/>
                  <a:gd name="connsiteX390" fmla="*/ 9366 w 10000"/>
                  <a:gd name="connsiteY390" fmla="*/ 6454 h 10610"/>
                  <a:gd name="connsiteX391" fmla="*/ 9354 w 10000"/>
                  <a:gd name="connsiteY391" fmla="*/ 6366 h 10610"/>
                  <a:gd name="connsiteX392" fmla="*/ 9330 w 10000"/>
                  <a:gd name="connsiteY392" fmla="*/ 6290 h 10610"/>
                  <a:gd name="connsiteX393" fmla="*/ 9318 w 10000"/>
                  <a:gd name="connsiteY393" fmla="*/ 6220 h 10610"/>
                  <a:gd name="connsiteX394" fmla="*/ 9294 w 10000"/>
                  <a:gd name="connsiteY394" fmla="*/ 6132 h 10610"/>
                  <a:gd name="connsiteX395" fmla="*/ 9270 w 10000"/>
                  <a:gd name="connsiteY395" fmla="*/ 6056 h 10610"/>
                  <a:gd name="connsiteX396" fmla="*/ 9258 w 10000"/>
                  <a:gd name="connsiteY396" fmla="*/ 5980 h 10610"/>
                  <a:gd name="connsiteX397" fmla="*/ 9246 w 10000"/>
                  <a:gd name="connsiteY397" fmla="*/ 5898 h 10610"/>
                  <a:gd name="connsiteX398" fmla="*/ 9240 w 10000"/>
                  <a:gd name="connsiteY398" fmla="*/ 5822 h 10610"/>
                  <a:gd name="connsiteX399" fmla="*/ 9228 w 10000"/>
                  <a:gd name="connsiteY399" fmla="*/ 5733 h 10610"/>
                  <a:gd name="connsiteX400" fmla="*/ 9217 w 10000"/>
                  <a:gd name="connsiteY400" fmla="*/ 5657 h 10610"/>
                  <a:gd name="connsiteX401" fmla="*/ 9205 w 10000"/>
                  <a:gd name="connsiteY401" fmla="*/ 5582 h 10610"/>
                  <a:gd name="connsiteX402" fmla="*/ 9193 w 10000"/>
                  <a:gd name="connsiteY402" fmla="*/ 5512 h 10610"/>
                  <a:gd name="connsiteX403" fmla="*/ 9169 w 10000"/>
                  <a:gd name="connsiteY403" fmla="*/ 5423 h 10610"/>
                  <a:gd name="connsiteX404" fmla="*/ 9169 w 10000"/>
                  <a:gd name="connsiteY404" fmla="*/ 5348 h 10610"/>
                  <a:gd name="connsiteX405" fmla="*/ 9157 w 10000"/>
                  <a:gd name="connsiteY405" fmla="*/ 5272 h 10610"/>
                  <a:gd name="connsiteX406" fmla="*/ 9145 w 10000"/>
                  <a:gd name="connsiteY406" fmla="*/ 5189 h 10610"/>
                  <a:gd name="connsiteX407" fmla="*/ 9121 w 10000"/>
                  <a:gd name="connsiteY407" fmla="*/ 5113 h 10610"/>
                  <a:gd name="connsiteX408" fmla="*/ 9121 w 10000"/>
                  <a:gd name="connsiteY408" fmla="*/ 5025 h 10610"/>
                  <a:gd name="connsiteX409" fmla="*/ 9097 w 10000"/>
                  <a:gd name="connsiteY409" fmla="*/ 4949 h 10610"/>
                  <a:gd name="connsiteX410" fmla="*/ 9097 w 10000"/>
                  <a:gd name="connsiteY410" fmla="*/ 4879 h 10610"/>
                  <a:gd name="connsiteX411" fmla="*/ 9085 w 10000"/>
                  <a:gd name="connsiteY411" fmla="*/ 4791 h 10610"/>
                  <a:gd name="connsiteX412" fmla="*/ 9073 w 10000"/>
                  <a:gd name="connsiteY412" fmla="*/ 4715 h 10610"/>
                  <a:gd name="connsiteX413" fmla="*/ 9061 w 10000"/>
                  <a:gd name="connsiteY413" fmla="*/ 4639 h 10610"/>
                  <a:gd name="connsiteX414" fmla="*/ 9061 w 10000"/>
                  <a:gd name="connsiteY414" fmla="*/ 4582 h 10610"/>
                  <a:gd name="connsiteX415" fmla="*/ 9037 w 10000"/>
                  <a:gd name="connsiteY415" fmla="*/ 4494 h 10610"/>
                  <a:gd name="connsiteX416" fmla="*/ 9037 w 10000"/>
                  <a:gd name="connsiteY416" fmla="*/ 4418 h 10610"/>
                  <a:gd name="connsiteX417" fmla="*/ 9013 w 10000"/>
                  <a:gd name="connsiteY417" fmla="*/ 4342 h 10610"/>
                  <a:gd name="connsiteX418" fmla="*/ 9013 w 10000"/>
                  <a:gd name="connsiteY418" fmla="*/ 4266 h 10610"/>
                  <a:gd name="connsiteX419" fmla="*/ 9001 w 10000"/>
                  <a:gd name="connsiteY419" fmla="*/ 4196 h 10610"/>
                  <a:gd name="connsiteX420" fmla="*/ 8989 w 10000"/>
                  <a:gd name="connsiteY420" fmla="*/ 4133 h 10610"/>
                  <a:gd name="connsiteX421" fmla="*/ 8977 w 10000"/>
                  <a:gd name="connsiteY421" fmla="*/ 4057 h 10610"/>
                  <a:gd name="connsiteX422" fmla="*/ 8977 w 10000"/>
                  <a:gd name="connsiteY422" fmla="*/ 3994 h 10610"/>
                  <a:gd name="connsiteX423" fmla="*/ 8953 w 10000"/>
                  <a:gd name="connsiteY423" fmla="*/ 3918 h 10610"/>
                  <a:gd name="connsiteX424" fmla="*/ 8953 w 10000"/>
                  <a:gd name="connsiteY424" fmla="*/ 3848 h 10610"/>
                  <a:gd name="connsiteX425" fmla="*/ 8941 w 10000"/>
                  <a:gd name="connsiteY425" fmla="*/ 3785 h 10610"/>
                  <a:gd name="connsiteX426" fmla="*/ 8929 w 10000"/>
                  <a:gd name="connsiteY426" fmla="*/ 3709 h 10610"/>
                  <a:gd name="connsiteX427" fmla="*/ 8923 w 10000"/>
                  <a:gd name="connsiteY427" fmla="*/ 3646 h 10610"/>
                  <a:gd name="connsiteX428" fmla="*/ 8923 w 10000"/>
                  <a:gd name="connsiteY428" fmla="*/ 3589 h 10610"/>
                  <a:gd name="connsiteX429" fmla="*/ 8911 w 10000"/>
                  <a:gd name="connsiteY429" fmla="*/ 3526 h 10610"/>
                  <a:gd name="connsiteX430" fmla="*/ 8900 w 10000"/>
                  <a:gd name="connsiteY430" fmla="*/ 3463 h 10610"/>
                  <a:gd name="connsiteX431" fmla="*/ 8888 w 10000"/>
                  <a:gd name="connsiteY431" fmla="*/ 3399 h 10610"/>
                  <a:gd name="connsiteX432" fmla="*/ 8876 w 10000"/>
                  <a:gd name="connsiteY432" fmla="*/ 3336 h 10610"/>
                  <a:gd name="connsiteX433" fmla="*/ 8864 w 10000"/>
                  <a:gd name="connsiteY433" fmla="*/ 3273 h 10610"/>
                  <a:gd name="connsiteX434" fmla="*/ 8864 w 10000"/>
                  <a:gd name="connsiteY434" fmla="*/ 3229 h 10610"/>
                  <a:gd name="connsiteX435" fmla="*/ 8852 w 10000"/>
                  <a:gd name="connsiteY435" fmla="*/ 3165 h 10610"/>
                  <a:gd name="connsiteX436" fmla="*/ 8852 w 10000"/>
                  <a:gd name="connsiteY436" fmla="*/ 3102 h 10610"/>
                  <a:gd name="connsiteX437" fmla="*/ 8840 w 10000"/>
                  <a:gd name="connsiteY437" fmla="*/ 3051 h 10610"/>
                  <a:gd name="connsiteX438" fmla="*/ 8840 w 10000"/>
                  <a:gd name="connsiteY438" fmla="*/ 3001 h 10610"/>
                  <a:gd name="connsiteX439" fmla="*/ 8828 w 10000"/>
                  <a:gd name="connsiteY439" fmla="*/ 2938 h 10610"/>
                  <a:gd name="connsiteX440" fmla="*/ 8816 w 10000"/>
                  <a:gd name="connsiteY440" fmla="*/ 2893 h 10610"/>
                  <a:gd name="connsiteX441" fmla="*/ 8804 w 10000"/>
                  <a:gd name="connsiteY441" fmla="*/ 2843 h 10610"/>
                  <a:gd name="connsiteX442" fmla="*/ 8804 w 10000"/>
                  <a:gd name="connsiteY442" fmla="*/ 2792 h 10610"/>
                  <a:gd name="connsiteX443" fmla="*/ 8792 w 10000"/>
                  <a:gd name="connsiteY443" fmla="*/ 2742 h 10610"/>
                  <a:gd name="connsiteX444" fmla="*/ 8792 w 10000"/>
                  <a:gd name="connsiteY444" fmla="*/ 2691 h 10610"/>
                  <a:gd name="connsiteX445" fmla="*/ 8780 w 10000"/>
                  <a:gd name="connsiteY445" fmla="*/ 2640 h 10610"/>
                  <a:gd name="connsiteX446" fmla="*/ 8780 w 10000"/>
                  <a:gd name="connsiteY446" fmla="*/ 2602 h 10610"/>
                  <a:gd name="connsiteX447" fmla="*/ 8768 w 10000"/>
                  <a:gd name="connsiteY447" fmla="*/ 2571 h 10610"/>
                  <a:gd name="connsiteX448" fmla="*/ 8756 w 10000"/>
                  <a:gd name="connsiteY448" fmla="*/ 2520 h 10610"/>
                  <a:gd name="connsiteX449" fmla="*/ 8744 w 10000"/>
                  <a:gd name="connsiteY449" fmla="*/ 2482 h 10610"/>
                  <a:gd name="connsiteX450" fmla="*/ 8744 w 10000"/>
                  <a:gd name="connsiteY450" fmla="*/ 2444 h 10610"/>
                  <a:gd name="connsiteX451" fmla="*/ 8744 w 10000"/>
                  <a:gd name="connsiteY451" fmla="*/ 2406 h 10610"/>
                  <a:gd name="connsiteX452" fmla="*/ 8732 w 10000"/>
                  <a:gd name="connsiteY452" fmla="*/ 2368 h 10610"/>
                  <a:gd name="connsiteX453" fmla="*/ 8732 w 10000"/>
                  <a:gd name="connsiteY453" fmla="*/ 2343 h 10610"/>
                  <a:gd name="connsiteX454" fmla="*/ 8732 w 10000"/>
                  <a:gd name="connsiteY454" fmla="*/ 2318 h 10610"/>
                  <a:gd name="connsiteX455" fmla="*/ 8720 w 10000"/>
                  <a:gd name="connsiteY455" fmla="*/ 2261 h 10610"/>
                  <a:gd name="connsiteX456" fmla="*/ 8708 w 10000"/>
                  <a:gd name="connsiteY456" fmla="*/ 2210 h 10610"/>
                  <a:gd name="connsiteX457" fmla="*/ 8696 w 10000"/>
                  <a:gd name="connsiteY457" fmla="*/ 2160 h 10610"/>
                  <a:gd name="connsiteX458" fmla="*/ 8696 w 10000"/>
                  <a:gd name="connsiteY458" fmla="*/ 2134 h 10610"/>
                  <a:gd name="connsiteX459" fmla="*/ 8696 w 10000"/>
                  <a:gd name="connsiteY459" fmla="*/ 2084 h 10610"/>
                  <a:gd name="connsiteX460" fmla="*/ 8593 w 10000"/>
                  <a:gd name="connsiteY460" fmla="*/ 198 h 10610"/>
                  <a:gd name="connsiteX461" fmla="*/ 8773 w 10000"/>
                  <a:gd name="connsiteY461" fmla="*/ 789 h 10610"/>
                  <a:gd name="connsiteX462" fmla="*/ 8295 w 10000"/>
                  <a:gd name="connsiteY462" fmla="*/ 2691 h 10610"/>
                  <a:gd name="connsiteX463" fmla="*/ 8295 w 10000"/>
                  <a:gd name="connsiteY463" fmla="*/ 2704 h 10610"/>
                  <a:gd name="connsiteX464" fmla="*/ 8295 w 10000"/>
                  <a:gd name="connsiteY464" fmla="*/ 2754 h 10610"/>
                  <a:gd name="connsiteX465" fmla="*/ 8295 w 10000"/>
                  <a:gd name="connsiteY465" fmla="*/ 2780 h 10610"/>
                  <a:gd name="connsiteX466" fmla="*/ 8307 w 10000"/>
                  <a:gd name="connsiteY466" fmla="*/ 2830 h 10610"/>
                  <a:gd name="connsiteX467" fmla="*/ 8319 w 10000"/>
                  <a:gd name="connsiteY467" fmla="*/ 2868 h 10610"/>
                  <a:gd name="connsiteX468" fmla="*/ 8331 w 10000"/>
                  <a:gd name="connsiteY468" fmla="*/ 2925 h 10610"/>
                  <a:gd name="connsiteX469" fmla="*/ 8331 w 10000"/>
                  <a:gd name="connsiteY469" fmla="*/ 2988 h 10610"/>
                  <a:gd name="connsiteX470" fmla="*/ 8343 w 10000"/>
                  <a:gd name="connsiteY470" fmla="*/ 3051 h 10610"/>
                  <a:gd name="connsiteX471" fmla="*/ 8343 w 10000"/>
                  <a:gd name="connsiteY471" fmla="*/ 3089 h 10610"/>
                  <a:gd name="connsiteX472" fmla="*/ 8355 w 10000"/>
                  <a:gd name="connsiteY472" fmla="*/ 3127 h 10610"/>
                  <a:gd name="connsiteX473" fmla="*/ 8355 w 10000"/>
                  <a:gd name="connsiteY473" fmla="*/ 3165 h 10610"/>
                  <a:gd name="connsiteX474" fmla="*/ 8367 w 10000"/>
                  <a:gd name="connsiteY474" fmla="*/ 3203 h 10610"/>
                  <a:gd name="connsiteX475" fmla="*/ 8367 w 10000"/>
                  <a:gd name="connsiteY475" fmla="*/ 3254 h 10610"/>
                  <a:gd name="connsiteX476" fmla="*/ 8391 w 10000"/>
                  <a:gd name="connsiteY476" fmla="*/ 3286 h 10610"/>
                  <a:gd name="connsiteX477" fmla="*/ 8391 w 10000"/>
                  <a:gd name="connsiteY477" fmla="*/ 3323 h 10610"/>
                  <a:gd name="connsiteX478" fmla="*/ 8403 w 10000"/>
                  <a:gd name="connsiteY478" fmla="*/ 3374 h 10610"/>
                  <a:gd name="connsiteX479" fmla="*/ 8403 w 10000"/>
                  <a:gd name="connsiteY479" fmla="*/ 3412 h 10610"/>
                  <a:gd name="connsiteX480" fmla="*/ 8415 w 10000"/>
                  <a:gd name="connsiteY480" fmla="*/ 3463 h 10610"/>
                  <a:gd name="connsiteX481" fmla="*/ 8427 w 10000"/>
                  <a:gd name="connsiteY481" fmla="*/ 3513 h 10610"/>
                  <a:gd name="connsiteX482" fmla="*/ 8439 w 10000"/>
                  <a:gd name="connsiteY482" fmla="*/ 3576 h 10610"/>
                  <a:gd name="connsiteX483" fmla="*/ 8439 w 10000"/>
                  <a:gd name="connsiteY483" fmla="*/ 3621 h 10610"/>
                  <a:gd name="connsiteX484" fmla="*/ 8451 w 10000"/>
                  <a:gd name="connsiteY484" fmla="*/ 3671 h 10610"/>
                  <a:gd name="connsiteX485" fmla="*/ 8451 w 10000"/>
                  <a:gd name="connsiteY485" fmla="*/ 3709 h 10610"/>
                  <a:gd name="connsiteX486" fmla="*/ 8463 w 10000"/>
                  <a:gd name="connsiteY486" fmla="*/ 3773 h 10610"/>
                  <a:gd name="connsiteX487" fmla="*/ 8463 w 10000"/>
                  <a:gd name="connsiteY487" fmla="*/ 3823 h 10610"/>
                  <a:gd name="connsiteX488" fmla="*/ 8475 w 10000"/>
                  <a:gd name="connsiteY488" fmla="*/ 3886 h 10610"/>
                  <a:gd name="connsiteX489" fmla="*/ 8475 w 10000"/>
                  <a:gd name="connsiteY489" fmla="*/ 3943 h 10610"/>
                  <a:gd name="connsiteX490" fmla="*/ 8487 w 10000"/>
                  <a:gd name="connsiteY490" fmla="*/ 3994 h 10610"/>
                  <a:gd name="connsiteX491" fmla="*/ 8499 w 10000"/>
                  <a:gd name="connsiteY491" fmla="*/ 4057 h 10610"/>
                  <a:gd name="connsiteX492" fmla="*/ 8511 w 10000"/>
                  <a:gd name="connsiteY492" fmla="*/ 4120 h 10610"/>
                  <a:gd name="connsiteX493" fmla="*/ 8523 w 10000"/>
                  <a:gd name="connsiteY493" fmla="*/ 4184 h 10610"/>
                  <a:gd name="connsiteX494" fmla="*/ 8535 w 10000"/>
                  <a:gd name="connsiteY494" fmla="*/ 4234 h 10610"/>
                  <a:gd name="connsiteX495" fmla="*/ 8535 w 10000"/>
                  <a:gd name="connsiteY495" fmla="*/ 4291 h 10610"/>
                  <a:gd name="connsiteX496" fmla="*/ 8547 w 10000"/>
                  <a:gd name="connsiteY496" fmla="*/ 4354 h 10610"/>
                  <a:gd name="connsiteX497" fmla="*/ 8559 w 10000"/>
                  <a:gd name="connsiteY497" fmla="*/ 4430 h 10610"/>
                  <a:gd name="connsiteX498" fmla="*/ 8571 w 10000"/>
                  <a:gd name="connsiteY498" fmla="*/ 4494 h 10610"/>
                  <a:gd name="connsiteX499" fmla="*/ 8571 w 10000"/>
                  <a:gd name="connsiteY499" fmla="*/ 4557 h 10610"/>
                  <a:gd name="connsiteX500" fmla="*/ 8583 w 10000"/>
                  <a:gd name="connsiteY500" fmla="*/ 4614 h 10610"/>
                  <a:gd name="connsiteX501" fmla="*/ 8583 w 10000"/>
                  <a:gd name="connsiteY501" fmla="*/ 4677 h 10610"/>
                  <a:gd name="connsiteX502" fmla="*/ 8594 w 10000"/>
                  <a:gd name="connsiteY502" fmla="*/ 4753 h 10610"/>
                  <a:gd name="connsiteX503" fmla="*/ 8594 w 10000"/>
                  <a:gd name="connsiteY503" fmla="*/ 4829 h 10610"/>
                  <a:gd name="connsiteX504" fmla="*/ 8606 w 10000"/>
                  <a:gd name="connsiteY504" fmla="*/ 4892 h 10610"/>
                  <a:gd name="connsiteX505" fmla="*/ 8612 w 10000"/>
                  <a:gd name="connsiteY505" fmla="*/ 4962 h 10610"/>
                  <a:gd name="connsiteX506" fmla="*/ 8624 w 10000"/>
                  <a:gd name="connsiteY506" fmla="*/ 5025 h 10610"/>
                  <a:gd name="connsiteX507" fmla="*/ 8636 w 10000"/>
                  <a:gd name="connsiteY507" fmla="*/ 5101 h 10610"/>
                  <a:gd name="connsiteX508" fmla="*/ 8636 w 10000"/>
                  <a:gd name="connsiteY508" fmla="*/ 5164 h 10610"/>
                  <a:gd name="connsiteX509" fmla="*/ 8648 w 10000"/>
                  <a:gd name="connsiteY509" fmla="*/ 5240 h 10610"/>
                  <a:gd name="connsiteX510" fmla="*/ 8660 w 10000"/>
                  <a:gd name="connsiteY510" fmla="*/ 5310 h 10610"/>
                  <a:gd name="connsiteX511" fmla="*/ 8660 w 10000"/>
                  <a:gd name="connsiteY511" fmla="*/ 5385 h 10610"/>
                  <a:gd name="connsiteX512" fmla="*/ 8672 w 10000"/>
                  <a:gd name="connsiteY512" fmla="*/ 5449 h 10610"/>
                  <a:gd name="connsiteX513" fmla="*/ 8684 w 10000"/>
                  <a:gd name="connsiteY513" fmla="*/ 5525 h 10610"/>
                  <a:gd name="connsiteX514" fmla="*/ 8696 w 10000"/>
                  <a:gd name="connsiteY514" fmla="*/ 5594 h 10610"/>
                  <a:gd name="connsiteX515" fmla="*/ 8696 w 10000"/>
                  <a:gd name="connsiteY515" fmla="*/ 5670 h 10610"/>
                  <a:gd name="connsiteX516" fmla="*/ 8696 w 10000"/>
                  <a:gd name="connsiteY516" fmla="*/ 5733 h 10610"/>
                  <a:gd name="connsiteX517" fmla="*/ 8708 w 10000"/>
                  <a:gd name="connsiteY517" fmla="*/ 5809 h 10610"/>
                  <a:gd name="connsiteX518" fmla="*/ 8720 w 10000"/>
                  <a:gd name="connsiteY518" fmla="*/ 5885 h 10610"/>
                  <a:gd name="connsiteX519" fmla="*/ 8720 w 10000"/>
                  <a:gd name="connsiteY519" fmla="*/ 5942 h 10610"/>
                  <a:gd name="connsiteX520" fmla="*/ 8732 w 10000"/>
                  <a:gd name="connsiteY520" fmla="*/ 6018 h 10610"/>
                  <a:gd name="connsiteX521" fmla="*/ 8744 w 10000"/>
                  <a:gd name="connsiteY521" fmla="*/ 6094 h 10610"/>
                  <a:gd name="connsiteX522" fmla="*/ 8756 w 10000"/>
                  <a:gd name="connsiteY522" fmla="*/ 6170 h 10610"/>
                  <a:gd name="connsiteX523" fmla="*/ 8768 w 10000"/>
                  <a:gd name="connsiteY523" fmla="*/ 6220 h 10610"/>
                  <a:gd name="connsiteX524" fmla="*/ 8780 w 10000"/>
                  <a:gd name="connsiteY524" fmla="*/ 6290 h 10610"/>
                  <a:gd name="connsiteX525" fmla="*/ 8780 w 10000"/>
                  <a:gd name="connsiteY525" fmla="*/ 6353 h 10610"/>
                  <a:gd name="connsiteX526" fmla="*/ 8792 w 10000"/>
                  <a:gd name="connsiteY526" fmla="*/ 6429 h 10610"/>
                  <a:gd name="connsiteX527" fmla="*/ 8804 w 10000"/>
                  <a:gd name="connsiteY527" fmla="*/ 6480 h 10610"/>
                  <a:gd name="connsiteX528" fmla="*/ 8816 w 10000"/>
                  <a:gd name="connsiteY528" fmla="*/ 6556 h 10610"/>
                  <a:gd name="connsiteX529" fmla="*/ 8816 w 10000"/>
                  <a:gd name="connsiteY529" fmla="*/ 6613 h 10610"/>
                  <a:gd name="connsiteX530" fmla="*/ 8840 w 10000"/>
                  <a:gd name="connsiteY530" fmla="*/ 6676 h 10610"/>
                  <a:gd name="connsiteX531" fmla="*/ 8840 w 10000"/>
                  <a:gd name="connsiteY531" fmla="*/ 6739 h 10610"/>
                  <a:gd name="connsiteX532" fmla="*/ 8852 w 10000"/>
                  <a:gd name="connsiteY532" fmla="*/ 6802 h 10610"/>
                  <a:gd name="connsiteX533" fmla="*/ 8864 w 10000"/>
                  <a:gd name="connsiteY533" fmla="*/ 6866 h 10610"/>
                  <a:gd name="connsiteX534" fmla="*/ 8876 w 10000"/>
                  <a:gd name="connsiteY534" fmla="*/ 6922 h 10610"/>
                  <a:gd name="connsiteX535" fmla="*/ 8888 w 10000"/>
                  <a:gd name="connsiteY535" fmla="*/ 6986 h 10610"/>
                  <a:gd name="connsiteX536" fmla="*/ 8911 w 10000"/>
                  <a:gd name="connsiteY536" fmla="*/ 7036 h 10610"/>
                  <a:gd name="connsiteX537" fmla="*/ 8911 w 10000"/>
                  <a:gd name="connsiteY537" fmla="*/ 7100 h 10610"/>
                  <a:gd name="connsiteX538" fmla="*/ 8929 w 10000"/>
                  <a:gd name="connsiteY538" fmla="*/ 7163 h 10610"/>
                  <a:gd name="connsiteX539" fmla="*/ 8929 w 10000"/>
                  <a:gd name="connsiteY539" fmla="*/ 7213 h 10610"/>
                  <a:gd name="connsiteX540" fmla="*/ 8953 w 10000"/>
                  <a:gd name="connsiteY540" fmla="*/ 7258 h 10610"/>
                  <a:gd name="connsiteX541" fmla="*/ 8953 w 10000"/>
                  <a:gd name="connsiteY541" fmla="*/ 7308 h 10610"/>
                  <a:gd name="connsiteX542" fmla="*/ 8977 w 10000"/>
                  <a:gd name="connsiteY542" fmla="*/ 7372 h 10610"/>
                  <a:gd name="connsiteX543" fmla="*/ 8989 w 10000"/>
                  <a:gd name="connsiteY543" fmla="*/ 7422 h 10610"/>
                  <a:gd name="connsiteX544" fmla="*/ 9001 w 10000"/>
                  <a:gd name="connsiteY544" fmla="*/ 7473 h 10610"/>
                  <a:gd name="connsiteX545" fmla="*/ 9013 w 10000"/>
                  <a:gd name="connsiteY545" fmla="*/ 7523 h 10610"/>
                  <a:gd name="connsiteX546" fmla="*/ 9037 w 10000"/>
                  <a:gd name="connsiteY546" fmla="*/ 7568 h 10610"/>
                  <a:gd name="connsiteX547" fmla="*/ 9037 w 10000"/>
                  <a:gd name="connsiteY547" fmla="*/ 7606 h 10610"/>
                  <a:gd name="connsiteX548" fmla="*/ 9049 w 10000"/>
                  <a:gd name="connsiteY548" fmla="*/ 7656 h 10610"/>
                  <a:gd name="connsiteX549" fmla="*/ 9061 w 10000"/>
                  <a:gd name="connsiteY549" fmla="*/ 7707 h 10610"/>
                  <a:gd name="connsiteX550" fmla="*/ 9073 w 10000"/>
                  <a:gd name="connsiteY550" fmla="*/ 7745 h 10610"/>
                  <a:gd name="connsiteX551" fmla="*/ 9085 w 10000"/>
                  <a:gd name="connsiteY551" fmla="*/ 7795 h 10610"/>
                  <a:gd name="connsiteX552" fmla="*/ 9097 w 10000"/>
                  <a:gd name="connsiteY552" fmla="*/ 7833 h 10610"/>
                  <a:gd name="connsiteX553" fmla="*/ 9097 w 10000"/>
                  <a:gd name="connsiteY553" fmla="*/ 7871 h 10610"/>
                  <a:gd name="connsiteX554" fmla="*/ 9121 w 10000"/>
                  <a:gd name="connsiteY554" fmla="*/ 7916 h 10610"/>
                  <a:gd name="connsiteX555" fmla="*/ 9133 w 10000"/>
                  <a:gd name="connsiteY555" fmla="*/ 7979 h 10610"/>
                  <a:gd name="connsiteX556" fmla="*/ 9157 w 10000"/>
                  <a:gd name="connsiteY556" fmla="*/ 8055 h 10610"/>
                  <a:gd name="connsiteX557" fmla="*/ 9181 w 10000"/>
                  <a:gd name="connsiteY557" fmla="*/ 8105 h 10610"/>
                  <a:gd name="connsiteX558" fmla="*/ 9193 w 10000"/>
                  <a:gd name="connsiteY558" fmla="*/ 8169 h 10610"/>
                  <a:gd name="connsiteX559" fmla="*/ 9205 w 10000"/>
                  <a:gd name="connsiteY559" fmla="*/ 8219 h 10610"/>
                  <a:gd name="connsiteX560" fmla="*/ 9217 w 10000"/>
                  <a:gd name="connsiteY560" fmla="*/ 8263 h 10610"/>
                  <a:gd name="connsiteX561" fmla="*/ 9228 w 10000"/>
                  <a:gd name="connsiteY561" fmla="*/ 8289 h 10610"/>
                  <a:gd name="connsiteX562" fmla="*/ 9240 w 10000"/>
                  <a:gd name="connsiteY562" fmla="*/ 8339 h 10610"/>
                  <a:gd name="connsiteX563" fmla="*/ 9246 w 10000"/>
                  <a:gd name="connsiteY563" fmla="*/ 8377 h 10610"/>
                  <a:gd name="connsiteX564" fmla="*/ 9258 w 10000"/>
                  <a:gd name="connsiteY564" fmla="*/ 8390 h 10610"/>
                  <a:gd name="connsiteX565" fmla="*/ 9246 w 10000"/>
                  <a:gd name="connsiteY565" fmla="*/ 8390 h 10610"/>
                  <a:gd name="connsiteX566" fmla="*/ 9240 w 10000"/>
                  <a:gd name="connsiteY566" fmla="*/ 8390 h 10610"/>
                  <a:gd name="connsiteX567" fmla="*/ 9217 w 10000"/>
                  <a:gd name="connsiteY567" fmla="*/ 8403 h 10610"/>
                  <a:gd name="connsiteX568" fmla="*/ 9193 w 10000"/>
                  <a:gd name="connsiteY568" fmla="*/ 8415 h 10610"/>
                  <a:gd name="connsiteX569" fmla="*/ 9145 w 10000"/>
                  <a:gd name="connsiteY569" fmla="*/ 8415 h 10610"/>
                  <a:gd name="connsiteX570" fmla="*/ 9097 w 10000"/>
                  <a:gd name="connsiteY570" fmla="*/ 8440 h 10610"/>
                  <a:gd name="connsiteX571" fmla="*/ 9037 w 10000"/>
                  <a:gd name="connsiteY571" fmla="*/ 8466 h 10610"/>
                  <a:gd name="connsiteX572" fmla="*/ 8977 w 10000"/>
                  <a:gd name="connsiteY572" fmla="*/ 8478 h 10610"/>
                  <a:gd name="connsiteX573" fmla="*/ 8941 w 10000"/>
                  <a:gd name="connsiteY573" fmla="*/ 8491 h 10610"/>
                  <a:gd name="connsiteX574" fmla="*/ 8911 w 10000"/>
                  <a:gd name="connsiteY574" fmla="*/ 8504 h 10610"/>
                  <a:gd name="connsiteX575" fmla="*/ 8864 w 10000"/>
                  <a:gd name="connsiteY575" fmla="*/ 8504 h 10610"/>
                  <a:gd name="connsiteX576" fmla="*/ 8828 w 10000"/>
                  <a:gd name="connsiteY576" fmla="*/ 8516 h 10610"/>
                  <a:gd name="connsiteX577" fmla="*/ 8792 w 10000"/>
                  <a:gd name="connsiteY577" fmla="*/ 8529 h 10610"/>
                  <a:gd name="connsiteX578" fmla="*/ 8744 w 10000"/>
                  <a:gd name="connsiteY578" fmla="*/ 8542 h 10610"/>
                  <a:gd name="connsiteX579" fmla="*/ 8696 w 10000"/>
                  <a:gd name="connsiteY579" fmla="*/ 8554 h 10610"/>
                  <a:gd name="connsiteX580" fmla="*/ 8660 w 10000"/>
                  <a:gd name="connsiteY580" fmla="*/ 8573 h 10610"/>
                  <a:gd name="connsiteX581" fmla="*/ 8606 w 10000"/>
                  <a:gd name="connsiteY581" fmla="*/ 8586 h 10610"/>
                  <a:gd name="connsiteX582" fmla="*/ 8559 w 10000"/>
                  <a:gd name="connsiteY582" fmla="*/ 8599 h 10610"/>
                  <a:gd name="connsiteX583" fmla="*/ 8511 w 10000"/>
                  <a:gd name="connsiteY583" fmla="*/ 8611 h 10610"/>
                  <a:gd name="connsiteX584" fmla="*/ 8463 w 10000"/>
                  <a:gd name="connsiteY584" fmla="*/ 8637 h 10610"/>
                  <a:gd name="connsiteX585" fmla="*/ 8403 w 10000"/>
                  <a:gd name="connsiteY585" fmla="*/ 8649 h 10610"/>
                  <a:gd name="connsiteX586" fmla="*/ 8343 w 10000"/>
                  <a:gd name="connsiteY586" fmla="*/ 8662 h 10610"/>
                  <a:gd name="connsiteX587" fmla="*/ 8295 w 10000"/>
                  <a:gd name="connsiteY587" fmla="*/ 8675 h 10610"/>
                  <a:gd name="connsiteX588" fmla="*/ 8254 w 10000"/>
                  <a:gd name="connsiteY588" fmla="*/ 8700 h 10610"/>
                  <a:gd name="connsiteX589" fmla="*/ 8182 w 10000"/>
                  <a:gd name="connsiteY589" fmla="*/ 8712 h 10610"/>
                  <a:gd name="connsiteX590" fmla="*/ 8122 w 10000"/>
                  <a:gd name="connsiteY590" fmla="*/ 8725 h 10610"/>
                  <a:gd name="connsiteX591" fmla="*/ 8062 w 10000"/>
                  <a:gd name="connsiteY591" fmla="*/ 8738 h 10610"/>
                  <a:gd name="connsiteX592" fmla="*/ 8002 w 10000"/>
                  <a:gd name="connsiteY592" fmla="*/ 8763 h 10610"/>
                  <a:gd name="connsiteX593" fmla="*/ 7949 w 10000"/>
                  <a:gd name="connsiteY593" fmla="*/ 8776 h 10610"/>
                  <a:gd name="connsiteX594" fmla="*/ 7889 w 10000"/>
                  <a:gd name="connsiteY594" fmla="*/ 8788 h 10610"/>
                  <a:gd name="connsiteX595" fmla="*/ 7817 w 10000"/>
                  <a:gd name="connsiteY595" fmla="*/ 8814 h 10610"/>
                  <a:gd name="connsiteX596" fmla="*/ 7757 w 10000"/>
                  <a:gd name="connsiteY596" fmla="*/ 8826 h 10610"/>
                  <a:gd name="connsiteX597" fmla="*/ 7685 w 10000"/>
                  <a:gd name="connsiteY597" fmla="*/ 8839 h 10610"/>
                  <a:gd name="connsiteX598" fmla="*/ 7632 w 10000"/>
                  <a:gd name="connsiteY598" fmla="*/ 8864 h 10610"/>
                  <a:gd name="connsiteX599" fmla="*/ 7560 w 10000"/>
                  <a:gd name="connsiteY599" fmla="*/ 8877 h 10610"/>
                  <a:gd name="connsiteX600" fmla="*/ 7488 w 10000"/>
                  <a:gd name="connsiteY600" fmla="*/ 8883 h 10610"/>
                  <a:gd name="connsiteX601" fmla="*/ 7416 w 10000"/>
                  <a:gd name="connsiteY601" fmla="*/ 8896 h 10610"/>
                  <a:gd name="connsiteX602" fmla="*/ 7356 w 10000"/>
                  <a:gd name="connsiteY602" fmla="*/ 8921 h 10610"/>
                  <a:gd name="connsiteX603" fmla="*/ 7291 w 10000"/>
                  <a:gd name="connsiteY603" fmla="*/ 8934 h 10610"/>
                  <a:gd name="connsiteX604" fmla="*/ 7219 w 10000"/>
                  <a:gd name="connsiteY604" fmla="*/ 8959 h 10610"/>
                  <a:gd name="connsiteX605" fmla="*/ 7147 w 10000"/>
                  <a:gd name="connsiteY605" fmla="*/ 8972 h 10610"/>
                  <a:gd name="connsiteX606" fmla="*/ 7075 w 10000"/>
                  <a:gd name="connsiteY606" fmla="*/ 8984 h 10610"/>
                  <a:gd name="connsiteX607" fmla="*/ 7010 w 10000"/>
                  <a:gd name="connsiteY607" fmla="*/ 8997 h 10610"/>
                  <a:gd name="connsiteX608" fmla="*/ 6938 w 10000"/>
                  <a:gd name="connsiteY608" fmla="*/ 9022 h 10610"/>
                  <a:gd name="connsiteX609" fmla="*/ 6866 w 10000"/>
                  <a:gd name="connsiteY609" fmla="*/ 9035 h 10610"/>
                  <a:gd name="connsiteX610" fmla="*/ 6782 w 10000"/>
                  <a:gd name="connsiteY610" fmla="*/ 9048 h 10610"/>
                  <a:gd name="connsiteX611" fmla="*/ 6711 w 10000"/>
                  <a:gd name="connsiteY611" fmla="*/ 9060 h 10610"/>
                  <a:gd name="connsiteX612" fmla="*/ 6645 w 10000"/>
                  <a:gd name="connsiteY612" fmla="*/ 9073 h 10610"/>
                  <a:gd name="connsiteX613" fmla="*/ 6573 w 10000"/>
                  <a:gd name="connsiteY613" fmla="*/ 9086 h 10610"/>
                  <a:gd name="connsiteX614" fmla="*/ 6501 w 10000"/>
                  <a:gd name="connsiteY614" fmla="*/ 9098 h 10610"/>
                  <a:gd name="connsiteX615" fmla="*/ 6429 w 10000"/>
                  <a:gd name="connsiteY615" fmla="*/ 9124 h 10610"/>
                  <a:gd name="connsiteX616" fmla="*/ 6364 w 10000"/>
                  <a:gd name="connsiteY616" fmla="*/ 9136 h 10610"/>
                  <a:gd name="connsiteX617" fmla="*/ 6292 w 10000"/>
                  <a:gd name="connsiteY617" fmla="*/ 9149 h 10610"/>
                  <a:gd name="connsiteX618" fmla="*/ 6208 w 10000"/>
                  <a:gd name="connsiteY618" fmla="*/ 9162 h 10610"/>
                  <a:gd name="connsiteX619" fmla="*/ 6136 w 10000"/>
                  <a:gd name="connsiteY619" fmla="*/ 9174 h 10610"/>
                  <a:gd name="connsiteX620" fmla="*/ 6065 w 10000"/>
                  <a:gd name="connsiteY620" fmla="*/ 9187 h 10610"/>
                  <a:gd name="connsiteX621" fmla="*/ 5999 w 10000"/>
                  <a:gd name="connsiteY621" fmla="*/ 9200 h 10610"/>
                  <a:gd name="connsiteX622" fmla="*/ 5927 w 10000"/>
                  <a:gd name="connsiteY622" fmla="*/ 9212 h 10610"/>
                  <a:gd name="connsiteX623" fmla="*/ 5843 w 10000"/>
                  <a:gd name="connsiteY623" fmla="*/ 9212 h 10610"/>
                  <a:gd name="connsiteX624" fmla="*/ 5772 w 10000"/>
                  <a:gd name="connsiteY624" fmla="*/ 9218 h 10610"/>
                  <a:gd name="connsiteX625" fmla="*/ 5706 w 10000"/>
                  <a:gd name="connsiteY625" fmla="*/ 9231 h 10610"/>
                  <a:gd name="connsiteX626" fmla="*/ 5634 w 10000"/>
                  <a:gd name="connsiteY626" fmla="*/ 9244 h 10610"/>
                  <a:gd name="connsiteX627" fmla="*/ 5550 w 10000"/>
                  <a:gd name="connsiteY627" fmla="*/ 9256 h 10610"/>
                  <a:gd name="connsiteX628" fmla="*/ 5478 w 10000"/>
                  <a:gd name="connsiteY628" fmla="*/ 9282 h 10610"/>
                  <a:gd name="connsiteX629" fmla="*/ 5413 w 10000"/>
                  <a:gd name="connsiteY629" fmla="*/ 9294 h 10610"/>
                  <a:gd name="connsiteX630" fmla="*/ 5329 w 10000"/>
                  <a:gd name="connsiteY630" fmla="*/ 9307 h 10610"/>
                  <a:gd name="connsiteX631" fmla="*/ 5257 w 10000"/>
                  <a:gd name="connsiteY631" fmla="*/ 9320 h 10610"/>
                  <a:gd name="connsiteX632" fmla="*/ 5185 w 10000"/>
                  <a:gd name="connsiteY632" fmla="*/ 9332 h 10610"/>
                  <a:gd name="connsiteX633" fmla="*/ 5114 w 10000"/>
                  <a:gd name="connsiteY633" fmla="*/ 9345 h 10610"/>
                  <a:gd name="connsiteX634" fmla="*/ 5036 w 10000"/>
                  <a:gd name="connsiteY634" fmla="*/ 9358 h 10610"/>
                  <a:gd name="connsiteX635" fmla="*/ 4964 w 10000"/>
                  <a:gd name="connsiteY635" fmla="*/ 9370 h 10610"/>
                  <a:gd name="connsiteX636" fmla="*/ 4892 w 10000"/>
                  <a:gd name="connsiteY636" fmla="*/ 9396 h 10610"/>
                  <a:gd name="connsiteX637" fmla="*/ 4821 w 10000"/>
                  <a:gd name="connsiteY637" fmla="*/ 9408 h 10610"/>
                  <a:gd name="connsiteX638" fmla="*/ 4755 w 10000"/>
                  <a:gd name="connsiteY638" fmla="*/ 9421 h 10610"/>
                  <a:gd name="connsiteX639" fmla="*/ 4671 w 10000"/>
                  <a:gd name="connsiteY639" fmla="*/ 9434 h 10610"/>
                  <a:gd name="connsiteX640" fmla="*/ 4599 w 10000"/>
                  <a:gd name="connsiteY640" fmla="*/ 9446 h 10610"/>
                  <a:gd name="connsiteX641" fmla="*/ 4528 w 10000"/>
                  <a:gd name="connsiteY641" fmla="*/ 9459 h 10610"/>
                  <a:gd name="connsiteX642" fmla="*/ 4462 w 10000"/>
                  <a:gd name="connsiteY642" fmla="*/ 9471 h 10610"/>
                  <a:gd name="connsiteX643" fmla="*/ 4390 w 10000"/>
                  <a:gd name="connsiteY643" fmla="*/ 9484 h 10610"/>
                  <a:gd name="connsiteX644" fmla="*/ 4330 w 10000"/>
                  <a:gd name="connsiteY644" fmla="*/ 9509 h 10610"/>
                  <a:gd name="connsiteX645" fmla="*/ 4258 w 10000"/>
                  <a:gd name="connsiteY645" fmla="*/ 9522 h 10610"/>
                  <a:gd name="connsiteX646" fmla="*/ 4187 w 10000"/>
                  <a:gd name="connsiteY646" fmla="*/ 9535 h 10610"/>
                  <a:gd name="connsiteX647" fmla="*/ 4121 w 10000"/>
                  <a:gd name="connsiteY647" fmla="*/ 9547 h 10610"/>
                  <a:gd name="connsiteX648" fmla="*/ 4061 w 10000"/>
                  <a:gd name="connsiteY648" fmla="*/ 9566 h 10610"/>
                  <a:gd name="connsiteX649" fmla="*/ 3989 w 10000"/>
                  <a:gd name="connsiteY649" fmla="*/ 9579 h 10610"/>
                  <a:gd name="connsiteX650" fmla="*/ 3929 w 10000"/>
                  <a:gd name="connsiteY650" fmla="*/ 9592 h 10610"/>
                  <a:gd name="connsiteX651" fmla="*/ 3870 w 10000"/>
                  <a:gd name="connsiteY651" fmla="*/ 9604 h 10610"/>
                  <a:gd name="connsiteX652" fmla="*/ 3816 w 10000"/>
                  <a:gd name="connsiteY652" fmla="*/ 9617 h 10610"/>
                  <a:gd name="connsiteX653" fmla="*/ 3744 w 10000"/>
                  <a:gd name="connsiteY653" fmla="*/ 9630 h 10610"/>
                  <a:gd name="connsiteX654" fmla="*/ 3684 w 10000"/>
                  <a:gd name="connsiteY654" fmla="*/ 9642 h 10610"/>
                  <a:gd name="connsiteX655" fmla="*/ 3624 w 10000"/>
                  <a:gd name="connsiteY655" fmla="*/ 9655 h 10610"/>
                  <a:gd name="connsiteX656" fmla="*/ 3577 w 10000"/>
                  <a:gd name="connsiteY656" fmla="*/ 9668 h 10610"/>
                  <a:gd name="connsiteX657" fmla="*/ 3523 w 10000"/>
                  <a:gd name="connsiteY657" fmla="*/ 9680 h 10610"/>
                  <a:gd name="connsiteX658" fmla="*/ 3463 w 10000"/>
                  <a:gd name="connsiteY658" fmla="*/ 9693 h 10610"/>
                  <a:gd name="connsiteX659" fmla="*/ 3415 w 10000"/>
                  <a:gd name="connsiteY659" fmla="*/ 9706 h 10610"/>
                  <a:gd name="connsiteX660" fmla="*/ 3367 w 10000"/>
                  <a:gd name="connsiteY660" fmla="*/ 9718 h 10610"/>
                  <a:gd name="connsiteX661" fmla="*/ 3307 w 10000"/>
                  <a:gd name="connsiteY661" fmla="*/ 9731 h 10610"/>
                  <a:gd name="connsiteX662" fmla="*/ 3260 w 10000"/>
                  <a:gd name="connsiteY662" fmla="*/ 9743 h 10610"/>
                  <a:gd name="connsiteX663" fmla="*/ 3212 w 10000"/>
                  <a:gd name="connsiteY663" fmla="*/ 9743 h 10610"/>
                  <a:gd name="connsiteX664" fmla="*/ 3182 w 10000"/>
                  <a:gd name="connsiteY664" fmla="*/ 9756 h 10610"/>
                  <a:gd name="connsiteX665" fmla="*/ 3134 w 10000"/>
                  <a:gd name="connsiteY665" fmla="*/ 9769 h 10610"/>
                  <a:gd name="connsiteX666" fmla="*/ 3086 w 10000"/>
                  <a:gd name="connsiteY666" fmla="*/ 9781 h 10610"/>
                  <a:gd name="connsiteX667" fmla="*/ 3050 w 10000"/>
                  <a:gd name="connsiteY667" fmla="*/ 9794 h 10610"/>
                  <a:gd name="connsiteX668" fmla="*/ 3014 w 10000"/>
                  <a:gd name="connsiteY668" fmla="*/ 9807 h 10610"/>
                  <a:gd name="connsiteX669" fmla="*/ 2978 w 10000"/>
                  <a:gd name="connsiteY669" fmla="*/ 9807 h 10610"/>
                  <a:gd name="connsiteX670" fmla="*/ 2943 w 10000"/>
                  <a:gd name="connsiteY670" fmla="*/ 9819 h 10610"/>
                  <a:gd name="connsiteX671" fmla="*/ 2907 w 10000"/>
                  <a:gd name="connsiteY671" fmla="*/ 9819 h 10610"/>
                  <a:gd name="connsiteX672" fmla="*/ 2889 w 10000"/>
                  <a:gd name="connsiteY672" fmla="*/ 9832 h 10610"/>
                  <a:gd name="connsiteX673" fmla="*/ 2829 w 10000"/>
                  <a:gd name="connsiteY673" fmla="*/ 9845 h 10610"/>
                  <a:gd name="connsiteX674" fmla="*/ 2793 w 10000"/>
                  <a:gd name="connsiteY674" fmla="*/ 9857 h 10610"/>
                  <a:gd name="connsiteX675" fmla="*/ 2757 w 10000"/>
                  <a:gd name="connsiteY675" fmla="*/ 9870 h 10610"/>
                  <a:gd name="connsiteX676" fmla="*/ 2733 w 10000"/>
                  <a:gd name="connsiteY676" fmla="*/ 9870 h 10610"/>
                  <a:gd name="connsiteX677" fmla="*/ 2709 w 10000"/>
                  <a:gd name="connsiteY677" fmla="*/ 9876 h 10610"/>
                  <a:gd name="connsiteX678" fmla="*/ 2709 w 10000"/>
                  <a:gd name="connsiteY678" fmla="*/ 9876 h 10610"/>
                  <a:gd name="connsiteX679" fmla="*/ 2709 w 10000"/>
                  <a:gd name="connsiteY679" fmla="*/ 9870 h 10610"/>
                  <a:gd name="connsiteX680" fmla="*/ 2697 w 10000"/>
                  <a:gd name="connsiteY680" fmla="*/ 9832 h 10610"/>
                  <a:gd name="connsiteX681" fmla="*/ 2697 w 10000"/>
                  <a:gd name="connsiteY681" fmla="*/ 9781 h 10610"/>
                  <a:gd name="connsiteX682" fmla="*/ 2685 w 10000"/>
                  <a:gd name="connsiteY682" fmla="*/ 9756 h 10610"/>
                  <a:gd name="connsiteX683" fmla="*/ 2685 w 10000"/>
                  <a:gd name="connsiteY683" fmla="*/ 9706 h 10610"/>
                  <a:gd name="connsiteX684" fmla="*/ 2685 w 10000"/>
                  <a:gd name="connsiteY684" fmla="*/ 9668 h 10610"/>
                  <a:gd name="connsiteX685" fmla="*/ 2673 w 10000"/>
                  <a:gd name="connsiteY685" fmla="*/ 9592 h 10610"/>
                  <a:gd name="connsiteX686" fmla="*/ 2661 w 10000"/>
                  <a:gd name="connsiteY686" fmla="*/ 9547 h 10610"/>
                  <a:gd name="connsiteX687" fmla="*/ 2661 w 10000"/>
                  <a:gd name="connsiteY687" fmla="*/ 9497 h 10610"/>
                  <a:gd name="connsiteX688" fmla="*/ 2650 w 10000"/>
                  <a:gd name="connsiteY688" fmla="*/ 9471 h 10610"/>
                  <a:gd name="connsiteX689" fmla="*/ 2650 w 10000"/>
                  <a:gd name="connsiteY689" fmla="*/ 9434 h 10610"/>
                  <a:gd name="connsiteX690" fmla="*/ 2650 w 10000"/>
                  <a:gd name="connsiteY690" fmla="*/ 9396 h 10610"/>
                  <a:gd name="connsiteX691" fmla="*/ 2638 w 10000"/>
                  <a:gd name="connsiteY691" fmla="*/ 9345 h 10610"/>
                  <a:gd name="connsiteX692" fmla="*/ 2626 w 10000"/>
                  <a:gd name="connsiteY692" fmla="*/ 9307 h 10610"/>
                  <a:gd name="connsiteX693" fmla="*/ 2626 w 10000"/>
                  <a:gd name="connsiteY693" fmla="*/ 9269 h 10610"/>
                  <a:gd name="connsiteX694" fmla="*/ 2614 w 10000"/>
                  <a:gd name="connsiteY694" fmla="*/ 9231 h 10610"/>
                  <a:gd name="connsiteX695" fmla="*/ 2602 w 10000"/>
                  <a:gd name="connsiteY695" fmla="*/ 9187 h 10610"/>
                  <a:gd name="connsiteX696" fmla="*/ 2602 w 10000"/>
                  <a:gd name="connsiteY696" fmla="*/ 9149 h 10610"/>
                  <a:gd name="connsiteX697" fmla="*/ 2590 w 10000"/>
                  <a:gd name="connsiteY697" fmla="*/ 9098 h 10610"/>
                  <a:gd name="connsiteX698" fmla="*/ 2590 w 10000"/>
                  <a:gd name="connsiteY698" fmla="*/ 9048 h 10610"/>
                  <a:gd name="connsiteX699" fmla="*/ 2578 w 10000"/>
                  <a:gd name="connsiteY699" fmla="*/ 8984 h 10610"/>
                  <a:gd name="connsiteX700" fmla="*/ 2572 w 10000"/>
                  <a:gd name="connsiteY700" fmla="*/ 8934 h 10610"/>
                  <a:gd name="connsiteX701" fmla="*/ 2560 w 10000"/>
                  <a:gd name="connsiteY701" fmla="*/ 8883 h 10610"/>
                  <a:gd name="connsiteX702" fmla="*/ 2548 w 10000"/>
                  <a:gd name="connsiteY702" fmla="*/ 8839 h 10610"/>
                  <a:gd name="connsiteX703" fmla="*/ 2536 w 10000"/>
                  <a:gd name="connsiteY703" fmla="*/ 8776 h 10610"/>
                  <a:gd name="connsiteX704" fmla="*/ 2536 w 10000"/>
                  <a:gd name="connsiteY704" fmla="*/ 8725 h 10610"/>
                  <a:gd name="connsiteX705" fmla="*/ 2524 w 10000"/>
                  <a:gd name="connsiteY705" fmla="*/ 8662 h 10610"/>
                  <a:gd name="connsiteX706" fmla="*/ 2512 w 10000"/>
                  <a:gd name="connsiteY706" fmla="*/ 8611 h 10610"/>
                  <a:gd name="connsiteX707" fmla="*/ 2488 w 10000"/>
                  <a:gd name="connsiteY707" fmla="*/ 8542 h 10610"/>
                  <a:gd name="connsiteX708" fmla="*/ 2476 w 10000"/>
                  <a:gd name="connsiteY708" fmla="*/ 8491 h 10610"/>
                  <a:gd name="connsiteX709" fmla="*/ 2464 w 10000"/>
                  <a:gd name="connsiteY709" fmla="*/ 8415 h 10610"/>
                  <a:gd name="connsiteX710" fmla="*/ 2452 w 10000"/>
                  <a:gd name="connsiteY710" fmla="*/ 8365 h 10610"/>
                  <a:gd name="connsiteX711" fmla="*/ 2440 w 10000"/>
                  <a:gd name="connsiteY711" fmla="*/ 8289 h 10610"/>
                  <a:gd name="connsiteX712" fmla="*/ 2428 w 10000"/>
                  <a:gd name="connsiteY712" fmla="*/ 8225 h 10610"/>
                  <a:gd name="connsiteX713" fmla="*/ 2416 w 10000"/>
                  <a:gd name="connsiteY713" fmla="*/ 8156 h 10610"/>
                  <a:gd name="connsiteX714" fmla="*/ 2404 w 10000"/>
                  <a:gd name="connsiteY714" fmla="*/ 8093 h 10610"/>
                  <a:gd name="connsiteX715" fmla="*/ 2380 w 10000"/>
                  <a:gd name="connsiteY715" fmla="*/ 8017 h 10610"/>
                  <a:gd name="connsiteX716" fmla="*/ 2356 w 10000"/>
                  <a:gd name="connsiteY716" fmla="*/ 7953 h 10610"/>
                  <a:gd name="connsiteX717" fmla="*/ 2344 w 10000"/>
                  <a:gd name="connsiteY717" fmla="*/ 7884 h 10610"/>
                  <a:gd name="connsiteX718" fmla="*/ 2333 w 10000"/>
                  <a:gd name="connsiteY718" fmla="*/ 7808 h 10610"/>
                  <a:gd name="connsiteX719" fmla="*/ 2309 w 10000"/>
                  <a:gd name="connsiteY719" fmla="*/ 7732 h 10610"/>
                  <a:gd name="connsiteX720" fmla="*/ 2297 w 10000"/>
                  <a:gd name="connsiteY720" fmla="*/ 7656 h 10610"/>
                  <a:gd name="connsiteX721" fmla="*/ 2273 w 10000"/>
                  <a:gd name="connsiteY721" fmla="*/ 7580 h 10610"/>
                  <a:gd name="connsiteX722" fmla="*/ 2261 w 10000"/>
                  <a:gd name="connsiteY722" fmla="*/ 7511 h 10610"/>
                  <a:gd name="connsiteX723" fmla="*/ 2243 w 10000"/>
                  <a:gd name="connsiteY723" fmla="*/ 7435 h 10610"/>
                  <a:gd name="connsiteX724" fmla="*/ 2219 w 10000"/>
                  <a:gd name="connsiteY724" fmla="*/ 7346 h 10610"/>
                  <a:gd name="connsiteX725" fmla="*/ 2195 w 10000"/>
                  <a:gd name="connsiteY725" fmla="*/ 7270 h 10610"/>
                  <a:gd name="connsiteX726" fmla="*/ 2171 w 10000"/>
                  <a:gd name="connsiteY726" fmla="*/ 7201 h 10610"/>
                  <a:gd name="connsiteX727" fmla="*/ 2147 w 10000"/>
                  <a:gd name="connsiteY727" fmla="*/ 7112 h 10610"/>
                  <a:gd name="connsiteX728" fmla="*/ 2135 w 10000"/>
                  <a:gd name="connsiteY728" fmla="*/ 7036 h 10610"/>
                  <a:gd name="connsiteX729" fmla="*/ 2111 w 10000"/>
                  <a:gd name="connsiteY729" fmla="*/ 6948 h 10610"/>
                  <a:gd name="connsiteX730" fmla="*/ 2087 w 10000"/>
                  <a:gd name="connsiteY730" fmla="*/ 6878 h 10610"/>
                  <a:gd name="connsiteX731" fmla="*/ 2051 w 10000"/>
                  <a:gd name="connsiteY731" fmla="*/ 6777 h 10610"/>
                  <a:gd name="connsiteX732" fmla="*/ 2028 w 10000"/>
                  <a:gd name="connsiteY732" fmla="*/ 6688 h 10610"/>
                  <a:gd name="connsiteX733" fmla="*/ 2004 w 10000"/>
                  <a:gd name="connsiteY733" fmla="*/ 6600 h 10610"/>
                  <a:gd name="connsiteX734" fmla="*/ 1980 w 10000"/>
                  <a:gd name="connsiteY734" fmla="*/ 6518 h 10610"/>
                  <a:gd name="connsiteX735" fmla="*/ 1944 w 10000"/>
                  <a:gd name="connsiteY735" fmla="*/ 6416 h 10610"/>
                  <a:gd name="connsiteX736" fmla="*/ 1926 w 10000"/>
                  <a:gd name="connsiteY736" fmla="*/ 6328 h 10610"/>
                  <a:gd name="connsiteX737" fmla="*/ 1902 w 10000"/>
                  <a:gd name="connsiteY737" fmla="*/ 6233 h 10610"/>
                  <a:gd name="connsiteX738" fmla="*/ 1878 w 10000"/>
                  <a:gd name="connsiteY738" fmla="*/ 6144 h 10610"/>
                  <a:gd name="connsiteX739" fmla="*/ 1854 w 10000"/>
                  <a:gd name="connsiteY739" fmla="*/ 6043 h 10610"/>
                  <a:gd name="connsiteX740" fmla="*/ 1818 w 10000"/>
                  <a:gd name="connsiteY740" fmla="*/ 5942 h 10610"/>
                  <a:gd name="connsiteX741" fmla="*/ 1794 w 10000"/>
                  <a:gd name="connsiteY741" fmla="*/ 5847 h 10610"/>
                  <a:gd name="connsiteX742" fmla="*/ 1770 w 10000"/>
                  <a:gd name="connsiteY742" fmla="*/ 5746 h 10610"/>
                  <a:gd name="connsiteX743" fmla="*/ 1734 w 10000"/>
                  <a:gd name="connsiteY743" fmla="*/ 5645 h 10610"/>
                  <a:gd name="connsiteX744" fmla="*/ 1711 w 10000"/>
                  <a:gd name="connsiteY744" fmla="*/ 5550 h 10610"/>
                  <a:gd name="connsiteX745" fmla="*/ 1675 w 10000"/>
                  <a:gd name="connsiteY745" fmla="*/ 5449 h 10610"/>
                  <a:gd name="connsiteX746" fmla="*/ 1651 w 10000"/>
                  <a:gd name="connsiteY746" fmla="*/ 5348 h 10610"/>
                  <a:gd name="connsiteX747" fmla="*/ 1615 w 10000"/>
                  <a:gd name="connsiteY747" fmla="*/ 5246 h 10610"/>
                  <a:gd name="connsiteX748" fmla="*/ 1597 w 10000"/>
                  <a:gd name="connsiteY748" fmla="*/ 5139 h 10610"/>
                  <a:gd name="connsiteX749" fmla="*/ 1561 w 10000"/>
                  <a:gd name="connsiteY749" fmla="*/ 5038 h 10610"/>
                  <a:gd name="connsiteX750" fmla="*/ 1537 w 10000"/>
                  <a:gd name="connsiteY750" fmla="*/ 4936 h 10610"/>
                  <a:gd name="connsiteX751" fmla="*/ 1501 w 10000"/>
                  <a:gd name="connsiteY751" fmla="*/ 4841 h 10610"/>
                  <a:gd name="connsiteX752" fmla="*/ 1477 w 10000"/>
                  <a:gd name="connsiteY752" fmla="*/ 4728 h 10610"/>
                  <a:gd name="connsiteX753" fmla="*/ 1441 w 10000"/>
                  <a:gd name="connsiteY753" fmla="*/ 4626 h 10610"/>
                  <a:gd name="connsiteX754" fmla="*/ 1417 w 10000"/>
                  <a:gd name="connsiteY754" fmla="*/ 4532 h 10610"/>
                  <a:gd name="connsiteX755" fmla="*/ 1394 w 10000"/>
                  <a:gd name="connsiteY755" fmla="*/ 4430 h 10610"/>
                  <a:gd name="connsiteX756" fmla="*/ 1370 w 10000"/>
                  <a:gd name="connsiteY756" fmla="*/ 4329 h 10610"/>
                  <a:gd name="connsiteX757" fmla="*/ 1334 w 10000"/>
                  <a:gd name="connsiteY757" fmla="*/ 4234 h 10610"/>
                  <a:gd name="connsiteX758" fmla="*/ 1310 w 10000"/>
                  <a:gd name="connsiteY758" fmla="*/ 4133 h 10610"/>
                  <a:gd name="connsiteX759" fmla="*/ 1280 w 10000"/>
                  <a:gd name="connsiteY759" fmla="*/ 4032 h 10610"/>
                  <a:gd name="connsiteX760" fmla="*/ 1256 w 10000"/>
                  <a:gd name="connsiteY760" fmla="*/ 3931 h 10610"/>
                  <a:gd name="connsiteX761" fmla="*/ 1232 w 10000"/>
                  <a:gd name="connsiteY761" fmla="*/ 3848 h 10610"/>
                  <a:gd name="connsiteX762" fmla="*/ 1208 w 10000"/>
                  <a:gd name="connsiteY762" fmla="*/ 3760 h 10610"/>
                  <a:gd name="connsiteX763" fmla="*/ 1172 w 10000"/>
                  <a:gd name="connsiteY763" fmla="*/ 3659 h 10610"/>
                  <a:gd name="connsiteX764" fmla="*/ 1148 w 10000"/>
                  <a:gd name="connsiteY764" fmla="*/ 3564 h 10610"/>
                  <a:gd name="connsiteX765" fmla="*/ 1124 w 10000"/>
                  <a:gd name="connsiteY765" fmla="*/ 3463 h 10610"/>
                  <a:gd name="connsiteX766" fmla="*/ 1100 w 10000"/>
                  <a:gd name="connsiteY766" fmla="*/ 3387 h 10610"/>
                  <a:gd name="connsiteX767" fmla="*/ 1077 w 10000"/>
                  <a:gd name="connsiteY767" fmla="*/ 3286 h 10610"/>
                  <a:gd name="connsiteX768" fmla="*/ 1041 w 10000"/>
                  <a:gd name="connsiteY768" fmla="*/ 3203 h 10610"/>
                  <a:gd name="connsiteX769" fmla="*/ 1029 w 10000"/>
                  <a:gd name="connsiteY769" fmla="*/ 3127 h 10610"/>
                  <a:gd name="connsiteX770" fmla="*/ 1005 w 10000"/>
                  <a:gd name="connsiteY770" fmla="*/ 3051 h 10610"/>
                  <a:gd name="connsiteX771" fmla="*/ 981 w 10000"/>
                  <a:gd name="connsiteY771" fmla="*/ 2976 h 10610"/>
                  <a:gd name="connsiteX772" fmla="*/ 963 w 10000"/>
                  <a:gd name="connsiteY772" fmla="*/ 2893 h 10610"/>
                  <a:gd name="connsiteX773" fmla="*/ 951 w 10000"/>
                  <a:gd name="connsiteY773" fmla="*/ 2817 h 10610"/>
                  <a:gd name="connsiteX774" fmla="*/ 927 w 10000"/>
                  <a:gd name="connsiteY774" fmla="*/ 2754 h 10610"/>
                  <a:gd name="connsiteX775" fmla="*/ 903 w 10000"/>
                  <a:gd name="connsiteY775" fmla="*/ 2678 h 10610"/>
                  <a:gd name="connsiteX776" fmla="*/ 891 w 10000"/>
                  <a:gd name="connsiteY776" fmla="*/ 2615 h 10610"/>
                  <a:gd name="connsiteX777" fmla="*/ 867 w 10000"/>
                  <a:gd name="connsiteY777" fmla="*/ 2558 h 10610"/>
                  <a:gd name="connsiteX778" fmla="*/ 855 w 10000"/>
                  <a:gd name="connsiteY778" fmla="*/ 2495 h 10610"/>
                  <a:gd name="connsiteX779" fmla="*/ 843 w 10000"/>
                  <a:gd name="connsiteY779" fmla="*/ 2432 h 10610"/>
                  <a:gd name="connsiteX780" fmla="*/ 819 w 10000"/>
                  <a:gd name="connsiteY780" fmla="*/ 2368 h 10610"/>
                  <a:gd name="connsiteX781" fmla="*/ 807 w 10000"/>
                  <a:gd name="connsiteY781" fmla="*/ 2318 h 10610"/>
                  <a:gd name="connsiteX782" fmla="*/ 783 w 10000"/>
                  <a:gd name="connsiteY782" fmla="*/ 2280 h 10610"/>
                  <a:gd name="connsiteX783" fmla="*/ 772 w 10000"/>
                  <a:gd name="connsiteY783" fmla="*/ 2236 h 10610"/>
                  <a:gd name="connsiteX784" fmla="*/ 760 w 10000"/>
                  <a:gd name="connsiteY784" fmla="*/ 2198 h 10610"/>
                  <a:gd name="connsiteX785" fmla="*/ 748 w 10000"/>
                  <a:gd name="connsiteY785" fmla="*/ 2160 h 10610"/>
                  <a:gd name="connsiteX786" fmla="*/ 748 w 10000"/>
                  <a:gd name="connsiteY786" fmla="*/ 2122 h 10610"/>
                  <a:gd name="connsiteX787" fmla="*/ 724 w 10000"/>
                  <a:gd name="connsiteY787" fmla="*/ 2058 h 10610"/>
                  <a:gd name="connsiteX788" fmla="*/ 724 w 10000"/>
                  <a:gd name="connsiteY788" fmla="*/ 2020 h 10610"/>
                  <a:gd name="connsiteX789" fmla="*/ 712 w 10000"/>
                  <a:gd name="connsiteY789" fmla="*/ 1995 h 10610"/>
                  <a:gd name="connsiteX790" fmla="*/ 712 w 10000"/>
                  <a:gd name="connsiteY790" fmla="*/ 1983 h 10610"/>
                  <a:gd name="connsiteX791" fmla="*/ 724 w 10000"/>
                  <a:gd name="connsiteY791" fmla="*/ 1983 h 10610"/>
                  <a:gd name="connsiteX792" fmla="*/ 783 w 10000"/>
                  <a:gd name="connsiteY792" fmla="*/ 1970 h 10610"/>
                  <a:gd name="connsiteX793" fmla="*/ 819 w 10000"/>
                  <a:gd name="connsiteY793" fmla="*/ 1957 h 10610"/>
                  <a:gd name="connsiteX794" fmla="*/ 867 w 10000"/>
                  <a:gd name="connsiteY794" fmla="*/ 1957 h 10610"/>
                  <a:gd name="connsiteX795" fmla="*/ 891 w 10000"/>
                  <a:gd name="connsiteY795" fmla="*/ 1945 h 10610"/>
                  <a:gd name="connsiteX796" fmla="*/ 927 w 10000"/>
                  <a:gd name="connsiteY796" fmla="*/ 1945 h 10610"/>
                  <a:gd name="connsiteX797" fmla="*/ 963 w 10000"/>
                  <a:gd name="connsiteY797" fmla="*/ 1945 h 10610"/>
                  <a:gd name="connsiteX798" fmla="*/ 993 w 10000"/>
                  <a:gd name="connsiteY798" fmla="*/ 1945 h 10610"/>
                  <a:gd name="connsiteX799" fmla="*/ 1017 w 10000"/>
                  <a:gd name="connsiteY799" fmla="*/ 1932 h 10610"/>
                  <a:gd name="connsiteX800" fmla="*/ 1053 w 10000"/>
                  <a:gd name="connsiteY800" fmla="*/ 1932 h 10610"/>
                  <a:gd name="connsiteX801" fmla="*/ 1100 w 10000"/>
                  <a:gd name="connsiteY801" fmla="*/ 1926 h 10610"/>
                  <a:gd name="connsiteX802" fmla="*/ 1136 w 10000"/>
                  <a:gd name="connsiteY802" fmla="*/ 1926 h 10610"/>
                  <a:gd name="connsiteX803" fmla="*/ 1172 w 10000"/>
                  <a:gd name="connsiteY803" fmla="*/ 1913 h 10610"/>
                  <a:gd name="connsiteX804" fmla="*/ 1220 w 10000"/>
                  <a:gd name="connsiteY804" fmla="*/ 1913 h 10610"/>
                  <a:gd name="connsiteX805" fmla="*/ 1268 w 10000"/>
                  <a:gd name="connsiteY805" fmla="*/ 1900 h 10610"/>
                  <a:gd name="connsiteX806" fmla="*/ 1310 w 10000"/>
                  <a:gd name="connsiteY806" fmla="*/ 1900 h 10610"/>
                  <a:gd name="connsiteX807" fmla="*/ 1358 w 10000"/>
                  <a:gd name="connsiteY807" fmla="*/ 1888 h 10610"/>
                  <a:gd name="connsiteX808" fmla="*/ 1406 w 10000"/>
                  <a:gd name="connsiteY808" fmla="*/ 1888 h 10610"/>
                  <a:gd name="connsiteX809" fmla="*/ 1465 w 10000"/>
                  <a:gd name="connsiteY809" fmla="*/ 1875 h 10610"/>
                  <a:gd name="connsiteX810" fmla="*/ 1513 w 10000"/>
                  <a:gd name="connsiteY810" fmla="*/ 1875 h 10610"/>
                  <a:gd name="connsiteX811" fmla="*/ 1561 w 10000"/>
                  <a:gd name="connsiteY811" fmla="*/ 1862 h 10610"/>
                  <a:gd name="connsiteX812" fmla="*/ 1615 w 10000"/>
                  <a:gd name="connsiteY812" fmla="*/ 1862 h 10610"/>
                  <a:gd name="connsiteX813" fmla="*/ 1675 w 10000"/>
                  <a:gd name="connsiteY813" fmla="*/ 1850 h 10610"/>
                  <a:gd name="connsiteX814" fmla="*/ 1746 w 10000"/>
                  <a:gd name="connsiteY814" fmla="*/ 1850 h 10610"/>
                  <a:gd name="connsiteX815" fmla="*/ 1794 w 10000"/>
                  <a:gd name="connsiteY815" fmla="*/ 1837 h 10610"/>
                  <a:gd name="connsiteX816" fmla="*/ 1854 w 10000"/>
                  <a:gd name="connsiteY816" fmla="*/ 1824 h 10610"/>
                  <a:gd name="connsiteX817" fmla="*/ 1914 w 10000"/>
                  <a:gd name="connsiteY817" fmla="*/ 1812 h 10610"/>
                  <a:gd name="connsiteX818" fmla="*/ 1980 w 10000"/>
                  <a:gd name="connsiteY818" fmla="*/ 1812 h 10610"/>
                  <a:gd name="connsiteX819" fmla="*/ 2039 w 10000"/>
                  <a:gd name="connsiteY819" fmla="*/ 1799 h 10610"/>
                  <a:gd name="connsiteX820" fmla="*/ 2111 w 10000"/>
                  <a:gd name="connsiteY820" fmla="*/ 1786 h 10610"/>
                  <a:gd name="connsiteX821" fmla="*/ 2171 w 10000"/>
                  <a:gd name="connsiteY821" fmla="*/ 1786 h 10610"/>
                  <a:gd name="connsiteX822" fmla="*/ 2243 w 10000"/>
                  <a:gd name="connsiteY822" fmla="*/ 1774 h 10610"/>
                  <a:gd name="connsiteX823" fmla="*/ 2297 w 10000"/>
                  <a:gd name="connsiteY823" fmla="*/ 1761 h 10610"/>
                  <a:gd name="connsiteX824" fmla="*/ 2368 w 10000"/>
                  <a:gd name="connsiteY824" fmla="*/ 1761 h 10610"/>
                  <a:gd name="connsiteX825" fmla="*/ 2440 w 10000"/>
                  <a:gd name="connsiteY825" fmla="*/ 1749 h 10610"/>
                  <a:gd name="connsiteX826" fmla="*/ 2512 w 10000"/>
                  <a:gd name="connsiteY826" fmla="*/ 1736 h 10610"/>
                  <a:gd name="connsiteX827" fmla="*/ 2578 w 10000"/>
                  <a:gd name="connsiteY827" fmla="*/ 1723 h 10610"/>
                  <a:gd name="connsiteX828" fmla="*/ 2661 w 10000"/>
                  <a:gd name="connsiteY828" fmla="*/ 1711 h 10610"/>
                  <a:gd name="connsiteX829" fmla="*/ 2733 w 10000"/>
                  <a:gd name="connsiteY829" fmla="*/ 1698 h 10610"/>
                  <a:gd name="connsiteX830" fmla="*/ 2805 w 10000"/>
                  <a:gd name="connsiteY830" fmla="*/ 1698 h 10610"/>
                  <a:gd name="connsiteX831" fmla="*/ 2877 w 10000"/>
                  <a:gd name="connsiteY831" fmla="*/ 1685 h 10610"/>
                  <a:gd name="connsiteX832" fmla="*/ 2955 w 10000"/>
                  <a:gd name="connsiteY832" fmla="*/ 1673 h 10610"/>
                  <a:gd name="connsiteX833" fmla="*/ 3026 w 10000"/>
                  <a:gd name="connsiteY833" fmla="*/ 1660 h 10610"/>
                  <a:gd name="connsiteX834" fmla="*/ 3098 w 10000"/>
                  <a:gd name="connsiteY834" fmla="*/ 1647 h 10610"/>
                  <a:gd name="connsiteX835" fmla="*/ 3182 w 10000"/>
                  <a:gd name="connsiteY835" fmla="*/ 1635 h 10610"/>
                  <a:gd name="connsiteX836" fmla="*/ 3248 w 10000"/>
                  <a:gd name="connsiteY836" fmla="*/ 1635 h 10610"/>
                  <a:gd name="connsiteX837" fmla="*/ 3331 w 10000"/>
                  <a:gd name="connsiteY837" fmla="*/ 1622 h 10610"/>
                  <a:gd name="connsiteX838" fmla="*/ 3415 w 10000"/>
                  <a:gd name="connsiteY838" fmla="*/ 1609 h 10610"/>
                  <a:gd name="connsiteX839" fmla="*/ 3487 w 10000"/>
                  <a:gd name="connsiteY839" fmla="*/ 1603 h 10610"/>
                  <a:gd name="connsiteX840" fmla="*/ 3565 w 10000"/>
                  <a:gd name="connsiteY840" fmla="*/ 1603 h 10610"/>
                  <a:gd name="connsiteX841" fmla="*/ 3648 w 10000"/>
                  <a:gd name="connsiteY841" fmla="*/ 1578 h 10610"/>
                  <a:gd name="connsiteX842" fmla="*/ 3732 w 10000"/>
                  <a:gd name="connsiteY842" fmla="*/ 1578 h 10610"/>
                  <a:gd name="connsiteX843" fmla="*/ 3816 w 10000"/>
                  <a:gd name="connsiteY843" fmla="*/ 1565 h 10610"/>
                  <a:gd name="connsiteX844" fmla="*/ 3882 w 10000"/>
                  <a:gd name="connsiteY844" fmla="*/ 1552 h 10610"/>
                  <a:gd name="connsiteX845" fmla="*/ 3965 w 10000"/>
                  <a:gd name="connsiteY845" fmla="*/ 1540 h 10610"/>
                  <a:gd name="connsiteX846" fmla="*/ 4049 w 10000"/>
                  <a:gd name="connsiteY846" fmla="*/ 1540 h 10610"/>
                  <a:gd name="connsiteX847" fmla="*/ 4133 w 10000"/>
                  <a:gd name="connsiteY847" fmla="*/ 1514 h 10610"/>
                  <a:gd name="connsiteX848" fmla="*/ 4211 w 10000"/>
                  <a:gd name="connsiteY848" fmla="*/ 1514 h 10610"/>
                  <a:gd name="connsiteX849" fmla="*/ 4282 w 10000"/>
                  <a:gd name="connsiteY849" fmla="*/ 1489 h 10610"/>
                  <a:gd name="connsiteX850" fmla="*/ 4366 w 10000"/>
                  <a:gd name="connsiteY850" fmla="*/ 1489 h 10610"/>
                  <a:gd name="connsiteX851" fmla="*/ 4450 w 10000"/>
                  <a:gd name="connsiteY851" fmla="*/ 1477 h 10610"/>
                  <a:gd name="connsiteX852" fmla="*/ 4528 w 10000"/>
                  <a:gd name="connsiteY852" fmla="*/ 1464 h 10610"/>
                  <a:gd name="connsiteX853" fmla="*/ 4611 w 10000"/>
                  <a:gd name="connsiteY853" fmla="*/ 1451 h 10610"/>
                  <a:gd name="connsiteX854" fmla="*/ 4695 w 10000"/>
                  <a:gd name="connsiteY854" fmla="*/ 1451 h 10610"/>
                  <a:gd name="connsiteX855" fmla="*/ 4767 w 10000"/>
                  <a:gd name="connsiteY855" fmla="*/ 1426 h 10610"/>
                  <a:gd name="connsiteX856" fmla="*/ 4856 w 10000"/>
                  <a:gd name="connsiteY856" fmla="*/ 1426 h 10610"/>
                  <a:gd name="connsiteX857" fmla="*/ 4928 w 10000"/>
                  <a:gd name="connsiteY857" fmla="*/ 1413 h 10610"/>
                  <a:gd name="connsiteX858" fmla="*/ 5012 w 10000"/>
                  <a:gd name="connsiteY858" fmla="*/ 1401 h 10610"/>
                  <a:gd name="connsiteX859" fmla="*/ 5084 w 10000"/>
                  <a:gd name="connsiteY859" fmla="*/ 1388 h 10610"/>
                  <a:gd name="connsiteX860" fmla="*/ 5173 w 10000"/>
                  <a:gd name="connsiteY860" fmla="*/ 1388 h 10610"/>
                  <a:gd name="connsiteX861" fmla="*/ 5245 w 10000"/>
                  <a:gd name="connsiteY861" fmla="*/ 1375 h 10610"/>
                  <a:gd name="connsiteX862" fmla="*/ 5329 w 10000"/>
                  <a:gd name="connsiteY862" fmla="*/ 1375 h 10610"/>
                  <a:gd name="connsiteX863" fmla="*/ 5413 w 10000"/>
                  <a:gd name="connsiteY863" fmla="*/ 1363 h 10610"/>
                  <a:gd name="connsiteX864" fmla="*/ 5478 w 10000"/>
                  <a:gd name="connsiteY864" fmla="*/ 1350 h 10610"/>
                  <a:gd name="connsiteX865" fmla="*/ 5562 w 10000"/>
                  <a:gd name="connsiteY865" fmla="*/ 1337 h 10610"/>
                  <a:gd name="connsiteX866" fmla="*/ 5646 w 10000"/>
                  <a:gd name="connsiteY866" fmla="*/ 1337 h 10610"/>
                  <a:gd name="connsiteX867" fmla="*/ 5718 w 10000"/>
                  <a:gd name="connsiteY867" fmla="*/ 1312 h 10610"/>
                  <a:gd name="connsiteX868" fmla="*/ 5795 w 10000"/>
                  <a:gd name="connsiteY868" fmla="*/ 1312 h 10610"/>
                  <a:gd name="connsiteX869" fmla="*/ 5867 w 10000"/>
                  <a:gd name="connsiteY869" fmla="*/ 1299 h 10610"/>
                  <a:gd name="connsiteX870" fmla="*/ 5951 w 10000"/>
                  <a:gd name="connsiteY870" fmla="*/ 1299 h 10610"/>
                  <a:gd name="connsiteX871" fmla="*/ 6023 w 10000"/>
                  <a:gd name="connsiteY871" fmla="*/ 1287 h 10610"/>
                  <a:gd name="connsiteX872" fmla="*/ 6089 w 10000"/>
                  <a:gd name="connsiteY872" fmla="*/ 1287 h 10610"/>
                  <a:gd name="connsiteX873" fmla="*/ 6172 w 10000"/>
                  <a:gd name="connsiteY873" fmla="*/ 1274 h 10610"/>
                  <a:gd name="connsiteX874" fmla="*/ 6244 w 10000"/>
                  <a:gd name="connsiteY874" fmla="*/ 1274 h 10610"/>
                  <a:gd name="connsiteX875" fmla="*/ 6316 w 10000"/>
                  <a:gd name="connsiteY875" fmla="*/ 1268 h 10610"/>
                  <a:gd name="connsiteX876" fmla="*/ 6388 w 10000"/>
                  <a:gd name="connsiteY876" fmla="*/ 1268 h 10610"/>
                  <a:gd name="connsiteX877" fmla="*/ 6453 w 10000"/>
                  <a:gd name="connsiteY877" fmla="*/ 1255 h 10610"/>
                  <a:gd name="connsiteX878" fmla="*/ 6525 w 10000"/>
                  <a:gd name="connsiteY878" fmla="*/ 1255 h 10610"/>
                  <a:gd name="connsiteX879" fmla="*/ 6585 w 10000"/>
                  <a:gd name="connsiteY879" fmla="*/ 1243 h 10610"/>
                  <a:gd name="connsiteX880" fmla="*/ 6645 w 10000"/>
                  <a:gd name="connsiteY880" fmla="*/ 1243 h 10610"/>
                  <a:gd name="connsiteX881" fmla="*/ 6711 w 10000"/>
                  <a:gd name="connsiteY881" fmla="*/ 1230 h 10610"/>
                  <a:gd name="connsiteX882" fmla="*/ 6770 w 10000"/>
                  <a:gd name="connsiteY882" fmla="*/ 1230 h 10610"/>
                  <a:gd name="connsiteX883" fmla="*/ 6830 w 10000"/>
                  <a:gd name="connsiteY883" fmla="*/ 1230 h 10610"/>
                  <a:gd name="connsiteX884" fmla="*/ 6890 w 10000"/>
                  <a:gd name="connsiteY884" fmla="*/ 1217 h 10610"/>
                  <a:gd name="connsiteX885" fmla="*/ 6938 w 10000"/>
                  <a:gd name="connsiteY885" fmla="*/ 1217 h 10610"/>
                  <a:gd name="connsiteX886" fmla="*/ 7010 w 10000"/>
                  <a:gd name="connsiteY886" fmla="*/ 1217 h 10610"/>
                  <a:gd name="connsiteX887" fmla="*/ 7051 w 10000"/>
                  <a:gd name="connsiteY887" fmla="*/ 1205 h 10610"/>
                  <a:gd name="connsiteX888" fmla="*/ 7111 w 10000"/>
                  <a:gd name="connsiteY888" fmla="*/ 1205 h 10610"/>
                  <a:gd name="connsiteX889" fmla="*/ 7159 w 10000"/>
                  <a:gd name="connsiteY889" fmla="*/ 1205 h 10610"/>
                  <a:gd name="connsiteX890" fmla="*/ 7207 w 10000"/>
                  <a:gd name="connsiteY890" fmla="*/ 1205 h 10610"/>
                  <a:gd name="connsiteX891" fmla="*/ 7255 w 10000"/>
                  <a:gd name="connsiteY891" fmla="*/ 1192 h 10610"/>
                  <a:gd name="connsiteX892" fmla="*/ 7303 w 10000"/>
                  <a:gd name="connsiteY892" fmla="*/ 1192 h 10610"/>
                  <a:gd name="connsiteX893" fmla="*/ 7344 w 10000"/>
                  <a:gd name="connsiteY893" fmla="*/ 1192 h 10610"/>
                  <a:gd name="connsiteX894" fmla="*/ 7392 w 10000"/>
                  <a:gd name="connsiteY894" fmla="*/ 1192 h 10610"/>
                  <a:gd name="connsiteX895" fmla="*/ 7416 w 10000"/>
                  <a:gd name="connsiteY895" fmla="*/ 1179 h 10610"/>
                  <a:gd name="connsiteX896" fmla="*/ 7452 w 10000"/>
                  <a:gd name="connsiteY896" fmla="*/ 1179 h 10610"/>
                  <a:gd name="connsiteX897" fmla="*/ 7500 w 10000"/>
                  <a:gd name="connsiteY897" fmla="*/ 1167 h 10610"/>
                  <a:gd name="connsiteX898" fmla="*/ 7536 w 10000"/>
                  <a:gd name="connsiteY898" fmla="*/ 1167 h 10610"/>
                  <a:gd name="connsiteX899" fmla="*/ 7596 w 10000"/>
                  <a:gd name="connsiteY899" fmla="*/ 1167 h 10610"/>
                  <a:gd name="connsiteX900" fmla="*/ 7644 w 10000"/>
                  <a:gd name="connsiteY900" fmla="*/ 1167 h 10610"/>
                  <a:gd name="connsiteX901" fmla="*/ 7673 w 10000"/>
                  <a:gd name="connsiteY901" fmla="*/ 1167 h 10610"/>
                  <a:gd name="connsiteX902" fmla="*/ 7697 w 10000"/>
                  <a:gd name="connsiteY902" fmla="*/ 1167 h 10610"/>
                  <a:gd name="connsiteX903" fmla="*/ 7721 w 10000"/>
                  <a:gd name="connsiteY903" fmla="*/ 1167 h 10610"/>
                  <a:gd name="connsiteX904" fmla="*/ 7733 w 10000"/>
                  <a:gd name="connsiteY904" fmla="*/ 1167 h 10610"/>
                  <a:gd name="connsiteX905" fmla="*/ 8134 w 10000"/>
                  <a:gd name="connsiteY905" fmla="*/ 610 h 10610"/>
                  <a:gd name="connsiteX906" fmla="*/ 8134 w 10000"/>
                  <a:gd name="connsiteY906" fmla="*/ 610 h 10610"/>
                  <a:gd name="connsiteX0" fmla="*/ 8134 w 10000"/>
                  <a:gd name="connsiteY0" fmla="*/ 610 h 10610"/>
                  <a:gd name="connsiteX1" fmla="*/ 8122 w 10000"/>
                  <a:gd name="connsiteY1" fmla="*/ 610 h 10610"/>
                  <a:gd name="connsiteX2" fmla="*/ 8110 w 10000"/>
                  <a:gd name="connsiteY2" fmla="*/ 610 h 10610"/>
                  <a:gd name="connsiteX3" fmla="*/ 8062 w 10000"/>
                  <a:gd name="connsiteY3" fmla="*/ 610 h 10610"/>
                  <a:gd name="connsiteX4" fmla="*/ 8014 w 10000"/>
                  <a:gd name="connsiteY4" fmla="*/ 616 h 10610"/>
                  <a:gd name="connsiteX5" fmla="*/ 7978 w 10000"/>
                  <a:gd name="connsiteY5" fmla="*/ 616 h 10610"/>
                  <a:gd name="connsiteX6" fmla="*/ 7949 w 10000"/>
                  <a:gd name="connsiteY6" fmla="*/ 616 h 10610"/>
                  <a:gd name="connsiteX7" fmla="*/ 7913 w 10000"/>
                  <a:gd name="connsiteY7" fmla="*/ 616 h 10610"/>
                  <a:gd name="connsiteX8" fmla="*/ 7889 w 10000"/>
                  <a:gd name="connsiteY8" fmla="*/ 629 h 10610"/>
                  <a:gd name="connsiteX9" fmla="*/ 7841 w 10000"/>
                  <a:gd name="connsiteY9" fmla="*/ 629 h 10610"/>
                  <a:gd name="connsiteX10" fmla="*/ 7793 w 10000"/>
                  <a:gd name="connsiteY10" fmla="*/ 642 h 10610"/>
                  <a:gd name="connsiteX11" fmla="*/ 7745 w 10000"/>
                  <a:gd name="connsiteY11" fmla="*/ 642 h 10610"/>
                  <a:gd name="connsiteX12" fmla="*/ 7697 w 10000"/>
                  <a:gd name="connsiteY12" fmla="*/ 654 h 10610"/>
                  <a:gd name="connsiteX13" fmla="*/ 7656 w 10000"/>
                  <a:gd name="connsiteY13" fmla="*/ 654 h 10610"/>
                  <a:gd name="connsiteX14" fmla="*/ 7596 w 10000"/>
                  <a:gd name="connsiteY14" fmla="*/ 654 h 10610"/>
                  <a:gd name="connsiteX15" fmla="*/ 7536 w 10000"/>
                  <a:gd name="connsiteY15" fmla="*/ 667 h 10610"/>
                  <a:gd name="connsiteX16" fmla="*/ 7476 w 10000"/>
                  <a:gd name="connsiteY16" fmla="*/ 667 h 10610"/>
                  <a:gd name="connsiteX17" fmla="*/ 7404 w 10000"/>
                  <a:gd name="connsiteY17" fmla="*/ 667 h 10610"/>
                  <a:gd name="connsiteX18" fmla="*/ 7344 w 10000"/>
                  <a:gd name="connsiteY18" fmla="*/ 680 h 10610"/>
                  <a:gd name="connsiteX19" fmla="*/ 7291 w 10000"/>
                  <a:gd name="connsiteY19" fmla="*/ 680 h 10610"/>
                  <a:gd name="connsiteX20" fmla="*/ 7231 w 10000"/>
                  <a:gd name="connsiteY20" fmla="*/ 692 h 10610"/>
                  <a:gd name="connsiteX21" fmla="*/ 7147 w 10000"/>
                  <a:gd name="connsiteY21" fmla="*/ 692 h 10610"/>
                  <a:gd name="connsiteX22" fmla="*/ 7075 w 10000"/>
                  <a:gd name="connsiteY22" fmla="*/ 705 h 10610"/>
                  <a:gd name="connsiteX23" fmla="*/ 7010 w 10000"/>
                  <a:gd name="connsiteY23" fmla="*/ 705 h 10610"/>
                  <a:gd name="connsiteX24" fmla="*/ 6926 w 10000"/>
                  <a:gd name="connsiteY24" fmla="*/ 718 h 10610"/>
                  <a:gd name="connsiteX25" fmla="*/ 6854 w 10000"/>
                  <a:gd name="connsiteY25" fmla="*/ 730 h 10610"/>
                  <a:gd name="connsiteX26" fmla="*/ 6770 w 10000"/>
                  <a:gd name="connsiteY26" fmla="*/ 743 h 10610"/>
                  <a:gd name="connsiteX27" fmla="*/ 6705 w 10000"/>
                  <a:gd name="connsiteY27" fmla="*/ 743 h 10610"/>
                  <a:gd name="connsiteX28" fmla="*/ 6621 w 10000"/>
                  <a:gd name="connsiteY28" fmla="*/ 755 h 10610"/>
                  <a:gd name="connsiteX29" fmla="*/ 6537 w 10000"/>
                  <a:gd name="connsiteY29" fmla="*/ 755 h 10610"/>
                  <a:gd name="connsiteX30" fmla="*/ 6453 w 10000"/>
                  <a:gd name="connsiteY30" fmla="*/ 768 h 10610"/>
                  <a:gd name="connsiteX31" fmla="*/ 6364 w 10000"/>
                  <a:gd name="connsiteY31" fmla="*/ 781 h 10610"/>
                  <a:gd name="connsiteX32" fmla="*/ 6280 w 10000"/>
                  <a:gd name="connsiteY32" fmla="*/ 793 h 10610"/>
                  <a:gd name="connsiteX33" fmla="*/ 6184 w 10000"/>
                  <a:gd name="connsiteY33" fmla="*/ 806 h 10610"/>
                  <a:gd name="connsiteX34" fmla="*/ 6100 w 10000"/>
                  <a:gd name="connsiteY34" fmla="*/ 819 h 10610"/>
                  <a:gd name="connsiteX35" fmla="*/ 6011 w 10000"/>
                  <a:gd name="connsiteY35" fmla="*/ 819 h 10610"/>
                  <a:gd name="connsiteX36" fmla="*/ 5927 w 10000"/>
                  <a:gd name="connsiteY36" fmla="*/ 831 h 10610"/>
                  <a:gd name="connsiteX37" fmla="*/ 5831 w 10000"/>
                  <a:gd name="connsiteY37" fmla="*/ 844 h 10610"/>
                  <a:gd name="connsiteX38" fmla="*/ 5742 w 10000"/>
                  <a:gd name="connsiteY38" fmla="*/ 857 h 10610"/>
                  <a:gd name="connsiteX39" fmla="*/ 5658 w 10000"/>
                  <a:gd name="connsiteY39" fmla="*/ 857 h 10610"/>
                  <a:gd name="connsiteX40" fmla="*/ 5562 w 10000"/>
                  <a:gd name="connsiteY40" fmla="*/ 869 h 10610"/>
                  <a:gd name="connsiteX41" fmla="*/ 5467 w 10000"/>
                  <a:gd name="connsiteY41" fmla="*/ 882 h 10610"/>
                  <a:gd name="connsiteX42" fmla="*/ 5377 w 10000"/>
                  <a:gd name="connsiteY42" fmla="*/ 895 h 10610"/>
                  <a:gd name="connsiteX43" fmla="*/ 5281 w 10000"/>
                  <a:gd name="connsiteY43" fmla="*/ 895 h 10610"/>
                  <a:gd name="connsiteX44" fmla="*/ 5185 w 10000"/>
                  <a:gd name="connsiteY44" fmla="*/ 920 h 10610"/>
                  <a:gd name="connsiteX45" fmla="*/ 5096 w 10000"/>
                  <a:gd name="connsiteY45" fmla="*/ 933 h 10610"/>
                  <a:gd name="connsiteX46" fmla="*/ 5000 w 10000"/>
                  <a:gd name="connsiteY46" fmla="*/ 939 h 10610"/>
                  <a:gd name="connsiteX47" fmla="*/ 4904 w 10000"/>
                  <a:gd name="connsiteY47" fmla="*/ 939 h 10610"/>
                  <a:gd name="connsiteX48" fmla="*/ 4809 w 10000"/>
                  <a:gd name="connsiteY48" fmla="*/ 952 h 10610"/>
                  <a:gd name="connsiteX49" fmla="*/ 4719 w 10000"/>
                  <a:gd name="connsiteY49" fmla="*/ 964 h 10610"/>
                  <a:gd name="connsiteX50" fmla="*/ 4623 w 10000"/>
                  <a:gd name="connsiteY50" fmla="*/ 977 h 10610"/>
                  <a:gd name="connsiteX51" fmla="*/ 4528 w 10000"/>
                  <a:gd name="connsiteY51" fmla="*/ 990 h 10610"/>
                  <a:gd name="connsiteX52" fmla="*/ 4438 w 10000"/>
                  <a:gd name="connsiteY52" fmla="*/ 1002 h 10610"/>
                  <a:gd name="connsiteX53" fmla="*/ 4354 w 10000"/>
                  <a:gd name="connsiteY53" fmla="*/ 1015 h 10610"/>
                  <a:gd name="connsiteX54" fmla="*/ 4258 w 10000"/>
                  <a:gd name="connsiteY54" fmla="*/ 1027 h 10610"/>
                  <a:gd name="connsiteX55" fmla="*/ 4163 w 10000"/>
                  <a:gd name="connsiteY55" fmla="*/ 1040 h 10610"/>
                  <a:gd name="connsiteX56" fmla="*/ 4073 w 10000"/>
                  <a:gd name="connsiteY56" fmla="*/ 1053 h 10610"/>
                  <a:gd name="connsiteX57" fmla="*/ 3977 w 10000"/>
                  <a:gd name="connsiteY57" fmla="*/ 1065 h 10610"/>
                  <a:gd name="connsiteX58" fmla="*/ 3882 w 10000"/>
                  <a:gd name="connsiteY58" fmla="*/ 1078 h 10610"/>
                  <a:gd name="connsiteX59" fmla="*/ 3804 w 10000"/>
                  <a:gd name="connsiteY59" fmla="*/ 1091 h 10610"/>
                  <a:gd name="connsiteX60" fmla="*/ 3720 w 10000"/>
                  <a:gd name="connsiteY60" fmla="*/ 1103 h 10610"/>
                  <a:gd name="connsiteX61" fmla="*/ 3624 w 10000"/>
                  <a:gd name="connsiteY61" fmla="*/ 1116 h 10610"/>
                  <a:gd name="connsiteX62" fmla="*/ 3541 w 10000"/>
                  <a:gd name="connsiteY62" fmla="*/ 1129 h 10610"/>
                  <a:gd name="connsiteX63" fmla="*/ 3463 w 10000"/>
                  <a:gd name="connsiteY63" fmla="*/ 1141 h 10610"/>
                  <a:gd name="connsiteX64" fmla="*/ 3367 w 10000"/>
                  <a:gd name="connsiteY64" fmla="*/ 1154 h 10610"/>
                  <a:gd name="connsiteX65" fmla="*/ 3283 w 10000"/>
                  <a:gd name="connsiteY65" fmla="*/ 1154 h 10610"/>
                  <a:gd name="connsiteX66" fmla="*/ 3194 w 10000"/>
                  <a:gd name="connsiteY66" fmla="*/ 1167 h 10610"/>
                  <a:gd name="connsiteX67" fmla="*/ 3110 w 10000"/>
                  <a:gd name="connsiteY67" fmla="*/ 1192 h 10610"/>
                  <a:gd name="connsiteX68" fmla="*/ 3014 w 10000"/>
                  <a:gd name="connsiteY68" fmla="*/ 1205 h 10610"/>
                  <a:gd name="connsiteX69" fmla="*/ 2931 w 10000"/>
                  <a:gd name="connsiteY69" fmla="*/ 1205 h 10610"/>
                  <a:gd name="connsiteX70" fmla="*/ 2853 w 10000"/>
                  <a:gd name="connsiteY70" fmla="*/ 1217 h 10610"/>
                  <a:gd name="connsiteX71" fmla="*/ 2757 w 10000"/>
                  <a:gd name="connsiteY71" fmla="*/ 1230 h 10610"/>
                  <a:gd name="connsiteX72" fmla="*/ 2673 w 10000"/>
                  <a:gd name="connsiteY72" fmla="*/ 1243 h 10610"/>
                  <a:gd name="connsiteX73" fmla="*/ 2590 w 10000"/>
                  <a:gd name="connsiteY73" fmla="*/ 1255 h 10610"/>
                  <a:gd name="connsiteX74" fmla="*/ 2512 w 10000"/>
                  <a:gd name="connsiteY74" fmla="*/ 1268 h 10610"/>
                  <a:gd name="connsiteX75" fmla="*/ 2428 w 10000"/>
                  <a:gd name="connsiteY75" fmla="*/ 1274 h 10610"/>
                  <a:gd name="connsiteX76" fmla="*/ 2344 w 10000"/>
                  <a:gd name="connsiteY76" fmla="*/ 1287 h 10610"/>
                  <a:gd name="connsiteX77" fmla="*/ 2261 w 10000"/>
                  <a:gd name="connsiteY77" fmla="*/ 1299 h 10610"/>
                  <a:gd name="connsiteX78" fmla="*/ 2183 w 10000"/>
                  <a:gd name="connsiteY78" fmla="*/ 1312 h 10610"/>
                  <a:gd name="connsiteX79" fmla="*/ 2099 w 10000"/>
                  <a:gd name="connsiteY79" fmla="*/ 1312 h 10610"/>
                  <a:gd name="connsiteX80" fmla="*/ 2028 w 10000"/>
                  <a:gd name="connsiteY80" fmla="*/ 1337 h 10610"/>
                  <a:gd name="connsiteX81" fmla="*/ 1944 w 10000"/>
                  <a:gd name="connsiteY81" fmla="*/ 1350 h 10610"/>
                  <a:gd name="connsiteX82" fmla="*/ 1866 w 10000"/>
                  <a:gd name="connsiteY82" fmla="*/ 1363 h 10610"/>
                  <a:gd name="connsiteX83" fmla="*/ 1794 w 10000"/>
                  <a:gd name="connsiteY83" fmla="*/ 1363 h 10610"/>
                  <a:gd name="connsiteX84" fmla="*/ 1722 w 10000"/>
                  <a:gd name="connsiteY84" fmla="*/ 1388 h 10610"/>
                  <a:gd name="connsiteX85" fmla="*/ 1639 w 10000"/>
                  <a:gd name="connsiteY85" fmla="*/ 1388 h 10610"/>
                  <a:gd name="connsiteX86" fmla="*/ 1573 w 10000"/>
                  <a:gd name="connsiteY86" fmla="*/ 1401 h 10610"/>
                  <a:gd name="connsiteX87" fmla="*/ 1501 w 10000"/>
                  <a:gd name="connsiteY87" fmla="*/ 1413 h 10610"/>
                  <a:gd name="connsiteX88" fmla="*/ 1429 w 10000"/>
                  <a:gd name="connsiteY88" fmla="*/ 1426 h 10610"/>
                  <a:gd name="connsiteX89" fmla="*/ 1358 w 10000"/>
                  <a:gd name="connsiteY89" fmla="*/ 1426 h 10610"/>
                  <a:gd name="connsiteX90" fmla="*/ 1292 w 10000"/>
                  <a:gd name="connsiteY90" fmla="*/ 1451 h 10610"/>
                  <a:gd name="connsiteX91" fmla="*/ 1232 w 10000"/>
                  <a:gd name="connsiteY91" fmla="*/ 1464 h 10610"/>
                  <a:gd name="connsiteX92" fmla="*/ 1160 w 10000"/>
                  <a:gd name="connsiteY92" fmla="*/ 1477 h 10610"/>
                  <a:gd name="connsiteX93" fmla="*/ 1089 w 10000"/>
                  <a:gd name="connsiteY93" fmla="*/ 1477 h 10610"/>
                  <a:gd name="connsiteX94" fmla="*/ 1029 w 10000"/>
                  <a:gd name="connsiteY94" fmla="*/ 1489 h 10610"/>
                  <a:gd name="connsiteX95" fmla="*/ 963 w 10000"/>
                  <a:gd name="connsiteY95" fmla="*/ 1489 h 10610"/>
                  <a:gd name="connsiteX96" fmla="*/ 903 w 10000"/>
                  <a:gd name="connsiteY96" fmla="*/ 1502 h 10610"/>
                  <a:gd name="connsiteX97" fmla="*/ 843 w 10000"/>
                  <a:gd name="connsiteY97" fmla="*/ 1502 h 10610"/>
                  <a:gd name="connsiteX98" fmla="*/ 783 w 10000"/>
                  <a:gd name="connsiteY98" fmla="*/ 1514 h 10610"/>
                  <a:gd name="connsiteX99" fmla="*/ 736 w 10000"/>
                  <a:gd name="connsiteY99" fmla="*/ 1527 h 10610"/>
                  <a:gd name="connsiteX100" fmla="*/ 688 w 10000"/>
                  <a:gd name="connsiteY100" fmla="*/ 1540 h 10610"/>
                  <a:gd name="connsiteX101" fmla="*/ 634 w 10000"/>
                  <a:gd name="connsiteY101" fmla="*/ 1540 h 10610"/>
                  <a:gd name="connsiteX102" fmla="*/ 574 w 10000"/>
                  <a:gd name="connsiteY102" fmla="*/ 1552 h 10610"/>
                  <a:gd name="connsiteX103" fmla="*/ 526 w 10000"/>
                  <a:gd name="connsiteY103" fmla="*/ 1552 h 10610"/>
                  <a:gd name="connsiteX104" fmla="*/ 478 w 10000"/>
                  <a:gd name="connsiteY104" fmla="*/ 1565 h 10610"/>
                  <a:gd name="connsiteX105" fmla="*/ 431 w 10000"/>
                  <a:gd name="connsiteY105" fmla="*/ 1565 h 10610"/>
                  <a:gd name="connsiteX106" fmla="*/ 383 w 10000"/>
                  <a:gd name="connsiteY106" fmla="*/ 1578 h 10610"/>
                  <a:gd name="connsiteX107" fmla="*/ 347 w 10000"/>
                  <a:gd name="connsiteY107" fmla="*/ 1578 h 10610"/>
                  <a:gd name="connsiteX108" fmla="*/ 317 w 10000"/>
                  <a:gd name="connsiteY108" fmla="*/ 1590 h 10610"/>
                  <a:gd name="connsiteX109" fmla="*/ 281 w 10000"/>
                  <a:gd name="connsiteY109" fmla="*/ 1590 h 10610"/>
                  <a:gd name="connsiteX110" fmla="*/ 233 w 10000"/>
                  <a:gd name="connsiteY110" fmla="*/ 1603 h 10610"/>
                  <a:gd name="connsiteX111" fmla="*/ 209 w 10000"/>
                  <a:gd name="connsiteY111" fmla="*/ 1603 h 10610"/>
                  <a:gd name="connsiteX112" fmla="*/ 173 w 10000"/>
                  <a:gd name="connsiteY112" fmla="*/ 1603 h 10610"/>
                  <a:gd name="connsiteX113" fmla="*/ 114 w 10000"/>
                  <a:gd name="connsiteY113" fmla="*/ 1609 h 10610"/>
                  <a:gd name="connsiteX114" fmla="*/ 78 w 10000"/>
                  <a:gd name="connsiteY114" fmla="*/ 1622 h 10610"/>
                  <a:gd name="connsiteX115" fmla="*/ 42 w 10000"/>
                  <a:gd name="connsiteY115" fmla="*/ 1622 h 10610"/>
                  <a:gd name="connsiteX116" fmla="*/ 24 w 10000"/>
                  <a:gd name="connsiteY116" fmla="*/ 1635 h 10610"/>
                  <a:gd name="connsiteX117" fmla="*/ 0 w 10000"/>
                  <a:gd name="connsiteY117" fmla="*/ 1635 h 10610"/>
                  <a:gd name="connsiteX118" fmla="*/ 0 w 10000"/>
                  <a:gd name="connsiteY118" fmla="*/ 1635 h 10610"/>
                  <a:gd name="connsiteX119" fmla="*/ 0 w 10000"/>
                  <a:gd name="connsiteY119" fmla="*/ 1647 h 10610"/>
                  <a:gd name="connsiteX120" fmla="*/ 12 w 10000"/>
                  <a:gd name="connsiteY120" fmla="*/ 1673 h 10610"/>
                  <a:gd name="connsiteX121" fmla="*/ 12 w 10000"/>
                  <a:gd name="connsiteY121" fmla="*/ 1698 h 10610"/>
                  <a:gd name="connsiteX122" fmla="*/ 24 w 10000"/>
                  <a:gd name="connsiteY122" fmla="*/ 1723 h 10610"/>
                  <a:gd name="connsiteX123" fmla="*/ 30 w 10000"/>
                  <a:gd name="connsiteY123" fmla="*/ 1761 h 10610"/>
                  <a:gd name="connsiteX124" fmla="*/ 42 w 10000"/>
                  <a:gd name="connsiteY124" fmla="*/ 1799 h 10610"/>
                  <a:gd name="connsiteX125" fmla="*/ 54 w 10000"/>
                  <a:gd name="connsiteY125" fmla="*/ 1824 h 10610"/>
                  <a:gd name="connsiteX126" fmla="*/ 66 w 10000"/>
                  <a:gd name="connsiteY126" fmla="*/ 1875 h 10610"/>
                  <a:gd name="connsiteX127" fmla="*/ 78 w 10000"/>
                  <a:gd name="connsiteY127" fmla="*/ 1926 h 10610"/>
                  <a:gd name="connsiteX128" fmla="*/ 90 w 10000"/>
                  <a:gd name="connsiteY128" fmla="*/ 1970 h 10610"/>
                  <a:gd name="connsiteX129" fmla="*/ 102 w 10000"/>
                  <a:gd name="connsiteY129" fmla="*/ 2033 h 10610"/>
                  <a:gd name="connsiteX130" fmla="*/ 126 w 10000"/>
                  <a:gd name="connsiteY130" fmla="*/ 2096 h 10610"/>
                  <a:gd name="connsiteX131" fmla="*/ 150 w 10000"/>
                  <a:gd name="connsiteY131" fmla="*/ 2160 h 10610"/>
                  <a:gd name="connsiteX132" fmla="*/ 173 w 10000"/>
                  <a:gd name="connsiteY132" fmla="*/ 2236 h 10610"/>
                  <a:gd name="connsiteX133" fmla="*/ 185 w 10000"/>
                  <a:gd name="connsiteY133" fmla="*/ 2292 h 10610"/>
                  <a:gd name="connsiteX134" fmla="*/ 209 w 10000"/>
                  <a:gd name="connsiteY134" fmla="*/ 2368 h 10610"/>
                  <a:gd name="connsiteX135" fmla="*/ 221 w 10000"/>
                  <a:gd name="connsiteY135" fmla="*/ 2444 h 10610"/>
                  <a:gd name="connsiteX136" fmla="*/ 245 w 10000"/>
                  <a:gd name="connsiteY136" fmla="*/ 2533 h 10610"/>
                  <a:gd name="connsiteX137" fmla="*/ 269 w 10000"/>
                  <a:gd name="connsiteY137" fmla="*/ 2602 h 10610"/>
                  <a:gd name="connsiteX138" fmla="*/ 305 w 10000"/>
                  <a:gd name="connsiteY138" fmla="*/ 2704 h 10610"/>
                  <a:gd name="connsiteX139" fmla="*/ 329 w 10000"/>
                  <a:gd name="connsiteY139" fmla="*/ 2780 h 10610"/>
                  <a:gd name="connsiteX140" fmla="*/ 347 w 10000"/>
                  <a:gd name="connsiteY140" fmla="*/ 2881 h 10610"/>
                  <a:gd name="connsiteX141" fmla="*/ 371 w 10000"/>
                  <a:gd name="connsiteY141" fmla="*/ 2976 h 10610"/>
                  <a:gd name="connsiteX142" fmla="*/ 395 w 10000"/>
                  <a:gd name="connsiteY142" fmla="*/ 3077 h 10610"/>
                  <a:gd name="connsiteX143" fmla="*/ 431 w 10000"/>
                  <a:gd name="connsiteY143" fmla="*/ 3165 h 10610"/>
                  <a:gd name="connsiteX144" fmla="*/ 455 w 10000"/>
                  <a:gd name="connsiteY144" fmla="*/ 3260 h 10610"/>
                  <a:gd name="connsiteX145" fmla="*/ 490 w 10000"/>
                  <a:gd name="connsiteY145" fmla="*/ 3361 h 10610"/>
                  <a:gd name="connsiteX146" fmla="*/ 514 w 10000"/>
                  <a:gd name="connsiteY146" fmla="*/ 3475 h 10610"/>
                  <a:gd name="connsiteX147" fmla="*/ 550 w 10000"/>
                  <a:gd name="connsiteY147" fmla="*/ 3576 h 10610"/>
                  <a:gd name="connsiteX148" fmla="*/ 586 w 10000"/>
                  <a:gd name="connsiteY148" fmla="*/ 3697 h 10610"/>
                  <a:gd name="connsiteX149" fmla="*/ 610 w 10000"/>
                  <a:gd name="connsiteY149" fmla="*/ 3798 h 10610"/>
                  <a:gd name="connsiteX150" fmla="*/ 646 w 10000"/>
                  <a:gd name="connsiteY150" fmla="*/ 3912 h 10610"/>
                  <a:gd name="connsiteX151" fmla="*/ 676 w 10000"/>
                  <a:gd name="connsiteY151" fmla="*/ 4007 h 10610"/>
                  <a:gd name="connsiteX152" fmla="*/ 712 w 10000"/>
                  <a:gd name="connsiteY152" fmla="*/ 4133 h 10610"/>
                  <a:gd name="connsiteX153" fmla="*/ 736 w 10000"/>
                  <a:gd name="connsiteY153" fmla="*/ 4247 h 10610"/>
                  <a:gd name="connsiteX154" fmla="*/ 772 w 10000"/>
                  <a:gd name="connsiteY154" fmla="*/ 4354 h 10610"/>
                  <a:gd name="connsiteX155" fmla="*/ 807 w 10000"/>
                  <a:gd name="connsiteY155" fmla="*/ 4481 h 10610"/>
                  <a:gd name="connsiteX156" fmla="*/ 843 w 10000"/>
                  <a:gd name="connsiteY156" fmla="*/ 4588 h 10610"/>
                  <a:gd name="connsiteX157" fmla="*/ 867 w 10000"/>
                  <a:gd name="connsiteY157" fmla="*/ 4702 h 10610"/>
                  <a:gd name="connsiteX158" fmla="*/ 903 w 10000"/>
                  <a:gd name="connsiteY158" fmla="*/ 4829 h 10610"/>
                  <a:gd name="connsiteX159" fmla="*/ 927 w 10000"/>
                  <a:gd name="connsiteY159" fmla="*/ 4936 h 10610"/>
                  <a:gd name="connsiteX160" fmla="*/ 975 w 10000"/>
                  <a:gd name="connsiteY160" fmla="*/ 5050 h 10610"/>
                  <a:gd name="connsiteX161" fmla="*/ 993 w 10000"/>
                  <a:gd name="connsiteY161" fmla="*/ 5177 h 10610"/>
                  <a:gd name="connsiteX162" fmla="*/ 1029 w 10000"/>
                  <a:gd name="connsiteY162" fmla="*/ 5284 h 10610"/>
                  <a:gd name="connsiteX163" fmla="*/ 1065 w 10000"/>
                  <a:gd name="connsiteY163" fmla="*/ 5411 h 10610"/>
                  <a:gd name="connsiteX164" fmla="*/ 1100 w 10000"/>
                  <a:gd name="connsiteY164" fmla="*/ 5537 h 10610"/>
                  <a:gd name="connsiteX165" fmla="*/ 1136 w 10000"/>
                  <a:gd name="connsiteY165" fmla="*/ 5645 h 10610"/>
                  <a:gd name="connsiteX166" fmla="*/ 1160 w 10000"/>
                  <a:gd name="connsiteY166" fmla="*/ 5759 h 10610"/>
                  <a:gd name="connsiteX167" fmla="*/ 1196 w 10000"/>
                  <a:gd name="connsiteY167" fmla="*/ 5872 h 10610"/>
                  <a:gd name="connsiteX168" fmla="*/ 1232 w 10000"/>
                  <a:gd name="connsiteY168" fmla="*/ 5980 h 10610"/>
                  <a:gd name="connsiteX169" fmla="*/ 1256 w 10000"/>
                  <a:gd name="connsiteY169" fmla="*/ 6094 h 10610"/>
                  <a:gd name="connsiteX170" fmla="*/ 1292 w 10000"/>
                  <a:gd name="connsiteY170" fmla="*/ 6208 h 10610"/>
                  <a:gd name="connsiteX171" fmla="*/ 1322 w 10000"/>
                  <a:gd name="connsiteY171" fmla="*/ 6315 h 10610"/>
                  <a:gd name="connsiteX172" fmla="*/ 1358 w 10000"/>
                  <a:gd name="connsiteY172" fmla="*/ 6442 h 10610"/>
                  <a:gd name="connsiteX173" fmla="*/ 1382 w 10000"/>
                  <a:gd name="connsiteY173" fmla="*/ 6543 h 10610"/>
                  <a:gd name="connsiteX174" fmla="*/ 1406 w 10000"/>
                  <a:gd name="connsiteY174" fmla="*/ 6638 h 10610"/>
                  <a:gd name="connsiteX175" fmla="*/ 1441 w 10000"/>
                  <a:gd name="connsiteY175" fmla="*/ 6752 h 10610"/>
                  <a:gd name="connsiteX176" fmla="*/ 1477 w 10000"/>
                  <a:gd name="connsiteY176" fmla="*/ 6866 h 10610"/>
                  <a:gd name="connsiteX177" fmla="*/ 1501 w 10000"/>
                  <a:gd name="connsiteY177" fmla="*/ 6948 h 10610"/>
                  <a:gd name="connsiteX178" fmla="*/ 1525 w 10000"/>
                  <a:gd name="connsiteY178" fmla="*/ 7049 h 10610"/>
                  <a:gd name="connsiteX179" fmla="*/ 1549 w 10000"/>
                  <a:gd name="connsiteY179" fmla="*/ 7150 h 10610"/>
                  <a:gd name="connsiteX180" fmla="*/ 1585 w 10000"/>
                  <a:gd name="connsiteY180" fmla="*/ 7258 h 10610"/>
                  <a:gd name="connsiteX181" fmla="*/ 1609 w 10000"/>
                  <a:gd name="connsiteY181" fmla="*/ 7334 h 10610"/>
                  <a:gd name="connsiteX182" fmla="*/ 1627 w 10000"/>
                  <a:gd name="connsiteY182" fmla="*/ 7435 h 10610"/>
                  <a:gd name="connsiteX183" fmla="*/ 1651 w 10000"/>
                  <a:gd name="connsiteY183" fmla="*/ 7523 h 10610"/>
                  <a:gd name="connsiteX184" fmla="*/ 1675 w 10000"/>
                  <a:gd name="connsiteY184" fmla="*/ 7618 h 10610"/>
                  <a:gd name="connsiteX185" fmla="*/ 1687 w 10000"/>
                  <a:gd name="connsiteY185" fmla="*/ 7707 h 10610"/>
                  <a:gd name="connsiteX186" fmla="*/ 1722 w 10000"/>
                  <a:gd name="connsiteY186" fmla="*/ 7795 h 10610"/>
                  <a:gd name="connsiteX187" fmla="*/ 1746 w 10000"/>
                  <a:gd name="connsiteY187" fmla="*/ 7884 h 10610"/>
                  <a:gd name="connsiteX188" fmla="*/ 1770 w 10000"/>
                  <a:gd name="connsiteY188" fmla="*/ 7966 h 10610"/>
                  <a:gd name="connsiteX189" fmla="*/ 1782 w 10000"/>
                  <a:gd name="connsiteY189" fmla="*/ 8055 h 10610"/>
                  <a:gd name="connsiteX190" fmla="*/ 1806 w 10000"/>
                  <a:gd name="connsiteY190" fmla="*/ 8131 h 10610"/>
                  <a:gd name="connsiteX191" fmla="*/ 1818 w 10000"/>
                  <a:gd name="connsiteY191" fmla="*/ 8219 h 10610"/>
                  <a:gd name="connsiteX192" fmla="*/ 1854 w 10000"/>
                  <a:gd name="connsiteY192" fmla="*/ 8301 h 10610"/>
                  <a:gd name="connsiteX193" fmla="*/ 1866 w 10000"/>
                  <a:gd name="connsiteY193" fmla="*/ 8377 h 10610"/>
                  <a:gd name="connsiteX194" fmla="*/ 1890 w 10000"/>
                  <a:gd name="connsiteY194" fmla="*/ 8466 h 10610"/>
                  <a:gd name="connsiteX195" fmla="*/ 1902 w 10000"/>
                  <a:gd name="connsiteY195" fmla="*/ 8542 h 10610"/>
                  <a:gd name="connsiteX196" fmla="*/ 1926 w 10000"/>
                  <a:gd name="connsiteY196" fmla="*/ 8624 h 10610"/>
                  <a:gd name="connsiteX197" fmla="*/ 1938 w 10000"/>
                  <a:gd name="connsiteY197" fmla="*/ 8687 h 10610"/>
                  <a:gd name="connsiteX198" fmla="*/ 1956 w 10000"/>
                  <a:gd name="connsiteY198" fmla="*/ 8763 h 10610"/>
                  <a:gd name="connsiteX199" fmla="*/ 1968 w 10000"/>
                  <a:gd name="connsiteY199" fmla="*/ 8839 h 10610"/>
                  <a:gd name="connsiteX200" fmla="*/ 1992 w 10000"/>
                  <a:gd name="connsiteY200" fmla="*/ 8909 h 10610"/>
                  <a:gd name="connsiteX201" fmla="*/ 2004 w 10000"/>
                  <a:gd name="connsiteY201" fmla="*/ 8972 h 10610"/>
                  <a:gd name="connsiteX202" fmla="*/ 2016 w 10000"/>
                  <a:gd name="connsiteY202" fmla="*/ 9048 h 10610"/>
                  <a:gd name="connsiteX203" fmla="*/ 2028 w 10000"/>
                  <a:gd name="connsiteY203" fmla="*/ 9124 h 10610"/>
                  <a:gd name="connsiteX204" fmla="*/ 2051 w 10000"/>
                  <a:gd name="connsiteY204" fmla="*/ 9187 h 10610"/>
                  <a:gd name="connsiteX205" fmla="*/ 2051 w 10000"/>
                  <a:gd name="connsiteY205" fmla="*/ 9244 h 10610"/>
                  <a:gd name="connsiteX206" fmla="*/ 2075 w 10000"/>
                  <a:gd name="connsiteY206" fmla="*/ 9307 h 10610"/>
                  <a:gd name="connsiteX207" fmla="*/ 2075 w 10000"/>
                  <a:gd name="connsiteY207" fmla="*/ 9370 h 10610"/>
                  <a:gd name="connsiteX208" fmla="*/ 2099 w 10000"/>
                  <a:gd name="connsiteY208" fmla="*/ 9446 h 10610"/>
                  <a:gd name="connsiteX209" fmla="*/ 2111 w 10000"/>
                  <a:gd name="connsiteY209" fmla="*/ 9497 h 10610"/>
                  <a:gd name="connsiteX210" fmla="*/ 2123 w 10000"/>
                  <a:gd name="connsiteY210" fmla="*/ 9554 h 10610"/>
                  <a:gd name="connsiteX211" fmla="*/ 2135 w 10000"/>
                  <a:gd name="connsiteY211" fmla="*/ 9617 h 10610"/>
                  <a:gd name="connsiteX212" fmla="*/ 2147 w 10000"/>
                  <a:gd name="connsiteY212" fmla="*/ 9680 h 10610"/>
                  <a:gd name="connsiteX213" fmla="*/ 2159 w 10000"/>
                  <a:gd name="connsiteY213" fmla="*/ 9731 h 10610"/>
                  <a:gd name="connsiteX214" fmla="*/ 2159 w 10000"/>
                  <a:gd name="connsiteY214" fmla="*/ 9781 h 10610"/>
                  <a:gd name="connsiteX215" fmla="*/ 2171 w 10000"/>
                  <a:gd name="connsiteY215" fmla="*/ 9832 h 10610"/>
                  <a:gd name="connsiteX216" fmla="*/ 2183 w 10000"/>
                  <a:gd name="connsiteY216" fmla="*/ 9876 h 10610"/>
                  <a:gd name="connsiteX217" fmla="*/ 2183 w 10000"/>
                  <a:gd name="connsiteY217" fmla="*/ 9927 h 10610"/>
                  <a:gd name="connsiteX218" fmla="*/ 2195 w 10000"/>
                  <a:gd name="connsiteY218" fmla="*/ 9977 h 10610"/>
                  <a:gd name="connsiteX219" fmla="*/ 2195 w 10000"/>
                  <a:gd name="connsiteY219" fmla="*/ 10015 h 10610"/>
                  <a:gd name="connsiteX220" fmla="*/ 2207 w 10000"/>
                  <a:gd name="connsiteY220" fmla="*/ 10066 h 10610"/>
                  <a:gd name="connsiteX221" fmla="*/ 2207 w 10000"/>
                  <a:gd name="connsiteY221" fmla="*/ 10104 h 10610"/>
                  <a:gd name="connsiteX222" fmla="*/ 2219 w 10000"/>
                  <a:gd name="connsiteY222" fmla="*/ 10142 h 10610"/>
                  <a:gd name="connsiteX223" fmla="*/ 2219 w 10000"/>
                  <a:gd name="connsiteY223" fmla="*/ 10180 h 10610"/>
                  <a:gd name="connsiteX224" fmla="*/ 2243 w 10000"/>
                  <a:gd name="connsiteY224" fmla="*/ 10224 h 10610"/>
                  <a:gd name="connsiteX225" fmla="*/ 2243 w 10000"/>
                  <a:gd name="connsiteY225" fmla="*/ 10249 h 10610"/>
                  <a:gd name="connsiteX226" fmla="*/ 2255 w 10000"/>
                  <a:gd name="connsiteY226" fmla="*/ 10287 h 10610"/>
                  <a:gd name="connsiteX227" fmla="*/ 2255 w 10000"/>
                  <a:gd name="connsiteY227" fmla="*/ 10325 h 10610"/>
                  <a:gd name="connsiteX228" fmla="*/ 2261 w 10000"/>
                  <a:gd name="connsiteY228" fmla="*/ 10363 h 10610"/>
                  <a:gd name="connsiteX229" fmla="*/ 2261 w 10000"/>
                  <a:gd name="connsiteY229" fmla="*/ 10414 h 10610"/>
                  <a:gd name="connsiteX230" fmla="*/ 2273 w 10000"/>
                  <a:gd name="connsiteY230" fmla="*/ 10465 h 10610"/>
                  <a:gd name="connsiteX231" fmla="*/ 2273 w 10000"/>
                  <a:gd name="connsiteY231" fmla="*/ 10502 h 10610"/>
                  <a:gd name="connsiteX232" fmla="*/ 2285 w 10000"/>
                  <a:gd name="connsiteY232" fmla="*/ 10540 h 10610"/>
                  <a:gd name="connsiteX233" fmla="*/ 2285 w 10000"/>
                  <a:gd name="connsiteY233" fmla="*/ 10585 h 10610"/>
                  <a:gd name="connsiteX234" fmla="*/ 2297 w 10000"/>
                  <a:gd name="connsiteY234" fmla="*/ 10610 h 10610"/>
                  <a:gd name="connsiteX235" fmla="*/ 2297 w 10000"/>
                  <a:gd name="connsiteY235" fmla="*/ 10597 h 10610"/>
                  <a:gd name="connsiteX236" fmla="*/ 2309 w 10000"/>
                  <a:gd name="connsiteY236" fmla="*/ 10585 h 10610"/>
                  <a:gd name="connsiteX237" fmla="*/ 2333 w 10000"/>
                  <a:gd name="connsiteY237" fmla="*/ 10572 h 10610"/>
                  <a:gd name="connsiteX238" fmla="*/ 2380 w 10000"/>
                  <a:gd name="connsiteY238" fmla="*/ 10572 h 10610"/>
                  <a:gd name="connsiteX239" fmla="*/ 2416 w 10000"/>
                  <a:gd name="connsiteY239" fmla="*/ 10547 h 10610"/>
                  <a:gd name="connsiteX240" fmla="*/ 2476 w 10000"/>
                  <a:gd name="connsiteY240" fmla="*/ 10540 h 10610"/>
                  <a:gd name="connsiteX241" fmla="*/ 2500 w 10000"/>
                  <a:gd name="connsiteY241" fmla="*/ 10528 h 10610"/>
                  <a:gd name="connsiteX242" fmla="*/ 2548 w 10000"/>
                  <a:gd name="connsiteY242" fmla="*/ 10528 h 10610"/>
                  <a:gd name="connsiteX243" fmla="*/ 2578 w 10000"/>
                  <a:gd name="connsiteY243" fmla="*/ 10515 h 10610"/>
                  <a:gd name="connsiteX244" fmla="*/ 2626 w 10000"/>
                  <a:gd name="connsiteY244" fmla="*/ 10502 h 10610"/>
                  <a:gd name="connsiteX245" fmla="*/ 2661 w 10000"/>
                  <a:gd name="connsiteY245" fmla="*/ 10490 h 10610"/>
                  <a:gd name="connsiteX246" fmla="*/ 2697 w 10000"/>
                  <a:gd name="connsiteY246" fmla="*/ 10465 h 10610"/>
                  <a:gd name="connsiteX247" fmla="*/ 2745 w 10000"/>
                  <a:gd name="connsiteY247" fmla="*/ 10452 h 10610"/>
                  <a:gd name="connsiteX248" fmla="*/ 2793 w 10000"/>
                  <a:gd name="connsiteY248" fmla="*/ 10439 h 10610"/>
                  <a:gd name="connsiteX249" fmla="*/ 2841 w 10000"/>
                  <a:gd name="connsiteY249" fmla="*/ 10427 h 10610"/>
                  <a:gd name="connsiteX250" fmla="*/ 2889 w 10000"/>
                  <a:gd name="connsiteY250" fmla="*/ 10414 h 10610"/>
                  <a:gd name="connsiteX251" fmla="*/ 2943 w 10000"/>
                  <a:gd name="connsiteY251" fmla="*/ 10401 h 10610"/>
                  <a:gd name="connsiteX252" fmla="*/ 2990 w 10000"/>
                  <a:gd name="connsiteY252" fmla="*/ 10389 h 10610"/>
                  <a:gd name="connsiteX253" fmla="*/ 3050 w 10000"/>
                  <a:gd name="connsiteY253" fmla="*/ 10363 h 10610"/>
                  <a:gd name="connsiteX254" fmla="*/ 3110 w 10000"/>
                  <a:gd name="connsiteY254" fmla="*/ 10351 h 10610"/>
                  <a:gd name="connsiteX255" fmla="*/ 3170 w 10000"/>
                  <a:gd name="connsiteY255" fmla="*/ 10338 h 10610"/>
                  <a:gd name="connsiteX256" fmla="*/ 3224 w 10000"/>
                  <a:gd name="connsiteY256" fmla="*/ 10313 h 10610"/>
                  <a:gd name="connsiteX257" fmla="*/ 3283 w 10000"/>
                  <a:gd name="connsiteY257" fmla="*/ 10300 h 10610"/>
                  <a:gd name="connsiteX258" fmla="*/ 3355 w 10000"/>
                  <a:gd name="connsiteY258" fmla="*/ 10287 h 10610"/>
                  <a:gd name="connsiteX259" fmla="*/ 3415 w 10000"/>
                  <a:gd name="connsiteY259" fmla="*/ 10262 h 10610"/>
                  <a:gd name="connsiteX260" fmla="*/ 3487 w 10000"/>
                  <a:gd name="connsiteY260" fmla="*/ 10249 h 10610"/>
                  <a:gd name="connsiteX261" fmla="*/ 3553 w 10000"/>
                  <a:gd name="connsiteY261" fmla="*/ 10237 h 10610"/>
                  <a:gd name="connsiteX262" fmla="*/ 3612 w 10000"/>
                  <a:gd name="connsiteY262" fmla="*/ 10212 h 10610"/>
                  <a:gd name="connsiteX263" fmla="*/ 3696 w 10000"/>
                  <a:gd name="connsiteY263" fmla="*/ 10193 h 10610"/>
                  <a:gd name="connsiteX264" fmla="*/ 3768 w 10000"/>
                  <a:gd name="connsiteY264" fmla="*/ 10180 h 10610"/>
                  <a:gd name="connsiteX265" fmla="*/ 3840 w 10000"/>
                  <a:gd name="connsiteY265" fmla="*/ 10155 h 10610"/>
                  <a:gd name="connsiteX266" fmla="*/ 3906 w 10000"/>
                  <a:gd name="connsiteY266" fmla="*/ 10142 h 10610"/>
                  <a:gd name="connsiteX267" fmla="*/ 3977 w 10000"/>
                  <a:gd name="connsiteY267" fmla="*/ 10117 h 10610"/>
                  <a:gd name="connsiteX268" fmla="*/ 4061 w 10000"/>
                  <a:gd name="connsiteY268" fmla="*/ 10104 h 10610"/>
                  <a:gd name="connsiteX269" fmla="*/ 4133 w 10000"/>
                  <a:gd name="connsiteY269" fmla="*/ 10079 h 10610"/>
                  <a:gd name="connsiteX270" fmla="*/ 4211 w 10000"/>
                  <a:gd name="connsiteY270" fmla="*/ 10053 h 10610"/>
                  <a:gd name="connsiteX271" fmla="*/ 4282 w 10000"/>
                  <a:gd name="connsiteY271" fmla="*/ 10041 h 10610"/>
                  <a:gd name="connsiteX272" fmla="*/ 4366 w 10000"/>
                  <a:gd name="connsiteY272" fmla="*/ 10015 h 10610"/>
                  <a:gd name="connsiteX273" fmla="*/ 4438 w 10000"/>
                  <a:gd name="connsiteY273" fmla="*/ 10003 h 10610"/>
                  <a:gd name="connsiteX274" fmla="*/ 4516 w 10000"/>
                  <a:gd name="connsiteY274" fmla="*/ 9977 h 10610"/>
                  <a:gd name="connsiteX275" fmla="*/ 4599 w 10000"/>
                  <a:gd name="connsiteY275" fmla="*/ 9965 h 10610"/>
                  <a:gd name="connsiteX276" fmla="*/ 4683 w 10000"/>
                  <a:gd name="connsiteY276" fmla="*/ 9952 h 10610"/>
                  <a:gd name="connsiteX277" fmla="*/ 4767 w 10000"/>
                  <a:gd name="connsiteY277" fmla="*/ 9927 h 10610"/>
                  <a:gd name="connsiteX278" fmla="*/ 4844 w 10000"/>
                  <a:gd name="connsiteY278" fmla="*/ 9902 h 10610"/>
                  <a:gd name="connsiteX279" fmla="*/ 4928 w 10000"/>
                  <a:gd name="connsiteY279" fmla="*/ 9889 h 10610"/>
                  <a:gd name="connsiteX280" fmla="*/ 5012 w 10000"/>
                  <a:gd name="connsiteY280" fmla="*/ 9870 h 10610"/>
                  <a:gd name="connsiteX281" fmla="*/ 5096 w 10000"/>
                  <a:gd name="connsiteY281" fmla="*/ 9857 h 10610"/>
                  <a:gd name="connsiteX282" fmla="*/ 5173 w 10000"/>
                  <a:gd name="connsiteY282" fmla="*/ 9845 h 10610"/>
                  <a:gd name="connsiteX283" fmla="*/ 5269 w 10000"/>
                  <a:gd name="connsiteY283" fmla="*/ 9819 h 10610"/>
                  <a:gd name="connsiteX284" fmla="*/ 5353 w 10000"/>
                  <a:gd name="connsiteY284" fmla="*/ 9807 h 10610"/>
                  <a:gd name="connsiteX285" fmla="*/ 5431 w 10000"/>
                  <a:gd name="connsiteY285" fmla="*/ 9781 h 10610"/>
                  <a:gd name="connsiteX286" fmla="*/ 5514 w 10000"/>
                  <a:gd name="connsiteY286" fmla="*/ 9769 h 10610"/>
                  <a:gd name="connsiteX287" fmla="*/ 5598 w 10000"/>
                  <a:gd name="connsiteY287" fmla="*/ 9743 h 10610"/>
                  <a:gd name="connsiteX288" fmla="*/ 5694 w 10000"/>
                  <a:gd name="connsiteY288" fmla="*/ 9731 h 10610"/>
                  <a:gd name="connsiteX289" fmla="*/ 5772 w 10000"/>
                  <a:gd name="connsiteY289" fmla="*/ 9718 h 10610"/>
                  <a:gd name="connsiteX290" fmla="*/ 5855 w 10000"/>
                  <a:gd name="connsiteY290" fmla="*/ 9706 h 10610"/>
                  <a:gd name="connsiteX291" fmla="*/ 5939 w 10000"/>
                  <a:gd name="connsiteY291" fmla="*/ 9693 h 10610"/>
                  <a:gd name="connsiteX292" fmla="*/ 6035 w 10000"/>
                  <a:gd name="connsiteY292" fmla="*/ 9680 h 10610"/>
                  <a:gd name="connsiteX293" fmla="*/ 6112 w 10000"/>
                  <a:gd name="connsiteY293" fmla="*/ 9668 h 10610"/>
                  <a:gd name="connsiteX294" fmla="*/ 6196 w 10000"/>
                  <a:gd name="connsiteY294" fmla="*/ 9642 h 10610"/>
                  <a:gd name="connsiteX295" fmla="*/ 6280 w 10000"/>
                  <a:gd name="connsiteY295" fmla="*/ 9630 h 10610"/>
                  <a:gd name="connsiteX296" fmla="*/ 6364 w 10000"/>
                  <a:gd name="connsiteY296" fmla="*/ 9617 h 10610"/>
                  <a:gd name="connsiteX297" fmla="*/ 6441 w 10000"/>
                  <a:gd name="connsiteY297" fmla="*/ 9592 h 10610"/>
                  <a:gd name="connsiteX298" fmla="*/ 6537 w 10000"/>
                  <a:gd name="connsiteY298" fmla="*/ 9579 h 10610"/>
                  <a:gd name="connsiteX299" fmla="*/ 6621 w 10000"/>
                  <a:gd name="connsiteY299" fmla="*/ 9566 h 10610"/>
                  <a:gd name="connsiteX300" fmla="*/ 6711 w 10000"/>
                  <a:gd name="connsiteY300" fmla="*/ 9554 h 10610"/>
                  <a:gd name="connsiteX301" fmla="*/ 6782 w 10000"/>
                  <a:gd name="connsiteY301" fmla="*/ 9535 h 10610"/>
                  <a:gd name="connsiteX302" fmla="*/ 6878 w 10000"/>
                  <a:gd name="connsiteY302" fmla="*/ 9522 h 10610"/>
                  <a:gd name="connsiteX303" fmla="*/ 6962 w 10000"/>
                  <a:gd name="connsiteY303" fmla="*/ 9497 h 10610"/>
                  <a:gd name="connsiteX304" fmla="*/ 7051 w 10000"/>
                  <a:gd name="connsiteY304" fmla="*/ 9484 h 10610"/>
                  <a:gd name="connsiteX305" fmla="*/ 7135 w 10000"/>
                  <a:gd name="connsiteY305" fmla="*/ 9459 h 10610"/>
                  <a:gd name="connsiteX306" fmla="*/ 7219 w 10000"/>
                  <a:gd name="connsiteY306" fmla="*/ 9446 h 10610"/>
                  <a:gd name="connsiteX307" fmla="*/ 7303 w 10000"/>
                  <a:gd name="connsiteY307" fmla="*/ 9421 h 10610"/>
                  <a:gd name="connsiteX308" fmla="*/ 7392 w 10000"/>
                  <a:gd name="connsiteY308" fmla="*/ 9408 h 10610"/>
                  <a:gd name="connsiteX309" fmla="*/ 7476 w 10000"/>
                  <a:gd name="connsiteY309" fmla="*/ 9383 h 10610"/>
                  <a:gd name="connsiteX310" fmla="*/ 7560 w 10000"/>
                  <a:gd name="connsiteY310" fmla="*/ 9358 h 10610"/>
                  <a:gd name="connsiteX311" fmla="*/ 7644 w 10000"/>
                  <a:gd name="connsiteY311" fmla="*/ 9345 h 10610"/>
                  <a:gd name="connsiteX312" fmla="*/ 7733 w 10000"/>
                  <a:gd name="connsiteY312" fmla="*/ 9320 h 10610"/>
                  <a:gd name="connsiteX313" fmla="*/ 7805 w 10000"/>
                  <a:gd name="connsiteY313" fmla="*/ 9307 h 10610"/>
                  <a:gd name="connsiteX314" fmla="*/ 7901 w 10000"/>
                  <a:gd name="connsiteY314" fmla="*/ 9282 h 10610"/>
                  <a:gd name="connsiteX315" fmla="*/ 7972 w 10000"/>
                  <a:gd name="connsiteY315" fmla="*/ 9269 h 10610"/>
                  <a:gd name="connsiteX316" fmla="*/ 8062 w 10000"/>
                  <a:gd name="connsiteY316" fmla="*/ 9244 h 10610"/>
                  <a:gd name="connsiteX317" fmla="*/ 8134 w 10000"/>
                  <a:gd name="connsiteY317" fmla="*/ 9218 h 10610"/>
                  <a:gd name="connsiteX318" fmla="*/ 8218 w 10000"/>
                  <a:gd name="connsiteY318" fmla="*/ 9212 h 10610"/>
                  <a:gd name="connsiteX319" fmla="*/ 8295 w 10000"/>
                  <a:gd name="connsiteY319" fmla="*/ 9187 h 10610"/>
                  <a:gd name="connsiteX320" fmla="*/ 8367 w 10000"/>
                  <a:gd name="connsiteY320" fmla="*/ 9174 h 10610"/>
                  <a:gd name="connsiteX321" fmla="*/ 8451 w 10000"/>
                  <a:gd name="connsiteY321" fmla="*/ 9149 h 10610"/>
                  <a:gd name="connsiteX322" fmla="*/ 8523 w 10000"/>
                  <a:gd name="connsiteY322" fmla="*/ 9136 h 10610"/>
                  <a:gd name="connsiteX323" fmla="*/ 8594 w 10000"/>
                  <a:gd name="connsiteY323" fmla="*/ 9111 h 10610"/>
                  <a:gd name="connsiteX324" fmla="*/ 8672 w 10000"/>
                  <a:gd name="connsiteY324" fmla="*/ 9086 h 10610"/>
                  <a:gd name="connsiteX325" fmla="*/ 8744 w 10000"/>
                  <a:gd name="connsiteY325" fmla="*/ 9073 h 10610"/>
                  <a:gd name="connsiteX326" fmla="*/ 8816 w 10000"/>
                  <a:gd name="connsiteY326" fmla="*/ 9048 h 10610"/>
                  <a:gd name="connsiteX327" fmla="*/ 8876 w 10000"/>
                  <a:gd name="connsiteY327" fmla="*/ 9035 h 10610"/>
                  <a:gd name="connsiteX328" fmla="*/ 8941 w 10000"/>
                  <a:gd name="connsiteY328" fmla="*/ 9010 h 10610"/>
                  <a:gd name="connsiteX329" fmla="*/ 9001 w 10000"/>
                  <a:gd name="connsiteY329" fmla="*/ 8984 h 10610"/>
                  <a:gd name="connsiteX330" fmla="*/ 9073 w 10000"/>
                  <a:gd name="connsiteY330" fmla="*/ 8972 h 10610"/>
                  <a:gd name="connsiteX331" fmla="*/ 9133 w 10000"/>
                  <a:gd name="connsiteY331" fmla="*/ 8946 h 10610"/>
                  <a:gd name="connsiteX332" fmla="*/ 9205 w 10000"/>
                  <a:gd name="connsiteY332" fmla="*/ 8934 h 10610"/>
                  <a:gd name="connsiteX333" fmla="*/ 9258 w 10000"/>
                  <a:gd name="connsiteY333" fmla="*/ 8921 h 10610"/>
                  <a:gd name="connsiteX334" fmla="*/ 9318 w 10000"/>
                  <a:gd name="connsiteY334" fmla="*/ 8896 h 10610"/>
                  <a:gd name="connsiteX335" fmla="*/ 9366 w 10000"/>
                  <a:gd name="connsiteY335" fmla="*/ 8883 h 10610"/>
                  <a:gd name="connsiteX336" fmla="*/ 9426 w 10000"/>
                  <a:gd name="connsiteY336" fmla="*/ 8877 h 10610"/>
                  <a:gd name="connsiteX337" fmla="*/ 9474 w 10000"/>
                  <a:gd name="connsiteY337" fmla="*/ 8852 h 10610"/>
                  <a:gd name="connsiteX338" fmla="*/ 9522 w 10000"/>
                  <a:gd name="connsiteY338" fmla="*/ 8839 h 10610"/>
                  <a:gd name="connsiteX339" fmla="*/ 9575 w 10000"/>
                  <a:gd name="connsiteY339" fmla="*/ 8826 h 10610"/>
                  <a:gd name="connsiteX340" fmla="*/ 9623 w 10000"/>
                  <a:gd name="connsiteY340" fmla="*/ 8814 h 10610"/>
                  <a:gd name="connsiteX341" fmla="*/ 9659 w 10000"/>
                  <a:gd name="connsiteY341" fmla="*/ 8801 h 10610"/>
                  <a:gd name="connsiteX342" fmla="*/ 9707 w 10000"/>
                  <a:gd name="connsiteY342" fmla="*/ 8788 h 10610"/>
                  <a:gd name="connsiteX343" fmla="*/ 9743 w 10000"/>
                  <a:gd name="connsiteY343" fmla="*/ 8776 h 10610"/>
                  <a:gd name="connsiteX344" fmla="*/ 9779 w 10000"/>
                  <a:gd name="connsiteY344" fmla="*/ 8763 h 10610"/>
                  <a:gd name="connsiteX345" fmla="*/ 9839 w 10000"/>
                  <a:gd name="connsiteY345" fmla="*/ 8750 h 10610"/>
                  <a:gd name="connsiteX346" fmla="*/ 9892 w 10000"/>
                  <a:gd name="connsiteY346" fmla="*/ 8738 h 10610"/>
                  <a:gd name="connsiteX347" fmla="*/ 9928 w 10000"/>
                  <a:gd name="connsiteY347" fmla="*/ 8712 h 10610"/>
                  <a:gd name="connsiteX348" fmla="*/ 9964 w 10000"/>
                  <a:gd name="connsiteY348" fmla="*/ 8700 h 10610"/>
                  <a:gd name="connsiteX349" fmla="*/ 9988 w 10000"/>
                  <a:gd name="connsiteY349" fmla="*/ 8700 h 10610"/>
                  <a:gd name="connsiteX350" fmla="*/ 10000 w 10000"/>
                  <a:gd name="connsiteY350" fmla="*/ 8700 h 10610"/>
                  <a:gd name="connsiteX351" fmla="*/ 9988 w 10000"/>
                  <a:gd name="connsiteY351" fmla="*/ 8687 h 10610"/>
                  <a:gd name="connsiteX352" fmla="*/ 9988 w 10000"/>
                  <a:gd name="connsiteY352" fmla="*/ 8675 h 10610"/>
                  <a:gd name="connsiteX353" fmla="*/ 9976 w 10000"/>
                  <a:gd name="connsiteY353" fmla="*/ 8649 h 10610"/>
                  <a:gd name="connsiteX354" fmla="*/ 9964 w 10000"/>
                  <a:gd name="connsiteY354" fmla="*/ 8624 h 10610"/>
                  <a:gd name="connsiteX355" fmla="*/ 9952 w 10000"/>
                  <a:gd name="connsiteY355" fmla="*/ 8573 h 10610"/>
                  <a:gd name="connsiteX356" fmla="*/ 9928 w 10000"/>
                  <a:gd name="connsiteY356" fmla="*/ 8529 h 10610"/>
                  <a:gd name="connsiteX357" fmla="*/ 9904 w 10000"/>
                  <a:gd name="connsiteY357" fmla="*/ 8466 h 10610"/>
                  <a:gd name="connsiteX358" fmla="*/ 9892 w 10000"/>
                  <a:gd name="connsiteY358" fmla="*/ 8390 h 10610"/>
                  <a:gd name="connsiteX359" fmla="*/ 9874 w 10000"/>
                  <a:gd name="connsiteY359" fmla="*/ 8352 h 10610"/>
                  <a:gd name="connsiteX360" fmla="*/ 9862 w 10000"/>
                  <a:gd name="connsiteY360" fmla="*/ 8301 h 10610"/>
                  <a:gd name="connsiteX361" fmla="*/ 9850 w 10000"/>
                  <a:gd name="connsiteY361" fmla="*/ 8263 h 10610"/>
                  <a:gd name="connsiteX362" fmla="*/ 9839 w 10000"/>
                  <a:gd name="connsiteY362" fmla="*/ 8225 h 10610"/>
                  <a:gd name="connsiteX363" fmla="*/ 9827 w 10000"/>
                  <a:gd name="connsiteY363" fmla="*/ 8169 h 10610"/>
                  <a:gd name="connsiteX364" fmla="*/ 9803 w 10000"/>
                  <a:gd name="connsiteY364" fmla="*/ 8131 h 10610"/>
                  <a:gd name="connsiteX365" fmla="*/ 9791 w 10000"/>
                  <a:gd name="connsiteY365" fmla="*/ 8080 h 10610"/>
                  <a:gd name="connsiteX366" fmla="*/ 9779 w 10000"/>
                  <a:gd name="connsiteY366" fmla="*/ 8029 h 10610"/>
                  <a:gd name="connsiteX367" fmla="*/ 9767 w 10000"/>
                  <a:gd name="connsiteY367" fmla="*/ 7979 h 10610"/>
                  <a:gd name="connsiteX368" fmla="*/ 9743 w 10000"/>
                  <a:gd name="connsiteY368" fmla="*/ 7928 h 10610"/>
                  <a:gd name="connsiteX369" fmla="*/ 9731 w 10000"/>
                  <a:gd name="connsiteY369" fmla="*/ 7871 h 10610"/>
                  <a:gd name="connsiteX370" fmla="*/ 9719 w 10000"/>
                  <a:gd name="connsiteY370" fmla="*/ 7821 h 10610"/>
                  <a:gd name="connsiteX371" fmla="*/ 9695 w 10000"/>
                  <a:gd name="connsiteY371" fmla="*/ 7757 h 10610"/>
                  <a:gd name="connsiteX372" fmla="*/ 9683 w 10000"/>
                  <a:gd name="connsiteY372" fmla="*/ 7694 h 10610"/>
                  <a:gd name="connsiteX373" fmla="*/ 9659 w 10000"/>
                  <a:gd name="connsiteY373" fmla="*/ 7644 h 10610"/>
                  <a:gd name="connsiteX374" fmla="*/ 9647 w 10000"/>
                  <a:gd name="connsiteY374" fmla="*/ 7580 h 10610"/>
                  <a:gd name="connsiteX375" fmla="*/ 9635 w 10000"/>
                  <a:gd name="connsiteY375" fmla="*/ 7511 h 10610"/>
                  <a:gd name="connsiteX376" fmla="*/ 9611 w 10000"/>
                  <a:gd name="connsiteY376" fmla="*/ 7447 h 10610"/>
                  <a:gd name="connsiteX377" fmla="*/ 9599 w 10000"/>
                  <a:gd name="connsiteY377" fmla="*/ 7384 h 10610"/>
                  <a:gd name="connsiteX378" fmla="*/ 9575 w 10000"/>
                  <a:gd name="connsiteY378" fmla="*/ 7308 h 10610"/>
                  <a:gd name="connsiteX379" fmla="*/ 9563 w 10000"/>
                  <a:gd name="connsiteY379" fmla="*/ 7245 h 10610"/>
                  <a:gd name="connsiteX380" fmla="*/ 9545 w 10000"/>
                  <a:gd name="connsiteY380" fmla="*/ 7175 h 10610"/>
                  <a:gd name="connsiteX381" fmla="*/ 9522 w 10000"/>
                  <a:gd name="connsiteY381" fmla="*/ 7100 h 10610"/>
                  <a:gd name="connsiteX382" fmla="*/ 9510 w 10000"/>
                  <a:gd name="connsiteY382" fmla="*/ 7036 h 10610"/>
                  <a:gd name="connsiteX383" fmla="*/ 9486 w 10000"/>
                  <a:gd name="connsiteY383" fmla="*/ 6960 h 10610"/>
                  <a:gd name="connsiteX384" fmla="*/ 9474 w 10000"/>
                  <a:gd name="connsiteY384" fmla="*/ 6891 h 10610"/>
                  <a:gd name="connsiteX385" fmla="*/ 9450 w 10000"/>
                  <a:gd name="connsiteY385" fmla="*/ 6815 h 10610"/>
                  <a:gd name="connsiteX386" fmla="*/ 9438 w 10000"/>
                  <a:gd name="connsiteY386" fmla="*/ 6752 h 10610"/>
                  <a:gd name="connsiteX387" fmla="*/ 9414 w 10000"/>
                  <a:gd name="connsiteY387" fmla="*/ 6663 h 10610"/>
                  <a:gd name="connsiteX388" fmla="*/ 9402 w 10000"/>
                  <a:gd name="connsiteY388" fmla="*/ 6600 h 10610"/>
                  <a:gd name="connsiteX389" fmla="*/ 9378 w 10000"/>
                  <a:gd name="connsiteY389" fmla="*/ 6530 h 10610"/>
                  <a:gd name="connsiteX390" fmla="*/ 9366 w 10000"/>
                  <a:gd name="connsiteY390" fmla="*/ 6454 h 10610"/>
                  <a:gd name="connsiteX391" fmla="*/ 9354 w 10000"/>
                  <a:gd name="connsiteY391" fmla="*/ 6366 h 10610"/>
                  <a:gd name="connsiteX392" fmla="*/ 9330 w 10000"/>
                  <a:gd name="connsiteY392" fmla="*/ 6290 h 10610"/>
                  <a:gd name="connsiteX393" fmla="*/ 9318 w 10000"/>
                  <a:gd name="connsiteY393" fmla="*/ 6220 h 10610"/>
                  <a:gd name="connsiteX394" fmla="*/ 9294 w 10000"/>
                  <a:gd name="connsiteY394" fmla="*/ 6132 h 10610"/>
                  <a:gd name="connsiteX395" fmla="*/ 9270 w 10000"/>
                  <a:gd name="connsiteY395" fmla="*/ 6056 h 10610"/>
                  <a:gd name="connsiteX396" fmla="*/ 9258 w 10000"/>
                  <a:gd name="connsiteY396" fmla="*/ 5980 h 10610"/>
                  <a:gd name="connsiteX397" fmla="*/ 9246 w 10000"/>
                  <a:gd name="connsiteY397" fmla="*/ 5898 h 10610"/>
                  <a:gd name="connsiteX398" fmla="*/ 9240 w 10000"/>
                  <a:gd name="connsiteY398" fmla="*/ 5822 h 10610"/>
                  <a:gd name="connsiteX399" fmla="*/ 9228 w 10000"/>
                  <a:gd name="connsiteY399" fmla="*/ 5733 h 10610"/>
                  <a:gd name="connsiteX400" fmla="*/ 9217 w 10000"/>
                  <a:gd name="connsiteY400" fmla="*/ 5657 h 10610"/>
                  <a:gd name="connsiteX401" fmla="*/ 9205 w 10000"/>
                  <a:gd name="connsiteY401" fmla="*/ 5582 h 10610"/>
                  <a:gd name="connsiteX402" fmla="*/ 9193 w 10000"/>
                  <a:gd name="connsiteY402" fmla="*/ 5512 h 10610"/>
                  <a:gd name="connsiteX403" fmla="*/ 9169 w 10000"/>
                  <a:gd name="connsiteY403" fmla="*/ 5423 h 10610"/>
                  <a:gd name="connsiteX404" fmla="*/ 9169 w 10000"/>
                  <a:gd name="connsiteY404" fmla="*/ 5348 h 10610"/>
                  <a:gd name="connsiteX405" fmla="*/ 9157 w 10000"/>
                  <a:gd name="connsiteY405" fmla="*/ 5272 h 10610"/>
                  <a:gd name="connsiteX406" fmla="*/ 9145 w 10000"/>
                  <a:gd name="connsiteY406" fmla="*/ 5189 h 10610"/>
                  <a:gd name="connsiteX407" fmla="*/ 9121 w 10000"/>
                  <a:gd name="connsiteY407" fmla="*/ 5113 h 10610"/>
                  <a:gd name="connsiteX408" fmla="*/ 9121 w 10000"/>
                  <a:gd name="connsiteY408" fmla="*/ 5025 h 10610"/>
                  <a:gd name="connsiteX409" fmla="*/ 9097 w 10000"/>
                  <a:gd name="connsiteY409" fmla="*/ 4949 h 10610"/>
                  <a:gd name="connsiteX410" fmla="*/ 9097 w 10000"/>
                  <a:gd name="connsiteY410" fmla="*/ 4879 h 10610"/>
                  <a:gd name="connsiteX411" fmla="*/ 9085 w 10000"/>
                  <a:gd name="connsiteY411" fmla="*/ 4791 h 10610"/>
                  <a:gd name="connsiteX412" fmla="*/ 9073 w 10000"/>
                  <a:gd name="connsiteY412" fmla="*/ 4715 h 10610"/>
                  <a:gd name="connsiteX413" fmla="*/ 9061 w 10000"/>
                  <a:gd name="connsiteY413" fmla="*/ 4639 h 10610"/>
                  <a:gd name="connsiteX414" fmla="*/ 9061 w 10000"/>
                  <a:gd name="connsiteY414" fmla="*/ 4582 h 10610"/>
                  <a:gd name="connsiteX415" fmla="*/ 9037 w 10000"/>
                  <a:gd name="connsiteY415" fmla="*/ 4494 h 10610"/>
                  <a:gd name="connsiteX416" fmla="*/ 9037 w 10000"/>
                  <a:gd name="connsiteY416" fmla="*/ 4418 h 10610"/>
                  <a:gd name="connsiteX417" fmla="*/ 9013 w 10000"/>
                  <a:gd name="connsiteY417" fmla="*/ 4342 h 10610"/>
                  <a:gd name="connsiteX418" fmla="*/ 9013 w 10000"/>
                  <a:gd name="connsiteY418" fmla="*/ 4266 h 10610"/>
                  <a:gd name="connsiteX419" fmla="*/ 9001 w 10000"/>
                  <a:gd name="connsiteY419" fmla="*/ 4196 h 10610"/>
                  <a:gd name="connsiteX420" fmla="*/ 8989 w 10000"/>
                  <a:gd name="connsiteY420" fmla="*/ 4133 h 10610"/>
                  <a:gd name="connsiteX421" fmla="*/ 8977 w 10000"/>
                  <a:gd name="connsiteY421" fmla="*/ 4057 h 10610"/>
                  <a:gd name="connsiteX422" fmla="*/ 8977 w 10000"/>
                  <a:gd name="connsiteY422" fmla="*/ 3994 h 10610"/>
                  <a:gd name="connsiteX423" fmla="*/ 8953 w 10000"/>
                  <a:gd name="connsiteY423" fmla="*/ 3918 h 10610"/>
                  <a:gd name="connsiteX424" fmla="*/ 8953 w 10000"/>
                  <a:gd name="connsiteY424" fmla="*/ 3848 h 10610"/>
                  <a:gd name="connsiteX425" fmla="*/ 8941 w 10000"/>
                  <a:gd name="connsiteY425" fmla="*/ 3785 h 10610"/>
                  <a:gd name="connsiteX426" fmla="*/ 8929 w 10000"/>
                  <a:gd name="connsiteY426" fmla="*/ 3709 h 10610"/>
                  <a:gd name="connsiteX427" fmla="*/ 8923 w 10000"/>
                  <a:gd name="connsiteY427" fmla="*/ 3646 h 10610"/>
                  <a:gd name="connsiteX428" fmla="*/ 8923 w 10000"/>
                  <a:gd name="connsiteY428" fmla="*/ 3589 h 10610"/>
                  <a:gd name="connsiteX429" fmla="*/ 8911 w 10000"/>
                  <a:gd name="connsiteY429" fmla="*/ 3526 h 10610"/>
                  <a:gd name="connsiteX430" fmla="*/ 8900 w 10000"/>
                  <a:gd name="connsiteY430" fmla="*/ 3463 h 10610"/>
                  <a:gd name="connsiteX431" fmla="*/ 8888 w 10000"/>
                  <a:gd name="connsiteY431" fmla="*/ 3399 h 10610"/>
                  <a:gd name="connsiteX432" fmla="*/ 8876 w 10000"/>
                  <a:gd name="connsiteY432" fmla="*/ 3336 h 10610"/>
                  <a:gd name="connsiteX433" fmla="*/ 8864 w 10000"/>
                  <a:gd name="connsiteY433" fmla="*/ 3273 h 10610"/>
                  <a:gd name="connsiteX434" fmla="*/ 8864 w 10000"/>
                  <a:gd name="connsiteY434" fmla="*/ 3229 h 10610"/>
                  <a:gd name="connsiteX435" fmla="*/ 8852 w 10000"/>
                  <a:gd name="connsiteY435" fmla="*/ 3165 h 10610"/>
                  <a:gd name="connsiteX436" fmla="*/ 8852 w 10000"/>
                  <a:gd name="connsiteY436" fmla="*/ 3102 h 10610"/>
                  <a:gd name="connsiteX437" fmla="*/ 8840 w 10000"/>
                  <a:gd name="connsiteY437" fmla="*/ 3051 h 10610"/>
                  <a:gd name="connsiteX438" fmla="*/ 8840 w 10000"/>
                  <a:gd name="connsiteY438" fmla="*/ 3001 h 10610"/>
                  <a:gd name="connsiteX439" fmla="*/ 8828 w 10000"/>
                  <a:gd name="connsiteY439" fmla="*/ 2938 h 10610"/>
                  <a:gd name="connsiteX440" fmla="*/ 8816 w 10000"/>
                  <a:gd name="connsiteY440" fmla="*/ 2893 h 10610"/>
                  <a:gd name="connsiteX441" fmla="*/ 8804 w 10000"/>
                  <a:gd name="connsiteY441" fmla="*/ 2843 h 10610"/>
                  <a:gd name="connsiteX442" fmla="*/ 8804 w 10000"/>
                  <a:gd name="connsiteY442" fmla="*/ 2792 h 10610"/>
                  <a:gd name="connsiteX443" fmla="*/ 8792 w 10000"/>
                  <a:gd name="connsiteY443" fmla="*/ 2742 h 10610"/>
                  <a:gd name="connsiteX444" fmla="*/ 8792 w 10000"/>
                  <a:gd name="connsiteY444" fmla="*/ 2691 h 10610"/>
                  <a:gd name="connsiteX445" fmla="*/ 8780 w 10000"/>
                  <a:gd name="connsiteY445" fmla="*/ 2640 h 10610"/>
                  <a:gd name="connsiteX446" fmla="*/ 8780 w 10000"/>
                  <a:gd name="connsiteY446" fmla="*/ 2602 h 10610"/>
                  <a:gd name="connsiteX447" fmla="*/ 8768 w 10000"/>
                  <a:gd name="connsiteY447" fmla="*/ 2571 h 10610"/>
                  <a:gd name="connsiteX448" fmla="*/ 8756 w 10000"/>
                  <a:gd name="connsiteY448" fmla="*/ 2520 h 10610"/>
                  <a:gd name="connsiteX449" fmla="*/ 8744 w 10000"/>
                  <a:gd name="connsiteY449" fmla="*/ 2482 h 10610"/>
                  <a:gd name="connsiteX450" fmla="*/ 8744 w 10000"/>
                  <a:gd name="connsiteY450" fmla="*/ 2444 h 10610"/>
                  <a:gd name="connsiteX451" fmla="*/ 8744 w 10000"/>
                  <a:gd name="connsiteY451" fmla="*/ 2406 h 10610"/>
                  <a:gd name="connsiteX452" fmla="*/ 8732 w 10000"/>
                  <a:gd name="connsiteY452" fmla="*/ 2368 h 10610"/>
                  <a:gd name="connsiteX453" fmla="*/ 8732 w 10000"/>
                  <a:gd name="connsiteY453" fmla="*/ 2343 h 10610"/>
                  <a:gd name="connsiteX454" fmla="*/ 8732 w 10000"/>
                  <a:gd name="connsiteY454" fmla="*/ 2318 h 10610"/>
                  <a:gd name="connsiteX455" fmla="*/ 8720 w 10000"/>
                  <a:gd name="connsiteY455" fmla="*/ 2261 h 10610"/>
                  <a:gd name="connsiteX456" fmla="*/ 8708 w 10000"/>
                  <a:gd name="connsiteY456" fmla="*/ 2210 h 10610"/>
                  <a:gd name="connsiteX457" fmla="*/ 8696 w 10000"/>
                  <a:gd name="connsiteY457" fmla="*/ 2160 h 10610"/>
                  <a:gd name="connsiteX458" fmla="*/ 8696 w 10000"/>
                  <a:gd name="connsiteY458" fmla="*/ 2134 h 10610"/>
                  <a:gd name="connsiteX459" fmla="*/ 8696 w 10000"/>
                  <a:gd name="connsiteY459" fmla="*/ 2084 h 10610"/>
                  <a:gd name="connsiteX460" fmla="*/ 8593 w 10000"/>
                  <a:gd name="connsiteY460" fmla="*/ 198 h 10610"/>
                  <a:gd name="connsiteX461" fmla="*/ 8069 w 10000"/>
                  <a:gd name="connsiteY461" fmla="*/ 623 h 10610"/>
                  <a:gd name="connsiteX462" fmla="*/ 8295 w 10000"/>
                  <a:gd name="connsiteY462" fmla="*/ 2691 h 10610"/>
                  <a:gd name="connsiteX463" fmla="*/ 8295 w 10000"/>
                  <a:gd name="connsiteY463" fmla="*/ 2704 h 10610"/>
                  <a:gd name="connsiteX464" fmla="*/ 8295 w 10000"/>
                  <a:gd name="connsiteY464" fmla="*/ 2754 h 10610"/>
                  <a:gd name="connsiteX465" fmla="*/ 8295 w 10000"/>
                  <a:gd name="connsiteY465" fmla="*/ 2780 h 10610"/>
                  <a:gd name="connsiteX466" fmla="*/ 8307 w 10000"/>
                  <a:gd name="connsiteY466" fmla="*/ 2830 h 10610"/>
                  <a:gd name="connsiteX467" fmla="*/ 8319 w 10000"/>
                  <a:gd name="connsiteY467" fmla="*/ 2868 h 10610"/>
                  <a:gd name="connsiteX468" fmla="*/ 8331 w 10000"/>
                  <a:gd name="connsiteY468" fmla="*/ 2925 h 10610"/>
                  <a:gd name="connsiteX469" fmla="*/ 8331 w 10000"/>
                  <a:gd name="connsiteY469" fmla="*/ 2988 h 10610"/>
                  <a:gd name="connsiteX470" fmla="*/ 8343 w 10000"/>
                  <a:gd name="connsiteY470" fmla="*/ 3051 h 10610"/>
                  <a:gd name="connsiteX471" fmla="*/ 8343 w 10000"/>
                  <a:gd name="connsiteY471" fmla="*/ 3089 h 10610"/>
                  <a:gd name="connsiteX472" fmla="*/ 8355 w 10000"/>
                  <a:gd name="connsiteY472" fmla="*/ 3127 h 10610"/>
                  <a:gd name="connsiteX473" fmla="*/ 8355 w 10000"/>
                  <a:gd name="connsiteY473" fmla="*/ 3165 h 10610"/>
                  <a:gd name="connsiteX474" fmla="*/ 8367 w 10000"/>
                  <a:gd name="connsiteY474" fmla="*/ 3203 h 10610"/>
                  <a:gd name="connsiteX475" fmla="*/ 8367 w 10000"/>
                  <a:gd name="connsiteY475" fmla="*/ 3254 h 10610"/>
                  <a:gd name="connsiteX476" fmla="*/ 8391 w 10000"/>
                  <a:gd name="connsiteY476" fmla="*/ 3286 h 10610"/>
                  <a:gd name="connsiteX477" fmla="*/ 8391 w 10000"/>
                  <a:gd name="connsiteY477" fmla="*/ 3323 h 10610"/>
                  <a:gd name="connsiteX478" fmla="*/ 8403 w 10000"/>
                  <a:gd name="connsiteY478" fmla="*/ 3374 h 10610"/>
                  <a:gd name="connsiteX479" fmla="*/ 8403 w 10000"/>
                  <a:gd name="connsiteY479" fmla="*/ 3412 h 10610"/>
                  <a:gd name="connsiteX480" fmla="*/ 8415 w 10000"/>
                  <a:gd name="connsiteY480" fmla="*/ 3463 h 10610"/>
                  <a:gd name="connsiteX481" fmla="*/ 8427 w 10000"/>
                  <a:gd name="connsiteY481" fmla="*/ 3513 h 10610"/>
                  <a:gd name="connsiteX482" fmla="*/ 8439 w 10000"/>
                  <a:gd name="connsiteY482" fmla="*/ 3576 h 10610"/>
                  <a:gd name="connsiteX483" fmla="*/ 8439 w 10000"/>
                  <a:gd name="connsiteY483" fmla="*/ 3621 h 10610"/>
                  <a:gd name="connsiteX484" fmla="*/ 8451 w 10000"/>
                  <a:gd name="connsiteY484" fmla="*/ 3671 h 10610"/>
                  <a:gd name="connsiteX485" fmla="*/ 8451 w 10000"/>
                  <a:gd name="connsiteY485" fmla="*/ 3709 h 10610"/>
                  <a:gd name="connsiteX486" fmla="*/ 8463 w 10000"/>
                  <a:gd name="connsiteY486" fmla="*/ 3773 h 10610"/>
                  <a:gd name="connsiteX487" fmla="*/ 8463 w 10000"/>
                  <a:gd name="connsiteY487" fmla="*/ 3823 h 10610"/>
                  <a:gd name="connsiteX488" fmla="*/ 8475 w 10000"/>
                  <a:gd name="connsiteY488" fmla="*/ 3886 h 10610"/>
                  <a:gd name="connsiteX489" fmla="*/ 8475 w 10000"/>
                  <a:gd name="connsiteY489" fmla="*/ 3943 h 10610"/>
                  <a:gd name="connsiteX490" fmla="*/ 8487 w 10000"/>
                  <a:gd name="connsiteY490" fmla="*/ 3994 h 10610"/>
                  <a:gd name="connsiteX491" fmla="*/ 8499 w 10000"/>
                  <a:gd name="connsiteY491" fmla="*/ 4057 h 10610"/>
                  <a:gd name="connsiteX492" fmla="*/ 8511 w 10000"/>
                  <a:gd name="connsiteY492" fmla="*/ 4120 h 10610"/>
                  <a:gd name="connsiteX493" fmla="*/ 8523 w 10000"/>
                  <a:gd name="connsiteY493" fmla="*/ 4184 h 10610"/>
                  <a:gd name="connsiteX494" fmla="*/ 8535 w 10000"/>
                  <a:gd name="connsiteY494" fmla="*/ 4234 h 10610"/>
                  <a:gd name="connsiteX495" fmla="*/ 8535 w 10000"/>
                  <a:gd name="connsiteY495" fmla="*/ 4291 h 10610"/>
                  <a:gd name="connsiteX496" fmla="*/ 8547 w 10000"/>
                  <a:gd name="connsiteY496" fmla="*/ 4354 h 10610"/>
                  <a:gd name="connsiteX497" fmla="*/ 8559 w 10000"/>
                  <a:gd name="connsiteY497" fmla="*/ 4430 h 10610"/>
                  <a:gd name="connsiteX498" fmla="*/ 8571 w 10000"/>
                  <a:gd name="connsiteY498" fmla="*/ 4494 h 10610"/>
                  <a:gd name="connsiteX499" fmla="*/ 8571 w 10000"/>
                  <a:gd name="connsiteY499" fmla="*/ 4557 h 10610"/>
                  <a:gd name="connsiteX500" fmla="*/ 8583 w 10000"/>
                  <a:gd name="connsiteY500" fmla="*/ 4614 h 10610"/>
                  <a:gd name="connsiteX501" fmla="*/ 8583 w 10000"/>
                  <a:gd name="connsiteY501" fmla="*/ 4677 h 10610"/>
                  <a:gd name="connsiteX502" fmla="*/ 8594 w 10000"/>
                  <a:gd name="connsiteY502" fmla="*/ 4753 h 10610"/>
                  <a:gd name="connsiteX503" fmla="*/ 8594 w 10000"/>
                  <a:gd name="connsiteY503" fmla="*/ 4829 h 10610"/>
                  <a:gd name="connsiteX504" fmla="*/ 8606 w 10000"/>
                  <a:gd name="connsiteY504" fmla="*/ 4892 h 10610"/>
                  <a:gd name="connsiteX505" fmla="*/ 8612 w 10000"/>
                  <a:gd name="connsiteY505" fmla="*/ 4962 h 10610"/>
                  <a:gd name="connsiteX506" fmla="*/ 8624 w 10000"/>
                  <a:gd name="connsiteY506" fmla="*/ 5025 h 10610"/>
                  <a:gd name="connsiteX507" fmla="*/ 8636 w 10000"/>
                  <a:gd name="connsiteY507" fmla="*/ 5101 h 10610"/>
                  <a:gd name="connsiteX508" fmla="*/ 8636 w 10000"/>
                  <a:gd name="connsiteY508" fmla="*/ 5164 h 10610"/>
                  <a:gd name="connsiteX509" fmla="*/ 8648 w 10000"/>
                  <a:gd name="connsiteY509" fmla="*/ 5240 h 10610"/>
                  <a:gd name="connsiteX510" fmla="*/ 8660 w 10000"/>
                  <a:gd name="connsiteY510" fmla="*/ 5310 h 10610"/>
                  <a:gd name="connsiteX511" fmla="*/ 8660 w 10000"/>
                  <a:gd name="connsiteY511" fmla="*/ 5385 h 10610"/>
                  <a:gd name="connsiteX512" fmla="*/ 8672 w 10000"/>
                  <a:gd name="connsiteY512" fmla="*/ 5449 h 10610"/>
                  <a:gd name="connsiteX513" fmla="*/ 8684 w 10000"/>
                  <a:gd name="connsiteY513" fmla="*/ 5525 h 10610"/>
                  <a:gd name="connsiteX514" fmla="*/ 8696 w 10000"/>
                  <a:gd name="connsiteY514" fmla="*/ 5594 h 10610"/>
                  <a:gd name="connsiteX515" fmla="*/ 8696 w 10000"/>
                  <a:gd name="connsiteY515" fmla="*/ 5670 h 10610"/>
                  <a:gd name="connsiteX516" fmla="*/ 8696 w 10000"/>
                  <a:gd name="connsiteY516" fmla="*/ 5733 h 10610"/>
                  <a:gd name="connsiteX517" fmla="*/ 8708 w 10000"/>
                  <a:gd name="connsiteY517" fmla="*/ 5809 h 10610"/>
                  <a:gd name="connsiteX518" fmla="*/ 8720 w 10000"/>
                  <a:gd name="connsiteY518" fmla="*/ 5885 h 10610"/>
                  <a:gd name="connsiteX519" fmla="*/ 8720 w 10000"/>
                  <a:gd name="connsiteY519" fmla="*/ 5942 h 10610"/>
                  <a:gd name="connsiteX520" fmla="*/ 8732 w 10000"/>
                  <a:gd name="connsiteY520" fmla="*/ 6018 h 10610"/>
                  <a:gd name="connsiteX521" fmla="*/ 8744 w 10000"/>
                  <a:gd name="connsiteY521" fmla="*/ 6094 h 10610"/>
                  <a:gd name="connsiteX522" fmla="*/ 8756 w 10000"/>
                  <a:gd name="connsiteY522" fmla="*/ 6170 h 10610"/>
                  <a:gd name="connsiteX523" fmla="*/ 8768 w 10000"/>
                  <a:gd name="connsiteY523" fmla="*/ 6220 h 10610"/>
                  <a:gd name="connsiteX524" fmla="*/ 8780 w 10000"/>
                  <a:gd name="connsiteY524" fmla="*/ 6290 h 10610"/>
                  <a:gd name="connsiteX525" fmla="*/ 8780 w 10000"/>
                  <a:gd name="connsiteY525" fmla="*/ 6353 h 10610"/>
                  <a:gd name="connsiteX526" fmla="*/ 8792 w 10000"/>
                  <a:gd name="connsiteY526" fmla="*/ 6429 h 10610"/>
                  <a:gd name="connsiteX527" fmla="*/ 8804 w 10000"/>
                  <a:gd name="connsiteY527" fmla="*/ 6480 h 10610"/>
                  <a:gd name="connsiteX528" fmla="*/ 8816 w 10000"/>
                  <a:gd name="connsiteY528" fmla="*/ 6556 h 10610"/>
                  <a:gd name="connsiteX529" fmla="*/ 8816 w 10000"/>
                  <a:gd name="connsiteY529" fmla="*/ 6613 h 10610"/>
                  <a:gd name="connsiteX530" fmla="*/ 8840 w 10000"/>
                  <a:gd name="connsiteY530" fmla="*/ 6676 h 10610"/>
                  <a:gd name="connsiteX531" fmla="*/ 8840 w 10000"/>
                  <a:gd name="connsiteY531" fmla="*/ 6739 h 10610"/>
                  <a:gd name="connsiteX532" fmla="*/ 8852 w 10000"/>
                  <a:gd name="connsiteY532" fmla="*/ 6802 h 10610"/>
                  <a:gd name="connsiteX533" fmla="*/ 8864 w 10000"/>
                  <a:gd name="connsiteY533" fmla="*/ 6866 h 10610"/>
                  <a:gd name="connsiteX534" fmla="*/ 8876 w 10000"/>
                  <a:gd name="connsiteY534" fmla="*/ 6922 h 10610"/>
                  <a:gd name="connsiteX535" fmla="*/ 8888 w 10000"/>
                  <a:gd name="connsiteY535" fmla="*/ 6986 h 10610"/>
                  <a:gd name="connsiteX536" fmla="*/ 8911 w 10000"/>
                  <a:gd name="connsiteY536" fmla="*/ 7036 h 10610"/>
                  <a:gd name="connsiteX537" fmla="*/ 8911 w 10000"/>
                  <a:gd name="connsiteY537" fmla="*/ 7100 h 10610"/>
                  <a:gd name="connsiteX538" fmla="*/ 8929 w 10000"/>
                  <a:gd name="connsiteY538" fmla="*/ 7163 h 10610"/>
                  <a:gd name="connsiteX539" fmla="*/ 8929 w 10000"/>
                  <a:gd name="connsiteY539" fmla="*/ 7213 h 10610"/>
                  <a:gd name="connsiteX540" fmla="*/ 8953 w 10000"/>
                  <a:gd name="connsiteY540" fmla="*/ 7258 h 10610"/>
                  <a:gd name="connsiteX541" fmla="*/ 8953 w 10000"/>
                  <a:gd name="connsiteY541" fmla="*/ 7308 h 10610"/>
                  <a:gd name="connsiteX542" fmla="*/ 8977 w 10000"/>
                  <a:gd name="connsiteY542" fmla="*/ 7372 h 10610"/>
                  <a:gd name="connsiteX543" fmla="*/ 8989 w 10000"/>
                  <a:gd name="connsiteY543" fmla="*/ 7422 h 10610"/>
                  <a:gd name="connsiteX544" fmla="*/ 9001 w 10000"/>
                  <a:gd name="connsiteY544" fmla="*/ 7473 h 10610"/>
                  <a:gd name="connsiteX545" fmla="*/ 9013 w 10000"/>
                  <a:gd name="connsiteY545" fmla="*/ 7523 h 10610"/>
                  <a:gd name="connsiteX546" fmla="*/ 9037 w 10000"/>
                  <a:gd name="connsiteY546" fmla="*/ 7568 h 10610"/>
                  <a:gd name="connsiteX547" fmla="*/ 9037 w 10000"/>
                  <a:gd name="connsiteY547" fmla="*/ 7606 h 10610"/>
                  <a:gd name="connsiteX548" fmla="*/ 9049 w 10000"/>
                  <a:gd name="connsiteY548" fmla="*/ 7656 h 10610"/>
                  <a:gd name="connsiteX549" fmla="*/ 9061 w 10000"/>
                  <a:gd name="connsiteY549" fmla="*/ 7707 h 10610"/>
                  <a:gd name="connsiteX550" fmla="*/ 9073 w 10000"/>
                  <a:gd name="connsiteY550" fmla="*/ 7745 h 10610"/>
                  <a:gd name="connsiteX551" fmla="*/ 9085 w 10000"/>
                  <a:gd name="connsiteY551" fmla="*/ 7795 h 10610"/>
                  <a:gd name="connsiteX552" fmla="*/ 9097 w 10000"/>
                  <a:gd name="connsiteY552" fmla="*/ 7833 h 10610"/>
                  <a:gd name="connsiteX553" fmla="*/ 9097 w 10000"/>
                  <a:gd name="connsiteY553" fmla="*/ 7871 h 10610"/>
                  <a:gd name="connsiteX554" fmla="*/ 9121 w 10000"/>
                  <a:gd name="connsiteY554" fmla="*/ 7916 h 10610"/>
                  <a:gd name="connsiteX555" fmla="*/ 9133 w 10000"/>
                  <a:gd name="connsiteY555" fmla="*/ 7979 h 10610"/>
                  <a:gd name="connsiteX556" fmla="*/ 9157 w 10000"/>
                  <a:gd name="connsiteY556" fmla="*/ 8055 h 10610"/>
                  <a:gd name="connsiteX557" fmla="*/ 9181 w 10000"/>
                  <a:gd name="connsiteY557" fmla="*/ 8105 h 10610"/>
                  <a:gd name="connsiteX558" fmla="*/ 9193 w 10000"/>
                  <a:gd name="connsiteY558" fmla="*/ 8169 h 10610"/>
                  <a:gd name="connsiteX559" fmla="*/ 9205 w 10000"/>
                  <a:gd name="connsiteY559" fmla="*/ 8219 h 10610"/>
                  <a:gd name="connsiteX560" fmla="*/ 9217 w 10000"/>
                  <a:gd name="connsiteY560" fmla="*/ 8263 h 10610"/>
                  <a:gd name="connsiteX561" fmla="*/ 9228 w 10000"/>
                  <a:gd name="connsiteY561" fmla="*/ 8289 h 10610"/>
                  <a:gd name="connsiteX562" fmla="*/ 9240 w 10000"/>
                  <a:gd name="connsiteY562" fmla="*/ 8339 h 10610"/>
                  <a:gd name="connsiteX563" fmla="*/ 9246 w 10000"/>
                  <a:gd name="connsiteY563" fmla="*/ 8377 h 10610"/>
                  <a:gd name="connsiteX564" fmla="*/ 9258 w 10000"/>
                  <a:gd name="connsiteY564" fmla="*/ 8390 h 10610"/>
                  <a:gd name="connsiteX565" fmla="*/ 9246 w 10000"/>
                  <a:gd name="connsiteY565" fmla="*/ 8390 h 10610"/>
                  <a:gd name="connsiteX566" fmla="*/ 9240 w 10000"/>
                  <a:gd name="connsiteY566" fmla="*/ 8390 h 10610"/>
                  <a:gd name="connsiteX567" fmla="*/ 9217 w 10000"/>
                  <a:gd name="connsiteY567" fmla="*/ 8403 h 10610"/>
                  <a:gd name="connsiteX568" fmla="*/ 9193 w 10000"/>
                  <a:gd name="connsiteY568" fmla="*/ 8415 h 10610"/>
                  <a:gd name="connsiteX569" fmla="*/ 9145 w 10000"/>
                  <a:gd name="connsiteY569" fmla="*/ 8415 h 10610"/>
                  <a:gd name="connsiteX570" fmla="*/ 9097 w 10000"/>
                  <a:gd name="connsiteY570" fmla="*/ 8440 h 10610"/>
                  <a:gd name="connsiteX571" fmla="*/ 9037 w 10000"/>
                  <a:gd name="connsiteY571" fmla="*/ 8466 h 10610"/>
                  <a:gd name="connsiteX572" fmla="*/ 8977 w 10000"/>
                  <a:gd name="connsiteY572" fmla="*/ 8478 h 10610"/>
                  <a:gd name="connsiteX573" fmla="*/ 8941 w 10000"/>
                  <a:gd name="connsiteY573" fmla="*/ 8491 h 10610"/>
                  <a:gd name="connsiteX574" fmla="*/ 8911 w 10000"/>
                  <a:gd name="connsiteY574" fmla="*/ 8504 h 10610"/>
                  <a:gd name="connsiteX575" fmla="*/ 8864 w 10000"/>
                  <a:gd name="connsiteY575" fmla="*/ 8504 h 10610"/>
                  <a:gd name="connsiteX576" fmla="*/ 8828 w 10000"/>
                  <a:gd name="connsiteY576" fmla="*/ 8516 h 10610"/>
                  <a:gd name="connsiteX577" fmla="*/ 8792 w 10000"/>
                  <a:gd name="connsiteY577" fmla="*/ 8529 h 10610"/>
                  <a:gd name="connsiteX578" fmla="*/ 8744 w 10000"/>
                  <a:gd name="connsiteY578" fmla="*/ 8542 h 10610"/>
                  <a:gd name="connsiteX579" fmla="*/ 8696 w 10000"/>
                  <a:gd name="connsiteY579" fmla="*/ 8554 h 10610"/>
                  <a:gd name="connsiteX580" fmla="*/ 8660 w 10000"/>
                  <a:gd name="connsiteY580" fmla="*/ 8573 h 10610"/>
                  <a:gd name="connsiteX581" fmla="*/ 8606 w 10000"/>
                  <a:gd name="connsiteY581" fmla="*/ 8586 h 10610"/>
                  <a:gd name="connsiteX582" fmla="*/ 8559 w 10000"/>
                  <a:gd name="connsiteY582" fmla="*/ 8599 h 10610"/>
                  <a:gd name="connsiteX583" fmla="*/ 8511 w 10000"/>
                  <a:gd name="connsiteY583" fmla="*/ 8611 h 10610"/>
                  <a:gd name="connsiteX584" fmla="*/ 8463 w 10000"/>
                  <a:gd name="connsiteY584" fmla="*/ 8637 h 10610"/>
                  <a:gd name="connsiteX585" fmla="*/ 8403 w 10000"/>
                  <a:gd name="connsiteY585" fmla="*/ 8649 h 10610"/>
                  <a:gd name="connsiteX586" fmla="*/ 8343 w 10000"/>
                  <a:gd name="connsiteY586" fmla="*/ 8662 h 10610"/>
                  <a:gd name="connsiteX587" fmla="*/ 8295 w 10000"/>
                  <a:gd name="connsiteY587" fmla="*/ 8675 h 10610"/>
                  <a:gd name="connsiteX588" fmla="*/ 8254 w 10000"/>
                  <a:gd name="connsiteY588" fmla="*/ 8700 h 10610"/>
                  <a:gd name="connsiteX589" fmla="*/ 8182 w 10000"/>
                  <a:gd name="connsiteY589" fmla="*/ 8712 h 10610"/>
                  <a:gd name="connsiteX590" fmla="*/ 8122 w 10000"/>
                  <a:gd name="connsiteY590" fmla="*/ 8725 h 10610"/>
                  <a:gd name="connsiteX591" fmla="*/ 8062 w 10000"/>
                  <a:gd name="connsiteY591" fmla="*/ 8738 h 10610"/>
                  <a:gd name="connsiteX592" fmla="*/ 8002 w 10000"/>
                  <a:gd name="connsiteY592" fmla="*/ 8763 h 10610"/>
                  <a:gd name="connsiteX593" fmla="*/ 7949 w 10000"/>
                  <a:gd name="connsiteY593" fmla="*/ 8776 h 10610"/>
                  <a:gd name="connsiteX594" fmla="*/ 7889 w 10000"/>
                  <a:gd name="connsiteY594" fmla="*/ 8788 h 10610"/>
                  <a:gd name="connsiteX595" fmla="*/ 7817 w 10000"/>
                  <a:gd name="connsiteY595" fmla="*/ 8814 h 10610"/>
                  <a:gd name="connsiteX596" fmla="*/ 7757 w 10000"/>
                  <a:gd name="connsiteY596" fmla="*/ 8826 h 10610"/>
                  <a:gd name="connsiteX597" fmla="*/ 7685 w 10000"/>
                  <a:gd name="connsiteY597" fmla="*/ 8839 h 10610"/>
                  <a:gd name="connsiteX598" fmla="*/ 7632 w 10000"/>
                  <a:gd name="connsiteY598" fmla="*/ 8864 h 10610"/>
                  <a:gd name="connsiteX599" fmla="*/ 7560 w 10000"/>
                  <a:gd name="connsiteY599" fmla="*/ 8877 h 10610"/>
                  <a:gd name="connsiteX600" fmla="*/ 7488 w 10000"/>
                  <a:gd name="connsiteY600" fmla="*/ 8883 h 10610"/>
                  <a:gd name="connsiteX601" fmla="*/ 7416 w 10000"/>
                  <a:gd name="connsiteY601" fmla="*/ 8896 h 10610"/>
                  <a:gd name="connsiteX602" fmla="*/ 7356 w 10000"/>
                  <a:gd name="connsiteY602" fmla="*/ 8921 h 10610"/>
                  <a:gd name="connsiteX603" fmla="*/ 7291 w 10000"/>
                  <a:gd name="connsiteY603" fmla="*/ 8934 h 10610"/>
                  <a:gd name="connsiteX604" fmla="*/ 7219 w 10000"/>
                  <a:gd name="connsiteY604" fmla="*/ 8959 h 10610"/>
                  <a:gd name="connsiteX605" fmla="*/ 7147 w 10000"/>
                  <a:gd name="connsiteY605" fmla="*/ 8972 h 10610"/>
                  <a:gd name="connsiteX606" fmla="*/ 7075 w 10000"/>
                  <a:gd name="connsiteY606" fmla="*/ 8984 h 10610"/>
                  <a:gd name="connsiteX607" fmla="*/ 7010 w 10000"/>
                  <a:gd name="connsiteY607" fmla="*/ 8997 h 10610"/>
                  <a:gd name="connsiteX608" fmla="*/ 6938 w 10000"/>
                  <a:gd name="connsiteY608" fmla="*/ 9022 h 10610"/>
                  <a:gd name="connsiteX609" fmla="*/ 6866 w 10000"/>
                  <a:gd name="connsiteY609" fmla="*/ 9035 h 10610"/>
                  <a:gd name="connsiteX610" fmla="*/ 6782 w 10000"/>
                  <a:gd name="connsiteY610" fmla="*/ 9048 h 10610"/>
                  <a:gd name="connsiteX611" fmla="*/ 6711 w 10000"/>
                  <a:gd name="connsiteY611" fmla="*/ 9060 h 10610"/>
                  <a:gd name="connsiteX612" fmla="*/ 6645 w 10000"/>
                  <a:gd name="connsiteY612" fmla="*/ 9073 h 10610"/>
                  <a:gd name="connsiteX613" fmla="*/ 6573 w 10000"/>
                  <a:gd name="connsiteY613" fmla="*/ 9086 h 10610"/>
                  <a:gd name="connsiteX614" fmla="*/ 6501 w 10000"/>
                  <a:gd name="connsiteY614" fmla="*/ 9098 h 10610"/>
                  <a:gd name="connsiteX615" fmla="*/ 6429 w 10000"/>
                  <a:gd name="connsiteY615" fmla="*/ 9124 h 10610"/>
                  <a:gd name="connsiteX616" fmla="*/ 6364 w 10000"/>
                  <a:gd name="connsiteY616" fmla="*/ 9136 h 10610"/>
                  <a:gd name="connsiteX617" fmla="*/ 6292 w 10000"/>
                  <a:gd name="connsiteY617" fmla="*/ 9149 h 10610"/>
                  <a:gd name="connsiteX618" fmla="*/ 6208 w 10000"/>
                  <a:gd name="connsiteY618" fmla="*/ 9162 h 10610"/>
                  <a:gd name="connsiteX619" fmla="*/ 6136 w 10000"/>
                  <a:gd name="connsiteY619" fmla="*/ 9174 h 10610"/>
                  <a:gd name="connsiteX620" fmla="*/ 6065 w 10000"/>
                  <a:gd name="connsiteY620" fmla="*/ 9187 h 10610"/>
                  <a:gd name="connsiteX621" fmla="*/ 5999 w 10000"/>
                  <a:gd name="connsiteY621" fmla="*/ 9200 h 10610"/>
                  <a:gd name="connsiteX622" fmla="*/ 5927 w 10000"/>
                  <a:gd name="connsiteY622" fmla="*/ 9212 h 10610"/>
                  <a:gd name="connsiteX623" fmla="*/ 5843 w 10000"/>
                  <a:gd name="connsiteY623" fmla="*/ 9212 h 10610"/>
                  <a:gd name="connsiteX624" fmla="*/ 5772 w 10000"/>
                  <a:gd name="connsiteY624" fmla="*/ 9218 h 10610"/>
                  <a:gd name="connsiteX625" fmla="*/ 5706 w 10000"/>
                  <a:gd name="connsiteY625" fmla="*/ 9231 h 10610"/>
                  <a:gd name="connsiteX626" fmla="*/ 5634 w 10000"/>
                  <a:gd name="connsiteY626" fmla="*/ 9244 h 10610"/>
                  <a:gd name="connsiteX627" fmla="*/ 5550 w 10000"/>
                  <a:gd name="connsiteY627" fmla="*/ 9256 h 10610"/>
                  <a:gd name="connsiteX628" fmla="*/ 5478 w 10000"/>
                  <a:gd name="connsiteY628" fmla="*/ 9282 h 10610"/>
                  <a:gd name="connsiteX629" fmla="*/ 5413 w 10000"/>
                  <a:gd name="connsiteY629" fmla="*/ 9294 h 10610"/>
                  <a:gd name="connsiteX630" fmla="*/ 5329 w 10000"/>
                  <a:gd name="connsiteY630" fmla="*/ 9307 h 10610"/>
                  <a:gd name="connsiteX631" fmla="*/ 5257 w 10000"/>
                  <a:gd name="connsiteY631" fmla="*/ 9320 h 10610"/>
                  <a:gd name="connsiteX632" fmla="*/ 5185 w 10000"/>
                  <a:gd name="connsiteY632" fmla="*/ 9332 h 10610"/>
                  <a:gd name="connsiteX633" fmla="*/ 5114 w 10000"/>
                  <a:gd name="connsiteY633" fmla="*/ 9345 h 10610"/>
                  <a:gd name="connsiteX634" fmla="*/ 5036 w 10000"/>
                  <a:gd name="connsiteY634" fmla="*/ 9358 h 10610"/>
                  <a:gd name="connsiteX635" fmla="*/ 4964 w 10000"/>
                  <a:gd name="connsiteY635" fmla="*/ 9370 h 10610"/>
                  <a:gd name="connsiteX636" fmla="*/ 4892 w 10000"/>
                  <a:gd name="connsiteY636" fmla="*/ 9396 h 10610"/>
                  <a:gd name="connsiteX637" fmla="*/ 4821 w 10000"/>
                  <a:gd name="connsiteY637" fmla="*/ 9408 h 10610"/>
                  <a:gd name="connsiteX638" fmla="*/ 4755 w 10000"/>
                  <a:gd name="connsiteY638" fmla="*/ 9421 h 10610"/>
                  <a:gd name="connsiteX639" fmla="*/ 4671 w 10000"/>
                  <a:gd name="connsiteY639" fmla="*/ 9434 h 10610"/>
                  <a:gd name="connsiteX640" fmla="*/ 4599 w 10000"/>
                  <a:gd name="connsiteY640" fmla="*/ 9446 h 10610"/>
                  <a:gd name="connsiteX641" fmla="*/ 4528 w 10000"/>
                  <a:gd name="connsiteY641" fmla="*/ 9459 h 10610"/>
                  <a:gd name="connsiteX642" fmla="*/ 4462 w 10000"/>
                  <a:gd name="connsiteY642" fmla="*/ 9471 h 10610"/>
                  <a:gd name="connsiteX643" fmla="*/ 4390 w 10000"/>
                  <a:gd name="connsiteY643" fmla="*/ 9484 h 10610"/>
                  <a:gd name="connsiteX644" fmla="*/ 4330 w 10000"/>
                  <a:gd name="connsiteY644" fmla="*/ 9509 h 10610"/>
                  <a:gd name="connsiteX645" fmla="*/ 4258 w 10000"/>
                  <a:gd name="connsiteY645" fmla="*/ 9522 h 10610"/>
                  <a:gd name="connsiteX646" fmla="*/ 4187 w 10000"/>
                  <a:gd name="connsiteY646" fmla="*/ 9535 h 10610"/>
                  <a:gd name="connsiteX647" fmla="*/ 4121 w 10000"/>
                  <a:gd name="connsiteY647" fmla="*/ 9547 h 10610"/>
                  <a:gd name="connsiteX648" fmla="*/ 4061 w 10000"/>
                  <a:gd name="connsiteY648" fmla="*/ 9566 h 10610"/>
                  <a:gd name="connsiteX649" fmla="*/ 3989 w 10000"/>
                  <a:gd name="connsiteY649" fmla="*/ 9579 h 10610"/>
                  <a:gd name="connsiteX650" fmla="*/ 3929 w 10000"/>
                  <a:gd name="connsiteY650" fmla="*/ 9592 h 10610"/>
                  <a:gd name="connsiteX651" fmla="*/ 3870 w 10000"/>
                  <a:gd name="connsiteY651" fmla="*/ 9604 h 10610"/>
                  <a:gd name="connsiteX652" fmla="*/ 3816 w 10000"/>
                  <a:gd name="connsiteY652" fmla="*/ 9617 h 10610"/>
                  <a:gd name="connsiteX653" fmla="*/ 3744 w 10000"/>
                  <a:gd name="connsiteY653" fmla="*/ 9630 h 10610"/>
                  <a:gd name="connsiteX654" fmla="*/ 3684 w 10000"/>
                  <a:gd name="connsiteY654" fmla="*/ 9642 h 10610"/>
                  <a:gd name="connsiteX655" fmla="*/ 3624 w 10000"/>
                  <a:gd name="connsiteY655" fmla="*/ 9655 h 10610"/>
                  <a:gd name="connsiteX656" fmla="*/ 3577 w 10000"/>
                  <a:gd name="connsiteY656" fmla="*/ 9668 h 10610"/>
                  <a:gd name="connsiteX657" fmla="*/ 3523 w 10000"/>
                  <a:gd name="connsiteY657" fmla="*/ 9680 h 10610"/>
                  <a:gd name="connsiteX658" fmla="*/ 3463 w 10000"/>
                  <a:gd name="connsiteY658" fmla="*/ 9693 h 10610"/>
                  <a:gd name="connsiteX659" fmla="*/ 3415 w 10000"/>
                  <a:gd name="connsiteY659" fmla="*/ 9706 h 10610"/>
                  <a:gd name="connsiteX660" fmla="*/ 3367 w 10000"/>
                  <a:gd name="connsiteY660" fmla="*/ 9718 h 10610"/>
                  <a:gd name="connsiteX661" fmla="*/ 3307 w 10000"/>
                  <a:gd name="connsiteY661" fmla="*/ 9731 h 10610"/>
                  <a:gd name="connsiteX662" fmla="*/ 3260 w 10000"/>
                  <a:gd name="connsiteY662" fmla="*/ 9743 h 10610"/>
                  <a:gd name="connsiteX663" fmla="*/ 3212 w 10000"/>
                  <a:gd name="connsiteY663" fmla="*/ 9743 h 10610"/>
                  <a:gd name="connsiteX664" fmla="*/ 3182 w 10000"/>
                  <a:gd name="connsiteY664" fmla="*/ 9756 h 10610"/>
                  <a:gd name="connsiteX665" fmla="*/ 3134 w 10000"/>
                  <a:gd name="connsiteY665" fmla="*/ 9769 h 10610"/>
                  <a:gd name="connsiteX666" fmla="*/ 3086 w 10000"/>
                  <a:gd name="connsiteY666" fmla="*/ 9781 h 10610"/>
                  <a:gd name="connsiteX667" fmla="*/ 3050 w 10000"/>
                  <a:gd name="connsiteY667" fmla="*/ 9794 h 10610"/>
                  <a:gd name="connsiteX668" fmla="*/ 3014 w 10000"/>
                  <a:gd name="connsiteY668" fmla="*/ 9807 h 10610"/>
                  <a:gd name="connsiteX669" fmla="*/ 2978 w 10000"/>
                  <a:gd name="connsiteY669" fmla="*/ 9807 h 10610"/>
                  <a:gd name="connsiteX670" fmla="*/ 2943 w 10000"/>
                  <a:gd name="connsiteY670" fmla="*/ 9819 h 10610"/>
                  <a:gd name="connsiteX671" fmla="*/ 2907 w 10000"/>
                  <a:gd name="connsiteY671" fmla="*/ 9819 h 10610"/>
                  <a:gd name="connsiteX672" fmla="*/ 2889 w 10000"/>
                  <a:gd name="connsiteY672" fmla="*/ 9832 h 10610"/>
                  <a:gd name="connsiteX673" fmla="*/ 2829 w 10000"/>
                  <a:gd name="connsiteY673" fmla="*/ 9845 h 10610"/>
                  <a:gd name="connsiteX674" fmla="*/ 2793 w 10000"/>
                  <a:gd name="connsiteY674" fmla="*/ 9857 h 10610"/>
                  <a:gd name="connsiteX675" fmla="*/ 2757 w 10000"/>
                  <a:gd name="connsiteY675" fmla="*/ 9870 h 10610"/>
                  <a:gd name="connsiteX676" fmla="*/ 2733 w 10000"/>
                  <a:gd name="connsiteY676" fmla="*/ 9870 h 10610"/>
                  <a:gd name="connsiteX677" fmla="*/ 2709 w 10000"/>
                  <a:gd name="connsiteY677" fmla="*/ 9876 h 10610"/>
                  <a:gd name="connsiteX678" fmla="*/ 2709 w 10000"/>
                  <a:gd name="connsiteY678" fmla="*/ 9876 h 10610"/>
                  <a:gd name="connsiteX679" fmla="*/ 2709 w 10000"/>
                  <a:gd name="connsiteY679" fmla="*/ 9870 h 10610"/>
                  <a:gd name="connsiteX680" fmla="*/ 2697 w 10000"/>
                  <a:gd name="connsiteY680" fmla="*/ 9832 h 10610"/>
                  <a:gd name="connsiteX681" fmla="*/ 2697 w 10000"/>
                  <a:gd name="connsiteY681" fmla="*/ 9781 h 10610"/>
                  <a:gd name="connsiteX682" fmla="*/ 2685 w 10000"/>
                  <a:gd name="connsiteY682" fmla="*/ 9756 h 10610"/>
                  <a:gd name="connsiteX683" fmla="*/ 2685 w 10000"/>
                  <a:gd name="connsiteY683" fmla="*/ 9706 h 10610"/>
                  <a:gd name="connsiteX684" fmla="*/ 2685 w 10000"/>
                  <a:gd name="connsiteY684" fmla="*/ 9668 h 10610"/>
                  <a:gd name="connsiteX685" fmla="*/ 2673 w 10000"/>
                  <a:gd name="connsiteY685" fmla="*/ 9592 h 10610"/>
                  <a:gd name="connsiteX686" fmla="*/ 2661 w 10000"/>
                  <a:gd name="connsiteY686" fmla="*/ 9547 h 10610"/>
                  <a:gd name="connsiteX687" fmla="*/ 2661 w 10000"/>
                  <a:gd name="connsiteY687" fmla="*/ 9497 h 10610"/>
                  <a:gd name="connsiteX688" fmla="*/ 2650 w 10000"/>
                  <a:gd name="connsiteY688" fmla="*/ 9471 h 10610"/>
                  <a:gd name="connsiteX689" fmla="*/ 2650 w 10000"/>
                  <a:gd name="connsiteY689" fmla="*/ 9434 h 10610"/>
                  <a:gd name="connsiteX690" fmla="*/ 2650 w 10000"/>
                  <a:gd name="connsiteY690" fmla="*/ 9396 h 10610"/>
                  <a:gd name="connsiteX691" fmla="*/ 2638 w 10000"/>
                  <a:gd name="connsiteY691" fmla="*/ 9345 h 10610"/>
                  <a:gd name="connsiteX692" fmla="*/ 2626 w 10000"/>
                  <a:gd name="connsiteY692" fmla="*/ 9307 h 10610"/>
                  <a:gd name="connsiteX693" fmla="*/ 2626 w 10000"/>
                  <a:gd name="connsiteY693" fmla="*/ 9269 h 10610"/>
                  <a:gd name="connsiteX694" fmla="*/ 2614 w 10000"/>
                  <a:gd name="connsiteY694" fmla="*/ 9231 h 10610"/>
                  <a:gd name="connsiteX695" fmla="*/ 2602 w 10000"/>
                  <a:gd name="connsiteY695" fmla="*/ 9187 h 10610"/>
                  <a:gd name="connsiteX696" fmla="*/ 2602 w 10000"/>
                  <a:gd name="connsiteY696" fmla="*/ 9149 h 10610"/>
                  <a:gd name="connsiteX697" fmla="*/ 2590 w 10000"/>
                  <a:gd name="connsiteY697" fmla="*/ 9098 h 10610"/>
                  <a:gd name="connsiteX698" fmla="*/ 2590 w 10000"/>
                  <a:gd name="connsiteY698" fmla="*/ 9048 h 10610"/>
                  <a:gd name="connsiteX699" fmla="*/ 2578 w 10000"/>
                  <a:gd name="connsiteY699" fmla="*/ 8984 h 10610"/>
                  <a:gd name="connsiteX700" fmla="*/ 2572 w 10000"/>
                  <a:gd name="connsiteY700" fmla="*/ 8934 h 10610"/>
                  <a:gd name="connsiteX701" fmla="*/ 2560 w 10000"/>
                  <a:gd name="connsiteY701" fmla="*/ 8883 h 10610"/>
                  <a:gd name="connsiteX702" fmla="*/ 2548 w 10000"/>
                  <a:gd name="connsiteY702" fmla="*/ 8839 h 10610"/>
                  <a:gd name="connsiteX703" fmla="*/ 2536 w 10000"/>
                  <a:gd name="connsiteY703" fmla="*/ 8776 h 10610"/>
                  <a:gd name="connsiteX704" fmla="*/ 2536 w 10000"/>
                  <a:gd name="connsiteY704" fmla="*/ 8725 h 10610"/>
                  <a:gd name="connsiteX705" fmla="*/ 2524 w 10000"/>
                  <a:gd name="connsiteY705" fmla="*/ 8662 h 10610"/>
                  <a:gd name="connsiteX706" fmla="*/ 2512 w 10000"/>
                  <a:gd name="connsiteY706" fmla="*/ 8611 h 10610"/>
                  <a:gd name="connsiteX707" fmla="*/ 2488 w 10000"/>
                  <a:gd name="connsiteY707" fmla="*/ 8542 h 10610"/>
                  <a:gd name="connsiteX708" fmla="*/ 2476 w 10000"/>
                  <a:gd name="connsiteY708" fmla="*/ 8491 h 10610"/>
                  <a:gd name="connsiteX709" fmla="*/ 2464 w 10000"/>
                  <a:gd name="connsiteY709" fmla="*/ 8415 h 10610"/>
                  <a:gd name="connsiteX710" fmla="*/ 2452 w 10000"/>
                  <a:gd name="connsiteY710" fmla="*/ 8365 h 10610"/>
                  <a:gd name="connsiteX711" fmla="*/ 2440 w 10000"/>
                  <a:gd name="connsiteY711" fmla="*/ 8289 h 10610"/>
                  <a:gd name="connsiteX712" fmla="*/ 2428 w 10000"/>
                  <a:gd name="connsiteY712" fmla="*/ 8225 h 10610"/>
                  <a:gd name="connsiteX713" fmla="*/ 2416 w 10000"/>
                  <a:gd name="connsiteY713" fmla="*/ 8156 h 10610"/>
                  <a:gd name="connsiteX714" fmla="*/ 2404 w 10000"/>
                  <a:gd name="connsiteY714" fmla="*/ 8093 h 10610"/>
                  <a:gd name="connsiteX715" fmla="*/ 2380 w 10000"/>
                  <a:gd name="connsiteY715" fmla="*/ 8017 h 10610"/>
                  <a:gd name="connsiteX716" fmla="*/ 2356 w 10000"/>
                  <a:gd name="connsiteY716" fmla="*/ 7953 h 10610"/>
                  <a:gd name="connsiteX717" fmla="*/ 2344 w 10000"/>
                  <a:gd name="connsiteY717" fmla="*/ 7884 h 10610"/>
                  <a:gd name="connsiteX718" fmla="*/ 2333 w 10000"/>
                  <a:gd name="connsiteY718" fmla="*/ 7808 h 10610"/>
                  <a:gd name="connsiteX719" fmla="*/ 2309 w 10000"/>
                  <a:gd name="connsiteY719" fmla="*/ 7732 h 10610"/>
                  <a:gd name="connsiteX720" fmla="*/ 2297 w 10000"/>
                  <a:gd name="connsiteY720" fmla="*/ 7656 h 10610"/>
                  <a:gd name="connsiteX721" fmla="*/ 2273 w 10000"/>
                  <a:gd name="connsiteY721" fmla="*/ 7580 h 10610"/>
                  <a:gd name="connsiteX722" fmla="*/ 2261 w 10000"/>
                  <a:gd name="connsiteY722" fmla="*/ 7511 h 10610"/>
                  <a:gd name="connsiteX723" fmla="*/ 2243 w 10000"/>
                  <a:gd name="connsiteY723" fmla="*/ 7435 h 10610"/>
                  <a:gd name="connsiteX724" fmla="*/ 2219 w 10000"/>
                  <a:gd name="connsiteY724" fmla="*/ 7346 h 10610"/>
                  <a:gd name="connsiteX725" fmla="*/ 2195 w 10000"/>
                  <a:gd name="connsiteY725" fmla="*/ 7270 h 10610"/>
                  <a:gd name="connsiteX726" fmla="*/ 2171 w 10000"/>
                  <a:gd name="connsiteY726" fmla="*/ 7201 h 10610"/>
                  <a:gd name="connsiteX727" fmla="*/ 2147 w 10000"/>
                  <a:gd name="connsiteY727" fmla="*/ 7112 h 10610"/>
                  <a:gd name="connsiteX728" fmla="*/ 2135 w 10000"/>
                  <a:gd name="connsiteY728" fmla="*/ 7036 h 10610"/>
                  <a:gd name="connsiteX729" fmla="*/ 2111 w 10000"/>
                  <a:gd name="connsiteY729" fmla="*/ 6948 h 10610"/>
                  <a:gd name="connsiteX730" fmla="*/ 2087 w 10000"/>
                  <a:gd name="connsiteY730" fmla="*/ 6878 h 10610"/>
                  <a:gd name="connsiteX731" fmla="*/ 2051 w 10000"/>
                  <a:gd name="connsiteY731" fmla="*/ 6777 h 10610"/>
                  <a:gd name="connsiteX732" fmla="*/ 2028 w 10000"/>
                  <a:gd name="connsiteY732" fmla="*/ 6688 h 10610"/>
                  <a:gd name="connsiteX733" fmla="*/ 2004 w 10000"/>
                  <a:gd name="connsiteY733" fmla="*/ 6600 h 10610"/>
                  <a:gd name="connsiteX734" fmla="*/ 1980 w 10000"/>
                  <a:gd name="connsiteY734" fmla="*/ 6518 h 10610"/>
                  <a:gd name="connsiteX735" fmla="*/ 1944 w 10000"/>
                  <a:gd name="connsiteY735" fmla="*/ 6416 h 10610"/>
                  <a:gd name="connsiteX736" fmla="*/ 1926 w 10000"/>
                  <a:gd name="connsiteY736" fmla="*/ 6328 h 10610"/>
                  <a:gd name="connsiteX737" fmla="*/ 1902 w 10000"/>
                  <a:gd name="connsiteY737" fmla="*/ 6233 h 10610"/>
                  <a:gd name="connsiteX738" fmla="*/ 1878 w 10000"/>
                  <a:gd name="connsiteY738" fmla="*/ 6144 h 10610"/>
                  <a:gd name="connsiteX739" fmla="*/ 1854 w 10000"/>
                  <a:gd name="connsiteY739" fmla="*/ 6043 h 10610"/>
                  <a:gd name="connsiteX740" fmla="*/ 1818 w 10000"/>
                  <a:gd name="connsiteY740" fmla="*/ 5942 h 10610"/>
                  <a:gd name="connsiteX741" fmla="*/ 1794 w 10000"/>
                  <a:gd name="connsiteY741" fmla="*/ 5847 h 10610"/>
                  <a:gd name="connsiteX742" fmla="*/ 1770 w 10000"/>
                  <a:gd name="connsiteY742" fmla="*/ 5746 h 10610"/>
                  <a:gd name="connsiteX743" fmla="*/ 1734 w 10000"/>
                  <a:gd name="connsiteY743" fmla="*/ 5645 h 10610"/>
                  <a:gd name="connsiteX744" fmla="*/ 1711 w 10000"/>
                  <a:gd name="connsiteY744" fmla="*/ 5550 h 10610"/>
                  <a:gd name="connsiteX745" fmla="*/ 1675 w 10000"/>
                  <a:gd name="connsiteY745" fmla="*/ 5449 h 10610"/>
                  <a:gd name="connsiteX746" fmla="*/ 1651 w 10000"/>
                  <a:gd name="connsiteY746" fmla="*/ 5348 h 10610"/>
                  <a:gd name="connsiteX747" fmla="*/ 1615 w 10000"/>
                  <a:gd name="connsiteY747" fmla="*/ 5246 h 10610"/>
                  <a:gd name="connsiteX748" fmla="*/ 1597 w 10000"/>
                  <a:gd name="connsiteY748" fmla="*/ 5139 h 10610"/>
                  <a:gd name="connsiteX749" fmla="*/ 1561 w 10000"/>
                  <a:gd name="connsiteY749" fmla="*/ 5038 h 10610"/>
                  <a:gd name="connsiteX750" fmla="*/ 1537 w 10000"/>
                  <a:gd name="connsiteY750" fmla="*/ 4936 h 10610"/>
                  <a:gd name="connsiteX751" fmla="*/ 1501 w 10000"/>
                  <a:gd name="connsiteY751" fmla="*/ 4841 h 10610"/>
                  <a:gd name="connsiteX752" fmla="*/ 1477 w 10000"/>
                  <a:gd name="connsiteY752" fmla="*/ 4728 h 10610"/>
                  <a:gd name="connsiteX753" fmla="*/ 1441 w 10000"/>
                  <a:gd name="connsiteY753" fmla="*/ 4626 h 10610"/>
                  <a:gd name="connsiteX754" fmla="*/ 1417 w 10000"/>
                  <a:gd name="connsiteY754" fmla="*/ 4532 h 10610"/>
                  <a:gd name="connsiteX755" fmla="*/ 1394 w 10000"/>
                  <a:gd name="connsiteY755" fmla="*/ 4430 h 10610"/>
                  <a:gd name="connsiteX756" fmla="*/ 1370 w 10000"/>
                  <a:gd name="connsiteY756" fmla="*/ 4329 h 10610"/>
                  <a:gd name="connsiteX757" fmla="*/ 1334 w 10000"/>
                  <a:gd name="connsiteY757" fmla="*/ 4234 h 10610"/>
                  <a:gd name="connsiteX758" fmla="*/ 1310 w 10000"/>
                  <a:gd name="connsiteY758" fmla="*/ 4133 h 10610"/>
                  <a:gd name="connsiteX759" fmla="*/ 1280 w 10000"/>
                  <a:gd name="connsiteY759" fmla="*/ 4032 h 10610"/>
                  <a:gd name="connsiteX760" fmla="*/ 1256 w 10000"/>
                  <a:gd name="connsiteY760" fmla="*/ 3931 h 10610"/>
                  <a:gd name="connsiteX761" fmla="*/ 1232 w 10000"/>
                  <a:gd name="connsiteY761" fmla="*/ 3848 h 10610"/>
                  <a:gd name="connsiteX762" fmla="*/ 1208 w 10000"/>
                  <a:gd name="connsiteY762" fmla="*/ 3760 h 10610"/>
                  <a:gd name="connsiteX763" fmla="*/ 1172 w 10000"/>
                  <a:gd name="connsiteY763" fmla="*/ 3659 h 10610"/>
                  <a:gd name="connsiteX764" fmla="*/ 1148 w 10000"/>
                  <a:gd name="connsiteY764" fmla="*/ 3564 h 10610"/>
                  <a:gd name="connsiteX765" fmla="*/ 1124 w 10000"/>
                  <a:gd name="connsiteY765" fmla="*/ 3463 h 10610"/>
                  <a:gd name="connsiteX766" fmla="*/ 1100 w 10000"/>
                  <a:gd name="connsiteY766" fmla="*/ 3387 h 10610"/>
                  <a:gd name="connsiteX767" fmla="*/ 1077 w 10000"/>
                  <a:gd name="connsiteY767" fmla="*/ 3286 h 10610"/>
                  <a:gd name="connsiteX768" fmla="*/ 1041 w 10000"/>
                  <a:gd name="connsiteY768" fmla="*/ 3203 h 10610"/>
                  <a:gd name="connsiteX769" fmla="*/ 1029 w 10000"/>
                  <a:gd name="connsiteY769" fmla="*/ 3127 h 10610"/>
                  <a:gd name="connsiteX770" fmla="*/ 1005 w 10000"/>
                  <a:gd name="connsiteY770" fmla="*/ 3051 h 10610"/>
                  <a:gd name="connsiteX771" fmla="*/ 981 w 10000"/>
                  <a:gd name="connsiteY771" fmla="*/ 2976 h 10610"/>
                  <a:gd name="connsiteX772" fmla="*/ 963 w 10000"/>
                  <a:gd name="connsiteY772" fmla="*/ 2893 h 10610"/>
                  <a:gd name="connsiteX773" fmla="*/ 951 w 10000"/>
                  <a:gd name="connsiteY773" fmla="*/ 2817 h 10610"/>
                  <a:gd name="connsiteX774" fmla="*/ 927 w 10000"/>
                  <a:gd name="connsiteY774" fmla="*/ 2754 h 10610"/>
                  <a:gd name="connsiteX775" fmla="*/ 903 w 10000"/>
                  <a:gd name="connsiteY775" fmla="*/ 2678 h 10610"/>
                  <a:gd name="connsiteX776" fmla="*/ 891 w 10000"/>
                  <a:gd name="connsiteY776" fmla="*/ 2615 h 10610"/>
                  <a:gd name="connsiteX777" fmla="*/ 867 w 10000"/>
                  <a:gd name="connsiteY777" fmla="*/ 2558 h 10610"/>
                  <a:gd name="connsiteX778" fmla="*/ 855 w 10000"/>
                  <a:gd name="connsiteY778" fmla="*/ 2495 h 10610"/>
                  <a:gd name="connsiteX779" fmla="*/ 843 w 10000"/>
                  <a:gd name="connsiteY779" fmla="*/ 2432 h 10610"/>
                  <a:gd name="connsiteX780" fmla="*/ 819 w 10000"/>
                  <a:gd name="connsiteY780" fmla="*/ 2368 h 10610"/>
                  <a:gd name="connsiteX781" fmla="*/ 807 w 10000"/>
                  <a:gd name="connsiteY781" fmla="*/ 2318 h 10610"/>
                  <a:gd name="connsiteX782" fmla="*/ 783 w 10000"/>
                  <a:gd name="connsiteY782" fmla="*/ 2280 h 10610"/>
                  <a:gd name="connsiteX783" fmla="*/ 772 w 10000"/>
                  <a:gd name="connsiteY783" fmla="*/ 2236 h 10610"/>
                  <a:gd name="connsiteX784" fmla="*/ 760 w 10000"/>
                  <a:gd name="connsiteY784" fmla="*/ 2198 h 10610"/>
                  <a:gd name="connsiteX785" fmla="*/ 748 w 10000"/>
                  <a:gd name="connsiteY785" fmla="*/ 2160 h 10610"/>
                  <a:gd name="connsiteX786" fmla="*/ 748 w 10000"/>
                  <a:gd name="connsiteY786" fmla="*/ 2122 h 10610"/>
                  <a:gd name="connsiteX787" fmla="*/ 724 w 10000"/>
                  <a:gd name="connsiteY787" fmla="*/ 2058 h 10610"/>
                  <a:gd name="connsiteX788" fmla="*/ 724 w 10000"/>
                  <a:gd name="connsiteY788" fmla="*/ 2020 h 10610"/>
                  <a:gd name="connsiteX789" fmla="*/ 712 w 10000"/>
                  <a:gd name="connsiteY789" fmla="*/ 1995 h 10610"/>
                  <a:gd name="connsiteX790" fmla="*/ 712 w 10000"/>
                  <a:gd name="connsiteY790" fmla="*/ 1983 h 10610"/>
                  <a:gd name="connsiteX791" fmla="*/ 724 w 10000"/>
                  <a:gd name="connsiteY791" fmla="*/ 1983 h 10610"/>
                  <a:gd name="connsiteX792" fmla="*/ 783 w 10000"/>
                  <a:gd name="connsiteY792" fmla="*/ 1970 h 10610"/>
                  <a:gd name="connsiteX793" fmla="*/ 819 w 10000"/>
                  <a:gd name="connsiteY793" fmla="*/ 1957 h 10610"/>
                  <a:gd name="connsiteX794" fmla="*/ 867 w 10000"/>
                  <a:gd name="connsiteY794" fmla="*/ 1957 h 10610"/>
                  <a:gd name="connsiteX795" fmla="*/ 891 w 10000"/>
                  <a:gd name="connsiteY795" fmla="*/ 1945 h 10610"/>
                  <a:gd name="connsiteX796" fmla="*/ 927 w 10000"/>
                  <a:gd name="connsiteY796" fmla="*/ 1945 h 10610"/>
                  <a:gd name="connsiteX797" fmla="*/ 963 w 10000"/>
                  <a:gd name="connsiteY797" fmla="*/ 1945 h 10610"/>
                  <a:gd name="connsiteX798" fmla="*/ 993 w 10000"/>
                  <a:gd name="connsiteY798" fmla="*/ 1945 h 10610"/>
                  <a:gd name="connsiteX799" fmla="*/ 1017 w 10000"/>
                  <a:gd name="connsiteY799" fmla="*/ 1932 h 10610"/>
                  <a:gd name="connsiteX800" fmla="*/ 1053 w 10000"/>
                  <a:gd name="connsiteY800" fmla="*/ 1932 h 10610"/>
                  <a:gd name="connsiteX801" fmla="*/ 1100 w 10000"/>
                  <a:gd name="connsiteY801" fmla="*/ 1926 h 10610"/>
                  <a:gd name="connsiteX802" fmla="*/ 1136 w 10000"/>
                  <a:gd name="connsiteY802" fmla="*/ 1926 h 10610"/>
                  <a:gd name="connsiteX803" fmla="*/ 1172 w 10000"/>
                  <a:gd name="connsiteY803" fmla="*/ 1913 h 10610"/>
                  <a:gd name="connsiteX804" fmla="*/ 1220 w 10000"/>
                  <a:gd name="connsiteY804" fmla="*/ 1913 h 10610"/>
                  <a:gd name="connsiteX805" fmla="*/ 1268 w 10000"/>
                  <a:gd name="connsiteY805" fmla="*/ 1900 h 10610"/>
                  <a:gd name="connsiteX806" fmla="*/ 1310 w 10000"/>
                  <a:gd name="connsiteY806" fmla="*/ 1900 h 10610"/>
                  <a:gd name="connsiteX807" fmla="*/ 1358 w 10000"/>
                  <a:gd name="connsiteY807" fmla="*/ 1888 h 10610"/>
                  <a:gd name="connsiteX808" fmla="*/ 1406 w 10000"/>
                  <a:gd name="connsiteY808" fmla="*/ 1888 h 10610"/>
                  <a:gd name="connsiteX809" fmla="*/ 1465 w 10000"/>
                  <a:gd name="connsiteY809" fmla="*/ 1875 h 10610"/>
                  <a:gd name="connsiteX810" fmla="*/ 1513 w 10000"/>
                  <a:gd name="connsiteY810" fmla="*/ 1875 h 10610"/>
                  <a:gd name="connsiteX811" fmla="*/ 1561 w 10000"/>
                  <a:gd name="connsiteY811" fmla="*/ 1862 h 10610"/>
                  <a:gd name="connsiteX812" fmla="*/ 1615 w 10000"/>
                  <a:gd name="connsiteY812" fmla="*/ 1862 h 10610"/>
                  <a:gd name="connsiteX813" fmla="*/ 1675 w 10000"/>
                  <a:gd name="connsiteY813" fmla="*/ 1850 h 10610"/>
                  <a:gd name="connsiteX814" fmla="*/ 1746 w 10000"/>
                  <a:gd name="connsiteY814" fmla="*/ 1850 h 10610"/>
                  <a:gd name="connsiteX815" fmla="*/ 1794 w 10000"/>
                  <a:gd name="connsiteY815" fmla="*/ 1837 h 10610"/>
                  <a:gd name="connsiteX816" fmla="*/ 1854 w 10000"/>
                  <a:gd name="connsiteY816" fmla="*/ 1824 h 10610"/>
                  <a:gd name="connsiteX817" fmla="*/ 1914 w 10000"/>
                  <a:gd name="connsiteY817" fmla="*/ 1812 h 10610"/>
                  <a:gd name="connsiteX818" fmla="*/ 1980 w 10000"/>
                  <a:gd name="connsiteY818" fmla="*/ 1812 h 10610"/>
                  <a:gd name="connsiteX819" fmla="*/ 2039 w 10000"/>
                  <a:gd name="connsiteY819" fmla="*/ 1799 h 10610"/>
                  <a:gd name="connsiteX820" fmla="*/ 2111 w 10000"/>
                  <a:gd name="connsiteY820" fmla="*/ 1786 h 10610"/>
                  <a:gd name="connsiteX821" fmla="*/ 2171 w 10000"/>
                  <a:gd name="connsiteY821" fmla="*/ 1786 h 10610"/>
                  <a:gd name="connsiteX822" fmla="*/ 2243 w 10000"/>
                  <a:gd name="connsiteY822" fmla="*/ 1774 h 10610"/>
                  <a:gd name="connsiteX823" fmla="*/ 2297 w 10000"/>
                  <a:gd name="connsiteY823" fmla="*/ 1761 h 10610"/>
                  <a:gd name="connsiteX824" fmla="*/ 2368 w 10000"/>
                  <a:gd name="connsiteY824" fmla="*/ 1761 h 10610"/>
                  <a:gd name="connsiteX825" fmla="*/ 2440 w 10000"/>
                  <a:gd name="connsiteY825" fmla="*/ 1749 h 10610"/>
                  <a:gd name="connsiteX826" fmla="*/ 2512 w 10000"/>
                  <a:gd name="connsiteY826" fmla="*/ 1736 h 10610"/>
                  <a:gd name="connsiteX827" fmla="*/ 2578 w 10000"/>
                  <a:gd name="connsiteY827" fmla="*/ 1723 h 10610"/>
                  <a:gd name="connsiteX828" fmla="*/ 2661 w 10000"/>
                  <a:gd name="connsiteY828" fmla="*/ 1711 h 10610"/>
                  <a:gd name="connsiteX829" fmla="*/ 2733 w 10000"/>
                  <a:gd name="connsiteY829" fmla="*/ 1698 h 10610"/>
                  <a:gd name="connsiteX830" fmla="*/ 2805 w 10000"/>
                  <a:gd name="connsiteY830" fmla="*/ 1698 h 10610"/>
                  <a:gd name="connsiteX831" fmla="*/ 2877 w 10000"/>
                  <a:gd name="connsiteY831" fmla="*/ 1685 h 10610"/>
                  <a:gd name="connsiteX832" fmla="*/ 2955 w 10000"/>
                  <a:gd name="connsiteY832" fmla="*/ 1673 h 10610"/>
                  <a:gd name="connsiteX833" fmla="*/ 3026 w 10000"/>
                  <a:gd name="connsiteY833" fmla="*/ 1660 h 10610"/>
                  <a:gd name="connsiteX834" fmla="*/ 3098 w 10000"/>
                  <a:gd name="connsiteY834" fmla="*/ 1647 h 10610"/>
                  <a:gd name="connsiteX835" fmla="*/ 3182 w 10000"/>
                  <a:gd name="connsiteY835" fmla="*/ 1635 h 10610"/>
                  <a:gd name="connsiteX836" fmla="*/ 3248 w 10000"/>
                  <a:gd name="connsiteY836" fmla="*/ 1635 h 10610"/>
                  <a:gd name="connsiteX837" fmla="*/ 3331 w 10000"/>
                  <a:gd name="connsiteY837" fmla="*/ 1622 h 10610"/>
                  <a:gd name="connsiteX838" fmla="*/ 3415 w 10000"/>
                  <a:gd name="connsiteY838" fmla="*/ 1609 h 10610"/>
                  <a:gd name="connsiteX839" fmla="*/ 3487 w 10000"/>
                  <a:gd name="connsiteY839" fmla="*/ 1603 h 10610"/>
                  <a:gd name="connsiteX840" fmla="*/ 3565 w 10000"/>
                  <a:gd name="connsiteY840" fmla="*/ 1603 h 10610"/>
                  <a:gd name="connsiteX841" fmla="*/ 3648 w 10000"/>
                  <a:gd name="connsiteY841" fmla="*/ 1578 h 10610"/>
                  <a:gd name="connsiteX842" fmla="*/ 3732 w 10000"/>
                  <a:gd name="connsiteY842" fmla="*/ 1578 h 10610"/>
                  <a:gd name="connsiteX843" fmla="*/ 3816 w 10000"/>
                  <a:gd name="connsiteY843" fmla="*/ 1565 h 10610"/>
                  <a:gd name="connsiteX844" fmla="*/ 3882 w 10000"/>
                  <a:gd name="connsiteY844" fmla="*/ 1552 h 10610"/>
                  <a:gd name="connsiteX845" fmla="*/ 3965 w 10000"/>
                  <a:gd name="connsiteY845" fmla="*/ 1540 h 10610"/>
                  <a:gd name="connsiteX846" fmla="*/ 4049 w 10000"/>
                  <a:gd name="connsiteY846" fmla="*/ 1540 h 10610"/>
                  <a:gd name="connsiteX847" fmla="*/ 4133 w 10000"/>
                  <a:gd name="connsiteY847" fmla="*/ 1514 h 10610"/>
                  <a:gd name="connsiteX848" fmla="*/ 4211 w 10000"/>
                  <a:gd name="connsiteY848" fmla="*/ 1514 h 10610"/>
                  <a:gd name="connsiteX849" fmla="*/ 4282 w 10000"/>
                  <a:gd name="connsiteY849" fmla="*/ 1489 h 10610"/>
                  <a:gd name="connsiteX850" fmla="*/ 4366 w 10000"/>
                  <a:gd name="connsiteY850" fmla="*/ 1489 h 10610"/>
                  <a:gd name="connsiteX851" fmla="*/ 4450 w 10000"/>
                  <a:gd name="connsiteY851" fmla="*/ 1477 h 10610"/>
                  <a:gd name="connsiteX852" fmla="*/ 4528 w 10000"/>
                  <a:gd name="connsiteY852" fmla="*/ 1464 h 10610"/>
                  <a:gd name="connsiteX853" fmla="*/ 4611 w 10000"/>
                  <a:gd name="connsiteY853" fmla="*/ 1451 h 10610"/>
                  <a:gd name="connsiteX854" fmla="*/ 4695 w 10000"/>
                  <a:gd name="connsiteY854" fmla="*/ 1451 h 10610"/>
                  <a:gd name="connsiteX855" fmla="*/ 4767 w 10000"/>
                  <a:gd name="connsiteY855" fmla="*/ 1426 h 10610"/>
                  <a:gd name="connsiteX856" fmla="*/ 4856 w 10000"/>
                  <a:gd name="connsiteY856" fmla="*/ 1426 h 10610"/>
                  <a:gd name="connsiteX857" fmla="*/ 4928 w 10000"/>
                  <a:gd name="connsiteY857" fmla="*/ 1413 h 10610"/>
                  <a:gd name="connsiteX858" fmla="*/ 5012 w 10000"/>
                  <a:gd name="connsiteY858" fmla="*/ 1401 h 10610"/>
                  <a:gd name="connsiteX859" fmla="*/ 5084 w 10000"/>
                  <a:gd name="connsiteY859" fmla="*/ 1388 h 10610"/>
                  <a:gd name="connsiteX860" fmla="*/ 5173 w 10000"/>
                  <a:gd name="connsiteY860" fmla="*/ 1388 h 10610"/>
                  <a:gd name="connsiteX861" fmla="*/ 5245 w 10000"/>
                  <a:gd name="connsiteY861" fmla="*/ 1375 h 10610"/>
                  <a:gd name="connsiteX862" fmla="*/ 5329 w 10000"/>
                  <a:gd name="connsiteY862" fmla="*/ 1375 h 10610"/>
                  <a:gd name="connsiteX863" fmla="*/ 5413 w 10000"/>
                  <a:gd name="connsiteY863" fmla="*/ 1363 h 10610"/>
                  <a:gd name="connsiteX864" fmla="*/ 5478 w 10000"/>
                  <a:gd name="connsiteY864" fmla="*/ 1350 h 10610"/>
                  <a:gd name="connsiteX865" fmla="*/ 5562 w 10000"/>
                  <a:gd name="connsiteY865" fmla="*/ 1337 h 10610"/>
                  <a:gd name="connsiteX866" fmla="*/ 5646 w 10000"/>
                  <a:gd name="connsiteY866" fmla="*/ 1337 h 10610"/>
                  <a:gd name="connsiteX867" fmla="*/ 5718 w 10000"/>
                  <a:gd name="connsiteY867" fmla="*/ 1312 h 10610"/>
                  <a:gd name="connsiteX868" fmla="*/ 5795 w 10000"/>
                  <a:gd name="connsiteY868" fmla="*/ 1312 h 10610"/>
                  <a:gd name="connsiteX869" fmla="*/ 5867 w 10000"/>
                  <a:gd name="connsiteY869" fmla="*/ 1299 h 10610"/>
                  <a:gd name="connsiteX870" fmla="*/ 5951 w 10000"/>
                  <a:gd name="connsiteY870" fmla="*/ 1299 h 10610"/>
                  <a:gd name="connsiteX871" fmla="*/ 6023 w 10000"/>
                  <a:gd name="connsiteY871" fmla="*/ 1287 h 10610"/>
                  <a:gd name="connsiteX872" fmla="*/ 6089 w 10000"/>
                  <a:gd name="connsiteY872" fmla="*/ 1287 h 10610"/>
                  <a:gd name="connsiteX873" fmla="*/ 6172 w 10000"/>
                  <a:gd name="connsiteY873" fmla="*/ 1274 h 10610"/>
                  <a:gd name="connsiteX874" fmla="*/ 6244 w 10000"/>
                  <a:gd name="connsiteY874" fmla="*/ 1274 h 10610"/>
                  <a:gd name="connsiteX875" fmla="*/ 6316 w 10000"/>
                  <a:gd name="connsiteY875" fmla="*/ 1268 h 10610"/>
                  <a:gd name="connsiteX876" fmla="*/ 6388 w 10000"/>
                  <a:gd name="connsiteY876" fmla="*/ 1268 h 10610"/>
                  <a:gd name="connsiteX877" fmla="*/ 6453 w 10000"/>
                  <a:gd name="connsiteY877" fmla="*/ 1255 h 10610"/>
                  <a:gd name="connsiteX878" fmla="*/ 6525 w 10000"/>
                  <a:gd name="connsiteY878" fmla="*/ 1255 h 10610"/>
                  <a:gd name="connsiteX879" fmla="*/ 6585 w 10000"/>
                  <a:gd name="connsiteY879" fmla="*/ 1243 h 10610"/>
                  <a:gd name="connsiteX880" fmla="*/ 6645 w 10000"/>
                  <a:gd name="connsiteY880" fmla="*/ 1243 h 10610"/>
                  <a:gd name="connsiteX881" fmla="*/ 6711 w 10000"/>
                  <a:gd name="connsiteY881" fmla="*/ 1230 h 10610"/>
                  <a:gd name="connsiteX882" fmla="*/ 6770 w 10000"/>
                  <a:gd name="connsiteY882" fmla="*/ 1230 h 10610"/>
                  <a:gd name="connsiteX883" fmla="*/ 6830 w 10000"/>
                  <a:gd name="connsiteY883" fmla="*/ 1230 h 10610"/>
                  <a:gd name="connsiteX884" fmla="*/ 6890 w 10000"/>
                  <a:gd name="connsiteY884" fmla="*/ 1217 h 10610"/>
                  <a:gd name="connsiteX885" fmla="*/ 6938 w 10000"/>
                  <a:gd name="connsiteY885" fmla="*/ 1217 h 10610"/>
                  <a:gd name="connsiteX886" fmla="*/ 7010 w 10000"/>
                  <a:gd name="connsiteY886" fmla="*/ 1217 h 10610"/>
                  <a:gd name="connsiteX887" fmla="*/ 7051 w 10000"/>
                  <a:gd name="connsiteY887" fmla="*/ 1205 h 10610"/>
                  <a:gd name="connsiteX888" fmla="*/ 7111 w 10000"/>
                  <a:gd name="connsiteY888" fmla="*/ 1205 h 10610"/>
                  <a:gd name="connsiteX889" fmla="*/ 7159 w 10000"/>
                  <a:gd name="connsiteY889" fmla="*/ 1205 h 10610"/>
                  <a:gd name="connsiteX890" fmla="*/ 7207 w 10000"/>
                  <a:gd name="connsiteY890" fmla="*/ 1205 h 10610"/>
                  <a:gd name="connsiteX891" fmla="*/ 7255 w 10000"/>
                  <a:gd name="connsiteY891" fmla="*/ 1192 h 10610"/>
                  <a:gd name="connsiteX892" fmla="*/ 7303 w 10000"/>
                  <a:gd name="connsiteY892" fmla="*/ 1192 h 10610"/>
                  <a:gd name="connsiteX893" fmla="*/ 7344 w 10000"/>
                  <a:gd name="connsiteY893" fmla="*/ 1192 h 10610"/>
                  <a:gd name="connsiteX894" fmla="*/ 7392 w 10000"/>
                  <a:gd name="connsiteY894" fmla="*/ 1192 h 10610"/>
                  <a:gd name="connsiteX895" fmla="*/ 7416 w 10000"/>
                  <a:gd name="connsiteY895" fmla="*/ 1179 h 10610"/>
                  <a:gd name="connsiteX896" fmla="*/ 7452 w 10000"/>
                  <a:gd name="connsiteY896" fmla="*/ 1179 h 10610"/>
                  <a:gd name="connsiteX897" fmla="*/ 7500 w 10000"/>
                  <a:gd name="connsiteY897" fmla="*/ 1167 h 10610"/>
                  <a:gd name="connsiteX898" fmla="*/ 7536 w 10000"/>
                  <a:gd name="connsiteY898" fmla="*/ 1167 h 10610"/>
                  <a:gd name="connsiteX899" fmla="*/ 7596 w 10000"/>
                  <a:gd name="connsiteY899" fmla="*/ 1167 h 10610"/>
                  <a:gd name="connsiteX900" fmla="*/ 7644 w 10000"/>
                  <a:gd name="connsiteY900" fmla="*/ 1167 h 10610"/>
                  <a:gd name="connsiteX901" fmla="*/ 7673 w 10000"/>
                  <a:gd name="connsiteY901" fmla="*/ 1167 h 10610"/>
                  <a:gd name="connsiteX902" fmla="*/ 7697 w 10000"/>
                  <a:gd name="connsiteY902" fmla="*/ 1167 h 10610"/>
                  <a:gd name="connsiteX903" fmla="*/ 7721 w 10000"/>
                  <a:gd name="connsiteY903" fmla="*/ 1167 h 10610"/>
                  <a:gd name="connsiteX904" fmla="*/ 7733 w 10000"/>
                  <a:gd name="connsiteY904" fmla="*/ 1167 h 10610"/>
                  <a:gd name="connsiteX905" fmla="*/ 8134 w 10000"/>
                  <a:gd name="connsiteY905" fmla="*/ 610 h 10610"/>
                  <a:gd name="connsiteX906" fmla="*/ 8134 w 10000"/>
                  <a:gd name="connsiteY906" fmla="*/ 610 h 10610"/>
                  <a:gd name="connsiteX0" fmla="*/ 8134 w 10000"/>
                  <a:gd name="connsiteY0" fmla="*/ 287 h 10287"/>
                  <a:gd name="connsiteX1" fmla="*/ 8122 w 10000"/>
                  <a:gd name="connsiteY1" fmla="*/ 287 h 10287"/>
                  <a:gd name="connsiteX2" fmla="*/ 8110 w 10000"/>
                  <a:gd name="connsiteY2" fmla="*/ 287 h 10287"/>
                  <a:gd name="connsiteX3" fmla="*/ 8062 w 10000"/>
                  <a:gd name="connsiteY3" fmla="*/ 287 h 10287"/>
                  <a:gd name="connsiteX4" fmla="*/ 8014 w 10000"/>
                  <a:gd name="connsiteY4" fmla="*/ 293 h 10287"/>
                  <a:gd name="connsiteX5" fmla="*/ 7978 w 10000"/>
                  <a:gd name="connsiteY5" fmla="*/ 293 h 10287"/>
                  <a:gd name="connsiteX6" fmla="*/ 7949 w 10000"/>
                  <a:gd name="connsiteY6" fmla="*/ 293 h 10287"/>
                  <a:gd name="connsiteX7" fmla="*/ 7913 w 10000"/>
                  <a:gd name="connsiteY7" fmla="*/ 293 h 10287"/>
                  <a:gd name="connsiteX8" fmla="*/ 7889 w 10000"/>
                  <a:gd name="connsiteY8" fmla="*/ 306 h 10287"/>
                  <a:gd name="connsiteX9" fmla="*/ 7841 w 10000"/>
                  <a:gd name="connsiteY9" fmla="*/ 306 h 10287"/>
                  <a:gd name="connsiteX10" fmla="*/ 7793 w 10000"/>
                  <a:gd name="connsiteY10" fmla="*/ 319 h 10287"/>
                  <a:gd name="connsiteX11" fmla="*/ 7745 w 10000"/>
                  <a:gd name="connsiteY11" fmla="*/ 319 h 10287"/>
                  <a:gd name="connsiteX12" fmla="*/ 7697 w 10000"/>
                  <a:gd name="connsiteY12" fmla="*/ 331 h 10287"/>
                  <a:gd name="connsiteX13" fmla="*/ 7656 w 10000"/>
                  <a:gd name="connsiteY13" fmla="*/ 331 h 10287"/>
                  <a:gd name="connsiteX14" fmla="*/ 7596 w 10000"/>
                  <a:gd name="connsiteY14" fmla="*/ 331 h 10287"/>
                  <a:gd name="connsiteX15" fmla="*/ 7536 w 10000"/>
                  <a:gd name="connsiteY15" fmla="*/ 344 h 10287"/>
                  <a:gd name="connsiteX16" fmla="*/ 7476 w 10000"/>
                  <a:gd name="connsiteY16" fmla="*/ 344 h 10287"/>
                  <a:gd name="connsiteX17" fmla="*/ 7404 w 10000"/>
                  <a:gd name="connsiteY17" fmla="*/ 344 h 10287"/>
                  <a:gd name="connsiteX18" fmla="*/ 7344 w 10000"/>
                  <a:gd name="connsiteY18" fmla="*/ 357 h 10287"/>
                  <a:gd name="connsiteX19" fmla="*/ 7291 w 10000"/>
                  <a:gd name="connsiteY19" fmla="*/ 357 h 10287"/>
                  <a:gd name="connsiteX20" fmla="*/ 7231 w 10000"/>
                  <a:gd name="connsiteY20" fmla="*/ 369 h 10287"/>
                  <a:gd name="connsiteX21" fmla="*/ 7147 w 10000"/>
                  <a:gd name="connsiteY21" fmla="*/ 369 h 10287"/>
                  <a:gd name="connsiteX22" fmla="*/ 7075 w 10000"/>
                  <a:gd name="connsiteY22" fmla="*/ 382 h 10287"/>
                  <a:gd name="connsiteX23" fmla="*/ 7010 w 10000"/>
                  <a:gd name="connsiteY23" fmla="*/ 382 h 10287"/>
                  <a:gd name="connsiteX24" fmla="*/ 6926 w 10000"/>
                  <a:gd name="connsiteY24" fmla="*/ 395 h 10287"/>
                  <a:gd name="connsiteX25" fmla="*/ 6854 w 10000"/>
                  <a:gd name="connsiteY25" fmla="*/ 407 h 10287"/>
                  <a:gd name="connsiteX26" fmla="*/ 6770 w 10000"/>
                  <a:gd name="connsiteY26" fmla="*/ 420 h 10287"/>
                  <a:gd name="connsiteX27" fmla="*/ 6705 w 10000"/>
                  <a:gd name="connsiteY27" fmla="*/ 420 h 10287"/>
                  <a:gd name="connsiteX28" fmla="*/ 6621 w 10000"/>
                  <a:gd name="connsiteY28" fmla="*/ 432 h 10287"/>
                  <a:gd name="connsiteX29" fmla="*/ 6537 w 10000"/>
                  <a:gd name="connsiteY29" fmla="*/ 432 h 10287"/>
                  <a:gd name="connsiteX30" fmla="*/ 6453 w 10000"/>
                  <a:gd name="connsiteY30" fmla="*/ 445 h 10287"/>
                  <a:gd name="connsiteX31" fmla="*/ 6364 w 10000"/>
                  <a:gd name="connsiteY31" fmla="*/ 458 h 10287"/>
                  <a:gd name="connsiteX32" fmla="*/ 6280 w 10000"/>
                  <a:gd name="connsiteY32" fmla="*/ 470 h 10287"/>
                  <a:gd name="connsiteX33" fmla="*/ 6184 w 10000"/>
                  <a:gd name="connsiteY33" fmla="*/ 483 h 10287"/>
                  <a:gd name="connsiteX34" fmla="*/ 6100 w 10000"/>
                  <a:gd name="connsiteY34" fmla="*/ 496 h 10287"/>
                  <a:gd name="connsiteX35" fmla="*/ 6011 w 10000"/>
                  <a:gd name="connsiteY35" fmla="*/ 496 h 10287"/>
                  <a:gd name="connsiteX36" fmla="*/ 5927 w 10000"/>
                  <a:gd name="connsiteY36" fmla="*/ 508 h 10287"/>
                  <a:gd name="connsiteX37" fmla="*/ 5831 w 10000"/>
                  <a:gd name="connsiteY37" fmla="*/ 521 h 10287"/>
                  <a:gd name="connsiteX38" fmla="*/ 5742 w 10000"/>
                  <a:gd name="connsiteY38" fmla="*/ 534 h 10287"/>
                  <a:gd name="connsiteX39" fmla="*/ 5658 w 10000"/>
                  <a:gd name="connsiteY39" fmla="*/ 534 h 10287"/>
                  <a:gd name="connsiteX40" fmla="*/ 5562 w 10000"/>
                  <a:gd name="connsiteY40" fmla="*/ 546 h 10287"/>
                  <a:gd name="connsiteX41" fmla="*/ 5467 w 10000"/>
                  <a:gd name="connsiteY41" fmla="*/ 559 h 10287"/>
                  <a:gd name="connsiteX42" fmla="*/ 5377 w 10000"/>
                  <a:gd name="connsiteY42" fmla="*/ 572 h 10287"/>
                  <a:gd name="connsiteX43" fmla="*/ 5281 w 10000"/>
                  <a:gd name="connsiteY43" fmla="*/ 572 h 10287"/>
                  <a:gd name="connsiteX44" fmla="*/ 5185 w 10000"/>
                  <a:gd name="connsiteY44" fmla="*/ 597 h 10287"/>
                  <a:gd name="connsiteX45" fmla="*/ 5096 w 10000"/>
                  <a:gd name="connsiteY45" fmla="*/ 610 h 10287"/>
                  <a:gd name="connsiteX46" fmla="*/ 5000 w 10000"/>
                  <a:gd name="connsiteY46" fmla="*/ 616 h 10287"/>
                  <a:gd name="connsiteX47" fmla="*/ 4904 w 10000"/>
                  <a:gd name="connsiteY47" fmla="*/ 616 h 10287"/>
                  <a:gd name="connsiteX48" fmla="*/ 4809 w 10000"/>
                  <a:gd name="connsiteY48" fmla="*/ 629 h 10287"/>
                  <a:gd name="connsiteX49" fmla="*/ 4719 w 10000"/>
                  <a:gd name="connsiteY49" fmla="*/ 641 h 10287"/>
                  <a:gd name="connsiteX50" fmla="*/ 4623 w 10000"/>
                  <a:gd name="connsiteY50" fmla="*/ 654 h 10287"/>
                  <a:gd name="connsiteX51" fmla="*/ 4528 w 10000"/>
                  <a:gd name="connsiteY51" fmla="*/ 667 h 10287"/>
                  <a:gd name="connsiteX52" fmla="*/ 4438 w 10000"/>
                  <a:gd name="connsiteY52" fmla="*/ 679 h 10287"/>
                  <a:gd name="connsiteX53" fmla="*/ 4354 w 10000"/>
                  <a:gd name="connsiteY53" fmla="*/ 692 h 10287"/>
                  <a:gd name="connsiteX54" fmla="*/ 4258 w 10000"/>
                  <a:gd name="connsiteY54" fmla="*/ 704 h 10287"/>
                  <a:gd name="connsiteX55" fmla="*/ 4163 w 10000"/>
                  <a:gd name="connsiteY55" fmla="*/ 717 h 10287"/>
                  <a:gd name="connsiteX56" fmla="*/ 4073 w 10000"/>
                  <a:gd name="connsiteY56" fmla="*/ 730 h 10287"/>
                  <a:gd name="connsiteX57" fmla="*/ 3977 w 10000"/>
                  <a:gd name="connsiteY57" fmla="*/ 742 h 10287"/>
                  <a:gd name="connsiteX58" fmla="*/ 3882 w 10000"/>
                  <a:gd name="connsiteY58" fmla="*/ 755 h 10287"/>
                  <a:gd name="connsiteX59" fmla="*/ 3804 w 10000"/>
                  <a:gd name="connsiteY59" fmla="*/ 768 h 10287"/>
                  <a:gd name="connsiteX60" fmla="*/ 3720 w 10000"/>
                  <a:gd name="connsiteY60" fmla="*/ 780 h 10287"/>
                  <a:gd name="connsiteX61" fmla="*/ 3624 w 10000"/>
                  <a:gd name="connsiteY61" fmla="*/ 793 h 10287"/>
                  <a:gd name="connsiteX62" fmla="*/ 3541 w 10000"/>
                  <a:gd name="connsiteY62" fmla="*/ 806 h 10287"/>
                  <a:gd name="connsiteX63" fmla="*/ 3463 w 10000"/>
                  <a:gd name="connsiteY63" fmla="*/ 818 h 10287"/>
                  <a:gd name="connsiteX64" fmla="*/ 3367 w 10000"/>
                  <a:gd name="connsiteY64" fmla="*/ 831 h 10287"/>
                  <a:gd name="connsiteX65" fmla="*/ 3283 w 10000"/>
                  <a:gd name="connsiteY65" fmla="*/ 831 h 10287"/>
                  <a:gd name="connsiteX66" fmla="*/ 3194 w 10000"/>
                  <a:gd name="connsiteY66" fmla="*/ 844 h 10287"/>
                  <a:gd name="connsiteX67" fmla="*/ 3110 w 10000"/>
                  <a:gd name="connsiteY67" fmla="*/ 869 h 10287"/>
                  <a:gd name="connsiteX68" fmla="*/ 3014 w 10000"/>
                  <a:gd name="connsiteY68" fmla="*/ 882 h 10287"/>
                  <a:gd name="connsiteX69" fmla="*/ 2931 w 10000"/>
                  <a:gd name="connsiteY69" fmla="*/ 882 h 10287"/>
                  <a:gd name="connsiteX70" fmla="*/ 2853 w 10000"/>
                  <a:gd name="connsiteY70" fmla="*/ 894 h 10287"/>
                  <a:gd name="connsiteX71" fmla="*/ 2757 w 10000"/>
                  <a:gd name="connsiteY71" fmla="*/ 907 h 10287"/>
                  <a:gd name="connsiteX72" fmla="*/ 2673 w 10000"/>
                  <a:gd name="connsiteY72" fmla="*/ 920 h 10287"/>
                  <a:gd name="connsiteX73" fmla="*/ 2590 w 10000"/>
                  <a:gd name="connsiteY73" fmla="*/ 932 h 10287"/>
                  <a:gd name="connsiteX74" fmla="*/ 2512 w 10000"/>
                  <a:gd name="connsiteY74" fmla="*/ 945 h 10287"/>
                  <a:gd name="connsiteX75" fmla="*/ 2428 w 10000"/>
                  <a:gd name="connsiteY75" fmla="*/ 951 h 10287"/>
                  <a:gd name="connsiteX76" fmla="*/ 2344 w 10000"/>
                  <a:gd name="connsiteY76" fmla="*/ 964 h 10287"/>
                  <a:gd name="connsiteX77" fmla="*/ 2261 w 10000"/>
                  <a:gd name="connsiteY77" fmla="*/ 976 h 10287"/>
                  <a:gd name="connsiteX78" fmla="*/ 2183 w 10000"/>
                  <a:gd name="connsiteY78" fmla="*/ 989 h 10287"/>
                  <a:gd name="connsiteX79" fmla="*/ 2099 w 10000"/>
                  <a:gd name="connsiteY79" fmla="*/ 989 h 10287"/>
                  <a:gd name="connsiteX80" fmla="*/ 2028 w 10000"/>
                  <a:gd name="connsiteY80" fmla="*/ 1014 h 10287"/>
                  <a:gd name="connsiteX81" fmla="*/ 1944 w 10000"/>
                  <a:gd name="connsiteY81" fmla="*/ 1027 h 10287"/>
                  <a:gd name="connsiteX82" fmla="*/ 1866 w 10000"/>
                  <a:gd name="connsiteY82" fmla="*/ 1040 h 10287"/>
                  <a:gd name="connsiteX83" fmla="*/ 1794 w 10000"/>
                  <a:gd name="connsiteY83" fmla="*/ 1040 h 10287"/>
                  <a:gd name="connsiteX84" fmla="*/ 1722 w 10000"/>
                  <a:gd name="connsiteY84" fmla="*/ 1065 h 10287"/>
                  <a:gd name="connsiteX85" fmla="*/ 1639 w 10000"/>
                  <a:gd name="connsiteY85" fmla="*/ 1065 h 10287"/>
                  <a:gd name="connsiteX86" fmla="*/ 1573 w 10000"/>
                  <a:gd name="connsiteY86" fmla="*/ 1078 h 10287"/>
                  <a:gd name="connsiteX87" fmla="*/ 1501 w 10000"/>
                  <a:gd name="connsiteY87" fmla="*/ 1090 h 10287"/>
                  <a:gd name="connsiteX88" fmla="*/ 1429 w 10000"/>
                  <a:gd name="connsiteY88" fmla="*/ 1103 h 10287"/>
                  <a:gd name="connsiteX89" fmla="*/ 1358 w 10000"/>
                  <a:gd name="connsiteY89" fmla="*/ 1103 h 10287"/>
                  <a:gd name="connsiteX90" fmla="*/ 1292 w 10000"/>
                  <a:gd name="connsiteY90" fmla="*/ 1128 h 10287"/>
                  <a:gd name="connsiteX91" fmla="*/ 1232 w 10000"/>
                  <a:gd name="connsiteY91" fmla="*/ 1141 h 10287"/>
                  <a:gd name="connsiteX92" fmla="*/ 1160 w 10000"/>
                  <a:gd name="connsiteY92" fmla="*/ 1154 h 10287"/>
                  <a:gd name="connsiteX93" fmla="*/ 1089 w 10000"/>
                  <a:gd name="connsiteY93" fmla="*/ 1154 h 10287"/>
                  <a:gd name="connsiteX94" fmla="*/ 1029 w 10000"/>
                  <a:gd name="connsiteY94" fmla="*/ 1166 h 10287"/>
                  <a:gd name="connsiteX95" fmla="*/ 963 w 10000"/>
                  <a:gd name="connsiteY95" fmla="*/ 1166 h 10287"/>
                  <a:gd name="connsiteX96" fmla="*/ 903 w 10000"/>
                  <a:gd name="connsiteY96" fmla="*/ 1179 h 10287"/>
                  <a:gd name="connsiteX97" fmla="*/ 843 w 10000"/>
                  <a:gd name="connsiteY97" fmla="*/ 1179 h 10287"/>
                  <a:gd name="connsiteX98" fmla="*/ 783 w 10000"/>
                  <a:gd name="connsiteY98" fmla="*/ 1191 h 10287"/>
                  <a:gd name="connsiteX99" fmla="*/ 736 w 10000"/>
                  <a:gd name="connsiteY99" fmla="*/ 1204 h 10287"/>
                  <a:gd name="connsiteX100" fmla="*/ 688 w 10000"/>
                  <a:gd name="connsiteY100" fmla="*/ 1217 h 10287"/>
                  <a:gd name="connsiteX101" fmla="*/ 634 w 10000"/>
                  <a:gd name="connsiteY101" fmla="*/ 1217 h 10287"/>
                  <a:gd name="connsiteX102" fmla="*/ 574 w 10000"/>
                  <a:gd name="connsiteY102" fmla="*/ 1229 h 10287"/>
                  <a:gd name="connsiteX103" fmla="*/ 526 w 10000"/>
                  <a:gd name="connsiteY103" fmla="*/ 1229 h 10287"/>
                  <a:gd name="connsiteX104" fmla="*/ 478 w 10000"/>
                  <a:gd name="connsiteY104" fmla="*/ 1242 h 10287"/>
                  <a:gd name="connsiteX105" fmla="*/ 431 w 10000"/>
                  <a:gd name="connsiteY105" fmla="*/ 1242 h 10287"/>
                  <a:gd name="connsiteX106" fmla="*/ 383 w 10000"/>
                  <a:gd name="connsiteY106" fmla="*/ 1255 h 10287"/>
                  <a:gd name="connsiteX107" fmla="*/ 347 w 10000"/>
                  <a:gd name="connsiteY107" fmla="*/ 1255 h 10287"/>
                  <a:gd name="connsiteX108" fmla="*/ 317 w 10000"/>
                  <a:gd name="connsiteY108" fmla="*/ 1267 h 10287"/>
                  <a:gd name="connsiteX109" fmla="*/ 281 w 10000"/>
                  <a:gd name="connsiteY109" fmla="*/ 1267 h 10287"/>
                  <a:gd name="connsiteX110" fmla="*/ 233 w 10000"/>
                  <a:gd name="connsiteY110" fmla="*/ 1280 h 10287"/>
                  <a:gd name="connsiteX111" fmla="*/ 209 w 10000"/>
                  <a:gd name="connsiteY111" fmla="*/ 1280 h 10287"/>
                  <a:gd name="connsiteX112" fmla="*/ 173 w 10000"/>
                  <a:gd name="connsiteY112" fmla="*/ 1280 h 10287"/>
                  <a:gd name="connsiteX113" fmla="*/ 114 w 10000"/>
                  <a:gd name="connsiteY113" fmla="*/ 1286 h 10287"/>
                  <a:gd name="connsiteX114" fmla="*/ 78 w 10000"/>
                  <a:gd name="connsiteY114" fmla="*/ 1299 h 10287"/>
                  <a:gd name="connsiteX115" fmla="*/ 42 w 10000"/>
                  <a:gd name="connsiteY115" fmla="*/ 1299 h 10287"/>
                  <a:gd name="connsiteX116" fmla="*/ 24 w 10000"/>
                  <a:gd name="connsiteY116" fmla="*/ 1312 h 10287"/>
                  <a:gd name="connsiteX117" fmla="*/ 0 w 10000"/>
                  <a:gd name="connsiteY117" fmla="*/ 1312 h 10287"/>
                  <a:gd name="connsiteX118" fmla="*/ 0 w 10000"/>
                  <a:gd name="connsiteY118" fmla="*/ 1312 h 10287"/>
                  <a:gd name="connsiteX119" fmla="*/ 0 w 10000"/>
                  <a:gd name="connsiteY119" fmla="*/ 1324 h 10287"/>
                  <a:gd name="connsiteX120" fmla="*/ 12 w 10000"/>
                  <a:gd name="connsiteY120" fmla="*/ 1350 h 10287"/>
                  <a:gd name="connsiteX121" fmla="*/ 12 w 10000"/>
                  <a:gd name="connsiteY121" fmla="*/ 1375 h 10287"/>
                  <a:gd name="connsiteX122" fmla="*/ 24 w 10000"/>
                  <a:gd name="connsiteY122" fmla="*/ 1400 h 10287"/>
                  <a:gd name="connsiteX123" fmla="*/ 30 w 10000"/>
                  <a:gd name="connsiteY123" fmla="*/ 1438 h 10287"/>
                  <a:gd name="connsiteX124" fmla="*/ 42 w 10000"/>
                  <a:gd name="connsiteY124" fmla="*/ 1476 h 10287"/>
                  <a:gd name="connsiteX125" fmla="*/ 54 w 10000"/>
                  <a:gd name="connsiteY125" fmla="*/ 1501 h 10287"/>
                  <a:gd name="connsiteX126" fmla="*/ 66 w 10000"/>
                  <a:gd name="connsiteY126" fmla="*/ 1552 h 10287"/>
                  <a:gd name="connsiteX127" fmla="*/ 78 w 10000"/>
                  <a:gd name="connsiteY127" fmla="*/ 1603 h 10287"/>
                  <a:gd name="connsiteX128" fmla="*/ 90 w 10000"/>
                  <a:gd name="connsiteY128" fmla="*/ 1647 h 10287"/>
                  <a:gd name="connsiteX129" fmla="*/ 102 w 10000"/>
                  <a:gd name="connsiteY129" fmla="*/ 1710 h 10287"/>
                  <a:gd name="connsiteX130" fmla="*/ 126 w 10000"/>
                  <a:gd name="connsiteY130" fmla="*/ 1773 h 10287"/>
                  <a:gd name="connsiteX131" fmla="*/ 150 w 10000"/>
                  <a:gd name="connsiteY131" fmla="*/ 1837 h 10287"/>
                  <a:gd name="connsiteX132" fmla="*/ 173 w 10000"/>
                  <a:gd name="connsiteY132" fmla="*/ 1913 h 10287"/>
                  <a:gd name="connsiteX133" fmla="*/ 185 w 10000"/>
                  <a:gd name="connsiteY133" fmla="*/ 1969 h 10287"/>
                  <a:gd name="connsiteX134" fmla="*/ 209 w 10000"/>
                  <a:gd name="connsiteY134" fmla="*/ 2045 h 10287"/>
                  <a:gd name="connsiteX135" fmla="*/ 221 w 10000"/>
                  <a:gd name="connsiteY135" fmla="*/ 2121 h 10287"/>
                  <a:gd name="connsiteX136" fmla="*/ 245 w 10000"/>
                  <a:gd name="connsiteY136" fmla="*/ 2210 h 10287"/>
                  <a:gd name="connsiteX137" fmla="*/ 269 w 10000"/>
                  <a:gd name="connsiteY137" fmla="*/ 2279 h 10287"/>
                  <a:gd name="connsiteX138" fmla="*/ 305 w 10000"/>
                  <a:gd name="connsiteY138" fmla="*/ 2381 h 10287"/>
                  <a:gd name="connsiteX139" fmla="*/ 329 w 10000"/>
                  <a:gd name="connsiteY139" fmla="*/ 2457 h 10287"/>
                  <a:gd name="connsiteX140" fmla="*/ 347 w 10000"/>
                  <a:gd name="connsiteY140" fmla="*/ 2558 h 10287"/>
                  <a:gd name="connsiteX141" fmla="*/ 371 w 10000"/>
                  <a:gd name="connsiteY141" fmla="*/ 2653 h 10287"/>
                  <a:gd name="connsiteX142" fmla="*/ 395 w 10000"/>
                  <a:gd name="connsiteY142" fmla="*/ 2754 h 10287"/>
                  <a:gd name="connsiteX143" fmla="*/ 431 w 10000"/>
                  <a:gd name="connsiteY143" fmla="*/ 2842 h 10287"/>
                  <a:gd name="connsiteX144" fmla="*/ 455 w 10000"/>
                  <a:gd name="connsiteY144" fmla="*/ 2937 h 10287"/>
                  <a:gd name="connsiteX145" fmla="*/ 490 w 10000"/>
                  <a:gd name="connsiteY145" fmla="*/ 3038 h 10287"/>
                  <a:gd name="connsiteX146" fmla="*/ 514 w 10000"/>
                  <a:gd name="connsiteY146" fmla="*/ 3152 h 10287"/>
                  <a:gd name="connsiteX147" fmla="*/ 550 w 10000"/>
                  <a:gd name="connsiteY147" fmla="*/ 3253 h 10287"/>
                  <a:gd name="connsiteX148" fmla="*/ 586 w 10000"/>
                  <a:gd name="connsiteY148" fmla="*/ 3374 h 10287"/>
                  <a:gd name="connsiteX149" fmla="*/ 610 w 10000"/>
                  <a:gd name="connsiteY149" fmla="*/ 3475 h 10287"/>
                  <a:gd name="connsiteX150" fmla="*/ 646 w 10000"/>
                  <a:gd name="connsiteY150" fmla="*/ 3589 h 10287"/>
                  <a:gd name="connsiteX151" fmla="*/ 676 w 10000"/>
                  <a:gd name="connsiteY151" fmla="*/ 3684 h 10287"/>
                  <a:gd name="connsiteX152" fmla="*/ 712 w 10000"/>
                  <a:gd name="connsiteY152" fmla="*/ 3810 h 10287"/>
                  <a:gd name="connsiteX153" fmla="*/ 736 w 10000"/>
                  <a:gd name="connsiteY153" fmla="*/ 3924 h 10287"/>
                  <a:gd name="connsiteX154" fmla="*/ 772 w 10000"/>
                  <a:gd name="connsiteY154" fmla="*/ 4031 h 10287"/>
                  <a:gd name="connsiteX155" fmla="*/ 807 w 10000"/>
                  <a:gd name="connsiteY155" fmla="*/ 4158 h 10287"/>
                  <a:gd name="connsiteX156" fmla="*/ 843 w 10000"/>
                  <a:gd name="connsiteY156" fmla="*/ 4265 h 10287"/>
                  <a:gd name="connsiteX157" fmla="*/ 867 w 10000"/>
                  <a:gd name="connsiteY157" fmla="*/ 4379 h 10287"/>
                  <a:gd name="connsiteX158" fmla="*/ 903 w 10000"/>
                  <a:gd name="connsiteY158" fmla="*/ 4506 h 10287"/>
                  <a:gd name="connsiteX159" fmla="*/ 927 w 10000"/>
                  <a:gd name="connsiteY159" fmla="*/ 4613 h 10287"/>
                  <a:gd name="connsiteX160" fmla="*/ 975 w 10000"/>
                  <a:gd name="connsiteY160" fmla="*/ 4727 h 10287"/>
                  <a:gd name="connsiteX161" fmla="*/ 993 w 10000"/>
                  <a:gd name="connsiteY161" fmla="*/ 4854 h 10287"/>
                  <a:gd name="connsiteX162" fmla="*/ 1029 w 10000"/>
                  <a:gd name="connsiteY162" fmla="*/ 4961 h 10287"/>
                  <a:gd name="connsiteX163" fmla="*/ 1065 w 10000"/>
                  <a:gd name="connsiteY163" fmla="*/ 5088 h 10287"/>
                  <a:gd name="connsiteX164" fmla="*/ 1100 w 10000"/>
                  <a:gd name="connsiteY164" fmla="*/ 5214 h 10287"/>
                  <a:gd name="connsiteX165" fmla="*/ 1136 w 10000"/>
                  <a:gd name="connsiteY165" fmla="*/ 5322 h 10287"/>
                  <a:gd name="connsiteX166" fmla="*/ 1160 w 10000"/>
                  <a:gd name="connsiteY166" fmla="*/ 5436 h 10287"/>
                  <a:gd name="connsiteX167" fmla="*/ 1196 w 10000"/>
                  <a:gd name="connsiteY167" fmla="*/ 5549 h 10287"/>
                  <a:gd name="connsiteX168" fmla="*/ 1232 w 10000"/>
                  <a:gd name="connsiteY168" fmla="*/ 5657 h 10287"/>
                  <a:gd name="connsiteX169" fmla="*/ 1256 w 10000"/>
                  <a:gd name="connsiteY169" fmla="*/ 5771 h 10287"/>
                  <a:gd name="connsiteX170" fmla="*/ 1292 w 10000"/>
                  <a:gd name="connsiteY170" fmla="*/ 5885 h 10287"/>
                  <a:gd name="connsiteX171" fmla="*/ 1322 w 10000"/>
                  <a:gd name="connsiteY171" fmla="*/ 5992 h 10287"/>
                  <a:gd name="connsiteX172" fmla="*/ 1358 w 10000"/>
                  <a:gd name="connsiteY172" fmla="*/ 6119 h 10287"/>
                  <a:gd name="connsiteX173" fmla="*/ 1382 w 10000"/>
                  <a:gd name="connsiteY173" fmla="*/ 6220 h 10287"/>
                  <a:gd name="connsiteX174" fmla="*/ 1406 w 10000"/>
                  <a:gd name="connsiteY174" fmla="*/ 6315 h 10287"/>
                  <a:gd name="connsiteX175" fmla="*/ 1441 w 10000"/>
                  <a:gd name="connsiteY175" fmla="*/ 6429 h 10287"/>
                  <a:gd name="connsiteX176" fmla="*/ 1477 w 10000"/>
                  <a:gd name="connsiteY176" fmla="*/ 6543 h 10287"/>
                  <a:gd name="connsiteX177" fmla="*/ 1501 w 10000"/>
                  <a:gd name="connsiteY177" fmla="*/ 6625 h 10287"/>
                  <a:gd name="connsiteX178" fmla="*/ 1525 w 10000"/>
                  <a:gd name="connsiteY178" fmla="*/ 6726 h 10287"/>
                  <a:gd name="connsiteX179" fmla="*/ 1549 w 10000"/>
                  <a:gd name="connsiteY179" fmla="*/ 6827 h 10287"/>
                  <a:gd name="connsiteX180" fmla="*/ 1585 w 10000"/>
                  <a:gd name="connsiteY180" fmla="*/ 6935 h 10287"/>
                  <a:gd name="connsiteX181" fmla="*/ 1609 w 10000"/>
                  <a:gd name="connsiteY181" fmla="*/ 7011 h 10287"/>
                  <a:gd name="connsiteX182" fmla="*/ 1627 w 10000"/>
                  <a:gd name="connsiteY182" fmla="*/ 7112 h 10287"/>
                  <a:gd name="connsiteX183" fmla="*/ 1651 w 10000"/>
                  <a:gd name="connsiteY183" fmla="*/ 7200 h 10287"/>
                  <a:gd name="connsiteX184" fmla="*/ 1675 w 10000"/>
                  <a:gd name="connsiteY184" fmla="*/ 7295 h 10287"/>
                  <a:gd name="connsiteX185" fmla="*/ 1687 w 10000"/>
                  <a:gd name="connsiteY185" fmla="*/ 7384 h 10287"/>
                  <a:gd name="connsiteX186" fmla="*/ 1722 w 10000"/>
                  <a:gd name="connsiteY186" fmla="*/ 7472 h 10287"/>
                  <a:gd name="connsiteX187" fmla="*/ 1746 w 10000"/>
                  <a:gd name="connsiteY187" fmla="*/ 7561 h 10287"/>
                  <a:gd name="connsiteX188" fmla="*/ 1770 w 10000"/>
                  <a:gd name="connsiteY188" fmla="*/ 7643 h 10287"/>
                  <a:gd name="connsiteX189" fmla="*/ 1782 w 10000"/>
                  <a:gd name="connsiteY189" fmla="*/ 7732 h 10287"/>
                  <a:gd name="connsiteX190" fmla="*/ 1806 w 10000"/>
                  <a:gd name="connsiteY190" fmla="*/ 7808 h 10287"/>
                  <a:gd name="connsiteX191" fmla="*/ 1818 w 10000"/>
                  <a:gd name="connsiteY191" fmla="*/ 7896 h 10287"/>
                  <a:gd name="connsiteX192" fmla="*/ 1854 w 10000"/>
                  <a:gd name="connsiteY192" fmla="*/ 7978 h 10287"/>
                  <a:gd name="connsiteX193" fmla="*/ 1866 w 10000"/>
                  <a:gd name="connsiteY193" fmla="*/ 8054 h 10287"/>
                  <a:gd name="connsiteX194" fmla="*/ 1890 w 10000"/>
                  <a:gd name="connsiteY194" fmla="*/ 8143 h 10287"/>
                  <a:gd name="connsiteX195" fmla="*/ 1902 w 10000"/>
                  <a:gd name="connsiteY195" fmla="*/ 8219 h 10287"/>
                  <a:gd name="connsiteX196" fmla="*/ 1926 w 10000"/>
                  <a:gd name="connsiteY196" fmla="*/ 8301 h 10287"/>
                  <a:gd name="connsiteX197" fmla="*/ 1938 w 10000"/>
                  <a:gd name="connsiteY197" fmla="*/ 8364 h 10287"/>
                  <a:gd name="connsiteX198" fmla="*/ 1956 w 10000"/>
                  <a:gd name="connsiteY198" fmla="*/ 8440 h 10287"/>
                  <a:gd name="connsiteX199" fmla="*/ 1968 w 10000"/>
                  <a:gd name="connsiteY199" fmla="*/ 8516 h 10287"/>
                  <a:gd name="connsiteX200" fmla="*/ 1992 w 10000"/>
                  <a:gd name="connsiteY200" fmla="*/ 8586 h 10287"/>
                  <a:gd name="connsiteX201" fmla="*/ 2004 w 10000"/>
                  <a:gd name="connsiteY201" fmla="*/ 8649 h 10287"/>
                  <a:gd name="connsiteX202" fmla="*/ 2016 w 10000"/>
                  <a:gd name="connsiteY202" fmla="*/ 8725 h 10287"/>
                  <a:gd name="connsiteX203" fmla="*/ 2028 w 10000"/>
                  <a:gd name="connsiteY203" fmla="*/ 8801 h 10287"/>
                  <a:gd name="connsiteX204" fmla="*/ 2051 w 10000"/>
                  <a:gd name="connsiteY204" fmla="*/ 8864 h 10287"/>
                  <a:gd name="connsiteX205" fmla="*/ 2051 w 10000"/>
                  <a:gd name="connsiteY205" fmla="*/ 8921 h 10287"/>
                  <a:gd name="connsiteX206" fmla="*/ 2075 w 10000"/>
                  <a:gd name="connsiteY206" fmla="*/ 8984 h 10287"/>
                  <a:gd name="connsiteX207" fmla="*/ 2075 w 10000"/>
                  <a:gd name="connsiteY207" fmla="*/ 9047 h 10287"/>
                  <a:gd name="connsiteX208" fmla="*/ 2099 w 10000"/>
                  <a:gd name="connsiteY208" fmla="*/ 9123 h 10287"/>
                  <a:gd name="connsiteX209" fmla="*/ 2111 w 10000"/>
                  <a:gd name="connsiteY209" fmla="*/ 9174 h 10287"/>
                  <a:gd name="connsiteX210" fmla="*/ 2123 w 10000"/>
                  <a:gd name="connsiteY210" fmla="*/ 9231 h 10287"/>
                  <a:gd name="connsiteX211" fmla="*/ 2135 w 10000"/>
                  <a:gd name="connsiteY211" fmla="*/ 9294 h 10287"/>
                  <a:gd name="connsiteX212" fmla="*/ 2147 w 10000"/>
                  <a:gd name="connsiteY212" fmla="*/ 9357 h 10287"/>
                  <a:gd name="connsiteX213" fmla="*/ 2159 w 10000"/>
                  <a:gd name="connsiteY213" fmla="*/ 9408 h 10287"/>
                  <a:gd name="connsiteX214" fmla="*/ 2159 w 10000"/>
                  <a:gd name="connsiteY214" fmla="*/ 9458 h 10287"/>
                  <a:gd name="connsiteX215" fmla="*/ 2171 w 10000"/>
                  <a:gd name="connsiteY215" fmla="*/ 9509 h 10287"/>
                  <a:gd name="connsiteX216" fmla="*/ 2183 w 10000"/>
                  <a:gd name="connsiteY216" fmla="*/ 9553 h 10287"/>
                  <a:gd name="connsiteX217" fmla="*/ 2183 w 10000"/>
                  <a:gd name="connsiteY217" fmla="*/ 9604 h 10287"/>
                  <a:gd name="connsiteX218" fmla="*/ 2195 w 10000"/>
                  <a:gd name="connsiteY218" fmla="*/ 9654 h 10287"/>
                  <a:gd name="connsiteX219" fmla="*/ 2195 w 10000"/>
                  <a:gd name="connsiteY219" fmla="*/ 9692 h 10287"/>
                  <a:gd name="connsiteX220" fmla="*/ 2207 w 10000"/>
                  <a:gd name="connsiteY220" fmla="*/ 9743 h 10287"/>
                  <a:gd name="connsiteX221" fmla="*/ 2207 w 10000"/>
                  <a:gd name="connsiteY221" fmla="*/ 9781 h 10287"/>
                  <a:gd name="connsiteX222" fmla="*/ 2219 w 10000"/>
                  <a:gd name="connsiteY222" fmla="*/ 9819 h 10287"/>
                  <a:gd name="connsiteX223" fmla="*/ 2219 w 10000"/>
                  <a:gd name="connsiteY223" fmla="*/ 9857 h 10287"/>
                  <a:gd name="connsiteX224" fmla="*/ 2243 w 10000"/>
                  <a:gd name="connsiteY224" fmla="*/ 9901 h 10287"/>
                  <a:gd name="connsiteX225" fmla="*/ 2243 w 10000"/>
                  <a:gd name="connsiteY225" fmla="*/ 9926 h 10287"/>
                  <a:gd name="connsiteX226" fmla="*/ 2255 w 10000"/>
                  <a:gd name="connsiteY226" fmla="*/ 9964 h 10287"/>
                  <a:gd name="connsiteX227" fmla="*/ 2255 w 10000"/>
                  <a:gd name="connsiteY227" fmla="*/ 10002 h 10287"/>
                  <a:gd name="connsiteX228" fmla="*/ 2261 w 10000"/>
                  <a:gd name="connsiteY228" fmla="*/ 10040 h 10287"/>
                  <a:gd name="connsiteX229" fmla="*/ 2261 w 10000"/>
                  <a:gd name="connsiteY229" fmla="*/ 10091 h 10287"/>
                  <a:gd name="connsiteX230" fmla="*/ 2273 w 10000"/>
                  <a:gd name="connsiteY230" fmla="*/ 10142 h 10287"/>
                  <a:gd name="connsiteX231" fmla="*/ 2273 w 10000"/>
                  <a:gd name="connsiteY231" fmla="*/ 10179 h 10287"/>
                  <a:gd name="connsiteX232" fmla="*/ 2285 w 10000"/>
                  <a:gd name="connsiteY232" fmla="*/ 10217 h 10287"/>
                  <a:gd name="connsiteX233" fmla="*/ 2285 w 10000"/>
                  <a:gd name="connsiteY233" fmla="*/ 10262 h 10287"/>
                  <a:gd name="connsiteX234" fmla="*/ 2297 w 10000"/>
                  <a:gd name="connsiteY234" fmla="*/ 10287 h 10287"/>
                  <a:gd name="connsiteX235" fmla="*/ 2297 w 10000"/>
                  <a:gd name="connsiteY235" fmla="*/ 10274 h 10287"/>
                  <a:gd name="connsiteX236" fmla="*/ 2309 w 10000"/>
                  <a:gd name="connsiteY236" fmla="*/ 10262 h 10287"/>
                  <a:gd name="connsiteX237" fmla="*/ 2333 w 10000"/>
                  <a:gd name="connsiteY237" fmla="*/ 10249 h 10287"/>
                  <a:gd name="connsiteX238" fmla="*/ 2380 w 10000"/>
                  <a:gd name="connsiteY238" fmla="*/ 10249 h 10287"/>
                  <a:gd name="connsiteX239" fmla="*/ 2416 w 10000"/>
                  <a:gd name="connsiteY239" fmla="*/ 10224 h 10287"/>
                  <a:gd name="connsiteX240" fmla="*/ 2476 w 10000"/>
                  <a:gd name="connsiteY240" fmla="*/ 10217 h 10287"/>
                  <a:gd name="connsiteX241" fmla="*/ 2500 w 10000"/>
                  <a:gd name="connsiteY241" fmla="*/ 10205 h 10287"/>
                  <a:gd name="connsiteX242" fmla="*/ 2548 w 10000"/>
                  <a:gd name="connsiteY242" fmla="*/ 10205 h 10287"/>
                  <a:gd name="connsiteX243" fmla="*/ 2578 w 10000"/>
                  <a:gd name="connsiteY243" fmla="*/ 10192 h 10287"/>
                  <a:gd name="connsiteX244" fmla="*/ 2626 w 10000"/>
                  <a:gd name="connsiteY244" fmla="*/ 10179 h 10287"/>
                  <a:gd name="connsiteX245" fmla="*/ 2661 w 10000"/>
                  <a:gd name="connsiteY245" fmla="*/ 10167 h 10287"/>
                  <a:gd name="connsiteX246" fmla="*/ 2697 w 10000"/>
                  <a:gd name="connsiteY246" fmla="*/ 10142 h 10287"/>
                  <a:gd name="connsiteX247" fmla="*/ 2745 w 10000"/>
                  <a:gd name="connsiteY247" fmla="*/ 10129 h 10287"/>
                  <a:gd name="connsiteX248" fmla="*/ 2793 w 10000"/>
                  <a:gd name="connsiteY248" fmla="*/ 10116 h 10287"/>
                  <a:gd name="connsiteX249" fmla="*/ 2841 w 10000"/>
                  <a:gd name="connsiteY249" fmla="*/ 10104 h 10287"/>
                  <a:gd name="connsiteX250" fmla="*/ 2889 w 10000"/>
                  <a:gd name="connsiteY250" fmla="*/ 10091 h 10287"/>
                  <a:gd name="connsiteX251" fmla="*/ 2943 w 10000"/>
                  <a:gd name="connsiteY251" fmla="*/ 10078 h 10287"/>
                  <a:gd name="connsiteX252" fmla="*/ 2990 w 10000"/>
                  <a:gd name="connsiteY252" fmla="*/ 10066 h 10287"/>
                  <a:gd name="connsiteX253" fmla="*/ 3050 w 10000"/>
                  <a:gd name="connsiteY253" fmla="*/ 10040 h 10287"/>
                  <a:gd name="connsiteX254" fmla="*/ 3110 w 10000"/>
                  <a:gd name="connsiteY254" fmla="*/ 10028 h 10287"/>
                  <a:gd name="connsiteX255" fmla="*/ 3170 w 10000"/>
                  <a:gd name="connsiteY255" fmla="*/ 10015 h 10287"/>
                  <a:gd name="connsiteX256" fmla="*/ 3224 w 10000"/>
                  <a:gd name="connsiteY256" fmla="*/ 9990 h 10287"/>
                  <a:gd name="connsiteX257" fmla="*/ 3283 w 10000"/>
                  <a:gd name="connsiteY257" fmla="*/ 9977 h 10287"/>
                  <a:gd name="connsiteX258" fmla="*/ 3355 w 10000"/>
                  <a:gd name="connsiteY258" fmla="*/ 9964 h 10287"/>
                  <a:gd name="connsiteX259" fmla="*/ 3415 w 10000"/>
                  <a:gd name="connsiteY259" fmla="*/ 9939 h 10287"/>
                  <a:gd name="connsiteX260" fmla="*/ 3487 w 10000"/>
                  <a:gd name="connsiteY260" fmla="*/ 9926 h 10287"/>
                  <a:gd name="connsiteX261" fmla="*/ 3553 w 10000"/>
                  <a:gd name="connsiteY261" fmla="*/ 9914 h 10287"/>
                  <a:gd name="connsiteX262" fmla="*/ 3612 w 10000"/>
                  <a:gd name="connsiteY262" fmla="*/ 9889 h 10287"/>
                  <a:gd name="connsiteX263" fmla="*/ 3696 w 10000"/>
                  <a:gd name="connsiteY263" fmla="*/ 9870 h 10287"/>
                  <a:gd name="connsiteX264" fmla="*/ 3768 w 10000"/>
                  <a:gd name="connsiteY264" fmla="*/ 9857 h 10287"/>
                  <a:gd name="connsiteX265" fmla="*/ 3840 w 10000"/>
                  <a:gd name="connsiteY265" fmla="*/ 9832 h 10287"/>
                  <a:gd name="connsiteX266" fmla="*/ 3906 w 10000"/>
                  <a:gd name="connsiteY266" fmla="*/ 9819 h 10287"/>
                  <a:gd name="connsiteX267" fmla="*/ 3977 w 10000"/>
                  <a:gd name="connsiteY267" fmla="*/ 9794 h 10287"/>
                  <a:gd name="connsiteX268" fmla="*/ 4061 w 10000"/>
                  <a:gd name="connsiteY268" fmla="*/ 9781 h 10287"/>
                  <a:gd name="connsiteX269" fmla="*/ 4133 w 10000"/>
                  <a:gd name="connsiteY269" fmla="*/ 9756 h 10287"/>
                  <a:gd name="connsiteX270" fmla="*/ 4211 w 10000"/>
                  <a:gd name="connsiteY270" fmla="*/ 9730 h 10287"/>
                  <a:gd name="connsiteX271" fmla="*/ 4282 w 10000"/>
                  <a:gd name="connsiteY271" fmla="*/ 9718 h 10287"/>
                  <a:gd name="connsiteX272" fmla="*/ 4366 w 10000"/>
                  <a:gd name="connsiteY272" fmla="*/ 9692 h 10287"/>
                  <a:gd name="connsiteX273" fmla="*/ 4438 w 10000"/>
                  <a:gd name="connsiteY273" fmla="*/ 9680 h 10287"/>
                  <a:gd name="connsiteX274" fmla="*/ 4516 w 10000"/>
                  <a:gd name="connsiteY274" fmla="*/ 9654 h 10287"/>
                  <a:gd name="connsiteX275" fmla="*/ 4599 w 10000"/>
                  <a:gd name="connsiteY275" fmla="*/ 9642 h 10287"/>
                  <a:gd name="connsiteX276" fmla="*/ 4683 w 10000"/>
                  <a:gd name="connsiteY276" fmla="*/ 9629 h 10287"/>
                  <a:gd name="connsiteX277" fmla="*/ 4767 w 10000"/>
                  <a:gd name="connsiteY277" fmla="*/ 9604 h 10287"/>
                  <a:gd name="connsiteX278" fmla="*/ 4844 w 10000"/>
                  <a:gd name="connsiteY278" fmla="*/ 9579 h 10287"/>
                  <a:gd name="connsiteX279" fmla="*/ 4928 w 10000"/>
                  <a:gd name="connsiteY279" fmla="*/ 9566 h 10287"/>
                  <a:gd name="connsiteX280" fmla="*/ 5012 w 10000"/>
                  <a:gd name="connsiteY280" fmla="*/ 9547 h 10287"/>
                  <a:gd name="connsiteX281" fmla="*/ 5096 w 10000"/>
                  <a:gd name="connsiteY281" fmla="*/ 9534 h 10287"/>
                  <a:gd name="connsiteX282" fmla="*/ 5173 w 10000"/>
                  <a:gd name="connsiteY282" fmla="*/ 9522 h 10287"/>
                  <a:gd name="connsiteX283" fmla="*/ 5269 w 10000"/>
                  <a:gd name="connsiteY283" fmla="*/ 9496 h 10287"/>
                  <a:gd name="connsiteX284" fmla="*/ 5353 w 10000"/>
                  <a:gd name="connsiteY284" fmla="*/ 9484 h 10287"/>
                  <a:gd name="connsiteX285" fmla="*/ 5431 w 10000"/>
                  <a:gd name="connsiteY285" fmla="*/ 9458 h 10287"/>
                  <a:gd name="connsiteX286" fmla="*/ 5514 w 10000"/>
                  <a:gd name="connsiteY286" fmla="*/ 9446 h 10287"/>
                  <a:gd name="connsiteX287" fmla="*/ 5598 w 10000"/>
                  <a:gd name="connsiteY287" fmla="*/ 9420 h 10287"/>
                  <a:gd name="connsiteX288" fmla="*/ 5694 w 10000"/>
                  <a:gd name="connsiteY288" fmla="*/ 9408 h 10287"/>
                  <a:gd name="connsiteX289" fmla="*/ 5772 w 10000"/>
                  <a:gd name="connsiteY289" fmla="*/ 9395 h 10287"/>
                  <a:gd name="connsiteX290" fmla="*/ 5855 w 10000"/>
                  <a:gd name="connsiteY290" fmla="*/ 9383 h 10287"/>
                  <a:gd name="connsiteX291" fmla="*/ 5939 w 10000"/>
                  <a:gd name="connsiteY291" fmla="*/ 9370 h 10287"/>
                  <a:gd name="connsiteX292" fmla="*/ 6035 w 10000"/>
                  <a:gd name="connsiteY292" fmla="*/ 9357 h 10287"/>
                  <a:gd name="connsiteX293" fmla="*/ 6112 w 10000"/>
                  <a:gd name="connsiteY293" fmla="*/ 9345 h 10287"/>
                  <a:gd name="connsiteX294" fmla="*/ 6196 w 10000"/>
                  <a:gd name="connsiteY294" fmla="*/ 9319 h 10287"/>
                  <a:gd name="connsiteX295" fmla="*/ 6280 w 10000"/>
                  <a:gd name="connsiteY295" fmla="*/ 9307 h 10287"/>
                  <a:gd name="connsiteX296" fmla="*/ 6364 w 10000"/>
                  <a:gd name="connsiteY296" fmla="*/ 9294 h 10287"/>
                  <a:gd name="connsiteX297" fmla="*/ 6441 w 10000"/>
                  <a:gd name="connsiteY297" fmla="*/ 9269 h 10287"/>
                  <a:gd name="connsiteX298" fmla="*/ 6537 w 10000"/>
                  <a:gd name="connsiteY298" fmla="*/ 9256 h 10287"/>
                  <a:gd name="connsiteX299" fmla="*/ 6621 w 10000"/>
                  <a:gd name="connsiteY299" fmla="*/ 9243 h 10287"/>
                  <a:gd name="connsiteX300" fmla="*/ 6711 w 10000"/>
                  <a:gd name="connsiteY300" fmla="*/ 9231 h 10287"/>
                  <a:gd name="connsiteX301" fmla="*/ 6782 w 10000"/>
                  <a:gd name="connsiteY301" fmla="*/ 9212 h 10287"/>
                  <a:gd name="connsiteX302" fmla="*/ 6878 w 10000"/>
                  <a:gd name="connsiteY302" fmla="*/ 9199 h 10287"/>
                  <a:gd name="connsiteX303" fmla="*/ 6962 w 10000"/>
                  <a:gd name="connsiteY303" fmla="*/ 9174 h 10287"/>
                  <a:gd name="connsiteX304" fmla="*/ 7051 w 10000"/>
                  <a:gd name="connsiteY304" fmla="*/ 9161 h 10287"/>
                  <a:gd name="connsiteX305" fmla="*/ 7135 w 10000"/>
                  <a:gd name="connsiteY305" fmla="*/ 9136 h 10287"/>
                  <a:gd name="connsiteX306" fmla="*/ 7219 w 10000"/>
                  <a:gd name="connsiteY306" fmla="*/ 9123 h 10287"/>
                  <a:gd name="connsiteX307" fmla="*/ 7303 w 10000"/>
                  <a:gd name="connsiteY307" fmla="*/ 9098 h 10287"/>
                  <a:gd name="connsiteX308" fmla="*/ 7392 w 10000"/>
                  <a:gd name="connsiteY308" fmla="*/ 9085 h 10287"/>
                  <a:gd name="connsiteX309" fmla="*/ 7476 w 10000"/>
                  <a:gd name="connsiteY309" fmla="*/ 9060 h 10287"/>
                  <a:gd name="connsiteX310" fmla="*/ 7560 w 10000"/>
                  <a:gd name="connsiteY310" fmla="*/ 9035 h 10287"/>
                  <a:gd name="connsiteX311" fmla="*/ 7644 w 10000"/>
                  <a:gd name="connsiteY311" fmla="*/ 9022 h 10287"/>
                  <a:gd name="connsiteX312" fmla="*/ 7733 w 10000"/>
                  <a:gd name="connsiteY312" fmla="*/ 8997 h 10287"/>
                  <a:gd name="connsiteX313" fmla="*/ 7805 w 10000"/>
                  <a:gd name="connsiteY313" fmla="*/ 8984 h 10287"/>
                  <a:gd name="connsiteX314" fmla="*/ 7901 w 10000"/>
                  <a:gd name="connsiteY314" fmla="*/ 8959 h 10287"/>
                  <a:gd name="connsiteX315" fmla="*/ 7972 w 10000"/>
                  <a:gd name="connsiteY315" fmla="*/ 8946 h 10287"/>
                  <a:gd name="connsiteX316" fmla="*/ 8062 w 10000"/>
                  <a:gd name="connsiteY316" fmla="*/ 8921 h 10287"/>
                  <a:gd name="connsiteX317" fmla="*/ 8134 w 10000"/>
                  <a:gd name="connsiteY317" fmla="*/ 8895 h 10287"/>
                  <a:gd name="connsiteX318" fmla="*/ 8218 w 10000"/>
                  <a:gd name="connsiteY318" fmla="*/ 8889 h 10287"/>
                  <a:gd name="connsiteX319" fmla="*/ 8295 w 10000"/>
                  <a:gd name="connsiteY319" fmla="*/ 8864 h 10287"/>
                  <a:gd name="connsiteX320" fmla="*/ 8367 w 10000"/>
                  <a:gd name="connsiteY320" fmla="*/ 8851 h 10287"/>
                  <a:gd name="connsiteX321" fmla="*/ 8451 w 10000"/>
                  <a:gd name="connsiteY321" fmla="*/ 8826 h 10287"/>
                  <a:gd name="connsiteX322" fmla="*/ 8523 w 10000"/>
                  <a:gd name="connsiteY322" fmla="*/ 8813 h 10287"/>
                  <a:gd name="connsiteX323" fmla="*/ 8594 w 10000"/>
                  <a:gd name="connsiteY323" fmla="*/ 8788 h 10287"/>
                  <a:gd name="connsiteX324" fmla="*/ 8672 w 10000"/>
                  <a:gd name="connsiteY324" fmla="*/ 8763 h 10287"/>
                  <a:gd name="connsiteX325" fmla="*/ 8744 w 10000"/>
                  <a:gd name="connsiteY325" fmla="*/ 8750 h 10287"/>
                  <a:gd name="connsiteX326" fmla="*/ 8816 w 10000"/>
                  <a:gd name="connsiteY326" fmla="*/ 8725 h 10287"/>
                  <a:gd name="connsiteX327" fmla="*/ 8876 w 10000"/>
                  <a:gd name="connsiteY327" fmla="*/ 8712 h 10287"/>
                  <a:gd name="connsiteX328" fmla="*/ 8941 w 10000"/>
                  <a:gd name="connsiteY328" fmla="*/ 8687 h 10287"/>
                  <a:gd name="connsiteX329" fmla="*/ 9001 w 10000"/>
                  <a:gd name="connsiteY329" fmla="*/ 8661 h 10287"/>
                  <a:gd name="connsiteX330" fmla="*/ 9073 w 10000"/>
                  <a:gd name="connsiteY330" fmla="*/ 8649 h 10287"/>
                  <a:gd name="connsiteX331" fmla="*/ 9133 w 10000"/>
                  <a:gd name="connsiteY331" fmla="*/ 8623 h 10287"/>
                  <a:gd name="connsiteX332" fmla="*/ 9205 w 10000"/>
                  <a:gd name="connsiteY332" fmla="*/ 8611 h 10287"/>
                  <a:gd name="connsiteX333" fmla="*/ 9258 w 10000"/>
                  <a:gd name="connsiteY333" fmla="*/ 8598 h 10287"/>
                  <a:gd name="connsiteX334" fmla="*/ 9318 w 10000"/>
                  <a:gd name="connsiteY334" fmla="*/ 8573 h 10287"/>
                  <a:gd name="connsiteX335" fmla="*/ 9366 w 10000"/>
                  <a:gd name="connsiteY335" fmla="*/ 8560 h 10287"/>
                  <a:gd name="connsiteX336" fmla="*/ 9426 w 10000"/>
                  <a:gd name="connsiteY336" fmla="*/ 8554 h 10287"/>
                  <a:gd name="connsiteX337" fmla="*/ 9474 w 10000"/>
                  <a:gd name="connsiteY337" fmla="*/ 8529 h 10287"/>
                  <a:gd name="connsiteX338" fmla="*/ 9522 w 10000"/>
                  <a:gd name="connsiteY338" fmla="*/ 8516 h 10287"/>
                  <a:gd name="connsiteX339" fmla="*/ 9575 w 10000"/>
                  <a:gd name="connsiteY339" fmla="*/ 8503 h 10287"/>
                  <a:gd name="connsiteX340" fmla="*/ 9623 w 10000"/>
                  <a:gd name="connsiteY340" fmla="*/ 8491 h 10287"/>
                  <a:gd name="connsiteX341" fmla="*/ 9659 w 10000"/>
                  <a:gd name="connsiteY341" fmla="*/ 8478 h 10287"/>
                  <a:gd name="connsiteX342" fmla="*/ 9707 w 10000"/>
                  <a:gd name="connsiteY342" fmla="*/ 8465 h 10287"/>
                  <a:gd name="connsiteX343" fmla="*/ 9743 w 10000"/>
                  <a:gd name="connsiteY343" fmla="*/ 8453 h 10287"/>
                  <a:gd name="connsiteX344" fmla="*/ 9779 w 10000"/>
                  <a:gd name="connsiteY344" fmla="*/ 8440 h 10287"/>
                  <a:gd name="connsiteX345" fmla="*/ 9839 w 10000"/>
                  <a:gd name="connsiteY345" fmla="*/ 8427 h 10287"/>
                  <a:gd name="connsiteX346" fmla="*/ 9892 w 10000"/>
                  <a:gd name="connsiteY346" fmla="*/ 8415 h 10287"/>
                  <a:gd name="connsiteX347" fmla="*/ 9928 w 10000"/>
                  <a:gd name="connsiteY347" fmla="*/ 8389 h 10287"/>
                  <a:gd name="connsiteX348" fmla="*/ 9964 w 10000"/>
                  <a:gd name="connsiteY348" fmla="*/ 8377 h 10287"/>
                  <a:gd name="connsiteX349" fmla="*/ 9988 w 10000"/>
                  <a:gd name="connsiteY349" fmla="*/ 8377 h 10287"/>
                  <a:gd name="connsiteX350" fmla="*/ 10000 w 10000"/>
                  <a:gd name="connsiteY350" fmla="*/ 8377 h 10287"/>
                  <a:gd name="connsiteX351" fmla="*/ 9988 w 10000"/>
                  <a:gd name="connsiteY351" fmla="*/ 8364 h 10287"/>
                  <a:gd name="connsiteX352" fmla="*/ 9988 w 10000"/>
                  <a:gd name="connsiteY352" fmla="*/ 8352 h 10287"/>
                  <a:gd name="connsiteX353" fmla="*/ 9976 w 10000"/>
                  <a:gd name="connsiteY353" fmla="*/ 8326 h 10287"/>
                  <a:gd name="connsiteX354" fmla="*/ 9964 w 10000"/>
                  <a:gd name="connsiteY354" fmla="*/ 8301 h 10287"/>
                  <a:gd name="connsiteX355" fmla="*/ 9952 w 10000"/>
                  <a:gd name="connsiteY355" fmla="*/ 8250 h 10287"/>
                  <a:gd name="connsiteX356" fmla="*/ 9928 w 10000"/>
                  <a:gd name="connsiteY356" fmla="*/ 8206 h 10287"/>
                  <a:gd name="connsiteX357" fmla="*/ 9904 w 10000"/>
                  <a:gd name="connsiteY357" fmla="*/ 8143 h 10287"/>
                  <a:gd name="connsiteX358" fmla="*/ 9892 w 10000"/>
                  <a:gd name="connsiteY358" fmla="*/ 8067 h 10287"/>
                  <a:gd name="connsiteX359" fmla="*/ 9874 w 10000"/>
                  <a:gd name="connsiteY359" fmla="*/ 8029 h 10287"/>
                  <a:gd name="connsiteX360" fmla="*/ 9862 w 10000"/>
                  <a:gd name="connsiteY360" fmla="*/ 7978 h 10287"/>
                  <a:gd name="connsiteX361" fmla="*/ 9850 w 10000"/>
                  <a:gd name="connsiteY361" fmla="*/ 7940 h 10287"/>
                  <a:gd name="connsiteX362" fmla="*/ 9839 w 10000"/>
                  <a:gd name="connsiteY362" fmla="*/ 7902 h 10287"/>
                  <a:gd name="connsiteX363" fmla="*/ 9827 w 10000"/>
                  <a:gd name="connsiteY363" fmla="*/ 7846 h 10287"/>
                  <a:gd name="connsiteX364" fmla="*/ 9803 w 10000"/>
                  <a:gd name="connsiteY364" fmla="*/ 7808 h 10287"/>
                  <a:gd name="connsiteX365" fmla="*/ 9791 w 10000"/>
                  <a:gd name="connsiteY365" fmla="*/ 7757 h 10287"/>
                  <a:gd name="connsiteX366" fmla="*/ 9779 w 10000"/>
                  <a:gd name="connsiteY366" fmla="*/ 7706 h 10287"/>
                  <a:gd name="connsiteX367" fmla="*/ 9767 w 10000"/>
                  <a:gd name="connsiteY367" fmla="*/ 7656 h 10287"/>
                  <a:gd name="connsiteX368" fmla="*/ 9743 w 10000"/>
                  <a:gd name="connsiteY368" fmla="*/ 7605 h 10287"/>
                  <a:gd name="connsiteX369" fmla="*/ 9731 w 10000"/>
                  <a:gd name="connsiteY369" fmla="*/ 7548 h 10287"/>
                  <a:gd name="connsiteX370" fmla="*/ 9719 w 10000"/>
                  <a:gd name="connsiteY370" fmla="*/ 7498 h 10287"/>
                  <a:gd name="connsiteX371" fmla="*/ 9695 w 10000"/>
                  <a:gd name="connsiteY371" fmla="*/ 7434 h 10287"/>
                  <a:gd name="connsiteX372" fmla="*/ 9683 w 10000"/>
                  <a:gd name="connsiteY372" fmla="*/ 7371 h 10287"/>
                  <a:gd name="connsiteX373" fmla="*/ 9659 w 10000"/>
                  <a:gd name="connsiteY373" fmla="*/ 7321 h 10287"/>
                  <a:gd name="connsiteX374" fmla="*/ 9647 w 10000"/>
                  <a:gd name="connsiteY374" fmla="*/ 7257 h 10287"/>
                  <a:gd name="connsiteX375" fmla="*/ 9635 w 10000"/>
                  <a:gd name="connsiteY375" fmla="*/ 7188 h 10287"/>
                  <a:gd name="connsiteX376" fmla="*/ 9611 w 10000"/>
                  <a:gd name="connsiteY376" fmla="*/ 7124 h 10287"/>
                  <a:gd name="connsiteX377" fmla="*/ 9599 w 10000"/>
                  <a:gd name="connsiteY377" fmla="*/ 7061 h 10287"/>
                  <a:gd name="connsiteX378" fmla="*/ 9575 w 10000"/>
                  <a:gd name="connsiteY378" fmla="*/ 6985 h 10287"/>
                  <a:gd name="connsiteX379" fmla="*/ 9563 w 10000"/>
                  <a:gd name="connsiteY379" fmla="*/ 6922 h 10287"/>
                  <a:gd name="connsiteX380" fmla="*/ 9545 w 10000"/>
                  <a:gd name="connsiteY380" fmla="*/ 6852 h 10287"/>
                  <a:gd name="connsiteX381" fmla="*/ 9522 w 10000"/>
                  <a:gd name="connsiteY381" fmla="*/ 6777 h 10287"/>
                  <a:gd name="connsiteX382" fmla="*/ 9510 w 10000"/>
                  <a:gd name="connsiteY382" fmla="*/ 6713 h 10287"/>
                  <a:gd name="connsiteX383" fmla="*/ 9486 w 10000"/>
                  <a:gd name="connsiteY383" fmla="*/ 6637 h 10287"/>
                  <a:gd name="connsiteX384" fmla="*/ 9474 w 10000"/>
                  <a:gd name="connsiteY384" fmla="*/ 6568 h 10287"/>
                  <a:gd name="connsiteX385" fmla="*/ 9450 w 10000"/>
                  <a:gd name="connsiteY385" fmla="*/ 6492 h 10287"/>
                  <a:gd name="connsiteX386" fmla="*/ 9438 w 10000"/>
                  <a:gd name="connsiteY386" fmla="*/ 6429 h 10287"/>
                  <a:gd name="connsiteX387" fmla="*/ 9414 w 10000"/>
                  <a:gd name="connsiteY387" fmla="*/ 6340 h 10287"/>
                  <a:gd name="connsiteX388" fmla="*/ 9402 w 10000"/>
                  <a:gd name="connsiteY388" fmla="*/ 6277 h 10287"/>
                  <a:gd name="connsiteX389" fmla="*/ 9378 w 10000"/>
                  <a:gd name="connsiteY389" fmla="*/ 6207 h 10287"/>
                  <a:gd name="connsiteX390" fmla="*/ 9366 w 10000"/>
                  <a:gd name="connsiteY390" fmla="*/ 6131 h 10287"/>
                  <a:gd name="connsiteX391" fmla="*/ 9354 w 10000"/>
                  <a:gd name="connsiteY391" fmla="*/ 6043 h 10287"/>
                  <a:gd name="connsiteX392" fmla="*/ 9330 w 10000"/>
                  <a:gd name="connsiteY392" fmla="*/ 5967 h 10287"/>
                  <a:gd name="connsiteX393" fmla="*/ 9318 w 10000"/>
                  <a:gd name="connsiteY393" fmla="*/ 5897 h 10287"/>
                  <a:gd name="connsiteX394" fmla="*/ 9294 w 10000"/>
                  <a:gd name="connsiteY394" fmla="*/ 5809 h 10287"/>
                  <a:gd name="connsiteX395" fmla="*/ 9270 w 10000"/>
                  <a:gd name="connsiteY395" fmla="*/ 5733 h 10287"/>
                  <a:gd name="connsiteX396" fmla="*/ 9258 w 10000"/>
                  <a:gd name="connsiteY396" fmla="*/ 5657 h 10287"/>
                  <a:gd name="connsiteX397" fmla="*/ 9246 w 10000"/>
                  <a:gd name="connsiteY397" fmla="*/ 5575 h 10287"/>
                  <a:gd name="connsiteX398" fmla="*/ 9240 w 10000"/>
                  <a:gd name="connsiteY398" fmla="*/ 5499 h 10287"/>
                  <a:gd name="connsiteX399" fmla="*/ 9228 w 10000"/>
                  <a:gd name="connsiteY399" fmla="*/ 5410 h 10287"/>
                  <a:gd name="connsiteX400" fmla="*/ 9217 w 10000"/>
                  <a:gd name="connsiteY400" fmla="*/ 5334 h 10287"/>
                  <a:gd name="connsiteX401" fmla="*/ 9205 w 10000"/>
                  <a:gd name="connsiteY401" fmla="*/ 5259 h 10287"/>
                  <a:gd name="connsiteX402" fmla="*/ 9193 w 10000"/>
                  <a:gd name="connsiteY402" fmla="*/ 5189 h 10287"/>
                  <a:gd name="connsiteX403" fmla="*/ 9169 w 10000"/>
                  <a:gd name="connsiteY403" fmla="*/ 5100 h 10287"/>
                  <a:gd name="connsiteX404" fmla="*/ 9169 w 10000"/>
                  <a:gd name="connsiteY404" fmla="*/ 5025 h 10287"/>
                  <a:gd name="connsiteX405" fmla="*/ 9157 w 10000"/>
                  <a:gd name="connsiteY405" fmla="*/ 4949 h 10287"/>
                  <a:gd name="connsiteX406" fmla="*/ 9145 w 10000"/>
                  <a:gd name="connsiteY406" fmla="*/ 4866 h 10287"/>
                  <a:gd name="connsiteX407" fmla="*/ 9121 w 10000"/>
                  <a:gd name="connsiteY407" fmla="*/ 4790 h 10287"/>
                  <a:gd name="connsiteX408" fmla="*/ 9121 w 10000"/>
                  <a:gd name="connsiteY408" fmla="*/ 4702 h 10287"/>
                  <a:gd name="connsiteX409" fmla="*/ 9097 w 10000"/>
                  <a:gd name="connsiteY409" fmla="*/ 4626 h 10287"/>
                  <a:gd name="connsiteX410" fmla="*/ 9097 w 10000"/>
                  <a:gd name="connsiteY410" fmla="*/ 4556 h 10287"/>
                  <a:gd name="connsiteX411" fmla="*/ 9085 w 10000"/>
                  <a:gd name="connsiteY411" fmla="*/ 4468 h 10287"/>
                  <a:gd name="connsiteX412" fmla="*/ 9073 w 10000"/>
                  <a:gd name="connsiteY412" fmla="*/ 4392 h 10287"/>
                  <a:gd name="connsiteX413" fmla="*/ 9061 w 10000"/>
                  <a:gd name="connsiteY413" fmla="*/ 4316 h 10287"/>
                  <a:gd name="connsiteX414" fmla="*/ 9061 w 10000"/>
                  <a:gd name="connsiteY414" fmla="*/ 4259 h 10287"/>
                  <a:gd name="connsiteX415" fmla="*/ 9037 w 10000"/>
                  <a:gd name="connsiteY415" fmla="*/ 4171 h 10287"/>
                  <a:gd name="connsiteX416" fmla="*/ 9037 w 10000"/>
                  <a:gd name="connsiteY416" fmla="*/ 4095 h 10287"/>
                  <a:gd name="connsiteX417" fmla="*/ 9013 w 10000"/>
                  <a:gd name="connsiteY417" fmla="*/ 4019 h 10287"/>
                  <a:gd name="connsiteX418" fmla="*/ 9013 w 10000"/>
                  <a:gd name="connsiteY418" fmla="*/ 3943 h 10287"/>
                  <a:gd name="connsiteX419" fmla="*/ 9001 w 10000"/>
                  <a:gd name="connsiteY419" fmla="*/ 3873 h 10287"/>
                  <a:gd name="connsiteX420" fmla="*/ 8989 w 10000"/>
                  <a:gd name="connsiteY420" fmla="*/ 3810 h 10287"/>
                  <a:gd name="connsiteX421" fmla="*/ 8977 w 10000"/>
                  <a:gd name="connsiteY421" fmla="*/ 3734 h 10287"/>
                  <a:gd name="connsiteX422" fmla="*/ 8977 w 10000"/>
                  <a:gd name="connsiteY422" fmla="*/ 3671 h 10287"/>
                  <a:gd name="connsiteX423" fmla="*/ 8953 w 10000"/>
                  <a:gd name="connsiteY423" fmla="*/ 3595 h 10287"/>
                  <a:gd name="connsiteX424" fmla="*/ 8953 w 10000"/>
                  <a:gd name="connsiteY424" fmla="*/ 3525 h 10287"/>
                  <a:gd name="connsiteX425" fmla="*/ 8941 w 10000"/>
                  <a:gd name="connsiteY425" fmla="*/ 3462 h 10287"/>
                  <a:gd name="connsiteX426" fmla="*/ 8929 w 10000"/>
                  <a:gd name="connsiteY426" fmla="*/ 3386 h 10287"/>
                  <a:gd name="connsiteX427" fmla="*/ 8923 w 10000"/>
                  <a:gd name="connsiteY427" fmla="*/ 3323 h 10287"/>
                  <a:gd name="connsiteX428" fmla="*/ 8923 w 10000"/>
                  <a:gd name="connsiteY428" fmla="*/ 3266 h 10287"/>
                  <a:gd name="connsiteX429" fmla="*/ 8911 w 10000"/>
                  <a:gd name="connsiteY429" fmla="*/ 3203 h 10287"/>
                  <a:gd name="connsiteX430" fmla="*/ 8900 w 10000"/>
                  <a:gd name="connsiteY430" fmla="*/ 3140 h 10287"/>
                  <a:gd name="connsiteX431" fmla="*/ 8888 w 10000"/>
                  <a:gd name="connsiteY431" fmla="*/ 3076 h 10287"/>
                  <a:gd name="connsiteX432" fmla="*/ 8876 w 10000"/>
                  <a:gd name="connsiteY432" fmla="*/ 3013 h 10287"/>
                  <a:gd name="connsiteX433" fmla="*/ 8864 w 10000"/>
                  <a:gd name="connsiteY433" fmla="*/ 2950 h 10287"/>
                  <a:gd name="connsiteX434" fmla="*/ 8864 w 10000"/>
                  <a:gd name="connsiteY434" fmla="*/ 2906 h 10287"/>
                  <a:gd name="connsiteX435" fmla="*/ 8852 w 10000"/>
                  <a:gd name="connsiteY435" fmla="*/ 2842 h 10287"/>
                  <a:gd name="connsiteX436" fmla="*/ 8852 w 10000"/>
                  <a:gd name="connsiteY436" fmla="*/ 2779 h 10287"/>
                  <a:gd name="connsiteX437" fmla="*/ 8840 w 10000"/>
                  <a:gd name="connsiteY437" fmla="*/ 2728 h 10287"/>
                  <a:gd name="connsiteX438" fmla="*/ 8840 w 10000"/>
                  <a:gd name="connsiteY438" fmla="*/ 2678 h 10287"/>
                  <a:gd name="connsiteX439" fmla="*/ 8828 w 10000"/>
                  <a:gd name="connsiteY439" fmla="*/ 2615 h 10287"/>
                  <a:gd name="connsiteX440" fmla="*/ 8816 w 10000"/>
                  <a:gd name="connsiteY440" fmla="*/ 2570 h 10287"/>
                  <a:gd name="connsiteX441" fmla="*/ 8804 w 10000"/>
                  <a:gd name="connsiteY441" fmla="*/ 2520 h 10287"/>
                  <a:gd name="connsiteX442" fmla="*/ 8804 w 10000"/>
                  <a:gd name="connsiteY442" fmla="*/ 2469 h 10287"/>
                  <a:gd name="connsiteX443" fmla="*/ 8792 w 10000"/>
                  <a:gd name="connsiteY443" fmla="*/ 2419 h 10287"/>
                  <a:gd name="connsiteX444" fmla="*/ 8792 w 10000"/>
                  <a:gd name="connsiteY444" fmla="*/ 2368 h 10287"/>
                  <a:gd name="connsiteX445" fmla="*/ 8780 w 10000"/>
                  <a:gd name="connsiteY445" fmla="*/ 2317 h 10287"/>
                  <a:gd name="connsiteX446" fmla="*/ 8780 w 10000"/>
                  <a:gd name="connsiteY446" fmla="*/ 2279 h 10287"/>
                  <a:gd name="connsiteX447" fmla="*/ 8768 w 10000"/>
                  <a:gd name="connsiteY447" fmla="*/ 2248 h 10287"/>
                  <a:gd name="connsiteX448" fmla="*/ 8756 w 10000"/>
                  <a:gd name="connsiteY448" fmla="*/ 2197 h 10287"/>
                  <a:gd name="connsiteX449" fmla="*/ 8744 w 10000"/>
                  <a:gd name="connsiteY449" fmla="*/ 2159 h 10287"/>
                  <a:gd name="connsiteX450" fmla="*/ 8744 w 10000"/>
                  <a:gd name="connsiteY450" fmla="*/ 2121 h 10287"/>
                  <a:gd name="connsiteX451" fmla="*/ 8744 w 10000"/>
                  <a:gd name="connsiteY451" fmla="*/ 2083 h 10287"/>
                  <a:gd name="connsiteX452" fmla="*/ 8732 w 10000"/>
                  <a:gd name="connsiteY452" fmla="*/ 2045 h 10287"/>
                  <a:gd name="connsiteX453" fmla="*/ 8732 w 10000"/>
                  <a:gd name="connsiteY453" fmla="*/ 2020 h 10287"/>
                  <a:gd name="connsiteX454" fmla="*/ 8732 w 10000"/>
                  <a:gd name="connsiteY454" fmla="*/ 1995 h 10287"/>
                  <a:gd name="connsiteX455" fmla="*/ 8720 w 10000"/>
                  <a:gd name="connsiteY455" fmla="*/ 1938 h 10287"/>
                  <a:gd name="connsiteX456" fmla="*/ 8708 w 10000"/>
                  <a:gd name="connsiteY456" fmla="*/ 1887 h 10287"/>
                  <a:gd name="connsiteX457" fmla="*/ 8696 w 10000"/>
                  <a:gd name="connsiteY457" fmla="*/ 1837 h 10287"/>
                  <a:gd name="connsiteX458" fmla="*/ 8696 w 10000"/>
                  <a:gd name="connsiteY458" fmla="*/ 1811 h 10287"/>
                  <a:gd name="connsiteX459" fmla="*/ 8696 w 10000"/>
                  <a:gd name="connsiteY459" fmla="*/ 1761 h 10287"/>
                  <a:gd name="connsiteX460" fmla="*/ 8155 w 10000"/>
                  <a:gd name="connsiteY460" fmla="*/ 566 h 10287"/>
                  <a:gd name="connsiteX461" fmla="*/ 8069 w 10000"/>
                  <a:gd name="connsiteY461" fmla="*/ 300 h 10287"/>
                  <a:gd name="connsiteX462" fmla="*/ 8295 w 10000"/>
                  <a:gd name="connsiteY462" fmla="*/ 2368 h 10287"/>
                  <a:gd name="connsiteX463" fmla="*/ 8295 w 10000"/>
                  <a:gd name="connsiteY463" fmla="*/ 2381 h 10287"/>
                  <a:gd name="connsiteX464" fmla="*/ 8295 w 10000"/>
                  <a:gd name="connsiteY464" fmla="*/ 2431 h 10287"/>
                  <a:gd name="connsiteX465" fmla="*/ 8295 w 10000"/>
                  <a:gd name="connsiteY465" fmla="*/ 2457 h 10287"/>
                  <a:gd name="connsiteX466" fmla="*/ 8307 w 10000"/>
                  <a:gd name="connsiteY466" fmla="*/ 2507 h 10287"/>
                  <a:gd name="connsiteX467" fmla="*/ 8319 w 10000"/>
                  <a:gd name="connsiteY467" fmla="*/ 2545 h 10287"/>
                  <a:gd name="connsiteX468" fmla="*/ 8331 w 10000"/>
                  <a:gd name="connsiteY468" fmla="*/ 2602 h 10287"/>
                  <a:gd name="connsiteX469" fmla="*/ 8331 w 10000"/>
                  <a:gd name="connsiteY469" fmla="*/ 2665 h 10287"/>
                  <a:gd name="connsiteX470" fmla="*/ 8343 w 10000"/>
                  <a:gd name="connsiteY470" fmla="*/ 2728 h 10287"/>
                  <a:gd name="connsiteX471" fmla="*/ 8343 w 10000"/>
                  <a:gd name="connsiteY471" fmla="*/ 2766 h 10287"/>
                  <a:gd name="connsiteX472" fmla="*/ 8355 w 10000"/>
                  <a:gd name="connsiteY472" fmla="*/ 2804 h 10287"/>
                  <a:gd name="connsiteX473" fmla="*/ 8355 w 10000"/>
                  <a:gd name="connsiteY473" fmla="*/ 2842 h 10287"/>
                  <a:gd name="connsiteX474" fmla="*/ 8367 w 10000"/>
                  <a:gd name="connsiteY474" fmla="*/ 2880 h 10287"/>
                  <a:gd name="connsiteX475" fmla="*/ 8367 w 10000"/>
                  <a:gd name="connsiteY475" fmla="*/ 2931 h 10287"/>
                  <a:gd name="connsiteX476" fmla="*/ 8391 w 10000"/>
                  <a:gd name="connsiteY476" fmla="*/ 2963 h 10287"/>
                  <a:gd name="connsiteX477" fmla="*/ 8391 w 10000"/>
                  <a:gd name="connsiteY477" fmla="*/ 3000 h 10287"/>
                  <a:gd name="connsiteX478" fmla="*/ 8403 w 10000"/>
                  <a:gd name="connsiteY478" fmla="*/ 3051 h 10287"/>
                  <a:gd name="connsiteX479" fmla="*/ 8403 w 10000"/>
                  <a:gd name="connsiteY479" fmla="*/ 3089 h 10287"/>
                  <a:gd name="connsiteX480" fmla="*/ 8415 w 10000"/>
                  <a:gd name="connsiteY480" fmla="*/ 3140 h 10287"/>
                  <a:gd name="connsiteX481" fmla="*/ 8427 w 10000"/>
                  <a:gd name="connsiteY481" fmla="*/ 3190 h 10287"/>
                  <a:gd name="connsiteX482" fmla="*/ 8439 w 10000"/>
                  <a:gd name="connsiteY482" fmla="*/ 3253 h 10287"/>
                  <a:gd name="connsiteX483" fmla="*/ 8439 w 10000"/>
                  <a:gd name="connsiteY483" fmla="*/ 3298 h 10287"/>
                  <a:gd name="connsiteX484" fmla="*/ 8451 w 10000"/>
                  <a:gd name="connsiteY484" fmla="*/ 3348 h 10287"/>
                  <a:gd name="connsiteX485" fmla="*/ 8451 w 10000"/>
                  <a:gd name="connsiteY485" fmla="*/ 3386 h 10287"/>
                  <a:gd name="connsiteX486" fmla="*/ 8463 w 10000"/>
                  <a:gd name="connsiteY486" fmla="*/ 3450 h 10287"/>
                  <a:gd name="connsiteX487" fmla="*/ 8463 w 10000"/>
                  <a:gd name="connsiteY487" fmla="*/ 3500 h 10287"/>
                  <a:gd name="connsiteX488" fmla="*/ 8475 w 10000"/>
                  <a:gd name="connsiteY488" fmla="*/ 3563 h 10287"/>
                  <a:gd name="connsiteX489" fmla="*/ 8475 w 10000"/>
                  <a:gd name="connsiteY489" fmla="*/ 3620 h 10287"/>
                  <a:gd name="connsiteX490" fmla="*/ 8487 w 10000"/>
                  <a:gd name="connsiteY490" fmla="*/ 3671 h 10287"/>
                  <a:gd name="connsiteX491" fmla="*/ 8499 w 10000"/>
                  <a:gd name="connsiteY491" fmla="*/ 3734 h 10287"/>
                  <a:gd name="connsiteX492" fmla="*/ 8511 w 10000"/>
                  <a:gd name="connsiteY492" fmla="*/ 3797 h 10287"/>
                  <a:gd name="connsiteX493" fmla="*/ 8523 w 10000"/>
                  <a:gd name="connsiteY493" fmla="*/ 3861 h 10287"/>
                  <a:gd name="connsiteX494" fmla="*/ 8535 w 10000"/>
                  <a:gd name="connsiteY494" fmla="*/ 3911 h 10287"/>
                  <a:gd name="connsiteX495" fmla="*/ 8535 w 10000"/>
                  <a:gd name="connsiteY495" fmla="*/ 3968 h 10287"/>
                  <a:gd name="connsiteX496" fmla="*/ 8547 w 10000"/>
                  <a:gd name="connsiteY496" fmla="*/ 4031 h 10287"/>
                  <a:gd name="connsiteX497" fmla="*/ 8559 w 10000"/>
                  <a:gd name="connsiteY497" fmla="*/ 4107 h 10287"/>
                  <a:gd name="connsiteX498" fmla="*/ 8571 w 10000"/>
                  <a:gd name="connsiteY498" fmla="*/ 4171 h 10287"/>
                  <a:gd name="connsiteX499" fmla="*/ 8571 w 10000"/>
                  <a:gd name="connsiteY499" fmla="*/ 4234 h 10287"/>
                  <a:gd name="connsiteX500" fmla="*/ 8583 w 10000"/>
                  <a:gd name="connsiteY500" fmla="*/ 4291 h 10287"/>
                  <a:gd name="connsiteX501" fmla="*/ 8583 w 10000"/>
                  <a:gd name="connsiteY501" fmla="*/ 4354 h 10287"/>
                  <a:gd name="connsiteX502" fmla="*/ 8594 w 10000"/>
                  <a:gd name="connsiteY502" fmla="*/ 4430 h 10287"/>
                  <a:gd name="connsiteX503" fmla="*/ 8594 w 10000"/>
                  <a:gd name="connsiteY503" fmla="*/ 4506 h 10287"/>
                  <a:gd name="connsiteX504" fmla="*/ 8606 w 10000"/>
                  <a:gd name="connsiteY504" fmla="*/ 4569 h 10287"/>
                  <a:gd name="connsiteX505" fmla="*/ 8612 w 10000"/>
                  <a:gd name="connsiteY505" fmla="*/ 4639 h 10287"/>
                  <a:gd name="connsiteX506" fmla="*/ 8624 w 10000"/>
                  <a:gd name="connsiteY506" fmla="*/ 4702 h 10287"/>
                  <a:gd name="connsiteX507" fmla="*/ 8636 w 10000"/>
                  <a:gd name="connsiteY507" fmla="*/ 4778 h 10287"/>
                  <a:gd name="connsiteX508" fmla="*/ 8636 w 10000"/>
                  <a:gd name="connsiteY508" fmla="*/ 4841 h 10287"/>
                  <a:gd name="connsiteX509" fmla="*/ 8648 w 10000"/>
                  <a:gd name="connsiteY509" fmla="*/ 4917 h 10287"/>
                  <a:gd name="connsiteX510" fmla="*/ 8660 w 10000"/>
                  <a:gd name="connsiteY510" fmla="*/ 4987 h 10287"/>
                  <a:gd name="connsiteX511" fmla="*/ 8660 w 10000"/>
                  <a:gd name="connsiteY511" fmla="*/ 5062 h 10287"/>
                  <a:gd name="connsiteX512" fmla="*/ 8672 w 10000"/>
                  <a:gd name="connsiteY512" fmla="*/ 5126 h 10287"/>
                  <a:gd name="connsiteX513" fmla="*/ 8684 w 10000"/>
                  <a:gd name="connsiteY513" fmla="*/ 5202 h 10287"/>
                  <a:gd name="connsiteX514" fmla="*/ 8696 w 10000"/>
                  <a:gd name="connsiteY514" fmla="*/ 5271 h 10287"/>
                  <a:gd name="connsiteX515" fmla="*/ 8696 w 10000"/>
                  <a:gd name="connsiteY515" fmla="*/ 5347 h 10287"/>
                  <a:gd name="connsiteX516" fmla="*/ 8696 w 10000"/>
                  <a:gd name="connsiteY516" fmla="*/ 5410 h 10287"/>
                  <a:gd name="connsiteX517" fmla="*/ 8708 w 10000"/>
                  <a:gd name="connsiteY517" fmla="*/ 5486 h 10287"/>
                  <a:gd name="connsiteX518" fmla="*/ 8720 w 10000"/>
                  <a:gd name="connsiteY518" fmla="*/ 5562 h 10287"/>
                  <a:gd name="connsiteX519" fmla="*/ 8720 w 10000"/>
                  <a:gd name="connsiteY519" fmla="*/ 5619 h 10287"/>
                  <a:gd name="connsiteX520" fmla="*/ 8732 w 10000"/>
                  <a:gd name="connsiteY520" fmla="*/ 5695 h 10287"/>
                  <a:gd name="connsiteX521" fmla="*/ 8744 w 10000"/>
                  <a:gd name="connsiteY521" fmla="*/ 5771 h 10287"/>
                  <a:gd name="connsiteX522" fmla="*/ 8756 w 10000"/>
                  <a:gd name="connsiteY522" fmla="*/ 5847 h 10287"/>
                  <a:gd name="connsiteX523" fmla="*/ 8768 w 10000"/>
                  <a:gd name="connsiteY523" fmla="*/ 5897 h 10287"/>
                  <a:gd name="connsiteX524" fmla="*/ 8780 w 10000"/>
                  <a:gd name="connsiteY524" fmla="*/ 5967 h 10287"/>
                  <a:gd name="connsiteX525" fmla="*/ 8780 w 10000"/>
                  <a:gd name="connsiteY525" fmla="*/ 6030 h 10287"/>
                  <a:gd name="connsiteX526" fmla="*/ 8792 w 10000"/>
                  <a:gd name="connsiteY526" fmla="*/ 6106 h 10287"/>
                  <a:gd name="connsiteX527" fmla="*/ 8804 w 10000"/>
                  <a:gd name="connsiteY527" fmla="*/ 6157 h 10287"/>
                  <a:gd name="connsiteX528" fmla="*/ 8816 w 10000"/>
                  <a:gd name="connsiteY528" fmla="*/ 6233 h 10287"/>
                  <a:gd name="connsiteX529" fmla="*/ 8816 w 10000"/>
                  <a:gd name="connsiteY529" fmla="*/ 6290 h 10287"/>
                  <a:gd name="connsiteX530" fmla="*/ 8840 w 10000"/>
                  <a:gd name="connsiteY530" fmla="*/ 6353 h 10287"/>
                  <a:gd name="connsiteX531" fmla="*/ 8840 w 10000"/>
                  <a:gd name="connsiteY531" fmla="*/ 6416 h 10287"/>
                  <a:gd name="connsiteX532" fmla="*/ 8852 w 10000"/>
                  <a:gd name="connsiteY532" fmla="*/ 6479 h 10287"/>
                  <a:gd name="connsiteX533" fmla="*/ 8864 w 10000"/>
                  <a:gd name="connsiteY533" fmla="*/ 6543 h 10287"/>
                  <a:gd name="connsiteX534" fmla="*/ 8876 w 10000"/>
                  <a:gd name="connsiteY534" fmla="*/ 6599 h 10287"/>
                  <a:gd name="connsiteX535" fmla="*/ 8888 w 10000"/>
                  <a:gd name="connsiteY535" fmla="*/ 6663 h 10287"/>
                  <a:gd name="connsiteX536" fmla="*/ 8911 w 10000"/>
                  <a:gd name="connsiteY536" fmla="*/ 6713 h 10287"/>
                  <a:gd name="connsiteX537" fmla="*/ 8911 w 10000"/>
                  <a:gd name="connsiteY537" fmla="*/ 6777 h 10287"/>
                  <a:gd name="connsiteX538" fmla="*/ 8929 w 10000"/>
                  <a:gd name="connsiteY538" fmla="*/ 6840 h 10287"/>
                  <a:gd name="connsiteX539" fmla="*/ 8929 w 10000"/>
                  <a:gd name="connsiteY539" fmla="*/ 6890 h 10287"/>
                  <a:gd name="connsiteX540" fmla="*/ 8953 w 10000"/>
                  <a:gd name="connsiteY540" fmla="*/ 6935 h 10287"/>
                  <a:gd name="connsiteX541" fmla="*/ 8953 w 10000"/>
                  <a:gd name="connsiteY541" fmla="*/ 6985 h 10287"/>
                  <a:gd name="connsiteX542" fmla="*/ 8977 w 10000"/>
                  <a:gd name="connsiteY542" fmla="*/ 7049 h 10287"/>
                  <a:gd name="connsiteX543" fmla="*/ 8989 w 10000"/>
                  <a:gd name="connsiteY543" fmla="*/ 7099 h 10287"/>
                  <a:gd name="connsiteX544" fmla="*/ 9001 w 10000"/>
                  <a:gd name="connsiteY544" fmla="*/ 7150 h 10287"/>
                  <a:gd name="connsiteX545" fmla="*/ 9013 w 10000"/>
                  <a:gd name="connsiteY545" fmla="*/ 7200 h 10287"/>
                  <a:gd name="connsiteX546" fmla="*/ 9037 w 10000"/>
                  <a:gd name="connsiteY546" fmla="*/ 7245 h 10287"/>
                  <a:gd name="connsiteX547" fmla="*/ 9037 w 10000"/>
                  <a:gd name="connsiteY547" fmla="*/ 7283 h 10287"/>
                  <a:gd name="connsiteX548" fmla="*/ 9049 w 10000"/>
                  <a:gd name="connsiteY548" fmla="*/ 7333 h 10287"/>
                  <a:gd name="connsiteX549" fmla="*/ 9061 w 10000"/>
                  <a:gd name="connsiteY549" fmla="*/ 7384 h 10287"/>
                  <a:gd name="connsiteX550" fmla="*/ 9073 w 10000"/>
                  <a:gd name="connsiteY550" fmla="*/ 7422 h 10287"/>
                  <a:gd name="connsiteX551" fmla="*/ 9085 w 10000"/>
                  <a:gd name="connsiteY551" fmla="*/ 7472 h 10287"/>
                  <a:gd name="connsiteX552" fmla="*/ 9097 w 10000"/>
                  <a:gd name="connsiteY552" fmla="*/ 7510 h 10287"/>
                  <a:gd name="connsiteX553" fmla="*/ 9097 w 10000"/>
                  <a:gd name="connsiteY553" fmla="*/ 7548 h 10287"/>
                  <a:gd name="connsiteX554" fmla="*/ 9121 w 10000"/>
                  <a:gd name="connsiteY554" fmla="*/ 7593 h 10287"/>
                  <a:gd name="connsiteX555" fmla="*/ 9133 w 10000"/>
                  <a:gd name="connsiteY555" fmla="*/ 7656 h 10287"/>
                  <a:gd name="connsiteX556" fmla="*/ 9157 w 10000"/>
                  <a:gd name="connsiteY556" fmla="*/ 7732 h 10287"/>
                  <a:gd name="connsiteX557" fmla="*/ 9181 w 10000"/>
                  <a:gd name="connsiteY557" fmla="*/ 7782 h 10287"/>
                  <a:gd name="connsiteX558" fmla="*/ 9193 w 10000"/>
                  <a:gd name="connsiteY558" fmla="*/ 7846 h 10287"/>
                  <a:gd name="connsiteX559" fmla="*/ 9205 w 10000"/>
                  <a:gd name="connsiteY559" fmla="*/ 7896 h 10287"/>
                  <a:gd name="connsiteX560" fmla="*/ 9217 w 10000"/>
                  <a:gd name="connsiteY560" fmla="*/ 7940 h 10287"/>
                  <a:gd name="connsiteX561" fmla="*/ 9228 w 10000"/>
                  <a:gd name="connsiteY561" fmla="*/ 7966 h 10287"/>
                  <a:gd name="connsiteX562" fmla="*/ 9240 w 10000"/>
                  <a:gd name="connsiteY562" fmla="*/ 8016 h 10287"/>
                  <a:gd name="connsiteX563" fmla="*/ 9246 w 10000"/>
                  <a:gd name="connsiteY563" fmla="*/ 8054 h 10287"/>
                  <a:gd name="connsiteX564" fmla="*/ 9258 w 10000"/>
                  <a:gd name="connsiteY564" fmla="*/ 8067 h 10287"/>
                  <a:gd name="connsiteX565" fmla="*/ 9246 w 10000"/>
                  <a:gd name="connsiteY565" fmla="*/ 8067 h 10287"/>
                  <a:gd name="connsiteX566" fmla="*/ 9240 w 10000"/>
                  <a:gd name="connsiteY566" fmla="*/ 8067 h 10287"/>
                  <a:gd name="connsiteX567" fmla="*/ 9217 w 10000"/>
                  <a:gd name="connsiteY567" fmla="*/ 8080 h 10287"/>
                  <a:gd name="connsiteX568" fmla="*/ 9193 w 10000"/>
                  <a:gd name="connsiteY568" fmla="*/ 8092 h 10287"/>
                  <a:gd name="connsiteX569" fmla="*/ 9145 w 10000"/>
                  <a:gd name="connsiteY569" fmla="*/ 8092 h 10287"/>
                  <a:gd name="connsiteX570" fmla="*/ 9097 w 10000"/>
                  <a:gd name="connsiteY570" fmla="*/ 8117 h 10287"/>
                  <a:gd name="connsiteX571" fmla="*/ 9037 w 10000"/>
                  <a:gd name="connsiteY571" fmla="*/ 8143 h 10287"/>
                  <a:gd name="connsiteX572" fmla="*/ 8977 w 10000"/>
                  <a:gd name="connsiteY572" fmla="*/ 8155 h 10287"/>
                  <a:gd name="connsiteX573" fmla="*/ 8941 w 10000"/>
                  <a:gd name="connsiteY573" fmla="*/ 8168 h 10287"/>
                  <a:gd name="connsiteX574" fmla="*/ 8911 w 10000"/>
                  <a:gd name="connsiteY574" fmla="*/ 8181 h 10287"/>
                  <a:gd name="connsiteX575" fmla="*/ 8864 w 10000"/>
                  <a:gd name="connsiteY575" fmla="*/ 8181 h 10287"/>
                  <a:gd name="connsiteX576" fmla="*/ 8828 w 10000"/>
                  <a:gd name="connsiteY576" fmla="*/ 8193 h 10287"/>
                  <a:gd name="connsiteX577" fmla="*/ 8792 w 10000"/>
                  <a:gd name="connsiteY577" fmla="*/ 8206 h 10287"/>
                  <a:gd name="connsiteX578" fmla="*/ 8744 w 10000"/>
                  <a:gd name="connsiteY578" fmla="*/ 8219 h 10287"/>
                  <a:gd name="connsiteX579" fmla="*/ 8696 w 10000"/>
                  <a:gd name="connsiteY579" fmla="*/ 8231 h 10287"/>
                  <a:gd name="connsiteX580" fmla="*/ 8660 w 10000"/>
                  <a:gd name="connsiteY580" fmla="*/ 8250 h 10287"/>
                  <a:gd name="connsiteX581" fmla="*/ 8606 w 10000"/>
                  <a:gd name="connsiteY581" fmla="*/ 8263 h 10287"/>
                  <a:gd name="connsiteX582" fmla="*/ 8559 w 10000"/>
                  <a:gd name="connsiteY582" fmla="*/ 8276 h 10287"/>
                  <a:gd name="connsiteX583" fmla="*/ 8511 w 10000"/>
                  <a:gd name="connsiteY583" fmla="*/ 8288 h 10287"/>
                  <a:gd name="connsiteX584" fmla="*/ 8463 w 10000"/>
                  <a:gd name="connsiteY584" fmla="*/ 8314 h 10287"/>
                  <a:gd name="connsiteX585" fmla="*/ 8403 w 10000"/>
                  <a:gd name="connsiteY585" fmla="*/ 8326 h 10287"/>
                  <a:gd name="connsiteX586" fmla="*/ 8343 w 10000"/>
                  <a:gd name="connsiteY586" fmla="*/ 8339 h 10287"/>
                  <a:gd name="connsiteX587" fmla="*/ 8295 w 10000"/>
                  <a:gd name="connsiteY587" fmla="*/ 8352 h 10287"/>
                  <a:gd name="connsiteX588" fmla="*/ 8254 w 10000"/>
                  <a:gd name="connsiteY588" fmla="*/ 8377 h 10287"/>
                  <a:gd name="connsiteX589" fmla="*/ 8182 w 10000"/>
                  <a:gd name="connsiteY589" fmla="*/ 8389 h 10287"/>
                  <a:gd name="connsiteX590" fmla="*/ 8122 w 10000"/>
                  <a:gd name="connsiteY590" fmla="*/ 8402 h 10287"/>
                  <a:gd name="connsiteX591" fmla="*/ 8062 w 10000"/>
                  <a:gd name="connsiteY591" fmla="*/ 8415 h 10287"/>
                  <a:gd name="connsiteX592" fmla="*/ 8002 w 10000"/>
                  <a:gd name="connsiteY592" fmla="*/ 8440 h 10287"/>
                  <a:gd name="connsiteX593" fmla="*/ 7949 w 10000"/>
                  <a:gd name="connsiteY593" fmla="*/ 8453 h 10287"/>
                  <a:gd name="connsiteX594" fmla="*/ 7889 w 10000"/>
                  <a:gd name="connsiteY594" fmla="*/ 8465 h 10287"/>
                  <a:gd name="connsiteX595" fmla="*/ 7817 w 10000"/>
                  <a:gd name="connsiteY595" fmla="*/ 8491 h 10287"/>
                  <a:gd name="connsiteX596" fmla="*/ 7757 w 10000"/>
                  <a:gd name="connsiteY596" fmla="*/ 8503 h 10287"/>
                  <a:gd name="connsiteX597" fmla="*/ 7685 w 10000"/>
                  <a:gd name="connsiteY597" fmla="*/ 8516 h 10287"/>
                  <a:gd name="connsiteX598" fmla="*/ 7632 w 10000"/>
                  <a:gd name="connsiteY598" fmla="*/ 8541 h 10287"/>
                  <a:gd name="connsiteX599" fmla="*/ 7560 w 10000"/>
                  <a:gd name="connsiteY599" fmla="*/ 8554 h 10287"/>
                  <a:gd name="connsiteX600" fmla="*/ 7488 w 10000"/>
                  <a:gd name="connsiteY600" fmla="*/ 8560 h 10287"/>
                  <a:gd name="connsiteX601" fmla="*/ 7416 w 10000"/>
                  <a:gd name="connsiteY601" fmla="*/ 8573 h 10287"/>
                  <a:gd name="connsiteX602" fmla="*/ 7356 w 10000"/>
                  <a:gd name="connsiteY602" fmla="*/ 8598 h 10287"/>
                  <a:gd name="connsiteX603" fmla="*/ 7291 w 10000"/>
                  <a:gd name="connsiteY603" fmla="*/ 8611 h 10287"/>
                  <a:gd name="connsiteX604" fmla="*/ 7219 w 10000"/>
                  <a:gd name="connsiteY604" fmla="*/ 8636 h 10287"/>
                  <a:gd name="connsiteX605" fmla="*/ 7147 w 10000"/>
                  <a:gd name="connsiteY605" fmla="*/ 8649 h 10287"/>
                  <a:gd name="connsiteX606" fmla="*/ 7075 w 10000"/>
                  <a:gd name="connsiteY606" fmla="*/ 8661 h 10287"/>
                  <a:gd name="connsiteX607" fmla="*/ 7010 w 10000"/>
                  <a:gd name="connsiteY607" fmla="*/ 8674 h 10287"/>
                  <a:gd name="connsiteX608" fmla="*/ 6938 w 10000"/>
                  <a:gd name="connsiteY608" fmla="*/ 8699 h 10287"/>
                  <a:gd name="connsiteX609" fmla="*/ 6866 w 10000"/>
                  <a:gd name="connsiteY609" fmla="*/ 8712 h 10287"/>
                  <a:gd name="connsiteX610" fmla="*/ 6782 w 10000"/>
                  <a:gd name="connsiteY610" fmla="*/ 8725 h 10287"/>
                  <a:gd name="connsiteX611" fmla="*/ 6711 w 10000"/>
                  <a:gd name="connsiteY611" fmla="*/ 8737 h 10287"/>
                  <a:gd name="connsiteX612" fmla="*/ 6645 w 10000"/>
                  <a:gd name="connsiteY612" fmla="*/ 8750 h 10287"/>
                  <a:gd name="connsiteX613" fmla="*/ 6573 w 10000"/>
                  <a:gd name="connsiteY613" fmla="*/ 8763 h 10287"/>
                  <a:gd name="connsiteX614" fmla="*/ 6501 w 10000"/>
                  <a:gd name="connsiteY614" fmla="*/ 8775 h 10287"/>
                  <a:gd name="connsiteX615" fmla="*/ 6429 w 10000"/>
                  <a:gd name="connsiteY615" fmla="*/ 8801 h 10287"/>
                  <a:gd name="connsiteX616" fmla="*/ 6364 w 10000"/>
                  <a:gd name="connsiteY616" fmla="*/ 8813 h 10287"/>
                  <a:gd name="connsiteX617" fmla="*/ 6292 w 10000"/>
                  <a:gd name="connsiteY617" fmla="*/ 8826 h 10287"/>
                  <a:gd name="connsiteX618" fmla="*/ 6208 w 10000"/>
                  <a:gd name="connsiteY618" fmla="*/ 8839 h 10287"/>
                  <a:gd name="connsiteX619" fmla="*/ 6136 w 10000"/>
                  <a:gd name="connsiteY619" fmla="*/ 8851 h 10287"/>
                  <a:gd name="connsiteX620" fmla="*/ 6065 w 10000"/>
                  <a:gd name="connsiteY620" fmla="*/ 8864 h 10287"/>
                  <a:gd name="connsiteX621" fmla="*/ 5999 w 10000"/>
                  <a:gd name="connsiteY621" fmla="*/ 8877 h 10287"/>
                  <a:gd name="connsiteX622" fmla="*/ 5927 w 10000"/>
                  <a:gd name="connsiteY622" fmla="*/ 8889 h 10287"/>
                  <a:gd name="connsiteX623" fmla="*/ 5843 w 10000"/>
                  <a:gd name="connsiteY623" fmla="*/ 8889 h 10287"/>
                  <a:gd name="connsiteX624" fmla="*/ 5772 w 10000"/>
                  <a:gd name="connsiteY624" fmla="*/ 8895 h 10287"/>
                  <a:gd name="connsiteX625" fmla="*/ 5706 w 10000"/>
                  <a:gd name="connsiteY625" fmla="*/ 8908 h 10287"/>
                  <a:gd name="connsiteX626" fmla="*/ 5634 w 10000"/>
                  <a:gd name="connsiteY626" fmla="*/ 8921 h 10287"/>
                  <a:gd name="connsiteX627" fmla="*/ 5550 w 10000"/>
                  <a:gd name="connsiteY627" fmla="*/ 8933 h 10287"/>
                  <a:gd name="connsiteX628" fmla="*/ 5478 w 10000"/>
                  <a:gd name="connsiteY628" fmla="*/ 8959 h 10287"/>
                  <a:gd name="connsiteX629" fmla="*/ 5413 w 10000"/>
                  <a:gd name="connsiteY629" fmla="*/ 8971 h 10287"/>
                  <a:gd name="connsiteX630" fmla="*/ 5329 w 10000"/>
                  <a:gd name="connsiteY630" fmla="*/ 8984 h 10287"/>
                  <a:gd name="connsiteX631" fmla="*/ 5257 w 10000"/>
                  <a:gd name="connsiteY631" fmla="*/ 8997 h 10287"/>
                  <a:gd name="connsiteX632" fmla="*/ 5185 w 10000"/>
                  <a:gd name="connsiteY632" fmla="*/ 9009 h 10287"/>
                  <a:gd name="connsiteX633" fmla="*/ 5114 w 10000"/>
                  <a:gd name="connsiteY633" fmla="*/ 9022 h 10287"/>
                  <a:gd name="connsiteX634" fmla="*/ 5036 w 10000"/>
                  <a:gd name="connsiteY634" fmla="*/ 9035 h 10287"/>
                  <a:gd name="connsiteX635" fmla="*/ 4964 w 10000"/>
                  <a:gd name="connsiteY635" fmla="*/ 9047 h 10287"/>
                  <a:gd name="connsiteX636" fmla="*/ 4892 w 10000"/>
                  <a:gd name="connsiteY636" fmla="*/ 9073 h 10287"/>
                  <a:gd name="connsiteX637" fmla="*/ 4821 w 10000"/>
                  <a:gd name="connsiteY637" fmla="*/ 9085 h 10287"/>
                  <a:gd name="connsiteX638" fmla="*/ 4755 w 10000"/>
                  <a:gd name="connsiteY638" fmla="*/ 9098 h 10287"/>
                  <a:gd name="connsiteX639" fmla="*/ 4671 w 10000"/>
                  <a:gd name="connsiteY639" fmla="*/ 9111 h 10287"/>
                  <a:gd name="connsiteX640" fmla="*/ 4599 w 10000"/>
                  <a:gd name="connsiteY640" fmla="*/ 9123 h 10287"/>
                  <a:gd name="connsiteX641" fmla="*/ 4528 w 10000"/>
                  <a:gd name="connsiteY641" fmla="*/ 9136 h 10287"/>
                  <a:gd name="connsiteX642" fmla="*/ 4462 w 10000"/>
                  <a:gd name="connsiteY642" fmla="*/ 9148 h 10287"/>
                  <a:gd name="connsiteX643" fmla="*/ 4390 w 10000"/>
                  <a:gd name="connsiteY643" fmla="*/ 9161 h 10287"/>
                  <a:gd name="connsiteX644" fmla="*/ 4330 w 10000"/>
                  <a:gd name="connsiteY644" fmla="*/ 9186 h 10287"/>
                  <a:gd name="connsiteX645" fmla="*/ 4258 w 10000"/>
                  <a:gd name="connsiteY645" fmla="*/ 9199 h 10287"/>
                  <a:gd name="connsiteX646" fmla="*/ 4187 w 10000"/>
                  <a:gd name="connsiteY646" fmla="*/ 9212 h 10287"/>
                  <a:gd name="connsiteX647" fmla="*/ 4121 w 10000"/>
                  <a:gd name="connsiteY647" fmla="*/ 9224 h 10287"/>
                  <a:gd name="connsiteX648" fmla="*/ 4061 w 10000"/>
                  <a:gd name="connsiteY648" fmla="*/ 9243 h 10287"/>
                  <a:gd name="connsiteX649" fmla="*/ 3989 w 10000"/>
                  <a:gd name="connsiteY649" fmla="*/ 9256 h 10287"/>
                  <a:gd name="connsiteX650" fmla="*/ 3929 w 10000"/>
                  <a:gd name="connsiteY650" fmla="*/ 9269 h 10287"/>
                  <a:gd name="connsiteX651" fmla="*/ 3870 w 10000"/>
                  <a:gd name="connsiteY651" fmla="*/ 9281 h 10287"/>
                  <a:gd name="connsiteX652" fmla="*/ 3816 w 10000"/>
                  <a:gd name="connsiteY652" fmla="*/ 9294 h 10287"/>
                  <a:gd name="connsiteX653" fmla="*/ 3744 w 10000"/>
                  <a:gd name="connsiteY653" fmla="*/ 9307 h 10287"/>
                  <a:gd name="connsiteX654" fmla="*/ 3684 w 10000"/>
                  <a:gd name="connsiteY654" fmla="*/ 9319 h 10287"/>
                  <a:gd name="connsiteX655" fmla="*/ 3624 w 10000"/>
                  <a:gd name="connsiteY655" fmla="*/ 9332 h 10287"/>
                  <a:gd name="connsiteX656" fmla="*/ 3577 w 10000"/>
                  <a:gd name="connsiteY656" fmla="*/ 9345 h 10287"/>
                  <a:gd name="connsiteX657" fmla="*/ 3523 w 10000"/>
                  <a:gd name="connsiteY657" fmla="*/ 9357 h 10287"/>
                  <a:gd name="connsiteX658" fmla="*/ 3463 w 10000"/>
                  <a:gd name="connsiteY658" fmla="*/ 9370 h 10287"/>
                  <a:gd name="connsiteX659" fmla="*/ 3415 w 10000"/>
                  <a:gd name="connsiteY659" fmla="*/ 9383 h 10287"/>
                  <a:gd name="connsiteX660" fmla="*/ 3367 w 10000"/>
                  <a:gd name="connsiteY660" fmla="*/ 9395 h 10287"/>
                  <a:gd name="connsiteX661" fmla="*/ 3307 w 10000"/>
                  <a:gd name="connsiteY661" fmla="*/ 9408 h 10287"/>
                  <a:gd name="connsiteX662" fmla="*/ 3260 w 10000"/>
                  <a:gd name="connsiteY662" fmla="*/ 9420 h 10287"/>
                  <a:gd name="connsiteX663" fmla="*/ 3212 w 10000"/>
                  <a:gd name="connsiteY663" fmla="*/ 9420 h 10287"/>
                  <a:gd name="connsiteX664" fmla="*/ 3182 w 10000"/>
                  <a:gd name="connsiteY664" fmla="*/ 9433 h 10287"/>
                  <a:gd name="connsiteX665" fmla="*/ 3134 w 10000"/>
                  <a:gd name="connsiteY665" fmla="*/ 9446 h 10287"/>
                  <a:gd name="connsiteX666" fmla="*/ 3086 w 10000"/>
                  <a:gd name="connsiteY666" fmla="*/ 9458 h 10287"/>
                  <a:gd name="connsiteX667" fmla="*/ 3050 w 10000"/>
                  <a:gd name="connsiteY667" fmla="*/ 9471 h 10287"/>
                  <a:gd name="connsiteX668" fmla="*/ 3014 w 10000"/>
                  <a:gd name="connsiteY668" fmla="*/ 9484 h 10287"/>
                  <a:gd name="connsiteX669" fmla="*/ 2978 w 10000"/>
                  <a:gd name="connsiteY669" fmla="*/ 9484 h 10287"/>
                  <a:gd name="connsiteX670" fmla="*/ 2943 w 10000"/>
                  <a:gd name="connsiteY670" fmla="*/ 9496 h 10287"/>
                  <a:gd name="connsiteX671" fmla="*/ 2907 w 10000"/>
                  <a:gd name="connsiteY671" fmla="*/ 9496 h 10287"/>
                  <a:gd name="connsiteX672" fmla="*/ 2889 w 10000"/>
                  <a:gd name="connsiteY672" fmla="*/ 9509 h 10287"/>
                  <a:gd name="connsiteX673" fmla="*/ 2829 w 10000"/>
                  <a:gd name="connsiteY673" fmla="*/ 9522 h 10287"/>
                  <a:gd name="connsiteX674" fmla="*/ 2793 w 10000"/>
                  <a:gd name="connsiteY674" fmla="*/ 9534 h 10287"/>
                  <a:gd name="connsiteX675" fmla="*/ 2757 w 10000"/>
                  <a:gd name="connsiteY675" fmla="*/ 9547 h 10287"/>
                  <a:gd name="connsiteX676" fmla="*/ 2733 w 10000"/>
                  <a:gd name="connsiteY676" fmla="*/ 9547 h 10287"/>
                  <a:gd name="connsiteX677" fmla="*/ 2709 w 10000"/>
                  <a:gd name="connsiteY677" fmla="*/ 9553 h 10287"/>
                  <a:gd name="connsiteX678" fmla="*/ 2709 w 10000"/>
                  <a:gd name="connsiteY678" fmla="*/ 9553 h 10287"/>
                  <a:gd name="connsiteX679" fmla="*/ 2709 w 10000"/>
                  <a:gd name="connsiteY679" fmla="*/ 9547 h 10287"/>
                  <a:gd name="connsiteX680" fmla="*/ 2697 w 10000"/>
                  <a:gd name="connsiteY680" fmla="*/ 9509 h 10287"/>
                  <a:gd name="connsiteX681" fmla="*/ 2697 w 10000"/>
                  <a:gd name="connsiteY681" fmla="*/ 9458 h 10287"/>
                  <a:gd name="connsiteX682" fmla="*/ 2685 w 10000"/>
                  <a:gd name="connsiteY682" fmla="*/ 9433 h 10287"/>
                  <a:gd name="connsiteX683" fmla="*/ 2685 w 10000"/>
                  <a:gd name="connsiteY683" fmla="*/ 9383 h 10287"/>
                  <a:gd name="connsiteX684" fmla="*/ 2685 w 10000"/>
                  <a:gd name="connsiteY684" fmla="*/ 9345 h 10287"/>
                  <a:gd name="connsiteX685" fmla="*/ 2673 w 10000"/>
                  <a:gd name="connsiteY685" fmla="*/ 9269 h 10287"/>
                  <a:gd name="connsiteX686" fmla="*/ 2661 w 10000"/>
                  <a:gd name="connsiteY686" fmla="*/ 9224 h 10287"/>
                  <a:gd name="connsiteX687" fmla="*/ 2661 w 10000"/>
                  <a:gd name="connsiteY687" fmla="*/ 9174 h 10287"/>
                  <a:gd name="connsiteX688" fmla="*/ 2650 w 10000"/>
                  <a:gd name="connsiteY688" fmla="*/ 9148 h 10287"/>
                  <a:gd name="connsiteX689" fmla="*/ 2650 w 10000"/>
                  <a:gd name="connsiteY689" fmla="*/ 9111 h 10287"/>
                  <a:gd name="connsiteX690" fmla="*/ 2650 w 10000"/>
                  <a:gd name="connsiteY690" fmla="*/ 9073 h 10287"/>
                  <a:gd name="connsiteX691" fmla="*/ 2638 w 10000"/>
                  <a:gd name="connsiteY691" fmla="*/ 9022 h 10287"/>
                  <a:gd name="connsiteX692" fmla="*/ 2626 w 10000"/>
                  <a:gd name="connsiteY692" fmla="*/ 8984 h 10287"/>
                  <a:gd name="connsiteX693" fmla="*/ 2626 w 10000"/>
                  <a:gd name="connsiteY693" fmla="*/ 8946 h 10287"/>
                  <a:gd name="connsiteX694" fmla="*/ 2614 w 10000"/>
                  <a:gd name="connsiteY694" fmla="*/ 8908 h 10287"/>
                  <a:gd name="connsiteX695" fmla="*/ 2602 w 10000"/>
                  <a:gd name="connsiteY695" fmla="*/ 8864 h 10287"/>
                  <a:gd name="connsiteX696" fmla="*/ 2602 w 10000"/>
                  <a:gd name="connsiteY696" fmla="*/ 8826 h 10287"/>
                  <a:gd name="connsiteX697" fmla="*/ 2590 w 10000"/>
                  <a:gd name="connsiteY697" fmla="*/ 8775 h 10287"/>
                  <a:gd name="connsiteX698" fmla="*/ 2590 w 10000"/>
                  <a:gd name="connsiteY698" fmla="*/ 8725 h 10287"/>
                  <a:gd name="connsiteX699" fmla="*/ 2578 w 10000"/>
                  <a:gd name="connsiteY699" fmla="*/ 8661 h 10287"/>
                  <a:gd name="connsiteX700" fmla="*/ 2572 w 10000"/>
                  <a:gd name="connsiteY700" fmla="*/ 8611 h 10287"/>
                  <a:gd name="connsiteX701" fmla="*/ 2560 w 10000"/>
                  <a:gd name="connsiteY701" fmla="*/ 8560 h 10287"/>
                  <a:gd name="connsiteX702" fmla="*/ 2548 w 10000"/>
                  <a:gd name="connsiteY702" fmla="*/ 8516 h 10287"/>
                  <a:gd name="connsiteX703" fmla="*/ 2536 w 10000"/>
                  <a:gd name="connsiteY703" fmla="*/ 8453 h 10287"/>
                  <a:gd name="connsiteX704" fmla="*/ 2536 w 10000"/>
                  <a:gd name="connsiteY704" fmla="*/ 8402 h 10287"/>
                  <a:gd name="connsiteX705" fmla="*/ 2524 w 10000"/>
                  <a:gd name="connsiteY705" fmla="*/ 8339 h 10287"/>
                  <a:gd name="connsiteX706" fmla="*/ 2512 w 10000"/>
                  <a:gd name="connsiteY706" fmla="*/ 8288 h 10287"/>
                  <a:gd name="connsiteX707" fmla="*/ 2488 w 10000"/>
                  <a:gd name="connsiteY707" fmla="*/ 8219 h 10287"/>
                  <a:gd name="connsiteX708" fmla="*/ 2476 w 10000"/>
                  <a:gd name="connsiteY708" fmla="*/ 8168 h 10287"/>
                  <a:gd name="connsiteX709" fmla="*/ 2464 w 10000"/>
                  <a:gd name="connsiteY709" fmla="*/ 8092 h 10287"/>
                  <a:gd name="connsiteX710" fmla="*/ 2452 w 10000"/>
                  <a:gd name="connsiteY710" fmla="*/ 8042 h 10287"/>
                  <a:gd name="connsiteX711" fmla="*/ 2440 w 10000"/>
                  <a:gd name="connsiteY711" fmla="*/ 7966 h 10287"/>
                  <a:gd name="connsiteX712" fmla="*/ 2428 w 10000"/>
                  <a:gd name="connsiteY712" fmla="*/ 7902 h 10287"/>
                  <a:gd name="connsiteX713" fmla="*/ 2416 w 10000"/>
                  <a:gd name="connsiteY713" fmla="*/ 7833 h 10287"/>
                  <a:gd name="connsiteX714" fmla="*/ 2404 w 10000"/>
                  <a:gd name="connsiteY714" fmla="*/ 7770 h 10287"/>
                  <a:gd name="connsiteX715" fmla="*/ 2380 w 10000"/>
                  <a:gd name="connsiteY715" fmla="*/ 7694 h 10287"/>
                  <a:gd name="connsiteX716" fmla="*/ 2356 w 10000"/>
                  <a:gd name="connsiteY716" fmla="*/ 7630 h 10287"/>
                  <a:gd name="connsiteX717" fmla="*/ 2344 w 10000"/>
                  <a:gd name="connsiteY717" fmla="*/ 7561 h 10287"/>
                  <a:gd name="connsiteX718" fmla="*/ 2333 w 10000"/>
                  <a:gd name="connsiteY718" fmla="*/ 7485 h 10287"/>
                  <a:gd name="connsiteX719" fmla="*/ 2309 w 10000"/>
                  <a:gd name="connsiteY719" fmla="*/ 7409 h 10287"/>
                  <a:gd name="connsiteX720" fmla="*/ 2297 w 10000"/>
                  <a:gd name="connsiteY720" fmla="*/ 7333 h 10287"/>
                  <a:gd name="connsiteX721" fmla="*/ 2273 w 10000"/>
                  <a:gd name="connsiteY721" fmla="*/ 7257 h 10287"/>
                  <a:gd name="connsiteX722" fmla="*/ 2261 w 10000"/>
                  <a:gd name="connsiteY722" fmla="*/ 7188 h 10287"/>
                  <a:gd name="connsiteX723" fmla="*/ 2243 w 10000"/>
                  <a:gd name="connsiteY723" fmla="*/ 7112 h 10287"/>
                  <a:gd name="connsiteX724" fmla="*/ 2219 w 10000"/>
                  <a:gd name="connsiteY724" fmla="*/ 7023 h 10287"/>
                  <a:gd name="connsiteX725" fmla="*/ 2195 w 10000"/>
                  <a:gd name="connsiteY725" fmla="*/ 6947 h 10287"/>
                  <a:gd name="connsiteX726" fmla="*/ 2171 w 10000"/>
                  <a:gd name="connsiteY726" fmla="*/ 6878 h 10287"/>
                  <a:gd name="connsiteX727" fmla="*/ 2147 w 10000"/>
                  <a:gd name="connsiteY727" fmla="*/ 6789 h 10287"/>
                  <a:gd name="connsiteX728" fmla="*/ 2135 w 10000"/>
                  <a:gd name="connsiteY728" fmla="*/ 6713 h 10287"/>
                  <a:gd name="connsiteX729" fmla="*/ 2111 w 10000"/>
                  <a:gd name="connsiteY729" fmla="*/ 6625 h 10287"/>
                  <a:gd name="connsiteX730" fmla="*/ 2087 w 10000"/>
                  <a:gd name="connsiteY730" fmla="*/ 6555 h 10287"/>
                  <a:gd name="connsiteX731" fmla="*/ 2051 w 10000"/>
                  <a:gd name="connsiteY731" fmla="*/ 6454 h 10287"/>
                  <a:gd name="connsiteX732" fmla="*/ 2028 w 10000"/>
                  <a:gd name="connsiteY732" fmla="*/ 6365 h 10287"/>
                  <a:gd name="connsiteX733" fmla="*/ 2004 w 10000"/>
                  <a:gd name="connsiteY733" fmla="*/ 6277 h 10287"/>
                  <a:gd name="connsiteX734" fmla="*/ 1980 w 10000"/>
                  <a:gd name="connsiteY734" fmla="*/ 6195 h 10287"/>
                  <a:gd name="connsiteX735" fmla="*/ 1944 w 10000"/>
                  <a:gd name="connsiteY735" fmla="*/ 6093 h 10287"/>
                  <a:gd name="connsiteX736" fmla="*/ 1926 w 10000"/>
                  <a:gd name="connsiteY736" fmla="*/ 6005 h 10287"/>
                  <a:gd name="connsiteX737" fmla="*/ 1902 w 10000"/>
                  <a:gd name="connsiteY737" fmla="*/ 5910 h 10287"/>
                  <a:gd name="connsiteX738" fmla="*/ 1878 w 10000"/>
                  <a:gd name="connsiteY738" fmla="*/ 5821 h 10287"/>
                  <a:gd name="connsiteX739" fmla="*/ 1854 w 10000"/>
                  <a:gd name="connsiteY739" fmla="*/ 5720 h 10287"/>
                  <a:gd name="connsiteX740" fmla="*/ 1818 w 10000"/>
                  <a:gd name="connsiteY740" fmla="*/ 5619 h 10287"/>
                  <a:gd name="connsiteX741" fmla="*/ 1794 w 10000"/>
                  <a:gd name="connsiteY741" fmla="*/ 5524 h 10287"/>
                  <a:gd name="connsiteX742" fmla="*/ 1770 w 10000"/>
                  <a:gd name="connsiteY742" fmla="*/ 5423 h 10287"/>
                  <a:gd name="connsiteX743" fmla="*/ 1734 w 10000"/>
                  <a:gd name="connsiteY743" fmla="*/ 5322 h 10287"/>
                  <a:gd name="connsiteX744" fmla="*/ 1711 w 10000"/>
                  <a:gd name="connsiteY744" fmla="*/ 5227 h 10287"/>
                  <a:gd name="connsiteX745" fmla="*/ 1675 w 10000"/>
                  <a:gd name="connsiteY745" fmla="*/ 5126 h 10287"/>
                  <a:gd name="connsiteX746" fmla="*/ 1651 w 10000"/>
                  <a:gd name="connsiteY746" fmla="*/ 5025 h 10287"/>
                  <a:gd name="connsiteX747" fmla="*/ 1615 w 10000"/>
                  <a:gd name="connsiteY747" fmla="*/ 4923 h 10287"/>
                  <a:gd name="connsiteX748" fmla="*/ 1597 w 10000"/>
                  <a:gd name="connsiteY748" fmla="*/ 4816 h 10287"/>
                  <a:gd name="connsiteX749" fmla="*/ 1561 w 10000"/>
                  <a:gd name="connsiteY749" fmla="*/ 4715 h 10287"/>
                  <a:gd name="connsiteX750" fmla="*/ 1537 w 10000"/>
                  <a:gd name="connsiteY750" fmla="*/ 4613 h 10287"/>
                  <a:gd name="connsiteX751" fmla="*/ 1501 w 10000"/>
                  <a:gd name="connsiteY751" fmla="*/ 4518 h 10287"/>
                  <a:gd name="connsiteX752" fmla="*/ 1477 w 10000"/>
                  <a:gd name="connsiteY752" fmla="*/ 4405 h 10287"/>
                  <a:gd name="connsiteX753" fmla="*/ 1441 w 10000"/>
                  <a:gd name="connsiteY753" fmla="*/ 4303 h 10287"/>
                  <a:gd name="connsiteX754" fmla="*/ 1417 w 10000"/>
                  <a:gd name="connsiteY754" fmla="*/ 4209 h 10287"/>
                  <a:gd name="connsiteX755" fmla="*/ 1394 w 10000"/>
                  <a:gd name="connsiteY755" fmla="*/ 4107 h 10287"/>
                  <a:gd name="connsiteX756" fmla="*/ 1370 w 10000"/>
                  <a:gd name="connsiteY756" fmla="*/ 4006 h 10287"/>
                  <a:gd name="connsiteX757" fmla="*/ 1334 w 10000"/>
                  <a:gd name="connsiteY757" fmla="*/ 3911 h 10287"/>
                  <a:gd name="connsiteX758" fmla="*/ 1310 w 10000"/>
                  <a:gd name="connsiteY758" fmla="*/ 3810 h 10287"/>
                  <a:gd name="connsiteX759" fmla="*/ 1280 w 10000"/>
                  <a:gd name="connsiteY759" fmla="*/ 3709 h 10287"/>
                  <a:gd name="connsiteX760" fmla="*/ 1256 w 10000"/>
                  <a:gd name="connsiteY760" fmla="*/ 3608 h 10287"/>
                  <a:gd name="connsiteX761" fmla="*/ 1232 w 10000"/>
                  <a:gd name="connsiteY761" fmla="*/ 3525 h 10287"/>
                  <a:gd name="connsiteX762" fmla="*/ 1208 w 10000"/>
                  <a:gd name="connsiteY762" fmla="*/ 3437 h 10287"/>
                  <a:gd name="connsiteX763" fmla="*/ 1172 w 10000"/>
                  <a:gd name="connsiteY763" fmla="*/ 3336 h 10287"/>
                  <a:gd name="connsiteX764" fmla="*/ 1148 w 10000"/>
                  <a:gd name="connsiteY764" fmla="*/ 3241 h 10287"/>
                  <a:gd name="connsiteX765" fmla="*/ 1124 w 10000"/>
                  <a:gd name="connsiteY765" fmla="*/ 3140 h 10287"/>
                  <a:gd name="connsiteX766" fmla="*/ 1100 w 10000"/>
                  <a:gd name="connsiteY766" fmla="*/ 3064 h 10287"/>
                  <a:gd name="connsiteX767" fmla="*/ 1077 w 10000"/>
                  <a:gd name="connsiteY767" fmla="*/ 2963 h 10287"/>
                  <a:gd name="connsiteX768" fmla="*/ 1041 w 10000"/>
                  <a:gd name="connsiteY768" fmla="*/ 2880 h 10287"/>
                  <a:gd name="connsiteX769" fmla="*/ 1029 w 10000"/>
                  <a:gd name="connsiteY769" fmla="*/ 2804 h 10287"/>
                  <a:gd name="connsiteX770" fmla="*/ 1005 w 10000"/>
                  <a:gd name="connsiteY770" fmla="*/ 2728 h 10287"/>
                  <a:gd name="connsiteX771" fmla="*/ 981 w 10000"/>
                  <a:gd name="connsiteY771" fmla="*/ 2653 h 10287"/>
                  <a:gd name="connsiteX772" fmla="*/ 963 w 10000"/>
                  <a:gd name="connsiteY772" fmla="*/ 2570 h 10287"/>
                  <a:gd name="connsiteX773" fmla="*/ 951 w 10000"/>
                  <a:gd name="connsiteY773" fmla="*/ 2494 h 10287"/>
                  <a:gd name="connsiteX774" fmla="*/ 927 w 10000"/>
                  <a:gd name="connsiteY774" fmla="*/ 2431 h 10287"/>
                  <a:gd name="connsiteX775" fmla="*/ 903 w 10000"/>
                  <a:gd name="connsiteY775" fmla="*/ 2355 h 10287"/>
                  <a:gd name="connsiteX776" fmla="*/ 891 w 10000"/>
                  <a:gd name="connsiteY776" fmla="*/ 2292 h 10287"/>
                  <a:gd name="connsiteX777" fmla="*/ 867 w 10000"/>
                  <a:gd name="connsiteY777" fmla="*/ 2235 h 10287"/>
                  <a:gd name="connsiteX778" fmla="*/ 855 w 10000"/>
                  <a:gd name="connsiteY778" fmla="*/ 2172 h 10287"/>
                  <a:gd name="connsiteX779" fmla="*/ 843 w 10000"/>
                  <a:gd name="connsiteY779" fmla="*/ 2109 h 10287"/>
                  <a:gd name="connsiteX780" fmla="*/ 819 w 10000"/>
                  <a:gd name="connsiteY780" fmla="*/ 2045 h 10287"/>
                  <a:gd name="connsiteX781" fmla="*/ 807 w 10000"/>
                  <a:gd name="connsiteY781" fmla="*/ 1995 h 10287"/>
                  <a:gd name="connsiteX782" fmla="*/ 783 w 10000"/>
                  <a:gd name="connsiteY782" fmla="*/ 1957 h 10287"/>
                  <a:gd name="connsiteX783" fmla="*/ 772 w 10000"/>
                  <a:gd name="connsiteY783" fmla="*/ 1913 h 10287"/>
                  <a:gd name="connsiteX784" fmla="*/ 760 w 10000"/>
                  <a:gd name="connsiteY784" fmla="*/ 1875 h 10287"/>
                  <a:gd name="connsiteX785" fmla="*/ 748 w 10000"/>
                  <a:gd name="connsiteY785" fmla="*/ 1837 h 10287"/>
                  <a:gd name="connsiteX786" fmla="*/ 748 w 10000"/>
                  <a:gd name="connsiteY786" fmla="*/ 1799 h 10287"/>
                  <a:gd name="connsiteX787" fmla="*/ 724 w 10000"/>
                  <a:gd name="connsiteY787" fmla="*/ 1735 h 10287"/>
                  <a:gd name="connsiteX788" fmla="*/ 724 w 10000"/>
                  <a:gd name="connsiteY788" fmla="*/ 1697 h 10287"/>
                  <a:gd name="connsiteX789" fmla="*/ 712 w 10000"/>
                  <a:gd name="connsiteY789" fmla="*/ 1672 h 10287"/>
                  <a:gd name="connsiteX790" fmla="*/ 712 w 10000"/>
                  <a:gd name="connsiteY790" fmla="*/ 1660 h 10287"/>
                  <a:gd name="connsiteX791" fmla="*/ 724 w 10000"/>
                  <a:gd name="connsiteY791" fmla="*/ 1660 h 10287"/>
                  <a:gd name="connsiteX792" fmla="*/ 783 w 10000"/>
                  <a:gd name="connsiteY792" fmla="*/ 1647 h 10287"/>
                  <a:gd name="connsiteX793" fmla="*/ 819 w 10000"/>
                  <a:gd name="connsiteY793" fmla="*/ 1634 h 10287"/>
                  <a:gd name="connsiteX794" fmla="*/ 867 w 10000"/>
                  <a:gd name="connsiteY794" fmla="*/ 1634 h 10287"/>
                  <a:gd name="connsiteX795" fmla="*/ 891 w 10000"/>
                  <a:gd name="connsiteY795" fmla="*/ 1622 h 10287"/>
                  <a:gd name="connsiteX796" fmla="*/ 927 w 10000"/>
                  <a:gd name="connsiteY796" fmla="*/ 1622 h 10287"/>
                  <a:gd name="connsiteX797" fmla="*/ 963 w 10000"/>
                  <a:gd name="connsiteY797" fmla="*/ 1622 h 10287"/>
                  <a:gd name="connsiteX798" fmla="*/ 993 w 10000"/>
                  <a:gd name="connsiteY798" fmla="*/ 1622 h 10287"/>
                  <a:gd name="connsiteX799" fmla="*/ 1017 w 10000"/>
                  <a:gd name="connsiteY799" fmla="*/ 1609 h 10287"/>
                  <a:gd name="connsiteX800" fmla="*/ 1053 w 10000"/>
                  <a:gd name="connsiteY800" fmla="*/ 1609 h 10287"/>
                  <a:gd name="connsiteX801" fmla="*/ 1100 w 10000"/>
                  <a:gd name="connsiteY801" fmla="*/ 1603 h 10287"/>
                  <a:gd name="connsiteX802" fmla="*/ 1136 w 10000"/>
                  <a:gd name="connsiteY802" fmla="*/ 1603 h 10287"/>
                  <a:gd name="connsiteX803" fmla="*/ 1172 w 10000"/>
                  <a:gd name="connsiteY803" fmla="*/ 1590 h 10287"/>
                  <a:gd name="connsiteX804" fmla="*/ 1220 w 10000"/>
                  <a:gd name="connsiteY804" fmla="*/ 1590 h 10287"/>
                  <a:gd name="connsiteX805" fmla="*/ 1268 w 10000"/>
                  <a:gd name="connsiteY805" fmla="*/ 1577 h 10287"/>
                  <a:gd name="connsiteX806" fmla="*/ 1310 w 10000"/>
                  <a:gd name="connsiteY806" fmla="*/ 1577 h 10287"/>
                  <a:gd name="connsiteX807" fmla="*/ 1358 w 10000"/>
                  <a:gd name="connsiteY807" fmla="*/ 1565 h 10287"/>
                  <a:gd name="connsiteX808" fmla="*/ 1406 w 10000"/>
                  <a:gd name="connsiteY808" fmla="*/ 1565 h 10287"/>
                  <a:gd name="connsiteX809" fmla="*/ 1465 w 10000"/>
                  <a:gd name="connsiteY809" fmla="*/ 1552 h 10287"/>
                  <a:gd name="connsiteX810" fmla="*/ 1513 w 10000"/>
                  <a:gd name="connsiteY810" fmla="*/ 1552 h 10287"/>
                  <a:gd name="connsiteX811" fmla="*/ 1561 w 10000"/>
                  <a:gd name="connsiteY811" fmla="*/ 1539 h 10287"/>
                  <a:gd name="connsiteX812" fmla="*/ 1615 w 10000"/>
                  <a:gd name="connsiteY812" fmla="*/ 1539 h 10287"/>
                  <a:gd name="connsiteX813" fmla="*/ 1675 w 10000"/>
                  <a:gd name="connsiteY813" fmla="*/ 1527 h 10287"/>
                  <a:gd name="connsiteX814" fmla="*/ 1746 w 10000"/>
                  <a:gd name="connsiteY814" fmla="*/ 1527 h 10287"/>
                  <a:gd name="connsiteX815" fmla="*/ 1794 w 10000"/>
                  <a:gd name="connsiteY815" fmla="*/ 1514 h 10287"/>
                  <a:gd name="connsiteX816" fmla="*/ 1854 w 10000"/>
                  <a:gd name="connsiteY816" fmla="*/ 1501 h 10287"/>
                  <a:gd name="connsiteX817" fmla="*/ 1914 w 10000"/>
                  <a:gd name="connsiteY817" fmla="*/ 1489 h 10287"/>
                  <a:gd name="connsiteX818" fmla="*/ 1980 w 10000"/>
                  <a:gd name="connsiteY818" fmla="*/ 1489 h 10287"/>
                  <a:gd name="connsiteX819" fmla="*/ 2039 w 10000"/>
                  <a:gd name="connsiteY819" fmla="*/ 1476 h 10287"/>
                  <a:gd name="connsiteX820" fmla="*/ 2111 w 10000"/>
                  <a:gd name="connsiteY820" fmla="*/ 1463 h 10287"/>
                  <a:gd name="connsiteX821" fmla="*/ 2171 w 10000"/>
                  <a:gd name="connsiteY821" fmla="*/ 1463 h 10287"/>
                  <a:gd name="connsiteX822" fmla="*/ 2243 w 10000"/>
                  <a:gd name="connsiteY822" fmla="*/ 1451 h 10287"/>
                  <a:gd name="connsiteX823" fmla="*/ 2297 w 10000"/>
                  <a:gd name="connsiteY823" fmla="*/ 1438 h 10287"/>
                  <a:gd name="connsiteX824" fmla="*/ 2368 w 10000"/>
                  <a:gd name="connsiteY824" fmla="*/ 1438 h 10287"/>
                  <a:gd name="connsiteX825" fmla="*/ 2440 w 10000"/>
                  <a:gd name="connsiteY825" fmla="*/ 1426 h 10287"/>
                  <a:gd name="connsiteX826" fmla="*/ 2512 w 10000"/>
                  <a:gd name="connsiteY826" fmla="*/ 1413 h 10287"/>
                  <a:gd name="connsiteX827" fmla="*/ 2578 w 10000"/>
                  <a:gd name="connsiteY827" fmla="*/ 1400 h 10287"/>
                  <a:gd name="connsiteX828" fmla="*/ 2661 w 10000"/>
                  <a:gd name="connsiteY828" fmla="*/ 1388 h 10287"/>
                  <a:gd name="connsiteX829" fmla="*/ 2733 w 10000"/>
                  <a:gd name="connsiteY829" fmla="*/ 1375 h 10287"/>
                  <a:gd name="connsiteX830" fmla="*/ 2805 w 10000"/>
                  <a:gd name="connsiteY830" fmla="*/ 1375 h 10287"/>
                  <a:gd name="connsiteX831" fmla="*/ 2877 w 10000"/>
                  <a:gd name="connsiteY831" fmla="*/ 1362 h 10287"/>
                  <a:gd name="connsiteX832" fmla="*/ 2955 w 10000"/>
                  <a:gd name="connsiteY832" fmla="*/ 1350 h 10287"/>
                  <a:gd name="connsiteX833" fmla="*/ 3026 w 10000"/>
                  <a:gd name="connsiteY833" fmla="*/ 1337 h 10287"/>
                  <a:gd name="connsiteX834" fmla="*/ 3098 w 10000"/>
                  <a:gd name="connsiteY834" fmla="*/ 1324 h 10287"/>
                  <a:gd name="connsiteX835" fmla="*/ 3182 w 10000"/>
                  <a:gd name="connsiteY835" fmla="*/ 1312 h 10287"/>
                  <a:gd name="connsiteX836" fmla="*/ 3248 w 10000"/>
                  <a:gd name="connsiteY836" fmla="*/ 1312 h 10287"/>
                  <a:gd name="connsiteX837" fmla="*/ 3331 w 10000"/>
                  <a:gd name="connsiteY837" fmla="*/ 1299 h 10287"/>
                  <a:gd name="connsiteX838" fmla="*/ 3415 w 10000"/>
                  <a:gd name="connsiteY838" fmla="*/ 1286 h 10287"/>
                  <a:gd name="connsiteX839" fmla="*/ 3487 w 10000"/>
                  <a:gd name="connsiteY839" fmla="*/ 1280 h 10287"/>
                  <a:gd name="connsiteX840" fmla="*/ 3565 w 10000"/>
                  <a:gd name="connsiteY840" fmla="*/ 1280 h 10287"/>
                  <a:gd name="connsiteX841" fmla="*/ 3648 w 10000"/>
                  <a:gd name="connsiteY841" fmla="*/ 1255 h 10287"/>
                  <a:gd name="connsiteX842" fmla="*/ 3732 w 10000"/>
                  <a:gd name="connsiteY842" fmla="*/ 1255 h 10287"/>
                  <a:gd name="connsiteX843" fmla="*/ 3816 w 10000"/>
                  <a:gd name="connsiteY843" fmla="*/ 1242 h 10287"/>
                  <a:gd name="connsiteX844" fmla="*/ 3882 w 10000"/>
                  <a:gd name="connsiteY844" fmla="*/ 1229 h 10287"/>
                  <a:gd name="connsiteX845" fmla="*/ 3965 w 10000"/>
                  <a:gd name="connsiteY845" fmla="*/ 1217 h 10287"/>
                  <a:gd name="connsiteX846" fmla="*/ 4049 w 10000"/>
                  <a:gd name="connsiteY846" fmla="*/ 1217 h 10287"/>
                  <a:gd name="connsiteX847" fmla="*/ 4133 w 10000"/>
                  <a:gd name="connsiteY847" fmla="*/ 1191 h 10287"/>
                  <a:gd name="connsiteX848" fmla="*/ 4211 w 10000"/>
                  <a:gd name="connsiteY848" fmla="*/ 1191 h 10287"/>
                  <a:gd name="connsiteX849" fmla="*/ 4282 w 10000"/>
                  <a:gd name="connsiteY849" fmla="*/ 1166 h 10287"/>
                  <a:gd name="connsiteX850" fmla="*/ 4366 w 10000"/>
                  <a:gd name="connsiteY850" fmla="*/ 1166 h 10287"/>
                  <a:gd name="connsiteX851" fmla="*/ 4450 w 10000"/>
                  <a:gd name="connsiteY851" fmla="*/ 1154 h 10287"/>
                  <a:gd name="connsiteX852" fmla="*/ 4528 w 10000"/>
                  <a:gd name="connsiteY852" fmla="*/ 1141 h 10287"/>
                  <a:gd name="connsiteX853" fmla="*/ 4611 w 10000"/>
                  <a:gd name="connsiteY853" fmla="*/ 1128 h 10287"/>
                  <a:gd name="connsiteX854" fmla="*/ 4695 w 10000"/>
                  <a:gd name="connsiteY854" fmla="*/ 1128 h 10287"/>
                  <a:gd name="connsiteX855" fmla="*/ 4767 w 10000"/>
                  <a:gd name="connsiteY855" fmla="*/ 1103 h 10287"/>
                  <a:gd name="connsiteX856" fmla="*/ 4856 w 10000"/>
                  <a:gd name="connsiteY856" fmla="*/ 1103 h 10287"/>
                  <a:gd name="connsiteX857" fmla="*/ 4928 w 10000"/>
                  <a:gd name="connsiteY857" fmla="*/ 1090 h 10287"/>
                  <a:gd name="connsiteX858" fmla="*/ 5012 w 10000"/>
                  <a:gd name="connsiteY858" fmla="*/ 1078 h 10287"/>
                  <a:gd name="connsiteX859" fmla="*/ 5084 w 10000"/>
                  <a:gd name="connsiteY859" fmla="*/ 1065 h 10287"/>
                  <a:gd name="connsiteX860" fmla="*/ 5173 w 10000"/>
                  <a:gd name="connsiteY860" fmla="*/ 1065 h 10287"/>
                  <a:gd name="connsiteX861" fmla="*/ 5245 w 10000"/>
                  <a:gd name="connsiteY861" fmla="*/ 1052 h 10287"/>
                  <a:gd name="connsiteX862" fmla="*/ 5329 w 10000"/>
                  <a:gd name="connsiteY862" fmla="*/ 1052 h 10287"/>
                  <a:gd name="connsiteX863" fmla="*/ 5413 w 10000"/>
                  <a:gd name="connsiteY863" fmla="*/ 1040 h 10287"/>
                  <a:gd name="connsiteX864" fmla="*/ 5478 w 10000"/>
                  <a:gd name="connsiteY864" fmla="*/ 1027 h 10287"/>
                  <a:gd name="connsiteX865" fmla="*/ 5562 w 10000"/>
                  <a:gd name="connsiteY865" fmla="*/ 1014 h 10287"/>
                  <a:gd name="connsiteX866" fmla="*/ 5646 w 10000"/>
                  <a:gd name="connsiteY866" fmla="*/ 1014 h 10287"/>
                  <a:gd name="connsiteX867" fmla="*/ 5718 w 10000"/>
                  <a:gd name="connsiteY867" fmla="*/ 989 h 10287"/>
                  <a:gd name="connsiteX868" fmla="*/ 5795 w 10000"/>
                  <a:gd name="connsiteY868" fmla="*/ 989 h 10287"/>
                  <a:gd name="connsiteX869" fmla="*/ 5867 w 10000"/>
                  <a:gd name="connsiteY869" fmla="*/ 976 h 10287"/>
                  <a:gd name="connsiteX870" fmla="*/ 5951 w 10000"/>
                  <a:gd name="connsiteY870" fmla="*/ 976 h 10287"/>
                  <a:gd name="connsiteX871" fmla="*/ 6023 w 10000"/>
                  <a:gd name="connsiteY871" fmla="*/ 964 h 10287"/>
                  <a:gd name="connsiteX872" fmla="*/ 6089 w 10000"/>
                  <a:gd name="connsiteY872" fmla="*/ 964 h 10287"/>
                  <a:gd name="connsiteX873" fmla="*/ 6172 w 10000"/>
                  <a:gd name="connsiteY873" fmla="*/ 951 h 10287"/>
                  <a:gd name="connsiteX874" fmla="*/ 6244 w 10000"/>
                  <a:gd name="connsiteY874" fmla="*/ 951 h 10287"/>
                  <a:gd name="connsiteX875" fmla="*/ 6316 w 10000"/>
                  <a:gd name="connsiteY875" fmla="*/ 945 h 10287"/>
                  <a:gd name="connsiteX876" fmla="*/ 6388 w 10000"/>
                  <a:gd name="connsiteY876" fmla="*/ 945 h 10287"/>
                  <a:gd name="connsiteX877" fmla="*/ 6453 w 10000"/>
                  <a:gd name="connsiteY877" fmla="*/ 932 h 10287"/>
                  <a:gd name="connsiteX878" fmla="*/ 6525 w 10000"/>
                  <a:gd name="connsiteY878" fmla="*/ 932 h 10287"/>
                  <a:gd name="connsiteX879" fmla="*/ 6585 w 10000"/>
                  <a:gd name="connsiteY879" fmla="*/ 920 h 10287"/>
                  <a:gd name="connsiteX880" fmla="*/ 6645 w 10000"/>
                  <a:gd name="connsiteY880" fmla="*/ 920 h 10287"/>
                  <a:gd name="connsiteX881" fmla="*/ 6711 w 10000"/>
                  <a:gd name="connsiteY881" fmla="*/ 907 h 10287"/>
                  <a:gd name="connsiteX882" fmla="*/ 6770 w 10000"/>
                  <a:gd name="connsiteY882" fmla="*/ 907 h 10287"/>
                  <a:gd name="connsiteX883" fmla="*/ 6830 w 10000"/>
                  <a:gd name="connsiteY883" fmla="*/ 907 h 10287"/>
                  <a:gd name="connsiteX884" fmla="*/ 6890 w 10000"/>
                  <a:gd name="connsiteY884" fmla="*/ 894 h 10287"/>
                  <a:gd name="connsiteX885" fmla="*/ 6938 w 10000"/>
                  <a:gd name="connsiteY885" fmla="*/ 894 h 10287"/>
                  <a:gd name="connsiteX886" fmla="*/ 7010 w 10000"/>
                  <a:gd name="connsiteY886" fmla="*/ 894 h 10287"/>
                  <a:gd name="connsiteX887" fmla="*/ 7051 w 10000"/>
                  <a:gd name="connsiteY887" fmla="*/ 882 h 10287"/>
                  <a:gd name="connsiteX888" fmla="*/ 7111 w 10000"/>
                  <a:gd name="connsiteY888" fmla="*/ 882 h 10287"/>
                  <a:gd name="connsiteX889" fmla="*/ 7159 w 10000"/>
                  <a:gd name="connsiteY889" fmla="*/ 882 h 10287"/>
                  <a:gd name="connsiteX890" fmla="*/ 7207 w 10000"/>
                  <a:gd name="connsiteY890" fmla="*/ 882 h 10287"/>
                  <a:gd name="connsiteX891" fmla="*/ 7255 w 10000"/>
                  <a:gd name="connsiteY891" fmla="*/ 869 h 10287"/>
                  <a:gd name="connsiteX892" fmla="*/ 7303 w 10000"/>
                  <a:gd name="connsiteY892" fmla="*/ 869 h 10287"/>
                  <a:gd name="connsiteX893" fmla="*/ 7344 w 10000"/>
                  <a:gd name="connsiteY893" fmla="*/ 869 h 10287"/>
                  <a:gd name="connsiteX894" fmla="*/ 7392 w 10000"/>
                  <a:gd name="connsiteY894" fmla="*/ 869 h 10287"/>
                  <a:gd name="connsiteX895" fmla="*/ 7416 w 10000"/>
                  <a:gd name="connsiteY895" fmla="*/ 856 h 10287"/>
                  <a:gd name="connsiteX896" fmla="*/ 7452 w 10000"/>
                  <a:gd name="connsiteY896" fmla="*/ 856 h 10287"/>
                  <a:gd name="connsiteX897" fmla="*/ 7500 w 10000"/>
                  <a:gd name="connsiteY897" fmla="*/ 844 h 10287"/>
                  <a:gd name="connsiteX898" fmla="*/ 7536 w 10000"/>
                  <a:gd name="connsiteY898" fmla="*/ 844 h 10287"/>
                  <a:gd name="connsiteX899" fmla="*/ 7596 w 10000"/>
                  <a:gd name="connsiteY899" fmla="*/ 844 h 10287"/>
                  <a:gd name="connsiteX900" fmla="*/ 7644 w 10000"/>
                  <a:gd name="connsiteY900" fmla="*/ 844 h 10287"/>
                  <a:gd name="connsiteX901" fmla="*/ 7673 w 10000"/>
                  <a:gd name="connsiteY901" fmla="*/ 844 h 10287"/>
                  <a:gd name="connsiteX902" fmla="*/ 7697 w 10000"/>
                  <a:gd name="connsiteY902" fmla="*/ 844 h 10287"/>
                  <a:gd name="connsiteX903" fmla="*/ 7721 w 10000"/>
                  <a:gd name="connsiteY903" fmla="*/ 844 h 10287"/>
                  <a:gd name="connsiteX904" fmla="*/ 7733 w 10000"/>
                  <a:gd name="connsiteY904" fmla="*/ 844 h 10287"/>
                  <a:gd name="connsiteX905" fmla="*/ 8134 w 10000"/>
                  <a:gd name="connsiteY905" fmla="*/ 287 h 10287"/>
                  <a:gd name="connsiteX906" fmla="*/ 8134 w 10000"/>
                  <a:gd name="connsiteY906" fmla="*/ 287 h 10287"/>
                  <a:gd name="connsiteX0" fmla="*/ 8134 w 10000"/>
                  <a:gd name="connsiteY0" fmla="*/ 287 h 10287"/>
                  <a:gd name="connsiteX1" fmla="*/ 8122 w 10000"/>
                  <a:gd name="connsiteY1" fmla="*/ 287 h 10287"/>
                  <a:gd name="connsiteX2" fmla="*/ 8110 w 10000"/>
                  <a:gd name="connsiteY2" fmla="*/ 287 h 10287"/>
                  <a:gd name="connsiteX3" fmla="*/ 8062 w 10000"/>
                  <a:gd name="connsiteY3" fmla="*/ 287 h 10287"/>
                  <a:gd name="connsiteX4" fmla="*/ 8014 w 10000"/>
                  <a:gd name="connsiteY4" fmla="*/ 293 h 10287"/>
                  <a:gd name="connsiteX5" fmla="*/ 7978 w 10000"/>
                  <a:gd name="connsiteY5" fmla="*/ 293 h 10287"/>
                  <a:gd name="connsiteX6" fmla="*/ 7949 w 10000"/>
                  <a:gd name="connsiteY6" fmla="*/ 293 h 10287"/>
                  <a:gd name="connsiteX7" fmla="*/ 7913 w 10000"/>
                  <a:gd name="connsiteY7" fmla="*/ 293 h 10287"/>
                  <a:gd name="connsiteX8" fmla="*/ 7889 w 10000"/>
                  <a:gd name="connsiteY8" fmla="*/ 306 h 10287"/>
                  <a:gd name="connsiteX9" fmla="*/ 7841 w 10000"/>
                  <a:gd name="connsiteY9" fmla="*/ 306 h 10287"/>
                  <a:gd name="connsiteX10" fmla="*/ 7793 w 10000"/>
                  <a:gd name="connsiteY10" fmla="*/ 319 h 10287"/>
                  <a:gd name="connsiteX11" fmla="*/ 7745 w 10000"/>
                  <a:gd name="connsiteY11" fmla="*/ 319 h 10287"/>
                  <a:gd name="connsiteX12" fmla="*/ 7697 w 10000"/>
                  <a:gd name="connsiteY12" fmla="*/ 331 h 10287"/>
                  <a:gd name="connsiteX13" fmla="*/ 7656 w 10000"/>
                  <a:gd name="connsiteY13" fmla="*/ 331 h 10287"/>
                  <a:gd name="connsiteX14" fmla="*/ 7596 w 10000"/>
                  <a:gd name="connsiteY14" fmla="*/ 331 h 10287"/>
                  <a:gd name="connsiteX15" fmla="*/ 7536 w 10000"/>
                  <a:gd name="connsiteY15" fmla="*/ 344 h 10287"/>
                  <a:gd name="connsiteX16" fmla="*/ 7476 w 10000"/>
                  <a:gd name="connsiteY16" fmla="*/ 344 h 10287"/>
                  <a:gd name="connsiteX17" fmla="*/ 7404 w 10000"/>
                  <a:gd name="connsiteY17" fmla="*/ 344 h 10287"/>
                  <a:gd name="connsiteX18" fmla="*/ 7344 w 10000"/>
                  <a:gd name="connsiteY18" fmla="*/ 357 h 10287"/>
                  <a:gd name="connsiteX19" fmla="*/ 7291 w 10000"/>
                  <a:gd name="connsiteY19" fmla="*/ 357 h 10287"/>
                  <a:gd name="connsiteX20" fmla="*/ 7231 w 10000"/>
                  <a:gd name="connsiteY20" fmla="*/ 369 h 10287"/>
                  <a:gd name="connsiteX21" fmla="*/ 7147 w 10000"/>
                  <a:gd name="connsiteY21" fmla="*/ 369 h 10287"/>
                  <a:gd name="connsiteX22" fmla="*/ 7075 w 10000"/>
                  <a:gd name="connsiteY22" fmla="*/ 382 h 10287"/>
                  <a:gd name="connsiteX23" fmla="*/ 7010 w 10000"/>
                  <a:gd name="connsiteY23" fmla="*/ 382 h 10287"/>
                  <a:gd name="connsiteX24" fmla="*/ 6926 w 10000"/>
                  <a:gd name="connsiteY24" fmla="*/ 395 h 10287"/>
                  <a:gd name="connsiteX25" fmla="*/ 6854 w 10000"/>
                  <a:gd name="connsiteY25" fmla="*/ 407 h 10287"/>
                  <a:gd name="connsiteX26" fmla="*/ 6770 w 10000"/>
                  <a:gd name="connsiteY26" fmla="*/ 420 h 10287"/>
                  <a:gd name="connsiteX27" fmla="*/ 6705 w 10000"/>
                  <a:gd name="connsiteY27" fmla="*/ 420 h 10287"/>
                  <a:gd name="connsiteX28" fmla="*/ 6621 w 10000"/>
                  <a:gd name="connsiteY28" fmla="*/ 432 h 10287"/>
                  <a:gd name="connsiteX29" fmla="*/ 6537 w 10000"/>
                  <a:gd name="connsiteY29" fmla="*/ 432 h 10287"/>
                  <a:gd name="connsiteX30" fmla="*/ 6453 w 10000"/>
                  <a:gd name="connsiteY30" fmla="*/ 445 h 10287"/>
                  <a:gd name="connsiteX31" fmla="*/ 6364 w 10000"/>
                  <a:gd name="connsiteY31" fmla="*/ 458 h 10287"/>
                  <a:gd name="connsiteX32" fmla="*/ 6280 w 10000"/>
                  <a:gd name="connsiteY32" fmla="*/ 470 h 10287"/>
                  <a:gd name="connsiteX33" fmla="*/ 6184 w 10000"/>
                  <a:gd name="connsiteY33" fmla="*/ 483 h 10287"/>
                  <a:gd name="connsiteX34" fmla="*/ 6100 w 10000"/>
                  <a:gd name="connsiteY34" fmla="*/ 496 h 10287"/>
                  <a:gd name="connsiteX35" fmla="*/ 6011 w 10000"/>
                  <a:gd name="connsiteY35" fmla="*/ 496 h 10287"/>
                  <a:gd name="connsiteX36" fmla="*/ 5927 w 10000"/>
                  <a:gd name="connsiteY36" fmla="*/ 508 h 10287"/>
                  <a:gd name="connsiteX37" fmla="*/ 5831 w 10000"/>
                  <a:gd name="connsiteY37" fmla="*/ 521 h 10287"/>
                  <a:gd name="connsiteX38" fmla="*/ 5742 w 10000"/>
                  <a:gd name="connsiteY38" fmla="*/ 534 h 10287"/>
                  <a:gd name="connsiteX39" fmla="*/ 5658 w 10000"/>
                  <a:gd name="connsiteY39" fmla="*/ 534 h 10287"/>
                  <a:gd name="connsiteX40" fmla="*/ 5562 w 10000"/>
                  <a:gd name="connsiteY40" fmla="*/ 546 h 10287"/>
                  <a:gd name="connsiteX41" fmla="*/ 5467 w 10000"/>
                  <a:gd name="connsiteY41" fmla="*/ 559 h 10287"/>
                  <a:gd name="connsiteX42" fmla="*/ 5377 w 10000"/>
                  <a:gd name="connsiteY42" fmla="*/ 572 h 10287"/>
                  <a:gd name="connsiteX43" fmla="*/ 5281 w 10000"/>
                  <a:gd name="connsiteY43" fmla="*/ 572 h 10287"/>
                  <a:gd name="connsiteX44" fmla="*/ 5185 w 10000"/>
                  <a:gd name="connsiteY44" fmla="*/ 597 h 10287"/>
                  <a:gd name="connsiteX45" fmla="*/ 5096 w 10000"/>
                  <a:gd name="connsiteY45" fmla="*/ 610 h 10287"/>
                  <a:gd name="connsiteX46" fmla="*/ 5000 w 10000"/>
                  <a:gd name="connsiteY46" fmla="*/ 616 h 10287"/>
                  <a:gd name="connsiteX47" fmla="*/ 4904 w 10000"/>
                  <a:gd name="connsiteY47" fmla="*/ 616 h 10287"/>
                  <a:gd name="connsiteX48" fmla="*/ 4809 w 10000"/>
                  <a:gd name="connsiteY48" fmla="*/ 629 h 10287"/>
                  <a:gd name="connsiteX49" fmla="*/ 4719 w 10000"/>
                  <a:gd name="connsiteY49" fmla="*/ 641 h 10287"/>
                  <a:gd name="connsiteX50" fmla="*/ 4623 w 10000"/>
                  <a:gd name="connsiteY50" fmla="*/ 654 h 10287"/>
                  <a:gd name="connsiteX51" fmla="*/ 4528 w 10000"/>
                  <a:gd name="connsiteY51" fmla="*/ 667 h 10287"/>
                  <a:gd name="connsiteX52" fmla="*/ 4438 w 10000"/>
                  <a:gd name="connsiteY52" fmla="*/ 679 h 10287"/>
                  <a:gd name="connsiteX53" fmla="*/ 4354 w 10000"/>
                  <a:gd name="connsiteY53" fmla="*/ 692 h 10287"/>
                  <a:gd name="connsiteX54" fmla="*/ 4258 w 10000"/>
                  <a:gd name="connsiteY54" fmla="*/ 704 h 10287"/>
                  <a:gd name="connsiteX55" fmla="*/ 4163 w 10000"/>
                  <a:gd name="connsiteY55" fmla="*/ 717 h 10287"/>
                  <a:gd name="connsiteX56" fmla="*/ 4073 w 10000"/>
                  <a:gd name="connsiteY56" fmla="*/ 730 h 10287"/>
                  <a:gd name="connsiteX57" fmla="*/ 3977 w 10000"/>
                  <a:gd name="connsiteY57" fmla="*/ 742 h 10287"/>
                  <a:gd name="connsiteX58" fmla="*/ 3882 w 10000"/>
                  <a:gd name="connsiteY58" fmla="*/ 755 h 10287"/>
                  <a:gd name="connsiteX59" fmla="*/ 3804 w 10000"/>
                  <a:gd name="connsiteY59" fmla="*/ 768 h 10287"/>
                  <a:gd name="connsiteX60" fmla="*/ 3720 w 10000"/>
                  <a:gd name="connsiteY60" fmla="*/ 780 h 10287"/>
                  <a:gd name="connsiteX61" fmla="*/ 3624 w 10000"/>
                  <a:gd name="connsiteY61" fmla="*/ 793 h 10287"/>
                  <a:gd name="connsiteX62" fmla="*/ 3541 w 10000"/>
                  <a:gd name="connsiteY62" fmla="*/ 806 h 10287"/>
                  <a:gd name="connsiteX63" fmla="*/ 3463 w 10000"/>
                  <a:gd name="connsiteY63" fmla="*/ 818 h 10287"/>
                  <a:gd name="connsiteX64" fmla="*/ 3367 w 10000"/>
                  <a:gd name="connsiteY64" fmla="*/ 831 h 10287"/>
                  <a:gd name="connsiteX65" fmla="*/ 3283 w 10000"/>
                  <a:gd name="connsiteY65" fmla="*/ 831 h 10287"/>
                  <a:gd name="connsiteX66" fmla="*/ 3194 w 10000"/>
                  <a:gd name="connsiteY66" fmla="*/ 844 h 10287"/>
                  <a:gd name="connsiteX67" fmla="*/ 3110 w 10000"/>
                  <a:gd name="connsiteY67" fmla="*/ 869 h 10287"/>
                  <a:gd name="connsiteX68" fmla="*/ 3014 w 10000"/>
                  <a:gd name="connsiteY68" fmla="*/ 882 h 10287"/>
                  <a:gd name="connsiteX69" fmla="*/ 2931 w 10000"/>
                  <a:gd name="connsiteY69" fmla="*/ 882 h 10287"/>
                  <a:gd name="connsiteX70" fmla="*/ 2853 w 10000"/>
                  <a:gd name="connsiteY70" fmla="*/ 894 h 10287"/>
                  <a:gd name="connsiteX71" fmla="*/ 2757 w 10000"/>
                  <a:gd name="connsiteY71" fmla="*/ 907 h 10287"/>
                  <a:gd name="connsiteX72" fmla="*/ 2673 w 10000"/>
                  <a:gd name="connsiteY72" fmla="*/ 920 h 10287"/>
                  <a:gd name="connsiteX73" fmla="*/ 2590 w 10000"/>
                  <a:gd name="connsiteY73" fmla="*/ 932 h 10287"/>
                  <a:gd name="connsiteX74" fmla="*/ 2512 w 10000"/>
                  <a:gd name="connsiteY74" fmla="*/ 945 h 10287"/>
                  <a:gd name="connsiteX75" fmla="*/ 2428 w 10000"/>
                  <a:gd name="connsiteY75" fmla="*/ 951 h 10287"/>
                  <a:gd name="connsiteX76" fmla="*/ 2344 w 10000"/>
                  <a:gd name="connsiteY76" fmla="*/ 964 h 10287"/>
                  <a:gd name="connsiteX77" fmla="*/ 2261 w 10000"/>
                  <a:gd name="connsiteY77" fmla="*/ 976 h 10287"/>
                  <a:gd name="connsiteX78" fmla="*/ 2183 w 10000"/>
                  <a:gd name="connsiteY78" fmla="*/ 989 h 10287"/>
                  <a:gd name="connsiteX79" fmla="*/ 2099 w 10000"/>
                  <a:gd name="connsiteY79" fmla="*/ 989 h 10287"/>
                  <a:gd name="connsiteX80" fmla="*/ 2028 w 10000"/>
                  <a:gd name="connsiteY80" fmla="*/ 1014 h 10287"/>
                  <a:gd name="connsiteX81" fmla="*/ 1944 w 10000"/>
                  <a:gd name="connsiteY81" fmla="*/ 1027 h 10287"/>
                  <a:gd name="connsiteX82" fmla="*/ 1866 w 10000"/>
                  <a:gd name="connsiteY82" fmla="*/ 1040 h 10287"/>
                  <a:gd name="connsiteX83" fmla="*/ 1794 w 10000"/>
                  <a:gd name="connsiteY83" fmla="*/ 1040 h 10287"/>
                  <a:gd name="connsiteX84" fmla="*/ 1722 w 10000"/>
                  <a:gd name="connsiteY84" fmla="*/ 1065 h 10287"/>
                  <a:gd name="connsiteX85" fmla="*/ 1639 w 10000"/>
                  <a:gd name="connsiteY85" fmla="*/ 1065 h 10287"/>
                  <a:gd name="connsiteX86" fmla="*/ 1573 w 10000"/>
                  <a:gd name="connsiteY86" fmla="*/ 1078 h 10287"/>
                  <a:gd name="connsiteX87" fmla="*/ 1501 w 10000"/>
                  <a:gd name="connsiteY87" fmla="*/ 1090 h 10287"/>
                  <a:gd name="connsiteX88" fmla="*/ 1429 w 10000"/>
                  <a:gd name="connsiteY88" fmla="*/ 1103 h 10287"/>
                  <a:gd name="connsiteX89" fmla="*/ 1358 w 10000"/>
                  <a:gd name="connsiteY89" fmla="*/ 1103 h 10287"/>
                  <a:gd name="connsiteX90" fmla="*/ 1292 w 10000"/>
                  <a:gd name="connsiteY90" fmla="*/ 1128 h 10287"/>
                  <a:gd name="connsiteX91" fmla="*/ 1232 w 10000"/>
                  <a:gd name="connsiteY91" fmla="*/ 1141 h 10287"/>
                  <a:gd name="connsiteX92" fmla="*/ 1160 w 10000"/>
                  <a:gd name="connsiteY92" fmla="*/ 1154 h 10287"/>
                  <a:gd name="connsiteX93" fmla="*/ 1089 w 10000"/>
                  <a:gd name="connsiteY93" fmla="*/ 1154 h 10287"/>
                  <a:gd name="connsiteX94" fmla="*/ 1029 w 10000"/>
                  <a:gd name="connsiteY94" fmla="*/ 1166 h 10287"/>
                  <a:gd name="connsiteX95" fmla="*/ 963 w 10000"/>
                  <a:gd name="connsiteY95" fmla="*/ 1166 h 10287"/>
                  <a:gd name="connsiteX96" fmla="*/ 903 w 10000"/>
                  <a:gd name="connsiteY96" fmla="*/ 1179 h 10287"/>
                  <a:gd name="connsiteX97" fmla="*/ 843 w 10000"/>
                  <a:gd name="connsiteY97" fmla="*/ 1179 h 10287"/>
                  <a:gd name="connsiteX98" fmla="*/ 783 w 10000"/>
                  <a:gd name="connsiteY98" fmla="*/ 1191 h 10287"/>
                  <a:gd name="connsiteX99" fmla="*/ 736 w 10000"/>
                  <a:gd name="connsiteY99" fmla="*/ 1204 h 10287"/>
                  <a:gd name="connsiteX100" fmla="*/ 688 w 10000"/>
                  <a:gd name="connsiteY100" fmla="*/ 1217 h 10287"/>
                  <a:gd name="connsiteX101" fmla="*/ 634 w 10000"/>
                  <a:gd name="connsiteY101" fmla="*/ 1217 h 10287"/>
                  <a:gd name="connsiteX102" fmla="*/ 574 w 10000"/>
                  <a:gd name="connsiteY102" fmla="*/ 1229 h 10287"/>
                  <a:gd name="connsiteX103" fmla="*/ 526 w 10000"/>
                  <a:gd name="connsiteY103" fmla="*/ 1229 h 10287"/>
                  <a:gd name="connsiteX104" fmla="*/ 478 w 10000"/>
                  <a:gd name="connsiteY104" fmla="*/ 1242 h 10287"/>
                  <a:gd name="connsiteX105" fmla="*/ 431 w 10000"/>
                  <a:gd name="connsiteY105" fmla="*/ 1242 h 10287"/>
                  <a:gd name="connsiteX106" fmla="*/ 383 w 10000"/>
                  <a:gd name="connsiteY106" fmla="*/ 1255 h 10287"/>
                  <a:gd name="connsiteX107" fmla="*/ 347 w 10000"/>
                  <a:gd name="connsiteY107" fmla="*/ 1255 h 10287"/>
                  <a:gd name="connsiteX108" fmla="*/ 317 w 10000"/>
                  <a:gd name="connsiteY108" fmla="*/ 1267 h 10287"/>
                  <a:gd name="connsiteX109" fmla="*/ 281 w 10000"/>
                  <a:gd name="connsiteY109" fmla="*/ 1267 h 10287"/>
                  <a:gd name="connsiteX110" fmla="*/ 233 w 10000"/>
                  <a:gd name="connsiteY110" fmla="*/ 1280 h 10287"/>
                  <a:gd name="connsiteX111" fmla="*/ 209 w 10000"/>
                  <a:gd name="connsiteY111" fmla="*/ 1280 h 10287"/>
                  <a:gd name="connsiteX112" fmla="*/ 173 w 10000"/>
                  <a:gd name="connsiteY112" fmla="*/ 1280 h 10287"/>
                  <a:gd name="connsiteX113" fmla="*/ 114 w 10000"/>
                  <a:gd name="connsiteY113" fmla="*/ 1286 h 10287"/>
                  <a:gd name="connsiteX114" fmla="*/ 78 w 10000"/>
                  <a:gd name="connsiteY114" fmla="*/ 1299 h 10287"/>
                  <a:gd name="connsiteX115" fmla="*/ 42 w 10000"/>
                  <a:gd name="connsiteY115" fmla="*/ 1299 h 10287"/>
                  <a:gd name="connsiteX116" fmla="*/ 24 w 10000"/>
                  <a:gd name="connsiteY116" fmla="*/ 1312 h 10287"/>
                  <a:gd name="connsiteX117" fmla="*/ 0 w 10000"/>
                  <a:gd name="connsiteY117" fmla="*/ 1312 h 10287"/>
                  <a:gd name="connsiteX118" fmla="*/ 0 w 10000"/>
                  <a:gd name="connsiteY118" fmla="*/ 1312 h 10287"/>
                  <a:gd name="connsiteX119" fmla="*/ 0 w 10000"/>
                  <a:gd name="connsiteY119" fmla="*/ 1324 h 10287"/>
                  <a:gd name="connsiteX120" fmla="*/ 12 w 10000"/>
                  <a:gd name="connsiteY120" fmla="*/ 1350 h 10287"/>
                  <a:gd name="connsiteX121" fmla="*/ 12 w 10000"/>
                  <a:gd name="connsiteY121" fmla="*/ 1375 h 10287"/>
                  <a:gd name="connsiteX122" fmla="*/ 24 w 10000"/>
                  <a:gd name="connsiteY122" fmla="*/ 1400 h 10287"/>
                  <a:gd name="connsiteX123" fmla="*/ 30 w 10000"/>
                  <a:gd name="connsiteY123" fmla="*/ 1438 h 10287"/>
                  <a:gd name="connsiteX124" fmla="*/ 42 w 10000"/>
                  <a:gd name="connsiteY124" fmla="*/ 1476 h 10287"/>
                  <a:gd name="connsiteX125" fmla="*/ 54 w 10000"/>
                  <a:gd name="connsiteY125" fmla="*/ 1501 h 10287"/>
                  <a:gd name="connsiteX126" fmla="*/ 66 w 10000"/>
                  <a:gd name="connsiteY126" fmla="*/ 1552 h 10287"/>
                  <a:gd name="connsiteX127" fmla="*/ 78 w 10000"/>
                  <a:gd name="connsiteY127" fmla="*/ 1603 h 10287"/>
                  <a:gd name="connsiteX128" fmla="*/ 90 w 10000"/>
                  <a:gd name="connsiteY128" fmla="*/ 1647 h 10287"/>
                  <a:gd name="connsiteX129" fmla="*/ 102 w 10000"/>
                  <a:gd name="connsiteY129" fmla="*/ 1710 h 10287"/>
                  <a:gd name="connsiteX130" fmla="*/ 126 w 10000"/>
                  <a:gd name="connsiteY130" fmla="*/ 1773 h 10287"/>
                  <a:gd name="connsiteX131" fmla="*/ 150 w 10000"/>
                  <a:gd name="connsiteY131" fmla="*/ 1837 h 10287"/>
                  <a:gd name="connsiteX132" fmla="*/ 173 w 10000"/>
                  <a:gd name="connsiteY132" fmla="*/ 1913 h 10287"/>
                  <a:gd name="connsiteX133" fmla="*/ 185 w 10000"/>
                  <a:gd name="connsiteY133" fmla="*/ 1969 h 10287"/>
                  <a:gd name="connsiteX134" fmla="*/ 209 w 10000"/>
                  <a:gd name="connsiteY134" fmla="*/ 2045 h 10287"/>
                  <a:gd name="connsiteX135" fmla="*/ 221 w 10000"/>
                  <a:gd name="connsiteY135" fmla="*/ 2121 h 10287"/>
                  <a:gd name="connsiteX136" fmla="*/ 245 w 10000"/>
                  <a:gd name="connsiteY136" fmla="*/ 2210 h 10287"/>
                  <a:gd name="connsiteX137" fmla="*/ 269 w 10000"/>
                  <a:gd name="connsiteY137" fmla="*/ 2279 h 10287"/>
                  <a:gd name="connsiteX138" fmla="*/ 305 w 10000"/>
                  <a:gd name="connsiteY138" fmla="*/ 2381 h 10287"/>
                  <a:gd name="connsiteX139" fmla="*/ 329 w 10000"/>
                  <a:gd name="connsiteY139" fmla="*/ 2457 h 10287"/>
                  <a:gd name="connsiteX140" fmla="*/ 347 w 10000"/>
                  <a:gd name="connsiteY140" fmla="*/ 2558 h 10287"/>
                  <a:gd name="connsiteX141" fmla="*/ 371 w 10000"/>
                  <a:gd name="connsiteY141" fmla="*/ 2653 h 10287"/>
                  <a:gd name="connsiteX142" fmla="*/ 395 w 10000"/>
                  <a:gd name="connsiteY142" fmla="*/ 2754 h 10287"/>
                  <a:gd name="connsiteX143" fmla="*/ 431 w 10000"/>
                  <a:gd name="connsiteY143" fmla="*/ 2842 h 10287"/>
                  <a:gd name="connsiteX144" fmla="*/ 455 w 10000"/>
                  <a:gd name="connsiteY144" fmla="*/ 2937 h 10287"/>
                  <a:gd name="connsiteX145" fmla="*/ 490 w 10000"/>
                  <a:gd name="connsiteY145" fmla="*/ 3038 h 10287"/>
                  <a:gd name="connsiteX146" fmla="*/ 514 w 10000"/>
                  <a:gd name="connsiteY146" fmla="*/ 3152 h 10287"/>
                  <a:gd name="connsiteX147" fmla="*/ 550 w 10000"/>
                  <a:gd name="connsiteY147" fmla="*/ 3253 h 10287"/>
                  <a:gd name="connsiteX148" fmla="*/ 586 w 10000"/>
                  <a:gd name="connsiteY148" fmla="*/ 3374 h 10287"/>
                  <a:gd name="connsiteX149" fmla="*/ 610 w 10000"/>
                  <a:gd name="connsiteY149" fmla="*/ 3475 h 10287"/>
                  <a:gd name="connsiteX150" fmla="*/ 646 w 10000"/>
                  <a:gd name="connsiteY150" fmla="*/ 3589 h 10287"/>
                  <a:gd name="connsiteX151" fmla="*/ 676 w 10000"/>
                  <a:gd name="connsiteY151" fmla="*/ 3684 h 10287"/>
                  <a:gd name="connsiteX152" fmla="*/ 712 w 10000"/>
                  <a:gd name="connsiteY152" fmla="*/ 3810 h 10287"/>
                  <a:gd name="connsiteX153" fmla="*/ 736 w 10000"/>
                  <a:gd name="connsiteY153" fmla="*/ 3924 h 10287"/>
                  <a:gd name="connsiteX154" fmla="*/ 772 w 10000"/>
                  <a:gd name="connsiteY154" fmla="*/ 4031 h 10287"/>
                  <a:gd name="connsiteX155" fmla="*/ 807 w 10000"/>
                  <a:gd name="connsiteY155" fmla="*/ 4158 h 10287"/>
                  <a:gd name="connsiteX156" fmla="*/ 843 w 10000"/>
                  <a:gd name="connsiteY156" fmla="*/ 4265 h 10287"/>
                  <a:gd name="connsiteX157" fmla="*/ 867 w 10000"/>
                  <a:gd name="connsiteY157" fmla="*/ 4379 h 10287"/>
                  <a:gd name="connsiteX158" fmla="*/ 903 w 10000"/>
                  <a:gd name="connsiteY158" fmla="*/ 4506 h 10287"/>
                  <a:gd name="connsiteX159" fmla="*/ 927 w 10000"/>
                  <a:gd name="connsiteY159" fmla="*/ 4613 h 10287"/>
                  <a:gd name="connsiteX160" fmla="*/ 975 w 10000"/>
                  <a:gd name="connsiteY160" fmla="*/ 4727 h 10287"/>
                  <a:gd name="connsiteX161" fmla="*/ 993 w 10000"/>
                  <a:gd name="connsiteY161" fmla="*/ 4854 h 10287"/>
                  <a:gd name="connsiteX162" fmla="*/ 1029 w 10000"/>
                  <a:gd name="connsiteY162" fmla="*/ 4961 h 10287"/>
                  <a:gd name="connsiteX163" fmla="*/ 1065 w 10000"/>
                  <a:gd name="connsiteY163" fmla="*/ 5088 h 10287"/>
                  <a:gd name="connsiteX164" fmla="*/ 1100 w 10000"/>
                  <a:gd name="connsiteY164" fmla="*/ 5214 h 10287"/>
                  <a:gd name="connsiteX165" fmla="*/ 1136 w 10000"/>
                  <a:gd name="connsiteY165" fmla="*/ 5322 h 10287"/>
                  <a:gd name="connsiteX166" fmla="*/ 1160 w 10000"/>
                  <a:gd name="connsiteY166" fmla="*/ 5436 h 10287"/>
                  <a:gd name="connsiteX167" fmla="*/ 1196 w 10000"/>
                  <a:gd name="connsiteY167" fmla="*/ 5549 h 10287"/>
                  <a:gd name="connsiteX168" fmla="*/ 1232 w 10000"/>
                  <a:gd name="connsiteY168" fmla="*/ 5657 h 10287"/>
                  <a:gd name="connsiteX169" fmla="*/ 1256 w 10000"/>
                  <a:gd name="connsiteY169" fmla="*/ 5771 h 10287"/>
                  <a:gd name="connsiteX170" fmla="*/ 1292 w 10000"/>
                  <a:gd name="connsiteY170" fmla="*/ 5885 h 10287"/>
                  <a:gd name="connsiteX171" fmla="*/ 1322 w 10000"/>
                  <a:gd name="connsiteY171" fmla="*/ 5992 h 10287"/>
                  <a:gd name="connsiteX172" fmla="*/ 1358 w 10000"/>
                  <a:gd name="connsiteY172" fmla="*/ 6119 h 10287"/>
                  <a:gd name="connsiteX173" fmla="*/ 1382 w 10000"/>
                  <a:gd name="connsiteY173" fmla="*/ 6220 h 10287"/>
                  <a:gd name="connsiteX174" fmla="*/ 1406 w 10000"/>
                  <a:gd name="connsiteY174" fmla="*/ 6315 h 10287"/>
                  <a:gd name="connsiteX175" fmla="*/ 1441 w 10000"/>
                  <a:gd name="connsiteY175" fmla="*/ 6429 h 10287"/>
                  <a:gd name="connsiteX176" fmla="*/ 1477 w 10000"/>
                  <a:gd name="connsiteY176" fmla="*/ 6543 h 10287"/>
                  <a:gd name="connsiteX177" fmla="*/ 1501 w 10000"/>
                  <a:gd name="connsiteY177" fmla="*/ 6625 h 10287"/>
                  <a:gd name="connsiteX178" fmla="*/ 1525 w 10000"/>
                  <a:gd name="connsiteY178" fmla="*/ 6726 h 10287"/>
                  <a:gd name="connsiteX179" fmla="*/ 1549 w 10000"/>
                  <a:gd name="connsiteY179" fmla="*/ 6827 h 10287"/>
                  <a:gd name="connsiteX180" fmla="*/ 1585 w 10000"/>
                  <a:gd name="connsiteY180" fmla="*/ 6935 h 10287"/>
                  <a:gd name="connsiteX181" fmla="*/ 1609 w 10000"/>
                  <a:gd name="connsiteY181" fmla="*/ 7011 h 10287"/>
                  <a:gd name="connsiteX182" fmla="*/ 1627 w 10000"/>
                  <a:gd name="connsiteY182" fmla="*/ 7112 h 10287"/>
                  <a:gd name="connsiteX183" fmla="*/ 1651 w 10000"/>
                  <a:gd name="connsiteY183" fmla="*/ 7200 h 10287"/>
                  <a:gd name="connsiteX184" fmla="*/ 1675 w 10000"/>
                  <a:gd name="connsiteY184" fmla="*/ 7295 h 10287"/>
                  <a:gd name="connsiteX185" fmla="*/ 1687 w 10000"/>
                  <a:gd name="connsiteY185" fmla="*/ 7384 h 10287"/>
                  <a:gd name="connsiteX186" fmla="*/ 1722 w 10000"/>
                  <a:gd name="connsiteY186" fmla="*/ 7472 h 10287"/>
                  <a:gd name="connsiteX187" fmla="*/ 1746 w 10000"/>
                  <a:gd name="connsiteY187" fmla="*/ 7561 h 10287"/>
                  <a:gd name="connsiteX188" fmla="*/ 1770 w 10000"/>
                  <a:gd name="connsiteY188" fmla="*/ 7643 h 10287"/>
                  <a:gd name="connsiteX189" fmla="*/ 1782 w 10000"/>
                  <a:gd name="connsiteY189" fmla="*/ 7732 h 10287"/>
                  <a:gd name="connsiteX190" fmla="*/ 1806 w 10000"/>
                  <a:gd name="connsiteY190" fmla="*/ 7808 h 10287"/>
                  <a:gd name="connsiteX191" fmla="*/ 1818 w 10000"/>
                  <a:gd name="connsiteY191" fmla="*/ 7896 h 10287"/>
                  <a:gd name="connsiteX192" fmla="*/ 1854 w 10000"/>
                  <a:gd name="connsiteY192" fmla="*/ 7978 h 10287"/>
                  <a:gd name="connsiteX193" fmla="*/ 1866 w 10000"/>
                  <a:gd name="connsiteY193" fmla="*/ 8054 h 10287"/>
                  <a:gd name="connsiteX194" fmla="*/ 1890 w 10000"/>
                  <a:gd name="connsiteY194" fmla="*/ 8143 h 10287"/>
                  <a:gd name="connsiteX195" fmla="*/ 1902 w 10000"/>
                  <a:gd name="connsiteY195" fmla="*/ 8219 h 10287"/>
                  <a:gd name="connsiteX196" fmla="*/ 1926 w 10000"/>
                  <a:gd name="connsiteY196" fmla="*/ 8301 h 10287"/>
                  <a:gd name="connsiteX197" fmla="*/ 1938 w 10000"/>
                  <a:gd name="connsiteY197" fmla="*/ 8364 h 10287"/>
                  <a:gd name="connsiteX198" fmla="*/ 1956 w 10000"/>
                  <a:gd name="connsiteY198" fmla="*/ 8440 h 10287"/>
                  <a:gd name="connsiteX199" fmla="*/ 1968 w 10000"/>
                  <a:gd name="connsiteY199" fmla="*/ 8516 h 10287"/>
                  <a:gd name="connsiteX200" fmla="*/ 1992 w 10000"/>
                  <a:gd name="connsiteY200" fmla="*/ 8586 h 10287"/>
                  <a:gd name="connsiteX201" fmla="*/ 2004 w 10000"/>
                  <a:gd name="connsiteY201" fmla="*/ 8649 h 10287"/>
                  <a:gd name="connsiteX202" fmla="*/ 2016 w 10000"/>
                  <a:gd name="connsiteY202" fmla="*/ 8725 h 10287"/>
                  <a:gd name="connsiteX203" fmla="*/ 2028 w 10000"/>
                  <a:gd name="connsiteY203" fmla="*/ 8801 h 10287"/>
                  <a:gd name="connsiteX204" fmla="*/ 2051 w 10000"/>
                  <a:gd name="connsiteY204" fmla="*/ 8864 h 10287"/>
                  <a:gd name="connsiteX205" fmla="*/ 2051 w 10000"/>
                  <a:gd name="connsiteY205" fmla="*/ 8921 h 10287"/>
                  <a:gd name="connsiteX206" fmla="*/ 2075 w 10000"/>
                  <a:gd name="connsiteY206" fmla="*/ 8984 h 10287"/>
                  <a:gd name="connsiteX207" fmla="*/ 2075 w 10000"/>
                  <a:gd name="connsiteY207" fmla="*/ 9047 h 10287"/>
                  <a:gd name="connsiteX208" fmla="*/ 2099 w 10000"/>
                  <a:gd name="connsiteY208" fmla="*/ 9123 h 10287"/>
                  <a:gd name="connsiteX209" fmla="*/ 2111 w 10000"/>
                  <a:gd name="connsiteY209" fmla="*/ 9174 h 10287"/>
                  <a:gd name="connsiteX210" fmla="*/ 2123 w 10000"/>
                  <a:gd name="connsiteY210" fmla="*/ 9231 h 10287"/>
                  <a:gd name="connsiteX211" fmla="*/ 2135 w 10000"/>
                  <a:gd name="connsiteY211" fmla="*/ 9294 h 10287"/>
                  <a:gd name="connsiteX212" fmla="*/ 2147 w 10000"/>
                  <a:gd name="connsiteY212" fmla="*/ 9357 h 10287"/>
                  <a:gd name="connsiteX213" fmla="*/ 2159 w 10000"/>
                  <a:gd name="connsiteY213" fmla="*/ 9408 h 10287"/>
                  <a:gd name="connsiteX214" fmla="*/ 2159 w 10000"/>
                  <a:gd name="connsiteY214" fmla="*/ 9458 h 10287"/>
                  <a:gd name="connsiteX215" fmla="*/ 2171 w 10000"/>
                  <a:gd name="connsiteY215" fmla="*/ 9509 h 10287"/>
                  <a:gd name="connsiteX216" fmla="*/ 2183 w 10000"/>
                  <a:gd name="connsiteY216" fmla="*/ 9553 h 10287"/>
                  <a:gd name="connsiteX217" fmla="*/ 2183 w 10000"/>
                  <a:gd name="connsiteY217" fmla="*/ 9604 h 10287"/>
                  <a:gd name="connsiteX218" fmla="*/ 2195 w 10000"/>
                  <a:gd name="connsiteY218" fmla="*/ 9654 h 10287"/>
                  <a:gd name="connsiteX219" fmla="*/ 2195 w 10000"/>
                  <a:gd name="connsiteY219" fmla="*/ 9692 h 10287"/>
                  <a:gd name="connsiteX220" fmla="*/ 2207 w 10000"/>
                  <a:gd name="connsiteY220" fmla="*/ 9743 h 10287"/>
                  <a:gd name="connsiteX221" fmla="*/ 2207 w 10000"/>
                  <a:gd name="connsiteY221" fmla="*/ 9781 h 10287"/>
                  <a:gd name="connsiteX222" fmla="*/ 2219 w 10000"/>
                  <a:gd name="connsiteY222" fmla="*/ 9819 h 10287"/>
                  <a:gd name="connsiteX223" fmla="*/ 2219 w 10000"/>
                  <a:gd name="connsiteY223" fmla="*/ 9857 h 10287"/>
                  <a:gd name="connsiteX224" fmla="*/ 2243 w 10000"/>
                  <a:gd name="connsiteY224" fmla="*/ 9901 h 10287"/>
                  <a:gd name="connsiteX225" fmla="*/ 2243 w 10000"/>
                  <a:gd name="connsiteY225" fmla="*/ 9926 h 10287"/>
                  <a:gd name="connsiteX226" fmla="*/ 2255 w 10000"/>
                  <a:gd name="connsiteY226" fmla="*/ 9964 h 10287"/>
                  <a:gd name="connsiteX227" fmla="*/ 2255 w 10000"/>
                  <a:gd name="connsiteY227" fmla="*/ 10002 h 10287"/>
                  <a:gd name="connsiteX228" fmla="*/ 2261 w 10000"/>
                  <a:gd name="connsiteY228" fmla="*/ 10040 h 10287"/>
                  <a:gd name="connsiteX229" fmla="*/ 2261 w 10000"/>
                  <a:gd name="connsiteY229" fmla="*/ 10091 h 10287"/>
                  <a:gd name="connsiteX230" fmla="*/ 2273 w 10000"/>
                  <a:gd name="connsiteY230" fmla="*/ 10142 h 10287"/>
                  <a:gd name="connsiteX231" fmla="*/ 2273 w 10000"/>
                  <a:gd name="connsiteY231" fmla="*/ 10179 h 10287"/>
                  <a:gd name="connsiteX232" fmla="*/ 2285 w 10000"/>
                  <a:gd name="connsiteY232" fmla="*/ 10217 h 10287"/>
                  <a:gd name="connsiteX233" fmla="*/ 2285 w 10000"/>
                  <a:gd name="connsiteY233" fmla="*/ 10262 h 10287"/>
                  <a:gd name="connsiteX234" fmla="*/ 2297 w 10000"/>
                  <a:gd name="connsiteY234" fmla="*/ 10287 h 10287"/>
                  <a:gd name="connsiteX235" fmla="*/ 2297 w 10000"/>
                  <a:gd name="connsiteY235" fmla="*/ 10274 h 10287"/>
                  <a:gd name="connsiteX236" fmla="*/ 2309 w 10000"/>
                  <a:gd name="connsiteY236" fmla="*/ 10262 h 10287"/>
                  <a:gd name="connsiteX237" fmla="*/ 2333 w 10000"/>
                  <a:gd name="connsiteY237" fmla="*/ 10249 h 10287"/>
                  <a:gd name="connsiteX238" fmla="*/ 2380 w 10000"/>
                  <a:gd name="connsiteY238" fmla="*/ 10249 h 10287"/>
                  <a:gd name="connsiteX239" fmla="*/ 2416 w 10000"/>
                  <a:gd name="connsiteY239" fmla="*/ 10224 h 10287"/>
                  <a:gd name="connsiteX240" fmla="*/ 2476 w 10000"/>
                  <a:gd name="connsiteY240" fmla="*/ 10217 h 10287"/>
                  <a:gd name="connsiteX241" fmla="*/ 2500 w 10000"/>
                  <a:gd name="connsiteY241" fmla="*/ 10205 h 10287"/>
                  <a:gd name="connsiteX242" fmla="*/ 2548 w 10000"/>
                  <a:gd name="connsiteY242" fmla="*/ 10205 h 10287"/>
                  <a:gd name="connsiteX243" fmla="*/ 2578 w 10000"/>
                  <a:gd name="connsiteY243" fmla="*/ 10192 h 10287"/>
                  <a:gd name="connsiteX244" fmla="*/ 2626 w 10000"/>
                  <a:gd name="connsiteY244" fmla="*/ 10179 h 10287"/>
                  <a:gd name="connsiteX245" fmla="*/ 2661 w 10000"/>
                  <a:gd name="connsiteY245" fmla="*/ 10167 h 10287"/>
                  <a:gd name="connsiteX246" fmla="*/ 2697 w 10000"/>
                  <a:gd name="connsiteY246" fmla="*/ 10142 h 10287"/>
                  <a:gd name="connsiteX247" fmla="*/ 2745 w 10000"/>
                  <a:gd name="connsiteY247" fmla="*/ 10129 h 10287"/>
                  <a:gd name="connsiteX248" fmla="*/ 2793 w 10000"/>
                  <a:gd name="connsiteY248" fmla="*/ 10116 h 10287"/>
                  <a:gd name="connsiteX249" fmla="*/ 2841 w 10000"/>
                  <a:gd name="connsiteY249" fmla="*/ 10104 h 10287"/>
                  <a:gd name="connsiteX250" fmla="*/ 2889 w 10000"/>
                  <a:gd name="connsiteY250" fmla="*/ 10091 h 10287"/>
                  <a:gd name="connsiteX251" fmla="*/ 2943 w 10000"/>
                  <a:gd name="connsiteY251" fmla="*/ 10078 h 10287"/>
                  <a:gd name="connsiteX252" fmla="*/ 2990 w 10000"/>
                  <a:gd name="connsiteY252" fmla="*/ 10066 h 10287"/>
                  <a:gd name="connsiteX253" fmla="*/ 3050 w 10000"/>
                  <a:gd name="connsiteY253" fmla="*/ 10040 h 10287"/>
                  <a:gd name="connsiteX254" fmla="*/ 3110 w 10000"/>
                  <a:gd name="connsiteY254" fmla="*/ 10028 h 10287"/>
                  <a:gd name="connsiteX255" fmla="*/ 3170 w 10000"/>
                  <a:gd name="connsiteY255" fmla="*/ 10015 h 10287"/>
                  <a:gd name="connsiteX256" fmla="*/ 3224 w 10000"/>
                  <a:gd name="connsiteY256" fmla="*/ 9990 h 10287"/>
                  <a:gd name="connsiteX257" fmla="*/ 3283 w 10000"/>
                  <a:gd name="connsiteY257" fmla="*/ 9977 h 10287"/>
                  <a:gd name="connsiteX258" fmla="*/ 3355 w 10000"/>
                  <a:gd name="connsiteY258" fmla="*/ 9964 h 10287"/>
                  <a:gd name="connsiteX259" fmla="*/ 3415 w 10000"/>
                  <a:gd name="connsiteY259" fmla="*/ 9939 h 10287"/>
                  <a:gd name="connsiteX260" fmla="*/ 3487 w 10000"/>
                  <a:gd name="connsiteY260" fmla="*/ 9926 h 10287"/>
                  <a:gd name="connsiteX261" fmla="*/ 3553 w 10000"/>
                  <a:gd name="connsiteY261" fmla="*/ 9914 h 10287"/>
                  <a:gd name="connsiteX262" fmla="*/ 3612 w 10000"/>
                  <a:gd name="connsiteY262" fmla="*/ 9889 h 10287"/>
                  <a:gd name="connsiteX263" fmla="*/ 3696 w 10000"/>
                  <a:gd name="connsiteY263" fmla="*/ 9870 h 10287"/>
                  <a:gd name="connsiteX264" fmla="*/ 3768 w 10000"/>
                  <a:gd name="connsiteY264" fmla="*/ 9857 h 10287"/>
                  <a:gd name="connsiteX265" fmla="*/ 3840 w 10000"/>
                  <a:gd name="connsiteY265" fmla="*/ 9832 h 10287"/>
                  <a:gd name="connsiteX266" fmla="*/ 3906 w 10000"/>
                  <a:gd name="connsiteY266" fmla="*/ 9819 h 10287"/>
                  <a:gd name="connsiteX267" fmla="*/ 3977 w 10000"/>
                  <a:gd name="connsiteY267" fmla="*/ 9794 h 10287"/>
                  <a:gd name="connsiteX268" fmla="*/ 4061 w 10000"/>
                  <a:gd name="connsiteY268" fmla="*/ 9781 h 10287"/>
                  <a:gd name="connsiteX269" fmla="*/ 4133 w 10000"/>
                  <a:gd name="connsiteY269" fmla="*/ 9756 h 10287"/>
                  <a:gd name="connsiteX270" fmla="*/ 4211 w 10000"/>
                  <a:gd name="connsiteY270" fmla="*/ 9730 h 10287"/>
                  <a:gd name="connsiteX271" fmla="*/ 4282 w 10000"/>
                  <a:gd name="connsiteY271" fmla="*/ 9718 h 10287"/>
                  <a:gd name="connsiteX272" fmla="*/ 4366 w 10000"/>
                  <a:gd name="connsiteY272" fmla="*/ 9692 h 10287"/>
                  <a:gd name="connsiteX273" fmla="*/ 4438 w 10000"/>
                  <a:gd name="connsiteY273" fmla="*/ 9680 h 10287"/>
                  <a:gd name="connsiteX274" fmla="*/ 4516 w 10000"/>
                  <a:gd name="connsiteY274" fmla="*/ 9654 h 10287"/>
                  <a:gd name="connsiteX275" fmla="*/ 4599 w 10000"/>
                  <a:gd name="connsiteY275" fmla="*/ 9642 h 10287"/>
                  <a:gd name="connsiteX276" fmla="*/ 4683 w 10000"/>
                  <a:gd name="connsiteY276" fmla="*/ 9629 h 10287"/>
                  <a:gd name="connsiteX277" fmla="*/ 4767 w 10000"/>
                  <a:gd name="connsiteY277" fmla="*/ 9604 h 10287"/>
                  <a:gd name="connsiteX278" fmla="*/ 4844 w 10000"/>
                  <a:gd name="connsiteY278" fmla="*/ 9579 h 10287"/>
                  <a:gd name="connsiteX279" fmla="*/ 4928 w 10000"/>
                  <a:gd name="connsiteY279" fmla="*/ 9566 h 10287"/>
                  <a:gd name="connsiteX280" fmla="*/ 5012 w 10000"/>
                  <a:gd name="connsiteY280" fmla="*/ 9547 h 10287"/>
                  <a:gd name="connsiteX281" fmla="*/ 5096 w 10000"/>
                  <a:gd name="connsiteY281" fmla="*/ 9534 h 10287"/>
                  <a:gd name="connsiteX282" fmla="*/ 5173 w 10000"/>
                  <a:gd name="connsiteY282" fmla="*/ 9522 h 10287"/>
                  <a:gd name="connsiteX283" fmla="*/ 5269 w 10000"/>
                  <a:gd name="connsiteY283" fmla="*/ 9496 h 10287"/>
                  <a:gd name="connsiteX284" fmla="*/ 5353 w 10000"/>
                  <a:gd name="connsiteY284" fmla="*/ 9484 h 10287"/>
                  <a:gd name="connsiteX285" fmla="*/ 5431 w 10000"/>
                  <a:gd name="connsiteY285" fmla="*/ 9458 h 10287"/>
                  <a:gd name="connsiteX286" fmla="*/ 5514 w 10000"/>
                  <a:gd name="connsiteY286" fmla="*/ 9446 h 10287"/>
                  <a:gd name="connsiteX287" fmla="*/ 5598 w 10000"/>
                  <a:gd name="connsiteY287" fmla="*/ 9420 h 10287"/>
                  <a:gd name="connsiteX288" fmla="*/ 5694 w 10000"/>
                  <a:gd name="connsiteY288" fmla="*/ 9408 h 10287"/>
                  <a:gd name="connsiteX289" fmla="*/ 5772 w 10000"/>
                  <a:gd name="connsiteY289" fmla="*/ 9395 h 10287"/>
                  <a:gd name="connsiteX290" fmla="*/ 5855 w 10000"/>
                  <a:gd name="connsiteY290" fmla="*/ 9383 h 10287"/>
                  <a:gd name="connsiteX291" fmla="*/ 5939 w 10000"/>
                  <a:gd name="connsiteY291" fmla="*/ 9370 h 10287"/>
                  <a:gd name="connsiteX292" fmla="*/ 6035 w 10000"/>
                  <a:gd name="connsiteY292" fmla="*/ 9357 h 10287"/>
                  <a:gd name="connsiteX293" fmla="*/ 6112 w 10000"/>
                  <a:gd name="connsiteY293" fmla="*/ 9345 h 10287"/>
                  <a:gd name="connsiteX294" fmla="*/ 6196 w 10000"/>
                  <a:gd name="connsiteY294" fmla="*/ 9319 h 10287"/>
                  <a:gd name="connsiteX295" fmla="*/ 6280 w 10000"/>
                  <a:gd name="connsiteY295" fmla="*/ 9307 h 10287"/>
                  <a:gd name="connsiteX296" fmla="*/ 6364 w 10000"/>
                  <a:gd name="connsiteY296" fmla="*/ 9294 h 10287"/>
                  <a:gd name="connsiteX297" fmla="*/ 6441 w 10000"/>
                  <a:gd name="connsiteY297" fmla="*/ 9269 h 10287"/>
                  <a:gd name="connsiteX298" fmla="*/ 6537 w 10000"/>
                  <a:gd name="connsiteY298" fmla="*/ 9256 h 10287"/>
                  <a:gd name="connsiteX299" fmla="*/ 6621 w 10000"/>
                  <a:gd name="connsiteY299" fmla="*/ 9243 h 10287"/>
                  <a:gd name="connsiteX300" fmla="*/ 6711 w 10000"/>
                  <a:gd name="connsiteY300" fmla="*/ 9231 h 10287"/>
                  <a:gd name="connsiteX301" fmla="*/ 6782 w 10000"/>
                  <a:gd name="connsiteY301" fmla="*/ 9212 h 10287"/>
                  <a:gd name="connsiteX302" fmla="*/ 6878 w 10000"/>
                  <a:gd name="connsiteY302" fmla="*/ 9199 h 10287"/>
                  <a:gd name="connsiteX303" fmla="*/ 6962 w 10000"/>
                  <a:gd name="connsiteY303" fmla="*/ 9174 h 10287"/>
                  <a:gd name="connsiteX304" fmla="*/ 7051 w 10000"/>
                  <a:gd name="connsiteY304" fmla="*/ 9161 h 10287"/>
                  <a:gd name="connsiteX305" fmla="*/ 7135 w 10000"/>
                  <a:gd name="connsiteY305" fmla="*/ 9136 h 10287"/>
                  <a:gd name="connsiteX306" fmla="*/ 7219 w 10000"/>
                  <a:gd name="connsiteY306" fmla="*/ 9123 h 10287"/>
                  <a:gd name="connsiteX307" fmla="*/ 7303 w 10000"/>
                  <a:gd name="connsiteY307" fmla="*/ 9098 h 10287"/>
                  <a:gd name="connsiteX308" fmla="*/ 7392 w 10000"/>
                  <a:gd name="connsiteY308" fmla="*/ 9085 h 10287"/>
                  <a:gd name="connsiteX309" fmla="*/ 7476 w 10000"/>
                  <a:gd name="connsiteY309" fmla="*/ 9060 h 10287"/>
                  <a:gd name="connsiteX310" fmla="*/ 7560 w 10000"/>
                  <a:gd name="connsiteY310" fmla="*/ 9035 h 10287"/>
                  <a:gd name="connsiteX311" fmla="*/ 7644 w 10000"/>
                  <a:gd name="connsiteY311" fmla="*/ 9022 h 10287"/>
                  <a:gd name="connsiteX312" fmla="*/ 7733 w 10000"/>
                  <a:gd name="connsiteY312" fmla="*/ 8997 h 10287"/>
                  <a:gd name="connsiteX313" fmla="*/ 7805 w 10000"/>
                  <a:gd name="connsiteY313" fmla="*/ 8984 h 10287"/>
                  <a:gd name="connsiteX314" fmla="*/ 7901 w 10000"/>
                  <a:gd name="connsiteY314" fmla="*/ 8959 h 10287"/>
                  <a:gd name="connsiteX315" fmla="*/ 7972 w 10000"/>
                  <a:gd name="connsiteY315" fmla="*/ 8946 h 10287"/>
                  <a:gd name="connsiteX316" fmla="*/ 8062 w 10000"/>
                  <a:gd name="connsiteY316" fmla="*/ 8921 h 10287"/>
                  <a:gd name="connsiteX317" fmla="*/ 8134 w 10000"/>
                  <a:gd name="connsiteY317" fmla="*/ 8895 h 10287"/>
                  <a:gd name="connsiteX318" fmla="*/ 8218 w 10000"/>
                  <a:gd name="connsiteY318" fmla="*/ 8889 h 10287"/>
                  <a:gd name="connsiteX319" fmla="*/ 8295 w 10000"/>
                  <a:gd name="connsiteY319" fmla="*/ 8864 h 10287"/>
                  <a:gd name="connsiteX320" fmla="*/ 8367 w 10000"/>
                  <a:gd name="connsiteY320" fmla="*/ 8851 h 10287"/>
                  <a:gd name="connsiteX321" fmla="*/ 8451 w 10000"/>
                  <a:gd name="connsiteY321" fmla="*/ 8826 h 10287"/>
                  <a:gd name="connsiteX322" fmla="*/ 8523 w 10000"/>
                  <a:gd name="connsiteY322" fmla="*/ 8813 h 10287"/>
                  <a:gd name="connsiteX323" fmla="*/ 8594 w 10000"/>
                  <a:gd name="connsiteY323" fmla="*/ 8788 h 10287"/>
                  <a:gd name="connsiteX324" fmla="*/ 8672 w 10000"/>
                  <a:gd name="connsiteY324" fmla="*/ 8763 h 10287"/>
                  <a:gd name="connsiteX325" fmla="*/ 8744 w 10000"/>
                  <a:gd name="connsiteY325" fmla="*/ 8750 h 10287"/>
                  <a:gd name="connsiteX326" fmla="*/ 8816 w 10000"/>
                  <a:gd name="connsiteY326" fmla="*/ 8725 h 10287"/>
                  <a:gd name="connsiteX327" fmla="*/ 8876 w 10000"/>
                  <a:gd name="connsiteY327" fmla="*/ 8712 h 10287"/>
                  <a:gd name="connsiteX328" fmla="*/ 8941 w 10000"/>
                  <a:gd name="connsiteY328" fmla="*/ 8687 h 10287"/>
                  <a:gd name="connsiteX329" fmla="*/ 9001 w 10000"/>
                  <a:gd name="connsiteY329" fmla="*/ 8661 h 10287"/>
                  <a:gd name="connsiteX330" fmla="*/ 9073 w 10000"/>
                  <a:gd name="connsiteY330" fmla="*/ 8649 h 10287"/>
                  <a:gd name="connsiteX331" fmla="*/ 9133 w 10000"/>
                  <a:gd name="connsiteY331" fmla="*/ 8623 h 10287"/>
                  <a:gd name="connsiteX332" fmla="*/ 9205 w 10000"/>
                  <a:gd name="connsiteY332" fmla="*/ 8611 h 10287"/>
                  <a:gd name="connsiteX333" fmla="*/ 9258 w 10000"/>
                  <a:gd name="connsiteY333" fmla="*/ 8598 h 10287"/>
                  <a:gd name="connsiteX334" fmla="*/ 9318 w 10000"/>
                  <a:gd name="connsiteY334" fmla="*/ 8573 h 10287"/>
                  <a:gd name="connsiteX335" fmla="*/ 9366 w 10000"/>
                  <a:gd name="connsiteY335" fmla="*/ 8560 h 10287"/>
                  <a:gd name="connsiteX336" fmla="*/ 9426 w 10000"/>
                  <a:gd name="connsiteY336" fmla="*/ 8554 h 10287"/>
                  <a:gd name="connsiteX337" fmla="*/ 9474 w 10000"/>
                  <a:gd name="connsiteY337" fmla="*/ 8529 h 10287"/>
                  <a:gd name="connsiteX338" fmla="*/ 9522 w 10000"/>
                  <a:gd name="connsiteY338" fmla="*/ 8516 h 10287"/>
                  <a:gd name="connsiteX339" fmla="*/ 9575 w 10000"/>
                  <a:gd name="connsiteY339" fmla="*/ 8503 h 10287"/>
                  <a:gd name="connsiteX340" fmla="*/ 9623 w 10000"/>
                  <a:gd name="connsiteY340" fmla="*/ 8491 h 10287"/>
                  <a:gd name="connsiteX341" fmla="*/ 9659 w 10000"/>
                  <a:gd name="connsiteY341" fmla="*/ 8478 h 10287"/>
                  <a:gd name="connsiteX342" fmla="*/ 9707 w 10000"/>
                  <a:gd name="connsiteY342" fmla="*/ 8465 h 10287"/>
                  <a:gd name="connsiteX343" fmla="*/ 9743 w 10000"/>
                  <a:gd name="connsiteY343" fmla="*/ 8453 h 10287"/>
                  <a:gd name="connsiteX344" fmla="*/ 9779 w 10000"/>
                  <a:gd name="connsiteY344" fmla="*/ 8440 h 10287"/>
                  <a:gd name="connsiteX345" fmla="*/ 9839 w 10000"/>
                  <a:gd name="connsiteY345" fmla="*/ 8427 h 10287"/>
                  <a:gd name="connsiteX346" fmla="*/ 9892 w 10000"/>
                  <a:gd name="connsiteY346" fmla="*/ 8415 h 10287"/>
                  <a:gd name="connsiteX347" fmla="*/ 9928 w 10000"/>
                  <a:gd name="connsiteY347" fmla="*/ 8389 h 10287"/>
                  <a:gd name="connsiteX348" fmla="*/ 9964 w 10000"/>
                  <a:gd name="connsiteY348" fmla="*/ 8377 h 10287"/>
                  <a:gd name="connsiteX349" fmla="*/ 9988 w 10000"/>
                  <a:gd name="connsiteY349" fmla="*/ 8377 h 10287"/>
                  <a:gd name="connsiteX350" fmla="*/ 10000 w 10000"/>
                  <a:gd name="connsiteY350" fmla="*/ 8377 h 10287"/>
                  <a:gd name="connsiteX351" fmla="*/ 9988 w 10000"/>
                  <a:gd name="connsiteY351" fmla="*/ 8364 h 10287"/>
                  <a:gd name="connsiteX352" fmla="*/ 9988 w 10000"/>
                  <a:gd name="connsiteY352" fmla="*/ 8352 h 10287"/>
                  <a:gd name="connsiteX353" fmla="*/ 9976 w 10000"/>
                  <a:gd name="connsiteY353" fmla="*/ 8326 h 10287"/>
                  <a:gd name="connsiteX354" fmla="*/ 9964 w 10000"/>
                  <a:gd name="connsiteY354" fmla="*/ 8301 h 10287"/>
                  <a:gd name="connsiteX355" fmla="*/ 9952 w 10000"/>
                  <a:gd name="connsiteY355" fmla="*/ 8250 h 10287"/>
                  <a:gd name="connsiteX356" fmla="*/ 9928 w 10000"/>
                  <a:gd name="connsiteY356" fmla="*/ 8206 h 10287"/>
                  <a:gd name="connsiteX357" fmla="*/ 9904 w 10000"/>
                  <a:gd name="connsiteY357" fmla="*/ 8143 h 10287"/>
                  <a:gd name="connsiteX358" fmla="*/ 9892 w 10000"/>
                  <a:gd name="connsiteY358" fmla="*/ 8067 h 10287"/>
                  <a:gd name="connsiteX359" fmla="*/ 9874 w 10000"/>
                  <a:gd name="connsiteY359" fmla="*/ 8029 h 10287"/>
                  <a:gd name="connsiteX360" fmla="*/ 9862 w 10000"/>
                  <a:gd name="connsiteY360" fmla="*/ 7978 h 10287"/>
                  <a:gd name="connsiteX361" fmla="*/ 9850 w 10000"/>
                  <a:gd name="connsiteY361" fmla="*/ 7940 h 10287"/>
                  <a:gd name="connsiteX362" fmla="*/ 9839 w 10000"/>
                  <a:gd name="connsiteY362" fmla="*/ 7902 h 10287"/>
                  <a:gd name="connsiteX363" fmla="*/ 9827 w 10000"/>
                  <a:gd name="connsiteY363" fmla="*/ 7846 h 10287"/>
                  <a:gd name="connsiteX364" fmla="*/ 9803 w 10000"/>
                  <a:gd name="connsiteY364" fmla="*/ 7808 h 10287"/>
                  <a:gd name="connsiteX365" fmla="*/ 9791 w 10000"/>
                  <a:gd name="connsiteY365" fmla="*/ 7757 h 10287"/>
                  <a:gd name="connsiteX366" fmla="*/ 9779 w 10000"/>
                  <a:gd name="connsiteY366" fmla="*/ 7706 h 10287"/>
                  <a:gd name="connsiteX367" fmla="*/ 9767 w 10000"/>
                  <a:gd name="connsiteY367" fmla="*/ 7656 h 10287"/>
                  <a:gd name="connsiteX368" fmla="*/ 9743 w 10000"/>
                  <a:gd name="connsiteY368" fmla="*/ 7605 h 10287"/>
                  <a:gd name="connsiteX369" fmla="*/ 9731 w 10000"/>
                  <a:gd name="connsiteY369" fmla="*/ 7548 h 10287"/>
                  <a:gd name="connsiteX370" fmla="*/ 9719 w 10000"/>
                  <a:gd name="connsiteY370" fmla="*/ 7498 h 10287"/>
                  <a:gd name="connsiteX371" fmla="*/ 9695 w 10000"/>
                  <a:gd name="connsiteY371" fmla="*/ 7434 h 10287"/>
                  <a:gd name="connsiteX372" fmla="*/ 9683 w 10000"/>
                  <a:gd name="connsiteY372" fmla="*/ 7371 h 10287"/>
                  <a:gd name="connsiteX373" fmla="*/ 9659 w 10000"/>
                  <a:gd name="connsiteY373" fmla="*/ 7321 h 10287"/>
                  <a:gd name="connsiteX374" fmla="*/ 9647 w 10000"/>
                  <a:gd name="connsiteY374" fmla="*/ 7257 h 10287"/>
                  <a:gd name="connsiteX375" fmla="*/ 9635 w 10000"/>
                  <a:gd name="connsiteY375" fmla="*/ 7188 h 10287"/>
                  <a:gd name="connsiteX376" fmla="*/ 9611 w 10000"/>
                  <a:gd name="connsiteY376" fmla="*/ 7124 h 10287"/>
                  <a:gd name="connsiteX377" fmla="*/ 9599 w 10000"/>
                  <a:gd name="connsiteY377" fmla="*/ 7061 h 10287"/>
                  <a:gd name="connsiteX378" fmla="*/ 9575 w 10000"/>
                  <a:gd name="connsiteY378" fmla="*/ 6985 h 10287"/>
                  <a:gd name="connsiteX379" fmla="*/ 9563 w 10000"/>
                  <a:gd name="connsiteY379" fmla="*/ 6922 h 10287"/>
                  <a:gd name="connsiteX380" fmla="*/ 9545 w 10000"/>
                  <a:gd name="connsiteY380" fmla="*/ 6852 h 10287"/>
                  <a:gd name="connsiteX381" fmla="*/ 9522 w 10000"/>
                  <a:gd name="connsiteY381" fmla="*/ 6777 h 10287"/>
                  <a:gd name="connsiteX382" fmla="*/ 9510 w 10000"/>
                  <a:gd name="connsiteY382" fmla="*/ 6713 h 10287"/>
                  <a:gd name="connsiteX383" fmla="*/ 9486 w 10000"/>
                  <a:gd name="connsiteY383" fmla="*/ 6637 h 10287"/>
                  <a:gd name="connsiteX384" fmla="*/ 9474 w 10000"/>
                  <a:gd name="connsiteY384" fmla="*/ 6568 h 10287"/>
                  <a:gd name="connsiteX385" fmla="*/ 9450 w 10000"/>
                  <a:gd name="connsiteY385" fmla="*/ 6492 h 10287"/>
                  <a:gd name="connsiteX386" fmla="*/ 9438 w 10000"/>
                  <a:gd name="connsiteY386" fmla="*/ 6429 h 10287"/>
                  <a:gd name="connsiteX387" fmla="*/ 9414 w 10000"/>
                  <a:gd name="connsiteY387" fmla="*/ 6340 h 10287"/>
                  <a:gd name="connsiteX388" fmla="*/ 9402 w 10000"/>
                  <a:gd name="connsiteY388" fmla="*/ 6277 h 10287"/>
                  <a:gd name="connsiteX389" fmla="*/ 9378 w 10000"/>
                  <a:gd name="connsiteY389" fmla="*/ 6207 h 10287"/>
                  <a:gd name="connsiteX390" fmla="*/ 9366 w 10000"/>
                  <a:gd name="connsiteY390" fmla="*/ 6131 h 10287"/>
                  <a:gd name="connsiteX391" fmla="*/ 9354 w 10000"/>
                  <a:gd name="connsiteY391" fmla="*/ 6043 h 10287"/>
                  <a:gd name="connsiteX392" fmla="*/ 9330 w 10000"/>
                  <a:gd name="connsiteY392" fmla="*/ 5967 h 10287"/>
                  <a:gd name="connsiteX393" fmla="*/ 9318 w 10000"/>
                  <a:gd name="connsiteY393" fmla="*/ 5897 h 10287"/>
                  <a:gd name="connsiteX394" fmla="*/ 9294 w 10000"/>
                  <a:gd name="connsiteY394" fmla="*/ 5809 h 10287"/>
                  <a:gd name="connsiteX395" fmla="*/ 9270 w 10000"/>
                  <a:gd name="connsiteY395" fmla="*/ 5733 h 10287"/>
                  <a:gd name="connsiteX396" fmla="*/ 9258 w 10000"/>
                  <a:gd name="connsiteY396" fmla="*/ 5657 h 10287"/>
                  <a:gd name="connsiteX397" fmla="*/ 9246 w 10000"/>
                  <a:gd name="connsiteY397" fmla="*/ 5575 h 10287"/>
                  <a:gd name="connsiteX398" fmla="*/ 9240 w 10000"/>
                  <a:gd name="connsiteY398" fmla="*/ 5499 h 10287"/>
                  <a:gd name="connsiteX399" fmla="*/ 9228 w 10000"/>
                  <a:gd name="connsiteY399" fmla="*/ 5410 h 10287"/>
                  <a:gd name="connsiteX400" fmla="*/ 9217 w 10000"/>
                  <a:gd name="connsiteY400" fmla="*/ 5334 h 10287"/>
                  <a:gd name="connsiteX401" fmla="*/ 9205 w 10000"/>
                  <a:gd name="connsiteY401" fmla="*/ 5259 h 10287"/>
                  <a:gd name="connsiteX402" fmla="*/ 9193 w 10000"/>
                  <a:gd name="connsiteY402" fmla="*/ 5189 h 10287"/>
                  <a:gd name="connsiteX403" fmla="*/ 9169 w 10000"/>
                  <a:gd name="connsiteY403" fmla="*/ 5100 h 10287"/>
                  <a:gd name="connsiteX404" fmla="*/ 9169 w 10000"/>
                  <a:gd name="connsiteY404" fmla="*/ 5025 h 10287"/>
                  <a:gd name="connsiteX405" fmla="*/ 9157 w 10000"/>
                  <a:gd name="connsiteY405" fmla="*/ 4949 h 10287"/>
                  <a:gd name="connsiteX406" fmla="*/ 9145 w 10000"/>
                  <a:gd name="connsiteY406" fmla="*/ 4866 h 10287"/>
                  <a:gd name="connsiteX407" fmla="*/ 9121 w 10000"/>
                  <a:gd name="connsiteY407" fmla="*/ 4790 h 10287"/>
                  <a:gd name="connsiteX408" fmla="*/ 9121 w 10000"/>
                  <a:gd name="connsiteY408" fmla="*/ 4702 h 10287"/>
                  <a:gd name="connsiteX409" fmla="*/ 9097 w 10000"/>
                  <a:gd name="connsiteY409" fmla="*/ 4626 h 10287"/>
                  <a:gd name="connsiteX410" fmla="*/ 9097 w 10000"/>
                  <a:gd name="connsiteY410" fmla="*/ 4556 h 10287"/>
                  <a:gd name="connsiteX411" fmla="*/ 9085 w 10000"/>
                  <a:gd name="connsiteY411" fmla="*/ 4468 h 10287"/>
                  <a:gd name="connsiteX412" fmla="*/ 9073 w 10000"/>
                  <a:gd name="connsiteY412" fmla="*/ 4392 h 10287"/>
                  <a:gd name="connsiteX413" fmla="*/ 9061 w 10000"/>
                  <a:gd name="connsiteY413" fmla="*/ 4316 h 10287"/>
                  <a:gd name="connsiteX414" fmla="*/ 9061 w 10000"/>
                  <a:gd name="connsiteY414" fmla="*/ 4259 h 10287"/>
                  <a:gd name="connsiteX415" fmla="*/ 9037 w 10000"/>
                  <a:gd name="connsiteY415" fmla="*/ 4171 h 10287"/>
                  <a:gd name="connsiteX416" fmla="*/ 9037 w 10000"/>
                  <a:gd name="connsiteY416" fmla="*/ 4095 h 10287"/>
                  <a:gd name="connsiteX417" fmla="*/ 9013 w 10000"/>
                  <a:gd name="connsiteY417" fmla="*/ 4019 h 10287"/>
                  <a:gd name="connsiteX418" fmla="*/ 9013 w 10000"/>
                  <a:gd name="connsiteY418" fmla="*/ 3943 h 10287"/>
                  <a:gd name="connsiteX419" fmla="*/ 9001 w 10000"/>
                  <a:gd name="connsiteY419" fmla="*/ 3873 h 10287"/>
                  <a:gd name="connsiteX420" fmla="*/ 8989 w 10000"/>
                  <a:gd name="connsiteY420" fmla="*/ 3810 h 10287"/>
                  <a:gd name="connsiteX421" fmla="*/ 8977 w 10000"/>
                  <a:gd name="connsiteY421" fmla="*/ 3734 h 10287"/>
                  <a:gd name="connsiteX422" fmla="*/ 8977 w 10000"/>
                  <a:gd name="connsiteY422" fmla="*/ 3671 h 10287"/>
                  <a:gd name="connsiteX423" fmla="*/ 8953 w 10000"/>
                  <a:gd name="connsiteY423" fmla="*/ 3595 h 10287"/>
                  <a:gd name="connsiteX424" fmla="*/ 8953 w 10000"/>
                  <a:gd name="connsiteY424" fmla="*/ 3525 h 10287"/>
                  <a:gd name="connsiteX425" fmla="*/ 8941 w 10000"/>
                  <a:gd name="connsiteY425" fmla="*/ 3462 h 10287"/>
                  <a:gd name="connsiteX426" fmla="*/ 8929 w 10000"/>
                  <a:gd name="connsiteY426" fmla="*/ 3386 h 10287"/>
                  <a:gd name="connsiteX427" fmla="*/ 8923 w 10000"/>
                  <a:gd name="connsiteY427" fmla="*/ 3323 h 10287"/>
                  <a:gd name="connsiteX428" fmla="*/ 8923 w 10000"/>
                  <a:gd name="connsiteY428" fmla="*/ 3266 h 10287"/>
                  <a:gd name="connsiteX429" fmla="*/ 8911 w 10000"/>
                  <a:gd name="connsiteY429" fmla="*/ 3203 h 10287"/>
                  <a:gd name="connsiteX430" fmla="*/ 8900 w 10000"/>
                  <a:gd name="connsiteY430" fmla="*/ 3140 h 10287"/>
                  <a:gd name="connsiteX431" fmla="*/ 8888 w 10000"/>
                  <a:gd name="connsiteY431" fmla="*/ 3076 h 10287"/>
                  <a:gd name="connsiteX432" fmla="*/ 8876 w 10000"/>
                  <a:gd name="connsiteY432" fmla="*/ 3013 h 10287"/>
                  <a:gd name="connsiteX433" fmla="*/ 8864 w 10000"/>
                  <a:gd name="connsiteY433" fmla="*/ 2950 h 10287"/>
                  <a:gd name="connsiteX434" fmla="*/ 8864 w 10000"/>
                  <a:gd name="connsiteY434" fmla="*/ 2906 h 10287"/>
                  <a:gd name="connsiteX435" fmla="*/ 8852 w 10000"/>
                  <a:gd name="connsiteY435" fmla="*/ 2842 h 10287"/>
                  <a:gd name="connsiteX436" fmla="*/ 8852 w 10000"/>
                  <a:gd name="connsiteY436" fmla="*/ 2779 h 10287"/>
                  <a:gd name="connsiteX437" fmla="*/ 8840 w 10000"/>
                  <a:gd name="connsiteY437" fmla="*/ 2728 h 10287"/>
                  <a:gd name="connsiteX438" fmla="*/ 8840 w 10000"/>
                  <a:gd name="connsiteY438" fmla="*/ 2678 h 10287"/>
                  <a:gd name="connsiteX439" fmla="*/ 8828 w 10000"/>
                  <a:gd name="connsiteY439" fmla="*/ 2615 h 10287"/>
                  <a:gd name="connsiteX440" fmla="*/ 8816 w 10000"/>
                  <a:gd name="connsiteY440" fmla="*/ 2570 h 10287"/>
                  <a:gd name="connsiteX441" fmla="*/ 8804 w 10000"/>
                  <a:gd name="connsiteY441" fmla="*/ 2520 h 10287"/>
                  <a:gd name="connsiteX442" fmla="*/ 8804 w 10000"/>
                  <a:gd name="connsiteY442" fmla="*/ 2469 h 10287"/>
                  <a:gd name="connsiteX443" fmla="*/ 8792 w 10000"/>
                  <a:gd name="connsiteY443" fmla="*/ 2419 h 10287"/>
                  <a:gd name="connsiteX444" fmla="*/ 8792 w 10000"/>
                  <a:gd name="connsiteY444" fmla="*/ 2368 h 10287"/>
                  <a:gd name="connsiteX445" fmla="*/ 8780 w 10000"/>
                  <a:gd name="connsiteY445" fmla="*/ 2317 h 10287"/>
                  <a:gd name="connsiteX446" fmla="*/ 8780 w 10000"/>
                  <a:gd name="connsiteY446" fmla="*/ 2279 h 10287"/>
                  <a:gd name="connsiteX447" fmla="*/ 8768 w 10000"/>
                  <a:gd name="connsiteY447" fmla="*/ 2248 h 10287"/>
                  <a:gd name="connsiteX448" fmla="*/ 8756 w 10000"/>
                  <a:gd name="connsiteY448" fmla="*/ 2197 h 10287"/>
                  <a:gd name="connsiteX449" fmla="*/ 8744 w 10000"/>
                  <a:gd name="connsiteY449" fmla="*/ 2159 h 10287"/>
                  <a:gd name="connsiteX450" fmla="*/ 8744 w 10000"/>
                  <a:gd name="connsiteY450" fmla="*/ 2121 h 10287"/>
                  <a:gd name="connsiteX451" fmla="*/ 8744 w 10000"/>
                  <a:gd name="connsiteY451" fmla="*/ 2083 h 10287"/>
                  <a:gd name="connsiteX452" fmla="*/ 8732 w 10000"/>
                  <a:gd name="connsiteY452" fmla="*/ 2045 h 10287"/>
                  <a:gd name="connsiteX453" fmla="*/ 8732 w 10000"/>
                  <a:gd name="connsiteY453" fmla="*/ 2020 h 10287"/>
                  <a:gd name="connsiteX454" fmla="*/ 8732 w 10000"/>
                  <a:gd name="connsiteY454" fmla="*/ 1995 h 10287"/>
                  <a:gd name="connsiteX455" fmla="*/ 8720 w 10000"/>
                  <a:gd name="connsiteY455" fmla="*/ 1938 h 10287"/>
                  <a:gd name="connsiteX456" fmla="*/ 8708 w 10000"/>
                  <a:gd name="connsiteY456" fmla="*/ 1887 h 10287"/>
                  <a:gd name="connsiteX457" fmla="*/ 8696 w 10000"/>
                  <a:gd name="connsiteY457" fmla="*/ 1837 h 10287"/>
                  <a:gd name="connsiteX458" fmla="*/ 8696 w 10000"/>
                  <a:gd name="connsiteY458" fmla="*/ 1811 h 10287"/>
                  <a:gd name="connsiteX459" fmla="*/ 8696 w 10000"/>
                  <a:gd name="connsiteY459" fmla="*/ 1761 h 10287"/>
                  <a:gd name="connsiteX460" fmla="*/ 8155 w 10000"/>
                  <a:gd name="connsiteY460" fmla="*/ 566 h 10287"/>
                  <a:gd name="connsiteX461" fmla="*/ 8069 w 10000"/>
                  <a:gd name="connsiteY461" fmla="*/ 300 h 10287"/>
                  <a:gd name="connsiteX462" fmla="*/ 8295 w 10000"/>
                  <a:gd name="connsiteY462" fmla="*/ 2368 h 10287"/>
                  <a:gd name="connsiteX463" fmla="*/ 8295 w 10000"/>
                  <a:gd name="connsiteY463" fmla="*/ 2381 h 10287"/>
                  <a:gd name="connsiteX464" fmla="*/ 8295 w 10000"/>
                  <a:gd name="connsiteY464" fmla="*/ 2431 h 10287"/>
                  <a:gd name="connsiteX465" fmla="*/ 8295 w 10000"/>
                  <a:gd name="connsiteY465" fmla="*/ 2457 h 10287"/>
                  <a:gd name="connsiteX466" fmla="*/ 8307 w 10000"/>
                  <a:gd name="connsiteY466" fmla="*/ 2507 h 10287"/>
                  <a:gd name="connsiteX467" fmla="*/ 8319 w 10000"/>
                  <a:gd name="connsiteY467" fmla="*/ 2545 h 10287"/>
                  <a:gd name="connsiteX468" fmla="*/ 8331 w 10000"/>
                  <a:gd name="connsiteY468" fmla="*/ 2602 h 10287"/>
                  <a:gd name="connsiteX469" fmla="*/ 8331 w 10000"/>
                  <a:gd name="connsiteY469" fmla="*/ 2665 h 10287"/>
                  <a:gd name="connsiteX470" fmla="*/ 8343 w 10000"/>
                  <a:gd name="connsiteY470" fmla="*/ 2728 h 10287"/>
                  <a:gd name="connsiteX471" fmla="*/ 8343 w 10000"/>
                  <a:gd name="connsiteY471" fmla="*/ 2766 h 10287"/>
                  <a:gd name="connsiteX472" fmla="*/ 8355 w 10000"/>
                  <a:gd name="connsiteY472" fmla="*/ 2804 h 10287"/>
                  <a:gd name="connsiteX473" fmla="*/ 8355 w 10000"/>
                  <a:gd name="connsiteY473" fmla="*/ 2842 h 10287"/>
                  <a:gd name="connsiteX474" fmla="*/ 8367 w 10000"/>
                  <a:gd name="connsiteY474" fmla="*/ 2880 h 10287"/>
                  <a:gd name="connsiteX475" fmla="*/ 8367 w 10000"/>
                  <a:gd name="connsiteY475" fmla="*/ 2931 h 10287"/>
                  <a:gd name="connsiteX476" fmla="*/ 8391 w 10000"/>
                  <a:gd name="connsiteY476" fmla="*/ 2963 h 10287"/>
                  <a:gd name="connsiteX477" fmla="*/ 8391 w 10000"/>
                  <a:gd name="connsiteY477" fmla="*/ 3000 h 10287"/>
                  <a:gd name="connsiteX478" fmla="*/ 8403 w 10000"/>
                  <a:gd name="connsiteY478" fmla="*/ 3051 h 10287"/>
                  <a:gd name="connsiteX479" fmla="*/ 8403 w 10000"/>
                  <a:gd name="connsiteY479" fmla="*/ 3089 h 10287"/>
                  <a:gd name="connsiteX480" fmla="*/ 8415 w 10000"/>
                  <a:gd name="connsiteY480" fmla="*/ 3140 h 10287"/>
                  <a:gd name="connsiteX481" fmla="*/ 8427 w 10000"/>
                  <a:gd name="connsiteY481" fmla="*/ 3190 h 10287"/>
                  <a:gd name="connsiteX482" fmla="*/ 8439 w 10000"/>
                  <a:gd name="connsiteY482" fmla="*/ 3253 h 10287"/>
                  <a:gd name="connsiteX483" fmla="*/ 8439 w 10000"/>
                  <a:gd name="connsiteY483" fmla="*/ 3298 h 10287"/>
                  <a:gd name="connsiteX484" fmla="*/ 8451 w 10000"/>
                  <a:gd name="connsiteY484" fmla="*/ 3348 h 10287"/>
                  <a:gd name="connsiteX485" fmla="*/ 8451 w 10000"/>
                  <a:gd name="connsiteY485" fmla="*/ 3386 h 10287"/>
                  <a:gd name="connsiteX486" fmla="*/ 8463 w 10000"/>
                  <a:gd name="connsiteY486" fmla="*/ 3450 h 10287"/>
                  <a:gd name="connsiteX487" fmla="*/ 8463 w 10000"/>
                  <a:gd name="connsiteY487" fmla="*/ 3500 h 10287"/>
                  <a:gd name="connsiteX488" fmla="*/ 8475 w 10000"/>
                  <a:gd name="connsiteY488" fmla="*/ 3563 h 10287"/>
                  <a:gd name="connsiteX489" fmla="*/ 8475 w 10000"/>
                  <a:gd name="connsiteY489" fmla="*/ 3620 h 10287"/>
                  <a:gd name="connsiteX490" fmla="*/ 8487 w 10000"/>
                  <a:gd name="connsiteY490" fmla="*/ 3671 h 10287"/>
                  <a:gd name="connsiteX491" fmla="*/ 8499 w 10000"/>
                  <a:gd name="connsiteY491" fmla="*/ 3734 h 10287"/>
                  <a:gd name="connsiteX492" fmla="*/ 8511 w 10000"/>
                  <a:gd name="connsiteY492" fmla="*/ 3797 h 10287"/>
                  <a:gd name="connsiteX493" fmla="*/ 8523 w 10000"/>
                  <a:gd name="connsiteY493" fmla="*/ 3861 h 10287"/>
                  <a:gd name="connsiteX494" fmla="*/ 8535 w 10000"/>
                  <a:gd name="connsiteY494" fmla="*/ 3911 h 10287"/>
                  <a:gd name="connsiteX495" fmla="*/ 8535 w 10000"/>
                  <a:gd name="connsiteY495" fmla="*/ 3968 h 10287"/>
                  <a:gd name="connsiteX496" fmla="*/ 8547 w 10000"/>
                  <a:gd name="connsiteY496" fmla="*/ 4031 h 10287"/>
                  <a:gd name="connsiteX497" fmla="*/ 8559 w 10000"/>
                  <a:gd name="connsiteY497" fmla="*/ 4107 h 10287"/>
                  <a:gd name="connsiteX498" fmla="*/ 8571 w 10000"/>
                  <a:gd name="connsiteY498" fmla="*/ 4171 h 10287"/>
                  <a:gd name="connsiteX499" fmla="*/ 8571 w 10000"/>
                  <a:gd name="connsiteY499" fmla="*/ 4234 h 10287"/>
                  <a:gd name="connsiteX500" fmla="*/ 8583 w 10000"/>
                  <a:gd name="connsiteY500" fmla="*/ 4291 h 10287"/>
                  <a:gd name="connsiteX501" fmla="*/ 8583 w 10000"/>
                  <a:gd name="connsiteY501" fmla="*/ 4354 h 10287"/>
                  <a:gd name="connsiteX502" fmla="*/ 8594 w 10000"/>
                  <a:gd name="connsiteY502" fmla="*/ 4430 h 10287"/>
                  <a:gd name="connsiteX503" fmla="*/ 8594 w 10000"/>
                  <a:gd name="connsiteY503" fmla="*/ 4506 h 10287"/>
                  <a:gd name="connsiteX504" fmla="*/ 8606 w 10000"/>
                  <a:gd name="connsiteY504" fmla="*/ 4569 h 10287"/>
                  <a:gd name="connsiteX505" fmla="*/ 8612 w 10000"/>
                  <a:gd name="connsiteY505" fmla="*/ 4639 h 10287"/>
                  <a:gd name="connsiteX506" fmla="*/ 8624 w 10000"/>
                  <a:gd name="connsiteY506" fmla="*/ 4702 h 10287"/>
                  <a:gd name="connsiteX507" fmla="*/ 8636 w 10000"/>
                  <a:gd name="connsiteY507" fmla="*/ 4778 h 10287"/>
                  <a:gd name="connsiteX508" fmla="*/ 8636 w 10000"/>
                  <a:gd name="connsiteY508" fmla="*/ 4841 h 10287"/>
                  <a:gd name="connsiteX509" fmla="*/ 8648 w 10000"/>
                  <a:gd name="connsiteY509" fmla="*/ 4917 h 10287"/>
                  <a:gd name="connsiteX510" fmla="*/ 8660 w 10000"/>
                  <a:gd name="connsiteY510" fmla="*/ 4987 h 10287"/>
                  <a:gd name="connsiteX511" fmla="*/ 8660 w 10000"/>
                  <a:gd name="connsiteY511" fmla="*/ 5062 h 10287"/>
                  <a:gd name="connsiteX512" fmla="*/ 8672 w 10000"/>
                  <a:gd name="connsiteY512" fmla="*/ 5126 h 10287"/>
                  <a:gd name="connsiteX513" fmla="*/ 8684 w 10000"/>
                  <a:gd name="connsiteY513" fmla="*/ 5202 h 10287"/>
                  <a:gd name="connsiteX514" fmla="*/ 8696 w 10000"/>
                  <a:gd name="connsiteY514" fmla="*/ 5271 h 10287"/>
                  <a:gd name="connsiteX515" fmla="*/ 8696 w 10000"/>
                  <a:gd name="connsiteY515" fmla="*/ 5347 h 10287"/>
                  <a:gd name="connsiteX516" fmla="*/ 8696 w 10000"/>
                  <a:gd name="connsiteY516" fmla="*/ 5410 h 10287"/>
                  <a:gd name="connsiteX517" fmla="*/ 8708 w 10000"/>
                  <a:gd name="connsiteY517" fmla="*/ 5486 h 10287"/>
                  <a:gd name="connsiteX518" fmla="*/ 8720 w 10000"/>
                  <a:gd name="connsiteY518" fmla="*/ 5562 h 10287"/>
                  <a:gd name="connsiteX519" fmla="*/ 8720 w 10000"/>
                  <a:gd name="connsiteY519" fmla="*/ 5619 h 10287"/>
                  <a:gd name="connsiteX520" fmla="*/ 8732 w 10000"/>
                  <a:gd name="connsiteY520" fmla="*/ 5695 h 10287"/>
                  <a:gd name="connsiteX521" fmla="*/ 8744 w 10000"/>
                  <a:gd name="connsiteY521" fmla="*/ 5771 h 10287"/>
                  <a:gd name="connsiteX522" fmla="*/ 8756 w 10000"/>
                  <a:gd name="connsiteY522" fmla="*/ 5847 h 10287"/>
                  <a:gd name="connsiteX523" fmla="*/ 8768 w 10000"/>
                  <a:gd name="connsiteY523" fmla="*/ 5897 h 10287"/>
                  <a:gd name="connsiteX524" fmla="*/ 8780 w 10000"/>
                  <a:gd name="connsiteY524" fmla="*/ 5967 h 10287"/>
                  <a:gd name="connsiteX525" fmla="*/ 8780 w 10000"/>
                  <a:gd name="connsiteY525" fmla="*/ 6030 h 10287"/>
                  <a:gd name="connsiteX526" fmla="*/ 8792 w 10000"/>
                  <a:gd name="connsiteY526" fmla="*/ 6106 h 10287"/>
                  <a:gd name="connsiteX527" fmla="*/ 8804 w 10000"/>
                  <a:gd name="connsiteY527" fmla="*/ 6157 h 10287"/>
                  <a:gd name="connsiteX528" fmla="*/ 8816 w 10000"/>
                  <a:gd name="connsiteY528" fmla="*/ 6233 h 10287"/>
                  <a:gd name="connsiteX529" fmla="*/ 8816 w 10000"/>
                  <a:gd name="connsiteY529" fmla="*/ 6290 h 10287"/>
                  <a:gd name="connsiteX530" fmla="*/ 8840 w 10000"/>
                  <a:gd name="connsiteY530" fmla="*/ 6353 h 10287"/>
                  <a:gd name="connsiteX531" fmla="*/ 8840 w 10000"/>
                  <a:gd name="connsiteY531" fmla="*/ 6416 h 10287"/>
                  <a:gd name="connsiteX532" fmla="*/ 8852 w 10000"/>
                  <a:gd name="connsiteY532" fmla="*/ 6479 h 10287"/>
                  <a:gd name="connsiteX533" fmla="*/ 8864 w 10000"/>
                  <a:gd name="connsiteY533" fmla="*/ 6543 h 10287"/>
                  <a:gd name="connsiteX534" fmla="*/ 8876 w 10000"/>
                  <a:gd name="connsiteY534" fmla="*/ 6599 h 10287"/>
                  <a:gd name="connsiteX535" fmla="*/ 8888 w 10000"/>
                  <a:gd name="connsiteY535" fmla="*/ 6663 h 10287"/>
                  <a:gd name="connsiteX536" fmla="*/ 8911 w 10000"/>
                  <a:gd name="connsiteY536" fmla="*/ 6713 h 10287"/>
                  <a:gd name="connsiteX537" fmla="*/ 8911 w 10000"/>
                  <a:gd name="connsiteY537" fmla="*/ 6777 h 10287"/>
                  <a:gd name="connsiteX538" fmla="*/ 8929 w 10000"/>
                  <a:gd name="connsiteY538" fmla="*/ 6840 h 10287"/>
                  <a:gd name="connsiteX539" fmla="*/ 8929 w 10000"/>
                  <a:gd name="connsiteY539" fmla="*/ 6890 h 10287"/>
                  <a:gd name="connsiteX540" fmla="*/ 8953 w 10000"/>
                  <a:gd name="connsiteY540" fmla="*/ 6935 h 10287"/>
                  <a:gd name="connsiteX541" fmla="*/ 8953 w 10000"/>
                  <a:gd name="connsiteY541" fmla="*/ 6985 h 10287"/>
                  <a:gd name="connsiteX542" fmla="*/ 8977 w 10000"/>
                  <a:gd name="connsiteY542" fmla="*/ 7049 h 10287"/>
                  <a:gd name="connsiteX543" fmla="*/ 8989 w 10000"/>
                  <a:gd name="connsiteY543" fmla="*/ 7099 h 10287"/>
                  <a:gd name="connsiteX544" fmla="*/ 9001 w 10000"/>
                  <a:gd name="connsiteY544" fmla="*/ 7150 h 10287"/>
                  <a:gd name="connsiteX545" fmla="*/ 9013 w 10000"/>
                  <a:gd name="connsiteY545" fmla="*/ 7200 h 10287"/>
                  <a:gd name="connsiteX546" fmla="*/ 9037 w 10000"/>
                  <a:gd name="connsiteY546" fmla="*/ 7245 h 10287"/>
                  <a:gd name="connsiteX547" fmla="*/ 9037 w 10000"/>
                  <a:gd name="connsiteY547" fmla="*/ 7283 h 10287"/>
                  <a:gd name="connsiteX548" fmla="*/ 9049 w 10000"/>
                  <a:gd name="connsiteY548" fmla="*/ 7333 h 10287"/>
                  <a:gd name="connsiteX549" fmla="*/ 9061 w 10000"/>
                  <a:gd name="connsiteY549" fmla="*/ 7384 h 10287"/>
                  <a:gd name="connsiteX550" fmla="*/ 9073 w 10000"/>
                  <a:gd name="connsiteY550" fmla="*/ 7422 h 10287"/>
                  <a:gd name="connsiteX551" fmla="*/ 9085 w 10000"/>
                  <a:gd name="connsiteY551" fmla="*/ 7472 h 10287"/>
                  <a:gd name="connsiteX552" fmla="*/ 9097 w 10000"/>
                  <a:gd name="connsiteY552" fmla="*/ 7510 h 10287"/>
                  <a:gd name="connsiteX553" fmla="*/ 9097 w 10000"/>
                  <a:gd name="connsiteY553" fmla="*/ 7548 h 10287"/>
                  <a:gd name="connsiteX554" fmla="*/ 9121 w 10000"/>
                  <a:gd name="connsiteY554" fmla="*/ 7593 h 10287"/>
                  <a:gd name="connsiteX555" fmla="*/ 9133 w 10000"/>
                  <a:gd name="connsiteY555" fmla="*/ 7656 h 10287"/>
                  <a:gd name="connsiteX556" fmla="*/ 9157 w 10000"/>
                  <a:gd name="connsiteY556" fmla="*/ 7732 h 10287"/>
                  <a:gd name="connsiteX557" fmla="*/ 9181 w 10000"/>
                  <a:gd name="connsiteY557" fmla="*/ 7782 h 10287"/>
                  <a:gd name="connsiteX558" fmla="*/ 9193 w 10000"/>
                  <a:gd name="connsiteY558" fmla="*/ 7846 h 10287"/>
                  <a:gd name="connsiteX559" fmla="*/ 9205 w 10000"/>
                  <a:gd name="connsiteY559" fmla="*/ 7896 h 10287"/>
                  <a:gd name="connsiteX560" fmla="*/ 9217 w 10000"/>
                  <a:gd name="connsiteY560" fmla="*/ 7940 h 10287"/>
                  <a:gd name="connsiteX561" fmla="*/ 9228 w 10000"/>
                  <a:gd name="connsiteY561" fmla="*/ 7966 h 10287"/>
                  <a:gd name="connsiteX562" fmla="*/ 9240 w 10000"/>
                  <a:gd name="connsiteY562" fmla="*/ 8016 h 10287"/>
                  <a:gd name="connsiteX563" fmla="*/ 9246 w 10000"/>
                  <a:gd name="connsiteY563" fmla="*/ 8054 h 10287"/>
                  <a:gd name="connsiteX564" fmla="*/ 9258 w 10000"/>
                  <a:gd name="connsiteY564" fmla="*/ 8067 h 10287"/>
                  <a:gd name="connsiteX565" fmla="*/ 9246 w 10000"/>
                  <a:gd name="connsiteY565" fmla="*/ 8067 h 10287"/>
                  <a:gd name="connsiteX566" fmla="*/ 9240 w 10000"/>
                  <a:gd name="connsiteY566" fmla="*/ 8067 h 10287"/>
                  <a:gd name="connsiteX567" fmla="*/ 9217 w 10000"/>
                  <a:gd name="connsiteY567" fmla="*/ 8080 h 10287"/>
                  <a:gd name="connsiteX568" fmla="*/ 9193 w 10000"/>
                  <a:gd name="connsiteY568" fmla="*/ 8092 h 10287"/>
                  <a:gd name="connsiteX569" fmla="*/ 9145 w 10000"/>
                  <a:gd name="connsiteY569" fmla="*/ 8092 h 10287"/>
                  <a:gd name="connsiteX570" fmla="*/ 9097 w 10000"/>
                  <a:gd name="connsiteY570" fmla="*/ 8117 h 10287"/>
                  <a:gd name="connsiteX571" fmla="*/ 9037 w 10000"/>
                  <a:gd name="connsiteY571" fmla="*/ 8143 h 10287"/>
                  <a:gd name="connsiteX572" fmla="*/ 8977 w 10000"/>
                  <a:gd name="connsiteY572" fmla="*/ 8155 h 10287"/>
                  <a:gd name="connsiteX573" fmla="*/ 8941 w 10000"/>
                  <a:gd name="connsiteY573" fmla="*/ 8168 h 10287"/>
                  <a:gd name="connsiteX574" fmla="*/ 8911 w 10000"/>
                  <a:gd name="connsiteY574" fmla="*/ 8181 h 10287"/>
                  <a:gd name="connsiteX575" fmla="*/ 8864 w 10000"/>
                  <a:gd name="connsiteY575" fmla="*/ 8181 h 10287"/>
                  <a:gd name="connsiteX576" fmla="*/ 8828 w 10000"/>
                  <a:gd name="connsiteY576" fmla="*/ 8193 h 10287"/>
                  <a:gd name="connsiteX577" fmla="*/ 8792 w 10000"/>
                  <a:gd name="connsiteY577" fmla="*/ 8206 h 10287"/>
                  <a:gd name="connsiteX578" fmla="*/ 8744 w 10000"/>
                  <a:gd name="connsiteY578" fmla="*/ 8219 h 10287"/>
                  <a:gd name="connsiteX579" fmla="*/ 8696 w 10000"/>
                  <a:gd name="connsiteY579" fmla="*/ 8231 h 10287"/>
                  <a:gd name="connsiteX580" fmla="*/ 8660 w 10000"/>
                  <a:gd name="connsiteY580" fmla="*/ 8250 h 10287"/>
                  <a:gd name="connsiteX581" fmla="*/ 8606 w 10000"/>
                  <a:gd name="connsiteY581" fmla="*/ 8263 h 10287"/>
                  <a:gd name="connsiteX582" fmla="*/ 8559 w 10000"/>
                  <a:gd name="connsiteY582" fmla="*/ 8276 h 10287"/>
                  <a:gd name="connsiteX583" fmla="*/ 8511 w 10000"/>
                  <a:gd name="connsiteY583" fmla="*/ 8288 h 10287"/>
                  <a:gd name="connsiteX584" fmla="*/ 8463 w 10000"/>
                  <a:gd name="connsiteY584" fmla="*/ 8314 h 10287"/>
                  <a:gd name="connsiteX585" fmla="*/ 8403 w 10000"/>
                  <a:gd name="connsiteY585" fmla="*/ 8326 h 10287"/>
                  <a:gd name="connsiteX586" fmla="*/ 8343 w 10000"/>
                  <a:gd name="connsiteY586" fmla="*/ 8339 h 10287"/>
                  <a:gd name="connsiteX587" fmla="*/ 8295 w 10000"/>
                  <a:gd name="connsiteY587" fmla="*/ 8352 h 10287"/>
                  <a:gd name="connsiteX588" fmla="*/ 8254 w 10000"/>
                  <a:gd name="connsiteY588" fmla="*/ 8377 h 10287"/>
                  <a:gd name="connsiteX589" fmla="*/ 8182 w 10000"/>
                  <a:gd name="connsiteY589" fmla="*/ 8389 h 10287"/>
                  <a:gd name="connsiteX590" fmla="*/ 8122 w 10000"/>
                  <a:gd name="connsiteY590" fmla="*/ 8402 h 10287"/>
                  <a:gd name="connsiteX591" fmla="*/ 8062 w 10000"/>
                  <a:gd name="connsiteY591" fmla="*/ 8415 h 10287"/>
                  <a:gd name="connsiteX592" fmla="*/ 8002 w 10000"/>
                  <a:gd name="connsiteY592" fmla="*/ 8440 h 10287"/>
                  <a:gd name="connsiteX593" fmla="*/ 7949 w 10000"/>
                  <a:gd name="connsiteY593" fmla="*/ 8453 h 10287"/>
                  <a:gd name="connsiteX594" fmla="*/ 7889 w 10000"/>
                  <a:gd name="connsiteY594" fmla="*/ 8465 h 10287"/>
                  <a:gd name="connsiteX595" fmla="*/ 7817 w 10000"/>
                  <a:gd name="connsiteY595" fmla="*/ 8491 h 10287"/>
                  <a:gd name="connsiteX596" fmla="*/ 7757 w 10000"/>
                  <a:gd name="connsiteY596" fmla="*/ 8503 h 10287"/>
                  <a:gd name="connsiteX597" fmla="*/ 7685 w 10000"/>
                  <a:gd name="connsiteY597" fmla="*/ 8516 h 10287"/>
                  <a:gd name="connsiteX598" fmla="*/ 7632 w 10000"/>
                  <a:gd name="connsiteY598" fmla="*/ 8541 h 10287"/>
                  <a:gd name="connsiteX599" fmla="*/ 7560 w 10000"/>
                  <a:gd name="connsiteY599" fmla="*/ 8554 h 10287"/>
                  <a:gd name="connsiteX600" fmla="*/ 7488 w 10000"/>
                  <a:gd name="connsiteY600" fmla="*/ 8560 h 10287"/>
                  <a:gd name="connsiteX601" fmla="*/ 7416 w 10000"/>
                  <a:gd name="connsiteY601" fmla="*/ 8573 h 10287"/>
                  <a:gd name="connsiteX602" fmla="*/ 7356 w 10000"/>
                  <a:gd name="connsiteY602" fmla="*/ 8598 h 10287"/>
                  <a:gd name="connsiteX603" fmla="*/ 7291 w 10000"/>
                  <a:gd name="connsiteY603" fmla="*/ 8611 h 10287"/>
                  <a:gd name="connsiteX604" fmla="*/ 7219 w 10000"/>
                  <a:gd name="connsiteY604" fmla="*/ 8636 h 10287"/>
                  <a:gd name="connsiteX605" fmla="*/ 7147 w 10000"/>
                  <a:gd name="connsiteY605" fmla="*/ 8649 h 10287"/>
                  <a:gd name="connsiteX606" fmla="*/ 7075 w 10000"/>
                  <a:gd name="connsiteY606" fmla="*/ 8661 h 10287"/>
                  <a:gd name="connsiteX607" fmla="*/ 7010 w 10000"/>
                  <a:gd name="connsiteY607" fmla="*/ 8674 h 10287"/>
                  <a:gd name="connsiteX608" fmla="*/ 6938 w 10000"/>
                  <a:gd name="connsiteY608" fmla="*/ 8699 h 10287"/>
                  <a:gd name="connsiteX609" fmla="*/ 6866 w 10000"/>
                  <a:gd name="connsiteY609" fmla="*/ 8712 h 10287"/>
                  <a:gd name="connsiteX610" fmla="*/ 6782 w 10000"/>
                  <a:gd name="connsiteY610" fmla="*/ 8725 h 10287"/>
                  <a:gd name="connsiteX611" fmla="*/ 6711 w 10000"/>
                  <a:gd name="connsiteY611" fmla="*/ 8737 h 10287"/>
                  <a:gd name="connsiteX612" fmla="*/ 6645 w 10000"/>
                  <a:gd name="connsiteY612" fmla="*/ 8750 h 10287"/>
                  <a:gd name="connsiteX613" fmla="*/ 6573 w 10000"/>
                  <a:gd name="connsiteY613" fmla="*/ 8763 h 10287"/>
                  <a:gd name="connsiteX614" fmla="*/ 6501 w 10000"/>
                  <a:gd name="connsiteY614" fmla="*/ 8775 h 10287"/>
                  <a:gd name="connsiteX615" fmla="*/ 6429 w 10000"/>
                  <a:gd name="connsiteY615" fmla="*/ 8801 h 10287"/>
                  <a:gd name="connsiteX616" fmla="*/ 6364 w 10000"/>
                  <a:gd name="connsiteY616" fmla="*/ 8813 h 10287"/>
                  <a:gd name="connsiteX617" fmla="*/ 6292 w 10000"/>
                  <a:gd name="connsiteY617" fmla="*/ 8826 h 10287"/>
                  <a:gd name="connsiteX618" fmla="*/ 6208 w 10000"/>
                  <a:gd name="connsiteY618" fmla="*/ 8839 h 10287"/>
                  <a:gd name="connsiteX619" fmla="*/ 6136 w 10000"/>
                  <a:gd name="connsiteY619" fmla="*/ 8851 h 10287"/>
                  <a:gd name="connsiteX620" fmla="*/ 6065 w 10000"/>
                  <a:gd name="connsiteY620" fmla="*/ 8864 h 10287"/>
                  <a:gd name="connsiteX621" fmla="*/ 5999 w 10000"/>
                  <a:gd name="connsiteY621" fmla="*/ 8877 h 10287"/>
                  <a:gd name="connsiteX622" fmla="*/ 5927 w 10000"/>
                  <a:gd name="connsiteY622" fmla="*/ 8889 h 10287"/>
                  <a:gd name="connsiteX623" fmla="*/ 5843 w 10000"/>
                  <a:gd name="connsiteY623" fmla="*/ 8889 h 10287"/>
                  <a:gd name="connsiteX624" fmla="*/ 5772 w 10000"/>
                  <a:gd name="connsiteY624" fmla="*/ 8895 h 10287"/>
                  <a:gd name="connsiteX625" fmla="*/ 5706 w 10000"/>
                  <a:gd name="connsiteY625" fmla="*/ 8908 h 10287"/>
                  <a:gd name="connsiteX626" fmla="*/ 5634 w 10000"/>
                  <a:gd name="connsiteY626" fmla="*/ 8921 h 10287"/>
                  <a:gd name="connsiteX627" fmla="*/ 5550 w 10000"/>
                  <a:gd name="connsiteY627" fmla="*/ 8933 h 10287"/>
                  <a:gd name="connsiteX628" fmla="*/ 5478 w 10000"/>
                  <a:gd name="connsiteY628" fmla="*/ 8959 h 10287"/>
                  <a:gd name="connsiteX629" fmla="*/ 5413 w 10000"/>
                  <a:gd name="connsiteY629" fmla="*/ 8971 h 10287"/>
                  <a:gd name="connsiteX630" fmla="*/ 5329 w 10000"/>
                  <a:gd name="connsiteY630" fmla="*/ 8984 h 10287"/>
                  <a:gd name="connsiteX631" fmla="*/ 5257 w 10000"/>
                  <a:gd name="connsiteY631" fmla="*/ 8997 h 10287"/>
                  <a:gd name="connsiteX632" fmla="*/ 5185 w 10000"/>
                  <a:gd name="connsiteY632" fmla="*/ 9009 h 10287"/>
                  <a:gd name="connsiteX633" fmla="*/ 5114 w 10000"/>
                  <a:gd name="connsiteY633" fmla="*/ 9022 h 10287"/>
                  <a:gd name="connsiteX634" fmla="*/ 5036 w 10000"/>
                  <a:gd name="connsiteY634" fmla="*/ 9035 h 10287"/>
                  <a:gd name="connsiteX635" fmla="*/ 4964 w 10000"/>
                  <a:gd name="connsiteY635" fmla="*/ 9047 h 10287"/>
                  <a:gd name="connsiteX636" fmla="*/ 4892 w 10000"/>
                  <a:gd name="connsiteY636" fmla="*/ 9073 h 10287"/>
                  <a:gd name="connsiteX637" fmla="*/ 4821 w 10000"/>
                  <a:gd name="connsiteY637" fmla="*/ 9085 h 10287"/>
                  <a:gd name="connsiteX638" fmla="*/ 4755 w 10000"/>
                  <a:gd name="connsiteY638" fmla="*/ 9098 h 10287"/>
                  <a:gd name="connsiteX639" fmla="*/ 4671 w 10000"/>
                  <a:gd name="connsiteY639" fmla="*/ 9111 h 10287"/>
                  <a:gd name="connsiteX640" fmla="*/ 4599 w 10000"/>
                  <a:gd name="connsiteY640" fmla="*/ 9123 h 10287"/>
                  <a:gd name="connsiteX641" fmla="*/ 4528 w 10000"/>
                  <a:gd name="connsiteY641" fmla="*/ 9136 h 10287"/>
                  <a:gd name="connsiteX642" fmla="*/ 4462 w 10000"/>
                  <a:gd name="connsiteY642" fmla="*/ 9148 h 10287"/>
                  <a:gd name="connsiteX643" fmla="*/ 4390 w 10000"/>
                  <a:gd name="connsiteY643" fmla="*/ 9161 h 10287"/>
                  <a:gd name="connsiteX644" fmla="*/ 4330 w 10000"/>
                  <a:gd name="connsiteY644" fmla="*/ 9186 h 10287"/>
                  <a:gd name="connsiteX645" fmla="*/ 4258 w 10000"/>
                  <a:gd name="connsiteY645" fmla="*/ 9199 h 10287"/>
                  <a:gd name="connsiteX646" fmla="*/ 4187 w 10000"/>
                  <a:gd name="connsiteY646" fmla="*/ 9212 h 10287"/>
                  <a:gd name="connsiteX647" fmla="*/ 4121 w 10000"/>
                  <a:gd name="connsiteY647" fmla="*/ 9224 h 10287"/>
                  <a:gd name="connsiteX648" fmla="*/ 4061 w 10000"/>
                  <a:gd name="connsiteY648" fmla="*/ 9243 h 10287"/>
                  <a:gd name="connsiteX649" fmla="*/ 3989 w 10000"/>
                  <a:gd name="connsiteY649" fmla="*/ 9256 h 10287"/>
                  <a:gd name="connsiteX650" fmla="*/ 3929 w 10000"/>
                  <a:gd name="connsiteY650" fmla="*/ 9269 h 10287"/>
                  <a:gd name="connsiteX651" fmla="*/ 3870 w 10000"/>
                  <a:gd name="connsiteY651" fmla="*/ 9281 h 10287"/>
                  <a:gd name="connsiteX652" fmla="*/ 3816 w 10000"/>
                  <a:gd name="connsiteY652" fmla="*/ 9294 h 10287"/>
                  <a:gd name="connsiteX653" fmla="*/ 3744 w 10000"/>
                  <a:gd name="connsiteY653" fmla="*/ 9307 h 10287"/>
                  <a:gd name="connsiteX654" fmla="*/ 3684 w 10000"/>
                  <a:gd name="connsiteY654" fmla="*/ 9319 h 10287"/>
                  <a:gd name="connsiteX655" fmla="*/ 3624 w 10000"/>
                  <a:gd name="connsiteY655" fmla="*/ 9332 h 10287"/>
                  <a:gd name="connsiteX656" fmla="*/ 3577 w 10000"/>
                  <a:gd name="connsiteY656" fmla="*/ 9345 h 10287"/>
                  <a:gd name="connsiteX657" fmla="*/ 3523 w 10000"/>
                  <a:gd name="connsiteY657" fmla="*/ 9357 h 10287"/>
                  <a:gd name="connsiteX658" fmla="*/ 3463 w 10000"/>
                  <a:gd name="connsiteY658" fmla="*/ 9370 h 10287"/>
                  <a:gd name="connsiteX659" fmla="*/ 3415 w 10000"/>
                  <a:gd name="connsiteY659" fmla="*/ 9383 h 10287"/>
                  <a:gd name="connsiteX660" fmla="*/ 3367 w 10000"/>
                  <a:gd name="connsiteY660" fmla="*/ 9395 h 10287"/>
                  <a:gd name="connsiteX661" fmla="*/ 3307 w 10000"/>
                  <a:gd name="connsiteY661" fmla="*/ 9408 h 10287"/>
                  <a:gd name="connsiteX662" fmla="*/ 3260 w 10000"/>
                  <a:gd name="connsiteY662" fmla="*/ 9420 h 10287"/>
                  <a:gd name="connsiteX663" fmla="*/ 3212 w 10000"/>
                  <a:gd name="connsiteY663" fmla="*/ 9420 h 10287"/>
                  <a:gd name="connsiteX664" fmla="*/ 3182 w 10000"/>
                  <a:gd name="connsiteY664" fmla="*/ 9433 h 10287"/>
                  <a:gd name="connsiteX665" fmla="*/ 3134 w 10000"/>
                  <a:gd name="connsiteY665" fmla="*/ 9446 h 10287"/>
                  <a:gd name="connsiteX666" fmla="*/ 3086 w 10000"/>
                  <a:gd name="connsiteY666" fmla="*/ 9458 h 10287"/>
                  <a:gd name="connsiteX667" fmla="*/ 3050 w 10000"/>
                  <a:gd name="connsiteY667" fmla="*/ 9471 h 10287"/>
                  <a:gd name="connsiteX668" fmla="*/ 3014 w 10000"/>
                  <a:gd name="connsiteY668" fmla="*/ 9484 h 10287"/>
                  <a:gd name="connsiteX669" fmla="*/ 2978 w 10000"/>
                  <a:gd name="connsiteY669" fmla="*/ 9484 h 10287"/>
                  <a:gd name="connsiteX670" fmla="*/ 2943 w 10000"/>
                  <a:gd name="connsiteY670" fmla="*/ 9496 h 10287"/>
                  <a:gd name="connsiteX671" fmla="*/ 2907 w 10000"/>
                  <a:gd name="connsiteY671" fmla="*/ 9496 h 10287"/>
                  <a:gd name="connsiteX672" fmla="*/ 2889 w 10000"/>
                  <a:gd name="connsiteY672" fmla="*/ 9509 h 10287"/>
                  <a:gd name="connsiteX673" fmla="*/ 2829 w 10000"/>
                  <a:gd name="connsiteY673" fmla="*/ 9522 h 10287"/>
                  <a:gd name="connsiteX674" fmla="*/ 2793 w 10000"/>
                  <a:gd name="connsiteY674" fmla="*/ 9534 h 10287"/>
                  <a:gd name="connsiteX675" fmla="*/ 2757 w 10000"/>
                  <a:gd name="connsiteY675" fmla="*/ 9547 h 10287"/>
                  <a:gd name="connsiteX676" fmla="*/ 2733 w 10000"/>
                  <a:gd name="connsiteY676" fmla="*/ 9547 h 10287"/>
                  <a:gd name="connsiteX677" fmla="*/ 2709 w 10000"/>
                  <a:gd name="connsiteY677" fmla="*/ 9553 h 10287"/>
                  <a:gd name="connsiteX678" fmla="*/ 2709 w 10000"/>
                  <a:gd name="connsiteY678" fmla="*/ 9553 h 10287"/>
                  <a:gd name="connsiteX679" fmla="*/ 2709 w 10000"/>
                  <a:gd name="connsiteY679" fmla="*/ 9547 h 10287"/>
                  <a:gd name="connsiteX680" fmla="*/ 2697 w 10000"/>
                  <a:gd name="connsiteY680" fmla="*/ 9509 h 10287"/>
                  <a:gd name="connsiteX681" fmla="*/ 2697 w 10000"/>
                  <a:gd name="connsiteY681" fmla="*/ 9458 h 10287"/>
                  <a:gd name="connsiteX682" fmla="*/ 2685 w 10000"/>
                  <a:gd name="connsiteY682" fmla="*/ 9433 h 10287"/>
                  <a:gd name="connsiteX683" fmla="*/ 2685 w 10000"/>
                  <a:gd name="connsiteY683" fmla="*/ 9383 h 10287"/>
                  <a:gd name="connsiteX684" fmla="*/ 2685 w 10000"/>
                  <a:gd name="connsiteY684" fmla="*/ 9345 h 10287"/>
                  <a:gd name="connsiteX685" fmla="*/ 2673 w 10000"/>
                  <a:gd name="connsiteY685" fmla="*/ 9269 h 10287"/>
                  <a:gd name="connsiteX686" fmla="*/ 2661 w 10000"/>
                  <a:gd name="connsiteY686" fmla="*/ 9224 h 10287"/>
                  <a:gd name="connsiteX687" fmla="*/ 2661 w 10000"/>
                  <a:gd name="connsiteY687" fmla="*/ 9174 h 10287"/>
                  <a:gd name="connsiteX688" fmla="*/ 2650 w 10000"/>
                  <a:gd name="connsiteY688" fmla="*/ 9148 h 10287"/>
                  <a:gd name="connsiteX689" fmla="*/ 2650 w 10000"/>
                  <a:gd name="connsiteY689" fmla="*/ 9111 h 10287"/>
                  <a:gd name="connsiteX690" fmla="*/ 2650 w 10000"/>
                  <a:gd name="connsiteY690" fmla="*/ 9073 h 10287"/>
                  <a:gd name="connsiteX691" fmla="*/ 2638 w 10000"/>
                  <a:gd name="connsiteY691" fmla="*/ 9022 h 10287"/>
                  <a:gd name="connsiteX692" fmla="*/ 2626 w 10000"/>
                  <a:gd name="connsiteY692" fmla="*/ 8984 h 10287"/>
                  <a:gd name="connsiteX693" fmla="*/ 2626 w 10000"/>
                  <a:gd name="connsiteY693" fmla="*/ 8946 h 10287"/>
                  <a:gd name="connsiteX694" fmla="*/ 2614 w 10000"/>
                  <a:gd name="connsiteY694" fmla="*/ 8908 h 10287"/>
                  <a:gd name="connsiteX695" fmla="*/ 2602 w 10000"/>
                  <a:gd name="connsiteY695" fmla="*/ 8864 h 10287"/>
                  <a:gd name="connsiteX696" fmla="*/ 2602 w 10000"/>
                  <a:gd name="connsiteY696" fmla="*/ 8826 h 10287"/>
                  <a:gd name="connsiteX697" fmla="*/ 2590 w 10000"/>
                  <a:gd name="connsiteY697" fmla="*/ 8775 h 10287"/>
                  <a:gd name="connsiteX698" fmla="*/ 2590 w 10000"/>
                  <a:gd name="connsiteY698" fmla="*/ 8725 h 10287"/>
                  <a:gd name="connsiteX699" fmla="*/ 2578 w 10000"/>
                  <a:gd name="connsiteY699" fmla="*/ 8661 h 10287"/>
                  <a:gd name="connsiteX700" fmla="*/ 2572 w 10000"/>
                  <a:gd name="connsiteY700" fmla="*/ 8611 h 10287"/>
                  <a:gd name="connsiteX701" fmla="*/ 2560 w 10000"/>
                  <a:gd name="connsiteY701" fmla="*/ 8560 h 10287"/>
                  <a:gd name="connsiteX702" fmla="*/ 2548 w 10000"/>
                  <a:gd name="connsiteY702" fmla="*/ 8516 h 10287"/>
                  <a:gd name="connsiteX703" fmla="*/ 2536 w 10000"/>
                  <a:gd name="connsiteY703" fmla="*/ 8453 h 10287"/>
                  <a:gd name="connsiteX704" fmla="*/ 2536 w 10000"/>
                  <a:gd name="connsiteY704" fmla="*/ 8402 h 10287"/>
                  <a:gd name="connsiteX705" fmla="*/ 2524 w 10000"/>
                  <a:gd name="connsiteY705" fmla="*/ 8339 h 10287"/>
                  <a:gd name="connsiteX706" fmla="*/ 2512 w 10000"/>
                  <a:gd name="connsiteY706" fmla="*/ 8288 h 10287"/>
                  <a:gd name="connsiteX707" fmla="*/ 2488 w 10000"/>
                  <a:gd name="connsiteY707" fmla="*/ 8219 h 10287"/>
                  <a:gd name="connsiteX708" fmla="*/ 2476 w 10000"/>
                  <a:gd name="connsiteY708" fmla="*/ 8168 h 10287"/>
                  <a:gd name="connsiteX709" fmla="*/ 2464 w 10000"/>
                  <a:gd name="connsiteY709" fmla="*/ 8092 h 10287"/>
                  <a:gd name="connsiteX710" fmla="*/ 2452 w 10000"/>
                  <a:gd name="connsiteY710" fmla="*/ 8042 h 10287"/>
                  <a:gd name="connsiteX711" fmla="*/ 2440 w 10000"/>
                  <a:gd name="connsiteY711" fmla="*/ 7966 h 10287"/>
                  <a:gd name="connsiteX712" fmla="*/ 2428 w 10000"/>
                  <a:gd name="connsiteY712" fmla="*/ 7902 h 10287"/>
                  <a:gd name="connsiteX713" fmla="*/ 2416 w 10000"/>
                  <a:gd name="connsiteY713" fmla="*/ 7833 h 10287"/>
                  <a:gd name="connsiteX714" fmla="*/ 2404 w 10000"/>
                  <a:gd name="connsiteY714" fmla="*/ 7770 h 10287"/>
                  <a:gd name="connsiteX715" fmla="*/ 2380 w 10000"/>
                  <a:gd name="connsiteY715" fmla="*/ 7694 h 10287"/>
                  <a:gd name="connsiteX716" fmla="*/ 2356 w 10000"/>
                  <a:gd name="connsiteY716" fmla="*/ 7630 h 10287"/>
                  <a:gd name="connsiteX717" fmla="*/ 2344 w 10000"/>
                  <a:gd name="connsiteY717" fmla="*/ 7561 h 10287"/>
                  <a:gd name="connsiteX718" fmla="*/ 2333 w 10000"/>
                  <a:gd name="connsiteY718" fmla="*/ 7485 h 10287"/>
                  <a:gd name="connsiteX719" fmla="*/ 2309 w 10000"/>
                  <a:gd name="connsiteY719" fmla="*/ 7409 h 10287"/>
                  <a:gd name="connsiteX720" fmla="*/ 2297 w 10000"/>
                  <a:gd name="connsiteY720" fmla="*/ 7333 h 10287"/>
                  <a:gd name="connsiteX721" fmla="*/ 2273 w 10000"/>
                  <a:gd name="connsiteY721" fmla="*/ 7257 h 10287"/>
                  <a:gd name="connsiteX722" fmla="*/ 2261 w 10000"/>
                  <a:gd name="connsiteY722" fmla="*/ 7188 h 10287"/>
                  <a:gd name="connsiteX723" fmla="*/ 2243 w 10000"/>
                  <a:gd name="connsiteY723" fmla="*/ 7112 h 10287"/>
                  <a:gd name="connsiteX724" fmla="*/ 2219 w 10000"/>
                  <a:gd name="connsiteY724" fmla="*/ 7023 h 10287"/>
                  <a:gd name="connsiteX725" fmla="*/ 2195 w 10000"/>
                  <a:gd name="connsiteY725" fmla="*/ 6947 h 10287"/>
                  <a:gd name="connsiteX726" fmla="*/ 2171 w 10000"/>
                  <a:gd name="connsiteY726" fmla="*/ 6878 h 10287"/>
                  <a:gd name="connsiteX727" fmla="*/ 2147 w 10000"/>
                  <a:gd name="connsiteY727" fmla="*/ 6789 h 10287"/>
                  <a:gd name="connsiteX728" fmla="*/ 2135 w 10000"/>
                  <a:gd name="connsiteY728" fmla="*/ 6713 h 10287"/>
                  <a:gd name="connsiteX729" fmla="*/ 2111 w 10000"/>
                  <a:gd name="connsiteY729" fmla="*/ 6625 h 10287"/>
                  <a:gd name="connsiteX730" fmla="*/ 2087 w 10000"/>
                  <a:gd name="connsiteY730" fmla="*/ 6555 h 10287"/>
                  <a:gd name="connsiteX731" fmla="*/ 2051 w 10000"/>
                  <a:gd name="connsiteY731" fmla="*/ 6454 h 10287"/>
                  <a:gd name="connsiteX732" fmla="*/ 2028 w 10000"/>
                  <a:gd name="connsiteY732" fmla="*/ 6365 h 10287"/>
                  <a:gd name="connsiteX733" fmla="*/ 2004 w 10000"/>
                  <a:gd name="connsiteY733" fmla="*/ 6277 h 10287"/>
                  <a:gd name="connsiteX734" fmla="*/ 1980 w 10000"/>
                  <a:gd name="connsiteY734" fmla="*/ 6195 h 10287"/>
                  <a:gd name="connsiteX735" fmla="*/ 1944 w 10000"/>
                  <a:gd name="connsiteY735" fmla="*/ 6093 h 10287"/>
                  <a:gd name="connsiteX736" fmla="*/ 1926 w 10000"/>
                  <a:gd name="connsiteY736" fmla="*/ 6005 h 10287"/>
                  <a:gd name="connsiteX737" fmla="*/ 1902 w 10000"/>
                  <a:gd name="connsiteY737" fmla="*/ 5910 h 10287"/>
                  <a:gd name="connsiteX738" fmla="*/ 1878 w 10000"/>
                  <a:gd name="connsiteY738" fmla="*/ 5821 h 10287"/>
                  <a:gd name="connsiteX739" fmla="*/ 1854 w 10000"/>
                  <a:gd name="connsiteY739" fmla="*/ 5720 h 10287"/>
                  <a:gd name="connsiteX740" fmla="*/ 1818 w 10000"/>
                  <a:gd name="connsiteY740" fmla="*/ 5619 h 10287"/>
                  <a:gd name="connsiteX741" fmla="*/ 1794 w 10000"/>
                  <a:gd name="connsiteY741" fmla="*/ 5524 h 10287"/>
                  <a:gd name="connsiteX742" fmla="*/ 1770 w 10000"/>
                  <a:gd name="connsiteY742" fmla="*/ 5423 h 10287"/>
                  <a:gd name="connsiteX743" fmla="*/ 1734 w 10000"/>
                  <a:gd name="connsiteY743" fmla="*/ 5322 h 10287"/>
                  <a:gd name="connsiteX744" fmla="*/ 1711 w 10000"/>
                  <a:gd name="connsiteY744" fmla="*/ 5227 h 10287"/>
                  <a:gd name="connsiteX745" fmla="*/ 1675 w 10000"/>
                  <a:gd name="connsiteY745" fmla="*/ 5126 h 10287"/>
                  <a:gd name="connsiteX746" fmla="*/ 1651 w 10000"/>
                  <a:gd name="connsiteY746" fmla="*/ 5025 h 10287"/>
                  <a:gd name="connsiteX747" fmla="*/ 1615 w 10000"/>
                  <a:gd name="connsiteY747" fmla="*/ 4923 h 10287"/>
                  <a:gd name="connsiteX748" fmla="*/ 1597 w 10000"/>
                  <a:gd name="connsiteY748" fmla="*/ 4816 h 10287"/>
                  <a:gd name="connsiteX749" fmla="*/ 1561 w 10000"/>
                  <a:gd name="connsiteY749" fmla="*/ 4715 h 10287"/>
                  <a:gd name="connsiteX750" fmla="*/ 1537 w 10000"/>
                  <a:gd name="connsiteY750" fmla="*/ 4613 h 10287"/>
                  <a:gd name="connsiteX751" fmla="*/ 1501 w 10000"/>
                  <a:gd name="connsiteY751" fmla="*/ 4518 h 10287"/>
                  <a:gd name="connsiteX752" fmla="*/ 1477 w 10000"/>
                  <a:gd name="connsiteY752" fmla="*/ 4405 h 10287"/>
                  <a:gd name="connsiteX753" fmla="*/ 1441 w 10000"/>
                  <a:gd name="connsiteY753" fmla="*/ 4303 h 10287"/>
                  <a:gd name="connsiteX754" fmla="*/ 1417 w 10000"/>
                  <a:gd name="connsiteY754" fmla="*/ 4209 h 10287"/>
                  <a:gd name="connsiteX755" fmla="*/ 1394 w 10000"/>
                  <a:gd name="connsiteY755" fmla="*/ 4107 h 10287"/>
                  <a:gd name="connsiteX756" fmla="*/ 1370 w 10000"/>
                  <a:gd name="connsiteY756" fmla="*/ 4006 h 10287"/>
                  <a:gd name="connsiteX757" fmla="*/ 1334 w 10000"/>
                  <a:gd name="connsiteY757" fmla="*/ 3911 h 10287"/>
                  <a:gd name="connsiteX758" fmla="*/ 1310 w 10000"/>
                  <a:gd name="connsiteY758" fmla="*/ 3810 h 10287"/>
                  <a:gd name="connsiteX759" fmla="*/ 1280 w 10000"/>
                  <a:gd name="connsiteY759" fmla="*/ 3709 h 10287"/>
                  <a:gd name="connsiteX760" fmla="*/ 1256 w 10000"/>
                  <a:gd name="connsiteY760" fmla="*/ 3608 h 10287"/>
                  <a:gd name="connsiteX761" fmla="*/ 1232 w 10000"/>
                  <a:gd name="connsiteY761" fmla="*/ 3525 h 10287"/>
                  <a:gd name="connsiteX762" fmla="*/ 1208 w 10000"/>
                  <a:gd name="connsiteY762" fmla="*/ 3437 h 10287"/>
                  <a:gd name="connsiteX763" fmla="*/ 1172 w 10000"/>
                  <a:gd name="connsiteY763" fmla="*/ 3336 h 10287"/>
                  <a:gd name="connsiteX764" fmla="*/ 1148 w 10000"/>
                  <a:gd name="connsiteY764" fmla="*/ 3241 h 10287"/>
                  <a:gd name="connsiteX765" fmla="*/ 1124 w 10000"/>
                  <a:gd name="connsiteY765" fmla="*/ 3140 h 10287"/>
                  <a:gd name="connsiteX766" fmla="*/ 1100 w 10000"/>
                  <a:gd name="connsiteY766" fmla="*/ 3064 h 10287"/>
                  <a:gd name="connsiteX767" fmla="*/ 1077 w 10000"/>
                  <a:gd name="connsiteY767" fmla="*/ 2963 h 10287"/>
                  <a:gd name="connsiteX768" fmla="*/ 1041 w 10000"/>
                  <a:gd name="connsiteY768" fmla="*/ 2880 h 10287"/>
                  <a:gd name="connsiteX769" fmla="*/ 1029 w 10000"/>
                  <a:gd name="connsiteY769" fmla="*/ 2804 h 10287"/>
                  <a:gd name="connsiteX770" fmla="*/ 1005 w 10000"/>
                  <a:gd name="connsiteY770" fmla="*/ 2728 h 10287"/>
                  <a:gd name="connsiteX771" fmla="*/ 981 w 10000"/>
                  <a:gd name="connsiteY771" fmla="*/ 2653 h 10287"/>
                  <a:gd name="connsiteX772" fmla="*/ 963 w 10000"/>
                  <a:gd name="connsiteY772" fmla="*/ 2570 h 10287"/>
                  <a:gd name="connsiteX773" fmla="*/ 951 w 10000"/>
                  <a:gd name="connsiteY773" fmla="*/ 2494 h 10287"/>
                  <a:gd name="connsiteX774" fmla="*/ 927 w 10000"/>
                  <a:gd name="connsiteY774" fmla="*/ 2431 h 10287"/>
                  <a:gd name="connsiteX775" fmla="*/ 903 w 10000"/>
                  <a:gd name="connsiteY775" fmla="*/ 2355 h 10287"/>
                  <a:gd name="connsiteX776" fmla="*/ 891 w 10000"/>
                  <a:gd name="connsiteY776" fmla="*/ 2292 h 10287"/>
                  <a:gd name="connsiteX777" fmla="*/ 867 w 10000"/>
                  <a:gd name="connsiteY777" fmla="*/ 2235 h 10287"/>
                  <a:gd name="connsiteX778" fmla="*/ 855 w 10000"/>
                  <a:gd name="connsiteY778" fmla="*/ 2172 h 10287"/>
                  <a:gd name="connsiteX779" fmla="*/ 843 w 10000"/>
                  <a:gd name="connsiteY779" fmla="*/ 2109 h 10287"/>
                  <a:gd name="connsiteX780" fmla="*/ 819 w 10000"/>
                  <a:gd name="connsiteY780" fmla="*/ 2045 h 10287"/>
                  <a:gd name="connsiteX781" fmla="*/ 807 w 10000"/>
                  <a:gd name="connsiteY781" fmla="*/ 1995 h 10287"/>
                  <a:gd name="connsiteX782" fmla="*/ 783 w 10000"/>
                  <a:gd name="connsiteY782" fmla="*/ 1957 h 10287"/>
                  <a:gd name="connsiteX783" fmla="*/ 772 w 10000"/>
                  <a:gd name="connsiteY783" fmla="*/ 1913 h 10287"/>
                  <a:gd name="connsiteX784" fmla="*/ 760 w 10000"/>
                  <a:gd name="connsiteY784" fmla="*/ 1875 h 10287"/>
                  <a:gd name="connsiteX785" fmla="*/ 748 w 10000"/>
                  <a:gd name="connsiteY785" fmla="*/ 1837 h 10287"/>
                  <a:gd name="connsiteX786" fmla="*/ 748 w 10000"/>
                  <a:gd name="connsiteY786" fmla="*/ 1799 h 10287"/>
                  <a:gd name="connsiteX787" fmla="*/ 724 w 10000"/>
                  <a:gd name="connsiteY787" fmla="*/ 1735 h 10287"/>
                  <a:gd name="connsiteX788" fmla="*/ 724 w 10000"/>
                  <a:gd name="connsiteY788" fmla="*/ 1697 h 10287"/>
                  <a:gd name="connsiteX789" fmla="*/ 712 w 10000"/>
                  <a:gd name="connsiteY789" fmla="*/ 1672 h 10287"/>
                  <a:gd name="connsiteX790" fmla="*/ 712 w 10000"/>
                  <a:gd name="connsiteY790" fmla="*/ 1660 h 10287"/>
                  <a:gd name="connsiteX791" fmla="*/ 724 w 10000"/>
                  <a:gd name="connsiteY791" fmla="*/ 1660 h 10287"/>
                  <a:gd name="connsiteX792" fmla="*/ 783 w 10000"/>
                  <a:gd name="connsiteY792" fmla="*/ 1647 h 10287"/>
                  <a:gd name="connsiteX793" fmla="*/ 819 w 10000"/>
                  <a:gd name="connsiteY793" fmla="*/ 1634 h 10287"/>
                  <a:gd name="connsiteX794" fmla="*/ 867 w 10000"/>
                  <a:gd name="connsiteY794" fmla="*/ 1634 h 10287"/>
                  <a:gd name="connsiteX795" fmla="*/ 891 w 10000"/>
                  <a:gd name="connsiteY795" fmla="*/ 1622 h 10287"/>
                  <a:gd name="connsiteX796" fmla="*/ 927 w 10000"/>
                  <a:gd name="connsiteY796" fmla="*/ 1622 h 10287"/>
                  <a:gd name="connsiteX797" fmla="*/ 963 w 10000"/>
                  <a:gd name="connsiteY797" fmla="*/ 1622 h 10287"/>
                  <a:gd name="connsiteX798" fmla="*/ 993 w 10000"/>
                  <a:gd name="connsiteY798" fmla="*/ 1622 h 10287"/>
                  <a:gd name="connsiteX799" fmla="*/ 1017 w 10000"/>
                  <a:gd name="connsiteY799" fmla="*/ 1609 h 10287"/>
                  <a:gd name="connsiteX800" fmla="*/ 1053 w 10000"/>
                  <a:gd name="connsiteY800" fmla="*/ 1609 h 10287"/>
                  <a:gd name="connsiteX801" fmla="*/ 1100 w 10000"/>
                  <a:gd name="connsiteY801" fmla="*/ 1603 h 10287"/>
                  <a:gd name="connsiteX802" fmla="*/ 1136 w 10000"/>
                  <a:gd name="connsiteY802" fmla="*/ 1603 h 10287"/>
                  <a:gd name="connsiteX803" fmla="*/ 1172 w 10000"/>
                  <a:gd name="connsiteY803" fmla="*/ 1590 h 10287"/>
                  <a:gd name="connsiteX804" fmla="*/ 1220 w 10000"/>
                  <a:gd name="connsiteY804" fmla="*/ 1590 h 10287"/>
                  <a:gd name="connsiteX805" fmla="*/ 1268 w 10000"/>
                  <a:gd name="connsiteY805" fmla="*/ 1577 h 10287"/>
                  <a:gd name="connsiteX806" fmla="*/ 1310 w 10000"/>
                  <a:gd name="connsiteY806" fmla="*/ 1577 h 10287"/>
                  <a:gd name="connsiteX807" fmla="*/ 1358 w 10000"/>
                  <a:gd name="connsiteY807" fmla="*/ 1565 h 10287"/>
                  <a:gd name="connsiteX808" fmla="*/ 1406 w 10000"/>
                  <a:gd name="connsiteY808" fmla="*/ 1565 h 10287"/>
                  <a:gd name="connsiteX809" fmla="*/ 1465 w 10000"/>
                  <a:gd name="connsiteY809" fmla="*/ 1552 h 10287"/>
                  <a:gd name="connsiteX810" fmla="*/ 1513 w 10000"/>
                  <a:gd name="connsiteY810" fmla="*/ 1552 h 10287"/>
                  <a:gd name="connsiteX811" fmla="*/ 1561 w 10000"/>
                  <a:gd name="connsiteY811" fmla="*/ 1539 h 10287"/>
                  <a:gd name="connsiteX812" fmla="*/ 1615 w 10000"/>
                  <a:gd name="connsiteY812" fmla="*/ 1539 h 10287"/>
                  <a:gd name="connsiteX813" fmla="*/ 1675 w 10000"/>
                  <a:gd name="connsiteY813" fmla="*/ 1527 h 10287"/>
                  <a:gd name="connsiteX814" fmla="*/ 1746 w 10000"/>
                  <a:gd name="connsiteY814" fmla="*/ 1527 h 10287"/>
                  <a:gd name="connsiteX815" fmla="*/ 1794 w 10000"/>
                  <a:gd name="connsiteY815" fmla="*/ 1514 h 10287"/>
                  <a:gd name="connsiteX816" fmla="*/ 1854 w 10000"/>
                  <a:gd name="connsiteY816" fmla="*/ 1501 h 10287"/>
                  <a:gd name="connsiteX817" fmla="*/ 1914 w 10000"/>
                  <a:gd name="connsiteY817" fmla="*/ 1489 h 10287"/>
                  <a:gd name="connsiteX818" fmla="*/ 1980 w 10000"/>
                  <a:gd name="connsiteY818" fmla="*/ 1489 h 10287"/>
                  <a:gd name="connsiteX819" fmla="*/ 2039 w 10000"/>
                  <a:gd name="connsiteY819" fmla="*/ 1476 h 10287"/>
                  <a:gd name="connsiteX820" fmla="*/ 2111 w 10000"/>
                  <a:gd name="connsiteY820" fmla="*/ 1463 h 10287"/>
                  <a:gd name="connsiteX821" fmla="*/ 2171 w 10000"/>
                  <a:gd name="connsiteY821" fmla="*/ 1463 h 10287"/>
                  <a:gd name="connsiteX822" fmla="*/ 2243 w 10000"/>
                  <a:gd name="connsiteY822" fmla="*/ 1451 h 10287"/>
                  <a:gd name="connsiteX823" fmla="*/ 2297 w 10000"/>
                  <a:gd name="connsiteY823" fmla="*/ 1438 h 10287"/>
                  <a:gd name="connsiteX824" fmla="*/ 2368 w 10000"/>
                  <a:gd name="connsiteY824" fmla="*/ 1438 h 10287"/>
                  <a:gd name="connsiteX825" fmla="*/ 2440 w 10000"/>
                  <a:gd name="connsiteY825" fmla="*/ 1426 h 10287"/>
                  <a:gd name="connsiteX826" fmla="*/ 2512 w 10000"/>
                  <a:gd name="connsiteY826" fmla="*/ 1413 h 10287"/>
                  <a:gd name="connsiteX827" fmla="*/ 2578 w 10000"/>
                  <a:gd name="connsiteY827" fmla="*/ 1400 h 10287"/>
                  <a:gd name="connsiteX828" fmla="*/ 2661 w 10000"/>
                  <a:gd name="connsiteY828" fmla="*/ 1388 h 10287"/>
                  <a:gd name="connsiteX829" fmla="*/ 2733 w 10000"/>
                  <a:gd name="connsiteY829" fmla="*/ 1375 h 10287"/>
                  <a:gd name="connsiteX830" fmla="*/ 2805 w 10000"/>
                  <a:gd name="connsiteY830" fmla="*/ 1375 h 10287"/>
                  <a:gd name="connsiteX831" fmla="*/ 2877 w 10000"/>
                  <a:gd name="connsiteY831" fmla="*/ 1362 h 10287"/>
                  <a:gd name="connsiteX832" fmla="*/ 2955 w 10000"/>
                  <a:gd name="connsiteY832" fmla="*/ 1350 h 10287"/>
                  <a:gd name="connsiteX833" fmla="*/ 3026 w 10000"/>
                  <a:gd name="connsiteY833" fmla="*/ 1337 h 10287"/>
                  <a:gd name="connsiteX834" fmla="*/ 3098 w 10000"/>
                  <a:gd name="connsiteY834" fmla="*/ 1324 h 10287"/>
                  <a:gd name="connsiteX835" fmla="*/ 3182 w 10000"/>
                  <a:gd name="connsiteY835" fmla="*/ 1312 h 10287"/>
                  <a:gd name="connsiteX836" fmla="*/ 3248 w 10000"/>
                  <a:gd name="connsiteY836" fmla="*/ 1312 h 10287"/>
                  <a:gd name="connsiteX837" fmla="*/ 3331 w 10000"/>
                  <a:gd name="connsiteY837" fmla="*/ 1299 h 10287"/>
                  <a:gd name="connsiteX838" fmla="*/ 3415 w 10000"/>
                  <a:gd name="connsiteY838" fmla="*/ 1286 h 10287"/>
                  <a:gd name="connsiteX839" fmla="*/ 3487 w 10000"/>
                  <a:gd name="connsiteY839" fmla="*/ 1280 h 10287"/>
                  <a:gd name="connsiteX840" fmla="*/ 3565 w 10000"/>
                  <a:gd name="connsiteY840" fmla="*/ 1280 h 10287"/>
                  <a:gd name="connsiteX841" fmla="*/ 3648 w 10000"/>
                  <a:gd name="connsiteY841" fmla="*/ 1255 h 10287"/>
                  <a:gd name="connsiteX842" fmla="*/ 3732 w 10000"/>
                  <a:gd name="connsiteY842" fmla="*/ 1255 h 10287"/>
                  <a:gd name="connsiteX843" fmla="*/ 3816 w 10000"/>
                  <a:gd name="connsiteY843" fmla="*/ 1242 h 10287"/>
                  <a:gd name="connsiteX844" fmla="*/ 3882 w 10000"/>
                  <a:gd name="connsiteY844" fmla="*/ 1229 h 10287"/>
                  <a:gd name="connsiteX845" fmla="*/ 3965 w 10000"/>
                  <a:gd name="connsiteY845" fmla="*/ 1217 h 10287"/>
                  <a:gd name="connsiteX846" fmla="*/ 4049 w 10000"/>
                  <a:gd name="connsiteY846" fmla="*/ 1217 h 10287"/>
                  <a:gd name="connsiteX847" fmla="*/ 4133 w 10000"/>
                  <a:gd name="connsiteY847" fmla="*/ 1191 h 10287"/>
                  <a:gd name="connsiteX848" fmla="*/ 4211 w 10000"/>
                  <a:gd name="connsiteY848" fmla="*/ 1191 h 10287"/>
                  <a:gd name="connsiteX849" fmla="*/ 4282 w 10000"/>
                  <a:gd name="connsiteY849" fmla="*/ 1166 h 10287"/>
                  <a:gd name="connsiteX850" fmla="*/ 4366 w 10000"/>
                  <a:gd name="connsiteY850" fmla="*/ 1166 h 10287"/>
                  <a:gd name="connsiteX851" fmla="*/ 4450 w 10000"/>
                  <a:gd name="connsiteY851" fmla="*/ 1154 h 10287"/>
                  <a:gd name="connsiteX852" fmla="*/ 4528 w 10000"/>
                  <a:gd name="connsiteY852" fmla="*/ 1141 h 10287"/>
                  <a:gd name="connsiteX853" fmla="*/ 4611 w 10000"/>
                  <a:gd name="connsiteY853" fmla="*/ 1128 h 10287"/>
                  <a:gd name="connsiteX854" fmla="*/ 4695 w 10000"/>
                  <a:gd name="connsiteY854" fmla="*/ 1128 h 10287"/>
                  <a:gd name="connsiteX855" fmla="*/ 4767 w 10000"/>
                  <a:gd name="connsiteY855" fmla="*/ 1103 h 10287"/>
                  <a:gd name="connsiteX856" fmla="*/ 4856 w 10000"/>
                  <a:gd name="connsiteY856" fmla="*/ 1103 h 10287"/>
                  <a:gd name="connsiteX857" fmla="*/ 4928 w 10000"/>
                  <a:gd name="connsiteY857" fmla="*/ 1090 h 10287"/>
                  <a:gd name="connsiteX858" fmla="*/ 5012 w 10000"/>
                  <a:gd name="connsiteY858" fmla="*/ 1078 h 10287"/>
                  <a:gd name="connsiteX859" fmla="*/ 5084 w 10000"/>
                  <a:gd name="connsiteY859" fmla="*/ 1065 h 10287"/>
                  <a:gd name="connsiteX860" fmla="*/ 5173 w 10000"/>
                  <a:gd name="connsiteY860" fmla="*/ 1065 h 10287"/>
                  <a:gd name="connsiteX861" fmla="*/ 5245 w 10000"/>
                  <a:gd name="connsiteY861" fmla="*/ 1052 h 10287"/>
                  <a:gd name="connsiteX862" fmla="*/ 5329 w 10000"/>
                  <a:gd name="connsiteY862" fmla="*/ 1052 h 10287"/>
                  <a:gd name="connsiteX863" fmla="*/ 5413 w 10000"/>
                  <a:gd name="connsiteY863" fmla="*/ 1040 h 10287"/>
                  <a:gd name="connsiteX864" fmla="*/ 5478 w 10000"/>
                  <a:gd name="connsiteY864" fmla="*/ 1027 h 10287"/>
                  <a:gd name="connsiteX865" fmla="*/ 5562 w 10000"/>
                  <a:gd name="connsiteY865" fmla="*/ 1014 h 10287"/>
                  <a:gd name="connsiteX866" fmla="*/ 5646 w 10000"/>
                  <a:gd name="connsiteY866" fmla="*/ 1014 h 10287"/>
                  <a:gd name="connsiteX867" fmla="*/ 5718 w 10000"/>
                  <a:gd name="connsiteY867" fmla="*/ 989 h 10287"/>
                  <a:gd name="connsiteX868" fmla="*/ 5795 w 10000"/>
                  <a:gd name="connsiteY868" fmla="*/ 989 h 10287"/>
                  <a:gd name="connsiteX869" fmla="*/ 5867 w 10000"/>
                  <a:gd name="connsiteY869" fmla="*/ 976 h 10287"/>
                  <a:gd name="connsiteX870" fmla="*/ 5951 w 10000"/>
                  <a:gd name="connsiteY870" fmla="*/ 976 h 10287"/>
                  <a:gd name="connsiteX871" fmla="*/ 6023 w 10000"/>
                  <a:gd name="connsiteY871" fmla="*/ 964 h 10287"/>
                  <a:gd name="connsiteX872" fmla="*/ 6089 w 10000"/>
                  <a:gd name="connsiteY872" fmla="*/ 964 h 10287"/>
                  <a:gd name="connsiteX873" fmla="*/ 6172 w 10000"/>
                  <a:gd name="connsiteY873" fmla="*/ 951 h 10287"/>
                  <a:gd name="connsiteX874" fmla="*/ 6244 w 10000"/>
                  <a:gd name="connsiteY874" fmla="*/ 951 h 10287"/>
                  <a:gd name="connsiteX875" fmla="*/ 6316 w 10000"/>
                  <a:gd name="connsiteY875" fmla="*/ 945 h 10287"/>
                  <a:gd name="connsiteX876" fmla="*/ 6388 w 10000"/>
                  <a:gd name="connsiteY876" fmla="*/ 945 h 10287"/>
                  <a:gd name="connsiteX877" fmla="*/ 6453 w 10000"/>
                  <a:gd name="connsiteY877" fmla="*/ 932 h 10287"/>
                  <a:gd name="connsiteX878" fmla="*/ 6525 w 10000"/>
                  <a:gd name="connsiteY878" fmla="*/ 932 h 10287"/>
                  <a:gd name="connsiteX879" fmla="*/ 6585 w 10000"/>
                  <a:gd name="connsiteY879" fmla="*/ 920 h 10287"/>
                  <a:gd name="connsiteX880" fmla="*/ 6645 w 10000"/>
                  <a:gd name="connsiteY880" fmla="*/ 920 h 10287"/>
                  <a:gd name="connsiteX881" fmla="*/ 6711 w 10000"/>
                  <a:gd name="connsiteY881" fmla="*/ 907 h 10287"/>
                  <a:gd name="connsiteX882" fmla="*/ 6770 w 10000"/>
                  <a:gd name="connsiteY882" fmla="*/ 907 h 10287"/>
                  <a:gd name="connsiteX883" fmla="*/ 6830 w 10000"/>
                  <a:gd name="connsiteY883" fmla="*/ 907 h 10287"/>
                  <a:gd name="connsiteX884" fmla="*/ 6890 w 10000"/>
                  <a:gd name="connsiteY884" fmla="*/ 894 h 10287"/>
                  <a:gd name="connsiteX885" fmla="*/ 6938 w 10000"/>
                  <a:gd name="connsiteY885" fmla="*/ 894 h 10287"/>
                  <a:gd name="connsiteX886" fmla="*/ 7010 w 10000"/>
                  <a:gd name="connsiteY886" fmla="*/ 894 h 10287"/>
                  <a:gd name="connsiteX887" fmla="*/ 7051 w 10000"/>
                  <a:gd name="connsiteY887" fmla="*/ 882 h 10287"/>
                  <a:gd name="connsiteX888" fmla="*/ 7111 w 10000"/>
                  <a:gd name="connsiteY888" fmla="*/ 882 h 10287"/>
                  <a:gd name="connsiteX889" fmla="*/ 7159 w 10000"/>
                  <a:gd name="connsiteY889" fmla="*/ 882 h 10287"/>
                  <a:gd name="connsiteX890" fmla="*/ 7207 w 10000"/>
                  <a:gd name="connsiteY890" fmla="*/ 882 h 10287"/>
                  <a:gd name="connsiteX891" fmla="*/ 7255 w 10000"/>
                  <a:gd name="connsiteY891" fmla="*/ 869 h 10287"/>
                  <a:gd name="connsiteX892" fmla="*/ 7303 w 10000"/>
                  <a:gd name="connsiteY892" fmla="*/ 869 h 10287"/>
                  <a:gd name="connsiteX893" fmla="*/ 7344 w 10000"/>
                  <a:gd name="connsiteY893" fmla="*/ 869 h 10287"/>
                  <a:gd name="connsiteX894" fmla="*/ 7392 w 10000"/>
                  <a:gd name="connsiteY894" fmla="*/ 869 h 10287"/>
                  <a:gd name="connsiteX895" fmla="*/ 7416 w 10000"/>
                  <a:gd name="connsiteY895" fmla="*/ 856 h 10287"/>
                  <a:gd name="connsiteX896" fmla="*/ 7452 w 10000"/>
                  <a:gd name="connsiteY896" fmla="*/ 856 h 10287"/>
                  <a:gd name="connsiteX897" fmla="*/ 7500 w 10000"/>
                  <a:gd name="connsiteY897" fmla="*/ 844 h 10287"/>
                  <a:gd name="connsiteX898" fmla="*/ 7536 w 10000"/>
                  <a:gd name="connsiteY898" fmla="*/ 844 h 10287"/>
                  <a:gd name="connsiteX899" fmla="*/ 7596 w 10000"/>
                  <a:gd name="connsiteY899" fmla="*/ 844 h 10287"/>
                  <a:gd name="connsiteX900" fmla="*/ 7644 w 10000"/>
                  <a:gd name="connsiteY900" fmla="*/ 844 h 10287"/>
                  <a:gd name="connsiteX901" fmla="*/ 7673 w 10000"/>
                  <a:gd name="connsiteY901" fmla="*/ 844 h 10287"/>
                  <a:gd name="connsiteX902" fmla="*/ 7697 w 10000"/>
                  <a:gd name="connsiteY902" fmla="*/ 844 h 10287"/>
                  <a:gd name="connsiteX903" fmla="*/ 7721 w 10000"/>
                  <a:gd name="connsiteY903" fmla="*/ 844 h 10287"/>
                  <a:gd name="connsiteX904" fmla="*/ 7733 w 10000"/>
                  <a:gd name="connsiteY904" fmla="*/ 844 h 10287"/>
                  <a:gd name="connsiteX905" fmla="*/ 8134 w 10000"/>
                  <a:gd name="connsiteY905" fmla="*/ 287 h 10287"/>
                  <a:gd name="connsiteX906" fmla="*/ 8134 w 10000"/>
                  <a:gd name="connsiteY906" fmla="*/ 287 h 10287"/>
                  <a:gd name="connsiteX0" fmla="*/ 8134 w 10000"/>
                  <a:gd name="connsiteY0" fmla="*/ 322 h 10322"/>
                  <a:gd name="connsiteX1" fmla="*/ 8122 w 10000"/>
                  <a:gd name="connsiteY1" fmla="*/ 322 h 10322"/>
                  <a:gd name="connsiteX2" fmla="*/ 8110 w 10000"/>
                  <a:gd name="connsiteY2" fmla="*/ 322 h 10322"/>
                  <a:gd name="connsiteX3" fmla="*/ 8062 w 10000"/>
                  <a:gd name="connsiteY3" fmla="*/ 322 h 10322"/>
                  <a:gd name="connsiteX4" fmla="*/ 8014 w 10000"/>
                  <a:gd name="connsiteY4" fmla="*/ 328 h 10322"/>
                  <a:gd name="connsiteX5" fmla="*/ 7978 w 10000"/>
                  <a:gd name="connsiteY5" fmla="*/ 328 h 10322"/>
                  <a:gd name="connsiteX6" fmla="*/ 7949 w 10000"/>
                  <a:gd name="connsiteY6" fmla="*/ 328 h 10322"/>
                  <a:gd name="connsiteX7" fmla="*/ 7913 w 10000"/>
                  <a:gd name="connsiteY7" fmla="*/ 328 h 10322"/>
                  <a:gd name="connsiteX8" fmla="*/ 7889 w 10000"/>
                  <a:gd name="connsiteY8" fmla="*/ 341 h 10322"/>
                  <a:gd name="connsiteX9" fmla="*/ 7841 w 10000"/>
                  <a:gd name="connsiteY9" fmla="*/ 341 h 10322"/>
                  <a:gd name="connsiteX10" fmla="*/ 7793 w 10000"/>
                  <a:gd name="connsiteY10" fmla="*/ 354 h 10322"/>
                  <a:gd name="connsiteX11" fmla="*/ 7745 w 10000"/>
                  <a:gd name="connsiteY11" fmla="*/ 354 h 10322"/>
                  <a:gd name="connsiteX12" fmla="*/ 7697 w 10000"/>
                  <a:gd name="connsiteY12" fmla="*/ 366 h 10322"/>
                  <a:gd name="connsiteX13" fmla="*/ 7656 w 10000"/>
                  <a:gd name="connsiteY13" fmla="*/ 366 h 10322"/>
                  <a:gd name="connsiteX14" fmla="*/ 7596 w 10000"/>
                  <a:gd name="connsiteY14" fmla="*/ 366 h 10322"/>
                  <a:gd name="connsiteX15" fmla="*/ 7536 w 10000"/>
                  <a:gd name="connsiteY15" fmla="*/ 379 h 10322"/>
                  <a:gd name="connsiteX16" fmla="*/ 7476 w 10000"/>
                  <a:gd name="connsiteY16" fmla="*/ 379 h 10322"/>
                  <a:gd name="connsiteX17" fmla="*/ 7404 w 10000"/>
                  <a:gd name="connsiteY17" fmla="*/ 379 h 10322"/>
                  <a:gd name="connsiteX18" fmla="*/ 7344 w 10000"/>
                  <a:gd name="connsiteY18" fmla="*/ 392 h 10322"/>
                  <a:gd name="connsiteX19" fmla="*/ 7291 w 10000"/>
                  <a:gd name="connsiteY19" fmla="*/ 392 h 10322"/>
                  <a:gd name="connsiteX20" fmla="*/ 7231 w 10000"/>
                  <a:gd name="connsiteY20" fmla="*/ 404 h 10322"/>
                  <a:gd name="connsiteX21" fmla="*/ 7147 w 10000"/>
                  <a:gd name="connsiteY21" fmla="*/ 404 h 10322"/>
                  <a:gd name="connsiteX22" fmla="*/ 7075 w 10000"/>
                  <a:gd name="connsiteY22" fmla="*/ 417 h 10322"/>
                  <a:gd name="connsiteX23" fmla="*/ 7010 w 10000"/>
                  <a:gd name="connsiteY23" fmla="*/ 417 h 10322"/>
                  <a:gd name="connsiteX24" fmla="*/ 6926 w 10000"/>
                  <a:gd name="connsiteY24" fmla="*/ 430 h 10322"/>
                  <a:gd name="connsiteX25" fmla="*/ 6854 w 10000"/>
                  <a:gd name="connsiteY25" fmla="*/ 442 h 10322"/>
                  <a:gd name="connsiteX26" fmla="*/ 6770 w 10000"/>
                  <a:gd name="connsiteY26" fmla="*/ 455 h 10322"/>
                  <a:gd name="connsiteX27" fmla="*/ 6705 w 10000"/>
                  <a:gd name="connsiteY27" fmla="*/ 455 h 10322"/>
                  <a:gd name="connsiteX28" fmla="*/ 6621 w 10000"/>
                  <a:gd name="connsiteY28" fmla="*/ 467 h 10322"/>
                  <a:gd name="connsiteX29" fmla="*/ 6537 w 10000"/>
                  <a:gd name="connsiteY29" fmla="*/ 467 h 10322"/>
                  <a:gd name="connsiteX30" fmla="*/ 6453 w 10000"/>
                  <a:gd name="connsiteY30" fmla="*/ 480 h 10322"/>
                  <a:gd name="connsiteX31" fmla="*/ 6364 w 10000"/>
                  <a:gd name="connsiteY31" fmla="*/ 493 h 10322"/>
                  <a:gd name="connsiteX32" fmla="*/ 6280 w 10000"/>
                  <a:gd name="connsiteY32" fmla="*/ 505 h 10322"/>
                  <a:gd name="connsiteX33" fmla="*/ 6184 w 10000"/>
                  <a:gd name="connsiteY33" fmla="*/ 518 h 10322"/>
                  <a:gd name="connsiteX34" fmla="*/ 6100 w 10000"/>
                  <a:gd name="connsiteY34" fmla="*/ 531 h 10322"/>
                  <a:gd name="connsiteX35" fmla="*/ 6011 w 10000"/>
                  <a:gd name="connsiteY35" fmla="*/ 531 h 10322"/>
                  <a:gd name="connsiteX36" fmla="*/ 5927 w 10000"/>
                  <a:gd name="connsiteY36" fmla="*/ 543 h 10322"/>
                  <a:gd name="connsiteX37" fmla="*/ 5831 w 10000"/>
                  <a:gd name="connsiteY37" fmla="*/ 556 h 10322"/>
                  <a:gd name="connsiteX38" fmla="*/ 5742 w 10000"/>
                  <a:gd name="connsiteY38" fmla="*/ 569 h 10322"/>
                  <a:gd name="connsiteX39" fmla="*/ 5658 w 10000"/>
                  <a:gd name="connsiteY39" fmla="*/ 569 h 10322"/>
                  <a:gd name="connsiteX40" fmla="*/ 5562 w 10000"/>
                  <a:gd name="connsiteY40" fmla="*/ 581 h 10322"/>
                  <a:gd name="connsiteX41" fmla="*/ 5467 w 10000"/>
                  <a:gd name="connsiteY41" fmla="*/ 594 h 10322"/>
                  <a:gd name="connsiteX42" fmla="*/ 5377 w 10000"/>
                  <a:gd name="connsiteY42" fmla="*/ 607 h 10322"/>
                  <a:gd name="connsiteX43" fmla="*/ 5281 w 10000"/>
                  <a:gd name="connsiteY43" fmla="*/ 607 h 10322"/>
                  <a:gd name="connsiteX44" fmla="*/ 5185 w 10000"/>
                  <a:gd name="connsiteY44" fmla="*/ 632 h 10322"/>
                  <a:gd name="connsiteX45" fmla="*/ 5096 w 10000"/>
                  <a:gd name="connsiteY45" fmla="*/ 645 h 10322"/>
                  <a:gd name="connsiteX46" fmla="*/ 5000 w 10000"/>
                  <a:gd name="connsiteY46" fmla="*/ 651 h 10322"/>
                  <a:gd name="connsiteX47" fmla="*/ 4904 w 10000"/>
                  <a:gd name="connsiteY47" fmla="*/ 651 h 10322"/>
                  <a:gd name="connsiteX48" fmla="*/ 4809 w 10000"/>
                  <a:gd name="connsiteY48" fmla="*/ 664 h 10322"/>
                  <a:gd name="connsiteX49" fmla="*/ 4719 w 10000"/>
                  <a:gd name="connsiteY49" fmla="*/ 676 h 10322"/>
                  <a:gd name="connsiteX50" fmla="*/ 4623 w 10000"/>
                  <a:gd name="connsiteY50" fmla="*/ 689 h 10322"/>
                  <a:gd name="connsiteX51" fmla="*/ 4528 w 10000"/>
                  <a:gd name="connsiteY51" fmla="*/ 702 h 10322"/>
                  <a:gd name="connsiteX52" fmla="*/ 4438 w 10000"/>
                  <a:gd name="connsiteY52" fmla="*/ 714 h 10322"/>
                  <a:gd name="connsiteX53" fmla="*/ 4354 w 10000"/>
                  <a:gd name="connsiteY53" fmla="*/ 727 h 10322"/>
                  <a:gd name="connsiteX54" fmla="*/ 4258 w 10000"/>
                  <a:gd name="connsiteY54" fmla="*/ 739 h 10322"/>
                  <a:gd name="connsiteX55" fmla="*/ 4163 w 10000"/>
                  <a:gd name="connsiteY55" fmla="*/ 752 h 10322"/>
                  <a:gd name="connsiteX56" fmla="*/ 4073 w 10000"/>
                  <a:gd name="connsiteY56" fmla="*/ 765 h 10322"/>
                  <a:gd name="connsiteX57" fmla="*/ 3977 w 10000"/>
                  <a:gd name="connsiteY57" fmla="*/ 777 h 10322"/>
                  <a:gd name="connsiteX58" fmla="*/ 3882 w 10000"/>
                  <a:gd name="connsiteY58" fmla="*/ 790 h 10322"/>
                  <a:gd name="connsiteX59" fmla="*/ 3804 w 10000"/>
                  <a:gd name="connsiteY59" fmla="*/ 803 h 10322"/>
                  <a:gd name="connsiteX60" fmla="*/ 3720 w 10000"/>
                  <a:gd name="connsiteY60" fmla="*/ 815 h 10322"/>
                  <a:gd name="connsiteX61" fmla="*/ 3624 w 10000"/>
                  <a:gd name="connsiteY61" fmla="*/ 828 h 10322"/>
                  <a:gd name="connsiteX62" fmla="*/ 3541 w 10000"/>
                  <a:gd name="connsiteY62" fmla="*/ 841 h 10322"/>
                  <a:gd name="connsiteX63" fmla="*/ 3463 w 10000"/>
                  <a:gd name="connsiteY63" fmla="*/ 853 h 10322"/>
                  <a:gd name="connsiteX64" fmla="*/ 3367 w 10000"/>
                  <a:gd name="connsiteY64" fmla="*/ 866 h 10322"/>
                  <a:gd name="connsiteX65" fmla="*/ 3283 w 10000"/>
                  <a:gd name="connsiteY65" fmla="*/ 866 h 10322"/>
                  <a:gd name="connsiteX66" fmla="*/ 3194 w 10000"/>
                  <a:gd name="connsiteY66" fmla="*/ 879 h 10322"/>
                  <a:gd name="connsiteX67" fmla="*/ 3110 w 10000"/>
                  <a:gd name="connsiteY67" fmla="*/ 904 h 10322"/>
                  <a:gd name="connsiteX68" fmla="*/ 3014 w 10000"/>
                  <a:gd name="connsiteY68" fmla="*/ 917 h 10322"/>
                  <a:gd name="connsiteX69" fmla="*/ 2931 w 10000"/>
                  <a:gd name="connsiteY69" fmla="*/ 917 h 10322"/>
                  <a:gd name="connsiteX70" fmla="*/ 2853 w 10000"/>
                  <a:gd name="connsiteY70" fmla="*/ 929 h 10322"/>
                  <a:gd name="connsiteX71" fmla="*/ 2757 w 10000"/>
                  <a:gd name="connsiteY71" fmla="*/ 942 h 10322"/>
                  <a:gd name="connsiteX72" fmla="*/ 2673 w 10000"/>
                  <a:gd name="connsiteY72" fmla="*/ 955 h 10322"/>
                  <a:gd name="connsiteX73" fmla="*/ 2590 w 10000"/>
                  <a:gd name="connsiteY73" fmla="*/ 967 h 10322"/>
                  <a:gd name="connsiteX74" fmla="*/ 2512 w 10000"/>
                  <a:gd name="connsiteY74" fmla="*/ 980 h 10322"/>
                  <a:gd name="connsiteX75" fmla="*/ 2428 w 10000"/>
                  <a:gd name="connsiteY75" fmla="*/ 986 h 10322"/>
                  <a:gd name="connsiteX76" fmla="*/ 2344 w 10000"/>
                  <a:gd name="connsiteY76" fmla="*/ 999 h 10322"/>
                  <a:gd name="connsiteX77" fmla="*/ 2261 w 10000"/>
                  <a:gd name="connsiteY77" fmla="*/ 1011 h 10322"/>
                  <a:gd name="connsiteX78" fmla="*/ 2183 w 10000"/>
                  <a:gd name="connsiteY78" fmla="*/ 1024 h 10322"/>
                  <a:gd name="connsiteX79" fmla="*/ 2099 w 10000"/>
                  <a:gd name="connsiteY79" fmla="*/ 1024 h 10322"/>
                  <a:gd name="connsiteX80" fmla="*/ 2028 w 10000"/>
                  <a:gd name="connsiteY80" fmla="*/ 1049 h 10322"/>
                  <a:gd name="connsiteX81" fmla="*/ 1944 w 10000"/>
                  <a:gd name="connsiteY81" fmla="*/ 1062 h 10322"/>
                  <a:gd name="connsiteX82" fmla="*/ 1866 w 10000"/>
                  <a:gd name="connsiteY82" fmla="*/ 1075 h 10322"/>
                  <a:gd name="connsiteX83" fmla="*/ 1794 w 10000"/>
                  <a:gd name="connsiteY83" fmla="*/ 1075 h 10322"/>
                  <a:gd name="connsiteX84" fmla="*/ 1722 w 10000"/>
                  <a:gd name="connsiteY84" fmla="*/ 1100 h 10322"/>
                  <a:gd name="connsiteX85" fmla="*/ 1639 w 10000"/>
                  <a:gd name="connsiteY85" fmla="*/ 1100 h 10322"/>
                  <a:gd name="connsiteX86" fmla="*/ 1573 w 10000"/>
                  <a:gd name="connsiteY86" fmla="*/ 1113 h 10322"/>
                  <a:gd name="connsiteX87" fmla="*/ 1501 w 10000"/>
                  <a:gd name="connsiteY87" fmla="*/ 1125 h 10322"/>
                  <a:gd name="connsiteX88" fmla="*/ 1429 w 10000"/>
                  <a:gd name="connsiteY88" fmla="*/ 1138 h 10322"/>
                  <a:gd name="connsiteX89" fmla="*/ 1358 w 10000"/>
                  <a:gd name="connsiteY89" fmla="*/ 1138 h 10322"/>
                  <a:gd name="connsiteX90" fmla="*/ 1292 w 10000"/>
                  <a:gd name="connsiteY90" fmla="*/ 1163 h 10322"/>
                  <a:gd name="connsiteX91" fmla="*/ 1232 w 10000"/>
                  <a:gd name="connsiteY91" fmla="*/ 1176 h 10322"/>
                  <a:gd name="connsiteX92" fmla="*/ 1160 w 10000"/>
                  <a:gd name="connsiteY92" fmla="*/ 1189 h 10322"/>
                  <a:gd name="connsiteX93" fmla="*/ 1089 w 10000"/>
                  <a:gd name="connsiteY93" fmla="*/ 1189 h 10322"/>
                  <a:gd name="connsiteX94" fmla="*/ 1029 w 10000"/>
                  <a:gd name="connsiteY94" fmla="*/ 1201 h 10322"/>
                  <a:gd name="connsiteX95" fmla="*/ 963 w 10000"/>
                  <a:gd name="connsiteY95" fmla="*/ 1201 h 10322"/>
                  <a:gd name="connsiteX96" fmla="*/ 903 w 10000"/>
                  <a:gd name="connsiteY96" fmla="*/ 1214 h 10322"/>
                  <a:gd name="connsiteX97" fmla="*/ 843 w 10000"/>
                  <a:gd name="connsiteY97" fmla="*/ 1214 h 10322"/>
                  <a:gd name="connsiteX98" fmla="*/ 783 w 10000"/>
                  <a:gd name="connsiteY98" fmla="*/ 1226 h 10322"/>
                  <a:gd name="connsiteX99" fmla="*/ 736 w 10000"/>
                  <a:gd name="connsiteY99" fmla="*/ 1239 h 10322"/>
                  <a:gd name="connsiteX100" fmla="*/ 688 w 10000"/>
                  <a:gd name="connsiteY100" fmla="*/ 1252 h 10322"/>
                  <a:gd name="connsiteX101" fmla="*/ 634 w 10000"/>
                  <a:gd name="connsiteY101" fmla="*/ 1252 h 10322"/>
                  <a:gd name="connsiteX102" fmla="*/ 574 w 10000"/>
                  <a:gd name="connsiteY102" fmla="*/ 1264 h 10322"/>
                  <a:gd name="connsiteX103" fmla="*/ 526 w 10000"/>
                  <a:gd name="connsiteY103" fmla="*/ 1264 h 10322"/>
                  <a:gd name="connsiteX104" fmla="*/ 478 w 10000"/>
                  <a:gd name="connsiteY104" fmla="*/ 1277 h 10322"/>
                  <a:gd name="connsiteX105" fmla="*/ 431 w 10000"/>
                  <a:gd name="connsiteY105" fmla="*/ 1277 h 10322"/>
                  <a:gd name="connsiteX106" fmla="*/ 383 w 10000"/>
                  <a:gd name="connsiteY106" fmla="*/ 1290 h 10322"/>
                  <a:gd name="connsiteX107" fmla="*/ 347 w 10000"/>
                  <a:gd name="connsiteY107" fmla="*/ 1290 h 10322"/>
                  <a:gd name="connsiteX108" fmla="*/ 317 w 10000"/>
                  <a:gd name="connsiteY108" fmla="*/ 1302 h 10322"/>
                  <a:gd name="connsiteX109" fmla="*/ 281 w 10000"/>
                  <a:gd name="connsiteY109" fmla="*/ 1302 h 10322"/>
                  <a:gd name="connsiteX110" fmla="*/ 233 w 10000"/>
                  <a:gd name="connsiteY110" fmla="*/ 1315 h 10322"/>
                  <a:gd name="connsiteX111" fmla="*/ 209 w 10000"/>
                  <a:gd name="connsiteY111" fmla="*/ 1315 h 10322"/>
                  <a:gd name="connsiteX112" fmla="*/ 173 w 10000"/>
                  <a:gd name="connsiteY112" fmla="*/ 1315 h 10322"/>
                  <a:gd name="connsiteX113" fmla="*/ 114 w 10000"/>
                  <a:gd name="connsiteY113" fmla="*/ 1321 h 10322"/>
                  <a:gd name="connsiteX114" fmla="*/ 78 w 10000"/>
                  <a:gd name="connsiteY114" fmla="*/ 1334 h 10322"/>
                  <a:gd name="connsiteX115" fmla="*/ 42 w 10000"/>
                  <a:gd name="connsiteY115" fmla="*/ 1334 h 10322"/>
                  <a:gd name="connsiteX116" fmla="*/ 24 w 10000"/>
                  <a:gd name="connsiteY116" fmla="*/ 1347 h 10322"/>
                  <a:gd name="connsiteX117" fmla="*/ 0 w 10000"/>
                  <a:gd name="connsiteY117" fmla="*/ 1347 h 10322"/>
                  <a:gd name="connsiteX118" fmla="*/ 0 w 10000"/>
                  <a:gd name="connsiteY118" fmla="*/ 1347 h 10322"/>
                  <a:gd name="connsiteX119" fmla="*/ 0 w 10000"/>
                  <a:gd name="connsiteY119" fmla="*/ 1359 h 10322"/>
                  <a:gd name="connsiteX120" fmla="*/ 12 w 10000"/>
                  <a:gd name="connsiteY120" fmla="*/ 1385 h 10322"/>
                  <a:gd name="connsiteX121" fmla="*/ 12 w 10000"/>
                  <a:gd name="connsiteY121" fmla="*/ 1410 h 10322"/>
                  <a:gd name="connsiteX122" fmla="*/ 24 w 10000"/>
                  <a:gd name="connsiteY122" fmla="*/ 1435 h 10322"/>
                  <a:gd name="connsiteX123" fmla="*/ 30 w 10000"/>
                  <a:gd name="connsiteY123" fmla="*/ 1473 h 10322"/>
                  <a:gd name="connsiteX124" fmla="*/ 42 w 10000"/>
                  <a:gd name="connsiteY124" fmla="*/ 1511 h 10322"/>
                  <a:gd name="connsiteX125" fmla="*/ 54 w 10000"/>
                  <a:gd name="connsiteY125" fmla="*/ 1536 h 10322"/>
                  <a:gd name="connsiteX126" fmla="*/ 66 w 10000"/>
                  <a:gd name="connsiteY126" fmla="*/ 1587 h 10322"/>
                  <a:gd name="connsiteX127" fmla="*/ 78 w 10000"/>
                  <a:gd name="connsiteY127" fmla="*/ 1638 h 10322"/>
                  <a:gd name="connsiteX128" fmla="*/ 90 w 10000"/>
                  <a:gd name="connsiteY128" fmla="*/ 1682 h 10322"/>
                  <a:gd name="connsiteX129" fmla="*/ 102 w 10000"/>
                  <a:gd name="connsiteY129" fmla="*/ 1745 h 10322"/>
                  <a:gd name="connsiteX130" fmla="*/ 126 w 10000"/>
                  <a:gd name="connsiteY130" fmla="*/ 1808 h 10322"/>
                  <a:gd name="connsiteX131" fmla="*/ 150 w 10000"/>
                  <a:gd name="connsiteY131" fmla="*/ 1872 h 10322"/>
                  <a:gd name="connsiteX132" fmla="*/ 173 w 10000"/>
                  <a:gd name="connsiteY132" fmla="*/ 1948 h 10322"/>
                  <a:gd name="connsiteX133" fmla="*/ 185 w 10000"/>
                  <a:gd name="connsiteY133" fmla="*/ 2004 h 10322"/>
                  <a:gd name="connsiteX134" fmla="*/ 209 w 10000"/>
                  <a:gd name="connsiteY134" fmla="*/ 2080 h 10322"/>
                  <a:gd name="connsiteX135" fmla="*/ 221 w 10000"/>
                  <a:gd name="connsiteY135" fmla="*/ 2156 h 10322"/>
                  <a:gd name="connsiteX136" fmla="*/ 245 w 10000"/>
                  <a:gd name="connsiteY136" fmla="*/ 2245 h 10322"/>
                  <a:gd name="connsiteX137" fmla="*/ 269 w 10000"/>
                  <a:gd name="connsiteY137" fmla="*/ 2314 h 10322"/>
                  <a:gd name="connsiteX138" fmla="*/ 305 w 10000"/>
                  <a:gd name="connsiteY138" fmla="*/ 2416 h 10322"/>
                  <a:gd name="connsiteX139" fmla="*/ 329 w 10000"/>
                  <a:gd name="connsiteY139" fmla="*/ 2492 h 10322"/>
                  <a:gd name="connsiteX140" fmla="*/ 347 w 10000"/>
                  <a:gd name="connsiteY140" fmla="*/ 2593 h 10322"/>
                  <a:gd name="connsiteX141" fmla="*/ 371 w 10000"/>
                  <a:gd name="connsiteY141" fmla="*/ 2688 h 10322"/>
                  <a:gd name="connsiteX142" fmla="*/ 395 w 10000"/>
                  <a:gd name="connsiteY142" fmla="*/ 2789 h 10322"/>
                  <a:gd name="connsiteX143" fmla="*/ 431 w 10000"/>
                  <a:gd name="connsiteY143" fmla="*/ 2877 h 10322"/>
                  <a:gd name="connsiteX144" fmla="*/ 455 w 10000"/>
                  <a:gd name="connsiteY144" fmla="*/ 2972 h 10322"/>
                  <a:gd name="connsiteX145" fmla="*/ 490 w 10000"/>
                  <a:gd name="connsiteY145" fmla="*/ 3073 h 10322"/>
                  <a:gd name="connsiteX146" fmla="*/ 514 w 10000"/>
                  <a:gd name="connsiteY146" fmla="*/ 3187 h 10322"/>
                  <a:gd name="connsiteX147" fmla="*/ 550 w 10000"/>
                  <a:gd name="connsiteY147" fmla="*/ 3288 h 10322"/>
                  <a:gd name="connsiteX148" fmla="*/ 586 w 10000"/>
                  <a:gd name="connsiteY148" fmla="*/ 3409 h 10322"/>
                  <a:gd name="connsiteX149" fmla="*/ 610 w 10000"/>
                  <a:gd name="connsiteY149" fmla="*/ 3510 h 10322"/>
                  <a:gd name="connsiteX150" fmla="*/ 646 w 10000"/>
                  <a:gd name="connsiteY150" fmla="*/ 3624 h 10322"/>
                  <a:gd name="connsiteX151" fmla="*/ 676 w 10000"/>
                  <a:gd name="connsiteY151" fmla="*/ 3719 h 10322"/>
                  <a:gd name="connsiteX152" fmla="*/ 712 w 10000"/>
                  <a:gd name="connsiteY152" fmla="*/ 3845 h 10322"/>
                  <a:gd name="connsiteX153" fmla="*/ 736 w 10000"/>
                  <a:gd name="connsiteY153" fmla="*/ 3959 h 10322"/>
                  <a:gd name="connsiteX154" fmla="*/ 772 w 10000"/>
                  <a:gd name="connsiteY154" fmla="*/ 4066 h 10322"/>
                  <a:gd name="connsiteX155" fmla="*/ 807 w 10000"/>
                  <a:gd name="connsiteY155" fmla="*/ 4193 h 10322"/>
                  <a:gd name="connsiteX156" fmla="*/ 843 w 10000"/>
                  <a:gd name="connsiteY156" fmla="*/ 4300 h 10322"/>
                  <a:gd name="connsiteX157" fmla="*/ 867 w 10000"/>
                  <a:gd name="connsiteY157" fmla="*/ 4414 h 10322"/>
                  <a:gd name="connsiteX158" fmla="*/ 903 w 10000"/>
                  <a:gd name="connsiteY158" fmla="*/ 4541 h 10322"/>
                  <a:gd name="connsiteX159" fmla="*/ 927 w 10000"/>
                  <a:gd name="connsiteY159" fmla="*/ 4648 h 10322"/>
                  <a:gd name="connsiteX160" fmla="*/ 975 w 10000"/>
                  <a:gd name="connsiteY160" fmla="*/ 4762 h 10322"/>
                  <a:gd name="connsiteX161" fmla="*/ 993 w 10000"/>
                  <a:gd name="connsiteY161" fmla="*/ 4889 h 10322"/>
                  <a:gd name="connsiteX162" fmla="*/ 1029 w 10000"/>
                  <a:gd name="connsiteY162" fmla="*/ 4996 h 10322"/>
                  <a:gd name="connsiteX163" fmla="*/ 1065 w 10000"/>
                  <a:gd name="connsiteY163" fmla="*/ 5123 h 10322"/>
                  <a:gd name="connsiteX164" fmla="*/ 1100 w 10000"/>
                  <a:gd name="connsiteY164" fmla="*/ 5249 h 10322"/>
                  <a:gd name="connsiteX165" fmla="*/ 1136 w 10000"/>
                  <a:gd name="connsiteY165" fmla="*/ 5357 h 10322"/>
                  <a:gd name="connsiteX166" fmla="*/ 1160 w 10000"/>
                  <a:gd name="connsiteY166" fmla="*/ 5471 h 10322"/>
                  <a:gd name="connsiteX167" fmla="*/ 1196 w 10000"/>
                  <a:gd name="connsiteY167" fmla="*/ 5584 h 10322"/>
                  <a:gd name="connsiteX168" fmla="*/ 1232 w 10000"/>
                  <a:gd name="connsiteY168" fmla="*/ 5692 h 10322"/>
                  <a:gd name="connsiteX169" fmla="*/ 1256 w 10000"/>
                  <a:gd name="connsiteY169" fmla="*/ 5806 h 10322"/>
                  <a:gd name="connsiteX170" fmla="*/ 1292 w 10000"/>
                  <a:gd name="connsiteY170" fmla="*/ 5920 h 10322"/>
                  <a:gd name="connsiteX171" fmla="*/ 1322 w 10000"/>
                  <a:gd name="connsiteY171" fmla="*/ 6027 h 10322"/>
                  <a:gd name="connsiteX172" fmla="*/ 1358 w 10000"/>
                  <a:gd name="connsiteY172" fmla="*/ 6154 h 10322"/>
                  <a:gd name="connsiteX173" fmla="*/ 1382 w 10000"/>
                  <a:gd name="connsiteY173" fmla="*/ 6255 h 10322"/>
                  <a:gd name="connsiteX174" fmla="*/ 1406 w 10000"/>
                  <a:gd name="connsiteY174" fmla="*/ 6350 h 10322"/>
                  <a:gd name="connsiteX175" fmla="*/ 1441 w 10000"/>
                  <a:gd name="connsiteY175" fmla="*/ 6464 h 10322"/>
                  <a:gd name="connsiteX176" fmla="*/ 1477 w 10000"/>
                  <a:gd name="connsiteY176" fmla="*/ 6578 h 10322"/>
                  <a:gd name="connsiteX177" fmla="*/ 1501 w 10000"/>
                  <a:gd name="connsiteY177" fmla="*/ 6660 h 10322"/>
                  <a:gd name="connsiteX178" fmla="*/ 1525 w 10000"/>
                  <a:gd name="connsiteY178" fmla="*/ 6761 h 10322"/>
                  <a:gd name="connsiteX179" fmla="*/ 1549 w 10000"/>
                  <a:gd name="connsiteY179" fmla="*/ 6862 h 10322"/>
                  <a:gd name="connsiteX180" fmla="*/ 1585 w 10000"/>
                  <a:gd name="connsiteY180" fmla="*/ 6970 h 10322"/>
                  <a:gd name="connsiteX181" fmla="*/ 1609 w 10000"/>
                  <a:gd name="connsiteY181" fmla="*/ 7046 h 10322"/>
                  <a:gd name="connsiteX182" fmla="*/ 1627 w 10000"/>
                  <a:gd name="connsiteY182" fmla="*/ 7147 h 10322"/>
                  <a:gd name="connsiteX183" fmla="*/ 1651 w 10000"/>
                  <a:gd name="connsiteY183" fmla="*/ 7235 h 10322"/>
                  <a:gd name="connsiteX184" fmla="*/ 1675 w 10000"/>
                  <a:gd name="connsiteY184" fmla="*/ 7330 h 10322"/>
                  <a:gd name="connsiteX185" fmla="*/ 1687 w 10000"/>
                  <a:gd name="connsiteY185" fmla="*/ 7419 h 10322"/>
                  <a:gd name="connsiteX186" fmla="*/ 1722 w 10000"/>
                  <a:gd name="connsiteY186" fmla="*/ 7507 h 10322"/>
                  <a:gd name="connsiteX187" fmla="*/ 1746 w 10000"/>
                  <a:gd name="connsiteY187" fmla="*/ 7596 h 10322"/>
                  <a:gd name="connsiteX188" fmla="*/ 1770 w 10000"/>
                  <a:gd name="connsiteY188" fmla="*/ 7678 h 10322"/>
                  <a:gd name="connsiteX189" fmla="*/ 1782 w 10000"/>
                  <a:gd name="connsiteY189" fmla="*/ 7767 h 10322"/>
                  <a:gd name="connsiteX190" fmla="*/ 1806 w 10000"/>
                  <a:gd name="connsiteY190" fmla="*/ 7843 h 10322"/>
                  <a:gd name="connsiteX191" fmla="*/ 1818 w 10000"/>
                  <a:gd name="connsiteY191" fmla="*/ 7931 h 10322"/>
                  <a:gd name="connsiteX192" fmla="*/ 1854 w 10000"/>
                  <a:gd name="connsiteY192" fmla="*/ 8013 h 10322"/>
                  <a:gd name="connsiteX193" fmla="*/ 1866 w 10000"/>
                  <a:gd name="connsiteY193" fmla="*/ 8089 h 10322"/>
                  <a:gd name="connsiteX194" fmla="*/ 1890 w 10000"/>
                  <a:gd name="connsiteY194" fmla="*/ 8178 h 10322"/>
                  <a:gd name="connsiteX195" fmla="*/ 1902 w 10000"/>
                  <a:gd name="connsiteY195" fmla="*/ 8254 h 10322"/>
                  <a:gd name="connsiteX196" fmla="*/ 1926 w 10000"/>
                  <a:gd name="connsiteY196" fmla="*/ 8336 h 10322"/>
                  <a:gd name="connsiteX197" fmla="*/ 1938 w 10000"/>
                  <a:gd name="connsiteY197" fmla="*/ 8399 h 10322"/>
                  <a:gd name="connsiteX198" fmla="*/ 1956 w 10000"/>
                  <a:gd name="connsiteY198" fmla="*/ 8475 h 10322"/>
                  <a:gd name="connsiteX199" fmla="*/ 1968 w 10000"/>
                  <a:gd name="connsiteY199" fmla="*/ 8551 h 10322"/>
                  <a:gd name="connsiteX200" fmla="*/ 1992 w 10000"/>
                  <a:gd name="connsiteY200" fmla="*/ 8621 h 10322"/>
                  <a:gd name="connsiteX201" fmla="*/ 2004 w 10000"/>
                  <a:gd name="connsiteY201" fmla="*/ 8684 h 10322"/>
                  <a:gd name="connsiteX202" fmla="*/ 2016 w 10000"/>
                  <a:gd name="connsiteY202" fmla="*/ 8760 h 10322"/>
                  <a:gd name="connsiteX203" fmla="*/ 2028 w 10000"/>
                  <a:gd name="connsiteY203" fmla="*/ 8836 h 10322"/>
                  <a:gd name="connsiteX204" fmla="*/ 2051 w 10000"/>
                  <a:gd name="connsiteY204" fmla="*/ 8899 h 10322"/>
                  <a:gd name="connsiteX205" fmla="*/ 2051 w 10000"/>
                  <a:gd name="connsiteY205" fmla="*/ 8956 h 10322"/>
                  <a:gd name="connsiteX206" fmla="*/ 2075 w 10000"/>
                  <a:gd name="connsiteY206" fmla="*/ 9019 h 10322"/>
                  <a:gd name="connsiteX207" fmla="*/ 2075 w 10000"/>
                  <a:gd name="connsiteY207" fmla="*/ 9082 h 10322"/>
                  <a:gd name="connsiteX208" fmla="*/ 2099 w 10000"/>
                  <a:gd name="connsiteY208" fmla="*/ 9158 h 10322"/>
                  <a:gd name="connsiteX209" fmla="*/ 2111 w 10000"/>
                  <a:gd name="connsiteY209" fmla="*/ 9209 h 10322"/>
                  <a:gd name="connsiteX210" fmla="*/ 2123 w 10000"/>
                  <a:gd name="connsiteY210" fmla="*/ 9266 h 10322"/>
                  <a:gd name="connsiteX211" fmla="*/ 2135 w 10000"/>
                  <a:gd name="connsiteY211" fmla="*/ 9329 h 10322"/>
                  <a:gd name="connsiteX212" fmla="*/ 2147 w 10000"/>
                  <a:gd name="connsiteY212" fmla="*/ 9392 h 10322"/>
                  <a:gd name="connsiteX213" fmla="*/ 2159 w 10000"/>
                  <a:gd name="connsiteY213" fmla="*/ 9443 h 10322"/>
                  <a:gd name="connsiteX214" fmla="*/ 2159 w 10000"/>
                  <a:gd name="connsiteY214" fmla="*/ 9493 h 10322"/>
                  <a:gd name="connsiteX215" fmla="*/ 2171 w 10000"/>
                  <a:gd name="connsiteY215" fmla="*/ 9544 h 10322"/>
                  <a:gd name="connsiteX216" fmla="*/ 2183 w 10000"/>
                  <a:gd name="connsiteY216" fmla="*/ 9588 h 10322"/>
                  <a:gd name="connsiteX217" fmla="*/ 2183 w 10000"/>
                  <a:gd name="connsiteY217" fmla="*/ 9639 h 10322"/>
                  <a:gd name="connsiteX218" fmla="*/ 2195 w 10000"/>
                  <a:gd name="connsiteY218" fmla="*/ 9689 h 10322"/>
                  <a:gd name="connsiteX219" fmla="*/ 2195 w 10000"/>
                  <a:gd name="connsiteY219" fmla="*/ 9727 h 10322"/>
                  <a:gd name="connsiteX220" fmla="*/ 2207 w 10000"/>
                  <a:gd name="connsiteY220" fmla="*/ 9778 h 10322"/>
                  <a:gd name="connsiteX221" fmla="*/ 2207 w 10000"/>
                  <a:gd name="connsiteY221" fmla="*/ 9816 h 10322"/>
                  <a:gd name="connsiteX222" fmla="*/ 2219 w 10000"/>
                  <a:gd name="connsiteY222" fmla="*/ 9854 h 10322"/>
                  <a:gd name="connsiteX223" fmla="*/ 2219 w 10000"/>
                  <a:gd name="connsiteY223" fmla="*/ 9892 h 10322"/>
                  <a:gd name="connsiteX224" fmla="*/ 2243 w 10000"/>
                  <a:gd name="connsiteY224" fmla="*/ 9936 h 10322"/>
                  <a:gd name="connsiteX225" fmla="*/ 2243 w 10000"/>
                  <a:gd name="connsiteY225" fmla="*/ 9961 h 10322"/>
                  <a:gd name="connsiteX226" fmla="*/ 2255 w 10000"/>
                  <a:gd name="connsiteY226" fmla="*/ 9999 h 10322"/>
                  <a:gd name="connsiteX227" fmla="*/ 2255 w 10000"/>
                  <a:gd name="connsiteY227" fmla="*/ 10037 h 10322"/>
                  <a:gd name="connsiteX228" fmla="*/ 2261 w 10000"/>
                  <a:gd name="connsiteY228" fmla="*/ 10075 h 10322"/>
                  <a:gd name="connsiteX229" fmla="*/ 2261 w 10000"/>
                  <a:gd name="connsiteY229" fmla="*/ 10126 h 10322"/>
                  <a:gd name="connsiteX230" fmla="*/ 2273 w 10000"/>
                  <a:gd name="connsiteY230" fmla="*/ 10177 h 10322"/>
                  <a:gd name="connsiteX231" fmla="*/ 2273 w 10000"/>
                  <a:gd name="connsiteY231" fmla="*/ 10214 h 10322"/>
                  <a:gd name="connsiteX232" fmla="*/ 2285 w 10000"/>
                  <a:gd name="connsiteY232" fmla="*/ 10252 h 10322"/>
                  <a:gd name="connsiteX233" fmla="*/ 2285 w 10000"/>
                  <a:gd name="connsiteY233" fmla="*/ 10297 h 10322"/>
                  <a:gd name="connsiteX234" fmla="*/ 2297 w 10000"/>
                  <a:gd name="connsiteY234" fmla="*/ 10322 h 10322"/>
                  <a:gd name="connsiteX235" fmla="*/ 2297 w 10000"/>
                  <a:gd name="connsiteY235" fmla="*/ 10309 h 10322"/>
                  <a:gd name="connsiteX236" fmla="*/ 2309 w 10000"/>
                  <a:gd name="connsiteY236" fmla="*/ 10297 h 10322"/>
                  <a:gd name="connsiteX237" fmla="*/ 2333 w 10000"/>
                  <a:gd name="connsiteY237" fmla="*/ 10284 h 10322"/>
                  <a:gd name="connsiteX238" fmla="*/ 2380 w 10000"/>
                  <a:gd name="connsiteY238" fmla="*/ 10284 h 10322"/>
                  <a:gd name="connsiteX239" fmla="*/ 2416 w 10000"/>
                  <a:gd name="connsiteY239" fmla="*/ 10259 h 10322"/>
                  <a:gd name="connsiteX240" fmla="*/ 2476 w 10000"/>
                  <a:gd name="connsiteY240" fmla="*/ 10252 h 10322"/>
                  <a:gd name="connsiteX241" fmla="*/ 2500 w 10000"/>
                  <a:gd name="connsiteY241" fmla="*/ 10240 h 10322"/>
                  <a:gd name="connsiteX242" fmla="*/ 2548 w 10000"/>
                  <a:gd name="connsiteY242" fmla="*/ 10240 h 10322"/>
                  <a:gd name="connsiteX243" fmla="*/ 2578 w 10000"/>
                  <a:gd name="connsiteY243" fmla="*/ 10227 h 10322"/>
                  <a:gd name="connsiteX244" fmla="*/ 2626 w 10000"/>
                  <a:gd name="connsiteY244" fmla="*/ 10214 h 10322"/>
                  <a:gd name="connsiteX245" fmla="*/ 2661 w 10000"/>
                  <a:gd name="connsiteY245" fmla="*/ 10202 h 10322"/>
                  <a:gd name="connsiteX246" fmla="*/ 2697 w 10000"/>
                  <a:gd name="connsiteY246" fmla="*/ 10177 h 10322"/>
                  <a:gd name="connsiteX247" fmla="*/ 2745 w 10000"/>
                  <a:gd name="connsiteY247" fmla="*/ 10164 h 10322"/>
                  <a:gd name="connsiteX248" fmla="*/ 2793 w 10000"/>
                  <a:gd name="connsiteY248" fmla="*/ 10151 h 10322"/>
                  <a:gd name="connsiteX249" fmla="*/ 2841 w 10000"/>
                  <a:gd name="connsiteY249" fmla="*/ 10139 h 10322"/>
                  <a:gd name="connsiteX250" fmla="*/ 2889 w 10000"/>
                  <a:gd name="connsiteY250" fmla="*/ 10126 h 10322"/>
                  <a:gd name="connsiteX251" fmla="*/ 2943 w 10000"/>
                  <a:gd name="connsiteY251" fmla="*/ 10113 h 10322"/>
                  <a:gd name="connsiteX252" fmla="*/ 2990 w 10000"/>
                  <a:gd name="connsiteY252" fmla="*/ 10101 h 10322"/>
                  <a:gd name="connsiteX253" fmla="*/ 3050 w 10000"/>
                  <a:gd name="connsiteY253" fmla="*/ 10075 h 10322"/>
                  <a:gd name="connsiteX254" fmla="*/ 3110 w 10000"/>
                  <a:gd name="connsiteY254" fmla="*/ 10063 h 10322"/>
                  <a:gd name="connsiteX255" fmla="*/ 3170 w 10000"/>
                  <a:gd name="connsiteY255" fmla="*/ 10050 h 10322"/>
                  <a:gd name="connsiteX256" fmla="*/ 3224 w 10000"/>
                  <a:gd name="connsiteY256" fmla="*/ 10025 h 10322"/>
                  <a:gd name="connsiteX257" fmla="*/ 3283 w 10000"/>
                  <a:gd name="connsiteY257" fmla="*/ 10012 h 10322"/>
                  <a:gd name="connsiteX258" fmla="*/ 3355 w 10000"/>
                  <a:gd name="connsiteY258" fmla="*/ 9999 h 10322"/>
                  <a:gd name="connsiteX259" fmla="*/ 3415 w 10000"/>
                  <a:gd name="connsiteY259" fmla="*/ 9974 h 10322"/>
                  <a:gd name="connsiteX260" fmla="*/ 3487 w 10000"/>
                  <a:gd name="connsiteY260" fmla="*/ 9961 h 10322"/>
                  <a:gd name="connsiteX261" fmla="*/ 3553 w 10000"/>
                  <a:gd name="connsiteY261" fmla="*/ 9949 h 10322"/>
                  <a:gd name="connsiteX262" fmla="*/ 3612 w 10000"/>
                  <a:gd name="connsiteY262" fmla="*/ 9924 h 10322"/>
                  <a:gd name="connsiteX263" fmla="*/ 3696 w 10000"/>
                  <a:gd name="connsiteY263" fmla="*/ 9905 h 10322"/>
                  <a:gd name="connsiteX264" fmla="*/ 3768 w 10000"/>
                  <a:gd name="connsiteY264" fmla="*/ 9892 h 10322"/>
                  <a:gd name="connsiteX265" fmla="*/ 3840 w 10000"/>
                  <a:gd name="connsiteY265" fmla="*/ 9867 h 10322"/>
                  <a:gd name="connsiteX266" fmla="*/ 3906 w 10000"/>
                  <a:gd name="connsiteY266" fmla="*/ 9854 h 10322"/>
                  <a:gd name="connsiteX267" fmla="*/ 3977 w 10000"/>
                  <a:gd name="connsiteY267" fmla="*/ 9829 h 10322"/>
                  <a:gd name="connsiteX268" fmla="*/ 4061 w 10000"/>
                  <a:gd name="connsiteY268" fmla="*/ 9816 h 10322"/>
                  <a:gd name="connsiteX269" fmla="*/ 4133 w 10000"/>
                  <a:gd name="connsiteY269" fmla="*/ 9791 h 10322"/>
                  <a:gd name="connsiteX270" fmla="*/ 4211 w 10000"/>
                  <a:gd name="connsiteY270" fmla="*/ 9765 h 10322"/>
                  <a:gd name="connsiteX271" fmla="*/ 4282 w 10000"/>
                  <a:gd name="connsiteY271" fmla="*/ 9753 h 10322"/>
                  <a:gd name="connsiteX272" fmla="*/ 4366 w 10000"/>
                  <a:gd name="connsiteY272" fmla="*/ 9727 h 10322"/>
                  <a:gd name="connsiteX273" fmla="*/ 4438 w 10000"/>
                  <a:gd name="connsiteY273" fmla="*/ 9715 h 10322"/>
                  <a:gd name="connsiteX274" fmla="*/ 4516 w 10000"/>
                  <a:gd name="connsiteY274" fmla="*/ 9689 h 10322"/>
                  <a:gd name="connsiteX275" fmla="*/ 4599 w 10000"/>
                  <a:gd name="connsiteY275" fmla="*/ 9677 h 10322"/>
                  <a:gd name="connsiteX276" fmla="*/ 4683 w 10000"/>
                  <a:gd name="connsiteY276" fmla="*/ 9664 h 10322"/>
                  <a:gd name="connsiteX277" fmla="*/ 4767 w 10000"/>
                  <a:gd name="connsiteY277" fmla="*/ 9639 h 10322"/>
                  <a:gd name="connsiteX278" fmla="*/ 4844 w 10000"/>
                  <a:gd name="connsiteY278" fmla="*/ 9614 h 10322"/>
                  <a:gd name="connsiteX279" fmla="*/ 4928 w 10000"/>
                  <a:gd name="connsiteY279" fmla="*/ 9601 h 10322"/>
                  <a:gd name="connsiteX280" fmla="*/ 5012 w 10000"/>
                  <a:gd name="connsiteY280" fmla="*/ 9582 h 10322"/>
                  <a:gd name="connsiteX281" fmla="*/ 5096 w 10000"/>
                  <a:gd name="connsiteY281" fmla="*/ 9569 h 10322"/>
                  <a:gd name="connsiteX282" fmla="*/ 5173 w 10000"/>
                  <a:gd name="connsiteY282" fmla="*/ 9557 h 10322"/>
                  <a:gd name="connsiteX283" fmla="*/ 5269 w 10000"/>
                  <a:gd name="connsiteY283" fmla="*/ 9531 h 10322"/>
                  <a:gd name="connsiteX284" fmla="*/ 5353 w 10000"/>
                  <a:gd name="connsiteY284" fmla="*/ 9519 h 10322"/>
                  <a:gd name="connsiteX285" fmla="*/ 5431 w 10000"/>
                  <a:gd name="connsiteY285" fmla="*/ 9493 h 10322"/>
                  <a:gd name="connsiteX286" fmla="*/ 5514 w 10000"/>
                  <a:gd name="connsiteY286" fmla="*/ 9481 h 10322"/>
                  <a:gd name="connsiteX287" fmla="*/ 5598 w 10000"/>
                  <a:gd name="connsiteY287" fmla="*/ 9455 h 10322"/>
                  <a:gd name="connsiteX288" fmla="*/ 5694 w 10000"/>
                  <a:gd name="connsiteY288" fmla="*/ 9443 h 10322"/>
                  <a:gd name="connsiteX289" fmla="*/ 5772 w 10000"/>
                  <a:gd name="connsiteY289" fmla="*/ 9430 h 10322"/>
                  <a:gd name="connsiteX290" fmla="*/ 5855 w 10000"/>
                  <a:gd name="connsiteY290" fmla="*/ 9418 h 10322"/>
                  <a:gd name="connsiteX291" fmla="*/ 5939 w 10000"/>
                  <a:gd name="connsiteY291" fmla="*/ 9405 h 10322"/>
                  <a:gd name="connsiteX292" fmla="*/ 6035 w 10000"/>
                  <a:gd name="connsiteY292" fmla="*/ 9392 h 10322"/>
                  <a:gd name="connsiteX293" fmla="*/ 6112 w 10000"/>
                  <a:gd name="connsiteY293" fmla="*/ 9380 h 10322"/>
                  <a:gd name="connsiteX294" fmla="*/ 6196 w 10000"/>
                  <a:gd name="connsiteY294" fmla="*/ 9354 h 10322"/>
                  <a:gd name="connsiteX295" fmla="*/ 6280 w 10000"/>
                  <a:gd name="connsiteY295" fmla="*/ 9342 h 10322"/>
                  <a:gd name="connsiteX296" fmla="*/ 6364 w 10000"/>
                  <a:gd name="connsiteY296" fmla="*/ 9329 h 10322"/>
                  <a:gd name="connsiteX297" fmla="*/ 6441 w 10000"/>
                  <a:gd name="connsiteY297" fmla="*/ 9304 h 10322"/>
                  <a:gd name="connsiteX298" fmla="*/ 6537 w 10000"/>
                  <a:gd name="connsiteY298" fmla="*/ 9291 h 10322"/>
                  <a:gd name="connsiteX299" fmla="*/ 6621 w 10000"/>
                  <a:gd name="connsiteY299" fmla="*/ 9278 h 10322"/>
                  <a:gd name="connsiteX300" fmla="*/ 6711 w 10000"/>
                  <a:gd name="connsiteY300" fmla="*/ 9266 h 10322"/>
                  <a:gd name="connsiteX301" fmla="*/ 6782 w 10000"/>
                  <a:gd name="connsiteY301" fmla="*/ 9247 h 10322"/>
                  <a:gd name="connsiteX302" fmla="*/ 6878 w 10000"/>
                  <a:gd name="connsiteY302" fmla="*/ 9234 h 10322"/>
                  <a:gd name="connsiteX303" fmla="*/ 6962 w 10000"/>
                  <a:gd name="connsiteY303" fmla="*/ 9209 h 10322"/>
                  <a:gd name="connsiteX304" fmla="*/ 7051 w 10000"/>
                  <a:gd name="connsiteY304" fmla="*/ 9196 h 10322"/>
                  <a:gd name="connsiteX305" fmla="*/ 7135 w 10000"/>
                  <a:gd name="connsiteY305" fmla="*/ 9171 h 10322"/>
                  <a:gd name="connsiteX306" fmla="*/ 7219 w 10000"/>
                  <a:gd name="connsiteY306" fmla="*/ 9158 h 10322"/>
                  <a:gd name="connsiteX307" fmla="*/ 7303 w 10000"/>
                  <a:gd name="connsiteY307" fmla="*/ 9133 h 10322"/>
                  <a:gd name="connsiteX308" fmla="*/ 7392 w 10000"/>
                  <a:gd name="connsiteY308" fmla="*/ 9120 h 10322"/>
                  <a:gd name="connsiteX309" fmla="*/ 7476 w 10000"/>
                  <a:gd name="connsiteY309" fmla="*/ 9095 h 10322"/>
                  <a:gd name="connsiteX310" fmla="*/ 7560 w 10000"/>
                  <a:gd name="connsiteY310" fmla="*/ 9070 h 10322"/>
                  <a:gd name="connsiteX311" fmla="*/ 7644 w 10000"/>
                  <a:gd name="connsiteY311" fmla="*/ 9057 h 10322"/>
                  <a:gd name="connsiteX312" fmla="*/ 7733 w 10000"/>
                  <a:gd name="connsiteY312" fmla="*/ 9032 h 10322"/>
                  <a:gd name="connsiteX313" fmla="*/ 7805 w 10000"/>
                  <a:gd name="connsiteY313" fmla="*/ 9019 h 10322"/>
                  <a:gd name="connsiteX314" fmla="*/ 7901 w 10000"/>
                  <a:gd name="connsiteY314" fmla="*/ 8994 h 10322"/>
                  <a:gd name="connsiteX315" fmla="*/ 7972 w 10000"/>
                  <a:gd name="connsiteY315" fmla="*/ 8981 h 10322"/>
                  <a:gd name="connsiteX316" fmla="*/ 8062 w 10000"/>
                  <a:gd name="connsiteY316" fmla="*/ 8956 h 10322"/>
                  <a:gd name="connsiteX317" fmla="*/ 8134 w 10000"/>
                  <a:gd name="connsiteY317" fmla="*/ 8930 h 10322"/>
                  <a:gd name="connsiteX318" fmla="*/ 8218 w 10000"/>
                  <a:gd name="connsiteY318" fmla="*/ 8924 h 10322"/>
                  <a:gd name="connsiteX319" fmla="*/ 8295 w 10000"/>
                  <a:gd name="connsiteY319" fmla="*/ 8899 h 10322"/>
                  <a:gd name="connsiteX320" fmla="*/ 8367 w 10000"/>
                  <a:gd name="connsiteY320" fmla="*/ 8886 h 10322"/>
                  <a:gd name="connsiteX321" fmla="*/ 8451 w 10000"/>
                  <a:gd name="connsiteY321" fmla="*/ 8861 h 10322"/>
                  <a:gd name="connsiteX322" fmla="*/ 8523 w 10000"/>
                  <a:gd name="connsiteY322" fmla="*/ 8848 h 10322"/>
                  <a:gd name="connsiteX323" fmla="*/ 8594 w 10000"/>
                  <a:gd name="connsiteY323" fmla="*/ 8823 h 10322"/>
                  <a:gd name="connsiteX324" fmla="*/ 8672 w 10000"/>
                  <a:gd name="connsiteY324" fmla="*/ 8798 h 10322"/>
                  <a:gd name="connsiteX325" fmla="*/ 8744 w 10000"/>
                  <a:gd name="connsiteY325" fmla="*/ 8785 h 10322"/>
                  <a:gd name="connsiteX326" fmla="*/ 8816 w 10000"/>
                  <a:gd name="connsiteY326" fmla="*/ 8760 h 10322"/>
                  <a:gd name="connsiteX327" fmla="*/ 8876 w 10000"/>
                  <a:gd name="connsiteY327" fmla="*/ 8747 h 10322"/>
                  <a:gd name="connsiteX328" fmla="*/ 8941 w 10000"/>
                  <a:gd name="connsiteY328" fmla="*/ 8722 h 10322"/>
                  <a:gd name="connsiteX329" fmla="*/ 9001 w 10000"/>
                  <a:gd name="connsiteY329" fmla="*/ 8696 h 10322"/>
                  <a:gd name="connsiteX330" fmla="*/ 9073 w 10000"/>
                  <a:gd name="connsiteY330" fmla="*/ 8684 h 10322"/>
                  <a:gd name="connsiteX331" fmla="*/ 9133 w 10000"/>
                  <a:gd name="connsiteY331" fmla="*/ 8658 h 10322"/>
                  <a:gd name="connsiteX332" fmla="*/ 9205 w 10000"/>
                  <a:gd name="connsiteY332" fmla="*/ 8646 h 10322"/>
                  <a:gd name="connsiteX333" fmla="*/ 9258 w 10000"/>
                  <a:gd name="connsiteY333" fmla="*/ 8633 h 10322"/>
                  <a:gd name="connsiteX334" fmla="*/ 9318 w 10000"/>
                  <a:gd name="connsiteY334" fmla="*/ 8608 h 10322"/>
                  <a:gd name="connsiteX335" fmla="*/ 9366 w 10000"/>
                  <a:gd name="connsiteY335" fmla="*/ 8595 h 10322"/>
                  <a:gd name="connsiteX336" fmla="*/ 9426 w 10000"/>
                  <a:gd name="connsiteY336" fmla="*/ 8589 h 10322"/>
                  <a:gd name="connsiteX337" fmla="*/ 9474 w 10000"/>
                  <a:gd name="connsiteY337" fmla="*/ 8564 h 10322"/>
                  <a:gd name="connsiteX338" fmla="*/ 9522 w 10000"/>
                  <a:gd name="connsiteY338" fmla="*/ 8551 h 10322"/>
                  <a:gd name="connsiteX339" fmla="*/ 9575 w 10000"/>
                  <a:gd name="connsiteY339" fmla="*/ 8538 h 10322"/>
                  <a:gd name="connsiteX340" fmla="*/ 9623 w 10000"/>
                  <a:gd name="connsiteY340" fmla="*/ 8526 h 10322"/>
                  <a:gd name="connsiteX341" fmla="*/ 9659 w 10000"/>
                  <a:gd name="connsiteY341" fmla="*/ 8513 h 10322"/>
                  <a:gd name="connsiteX342" fmla="*/ 9707 w 10000"/>
                  <a:gd name="connsiteY342" fmla="*/ 8500 h 10322"/>
                  <a:gd name="connsiteX343" fmla="*/ 9743 w 10000"/>
                  <a:gd name="connsiteY343" fmla="*/ 8488 h 10322"/>
                  <a:gd name="connsiteX344" fmla="*/ 9779 w 10000"/>
                  <a:gd name="connsiteY344" fmla="*/ 8475 h 10322"/>
                  <a:gd name="connsiteX345" fmla="*/ 9839 w 10000"/>
                  <a:gd name="connsiteY345" fmla="*/ 8462 h 10322"/>
                  <a:gd name="connsiteX346" fmla="*/ 9892 w 10000"/>
                  <a:gd name="connsiteY346" fmla="*/ 8450 h 10322"/>
                  <a:gd name="connsiteX347" fmla="*/ 9928 w 10000"/>
                  <a:gd name="connsiteY347" fmla="*/ 8424 h 10322"/>
                  <a:gd name="connsiteX348" fmla="*/ 9964 w 10000"/>
                  <a:gd name="connsiteY348" fmla="*/ 8412 h 10322"/>
                  <a:gd name="connsiteX349" fmla="*/ 9988 w 10000"/>
                  <a:gd name="connsiteY349" fmla="*/ 8412 h 10322"/>
                  <a:gd name="connsiteX350" fmla="*/ 10000 w 10000"/>
                  <a:gd name="connsiteY350" fmla="*/ 8412 h 10322"/>
                  <a:gd name="connsiteX351" fmla="*/ 9988 w 10000"/>
                  <a:gd name="connsiteY351" fmla="*/ 8399 h 10322"/>
                  <a:gd name="connsiteX352" fmla="*/ 9988 w 10000"/>
                  <a:gd name="connsiteY352" fmla="*/ 8387 h 10322"/>
                  <a:gd name="connsiteX353" fmla="*/ 9976 w 10000"/>
                  <a:gd name="connsiteY353" fmla="*/ 8361 h 10322"/>
                  <a:gd name="connsiteX354" fmla="*/ 9964 w 10000"/>
                  <a:gd name="connsiteY354" fmla="*/ 8336 h 10322"/>
                  <a:gd name="connsiteX355" fmla="*/ 9952 w 10000"/>
                  <a:gd name="connsiteY355" fmla="*/ 8285 h 10322"/>
                  <a:gd name="connsiteX356" fmla="*/ 9928 w 10000"/>
                  <a:gd name="connsiteY356" fmla="*/ 8241 h 10322"/>
                  <a:gd name="connsiteX357" fmla="*/ 9904 w 10000"/>
                  <a:gd name="connsiteY357" fmla="*/ 8178 h 10322"/>
                  <a:gd name="connsiteX358" fmla="*/ 9892 w 10000"/>
                  <a:gd name="connsiteY358" fmla="*/ 8102 h 10322"/>
                  <a:gd name="connsiteX359" fmla="*/ 9874 w 10000"/>
                  <a:gd name="connsiteY359" fmla="*/ 8064 h 10322"/>
                  <a:gd name="connsiteX360" fmla="*/ 9862 w 10000"/>
                  <a:gd name="connsiteY360" fmla="*/ 8013 h 10322"/>
                  <a:gd name="connsiteX361" fmla="*/ 9850 w 10000"/>
                  <a:gd name="connsiteY361" fmla="*/ 7975 h 10322"/>
                  <a:gd name="connsiteX362" fmla="*/ 9839 w 10000"/>
                  <a:gd name="connsiteY362" fmla="*/ 7937 h 10322"/>
                  <a:gd name="connsiteX363" fmla="*/ 9827 w 10000"/>
                  <a:gd name="connsiteY363" fmla="*/ 7881 h 10322"/>
                  <a:gd name="connsiteX364" fmla="*/ 9803 w 10000"/>
                  <a:gd name="connsiteY364" fmla="*/ 7843 h 10322"/>
                  <a:gd name="connsiteX365" fmla="*/ 9791 w 10000"/>
                  <a:gd name="connsiteY365" fmla="*/ 7792 h 10322"/>
                  <a:gd name="connsiteX366" fmla="*/ 9779 w 10000"/>
                  <a:gd name="connsiteY366" fmla="*/ 7741 h 10322"/>
                  <a:gd name="connsiteX367" fmla="*/ 9767 w 10000"/>
                  <a:gd name="connsiteY367" fmla="*/ 7691 h 10322"/>
                  <a:gd name="connsiteX368" fmla="*/ 9743 w 10000"/>
                  <a:gd name="connsiteY368" fmla="*/ 7640 h 10322"/>
                  <a:gd name="connsiteX369" fmla="*/ 9731 w 10000"/>
                  <a:gd name="connsiteY369" fmla="*/ 7583 h 10322"/>
                  <a:gd name="connsiteX370" fmla="*/ 9719 w 10000"/>
                  <a:gd name="connsiteY370" fmla="*/ 7533 h 10322"/>
                  <a:gd name="connsiteX371" fmla="*/ 9695 w 10000"/>
                  <a:gd name="connsiteY371" fmla="*/ 7469 h 10322"/>
                  <a:gd name="connsiteX372" fmla="*/ 9683 w 10000"/>
                  <a:gd name="connsiteY372" fmla="*/ 7406 h 10322"/>
                  <a:gd name="connsiteX373" fmla="*/ 9659 w 10000"/>
                  <a:gd name="connsiteY373" fmla="*/ 7356 h 10322"/>
                  <a:gd name="connsiteX374" fmla="*/ 9647 w 10000"/>
                  <a:gd name="connsiteY374" fmla="*/ 7292 h 10322"/>
                  <a:gd name="connsiteX375" fmla="*/ 9635 w 10000"/>
                  <a:gd name="connsiteY375" fmla="*/ 7223 h 10322"/>
                  <a:gd name="connsiteX376" fmla="*/ 9611 w 10000"/>
                  <a:gd name="connsiteY376" fmla="*/ 7159 h 10322"/>
                  <a:gd name="connsiteX377" fmla="*/ 9599 w 10000"/>
                  <a:gd name="connsiteY377" fmla="*/ 7096 h 10322"/>
                  <a:gd name="connsiteX378" fmla="*/ 9575 w 10000"/>
                  <a:gd name="connsiteY378" fmla="*/ 7020 h 10322"/>
                  <a:gd name="connsiteX379" fmla="*/ 9563 w 10000"/>
                  <a:gd name="connsiteY379" fmla="*/ 6957 h 10322"/>
                  <a:gd name="connsiteX380" fmla="*/ 9545 w 10000"/>
                  <a:gd name="connsiteY380" fmla="*/ 6887 h 10322"/>
                  <a:gd name="connsiteX381" fmla="*/ 9522 w 10000"/>
                  <a:gd name="connsiteY381" fmla="*/ 6812 h 10322"/>
                  <a:gd name="connsiteX382" fmla="*/ 9510 w 10000"/>
                  <a:gd name="connsiteY382" fmla="*/ 6748 h 10322"/>
                  <a:gd name="connsiteX383" fmla="*/ 9486 w 10000"/>
                  <a:gd name="connsiteY383" fmla="*/ 6672 h 10322"/>
                  <a:gd name="connsiteX384" fmla="*/ 9474 w 10000"/>
                  <a:gd name="connsiteY384" fmla="*/ 6603 h 10322"/>
                  <a:gd name="connsiteX385" fmla="*/ 9450 w 10000"/>
                  <a:gd name="connsiteY385" fmla="*/ 6527 h 10322"/>
                  <a:gd name="connsiteX386" fmla="*/ 9438 w 10000"/>
                  <a:gd name="connsiteY386" fmla="*/ 6464 h 10322"/>
                  <a:gd name="connsiteX387" fmla="*/ 9414 w 10000"/>
                  <a:gd name="connsiteY387" fmla="*/ 6375 h 10322"/>
                  <a:gd name="connsiteX388" fmla="*/ 9402 w 10000"/>
                  <a:gd name="connsiteY388" fmla="*/ 6312 h 10322"/>
                  <a:gd name="connsiteX389" fmla="*/ 9378 w 10000"/>
                  <a:gd name="connsiteY389" fmla="*/ 6242 h 10322"/>
                  <a:gd name="connsiteX390" fmla="*/ 9366 w 10000"/>
                  <a:gd name="connsiteY390" fmla="*/ 6166 h 10322"/>
                  <a:gd name="connsiteX391" fmla="*/ 9354 w 10000"/>
                  <a:gd name="connsiteY391" fmla="*/ 6078 h 10322"/>
                  <a:gd name="connsiteX392" fmla="*/ 9330 w 10000"/>
                  <a:gd name="connsiteY392" fmla="*/ 6002 h 10322"/>
                  <a:gd name="connsiteX393" fmla="*/ 9318 w 10000"/>
                  <a:gd name="connsiteY393" fmla="*/ 5932 h 10322"/>
                  <a:gd name="connsiteX394" fmla="*/ 9294 w 10000"/>
                  <a:gd name="connsiteY394" fmla="*/ 5844 h 10322"/>
                  <a:gd name="connsiteX395" fmla="*/ 9270 w 10000"/>
                  <a:gd name="connsiteY395" fmla="*/ 5768 h 10322"/>
                  <a:gd name="connsiteX396" fmla="*/ 9258 w 10000"/>
                  <a:gd name="connsiteY396" fmla="*/ 5692 h 10322"/>
                  <a:gd name="connsiteX397" fmla="*/ 9246 w 10000"/>
                  <a:gd name="connsiteY397" fmla="*/ 5610 h 10322"/>
                  <a:gd name="connsiteX398" fmla="*/ 9240 w 10000"/>
                  <a:gd name="connsiteY398" fmla="*/ 5534 h 10322"/>
                  <a:gd name="connsiteX399" fmla="*/ 9228 w 10000"/>
                  <a:gd name="connsiteY399" fmla="*/ 5445 h 10322"/>
                  <a:gd name="connsiteX400" fmla="*/ 9217 w 10000"/>
                  <a:gd name="connsiteY400" fmla="*/ 5369 h 10322"/>
                  <a:gd name="connsiteX401" fmla="*/ 9205 w 10000"/>
                  <a:gd name="connsiteY401" fmla="*/ 5294 h 10322"/>
                  <a:gd name="connsiteX402" fmla="*/ 9193 w 10000"/>
                  <a:gd name="connsiteY402" fmla="*/ 5224 h 10322"/>
                  <a:gd name="connsiteX403" fmla="*/ 9169 w 10000"/>
                  <a:gd name="connsiteY403" fmla="*/ 5135 h 10322"/>
                  <a:gd name="connsiteX404" fmla="*/ 9169 w 10000"/>
                  <a:gd name="connsiteY404" fmla="*/ 5060 h 10322"/>
                  <a:gd name="connsiteX405" fmla="*/ 9157 w 10000"/>
                  <a:gd name="connsiteY405" fmla="*/ 4984 h 10322"/>
                  <a:gd name="connsiteX406" fmla="*/ 9145 w 10000"/>
                  <a:gd name="connsiteY406" fmla="*/ 4901 h 10322"/>
                  <a:gd name="connsiteX407" fmla="*/ 9121 w 10000"/>
                  <a:gd name="connsiteY407" fmla="*/ 4825 h 10322"/>
                  <a:gd name="connsiteX408" fmla="*/ 9121 w 10000"/>
                  <a:gd name="connsiteY408" fmla="*/ 4737 h 10322"/>
                  <a:gd name="connsiteX409" fmla="*/ 9097 w 10000"/>
                  <a:gd name="connsiteY409" fmla="*/ 4661 h 10322"/>
                  <a:gd name="connsiteX410" fmla="*/ 9097 w 10000"/>
                  <a:gd name="connsiteY410" fmla="*/ 4591 h 10322"/>
                  <a:gd name="connsiteX411" fmla="*/ 9085 w 10000"/>
                  <a:gd name="connsiteY411" fmla="*/ 4503 h 10322"/>
                  <a:gd name="connsiteX412" fmla="*/ 9073 w 10000"/>
                  <a:gd name="connsiteY412" fmla="*/ 4427 h 10322"/>
                  <a:gd name="connsiteX413" fmla="*/ 9061 w 10000"/>
                  <a:gd name="connsiteY413" fmla="*/ 4351 h 10322"/>
                  <a:gd name="connsiteX414" fmla="*/ 9061 w 10000"/>
                  <a:gd name="connsiteY414" fmla="*/ 4294 h 10322"/>
                  <a:gd name="connsiteX415" fmla="*/ 9037 w 10000"/>
                  <a:gd name="connsiteY415" fmla="*/ 4206 h 10322"/>
                  <a:gd name="connsiteX416" fmla="*/ 9037 w 10000"/>
                  <a:gd name="connsiteY416" fmla="*/ 4130 h 10322"/>
                  <a:gd name="connsiteX417" fmla="*/ 9013 w 10000"/>
                  <a:gd name="connsiteY417" fmla="*/ 4054 h 10322"/>
                  <a:gd name="connsiteX418" fmla="*/ 9013 w 10000"/>
                  <a:gd name="connsiteY418" fmla="*/ 3978 h 10322"/>
                  <a:gd name="connsiteX419" fmla="*/ 9001 w 10000"/>
                  <a:gd name="connsiteY419" fmla="*/ 3908 h 10322"/>
                  <a:gd name="connsiteX420" fmla="*/ 8989 w 10000"/>
                  <a:gd name="connsiteY420" fmla="*/ 3845 h 10322"/>
                  <a:gd name="connsiteX421" fmla="*/ 8977 w 10000"/>
                  <a:gd name="connsiteY421" fmla="*/ 3769 h 10322"/>
                  <a:gd name="connsiteX422" fmla="*/ 8977 w 10000"/>
                  <a:gd name="connsiteY422" fmla="*/ 3706 h 10322"/>
                  <a:gd name="connsiteX423" fmla="*/ 8953 w 10000"/>
                  <a:gd name="connsiteY423" fmla="*/ 3630 h 10322"/>
                  <a:gd name="connsiteX424" fmla="*/ 8953 w 10000"/>
                  <a:gd name="connsiteY424" fmla="*/ 3560 h 10322"/>
                  <a:gd name="connsiteX425" fmla="*/ 8941 w 10000"/>
                  <a:gd name="connsiteY425" fmla="*/ 3497 h 10322"/>
                  <a:gd name="connsiteX426" fmla="*/ 8929 w 10000"/>
                  <a:gd name="connsiteY426" fmla="*/ 3421 h 10322"/>
                  <a:gd name="connsiteX427" fmla="*/ 8923 w 10000"/>
                  <a:gd name="connsiteY427" fmla="*/ 3358 h 10322"/>
                  <a:gd name="connsiteX428" fmla="*/ 8923 w 10000"/>
                  <a:gd name="connsiteY428" fmla="*/ 3301 h 10322"/>
                  <a:gd name="connsiteX429" fmla="*/ 8911 w 10000"/>
                  <a:gd name="connsiteY429" fmla="*/ 3238 h 10322"/>
                  <a:gd name="connsiteX430" fmla="*/ 8900 w 10000"/>
                  <a:gd name="connsiteY430" fmla="*/ 3175 h 10322"/>
                  <a:gd name="connsiteX431" fmla="*/ 8888 w 10000"/>
                  <a:gd name="connsiteY431" fmla="*/ 3111 h 10322"/>
                  <a:gd name="connsiteX432" fmla="*/ 8876 w 10000"/>
                  <a:gd name="connsiteY432" fmla="*/ 3048 h 10322"/>
                  <a:gd name="connsiteX433" fmla="*/ 8864 w 10000"/>
                  <a:gd name="connsiteY433" fmla="*/ 2985 h 10322"/>
                  <a:gd name="connsiteX434" fmla="*/ 8864 w 10000"/>
                  <a:gd name="connsiteY434" fmla="*/ 2941 h 10322"/>
                  <a:gd name="connsiteX435" fmla="*/ 8852 w 10000"/>
                  <a:gd name="connsiteY435" fmla="*/ 2877 h 10322"/>
                  <a:gd name="connsiteX436" fmla="*/ 8852 w 10000"/>
                  <a:gd name="connsiteY436" fmla="*/ 2814 h 10322"/>
                  <a:gd name="connsiteX437" fmla="*/ 8840 w 10000"/>
                  <a:gd name="connsiteY437" fmla="*/ 2763 h 10322"/>
                  <a:gd name="connsiteX438" fmla="*/ 8840 w 10000"/>
                  <a:gd name="connsiteY438" fmla="*/ 2713 h 10322"/>
                  <a:gd name="connsiteX439" fmla="*/ 8828 w 10000"/>
                  <a:gd name="connsiteY439" fmla="*/ 2650 h 10322"/>
                  <a:gd name="connsiteX440" fmla="*/ 8816 w 10000"/>
                  <a:gd name="connsiteY440" fmla="*/ 2605 h 10322"/>
                  <a:gd name="connsiteX441" fmla="*/ 8804 w 10000"/>
                  <a:gd name="connsiteY441" fmla="*/ 2555 h 10322"/>
                  <a:gd name="connsiteX442" fmla="*/ 8804 w 10000"/>
                  <a:gd name="connsiteY442" fmla="*/ 2504 h 10322"/>
                  <a:gd name="connsiteX443" fmla="*/ 8792 w 10000"/>
                  <a:gd name="connsiteY443" fmla="*/ 2454 h 10322"/>
                  <a:gd name="connsiteX444" fmla="*/ 8792 w 10000"/>
                  <a:gd name="connsiteY444" fmla="*/ 2403 h 10322"/>
                  <a:gd name="connsiteX445" fmla="*/ 8780 w 10000"/>
                  <a:gd name="connsiteY445" fmla="*/ 2352 h 10322"/>
                  <a:gd name="connsiteX446" fmla="*/ 8780 w 10000"/>
                  <a:gd name="connsiteY446" fmla="*/ 2314 h 10322"/>
                  <a:gd name="connsiteX447" fmla="*/ 8768 w 10000"/>
                  <a:gd name="connsiteY447" fmla="*/ 2283 h 10322"/>
                  <a:gd name="connsiteX448" fmla="*/ 8756 w 10000"/>
                  <a:gd name="connsiteY448" fmla="*/ 2232 h 10322"/>
                  <a:gd name="connsiteX449" fmla="*/ 8744 w 10000"/>
                  <a:gd name="connsiteY449" fmla="*/ 2194 h 10322"/>
                  <a:gd name="connsiteX450" fmla="*/ 8744 w 10000"/>
                  <a:gd name="connsiteY450" fmla="*/ 2156 h 10322"/>
                  <a:gd name="connsiteX451" fmla="*/ 8744 w 10000"/>
                  <a:gd name="connsiteY451" fmla="*/ 2118 h 10322"/>
                  <a:gd name="connsiteX452" fmla="*/ 8732 w 10000"/>
                  <a:gd name="connsiteY452" fmla="*/ 2080 h 10322"/>
                  <a:gd name="connsiteX453" fmla="*/ 8732 w 10000"/>
                  <a:gd name="connsiteY453" fmla="*/ 2055 h 10322"/>
                  <a:gd name="connsiteX454" fmla="*/ 8732 w 10000"/>
                  <a:gd name="connsiteY454" fmla="*/ 2030 h 10322"/>
                  <a:gd name="connsiteX455" fmla="*/ 8720 w 10000"/>
                  <a:gd name="connsiteY455" fmla="*/ 1973 h 10322"/>
                  <a:gd name="connsiteX456" fmla="*/ 8708 w 10000"/>
                  <a:gd name="connsiteY456" fmla="*/ 1922 h 10322"/>
                  <a:gd name="connsiteX457" fmla="*/ 8696 w 10000"/>
                  <a:gd name="connsiteY457" fmla="*/ 1872 h 10322"/>
                  <a:gd name="connsiteX458" fmla="*/ 8696 w 10000"/>
                  <a:gd name="connsiteY458" fmla="*/ 1846 h 10322"/>
                  <a:gd name="connsiteX459" fmla="*/ 8696 w 10000"/>
                  <a:gd name="connsiteY459" fmla="*/ 1796 h 10322"/>
                  <a:gd name="connsiteX460" fmla="*/ 8453 w 10000"/>
                  <a:gd name="connsiteY460" fmla="*/ 393 h 10322"/>
                  <a:gd name="connsiteX461" fmla="*/ 8069 w 10000"/>
                  <a:gd name="connsiteY461" fmla="*/ 335 h 10322"/>
                  <a:gd name="connsiteX462" fmla="*/ 8295 w 10000"/>
                  <a:gd name="connsiteY462" fmla="*/ 2403 h 10322"/>
                  <a:gd name="connsiteX463" fmla="*/ 8295 w 10000"/>
                  <a:gd name="connsiteY463" fmla="*/ 2416 h 10322"/>
                  <a:gd name="connsiteX464" fmla="*/ 8295 w 10000"/>
                  <a:gd name="connsiteY464" fmla="*/ 2466 h 10322"/>
                  <a:gd name="connsiteX465" fmla="*/ 8295 w 10000"/>
                  <a:gd name="connsiteY465" fmla="*/ 2492 h 10322"/>
                  <a:gd name="connsiteX466" fmla="*/ 8307 w 10000"/>
                  <a:gd name="connsiteY466" fmla="*/ 2542 h 10322"/>
                  <a:gd name="connsiteX467" fmla="*/ 8319 w 10000"/>
                  <a:gd name="connsiteY467" fmla="*/ 2580 h 10322"/>
                  <a:gd name="connsiteX468" fmla="*/ 8331 w 10000"/>
                  <a:gd name="connsiteY468" fmla="*/ 2637 h 10322"/>
                  <a:gd name="connsiteX469" fmla="*/ 8331 w 10000"/>
                  <a:gd name="connsiteY469" fmla="*/ 2700 h 10322"/>
                  <a:gd name="connsiteX470" fmla="*/ 8343 w 10000"/>
                  <a:gd name="connsiteY470" fmla="*/ 2763 h 10322"/>
                  <a:gd name="connsiteX471" fmla="*/ 8343 w 10000"/>
                  <a:gd name="connsiteY471" fmla="*/ 2801 h 10322"/>
                  <a:gd name="connsiteX472" fmla="*/ 8355 w 10000"/>
                  <a:gd name="connsiteY472" fmla="*/ 2839 h 10322"/>
                  <a:gd name="connsiteX473" fmla="*/ 8355 w 10000"/>
                  <a:gd name="connsiteY473" fmla="*/ 2877 h 10322"/>
                  <a:gd name="connsiteX474" fmla="*/ 8367 w 10000"/>
                  <a:gd name="connsiteY474" fmla="*/ 2915 h 10322"/>
                  <a:gd name="connsiteX475" fmla="*/ 8367 w 10000"/>
                  <a:gd name="connsiteY475" fmla="*/ 2966 h 10322"/>
                  <a:gd name="connsiteX476" fmla="*/ 8391 w 10000"/>
                  <a:gd name="connsiteY476" fmla="*/ 2998 h 10322"/>
                  <a:gd name="connsiteX477" fmla="*/ 8391 w 10000"/>
                  <a:gd name="connsiteY477" fmla="*/ 3035 h 10322"/>
                  <a:gd name="connsiteX478" fmla="*/ 8403 w 10000"/>
                  <a:gd name="connsiteY478" fmla="*/ 3086 h 10322"/>
                  <a:gd name="connsiteX479" fmla="*/ 8403 w 10000"/>
                  <a:gd name="connsiteY479" fmla="*/ 3124 h 10322"/>
                  <a:gd name="connsiteX480" fmla="*/ 8415 w 10000"/>
                  <a:gd name="connsiteY480" fmla="*/ 3175 h 10322"/>
                  <a:gd name="connsiteX481" fmla="*/ 8427 w 10000"/>
                  <a:gd name="connsiteY481" fmla="*/ 3225 h 10322"/>
                  <a:gd name="connsiteX482" fmla="*/ 8439 w 10000"/>
                  <a:gd name="connsiteY482" fmla="*/ 3288 h 10322"/>
                  <a:gd name="connsiteX483" fmla="*/ 8439 w 10000"/>
                  <a:gd name="connsiteY483" fmla="*/ 3333 h 10322"/>
                  <a:gd name="connsiteX484" fmla="*/ 8451 w 10000"/>
                  <a:gd name="connsiteY484" fmla="*/ 3383 h 10322"/>
                  <a:gd name="connsiteX485" fmla="*/ 8451 w 10000"/>
                  <a:gd name="connsiteY485" fmla="*/ 3421 h 10322"/>
                  <a:gd name="connsiteX486" fmla="*/ 8463 w 10000"/>
                  <a:gd name="connsiteY486" fmla="*/ 3485 h 10322"/>
                  <a:gd name="connsiteX487" fmla="*/ 8463 w 10000"/>
                  <a:gd name="connsiteY487" fmla="*/ 3535 h 10322"/>
                  <a:gd name="connsiteX488" fmla="*/ 8475 w 10000"/>
                  <a:gd name="connsiteY488" fmla="*/ 3598 h 10322"/>
                  <a:gd name="connsiteX489" fmla="*/ 8475 w 10000"/>
                  <a:gd name="connsiteY489" fmla="*/ 3655 h 10322"/>
                  <a:gd name="connsiteX490" fmla="*/ 8487 w 10000"/>
                  <a:gd name="connsiteY490" fmla="*/ 3706 h 10322"/>
                  <a:gd name="connsiteX491" fmla="*/ 8499 w 10000"/>
                  <a:gd name="connsiteY491" fmla="*/ 3769 h 10322"/>
                  <a:gd name="connsiteX492" fmla="*/ 8511 w 10000"/>
                  <a:gd name="connsiteY492" fmla="*/ 3832 h 10322"/>
                  <a:gd name="connsiteX493" fmla="*/ 8523 w 10000"/>
                  <a:gd name="connsiteY493" fmla="*/ 3896 h 10322"/>
                  <a:gd name="connsiteX494" fmla="*/ 8535 w 10000"/>
                  <a:gd name="connsiteY494" fmla="*/ 3946 h 10322"/>
                  <a:gd name="connsiteX495" fmla="*/ 8535 w 10000"/>
                  <a:gd name="connsiteY495" fmla="*/ 4003 h 10322"/>
                  <a:gd name="connsiteX496" fmla="*/ 8547 w 10000"/>
                  <a:gd name="connsiteY496" fmla="*/ 4066 h 10322"/>
                  <a:gd name="connsiteX497" fmla="*/ 8559 w 10000"/>
                  <a:gd name="connsiteY497" fmla="*/ 4142 h 10322"/>
                  <a:gd name="connsiteX498" fmla="*/ 8571 w 10000"/>
                  <a:gd name="connsiteY498" fmla="*/ 4206 h 10322"/>
                  <a:gd name="connsiteX499" fmla="*/ 8571 w 10000"/>
                  <a:gd name="connsiteY499" fmla="*/ 4269 h 10322"/>
                  <a:gd name="connsiteX500" fmla="*/ 8583 w 10000"/>
                  <a:gd name="connsiteY500" fmla="*/ 4326 h 10322"/>
                  <a:gd name="connsiteX501" fmla="*/ 8583 w 10000"/>
                  <a:gd name="connsiteY501" fmla="*/ 4389 h 10322"/>
                  <a:gd name="connsiteX502" fmla="*/ 8594 w 10000"/>
                  <a:gd name="connsiteY502" fmla="*/ 4465 h 10322"/>
                  <a:gd name="connsiteX503" fmla="*/ 8594 w 10000"/>
                  <a:gd name="connsiteY503" fmla="*/ 4541 h 10322"/>
                  <a:gd name="connsiteX504" fmla="*/ 8606 w 10000"/>
                  <a:gd name="connsiteY504" fmla="*/ 4604 h 10322"/>
                  <a:gd name="connsiteX505" fmla="*/ 8612 w 10000"/>
                  <a:gd name="connsiteY505" fmla="*/ 4674 h 10322"/>
                  <a:gd name="connsiteX506" fmla="*/ 8624 w 10000"/>
                  <a:gd name="connsiteY506" fmla="*/ 4737 h 10322"/>
                  <a:gd name="connsiteX507" fmla="*/ 8636 w 10000"/>
                  <a:gd name="connsiteY507" fmla="*/ 4813 h 10322"/>
                  <a:gd name="connsiteX508" fmla="*/ 8636 w 10000"/>
                  <a:gd name="connsiteY508" fmla="*/ 4876 h 10322"/>
                  <a:gd name="connsiteX509" fmla="*/ 8648 w 10000"/>
                  <a:gd name="connsiteY509" fmla="*/ 4952 h 10322"/>
                  <a:gd name="connsiteX510" fmla="*/ 8660 w 10000"/>
                  <a:gd name="connsiteY510" fmla="*/ 5022 h 10322"/>
                  <a:gd name="connsiteX511" fmla="*/ 8660 w 10000"/>
                  <a:gd name="connsiteY511" fmla="*/ 5097 h 10322"/>
                  <a:gd name="connsiteX512" fmla="*/ 8672 w 10000"/>
                  <a:gd name="connsiteY512" fmla="*/ 5161 h 10322"/>
                  <a:gd name="connsiteX513" fmla="*/ 8684 w 10000"/>
                  <a:gd name="connsiteY513" fmla="*/ 5237 h 10322"/>
                  <a:gd name="connsiteX514" fmla="*/ 8696 w 10000"/>
                  <a:gd name="connsiteY514" fmla="*/ 5306 h 10322"/>
                  <a:gd name="connsiteX515" fmla="*/ 8696 w 10000"/>
                  <a:gd name="connsiteY515" fmla="*/ 5382 h 10322"/>
                  <a:gd name="connsiteX516" fmla="*/ 8696 w 10000"/>
                  <a:gd name="connsiteY516" fmla="*/ 5445 h 10322"/>
                  <a:gd name="connsiteX517" fmla="*/ 8708 w 10000"/>
                  <a:gd name="connsiteY517" fmla="*/ 5521 h 10322"/>
                  <a:gd name="connsiteX518" fmla="*/ 8720 w 10000"/>
                  <a:gd name="connsiteY518" fmla="*/ 5597 h 10322"/>
                  <a:gd name="connsiteX519" fmla="*/ 8720 w 10000"/>
                  <a:gd name="connsiteY519" fmla="*/ 5654 h 10322"/>
                  <a:gd name="connsiteX520" fmla="*/ 8732 w 10000"/>
                  <a:gd name="connsiteY520" fmla="*/ 5730 h 10322"/>
                  <a:gd name="connsiteX521" fmla="*/ 8744 w 10000"/>
                  <a:gd name="connsiteY521" fmla="*/ 5806 h 10322"/>
                  <a:gd name="connsiteX522" fmla="*/ 8756 w 10000"/>
                  <a:gd name="connsiteY522" fmla="*/ 5882 h 10322"/>
                  <a:gd name="connsiteX523" fmla="*/ 8768 w 10000"/>
                  <a:gd name="connsiteY523" fmla="*/ 5932 h 10322"/>
                  <a:gd name="connsiteX524" fmla="*/ 8780 w 10000"/>
                  <a:gd name="connsiteY524" fmla="*/ 6002 h 10322"/>
                  <a:gd name="connsiteX525" fmla="*/ 8780 w 10000"/>
                  <a:gd name="connsiteY525" fmla="*/ 6065 h 10322"/>
                  <a:gd name="connsiteX526" fmla="*/ 8792 w 10000"/>
                  <a:gd name="connsiteY526" fmla="*/ 6141 h 10322"/>
                  <a:gd name="connsiteX527" fmla="*/ 8804 w 10000"/>
                  <a:gd name="connsiteY527" fmla="*/ 6192 h 10322"/>
                  <a:gd name="connsiteX528" fmla="*/ 8816 w 10000"/>
                  <a:gd name="connsiteY528" fmla="*/ 6268 h 10322"/>
                  <a:gd name="connsiteX529" fmla="*/ 8816 w 10000"/>
                  <a:gd name="connsiteY529" fmla="*/ 6325 h 10322"/>
                  <a:gd name="connsiteX530" fmla="*/ 8840 w 10000"/>
                  <a:gd name="connsiteY530" fmla="*/ 6388 h 10322"/>
                  <a:gd name="connsiteX531" fmla="*/ 8840 w 10000"/>
                  <a:gd name="connsiteY531" fmla="*/ 6451 h 10322"/>
                  <a:gd name="connsiteX532" fmla="*/ 8852 w 10000"/>
                  <a:gd name="connsiteY532" fmla="*/ 6514 h 10322"/>
                  <a:gd name="connsiteX533" fmla="*/ 8864 w 10000"/>
                  <a:gd name="connsiteY533" fmla="*/ 6578 h 10322"/>
                  <a:gd name="connsiteX534" fmla="*/ 8876 w 10000"/>
                  <a:gd name="connsiteY534" fmla="*/ 6634 h 10322"/>
                  <a:gd name="connsiteX535" fmla="*/ 8888 w 10000"/>
                  <a:gd name="connsiteY535" fmla="*/ 6698 h 10322"/>
                  <a:gd name="connsiteX536" fmla="*/ 8911 w 10000"/>
                  <a:gd name="connsiteY536" fmla="*/ 6748 h 10322"/>
                  <a:gd name="connsiteX537" fmla="*/ 8911 w 10000"/>
                  <a:gd name="connsiteY537" fmla="*/ 6812 h 10322"/>
                  <a:gd name="connsiteX538" fmla="*/ 8929 w 10000"/>
                  <a:gd name="connsiteY538" fmla="*/ 6875 h 10322"/>
                  <a:gd name="connsiteX539" fmla="*/ 8929 w 10000"/>
                  <a:gd name="connsiteY539" fmla="*/ 6925 h 10322"/>
                  <a:gd name="connsiteX540" fmla="*/ 8953 w 10000"/>
                  <a:gd name="connsiteY540" fmla="*/ 6970 h 10322"/>
                  <a:gd name="connsiteX541" fmla="*/ 8953 w 10000"/>
                  <a:gd name="connsiteY541" fmla="*/ 7020 h 10322"/>
                  <a:gd name="connsiteX542" fmla="*/ 8977 w 10000"/>
                  <a:gd name="connsiteY542" fmla="*/ 7084 h 10322"/>
                  <a:gd name="connsiteX543" fmla="*/ 8989 w 10000"/>
                  <a:gd name="connsiteY543" fmla="*/ 7134 h 10322"/>
                  <a:gd name="connsiteX544" fmla="*/ 9001 w 10000"/>
                  <a:gd name="connsiteY544" fmla="*/ 7185 h 10322"/>
                  <a:gd name="connsiteX545" fmla="*/ 9013 w 10000"/>
                  <a:gd name="connsiteY545" fmla="*/ 7235 h 10322"/>
                  <a:gd name="connsiteX546" fmla="*/ 9037 w 10000"/>
                  <a:gd name="connsiteY546" fmla="*/ 7280 h 10322"/>
                  <a:gd name="connsiteX547" fmla="*/ 9037 w 10000"/>
                  <a:gd name="connsiteY547" fmla="*/ 7318 h 10322"/>
                  <a:gd name="connsiteX548" fmla="*/ 9049 w 10000"/>
                  <a:gd name="connsiteY548" fmla="*/ 7368 h 10322"/>
                  <a:gd name="connsiteX549" fmla="*/ 9061 w 10000"/>
                  <a:gd name="connsiteY549" fmla="*/ 7419 h 10322"/>
                  <a:gd name="connsiteX550" fmla="*/ 9073 w 10000"/>
                  <a:gd name="connsiteY550" fmla="*/ 7457 h 10322"/>
                  <a:gd name="connsiteX551" fmla="*/ 9085 w 10000"/>
                  <a:gd name="connsiteY551" fmla="*/ 7507 h 10322"/>
                  <a:gd name="connsiteX552" fmla="*/ 9097 w 10000"/>
                  <a:gd name="connsiteY552" fmla="*/ 7545 h 10322"/>
                  <a:gd name="connsiteX553" fmla="*/ 9097 w 10000"/>
                  <a:gd name="connsiteY553" fmla="*/ 7583 h 10322"/>
                  <a:gd name="connsiteX554" fmla="*/ 9121 w 10000"/>
                  <a:gd name="connsiteY554" fmla="*/ 7628 h 10322"/>
                  <a:gd name="connsiteX555" fmla="*/ 9133 w 10000"/>
                  <a:gd name="connsiteY555" fmla="*/ 7691 h 10322"/>
                  <a:gd name="connsiteX556" fmla="*/ 9157 w 10000"/>
                  <a:gd name="connsiteY556" fmla="*/ 7767 h 10322"/>
                  <a:gd name="connsiteX557" fmla="*/ 9181 w 10000"/>
                  <a:gd name="connsiteY557" fmla="*/ 7817 h 10322"/>
                  <a:gd name="connsiteX558" fmla="*/ 9193 w 10000"/>
                  <a:gd name="connsiteY558" fmla="*/ 7881 h 10322"/>
                  <a:gd name="connsiteX559" fmla="*/ 9205 w 10000"/>
                  <a:gd name="connsiteY559" fmla="*/ 7931 h 10322"/>
                  <a:gd name="connsiteX560" fmla="*/ 9217 w 10000"/>
                  <a:gd name="connsiteY560" fmla="*/ 7975 h 10322"/>
                  <a:gd name="connsiteX561" fmla="*/ 9228 w 10000"/>
                  <a:gd name="connsiteY561" fmla="*/ 8001 h 10322"/>
                  <a:gd name="connsiteX562" fmla="*/ 9240 w 10000"/>
                  <a:gd name="connsiteY562" fmla="*/ 8051 h 10322"/>
                  <a:gd name="connsiteX563" fmla="*/ 9246 w 10000"/>
                  <a:gd name="connsiteY563" fmla="*/ 8089 h 10322"/>
                  <a:gd name="connsiteX564" fmla="*/ 9258 w 10000"/>
                  <a:gd name="connsiteY564" fmla="*/ 8102 h 10322"/>
                  <a:gd name="connsiteX565" fmla="*/ 9246 w 10000"/>
                  <a:gd name="connsiteY565" fmla="*/ 8102 h 10322"/>
                  <a:gd name="connsiteX566" fmla="*/ 9240 w 10000"/>
                  <a:gd name="connsiteY566" fmla="*/ 8102 h 10322"/>
                  <a:gd name="connsiteX567" fmla="*/ 9217 w 10000"/>
                  <a:gd name="connsiteY567" fmla="*/ 8115 h 10322"/>
                  <a:gd name="connsiteX568" fmla="*/ 9193 w 10000"/>
                  <a:gd name="connsiteY568" fmla="*/ 8127 h 10322"/>
                  <a:gd name="connsiteX569" fmla="*/ 9145 w 10000"/>
                  <a:gd name="connsiteY569" fmla="*/ 8127 h 10322"/>
                  <a:gd name="connsiteX570" fmla="*/ 9097 w 10000"/>
                  <a:gd name="connsiteY570" fmla="*/ 8152 h 10322"/>
                  <a:gd name="connsiteX571" fmla="*/ 9037 w 10000"/>
                  <a:gd name="connsiteY571" fmla="*/ 8178 h 10322"/>
                  <a:gd name="connsiteX572" fmla="*/ 8977 w 10000"/>
                  <a:gd name="connsiteY572" fmla="*/ 8190 h 10322"/>
                  <a:gd name="connsiteX573" fmla="*/ 8941 w 10000"/>
                  <a:gd name="connsiteY573" fmla="*/ 8203 h 10322"/>
                  <a:gd name="connsiteX574" fmla="*/ 8911 w 10000"/>
                  <a:gd name="connsiteY574" fmla="*/ 8216 h 10322"/>
                  <a:gd name="connsiteX575" fmla="*/ 8864 w 10000"/>
                  <a:gd name="connsiteY575" fmla="*/ 8216 h 10322"/>
                  <a:gd name="connsiteX576" fmla="*/ 8828 w 10000"/>
                  <a:gd name="connsiteY576" fmla="*/ 8228 h 10322"/>
                  <a:gd name="connsiteX577" fmla="*/ 8792 w 10000"/>
                  <a:gd name="connsiteY577" fmla="*/ 8241 h 10322"/>
                  <a:gd name="connsiteX578" fmla="*/ 8744 w 10000"/>
                  <a:gd name="connsiteY578" fmla="*/ 8254 h 10322"/>
                  <a:gd name="connsiteX579" fmla="*/ 8696 w 10000"/>
                  <a:gd name="connsiteY579" fmla="*/ 8266 h 10322"/>
                  <a:gd name="connsiteX580" fmla="*/ 8660 w 10000"/>
                  <a:gd name="connsiteY580" fmla="*/ 8285 h 10322"/>
                  <a:gd name="connsiteX581" fmla="*/ 8606 w 10000"/>
                  <a:gd name="connsiteY581" fmla="*/ 8298 h 10322"/>
                  <a:gd name="connsiteX582" fmla="*/ 8559 w 10000"/>
                  <a:gd name="connsiteY582" fmla="*/ 8311 h 10322"/>
                  <a:gd name="connsiteX583" fmla="*/ 8511 w 10000"/>
                  <a:gd name="connsiteY583" fmla="*/ 8323 h 10322"/>
                  <a:gd name="connsiteX584" fmla="*/ 8463 w 10000"/>
                  <a:gd name="connsiteY584" fmla="*/ 8349 h 10322"/>
                  <a:gd name="connsiteX585" fmla="*/ 8403 w 10000"/>
                  <a:gd name="connsiteY585" fmla="*/ 8361 h 10322"/>
                  <a:gd name="connsiteX586" fmla="*/ 8343 w 10000"/>
                  <a:gd name="connsiteY586" fmla="*/ 8374 h 10322"/>
                  <a:gd name="connsiteX587" fmla="*/ 8295 w 10000"/>
                  <a:gd name="connsiteY587" fmla="*/ 8387 h 10322"/>
                  <a:gd name="connsiteX588" fmla="*/ 8254 w 10000"/>
                  <a:gd name="connsiteY588" fmla="*/ 8412 h 10322"/>
                  <a:gd name="connsiteX589" fmla="*/ 8182 w 10000"/>
                  <a:gd name="connsiteY589" fmla="*/ 8424 h 10322"/>
                  <a:gd name="connsiteX590" fmla="*/ 8122 w 10000"/>
                  <a:gd name="connsiteY590" fmla="*/ 8437 h 10322"/>
                  <a:gd name="connsiteX591" fmla="*/ 8062 w 10000"/>
                  <a:gd name="connsiteY591" fmla="*/ 8450 h 10322"/>
                  <a:gd name="connsiteX592" fmla="*/ 8002 w 10000"/>
                  <a:gd name="connsiteY592" fmla="*/ 8475 h 10322"/>
                  <a:gd name="connsiteX593" fmla="*/ 7949 w 10000"/>
                  <a:gd name="connsiteY593" fmla="*/ 8488 h 10322"/>
                  <a:gd name="connsiteX594" fmla="*/ 7889 w 10000"/>
                  <a:gd name="connsiteY594" fmla="*/ 8500 h 10322"/>
                  <a:gd name="connsiteX595" fmla="*/ 7817 w 10000"/>
                  <a:gd name="connsiteY595" fmla="*/ 8526 h 10322"/>
                  <a:gd name="connsiteX596" fmla="*/ 7757 w 10000"/>
                  <a:gd name="connsiteY596" fmla="*/ 8538 h 10322"/>
                  <a:gd name="connsiteX597" fmla="*/ 7685 w 10000"/>
                  <a:gd name="connsiteY597" fmla="*/ 8551 h 10322"/>
                  <a:gd name="connsiteX598" fmla="*/ 7632 w 10000"/>
                  <a:gd name="connsiteY598" fmla="*/ 8576 h 10322"/>
                  <a:gd name="connsiteX599" fmla="*/ 7560 w 10000"/>
                  <a:gd name="connsiteY599" fmla="*/ 8589 h 10322"/>
                  <a:gd name="connsiteX600" fmla="*/ 7488 w 10000"/>
                  <a:gd name="connsiteY600" fmla="*/ 8595 h 10322"/>
                  <a:gd name="connsiteX601" fmla="*/ 7416 w 10000"/>
                  <a:gd name="connsiteY601" fmla="*/ 8608 h 10322"/>
                  <a:gd name="connsiteX602" fmla="*/ 7356 w 10000"/>
                  <a:gd name="connsiteY602" fmla="*/ 8633 h 10322"/>
                  <a:gd name="connsiteX603" fmla="*/ 7291 w 10000"/>
                  <a:gd name="connsiteY603" fmla="*/ 8646 h 10322"/>
                  <a:gd name="connsiteX604" fmla="*/ 7219 w 10000"/>
                  <a:gd name="connsiteY604" fmla="*/ 8671 h 10322"/>
                  <a:gd name="connsiteX605" fmla="*/ 7147 w 10000"/>
                  <a:gd name="connsiteY605" fmla="*/ 8684 h 10322"/>
                  <a:gd name="connsiteX606" fmla="*/ 7075 w 10000"/>
                  <a:gd name="connsiteY606" fmla="*/ 8696 h 10322"/>
                  <a:gd name="connsiteX607" fmla="*/ 7010 w 10000"/>
                  <a:gd name="connsiteY607" fmla="*/ 8709 h 10322"/>
                  <a:gd name="connsiteX608" fmla="*/ 6938 w 10000"/>
                  <a:gd name="connsiteY608" fmla="*/ 8734 h 10322"/>
                  <a:gd name="connsiteX609" fmla="*/ 6866 w 10000"/>
                  <a:gd name="connsiteY609" fmla="*/ 8747 h 10322"/>
                  <a:gd name="connsiteX610" fmla="*/ 6782 w 10000"/>
                  <a:gd name="connsiteY610" fmla="*/ 8760 h 10322"/>
                  <a:gd name="connsiteX611" fmla="*/ 6711 w 10000"/>
                  <a:gd name="connsiteY611" fmla="*/ 8772 h 10322"/>
                  <a:gd name="connsiteX612" fmla="*/ 6645 w 10000"/>
                  <a:gd name="connsiteY612" fmla="*/ 8785 h 10322"/>
                  <a:gd name="connsiteX613" fmla="*/ 6573 w 10000"/>
                  <a:gd name="connsiteY613" fmla="*/ 8798 h 10322"/>
                  <a:gd name="connsiteX614" fmla="*/ 6501 w 10000"/>
                  <a:gd name="connsiteY614" fmla="*/ 8810 h 10322"/>
                  <a:gd name="connsiteX615" fmla="*/ 6429 w 10000"/>
                  <a:gd name="connsiteY615" fmla="*/ 8836 h 10322"/>
                  <a:gd name="connsiteX616" fmla="*/ 6364 w 10000"/>
                  <a:gd name="connsiteY616" fmla="*/ 8848 h 10322"/>
                  <a:gd name="connsiteX617" fmla="*/ 6292 w 10000"/>
                  <a:gd name="connsiteY617" fmla="*/ 8861 h 10322"/>
                  <a:gd name="connsiteX618" fmla="*/ 6208 w 10000"/>
                  <a:gd name="connsiteY618" fmla="*/ 8874 h 10322"/>
                  <a:gd name="connsiteX619" fmla="*/ 6136 w 10000"/>
                  <a:gd name="connsiteY619" fmla="*/ 8886 h 10322"/>
                  <a:gd name="connsiteX620" fmla="*/ 6065 w 10000"/>
                  <a:gd name="connsiteY620" fmla="*/ 8899 h 10322"/>
                  <a:gd name="connsiteX621" fmla="*/ 5999 w 10000"/>
                  <a:gd name="connsiteY621" fmla="*/ 8912 h 10322"/>
                  <a:gd name="connsiteX622" fmla="*/ 5927 w 10000"/>
                  <a:gd name="connsiteY622" fmla="*/ 8924 h 10322"/>
                  <a:gd name="connsiteX623" fmla="*/ 5843 w 10000"/>
                  <a:gd name="connsiteY623" fmla="*/ 8924 h 10322"/>
                  <a:gd name="connsiteX624" fmla="*/ 5772 w 10000"/>
                  <a:gd name="connsiteY624" fmla="*/ 8930 h 10322"/>
                  <a:gd name="connsiteX625" fmla="*/ 5706 w 10000"/>
                  <a:gd name="connsiteY625" fmla="*/ 8943 h 10322"/>
                  <a:gd name="connsiteX626" fmla="*/ 5634 w 10000"/>
                  <a:gd name="connsiteY626" fmla="*/ 8956 h 10322"/>
                  <a:gd name="connsiteX627" fmla="*/ 5550 w 10000"/>
                  <a:gd name="connsiteY627" fmla="*/ 8968 h 10322"/>
                  <a:gd name="connsiteX628" fmla="*/ 5478 w 10000"/>
                  <a:gd name="connsiteY628" fmla="*/ 8994 h 10322"/>
                  <a:gd name="connsiteX629" fmla="*/ 5413 w 10000"/>
                  <a:gd name="connsiteY629" fmla="*/ 9006 h 10322"/>
                  <a:gd name="connsiteX630" fmla="*/ 5329 w 10000"/>
                  <a:gd name="connsiteY630" fmla="*/ 9019 h 10322"/>
                  <a:gd name="connsiteX631" fmla="*/ 5257 w 10000"/>
                  <a:gd name="connsiteY631" fmla="*/ 9032 h 10322"/>
                  <a:gd name="connsiteX632" fmla="*/ 5185 w 10000"/>
                  <a:gd name="connsiteY632" fmla="*/ 9044 h 10322"/>
                  <a:gd name="connsiteX633" fmla="*/ 5114 w 10000"/>
                  <a:gd name="connsiteY633" fmla="*/ 9057 h 10322"/>
                  <a:gd name="connsiteX634" fmla="*/ 5036 w 10000"/>
                  <a:gd name="connsiteY634" fmla="*/ 9070 h 10322"/>
                  <a:gd name="connsiteX635" fmla="*/ 4964 w 10000"/>
                  <a:gd name="connsiteY635" fmla="*/ 9082 h 10322"/>
                  <a:gd name="connsiteX636" fmla="*/ 4892 w 10000"/>
                  <a:gd name="connsiteY636" fmla="*/ 9108 h 10322"/>
                  <a:gd name="connsiteX637" fmla="*/ 4821 w 10000"/>
                  <a:gd name="connsiteY637" fmla="*/ 9120 h 10322"/>
                  <a:gd name="connsiteX638" fmla="*/ 4755 w 10000"/>
                  <a:gd name="connsiteY638" fmla="*/ 9133 h 10322"/>
                  <a:gd name="connsiteX639" fmla="*/ 4671 w 10000"/>
                  <a:gd name="connsiteY639" fmla="*/ 9146 h 10322"/>
                  <a:gd name="connsiteX640" fmla="*/ 4599 w 10000"/>
                  <a:gd name="connsiteY640" fmla="*/ 9158 h 10322"/>
                  <a:gd name="connsiteX641" fmla="*/ 4528 w 10000"/>
                  <a:gd name="connsiteY641" fmla="*/ 9171 h 10322"/>
                  <a:gd name="connsiteX642" fmla="*/ 4462 w 10000"/>
                  <a:gd name="connsiteY642" fmla="*/ 9183 h 10322"/>
                  <a:gd name="connsiteX643" fmla="*/ 4390 w 10000"/>
                  <a:gd name="connsiteY643" fmla="*/ 9196 h 10322"/>
                  <a:gd name="connsiteX644" fmla="*/ 4330 w 10000"/>
                  <a:gd name="connsiteY644" fmla="*/ 9221 h 10322"/>
                  <a:gd name="connsiteX645" fmla="*/ 4258 w 10000"/>
                  <a:gd name="connsiteY645" fmla="*/ 9234 h 10322"/>
                  <a:gd name="connsiteX646" fmla="*/ 4187 w 10000"/>
                  <a:gd name="connsiteY646" fmla="*/ 9247 h 10322"/>
                  <a:gd name="connsiteX647" fmla="*/ 4121 w 10000"/>
                  <a:gd name="connsiteY647" fmla="*/ 9259 h 10322"/>
                  <a:gd name="connsiteX648" fmla="*/ 4061 w 10000"/>
                  <a:gd name="connsiteY648" fmla="*/ 9278 h 10322"/>
                  <a:gd name="connsiteX649" fmla="*/ 3989 w 10000"/>
                  <a:gd name="connsiteY649" fmla="*/ 9291 h 10322"/>
                  <a:gd name="connsiteX650" fmla="*/ 3929 w 10000"/>
                  <a:gd name="connsiteY650" fmla="*/ 9304 h 10322"/>
                  <a:gd name="connsiteX651" fmla="*/ 3870 w 10000"/>
                  <a:gd name="connsiteY651" fmla="*/ 9316 h 10322"/>
                  <a:gd name="connsiteX652" fmla="*/ 3816 w 10000"/>
                  <a:gd name="connsiteY652" fmla="*/ 9329 h 10322"/>
                  <a:gd name="connsiteX653" fmla="*/ 3744 w 10000"/>
                  <a:gd name="connsiteY653" fmla="*/ 9342 h 10322"/>
                  <a:gd name="connsiteX654" fmla="*/ 3684 w 10000"/>
                  <a:gd name="connsiteY654" fmla="*/ 9354 h 10322"/>
                  <a:gd name="connsiteX655" fmla="*/ 3624 w 10000"/>
                  <a:gd name="connsiteY655" fmla="*/ 9367 h 10322"/>
                  <a:gd name="connsiteX656" fmla="*/ 3577 w 10000"/>
                  <a:gd name="connsiteY656" fmla="*/ 9380 h 10322"/>
                  <a:gd name="connsiteX657" fmla="*/ 3523 w 10000"/>
                  <a:gd name="connsiteY657" fmla="*/ 9392 h 10322"/>
                  <a:gd name="connsiteX658" fmla="*/ 3463 w 10000"/>
                  <a:gd name="connsiteY658" fmla="*/ 9405 h 10322"/>
                  <a:gd name="connsiteX659" fmla="*/ 3415 w 10000"/>
                  <a:gd name="connsiteY659" fmla="*/ 9418 h 10322"/>
                  <a:gd name="connsiteX660" fmla="*/ 3367 w 10000"/>
                  <a:gd name="connsiteY660" fmla="*/ 9430 h 10322"/>
                  <a:gd name="connsiteX661" fmla="*/ 3307 w 10000"/>
                  <a:gd name="connsiteY661" fmla="*/ 9443 h 10322"/>
                  <a:gd name="connsiteX662" fmla="*/ 3260 w 10000"/>
                  <a:gd name="connsiteY662" fmla="*/ 9455 h 10322"/>
                  <a:gd name="connsiteX663" fmla="*/ 3212 w 10000"/>
                  <a:gd name="connsiteY663" fmla="*/ 9455 h 10322"/>
                  <a:gd name="connsiteX664" fmla="*/ 3182 w 10000"/>
                  <a:gd name="connsiteY664" fmla="*/ 9468 h 10322"/>
                  <a:gd name="connsiteX665" fmla="*/ 3134 w 10000"/>
                  <a:gd name="connsiteY665" fmla="*/ 9481 h 10322"/>
                  <a:gd name="connsiteX666" fmla="*/ 3086 w 10000"/>
                  <a:gd name="connsiteY666" fmla="*/ 9493 h 10322"/>
                  <a:gd name="connsiteX667" fmla="*/ 3050 w 10000"/>
                  <a:gd name="connsiteY667" fmla="*/ 9506 h 10322"/>
                  <a:gd name="connsiteX668" fmla="*/ 3014 w 10000"/>
                  <a:gd name="connsiteY668" fmla="*/ 9519 h 10322"/>
                  <a:gd name="connsiteX669" fmla="*/ 2978 w 10000"/>
                  <a:gd name="connsiteY669" fmla="*/ 9519 h 10322"/>
                  <a:gd name="connsiteX670" fmla="*/ 2943 w 10000"/>
                  <a:gd name="connsiteY670" fmla="*/ 9531 h 10322"/>
                  <a:gd name="connsiteX671" fmla="*/ 2907 w 10000"/>
                  <a:gd name="connsiteY671" fmla="*/ 9531 h 10322"/>
                  <a:gd name="connsiteX672" fmla="*/ 2889 w 10000"/>
                  <a:gd name="connsiteY672" fmla="*/ 9544 h 10322"/>
                  <a:gd name="connsiteX673" fmla="*/ 2829 w 10000"/>
                  <a:gd name="connsiteY673" fmla="*/ 9557 h 10322"/>
                  <a:gd name="connsiteX674" fmla="*/ 2793 w 10000"/>
                  <a:gd name="connsiteY674" fmla="*/ 9569 h 10322"/>
                  <a:gd name="connsiteX675" fmla="*/ 2757 w 10000"/>
                  <a:gd name="connsiteY675" fmla="*/ 9582 h 10322"/>
                  <a:gd name="connsiteX676" fmla="*/ 2733 w 10000"/>
                  <a:gd name="connsiteY676" fmla="*/ 9582 h 10322"/>
                  <a:gd name="connsiteX677" fmla="*/ 2709 w 10000"/>
                  <a:gd name="connsiteY677" fmla="*/ 9588 h 10322"/>
                  <a:gd name="connsiteX678" fmla="*/ 2709 w 10000"/>
                  <a:gd name="connsiteY678" fmla="*/ 9588 h 10322"/>
                  <a:gd name="connsiteX679" fmla="*/ 2709 w 10000"/>
                  <a:gd name="connsiteY679" fmla="*/ 9582 h 10322"/>
                  <a:gd name="connsiteX680" fmla="*/ 2697 w 10000"/>
                  <a:gd name="connsiteY680" fmla="*/ 9544 h 10322"/>
                  <a:gd name="connsiteX681" fmla="*/ 2697 w 10000"/>
                  <a:gd name="connsiteY681" fmla="*/ 9493 h 10322"/>
                  <a:gd name="connsiteX682" fmla="*/ 2685 w 10000"/>
                  <a:gd name="connsiteY682" fmla="*/ 9468 h 10322"/>
                  <a:gd name="connsiteX683" fmla="*/ 2685 w 10000"/>
                  <a:gd name="connsiteY683" fmla="*/ 9418 h 10322"/>
                  <a:gd name="connsiteX684" fmla="*/ 2685 w 10000"/>
                  <a:gd name="connsiteY684" fmla="*/ 9380 h 10322"/>
                  <a:gd name="connsiteX685" fmla="*/ 2673 w 10000"/>
                  <a:gd name="connsiteY685" fmla="*/ 9304 h 10322"/>
                  <a:gd name="connsiteX686" fmla="*/ 2661 w 10000"/>
                  <a:gd name="connsiteY686" fmla="*/ 9259 h 10322"/>
                  <a:gd name="connsiteX687" fmla="*/ 2661 w 10000"/>
                  <a:gd name="connsiteY687" fmla="*/ 9209 h 10322"/>
                  <a:gd name="connsiteX688" fmla="*/ 2650 w 10000"/>
                  <a:gd name="connsiteY688" fmla="*/ 9183 h 10322"/>
                  <a:gd name="connsiteX689" fmla="*/ 2650 w 10000"/>
                  <a:gd name="connsiteY689" fmla="*/ 9146 h 10322"/>
                  <a:gd name="connsiteX690" fmla="*/ 2650 w 10000"/>
                  <a:gd name="connsiteY690" fmla="*/ 9108 h 10322"/>
                  <a:gd name="connsiteX691" fmla="*/ 2638 w 10000"/>
                  <a:gd name="connsiteY691" fmla="*/ 9057 h 10322"/>
                  <a:gd name="connsiteX692" fmla="*/ 2626 w 10000"/>
                  <a:gd name="connsiteY692" fmla="*/ 9019 h 10322"/>
                  <a:gd name="connsiteX693" fmla="*/ 2626 w 10000"/>
                  <a:gd name="connsiteY693" fmla="*/ 8981 h 10322"/>
                  <a:gd name="connsiteX694" fmla="*/ 2614 w 10000"/>
                  <a:gd name="connsiteY694" fmla="*/ 8943 h 10322"/>
                  <a:gd name="connsiteX695" fmla="*/ 2602 w 10000"/>
                  <a:gd name="connsiteY695" fmla="*/ 8899 h 10322"/>
                  <a:gd name="connsiteX696" fmla="*/ 2602 w 10000"/>
                  <a:gd name="connsiteY696" fmla="*/ 8861 h 10322"/>
                  <a:gd name="connsiteX697" fmla="*/ 2590 w 10000"/>
                  <a:gd name="connsiteY697" fmla="*/ 8810 h 10322"/>
                  <a:gd name="connsiteX698" fmla="*/ 2590 w 10000"/>
                  <a:gd name="connsiteY698" fmla="*/ 8760 h 10322"/>
                  <a:gd name="connsiteX699" fmla="*/ 2578 w 10000"/>
                  <a:gd name="connsiteY699" fmla="*/ 8696 h 10322"/>
                  <a:gd name="connsiteX700" fmla="*/ 2572 w 10000"/>
                  <a:gd name="connsiteY700" fmla="*/ 8646 h 10322"/>
                  <a:gd name="connsiteX701" fmla="*/ 2560 w 10000"/>
                  <a:gd name="connsiteY701" fmla="*/ 8595 h 10322"/>
                  <a:gd name="connsiteX702" fmla="*/ 2548 w 10000"/>
                  <a:gd name="connsiteY702" fmla="*/ 8551 h 10322"/>
                  <a:gd name="connsiteX703" fmla="*/ 2536 w 10000"/>
                  <a:gd name="connsiteY703" fmla="*/ 8488 h 10322"/>
                  <a:gd name="connsiteX704" fmla="*/ 2536 w 10000"/>
                  <a:gd name="connsiteY704" fmla="*/ 8437 h 10322"/>
                  <a:gd name="connsiteX705" fmla="*/ 2524 w 10000"/>
                  <a:gd name="connsiteY705" fmla="*/ 8374 h 10322"/>
                  <a:gd name="connsiteX706" fmla="*/ 2512 w 10000"/>
                  <a:gd name="connsiteY706" fmla="*/ 8323 h 10322"/>
                  <a:gd name="connsiteX707" fmla="*/ 2488 w 10000"/>
                  <a:gd name="connsiteY707" fmla="*/ 8254 h 10322"/>
                  <a:gd name="connsiteX708" fmla="*/ 2476 w 10000"/>
                  <a:gd name="connsiteY708" fmla="*/ 8203 h 10322"/>
                  <a:gd name="connsiteX709" fmla="*/ 2464 w 10000"/>
                  <a:gd name="connsiteY709" fmla="*/ 8127 h 10322"/>
                  <a:gd name="connsiteX710" fmla="*/ 2452 w 10000"/>
                  <a:gd name="connsiteY710" fmla="*/ 8077 h 10322"/>
                  <a:gd name="connsiteX711" fmla="*/ 2440 w 10000"/>
                  <a:gd name="connsiteY711" fmla="*/ 8001 h 10322"/>
                  <a:gd name="connsiteX712" fmla="*/ 2428 w 10000"/>
                  <a:gd name="connsiteY712" fmla="*/ 7937 h 10322"/>
                  <a:gd name="connsiteX713" fmla="*/ 2416 w 10000"/>
                  <a:gd name="connsiteY713" fmla="*/ 7868 h 10322"/>
                  <a:gd name="connsiteX714" fmla="*/ 2404 w 10000"/>
                  <a:gd name="connsiteY714" fmla="*/ 7805 h 10322"/>
                  <a:gd name="connsiteX715" fmla="*/ 2380 w 10000"/>
                  <a:gd name="connsiteY715" fmla="*/ 7729 h 10322"/>
                  <a:gd name="connsiteX716" fmla="*/ 2356 w 10000"/>
                  <a:gd name="connsiteY716" fmla="*/ 7665 h 10322"/>
                  <a:gd name="connsiteX717" fmla="*/ 2344 w 10000"/>
                  <a:gd name="connsiteY717" fmla="*/ 7596 h 10322"/>
                  <a:gd name="connsiteX718" fmla="*/ 2333 w 10000"/>
                  <a:gd name="connsiteY718" fmla="*/ 7520 h 10322"/>
                  <a:gd name="connsiteX719" fmla="*/ 2309 w 10000"/>
                  <a:gd name="connsiteY719" fmla="*/ 7444 h 10322"/>
                  <a:gd name="connsiteX720" fmla="*/ 2297 w 10000"/>
                  <a:gd name="connsiteY720" fmla="*/ 7368 h 10322"/>
                  <a:gd name="connsiteX721" fmla="*/ 2273 w 10000"/>
                  <a:gd name="connsiteY721" fmla="*/ 7292 h 10322"/>
                  <a:gd name="connsiteX722" fmla="*/ 2261 w 10000"/>
                  <a:gd name="connsiteY722" fmla="*/ 7223 h 10322"/>
                  <a:gd name="connsiteX723" fmla="*/ 2243 w 10000"/>
                  <a:gd name="connsiteY723" fmla="*/ 7147 h 10322"/>
                  <a:gd name="connsiteX724" fmla="*/ 2219 w 10000"/>
                  <a:gd name="connsiteY724" fmla="*/ 7058 h 10322"/>
                  <a:gd name="connsiteX725" fmla="*/ 2195 w 10000"/>
                  <a:gd name="connsiteY725" fmla="*/ 6982 h 10322"/>
                  <a:gd name="connsiteX726" fmla="*/ 2171 w 10000"/>
                  <a:gd name="connsiteY726" fmla="*/ 6913 h 10322"/>
                  <a:gd name="connsiteX727" fmla="*/ 2147 w 10000"/>
                  <a:gd name="connsiteY727" fmla="*/ 6824 h 10322"/>
                  <a:gd name="connsiteX728" fmla="*/ 2135 w 10000"/>
                  <a:gd name="connsiteY728" fmla="*/ 6748 h 10322"/>
                  <a:gd name="connsiteX729" fmla="*/ 2111 w 10000"/>
                  <a:gd name="connsiteY729" fmla="*/ 6660 h 10322"/>
                  <a:gd name="connsiteX730" fmla="*/ 2087 w 10000"/>
                  <a:gd name="connsiteY730" fmla="*/ 6590 h 10322"/>
                  <a:gd name="connsiteX731" fmla="*/ 2051 w 10000"/>
                  <a:gd name="connsiteY731" fmla="*/ 6489 h 10322"/>
                  <a:gd name="connsiteX732" fmla="*/ 2028 w 10000"/>
                  <a:gd name="connsiteY732" fmla="*/ 6400 h 10322"/>
                  <a:gd name="connsiteX733" fmla="*/ 2004 w 10000"/>
                  <a:gd name="connsiteY733" fmla="*/ 6312 h 10322"/>
                  <a:gd name="connsiteX734" fmla="*/ 1980 w 10000"/>
                  <a:gd name="connsiteY734" fmla="*/ 6230 h 10322"/>
                  <a:gd name="connsiteX735" fmla="*/ 1944 w 10000"/>
                  <a:gd name="connsiteY735" fmla="*/ 6128 h 10322"/>
                  <a:gd name="connsiteX736" fmla="*/ 1926 w 10000"/>
                  <a:gd name="connsiteY736" fmla="*/ 6040 h 10322"/>
                  <a:gd name="connsiteX737" fmla="*/ 1902 w 10000"/>
                  <a:gd name="connsiteY737" fmla="*/ 5945 h 10322"/>
                  <a:gd name="connsiteX738" fmla="*/ 1878 w 10000"/>
                  <a:gd name="connsiteY738" fmla="*/ 5856 h 10322"/>
                  <a:gd name="connsiteX739" fmla="*/ 1854 w 10000"/>
                  <a:gd name="connsiteY739" fmla="*/ 5755 h 10322"/>
                  <a:gd name="connsiteX740" fmla="*/ 1818 w 10000"/>
                  <a:gd name="connsiteY740" fmla="*/ 5654 h 10322"/>
                  <a:gd name="connsiteX741" fmla="*/ 1794 w 10000"/>
                  <a:gd name="connsiteY741" fmla="*/ 5559 h 10322"/>
                  <a:gd name="connsiteX742" fmla="*/ 1770 w 10000"/>
                  <a:gd name="connsiteY742" fmla="*/ 5458 h 10322"/>
                  <a:gd name="connsiteX743" fmla="*/ 1734 w 10000"/>
                  <a:gd name="connsiteY743" fmla="*/ 5357 h 10322"/>
                  <a:gd name="connsiteX744" fmla="*/ 1711 w 10000"/>
                  <a:gd name="connsiteY744" fmla="*/ 5262 h 10322"/>
                  <a:gd name="connsiteX745" fmla="*/ 1675 w 10000"/>
                  <a:gd name="connsiteY745" fmla="*/ 5161 h 10322"/>
                  <a:gd name="connsiteX746" fmla="*/ 1651 w 10000"/>
                  <a:gd name="connsiteY746" fmla="*/ 5060 h 10322"/>
                  <a:gd name="connsiteX747" fmla="*/ 1615 w 10000"/>
                  <a:gd name="connsiteY747" fmla="*/ 4958 h 10322"/>
                  <a:gd name="connsiteX748" fmla="*/ 1597 w 10000"/>
                  <a:gd name="connsiteY748" fmla="*/ 4851 h 10322"/>
                  <a:gd name="connsiteX749" fmla="*/ 1561 w 10000"/>
                  <a:gd name="connsiteY749" fmla="*/ 4750 h 10322"/>
                  <a:gd name="connsiteX750" fmla="*/ 1537 w 10000"/>
                  <a:gd name="connsiteY750" fmla="*/ 4648 h 10322"/>
                  <a:gd name="connsiteX751" fmla="*/ 1501 w 10000"/>
                  <a:gd name="connsiteY751" fmla="*/ 4553 h 10322"/>
                  <a:gd name="connsiteX752" fmla="*/ 1477 w 10000"/>
                  <a:gd name="connsiteY752" fmla="*/ 4440 h 10322"/>
                  <a:gd name="connsiteX753" fmla="*/ 1441 w 10000"/>
                  <a:gd name="connsiteY753" fmla="*/ 4338 h 10322"/>
                  <a:gd name="connsiteX754" fmla="*/ 1417 w 10000"/>
                  <a:gd name="connsiteY754" fmla="*/ 4244 h 10322"/>
                  <a:gd name="connsiteX755" fmla="*/ 1394 w 10000"/>
                  <a:gd name="connsiteY755" fmla="*/ 4142 h 10322"/>
                  <a:gd name="connsiteX756" fmla="*/ 1370 w 10000"/>
                  <a:gd name="connsiteY756" fmla="*/ 4041 h 10322"/>
                  <a:gd name="connsiteX757" fmla="*/ 1334 w 10000"/>
                  <a:gd name="connsiteY757" fmla="*/ 3946 h 10322"/>
                  <a:gd name="connsiteX758" fmla="*/ 1310 w 10000"/>
                  <a:gd name="connsiteY758" fmla="*/ 3845 h 10322"/>
                  <a:gd name="connsiteX759" fmla="*/ 1280 w 10000"/>
                  <a:gd name="connsiteY759" fmla="*/ 3744 h 10322"/>
                  <a:gd name="connsiteX760" fmla="*/ 1256 w 10000"/>
                  <a:gd name="connsiteY760" fmla="*/ 3643 h 10322"/>
                  <a:gd name="connsiteX761" fmla="*/ 1232 w 10000"/>
                  <a:gd name="connsiteY761" fmla="*/ 3560 h 10322"/>
                  <a:gd name="connsiteX762" fmla="*/ 1208 w 10000"/>
                  <a:gd name="connsiteY762" fmla="*/ 3472 h 10322"/>
                  <a:gd name="connsiteX763" fmla="*/ 1172 w 10000"/>
                  <a:gd name="connsiteY763" fmla="*/ 3371 h 10322"/>
                  <a:gd name="connsiteX764" fmla="*/ 1148 w 10000"/>
                  <a:gd name="connsiteY764" fmla="*/ 3276 h 10322"/>
                  <a:gd name="connsiteX765" fmla="*/ 1124 w 10000"/>
                  <a:gd name="connsiteY765" fmla="*/ 3175 h 10322"/>
                  <a:gd name="connsiteX766" fmla="*/ 1100 w 10000"/>
                  <a:gd name="connsiteY766" fmla="*/ 3099 h 10322"/>
                  <a:gd name="connsiteX767" fmla="*/ 1077 w 10000"/>
                  <a:gd name="connsiteY767" fmla="*/ 2998 h 10322"/>
                  <a:gd name="connsiteX768" fmla="*/ 1041 w 10000"/>
                  <a:gd name="connsiteY768" fmla="*/ 2915 h 10322"/>
                  <a:gd name="connsiteX769" fmla="*/ 1029 w 10000"/>
                  <a:gd name="connsiteY769" fmla="*/ 2839 h 10322"/>
                  <a:gd name="connsiteX770" fmla="*/ 1005 w 10000"/>
                  <a:gd name="connsiteY770" fmla="*/ 2763 h 10322"/>
                  <a:gd name="connsiteX771" fmla="*/ 981 w 10000"/>
                  <a:gd name="connsiteY771" fmla="*/ 2688 h 10322"/>
                  <a:gd name="connsiteX772" fmla="*/ 963 w 10000"/>
                  <a:gd name="connsiteY772" fmla="*/ 2605 h 10322"/>
                  <a:gd name="connsiteX773" fmla="*/ 951 w 10000"/>
                  <a:gd name="connsiteY773" fmla="*/ 2529 h 10322"/>
                  <a:gd name="connsiteX774" fmla="*/ 927 w 10000"/>
                  <a:gd name="connsiteY774" fmla="*/ 2466 h 10322"/>
                  <a:gd name="connsiteX775" fmla="*/ 903 w 10000"/>
                  <a:gd name="connsiteY775" fmla="*/ 2390 h 10322"/>
                  <a:gd name="connsiteX776" fmla="*/ 891 w 10000"/>
                  <a:gd name="connsiteY776" fmla="*/ 2327 h 10322"/>
                  <a:gd name="connsiteX777" fmla="*/ 867 w 10000"/>
                  <a:gd name="connsiteY777" fmla="*/ 2270 h 10322"/>
                  <a:gd name="connsiteX778" fmla="*/ 855 w 10000"/>
                  <a:gd name="connsiteY778" fmla="*/ 2207 h 10322"/>
                  <a:gd name="connsiteX779" fmla="*/ 843 w 10000"/>
                  <a:gd name="connsiteY779" fmla="*/ 2144 h 10322"/>
                  <a:gd name="connsiteX780" fmla="*/ 819 w 10000"/>
                  <a:gd name="connsiteY780" fmla="*/ 2080 h 10322"/>
                  <a:gd name="connsiteX781" fmla="*/ 807 w 10000"/>
                  <a:gd name="connsiteY781" fmla="*/ 2030 h 10322"/>
                  <a:gd name="connsiteX782" fmla="*/ 783 w 10000"/>
                  <a:gd name="connsiteY782" fmla="*/ 1992 h 10322"/>
                  <a:gd name="connsiteX783" fmla="*/ 772 w 10000"/>
                  <a:gd name="connsiteY783" fmla="*/ 1948 h 10322"/>
                  <a:gd name="connsiteX784" fmla="*/ 760 w 10000"/>
                  <a:gd name="connsiteY784" fmla="*/ 1910 h 10322"/>
                  <a:gd name="connsiteX785" fmla="*/ 748 w 10000"/>
                  <a:gd name="connsiteY785" fmla="*/ 1872 h 10322"/>
                  <a:gd name="connsiteX786" fmla="*/ 748 w 10000"/>
                  <a:gd name="connsiteY786" fmla="*/ 1834 h 10322"/>
                  <a:gd name="connsiteX787" fmla="*/ 724 w 10000"/>
                  <a:gd name="connsiteY787" fmla="*/ 1770 h 10322"/>
                  <a:gd name="connsiteX788" fmla="*/ 724 w 10000"/>
                  <a:gd name="connsiteY788" fmla="*/ 1732 h 10322"/>
                  <a:gd name="connsiteX789" fmla="*/ 712 w 10000"/>
                  <a:gd name="connsiteY789" fmla="*/ 1707 h 10322"/>
                  <a:gd name="connsiteX790" fmla="*/ 712 w 10000"/>
                  <a:gd name="connsiteY790" fmla="*/ 1695 h 10322"/>
                  <a:gd name="connsiteX791" fmla="*/ 724 w 10000"/>
                  <a:gd name="connsiteY791" fmla="*/ 1695 h 10322"/>
                  <a:gd name="connsiteX792" fmla="*/ 783 w 10000"/>
                  <a:gd name="connsiteY792" fmla="*/ 1682 h 10322"/>
                  <a:gd name="connsiteX793" fmla="*/ 819 w 10000"/>
                  <a:gd name="connsiteY793" fmla="*/ 1669 h 10322"/>
                  <a:gd name="connsiteX794" fmla="*/ 867 w 10000"/>
                  <a:gd name="connsiteY794" fmla="*/ 1669 h 10322"/>
                  <a:gd name="connsiteX795" fmla="*/ 891 w 10000"/>
                  <a:gd name="connsiteY795" fmla="*/ 1657 h 10322"/>
                  <a:gd name="connsiteX796" fmla="*/ 927 w 10000"/>
                  <a:gd name="connsiteY796" fmla="*/ 1657 h 10322"/>
                  <a:gd name="connsiteX797" fmla="*/ 963 w 10000"/>
                  <a:gd name="connsiteY797" fmla="*/ 1657 h 10322"/>
                  <a:gd name="connsiteX798" fmla="*/ 993 w 10000"/>
                  <a:gd name="connsiteY798" fmla="*/ 1657 h 10322"/>
                  <a:gd name="connsiteX799" fmla="*/ 1017 w 10000"/>
                  <a:gd name="connsiteY799" fmla="*/ 1644 h 10322"/>
                  <a:gd name="connsiteX800" fmla="*/ 1053 w 10000"/>
                  <a:gd name="connsiteY800" fmla="*/ 1644 h 10322"/>
                  <a:gd name="connsiteX801" fmla="*/ 1100 w 10000"/>
                  <a:gd name="connsiteY801" fmla="*/ 1638 h 10322"/>
                  <a:gd name="connsiteX802" fmla="*/ 1136 w 10000"/>
                  <a:gd name="connsiteY802" fmla="*/ 1638 h 10322"/>
                  <a:gd name="connsiteX803" fmla="*/ 1172 w 10000"/>
                  <a:gd name="connsiteY803" fmla="*/ 1625 h 10322"/>
                  <a:gd name="connsiteX804" fmla="*/ 1220 w 10000"/>
                  <a:gd name="connsiteY804" fmla="*/ 1625 h 10322"/>
                  <a:gd name="connsiteX805" fmla="*/ 1268 w 10000"/>
                  <a:gd name="connsiteY805" fmla="*/ 1612 h 10322"/>
                  <a:gd name="connsiteX806" fmla="*/ 1310 w 10000"/>
                  <a:gd name="connsiteY806" fmla="*/ 1612 h 10322"/>
                  <a:gd name="connsiteX807" fmla="*/ 1358 w 10000"/>
                  <a:gd name="connsiteY807" fmla="*/ 1600 h 10322"/>
                  <a:gd name="connsiteX808" fmla="*/ 1406 w 10000"/>
                  <a:gd name="connsiteY808" fmla="*/ 1600 h 10322"/>
                  <a:gd name="connsiteX809" fmla="*/ 1465 w 10000"/>
                  <a:gd name="connsiteY809" fmla="*/ 1587 h 10322"/>
                  <a:gd name="connsiteX810" fmla="*/ 1513 w 10000"/>
                  <a:gd name="connsiteY810" fmla="*/ 1587 h 10322"/>
                  <a:gd name="connsiteX811" fmla="*/ 1561 w 10000"/>
                  <a:gd name="connsiteY811" fmla="*/ 1574 h 10322"/>
                  <a:gd name="connsiteX812" fmla="*/ 1615 w 10000"/>
                  <a:gd name="connsiteY812" fmla="*/ 1574 h 10322"/>
                  <a:gd name="connsiteX813" fmla="*/ 1675 w 10000"/>
                  <a:gd name="connsiteY813" fmla="*/ 1562 h 10322"/>
                  <a:gd name="connsiteX814" fmla="*/ 1746 w 10000"/>
                  <a:gd name="connsiteY814" fmla="*/ 1562 h 10322"/>
                  <a:gd name="connsiteX815" fmla="*/ 1794 w 10000"/>
                  <a:gd name="connsiteY815" fmla="*/ 1549 h 10322"/>
                  <a:gd name="connsiteX816" fmla="*/ 1854 w 10000"/>
                  <a:gd name="connsiteY816" fmla="*/ 1536 h 10322"/>
                  <a:gd name="connsiteX817" fmla="*/ 1914 w 10000"/>
                  <a:gd name="connsiteY817" fmla="*/ 1524 h 10322"/>
                  <a:gd name="connsiteX818" fmla="*/ 1980 w 10000"/>
                  <a:gd name="connsiteY818" fmla="*/ 1524 h 10322"/>
                  <a:gd name="connsiteX819" fmla="*/ 2039 w 10000"/>
                  <a:gd name="connsiteY819" fmla="*/ 1511 h 10322"/>
                  <a:gd name="connsiteX820" fmla="*/ 2111 w 10000"/>
                  <a:gd name="connsiteY820" fmla="*/ 1498 h 10322"/>
                  <a:gd name="connsiteX821" fmla="*/ 2171 w 10000"/>
                  <a:gd name="connsiteY821" fmla="*/ 1498 h 10322"/>
                  <a:gd name="connsiteX822" fmla="*/ 2243 w 10000"/>
                  <a:gd name="connsiteY822" fmla="*/ 1486 h 10322"/>
                  <a:gd name="connsiteX823" fmla="*/ 2297 w 10000"/>
                  <a:gd name="connsiteY823" fmla="*/ 1473 h 10322"/>
                  <a:gd name="connsiteX824" fmla="*/ 2368 w 10000"/>
                  <a:gd name="connsiteY824" fmla="*/ 1473 h 10322"/>
                  <a:gd name="connsiteX825" fmla="*/ 2440 w 10000"/>
                  <a:gd name="connsiteY825" fmla="*/ 1461 h 10322"/>
                  <a:gd name="connsiteX826" fmla="*/ 2512 w 10000"/>
                  <a:gd name="connsiteY826" fmla="*/ 1448 h 10322"/>
                  <a:gd name="connsiteX827" fmla="*/ 2578 w 10000"/>
                  <a:gd name="connsiteY827" fmla="*/ 1435 h 10322"/>
                  <a:gd name="connsiteX828" fmla="*/ 2661 w 10000"/>
                  <a:gd name="connsiteY828" fmla="*/ 1423 h 10322"/>
                  <a:gd name="connsiteX829" fmla="*/ 2733 w 10000"/>
                  <a:gd name="connsiteY829" fmla="*/ 1410 h 10322"/>
                  <a:gd name="connsiteX830" fmla="*/ 2805 w 10000"/>
                  <a:gd name="connsiteY830" fmla="*/ 1410 h 10322"/>
                  <a:gd name="connsiteX831" fmla="*/ 2877 w 10000"/>
                  <a:gd name="connsiteY831" fmla="*/ 1397 h 10322"/>
                  <a:gd name="connsiteX832" fmla="*/ 2955 w 10000"/>
                  <a:gd name="connsiteY832" fmla="*/ 1385 h 10322"/>
                  <a:gd name="connsiteX833" fmla="*/ 3026 w 10000"/>
                  <a:gd name="connsiteY833" fmla="*/ 1372 h 10322"/>
                  <a:gd name="connsiteX834" fmla="*/ 3098 w 10000"/>
                  <a:gd name="connsiteY834" fmla="*/ 1359 h 10322"/>
                  <a:gd name="connsiteX835" fmla="*/ 3182 w 10000"/>
                  <a:gd name="connsiteY835" fmla="*/ 1347 h 10322"/>
                  <a:gd name="connsiteX836" fmla="*/ 3248 w 10000"/>
                  <a:gd name="connsiteY836" fmla="*/ 1347 h 10322"/>
                  <a:gd name="connsiteX837" fmla="*/ 3331 w 10000"/>
                  <a:gd name="connsiteY837" fmla="*/ 1334 h 10322"/>
                  <a:gd name="connsiteX838" fmla="*/ 3415 w 10000"/>
                  <a:gd name="connsiteY838" fmla="*/ 1321 h 10322"/>
                  <a:gd name="connsiteX839" fmla="*/ 3487 w 10000"/>
                  <a:gd name="connsiteY839" fmla="*/ 1315 h 10322"/>
                  <a:gd name="connsiteX840" fmla="*/ 3565 w 10000"/>
                  <a:gd name="connsiteY840" fmla="*/ 1315 h 10322"/>
                  <a:gd name="connsiteX841" fmla="*/ 3648 w 10000"/>
                  <a:gd name="connsiteY841" fmla="*/ 1290 h 10322"/>
                  <a:gd name="connsiteX842" fmla="*/ 3732 w 10000"/>
                  <a:gd name="connsiteY842" fmla="*/ 1290 h 10322"/>
                  <a:gd name="connsiteX843" fmla="*/ 3816 w 10000"/>
                  <a:gd name="connsiteY843" fmla="*/ 1277 h 10322"/>
                  <a:gd name="connsiteX844" fmla="*/ 3882 w 10000"/>
                  <a:gd name="connsiteY844" fmla="*/ 1264 h 10322"/>
                  <a:gd name="connsiteX845" fmla="*/ 3965 w 10000"/>
                  <a:gd name="connsiteY845" fmla="*/ 1252 h 10322"/>
                  <a:gd name="connsiteX846" fmla="*/ 4049 w 10000"/>
                  <a:gd name="connsiteY846" fmla="*/ 1252 h 10322"/>
                  <a:gd name="connsiteX847" fmla="*/ 4133 w 10000"/>
                  <a:gd name="connsiteY847" fmla="*/ 1226 h 10322"/>
                  <a:gd name="connsiteX848" fmla="*/ 4211 w 10000"/>
                  <a:gd name="connsiteY848" fmla="*/ 1226 h 10322"/>
                  <a:gd name="connsiteX849" fmla="*/ 4282 w 10000"/>
                  <a:gd name="connsiteY849" fmla="*/ 1201 h 10322"/>
                  <a:gd name="connsiteX850" fmla="*/ 4366 w 10000"/>
                  <a:gd name="connsiteY850" fmla="*/ 1201 h 10322"/>
                  <a:gd name="connsiteX851" fmla="*/ 4450 w 10000"/>
                  <a:gd name="connsiteY851" fmla="*/ 1189 h 10322"/>
                  <a:gd name="connsiteX852" fmla="*/ 4528 w 10000"/>
                  <a:gd name="connsiteY852" fmla="*/ 1176 h 10322"/>
                  <a:gd name="connsiteX853" fmla="*/ 4611 w 10000"/>
                  <a:gd name="connsiteY853" fmla="*/ 1163 h 10322"/>
                  <a:gd name="connsiteX854" fmla="*/ 4695 w 10000"/>
                  <a:gd name="connsiteY854" fmla="*/ 1163 h 10322"/>
                  <a:gd name="connsiteX855" fmla="*/ 4767 w 10000"/>
                  <a:gd name="connsiteY855" fmla="*/ 1138 h 10322"/>
                  <a:gd name="connsiteX856" fmla="*/ 4856 w 10000"/>
                  <a:gd name="connsiteY856" fmla="*/ 1138 h 10322"/>
                  <a:gd name="connsiteX857" fmla="*/ 4928 w 10000"/>
                  <a:gd name="connsiteY857" fmla="*/ 1125 h 10322"/>
                  <a:gd name="connsiteX858" fmla="*/ 5012 w 10000"/>
                  <a:gd name="connsiteY858" fmla="*/ 1113 h 10322"/>
                  <a:gd name="connsiteX859" fmla="*/ 5084 w 10000"/>
                  <a:gd name="connsiteY859" fmla="*/ 1100 h 10322"/>
                  <a:gd name="connsiteX860" fmla="*/ 5173 w 10000"/>
                  <a:gd name="connsiteY860" fmla="*/ 1100 h 10322"/>
                  <a:gd name="connsiteX861" fmla="*/ 5245 w 10000"/>
                  <a:gd name="connsiteY861" fmla="*/ 1087 h 10322"/>
                  <a:gd name="connsiteX862" fmla="*/ 5329 w 10000"/>
                  <a:gd name="connsiteY862" fmla="*/ 1087 h 10322"/>
                  <a:gd name="connsiteX863" fmla="*/ 5413 w 10000"/>
                  <a:gd name="connsiteY863" fmla="*/ 1075 h 10322"/>
                  <a:gd name="connsiteX864" fmla="*/ 5478 w 10000"/>
                  <a:gd name="connsiteY864" fmla="*/ 1062 h 10322"/>
                  <a:gd name="connsiteX865" fmla="*/ 5562 w 10000"/>
                  <a:gd name="connsiteY865" fmla="*/ 1049 h 10322"/>
                  <a:gd name="connsiteX866" fmla="*/ 5646 w 10000"/>
                  <a:gd name="connsiteY866" fmla="*/ 1049 h 10322"/>
                  <a:gd name="connsiteX867" fmla="*/ 5718 w 10000"/>
                  <a:gd name="connsiteY867" fmla="*/ 1024 h 10322"/>
                  <a:gd name="connsiteX868" fmla="*/ 5795 w 10000"/>
                  <a:gd name="connsiteY868" fmla="*/ 1024 h 10322"/>
                  <a:gd name="connsiteX869" fmla="*/ 5867 w 10000"/>
                  <a:gd name="connsiteY869" fmla="*/ 1011 h 10322"/>
                  <a:gd name="connsiteX870" fmla="*/ 5951 w 10000"/>
                  <a:gd name="connsiteY870" fmla="*/ 1011 h 10322"/>
                  <a:gd name="connsiteX871" fmla="*/ 6023 w 10000"/>
                  <a:gd name="connsiteY871" fmla="*/ 999 h 10322"/>
                  <a:gd name="connsiteX872" fmla="*/ 6089 w 10000"/>
                  <a:gd name="connsiteY872" fmla="*/ 999 h 10322"/>
                  <a:gd name="connsiteX873" fmla="*/ 6172 w 10000"/>
                  <a:gd name="connsiteY873" fmla="*/ 986 h 10322"/>
                  <a:gd name="connsiteX874" fmla="*/ 6244 w 10000"/>
                  <a:gd name="connsiteY874" fmla="*/ 986 h 10322"/>
                  <a:gd name="connsiteX875" fmla="*/ 6316 w 10000"/>
                  <a:gd name="connsiteY875" fmla="*/ 980 h 10322"/>
                  <a:gd name="connsiteX876" fmla="*/ 6388 w 10000"/>
                  <a:gd name="connsiteY876" fmla="*/ 980 h 10322"/>
                  <a:gd name="connsiteX877" fmla="*/ 6453 w 10000"/>
                  <a:gd name="connsiteY877" fmla="*/ 967 h 10322"/>
                  <a:gd name="connsiteX878" fmla="*/ 6525 w 10000"/>
                  <a:gd name="connsiteY878" fmla="*/ 967 h 10322"/>
                  <a:gd name="connsiteX879" fmla="*/ 6585 w 10000"/>
                  <a:gd name="connsiteY879" fmla="*/ 955 h 10322"/>
                  <a:gd name="connsiteX880" fmla="*/ 6645 w 10000"/>
                  <a:gd name="connsiteY880" fmla="*/ 955 h 10322"/>
                  <a:gd name="connsiteX881" fmla="*/ 6711 w 10000"/>
                  <a:gd name="connsiteY881" fmla="*/ 942 h 10322"/>
                  <a:gd name="connsiteX882" fmla="*/ 6770 w 10000"/>
                  <a:gd name="connsiteY882" fmla="*/ 942 h 10322"/>
                  <a:gd name="connsiteX883" fmla="*/ 6830 w 10000"/>
                  <a:gd name="connsiteY883" fmla="*/ 942 h 10322"/>
                  <a:gd name="connsiteX884" fmla="*/ 6890 w 10000"/>
                  <a:gd name="connsiteY884" fmla="*/ 929 h 10322"/>
                  <a:gd name="connsiteX885" fmla="*/ 6938 w 10000"/>
                  <a:gd name="connsiteY885" fmla="*/ 929 h 10322"/>
                  <a:gd name="connsiteX886" fmla="*/ 7010 w 10000"/>
                  <a:gd name="connsiteY886" fmla="*/ 929 h 10322"/>
                  <a:gd name="connsiteX887" fmla="*/ 7051 w 10000"/>
                  <a:gd name="connsiteY887" fmla="*/ 917 h 10322"/>
                  <a:gd name="connsiteX888" fmla="*/ 7111 w 10000"/>
                  <a:gd name="connsiteY888" fmla="*/ 917 h 10322"/>
                  <a:gd name="connsiteX889" fmla="*/ 7159 w 10000"/>
                  <a:gd name="connsiteY889" fmla="*/ 917 h 10322"/>
                  <a:gd name="connsiteX890" fmla="*/ 7207 w 10000"/>
                  <a:gd name="connsiteY890" fmla="*/ 917 h 10322"/>
                  <a:gd name="connsiteX891" fmla="*/ 7255 w 10000"/>
                  <a:gd name="connsiteY891" fmla="*/ 904 h 10322"/>
                  <a:gd name="connsiteX892" fmla="*/ 7303 w 10000"/>
                  <a:gd name="connsiteY892" fmla="*/ 904 h 10322"/>
                  <a:gd name="connsiteX893" fmla="*/ 7344 w 10000"/>
                  <a:gd name="connsiteY893" fmla="*/ 904 h 10322"/>
                  <a:gd name="connsiteX894" fmla="*/ 7392 w 10000"/>
                  <a:gd name="connsiteY894" fmla="*/ 904 h 10322"/>
                  <a:gd name="connsiteX895" fmla="*/ 7416 w 10000"/>
                  <a:gd name="connsiteY895" fmla="*/ 891 h 10322"/>
                  <a:gd name="connsiteX896" fmla="*/ 7452 w 10000"/>
                  <a:gd name="connsiteY896" fmla="*/ 891 h 10322"/>
                  <a:gd name="connsiteX897" fmla="*/ 7500 w 10000"/>
                  <a:gd name="connsiteY897" fmla="*/ 879 h 10322"/>
                  <a:gd name="connsiteX898" fmla="*/ 7536 w 10000"/>
                  <a:gd name="connsiteY898" fmla="*/ 879 h 10322"/>
                  <a:gd name="connsiteX899" fmla="*/ 7596 w 10000"/>
                  <a:gd name="connsiteY899" fmla="*/ 879 h 10322"/>
                  <a:gd name="connsiteX900" fmla="*/ 7644 w 10000"/>
                  <a:gd name="connsiteY900" fmla="*/ 879 h 10322"/>
                  <a:gd name="connsiteX901" fmla="*/ 7673 w 10000"/>
                  <a:gd name="connsiteY901" fmla="*/ 879 h 10322"/>
                  <a:gd name="connsiteX902" fmla="*/ 7697 w 10000"/>
                  <a:gd name="connsiteY902" fmla="*/ 879 h 10322"/>
                  <a:gd name="connsiteX903" fmla="*/ 7721 w 10000"/>
                  <a:gd name="connsiteY903" fmla="*/ 879 h 10322"/>
                  <a:gd name="connsiteX904" fmla="*/ 7733 w 10000"/>
                  <a:gd name="connsiteY904" fmla="*/ 879 h 10322"/>
                  <a:gd name="connsiteX905" fmla="*/ 8134 w 10000"/>
                  <a:gd name="connsiteY905" fmla="*/ 322 h 10322"/>
                  <a:gd name="connsiteX906" fmla="*/ 8134 w 10000"/>
                  <a:gd name="connsiteY906" fmla="*/ 322 h 10322"/>
                  <a:gd name="connsiteX0" fmla="*/ 8134 w 10000"/>
                  <a:gd name="connsiteY0" fmla="*/ 322 h 10322"/>
                  <a:gd name="connsiteX1" fmla="*/ 8122 w 10000"/>
                  <a:gd name="connsiteY1" fmla="*/ 322 h 10322"/>
                  <a:gd name="connsiteX2" fmla="*/ 8110 w 10000"/>
                  <a:gd name="connsiteY2" fmla="*/ 322 h 10322"/>
                  <a:gd name="connsiteX3" fmla="*/ 8062 w 10000"/>
                  <a:gd name="connsiteY3" fmla="*/ 322 h 10322"/>
                  <a:gd name="connsiteX4" fmla="*/ 8014 w 10000"/>
                  <a:gd name="connsiteY4" fmla="*/ 328 h 10322"/>
                  <a:gd name="connsiteX5" fmla="*/ 7978 w 10000"/>
                  <a:gd name="connsiteY5" fmla="*/ 328 h 10322"/>
                  <a:gd name="connsiteX6" fmla="*/ 7949 w 10000"/>
                  <a:gd name="connsiteY6" fmla="*/ 328 h 10322"/>
                  <a:gd name="connsiteX7" fmla="*/ 7913 w 10000"/>
                  <a:gd name="connsiteY7" fmla="*/ 328 h 10322"/>
                  <a:gd name="connsiteX8" fmla="*/ 7889 w 10000"/>
                  <a:gd name="connsiteY8" fmla="*/ 341 h 10322"/>
                  <a:gd name="connsiteX9" fmla="*/ 7841 w 10000"/>
                  <a:gd name="connsiteY9" fmla="*/ 341 h 10322"/>
                  <a:gd name="connsiteX10" fmla="*/ 7793 w 10000"/>
                  <a:gd name="connsiteY10" fmla="*/ 354 h 10322"/>
                  <a:gd name="connsiteX11" fmla="*/ 7745 w 10000"/>
                  <a:gd name="connsiteY11" fmla="*/ 354 h 10322"/>
                  <a:gd name="connsiteX12" fmla="*/ 7697 w 10000"/>
                  <a:gd name="connsiteY12" fmla="*/ 366 h 10322"/>
                  <a:gd name="connsiteX13" fmla="*/ 7656 w 10000"/>
                  <a:gd name="connsiteY13" fmla="*/ 366 h 10322"/>
                  <a:gd name="connsiteX14" fmla="*/ 7596 w 10000"/>
                  <a:gd name="connsiteY14" fmla="*/ 366 h 10322"/>
                  <a:gd name="connsiteX15" fmla="*/ 7536 w 10000"/>
                  <a:gd name="connsiteY15" fmla="*/ 379 h 10322"/>
                  <a:gd name="connsiteX16" fmla="*/ 7476 w 10000"/>
                  <a:gd name="connsiteY16" fmla="*/ 379 h 10322"/>
                  <a:gd name="connsiteX17" fmla="*/ 7404 w 10000"/>
                  <a:gd name="connsiteY17" fmla="*/ 379 h 10322"/>
                  <a:gd name="connsiteX18" fmla="*/ 7344 w 10000"/>
                  <a:gd name="connsiteY18" fmla="*/ 392 h 10322"/>
                  <a:gd name="connsiteX19" fmla="*/ 7291 w 10000"/>
                  <a:gd name="connsiteY19" fmla="*/ 392 h 10322"/>
                  <a:gd name="connsiteX20" fmla="*/ 7231 w 10000"/>
                  <a:gd name="connsiteY20" fmla="*/ 404 h 10322"/>
                  <a:gd name="connsiteX21" fmla="*/ 7147 w 10000"/>
                  <a:gd name="connsiteY21" fmla="*/ 404 h 10322"/>
                  <a:gd name="connsiteX22" fmla="*/ 7075 w 10000"/>
                  <a:gd name="connsiteY22" fmla="*/ 417 h 10322"/>
                  <a:gd name="connsiteX23" fmla="*/ 7010 w 10000"/>
                  <a:gd name="connsiteY23" fmla="*/ 417 h 10322"/>
                  <a:gd name="connsiteX24" fmla="*/ 6926 w 10000"/>
                  <a:gd name="connsiteY24" fmla="*/ 430 h 10322"/>
                  <a:gd name="connsiteX25" fmla="*/ 6854 w 10000"/>
                  <a:gd name="connsiteY25" fmla="*/ 442 h 10322"/>
                  <a:gd name="connsiteX26" fmla="*/ 6770 w 10000"/>
                  <a:gd name="connsiteY26" fmla="*/ 455 h 10322"/>
                  <a:gd name="connsiteX27" fmla="*/ 6705 w 10000"/>
                  <a:gd name="connsiteY27" fmla="*/ 455 h 10322"/>
                  <a:gd name="connsiteX28" fmla="*/ 6621 w 10000"/>
                  <a:gd name="connsiteY28" fmla="*/ 467 h 10322"/>
                  <a:gd name="connsiteX29" fmla="*/ 6537 w 10000"/>
                  <a:gd name="connsiteY29" fmla="*/ 467 h 10322"/>
                  <a:gd name="connsiteX30" fmla="*/ 6453 w 10000"/>
                  <a:gd name="connsiteY30" fmla="*/ 480 h 10322"/>
                  <a:gd name="connsiteX31" fmla="*/ 6364 w 10000"/>
                  <a:gd name="connsiteY31" fmla="*/ 493 h 10322"/>
                  <a:gd name="connsiteX32" fmla="*/ 6280 w 10000"/>
                  <a:gd name="connsiteY32" fmla="*/ 505 h 10322"/>
                  <a:gd name="connsiteX33" fmla="*/ 6184 w 10000"/>
                  <a:gd name="connsiteY33" fmla="*/ 518 h 10322"/>
                  <a:gd name="connsiteX34" fmla="*/ 6100 w 10000"/>
                  <a:gd name="connsiteY34" fmla="*/ 531 h 10322"/>
                  <a:gd name="connsiteX35" fmla="*/ 6011 w 10000"/>
                  <a:gd name="connsiteY35" fmla="*/ 531 h 10322"/>
                  <a:gd name="connsiteX36" fmla="*/ 5927 w 10000"/>
                  <a:gd name="connsiteY36" fmla="*/ 543 h 10322"/>
                  <a:gd name="connsiteX37" fmla="*/ 5831 w 10000"/>
                  <a:gd name="connsiteY37" fmla="*/ 556 h 10322"/>
                  <a:gd name="connsiteX38" fmla="*/ 5742 w 10000"/>
                  <a:gd name="connsiteY38" fmla="*/ 569 h 10322"/>
                  <a:gd name="connsiteX39" fmla="*/ 5658 w 10000"/>
                  <a:gd name="connsiteY39" fmla="*/ 569 h 10322"/>
                  <a:gd name="connsiteX40" fmla="*/ 5562 w 10000"/>
                  <a:gd name="connsiteY40" fmla="*/ 581 h 10322"/>
                  <a:gd name="connsiteX41" fmla="*/ 5467 w 10000"/>
                  <a:gd name="connsiteY41" fmla="*/ 594 h 10322"/>
                  <a:gd name="connsiteX42" fmla="*/ 5377 w 10000"/>
                  <a:gd name="connsiteY42" fmla="*/ 607 h 10322"/>
                  <a:gd name="connsiteX43" fmla="*/ 5281 w 10000"/>
                  <a:gd name="connsiteY43" fmla="*/ 607 h 10322"/>
                  <a:gd name="connsiteX44" fmla="*/ 5185 w 10000"/>
                  <a:gd name="connsiteY44" fmla="*/ 632 h 10322"/>
                  <a:gd name="connsiteX45" fmla="*/ 5096 w 10000"/>
                  <a:gd name="connsiteY45" fmla="*/ 645 h 10322"/>
                  <a:gd name="connsiteX46" fmla="*/ 5000 w 10000"/>
                  <a:gd name="connsiteY46" fmla="*/ 651 h 10322"/>
                  <a:gd name="connsiteX47" fmla="*/ 4904 w 10000"/>
                  <a:gd name="connsiteY47" fmla="*/ 651 h 10322"/>
                  <a:gd name="connsiteX48" fmla="*/ 4809 w 10000"/>
                  <a:gd name="connsiteY48" fmla="*/ 664 h 10322"/>
                  <a:gd name="connsiteX49" fmla="*/ 4719 w 10000"/>
                  <a:gd name="connsiteY49" fmla="*/ 676 h 10322"/>
                  <a:gd name="connsiteX50" fmla="*/ 4623 w 10000"/>
                  <a:gd name="connsiteY50" fmla="*/ 689 h 10322"/>
                  <a:gd name="connsiteX51" fmla="*/ 4528 w 10000"/>
                  <a:gd name="connsiteY51" fmla="*/ 702 h 10322"/>
                  <a:gd name="connsiteX52" fmla="*/ 4438 w 10000"/>
                  <a:gd name="connsiteY52" fmla="*/ 714 h 10322"/>
                  <a:gd name="connsiteX53" fmla="*/ 4354 w 10000"/>
                  <a:gd name="connsiteY53" fmla="*/ 727 h 10322"/>
                  <a:gd name="connsiteX54" fmla="*/ 4258 w 10000"/>
                  <a:gd name="connsiteY54" fmla="*/ 739 h 10322"/>
                  <a:gd name="connsiteX55" fmla="*/ 4163 w 10000"/>
                  <a:gd name="connsiteY55" fmla="*/ 752 h 10322"/>
                  <a:gd name="connsiteX56" fmla="*/ 4073 w 10000"/>
                  <a:gd name="connsiteY56" fmla="*/ 765 h 10322"/>
                  <a:gd name="connsiteX57" fmla="*/ 3977 w 10000"/>
                  <a:gd name="connsiteY57" fmla="*/ 777 h 10322"/>
                  <a:gd name="connsiteX58" fmla="*/ 3882 w 10000"/>
                  <a:gd name="connsiteY58" fmla="*/ 790 h 10322"/>
                  <a:gd name="connsiteX59" fmla="*/ 3804 w 10000"/>
                  <a:gd name="connsiteY59" fmla="*/ 803 h 10322"/>
                  <a:gd name="connsiteX60" fmla="*/ 3720 w 10000"/>
                  <a:gd name="connsiteY60" fmla="*/ 815 h 10322"/>
                  <a:gd name="connsiteX61" fmla="*/ 3624 w 10000"/>
                  <a:gd name="connsiteY61" fmla="*/ 828 h 10322"/>
                  <a:gd name="connsiteX62" fmla="*/ 3541 w 10000"/>
                  <a:gd name="connsiteY62" fmla="*/ 841 h 10322"/>
                  <a:gd name="connsiteX63" fmla="*/ 3463 w 10000"/>
                  <a:gd name="connsiteY63" fmla="*/ 853 h 10322"/>
                  <a:gd name="connsiteX64" fmla="*/ 3367 w 10000"/>
                  <a:gd name="connsiteY64" fmla="*/ 866 h 10322"/>
                  <a:gd name="connsiteX65" fmla="*/ 3283 w 10000"/>
                  <a:gd name="connsiteY65" fmla="*/ 866 h 10322"/>
                  <a:gd name="connsiteX66" fmla="*/ 3194 w 10000"/>
                  <a:gd name="connsiteY66" fmla="*/ 879 h 10322"/>
                  <a:gd name="connsiteX67" fmla="*/ 3110 w 10000"/>
                  <a:gd name="connsiteY67" fmla="*/ 904 h 10322"/>
                  <a:gd name="connsiteX68" fmla="*/ 3014 w 10000"/>
                  <a:gd name="connsiteY68" fmla="*/ 917 h 10322"/>
                  <a:gd name="connsiteX69" fmla="*/ 2931 w 10000"/>
                  <a:gd name="connsiteY69" fmla="*/ 917 h 10322"/>
                  <a:gd name="connsiteX70" fmla="*/ 2853 w 10000"/>
                  <a:gd name="connsiteY70" fmla="*/ 929 h 10322"/>
                  <a:gd name="connsiteX71" fmla="*/ 2757 w 10000"/>
                  <a:gd name="connsiteY71" fmla="*/ 942 h 10322"/>
                  <a:gd name="connsiteX72" fmla="*/ 2673 w 10000"/>
                  <a:gd name="connsiteY72" fmla="*/ 955 h 10322"/>
                  <a:gd name="connsiteX73" fmla="*/ 2590 w 10000"/>
                  <a:gd name="connsiteY73" fmla="*/ 967 h 10322"/>
                  <a:gd name="connsiteX74" fmla="*/ 2512 w 10000"/>
                  <a:gd name="connsiteY74" fmla="*/ 980 h 10322"/>
                  <a:gd name="connsiteX75" fmla="*/ 2428 w 10000"/>
                  <a:gd name="connsiteY75" fmla="*/ 986 h 10322"/>
                  <a:gd name="connsiteX76" fmla="*/ 2344 w 10000"/>
                  <a:gd name="connsiteY76" fmla="*/ 999 h 10322"/>
                  <a:gd name="connsiteX77" fmla="*/ 2261 w 10000"/>
                  <a:gd name="connsiteY77" fmla="*/ 1011 h 10322"/>
                  <a:gd name="connsiteX78" fmla="*/ 2183 w 10000"/>
                  <a:gd name="connsiteY78" fmla="*/ 1024 h 10322"/>
                  <a:gd name="connsiteX79" fmla="*/ 2099 w 10000"/>
                  <a:gd name="connsiteY79" fmla="*/ 1024 h 10322"/>
                  <a:gd name="connsiteX80" fmla="*/ 2028 w 10000"/>
                  <a:gd name="connsiteY80" fmla="*/ 1049 h 10322"/>
                  <a:gd name="connsiteX81" fmla="*/ 1944 w 10000"/>
                  <a:gd name="connsiteY81" fmla="*/ 1062 h 10322"/>
                  <a:gd name="connsiteX82" fmla="*/ 1866 w 10000"/>
                  <a:gd name="connsiteY82" fmla="*/ 1075 h 10322"/>
                  <a:gd name="connsiteX83" fmla="*/ 1794 w 10000"/>
                  <a:gd name="connsiteY83" fmla="*/ 1075 h 10322"/>
                  <a:gd name="connsiteX84" fmla="*/ 1722 w 10000"/>
                  <a:gd name="connsiteY84" fmla="*/ 1100 h 10322"/>
                  <a:gd name="connsiteX85" fmla="*/ 1639 w 10000"/>
                  <a:gd name="connsiteY85" fmla="*/ 1100 h 10322"/>
                  <a:gd name="connsiteX86" fmla="*/ 1573 w 10000"/>
                  <a:gd name="connsiteY86" fmla="*/ 1113 h 10322"/>
                  <a:gd name="connsiteX87" fmla="*/ 1501 w 10000"/>
                  <a:gd name="connsiteY87" fmla="*/ 1125 h 10322"/>
                  <a:gd name="connsiteX88" fmla="*/ 1429 w 10000"/>
                  <a:gd name="connsiteY88" fmla="*/ 1138 h 10322"/>
                  <a:gd name="connsiteX89" fmla="*/ 1358 w 10000"/>
                  <a:gd name="connsiteY89" fmla="*/ 1138 h 10322"/>
                  <a:gd name="connsiteX90" fmla="*/ 1292 w 10000"/>
                  <a:gd name="connsiteY90" fmla="*/ 1163 h 10322"/>
                  <a:gd name="connsiteX91" fmla="*/ 1232 w 10000"/>
                  <a:gd name="connsiteY91" fmla="*/ 1176 h 10322"/>
                  <a:gd name="connsiteX92" fmla="*/ 1160 w 10000"/>
                  <a:gd name="connsiteY92" fmla="*/ 1189 h 10322"/>
                  <a:gd name="connsiteX93" fmla="*/ 1089 w 10000"/>
                  <a:gd name="connsiteY93" fmla="*/ 1189 h 10322"/>
                  <a:gd name="connsiteX94" fmla="*/ 1029 w 10000"/>
                  <a:gd name="connsiteY94" fmla="*/ 1201 h 10322"/>
                  <a:gd name="connsiteX95" fmla="*/ 963 w 10000"/>
                  <a:gd name="connsiteY95" fmla="*/ 1201 h 10322"/>
                  <a:gd name="connsiteX96" fmla="*/ 903 w 10000"/>
                  <a:gd name="connsiteY96" fmla="*/ 1214 h 10322"/>
                  <a:gd name="connsiteX97" fmla="*/ 843 w 10000"/>
                  <a:gd name="connsiteY97" fmla="*/ 1214 h 10322"/>
                  <a:gd name="connsiteX98" fmla="*/ 783 w 10000"/>
                  <a:gd name="connsiteY98" fmla="*/ 1226 h 10322"/>
                  <a:gd name="connsiteX99" fmla="*/ 736 w 10000"/>
                  <a:gd name="connsiteY99" fmla="*/ 1239 h 10322"/>
                  <a:gd name="connsiteX100" fmla="*/ 688 w 10000"/>
                  <a:gd name="connsiteY100" fmla="*/ 1252 h 10322"/>
                  <a:gd name="connsiteX101" fmla="*/ 634 w 10000"/>
                  <a:gd name="connsiteY101" fmla="*/ 1252 h 10322"/>
                  <a:gd name="connsiteX102" fmla="*/ 574 w 10000"/>
                  <a:gd name="connsiteY102" fmla="*/ 1264 h 10322"/>
                  <a:gd name="connsiteX103" fmla="*/ 526 w 10000"/>
                  <a:gd name="connsiteY103" fmla="*/ 1264 h 10322"/>
                  <a:gd name="connsiteX104" fmla="*/ 478 w 10000"/>
                  <a:gd name="connsiteY104" fmla="*/ 1277 h 10322"/>
                  <a:gd name="connsiteX105" fmla="*/ 431 w 10000"/>
                  <a:gd name="connsiteY105" fmla="*/ 1277 h 10322"/>
                  <a:gd name="connsiteX106" fmla="*/ 383 w 10000"/>
                  <a:gd name="connsiteY106" fmla="*/ 1290 h 10322"/>
                  <a:gd name="connsiteX107" fmla="*/ 347 w 10000"/>
                  <a:gd name="connsiteY107" fmla="*/ 1290 h 10322"/>
                  <a:gd name="connsiteX108" fmla="*/ 317 w 10000"/>
                  <a:gd name="connsiteY108" fmla="*/ 1302 h 10322"/>
                  <a:gd name="connsiteX109" fmla="*/ 281 w 10000"/>
                  <a:gd name="connsiteY109" fmla="*/ 1302 h 10322"/>
                  <a:gd name="connsiteX110" fmla="*/ 233 w 10000"/>
                  <a:gd name="connsiteY110" fmla="*/ 1315 h 10322"/>
                  <a:gd name="connsiteX111" fmla="*/ 209 w 10000"/>
                  <a:gd name="connsiteY111" fmla="*/ 1315 h 10322"/>
                  <a:gd name="connsiteX112" fmla="*/ 173 w 10000"/>
                  <a:gd name="connsiteY112" fmla="*/ 1315 h 10322"/>
                  <a:gd name="connsiteX113" fmla="*/ 114 w 10000"/>
                  <a:gd name="connsiteY113" fmla="*/ 1321 h 10322"/>
                  <a:gd name="connsiteX114" fmla="*/ 78 w 10000"/>
                  <a:gd name="connsiteY114" fmla="*/ 1334 h 10322"/>
                  <a:gd name="connsiteX115" fmla="*/ 42 w 10000"/>
                  <a:gd name="connsiteY115" fmla="*/ 1334 h 10322"/>
                  <a:gd name="connsiteX116" fmla="*/ 24 w 10000"/>
                  <a:gd name="connsiteY116" fmla="*/ 1347 h 10322"/>
                  <a:gd name="connsiteX117" fmla="*/ 0 w 10000"/>
                  <a:gd name="connsiteY117" fmla="*/ 1347 h 10322"/>
                  <a:gd name="connsiteX118" fmla="*/ 0 w 10000"/>
                  <a:gd name="connsiteY118" fmla="*/ 1347 h 10322"/>
                  <a:gd name="connsiteX119" fmla="*/ 0 w 10000"/>
                  <a:gd name="connsiteY119" fmla="*/ 1359 h 10322"/>
                  <a:gd name="connsiteX120" fmla="*/ 12 w 10000"/>
                  <a:gd name="connsiteY120" fmla="*/ 1385 h 10322"/>
                  <a:gd name="connsiteX121" fmla="*/ 12 w 10000"/>
                  <a:gd name="connsiteY121" fmla="*/ 1410 h 10322"/>
                  <a:gd name="connsiteX122" fmla="*/ 24 w 10000"/>
                  <a:gd name="connsiteY122" fmla="*/ 1435 h 10322"/>
                  <a:gd name="connsiteX123" fmla="*/ 30 w 10000"/>
                  <a:gd name="connsiteY123" fmla="*/ 1473 h 10322"/>
                  <a:gd name="connsiteX124" fmla="*/ 42 w 10000"/>
                  <a:gd name="connsiteY124" fmla="*/ 1511 h 10322"/>
                  <a:gd name="connsiteX125" fmla="*/ 54 w 10000"/>
                  <a:gd name="connsiteY125" fmla="*/ 1536 h 10322"/>
                  <a:gd name="connsiteX126" fmla="*/ 66 w 10000"/>
                  <a:gd name="connsiteY126" fmla="*/ 1587 h 10322"/>
                  <a:gd name="connsiteX127" fmla="*/ 78 w 10000"/>
                  <a:gd name="connsiteY127" fmla="*/ 1638 h 10322"/>
                  <a:gd name="connsiteX128" fmla="*/ 90 w 10000"/>
                  <a:gd name="connsiteY128" fmla="*/ 1682 h 10322"/>
                  <a:gd name="connsiteX129" fmla="*/ 102 w 10000"/>
                  <a:gd name="connsiteY129" fmla="*/ 1745 h 10322"/>
                  <a:gd name="connsiteX130" fmla="*/ 126 w 10000"/>
                  <a:gd name="connsiteY130" fmla="*/ 1808 h 10322"/>
                  <a:gd name="connsiteX131" fmla="*/ 150 w 10000"/>
                  <a:gd name="connsiteY131" fmla="*/ 1872 h 10322"/>
                  <a:gd name="connsiteX132" fmla="*/ 173 w 10000"/>
                  <a:gd name="connsiteY132" fmla="*/ 1948 h 10322"/>
                  <a:gd name="connsiteX133" fmla="*/ 185 w 10000"/>
                  <a:gd name="connsiteY133" fmla="*/ 2004 h 10322"/>
                  <a:gd name="connsiteX134" fmla="*/ 209 w 10000"/>
                  <a:gd name="connsiteY134" fmla="*/ 2080 h 10322"/>
                  <a:gd name="connsiteX135" fmla="*/ 221 w 10000"/>
                  <a:gd name="connsiteY135" fmla="*/ 2156 h 10322"/>
                  <a:gd name="connsiteX136" fmla="*/ 245 w 10000"/>
                  <a:gd name="connsiteY136" fmla="*/ 2245 h 10322"/>
                  <a:gd name="connsiteX137" fmla="*/ 269 w 10000"/>
                  <a:gd name="connsiteY137" fmla="*/ 2314 h 10322"/>
                  <a:gd name="connsiteX138" fmla="*/ 305 w 10000"/>
                  <a:gd name="connsiteY138" fmla="*/ 2416 h 10322"/>
                  <a:gd name="connsiteX139" fmla="*/ 329 w 10000"/>
                  <a:gd name="connsiteY139" fmla="*/ 2492 h 10322"/>
                  <a:gd name="connsiteX140" fmla="*/ 347 w 10000"/>
                  <a:gd name="connsiteY140" fmla="*/ 2593 h 10322"/>
                  <a:gd name="connsiteX141" fmla="*/ 371 w 10000"/>
                  <a:gd name="connsiteY141" fmla="*/ 2688 h 10322"/>
                  <a:gd name="connsiteX142" fmla="*/ 395 w 10000"/>
                  <a:gd name="connsiteY142" fmla="*/ 2789 h 10322"/>
                  <a:gd name="connsiteX143" fmla="*/ 431 w 10000"/>
                  <a:gd name="connsiteY143" fmla="*/ 2877 h 10322"/>
                  <a:gd name="connsiteX144" fmla="*/ 455 w 10000"/>
                  <a:gd name="connsiteY144" fmla="*/ 2972 h 10322"/>
                  <a:gd name="connsiteX145" fmla="*/ 490 w 10000"/>
                  <a:gd name="connsiteY145" fmla="*/ 3073 h 10322"/>
                  <a:gd name="connsiteX146" fmla="*/ 514 w 10000"/>
                  <a:gd name="connsiteY146" fmla="*/ 3187 h 10322"/>
                  <a:gd name="connsiteX147" fmla="*/ 550 w 10000"/>
                  <a:gd name="connsiteY147" fmla="*/ 3288 h 10322"/>
                  <a:gd name="connsiteX148" fmla="*/ 586 w 10000"/>
                  <a:gd name="connsiteY148" fmla="*/ 3409 h 10322"/>
                  <a:gd name="connsiteX149" fmla="*/ 610 w 10000"/>
                  <a:gd name="connsiteY149" fmla="*/ 3510 h 10322"/>
                  <a:gd name="connsiteX150" fmla="*/ 646 w 10000"/>
                  <a:gd name="connsiteY150" fmla="*/ 3624 h 10322"/>
                  <a:gd name="connsiteX151" fmla="*/ 676 w 10000"/>
                  <a:gd name="connsiteY151" fmla="*/ 3719 h 10322"/>
                  <a:gd name="connsiteX152" fmla="*/ 712 w 10000"/>
                  <a:gd name="connsiteY152" fmla="*/ 3845 h 10322"/>
                  <a:gd name="connsiteX153" fmla="*/ 736 w 10000"/>
                  <a:gd name="connsiteY153" fmla="*/ 3959 h 10322"/>
                  <a:gd name="connsiteX154" fmla="*/ 772 w 10000"/>
                  <a:gd name="connsiteY154" fmla="*/ 4066 h 10322"/>
                  <a:gd name="connsiteX155" fmla="*/ 807 w 10000"/>
                  <a:gd name="connsiteY155" fmla="*/ 4193 h 10322"/>
                  <a:gd name="connsiteX156" fmla="*/ 843 w 10000"/>
                  <a:gd name="connsiteY156" fmla="*/ 4300 h 10322"/>
                  <a:gd name="connsiteX157" fmla="*/ 867 w 10000"/>
                  <a:gd name="connsiteY157" fmla="*/ 4414 h 10322"/>
                  <a:gd name="connsiteX158" fmla="*/ 903 w 10000"/>
                  <a:gd name="connsiteY158" fmla="*/ 4541 h 10322"/>
                  <a:gd name="connsiteX159" fmla="*/ 927 w 10000"/>
                  <a:gd name="connsiteY159" fmla="*/ 4648 h 10322"/>
                  <a:gd name="connsiteX160" fmla="*/ 975 w 10000"/>
                  <a:gd name="connsiteY160" fmla="*/ 4762 h 10322"/>
                  <a:gd name="connsiteX161" fmla="*/ 993 w 10000"/>
                  <a:gd name="connsiteY161" fmla="*/ 4889 h 10322"/>
                  <a:gd name="connsiteX162" fmla="*/ 1029 w 10000"/>
                  <a:gd name="connsiteY162" fmla="*/ 4996 h 10322"/>
                  <a:gd name="connsiteX163" fmla="*/ 1065 w 10000"/>
                  <a:gd name="connsiteY163" fmla="*/ 5123 h 10322"/>
                  <a:gd name="connsiteX164" fmla="*/ 1100 w 10000"/>
                  <a:gd name="connsiteY164" fmla="*/ 5249 h 10322"/>
                  <a:gd name="connsiteX165" fmla="*/ 1136 w 10000"/>
                  <a:gd name="connsiteY165" fmla="*/ 5357 h 10322"/>
                  <a:gd name="connsiteX166" fmla="*/ 1160 w 10000"/>
                  <a:gd name="connsiteY166" fmla="*/ 5471 h 10322"/>
                  <a:gd name="connsiteX167" fmla="*/ 1196 w 10000"/>
                  <a:gd name="connsiteY167" fmla="*/ 5584 h 10322"/>
                  <a:gd name="connsiteX168" fmla="*/ 1232 w 10000"/>
                  <a:gd name="connsiteY168" fmla="*/ 5692 h 10322"/>
                  <a:gd name="connsiteX169" fmla="*/ 1256 w 10000"/>
                  <a:gd name="connsiteY169" fmla="*/ 5806 h 10322"/>
                  <a:gd name="connsiteX170" fmla="*/ 1292 w 10000"/>
                  <a:gd name="connsiteY170" fmla="*/ 5920 h 10322"/>
                  <a:gd name="connsiteX171" fmla="*/ 1322 w 10000"/>
                  <a:gd name="connsiteY171" fmla="*/ 6027 h 10322"/>
                  <a:gd name="connsiteX172" fmla="*/ 1358 w 10000"/>
                  <a:gd name="connsiteY172" fmla="*/ 6154 h 10322"/>
                  <a:gd name="connsiteX173" fmla="*/ 1382 w 10000"/>
                  <a:gd name="connsiteY173" fmla="*/ 6255 h 10322"/>
                  <a:gd name="connsiteX174" fmla="*/ 1406 w 10000"/>
                  <a:gd name="connsiteY174" fmla="*/ 6350 h 10322"/>
                  <a:gd name="connsiteX175" fmla="*/ 1441 w 10000"/>
                  <a:gd name="connsiteY175" fmla="*/ 6464 h 10322"/>
                  <a:gd name="connsiteX176" fmla="*/ 1477 w 10000"/>
                  <a:gd name="connsiteY176" fmla="*/ 6578 h 10322"/>
                  <a:gd name="connsiteX177" fmla="*/ 1501 w 10000"/>
                  <a:gd name="connsiteY177" fmla="*/ 6660 h 10322"/>
                  <a:gd name="connsiteX178" fmla="*/ 1525 w 10000"/>
                  <a:gd name="connsiteY178" fmla="*/ 6761 h 10322"/>
                  <a:gd name="connsiteX179" fmla="*/ 1549 w 10000"/>
                  <a:gd name="connsiteY179" fmla="*/ 6862 h 10322"/>
                  <a:gd name="connsiteX180" fmla="*/ 1585 w 10000"/>
                  <a:gd name="connsiteY180" fmla="*/ 6970 h 10322"/>
                  <a:gd name="connsiteX181" fmla="*/ 1609 w 10000"/>
                  <a:gd name="connsiteY181" fmla="*/ 7046 h 10322"/>
                  <a:gd name="connsiteX182" fmla="*/ 1627 w 10000"/>
                  <a:gd name="connsiteY182" fmla="*/ 7147 h 10322"/>
                  <a:gd name="connsiteX183" fmla="*/ 1651 w 10000"/>
                  <a:gd name="connsiteY183" fmla="*/ 7235 h 10322"/>
                  <a:gd name="connsiteX184" fmla="*/ 1675 w 10000"/>
                  <a:gd name="connsiteY184" fmla="*/ 7330 h 10322"/>
                  <a:gd name="connsiteX185" fmla="*/ 1687 w 10000"/>
                  <a:gd name="connsiteY185" fmla="*/ 7419 h 10322"/>
                  <a:gd name="connsiteX186" fmla="*/ 1722 w 10000"/>
                  <a:gd name="connsiteY186" fmla="*/ 7507 h 10322"/>
                  <a:gd name="connsiteX187" fmla="*/ 1746 w 10000"/>
                  <a:gd name="connsiteY187" fmla="*/ 7596 h 10322"/>
                  <a:gd name="connsiteX188" fmla="*/ 1770 w 10000"/>
                  <a:gd name="connsiteY188" fmla="*/ 7678 h 10322"/>
                  <a:gd name="connsiteX189" fmla="*/ 1782 w 10000"/>
                  <a:gd name="connsiteY189" fmla="*/ 7767 h 10322"/>
                  <a:gd name="connsiteX190" fmla="*/ 1806 w 10000"/>
                  <a:gd name="connsiteY190" fmla="*/ 7843 h 10322"/>
                  <a:gd name="connsiteX191" fmla="*/ 1818 w 10000"/>
                  <a:gd name="connsiteY191" fmla="*/ 7931 h 10322"/>
                  <a:gd name="connsiteX192" fmla="*/ 1854 w 10000"/>
                  <a:gd name="connsiteY192" fmla="*/ 8013 h 10322"/>
                  <a:gd name="connsiteX193" fmla="*/ 1866 w 10000"/>
                  <a:gd name="connsiteY193" fmla="*/ 8089 h 10322"/>
                  <a:gd name="connsiteX194" fmla="*/ 1890 w 10000"/>
                  <a:gd name="connsiteY194" fmla="*/ 8178 h 10322"/>
                  <a:gd name="connsiteX195" fmla="*/ 1902 w 10000"/>
                  <a:gd name="connsiteY195" fmla="*/ 8254 h 10322"/>
                  <a:gd name="connsiteX196" fmla="*/ 1926 w 10000"/>
                  <a:gd name="connsiteY196" fmla="*/ 8336 h 10322"/>
                  <a:gd name="connsiteX197" fmla="*/ 1938 w 10000"/>
                  <a:gd name="connsiteY197" fmla="*/ 8399 h 10322"/>
                  <a:gd name="connsiteX198" fmla="*/ 1956 w 10000"/>
                  <a:gd name="connsiteY198" fmla="*/ 8475 h 10322"/>
                  <a:gd name="connsiteX199" fmla="*/ 1968 w 10000"/>
                  <a:gd name="connsiteY199" fmla="*/ 8551 h 10322"/>
                  <a:gd name="connsiteX200" fmla="*/ 1992 w 10000"/>
                  <a:gd name="connsiteY200" fmla="*/ 8621 h 10322"/>
                  <a:gd name="connsiteX201" fmla="*/ 2004 w 10000"/>
                  <a:gd name="connsiteY201" fmla="*/ 8684 h 10322"/>
                  <a:gd name="connsiteX202" fmla="*/ 2016 w 10000"/>
                  <a:gd name="connsiteY202" fmla="*/ 8760 h 10322"/>
                  <a:gd name="connsiteX203" fmla="*/ 2028 w 10000"/>
                  <a:gd name="connsiteY203" fmla="*/ 8836 h 10322"/>
                  <a:gd name="connsiteX204" fmla="*/ 2051 w 10000"/>
                  <a:gd name="connsiteY204" fmla="*/ 8899 h 10322"/>
                  <a:gd name="connsiteX205" fmla="*/ 2051 w 10000"/>
                  <a:gd name="connsiteY205" fmla="*/ 8956 h 10322"/>
                  <a:gd name="connsiteX206" fmla="*/ 2075 w 10000"/>
                  <a:gd name="connsiteY206" fmla="*/ 9019 h 10322"/>
                  <a:gd name="connsiteX207" fmla="*/ 2075 w 10000"/>
                  <a:gd name="connsiteY207" fmla="*/ 9082 h 10322"/>
                  <a:gd name="connsiteX208" fmla="*/ 2099 w 10000"/>
                  <a:gd name="connsiteY208" fmla="*/ 9158 h 10322"/>
                  <a:gd name="connsiteX209" fmla="*/ 2111 w 10000"/>
                  <a:gd name="connsiteY209" fmla="*/ 9209 h 10322"/>
                  <a:gd name="connsiteX210" fmla="*/ 2123 w 10000"/>
                  <a:gd name="connsiteY210" fmla="*/ 9266 h 10322"/>
                  <a:gd name="connsiteX211" fmla="*/ 2135 w 10000"/>
                  <a:gd name="connsiteY211" fmla="*/ 9329 h 10322"/>
                  <a:gd name="connsiteX212" fmla="*/ 2147 w 10000"/>
                  <a:gd name="connsiteY212" fmla="*/ 9392 h 10322"/>
                  <a:gd name="connsiteX213" fmla="*/ 2159 w 10000"/>
                  <a:gd name="connsiteY213" fmla="*/ 9443 h 10322"/>
                  <a:gd name="connsiteX214" fmla="*/ 2159 w 10000"/>
                  <a:gd name="connsiteY214" fmla="*/ 9493 h 10322"/>
                  <a:gd name="connsiteX215" fmla="*/ 2171 w 10000"/>
                  <a:gd name="connsiteY215" fmla="*/ 9544 h 10322"/>
                  <a:gd name="connsiteX216" fmla="*/ 2183 w 10000"/>
                  <a:gd name="connsiteY216" fmla="*/ 9588 h 10322"/>
                  <a:gd name="connsiteX217" fmla="*/ 2183 w 10000"/>
                  <a:gd name="connsiteY217" fmla="*/ 9639 h 10322"/>
                  <a:gd name="connsiteX218" fmla="*/ 2195 w 10000"/>
                  <a:gd name="connsiteY218" fmla="*/ 9689 h 10322"/>
                  <a:gd name="connsiteX219" fmla="*/ 2195 w 10000"/>
                  <a:gd name="connsiteY219" fmla="*/ 9727 h 10322"/>
                  <a:gd name="connsiteX220" fmla="*/ 2207 w 10000"/>
                  <a:gd name="connsiteY220" fmla="*/ 9778 h 10322"/>
                  <a:gd name="connsiteX221" fmla="*/ 2207 w 10000"/>
                  <a:gd name="connsiteY221" fmla="*/ 9816 h 10322"/>
                  <a:gd name="connsiteX222" fmla="*/ 2219 w 10000"/>
                  <a:gd name="connsiteY222" fmla="*/ 9854 h 10322"/>
                  <a:gd name="connsiteX223" fmla="*/ 2219 w 10000"/>
                  <a:gd name="connsiteY223" fmla="*/ 9892 h 10322"/>
                  <a:gd name="connsiteX224" fmla="*/ 2243 w 10000"/>
                  <a:gd name="connsiteY224" fmla="*/ 9936 h 10322"/>
                  <a:gd name="connsiteX225" fmla="*/ 2243 w 10000"/>
                  <a:gd name="connsiteY225" fmla="*/ 9961 h 10322"/>
                  <a:gd name="connsiteX226" fmla="*/ 2255 w 10000"/>
                  <a:gd name="connsiteY226" fmla="*/ 9999 h 10322"/>
                  <a:gd name="connsiteX227" fmla="*/ 2255 w 10000"/>
                  <a:gd name="connsiteY227" fmla="*/ 10037 h 10322"/>
                  <a:gd name="connsiteX228" fmla="*/ 2261 w 10000"/>
                  <a:gd name="connsiteY228" fmla="*/ 10075 h 10322"/>
                  <a:gd name="connsiteX229" fmla="*/ 2261 w 10000"/>
                  <a:gd name="connsiteY229" fmla="*/ 10126 h 10322"/>
                  <a:gd name="connsiteX230" fmla="*/ 2273 w 10000"/>
                  <a:gd name="connsiteY230" fmla="*/ 10177 h 10322"/>
                  <a:gd name="connsiteX231" fmla="*/ 2273 w 10000"/>
                  <a:gd name="connsiteY231" fmla="*/ 10214 h 10322"/>
                  <a:gd name="connsiteX232" fmla="*/ 2285 w 10000"/>
                  <a:gd name="connsiteY232" fmla="*/ 10252 h 10322"/>
                  <a:gd name="connsiteX233" fmla="*/ 2285 w 10000"/>
                  <a:gd name="connsiteY233" fmla="*/ 10297 h 10322"/>
                  <a:gd name="connsiteX234" fmla="*/ 2297 w 10000"/>
                  <a:gd name="connsiteY234" fmla="*/ 10322 h 10322"/>
                  <a:gd name="connsiteX235" fmla="*/ 2297 w 10000"/>
                  <a:gd name="connsiteY235" fmla="*/ 10309 h 10322"/>
                  <a:gd name="connsiteX236" fmla="*/ 2309 w 10000"/>
                  <a:gd name="connsiteY236" fmla="*/ 10297 h 10322"/>
                  <a:gd name="connsiteX237" fmla="*/ 2333 w 10000"/>
                  <a:gd name="connsiteY237" fmla="*/ 10284 h 10322"/>
                  <a:gd name="connsiteX238" fmla="*/ 2380 w 10000"/>
                  <a:gd name="connsiteY238" fmla="*/ 10284 h 10322"/>
                  <a:gd name="connsiteX239" fmla="*/ 2416 w 10000"/>
                  <a:gd name="connsiteY239" fmla="*/ 10259 h 10322"/>
                  <a:gd name="connsiteX240" fmla="*/ 2476 w 10000"/>
                  <a:gd name="connsiteY240" fmla="*/ 10252 h 10322"/>
                  <a:gd name="connsiteX241" fmla="*/ 2500 w 10000"/>
                  <a:gd name="connsiteY241" fmla="*/ 10240 h 10322"/>
                  <a:gd name="connsiteX242" fmla="*/ 2548 w 10000"/>
                  <a:gd name="connsiteY242" fmla="*/ 10240 h 10322"/>
                  <a:gd name="connsiteX243" fmla="*/ 2578 w 10000"/>
                  <a:gd name="connsiteY243" fmla="*/ 10227 h 10322"/>
                  <a:gd name="connsiteX244" fmla="*/ 2626 w 10000"/>
                  <a:gd name="connsiteY244" fmla="*/ 10214 h 10322"/>
                  <a:gd name="connsiteX245" fmla="*/ 2661 w 10000"/>
                  <a:gd name="connsiteY245" fmla="*/ 10202 h 10322"/>
                  <a:gd name="connsiteX246" fmla="*/ 2697 w 10000"/>
                  <a:gd name="connsiteY246" fmla="*/ 10177 h 10322"/>
                  <a:gd name="connsiteX247" fmla="*/ 2745 w 10000"/>
                  <a:gd name="connsiteY247" fmla="*/ 10164 h 10322"/>
                  <a:gd name="connsiteX248" fmla="*/ 2793 w 10000"/>
                  <a:gd name="connsiteY248" fmla="*/ 10151 h 10322"/>
                  <a:gd name="connsiteX249" fmla="*/ 2841 w 10000"/>
                  <a:gd name="connsiteY249" fmla="*/ 10139 h 10322"/>
                  <a:gd name="connsiteX250" fmla="*/ 2889 w 10000"/>
                  <a:gd name="connsiteY250" fmla="*/ 10126 h 10322"/>
                  <a:gd name="connsiteX251" fmla="*/ 2943 w 10000"/>
                  <a:gd name="connsiteY251" fmla="*/ 10113 h 10322"/>
                  <a:gd name="connsiteX252" fmla="*/ 2990 w 10000"/>
                  <a:gd name="connsiteY252" fmla="*/ 10101 h 10322"/>
                  <a:gd name="connsiteX253" fmla="*/ 3050 w 10000"/>
                  <a:gd name="connsiteY253" fmla="*/ 10075 h 10322"/>
                  <a:gd name="connsiteX254" fmla="*/ 3110 w 10000"/>
                  <a:gd name="connsiteY254" fmla="*/ 10063 h 10322"/>
                  <a:gd name="connsiteX255" fmla="*/ 3170 w 10000"/>
                  <a:gd name="connsiteY255" fmla="*/ 10050 h 10322"/>
                  <a:gd name="connsiteX256" fmla="*/ 3224 w 10000"/>
                  <a:gd name="connsiteY256" fmla="*/ 10025 h 10322"/>
                  <a:gd name="connsiteX257" fmla="*/ 3283 w 10000"/>
                  <a:gd name="connsiteY257" fmla="*/ 10012 h 10322"/>
                  <a:gd name="connsiteX258" fmla="*/ 3355 w 10000"/>
                  <a:gd name="connsiteY258" fmla="*/ 9999 h 10322"/>
                  <a:gd name="connsiteX259" fmla="*/ 3415 w 10000"/>
                  <a:gd name="connsiteY259" fmla="*/ 9974 h 10322"/>
                  <a:gd name="connsiteX260" fmla="*/ 3487 w 10000"/>
                  <a:gd name="connsiteY260" fmla="*/ 9961 h 10322"/>
                  <a:gd name="connsiteX261" fmla="*/ 3553 w 10000"/>
                  <a:gd name="connsiteY261" fmla="*/ 9949 h 10322"/>
                  <a:gd name="connsiteX262" fmla="*/ 3612 w 10000"/>
                  <a:gd name="connsiteY262" fmla="*/ 9924 h 10322"/>
                  <a:gd name="connsiteX263" fmla="*/ 3696 w 10000"/>
                  <a:gd name="connsiteY263" fmla="*/ 9905 h 10322"/>
                  <a:gd name="connsiteX264" fmla="*/ 3768 w 10000"/>
                  <a:gd name="connsiteY264" fmla="*/ 9892 h 10322"/>
                  <a:gd name="connsiteX265" fmla="*/ 3840 w 10000"/>
                  <a:gd name="connsiteY265" fmla="*/ 9867 h 10322"/>
                  <a:gd name="connsiteX266" fmla="*/ 3906 w 10000"/>
                  <a:gd name="connsiteY266" fmla="*/ 9854 h 10322"/>
                  <a:gd name="connsiteX267" fmla="*/ 3977 w 10000"/>
                  <a:gd name="connsiteY267" fmla="*/ 9829 h 10322"/>
                  <a:gd name="connsiteX268" fmla="*/ 4061 w 10000"/>
                  <a:gd name="connsiteY268" fmla="*/ 9816 h 10322"/>
                  <a:gd name="connsiteX269" fmla="*/ 4133 w 10000"/>
                  <a:gd name="connsiteY269" fmla="*/ 9791 h 10322"/>
                  <a:gd name="connsiteX270" fmla="*/ 4211 w 10000"/>
                  <a:gd name="connsiteY270" fmla="*/ 9765 h 10322"/>
                  <a:gd name="connsiteX271" fmla="*/ 4282 w 10000"/>
                  <a:gd name="connsiteY271" fmla="*/ 9753 h 10322"/>
                  <a:gd name="connsiteX272" fmla="*/ 4366 w 10000"/>
                  <a:gd name="connsiteY272" fmla="*/ 9727 h 10322"/>
                  <a:gd name="connsiteX273" fmla="*/ 4438 w 10000"/>
                  <a:gd name="connsiteY273" fmla="*/ 9715 h 10322"/>
                  <a:gd name="connsiteX274" fmla="*/ 4516 w 10000"/>
                  <a:gd name="connsiteY274" fmla="*/ 9689 h 10322"/>
                  <a:gd name="connsiteX275" fmla="*/ 4599 w 10000"/>
                  <a:gd name="connsiteY275" fmla="*/ 9677 h 10322"/>
                  <a:gd name="connsiteX276" fmla="*/ 4683 w 10000"/>
                  <a:gd name="connsiteY276" fmla="*/ 9664 h 10322"/>
                  <a:gd name="connsiteX277" fmla="*/ 4767 w 10000"/>
                  <a:gd name="connsiteY277" fmla="*/ 9639 h 10322"/>
                  <a:gd name="connsiteX278" fmla="*/ 4844 w 10000"/>
                  <a:gd name="connsiteY278" fmla="*/ 9614 h 10322"/>
                  <a:gd name="connsiteX279" fmla="*/ 4928 w 10000"/>
                  <a:gd name="connsiteY279" fmla="*/ 9601 h 10322"/>
                  <a:gd name="connsiteX280" fmla="*/ 5012 w 10000"/>
                  <a:gd name="connsiteY280" fmla="*/ 9582 h 10322"/>
                  <a:gd name="connsiteX281" fmla="*/ 5096 w 10000"/>
                  <a:gd name="connsiteY281" fmla="*/ 9569 h 10322"/>
                  <a:gd name="connsiteX282" fmla="*/ 5173 w 10000"/>
                  <a:gd name="connsiteY282" fmla="*/ 9557 h 10322"/>
                  <a:gd name="connsiteX283" fmla="*/ 5269 w 10000"/>
                  <a:gd name="connsiteY283" fmla="*/ 9531 h 10322"/>
                  <a:gd name="connsiteX284" fmla="*/ 5353 w 10000"/>
                  <a:gd name="connsiteY284" fmla="*/ 9519 h 10322"/>
                  <a:gd name="connsiteX285" fmla="*/ 5431 w 10000"/>
                  <a:gd name="connsiteY285" fmla="*/ 9493 h 10322"/>
                  <a:gd name="connsiteX286" fmla="*/ 5514 w 10000"/>
                  <a:gd name="connsiteY286" fmla="*/ 9481 h 10322"/>
                  <a:gd name="connsiteX287" fmla="*/ 5598 w 10000"/>
                  <a:gd name="connsiteY287" fmla="*/ 9455 h 10322"/>
                  <a:gd name="connsiteX288" fmla="*/ 5694 w 10000"/>
                  <a:gd name="connsiteY288" fmla="*/ 9443 h 10322"/>
                  <a:gd name="connsiteX289" fmla="*/ 5772 w 10000"/>
                  <a:gd name="connsiteY289" fmla="*/ 9430 h 10322"/>
                  <a:gd name="connsiteX290" fmla="*/ 5855 w 10000"/>
                  <a:gd name="connsiteY290" fmla="*/ 9418 h 10322"/>
                  <a:gd name="connsiteX291" fmla="*/ 5939 w 10000"/>
                  <a:gd name="connsiteY291" fmla="*/ 9405 h 10322"/>
                  <a:gd name="connsiteX292" fmla="*/ 6035 w 10000"/>
                  <a:gd name="connsiteY292" fmla="*/ 9392 h 10322"/>
                  <a:gd name="connsiteX293" fmla="*/ 6112 w 10000"/>
                  <a:gd name="connsiteY293" fmla="*/ 9380 h 10322"/>
                  <a:gd name="connsiteX294" fmla="*/ 6196 w 10000"/>
                  <a:gd name="connsiteY294" fmla="*/ 9354 h 10322"/>
                  <a:gd name="connsiteX295" fmla="*/ 6280 w 10000"/>
                  <a:gd name="connsiteY295" fmla="*/ 9342 h 10322"/>
                  <a:gd name="connsiteX296" fmla="*/ 6364 w 10000"/>
                  <a:gd name="connsiteY296" fmla="*/ 9329 h 10322"/>
                  <a:gd name="connsiteX297" fmla="*/ 6441 w 10000"/>
                  <a:gd name="connsiteY297" fmla="*/ 9304 h 10322"/>
                  <a:gd name="connsiteX298" fmla="*/ 6537 w 10000"/>
                  <a:gd name="connsiteY298" fmla="*/ 9291 h 10322"/>
                  <a:gd name="connsiteX299" fmla="*/ 6621 w 10000"/>
                  <a:gd name="connsiteY299" fmla="*/ 9278 h 10322"/>
                  <a:gd name="connsiteX300" fmla="*/ 6711 w 10000"/>
                  <a:gd name="connsiteY300" fmla="*/ 9266 h 10322"/>
                  <a:gd name="connsiteX301" fmla="*/ 6782 w 10000"/>
                  <a:gd name="connsiteY301" fmla="*/ 9247 h 10322"/>
                  <a:gd name="connsiteX302" fmla="*/ 6878 w 10000"/>
                  <a:gd name="connsiteY302" fmla="*/ 9234 h 10322"/>
                  <a:gd name="connsiteX303" fmla="*/ 6962 w 10000"/>
                  <a:gd name="connsiteY303" fmla="*/ 9209 h 10322"/>
                  <a:gd name="connsiteX304" fmla="*/ 7051 w 10000"/>
                  <a:gd name="connsiteY304" fmla="*/ 9196 h 10322"/>
                  <a:gd name="connsiteX305" fmla="*/ 7135 w 10000"/>
                  <a:gd name="connsiteY305" fmla="*/ 9171 h 10322"/>
                  <a:gd name="connsiteX306" fmla="*/ 7219 w 10000"/>
                  <a:gd name="connsiteY306" fmla="*/ 9158 h 10322"/>
                  <a:gd name="connsiteX307" fmla="*/ 7303 w 10000"/>
                  <a:gd name="connsiteY307" fmla="*/ 9133 h 10322"/>
                  <a:gd name="connsiteX308" fmla="*/ 7392 w 10000"/>
                  <a:gd name="connsiteY308" fmla="*/ 9120 h 10322"/>
                  <a:gd name="connsiteX309" fmla="*/ 7476 w 10000"/>
                  <a:gd name="connsiteY309" fmla="*/ 9095 h 10322"/>
                  <a:gd name="connsiteX310" fmla="*/ 7560 w 10000"/>
                  <a:gd name="connsiteY310" fmla="*/ 9070 h 10322"/>
                  <a:gd name="connsiteX311" fmla="*/ 7644 w 10000"/>
                  <a:gd name="connsiteY311" fmla="*/ 9057 h 10322"/>
                  <a:gd name="connsiteX312" fmla="*/ 7733 w 10000"/>
                  <a:gd name="connsiteY312" fmla="*/ 9032 h 10322"/>
                  <a:gd name="connsiteX313" fmla="*/ 7805 w 10000"/>
                  <a:gd name="connsiteY313" fmla="*/ 9019 h 10322"/>
                  <a:gd name="connsiteX314" fmla="*/ 7901 w 10000"/>
                  <a:gd name="connsiteY314" fmla="*/ 8994 h 10322"/>
                  <a:gd name="connsiteX315" fmla="*/ 7972 w 10000"/>
                  <a:gd name="connsiteY315" fmla="*/ 8981 h 10322"/>
                  <a:gd name="connsiteX316" fmla="*/ 8062 w 10000"/>
                  <a:gd name="connsiteY316" fmla="*/ 8956 h 10322"/>
                  <a:gd name="connsiteX317" fmla="*/ 8134 w 10000"/>
                  <a:gd name="connsiteY317" fmla="*/ 8930 h 10322"/>
                  <a:gd name="connsiteX318" fmla="*/ 8218 w 10000"/>
                  <a:gd name="connsiteY318" fmla="*/ 8924 h 10322"/>
                  <a:gd name="connsiteX319" fmla="*/ 8295 w 10000"/>
                  <a:gd name="connsiteY319" fmla="*/ 8899 h 10322"/>
                  <a:gd name="connsiteX320" fmla="*/ 8367 w 10000"/>
                  <a:gd name="connsiteY320" fmla="*/ 8886 h 10322"/>
                  <a:gd name="connsiteX321" fmla="*/ 8451 w 10000"/>
                  <a:gd name="connsiteY321" fmla="*/ 8861 h 10322"/>
                  <a:gd name="connsiteX322" fmla="*/ 8523 w 10000"/>
                  <a:gd name="connsiteY322" fmla="*/ 8848 h 10322"/>
                  <a:gd name="connsiteX323" fmla="*/ 8594 w 10000"/>
                  <a:gd name="connsiteY323" fmla="*/ 8823 h 10322"/>
                  <a:gd name="connsiteX324" fmla="*/ 8672 w 10000"/>
                  <a:gd name="connsiteY324" fmla="*/ 8798 h 10322"/>
                  <a:gd name="connsiteX325" fmla="*/ 8744 w 10000"/>
                  <a:gd name="connsiteY325" fmla="*/ 8785 h 10322"/>
                  <a:gd name="connsiteX326" fmla="*/ 8816 w 10000"/>
                  <a:gd name="connsiteY326" fmla="*/ 8760 h 10322"/>
                  <a:gd name="connsiteX327" fmla="*/ 8876 w 10000"/>
                  <a:gd name="connsiteY327" fmla="*/ 8747 h 10322"/>
                  <a:gd name="connsiteX328" fmla="*/ 8941 w 10000"/>
                  <a:gd name="connsiteY328" fmla="*/ 8722 h 10322"/>
                  <a:gd name="connsiteX329" fmla="*/ 9001 w 10000"/>
                  <a:gd name="connsiteY329" fmla="*/ 8696 h 10322"/>
                  <a:gd name="connsiteX330" fmla="*/ 9073 w 10000"/>
                  <a:gd name="connsiteY330" fmla="*/ 8684 h 10322"/>
                  <a:gd name="connsiteX331" fmla="*/ 9133 w 10000"/>
                  <a:gd name="connsiteY331" fmla="*/ 8658 h 10322"/>
                  <a:gd name="connsiteX332" fmla="*/ 9205 w 10000"/>
                  <a:gd name="connsiteY332" fmla="*/ 8646 h 10322"/>
                  <a:gd name="connsiteX333" fmla="*/ 9258 w 10000"/>
                  <a:gd name="connsiteY333" fmla="*/ 8633 h 10322"/>
                  <a:gd name="connsiteX334" fmla="*/ 9318 w 10000"/>
                  <a:gd name="connsiteY334" fmla="*/ 8608 h 10322"/>
                  <a:gd name="connsiteX335" fmla="*/ 9366 w 10000"/>
                  <a:gd name="connsiteY335" fmla="*/ 8595 h 10322"/>
                  <a:gd name="connsiteX336" fmla="*/ 9426 w 10000"/>
                  <a:gd name="connsiteY336" fmla="*/ 8589 h 10322"/>
                  <a:gd name="connsiteX337" fmla="*/ 9474 w 10000"/>
                  <a:gd name="connsiteY337" fmla="*/ 8564 h 10322"/>
                  <a:gd name="connsiteX338" fmla="*/ 9522 w 10000"/>
                  <a:gd name="connsiteY338" fmla="*/ 8551 h 10322"/>
                  <a:gd name="connsiteX339" fmla="*/ 9575 w 10000"/>
                  <a:gd name="connsiteY339" fmla="*/ 8538 h 10322"/>
                  <a:gd name="connsiteX340" fmla="*/ 9623 w 10000"/>
                  <a:gd name="connsiteY340" fmla="*/ 8526 h 10322"/>
                  <a:gd name="connsiteX341" fmla="*/ 9659 w 10000"/>
                  <a:gd name="connsiteY341" fmla="*/ 8513 h 10322"/>
                  <a:gd name="connsiteX342" fmla="*/ 9707 w 10000"/>
                  <a:gd name="connsiteY342" fmla="*/ 8500 h 10322"/>
                  <a:gd name="connsiteX343" fmla="*/ 9743 w 10000"/>
                  <a:gd name="connsiteY343" fmla="*/ 8488 h 10322"/>
                  <a:gd name="connsiteX344" fmla="*/ 9779 w 10000"/>
                  <a:gd name="connsiteY344" fmla="*/ 8475 h 10322"/>
                  <a:gd name="connsiteX345" fmla="*/ 9839 w 10000"/>
                  <a:gd name="connsiteY345" fmla="*/ 8462 h 10322"/>
                  <a:gd name="connsiteX346" fmla="*/ 9892 w 10000"/>
                  <a:gd name="connsiteY346" fmla="*/ 8450 h 10322"/>
                  <a:gd name="connsiteX347" fmla="*/ 9928 w 10000"/>
                  <a:gd name="connsiteY347" fmla="*/ 8424 h 10322"/>
                  <a:gd name="connsiteX348" fmla="*/ 9964 w 10000"/>
                  <a:gd name="connsiteY348" fmla="*/ 8412 h 10322"/>
                  <a:gd name="connsiteX349" fmla="*/ 9988 w 10000"/>
                  <a:gd name="connsiteY349" fmla="*/ 8412 h 10322"/>
                  <a:gd name="connsiteX350" fmla="*/ 10000 w 10000"/>
                  <a:gd name="connsiteY350" fmla="*/ 8412 h 10322"/>
                  <a:gd name="connsiteX351" fmla="*/ 9988 w 10000"/>
                  <a:gd name="connsiteY351" fmla="*/ 8399 h 10322"/>
                  <a:gd name="connsiteX352" fmla="*/ 9988 w 10000"/>
                  <a:gd name="connsiteY352" fmla="*/ 8387 h 10322"/>
                  <a:gd name="connsiteX353" fmla="*/ 9976 w 10000"/>
                  <a:gd name="connsiteY353" fmla="*/ 8361 h 10322"/>
                  <a:gd name="connsiteX354" fmla="*/ 9964 w 10000"/>
                  <a:gd name="connsiteY354" fmla="*/ 8336 h 10322"/>
                  <a:gd name="connsiteX355" fmla="*/ 9952 w 10000"/>
                  <a:gd name="connsiteY355" fmla="*/ 8285 h 10322"/>
                  <a:gd name="connsiteX356" fmla="*/ 9928 w 10000"/>
                  <a:gd name="connsiteY356" fmla="*/ 8241 h 10322"/>
                  <a:gd name="connsiteX357" fmla="*/ 9904 w 10000"/>
                  <a:gd name="connsiteY357" fmla="*/ 8178 h 10322"/>
                  <a:gd name="connsiteX358" fmla="*/ 9892 w 10000"/>
                  <a:gd name="connsiteY358" fmla="*/ 8102 h 10322"/>
                  <a:gd name="connsiteX359" fmla="*/ 9874 w 10000"/>
                  <a:gd name="connsiteY359" fmla="*/ 8064 h 10322"/>
                  <a:gd name="connsiteX360" fmla="*/ 9862 w 10000"/>
                  <a:gd name="connsiteY360" fmla="*/ 8013 h 10322"/>
                  <a:gd name="connsiteX361" fmla="*/ 9850 w 10000"/>
                  <a:gd name="connsiteY361" fmla="*/ 7975 h 10322"/>
                  <a:gd name="connsiteX362" fmla="*/ 9839 w 10000"/>
                  <a:gd name="connsiteY362" fmla="*/ 7937 h 10322"/>
                  <a:gd name="connsiteX363" fmla="*/ 9827 w 10000"/>
                  <a:gd name="connsiteY363" fmla="*/ 7881 h 10322"/>
                  <a:gd name="connsiteX364" fmla="*/ 9803 w 10000"/>
                  <a:gd name="connsiteY364" fmla="*/ 7843 h 10322"/>
                  <a:gd name="connsiteX365" fmla="*/ 9791 w 10000"/>
                  <a:gd name="connsiteY365" fmla="*/ 7792 h 10322"/>
                  <a:gd name="connsiteX366" fmla="*/ 9779 w 10000"/>
                  <a:gd name="connsiteY366" fmla="*/ 7741 h 10322"/>
                  <a:gd name="connsiteX367" fmla="*/ 9767 w 10000"/>
                  <a:gd name="connsiteY367" fmla="*/ 7691 h 10322"/>
                  <a:gd name="connsiteX368" fmla="*/ 9743 w 10000"/>
                  <a:gd name="connsiteY368" fmla="*/ 7640 h 10322"/>
                  <a:gd name="connsiteX369" fmla="*/ 9731 w 10000"/>
                  <a:gd name="connsiteY369" fmla="*/ 7583 h 10322"/>
                  <a:gd name="connsiteX370" fmla="*/ 9719 w 10000"/>
                  <a:gd name="connsiteY370" fmla="*/ 7533 h 10322"/>
                  <a:gd name="connsiteX371" fmla="*/ 9695 w 10000"/>
                  <a:gd name="connsiteY371" fmla="*/ 7469 h 10322"/>
                  <a:gd name="connsiteX372" fmla="*/ 9683 w 10000"/>
                  <a:gd name="connsiteY372" fmla="*/ 7406 h 10322"/>
                  <a:gd name="connsiteX373" fmla="*/ 9659 w 10000"/>
                  <a:gd name="connsiteY373" fmla="*/ 7356 h 10322"/>
                  <a:gd name="connsiteX374" fmla="*/ 9647 w 10000"/>
                  <a:gd name="connsiteY374" fmla="*/ 7292 h 10322"/>
                  <a:gd name="connsiteX375" fmla="*/ 9635 w 10000"/>
                  <a:gd name="connsiteY375" fmla="*/ 7223 h 10322"/>
                  <a:gd name="connsiteX376" fmla="*/ 9611 w 10000"/>
                  <a:gd name="connsiteY376" fmla="*/ 7159 h 10322"/>
                  <a:gd name="connsiteX377" fmla="*/ 9599 w 10000"/>
                  <a:gd name="connsiteY377" fmla="*/ 7096 h 10322"/>
                  <a:gd name="connsiteX378" fmla="*/ 9575 w 10000"/>
                  <a:gd name="connsiteY378" fmla="*/ 7020 h 10322"/>
                  <a:gd name="connsiteX379" fmla="*/ 9563 w 10000"/>
                  <a:gd name="connsiteY379" fmla="*/ 6957 h 10322"/>
                  <a:gd name="connsiteX380" fmla="*/ 9545 w 10000"/>
                  <a:gd name="connsiteY380" fmla="*/ 6887 h 10322"/>
                  <a:gd name="connsiteX381" fmla="*/ 9522 w 10000"/>
                  <a:gd name="connsiteY381" fmla="*/ 6812 h 10322"/>
                  <a:gd name="connsiteX382" fmla="*/ 9510 w 10000"/>
                  <a:gd name="connsiteY382" fmla="*/ 6748 h 10322"/>
                  <a:gd name="connsiteX383" fmla="*/ 9486 w 10000"/>
                  <a:gd name="connsiteY383" fmla="*/ 6672 h 10322"/>
                  <a:gd name="connsiteX384" fmla="*/ 9474 w 10000"/>
                  <a:gd name="connsiteY384" fmla="*/ 6603 h 10322"/>
                  <a:gd name="connsiteX385" fmla="*/ 9450 w 10000"/>
                  <a:gd name="connsiteY385" fmla="*/ 6527 h 10322"/>
                  <a:gd name="connsiteX386" fmla="*/ 9438 w 10000"/>
                  <a:gd name="connsiteY386" fmla="*/ 6464 h 10322"/>
                  <a:gd name="connsiteX387" fmla="*/ 9414 w 10000"/>
                  <a:gd name="connsiteY387" fmla="*/ 6375 h 10322"/>
                  <a:gd name="connsiteX388" fmla="*/ 9402 w 10000"/>
                  <a:gd name="connsiteY388" fmla="*/ 6312 h 10322"/>
                  <a:gd name="connsiteX389" fmla="*/ 9378 w 10000"/>
                  <a:gd name="connsiteY389" fmla="*/ 6242 h 10322"/>
                  <a:gd name="connsiteX390" fmla="*/ 9366 w 10000"/>
                  <a:gd name="connsiteY390" fmla="*/ 6166 h 10322"/>
                  <a:gd name="connsiteX391" fmla="*/ 9354 w 10000"/>
                  <a:gd name="connsiteY391" fmla="*/ 6078 h 10322"/>
                  <a:gd name="connsiteX392" fmla="*/ 9330 w 10000"/>
                  <a:gd name="connsiteY392" fmla="*/ 6002 h 10322"/>
                  <a:gd name="connsiteX393" fmla="*/ 9318 w 10000"/>
                  <a:gd name="connsiteY393" fmla="*/ 5932 h 10322"/>
                  <a:gd name="connsiteX394" fmla="*/ 9294 w 10000"/>
                  <a:gd name="connsiteY394" fmla="*/ 5844 h 10322"/>
                  <a:gd name="connsiteX395" fmla="*/ 9270 w 10000"/>
                  <a:gd name="connsiteY395" fmla="*/ 5768 h 10322"/>
                  <a:gd name="connsiteX396" fmla="*/ 9258 w 10000"/>
                  <a:gd name="connsiteY396" fmla="*/ 5692 h 10322"/>
                  <a:gd name="connsiteX397" fmla="*/ 9246 w 10000"/>
                  <a:gd name="connsiteY397" fmla="*/ 5610 h 10322"/>
                  <a:gd name="connsiteX398" fmla="*/ 9240 w 10000"/>
                  <a:gd name="connsiteY398" fmla="*/ 5534 h 10322"/>
                  <a:gd name="connsiteX399" fmla="*/ 9228 w 10000"/>
                  <a:gd name="connsiteY399" fmla="*/ 5445 h 10322"/>
                  <a:gd name="connsiteX400" fmla="*/ 9217 w 10000"/>
                  <a:gd name="connsiteY400" fmla="*/ 5369 h 10322"/>
                  <a:gd name="connsiteX401" fmla="*/ 9205 w 10000"/>
                  <a:gd name="connsiteY401" fmla="*/ 5294 h 10322"/>
                  <a:gd name="connsiteX402" fmla="*/ 9193 w 10000"/>
                  <a:gd name="connsiteY402" fmla="*/ 5224 h 10322"/>
                  <a:gd name="connsiteX403" fmla="*/ 9169 w 10000"/>
                  <a:gd name="connsiteY403" fmla="*/ 5135 h 10322"/>
                  <a:gd name="connsiteX404" fmla="*/ 9169 w 10000"/>
                  <a:gd name="connsiteY404" fmla="*/ 5060 h 10322"/>
                  <a:gd name="connsiteX405" fmla="*/ 9157 w 10000"/>
                  <a:gd name="connsiteY405" fmla="*/ 4984 h 10322"/>
                  <a:gd name="connsiteX406" fmla="*/ 9145 w 10000"/>
                  <a:gd name="connsiteY406" fmla="*/ 4901 h 10322"/>
                  <a:gd name="connsiteX407" fmla="*/ 9121 w 10000"/>
                  <a:gd name="connsiteY407" fmla="*/ 4825 h 10322"/>
                  <a:gd name="connsiteX408" fmla="*/ 9121 w 10000"/>
                  <a:gd name="connsiteY408" fmla="*/ 4737 h 10322"/>
                  <a:gd name="connsiteX409" fmla="*/ 9097 w 10000"/>
                  <a:gd name="connsiteY409" fmla="*/ 4661 h 10322"/>
                  <a:gd name="connsiteX410" fmla="*/ 9097 w 10000"/>
                  <a:gd name="connsiteY410" fmla="*/ 4591 h 10322"/>
                  <a:gd name="connsiteX411" fmla="*/ 9085 w 10000"/>
                  <a:gd name="connsiteY411" fmla="*/ 4503 h 10322"/>
                  <a:gd name="connsiteX412" fmla="*/ 9073 w 10000"/>
                  <a:gd name="connsiteY412" fmla="*/ 4427 h 10322"/>
                  <a:gd name="connsiteX413" fmla="*/ 9061 w 10000"/>
                  <a:gd name="connsiteY413" fmla="*/ 4351 h 10322"/>
                  <a:gd name="connsiteX414" fmla="*/ 9061 w 10000"/>
                  <a:gd name="connsiteY414" fmla="*/ 4294 h 10322"/>
                  <a:gd name="connsiteX415" fmla="*/ 9037 w 10000"/>
                  <a:gd name="connsiteY415" fmla="*/ 4206 h 10322"/>
                  <a:gd name="connsiteX416" fmla="*/ 9037 w 10000"/>
                  <a:gd name="connsiteY416" fmla="*/ 4130 h 10322"/>
                  <a:gd name="connsiteX417" fmla="*/ 9013 w 10000"/>
                  <a:gd name="connsiteY417" fmla="*/ 4054 h 10322"/>
                  <a:gd name="connsiteX418" fmla="*/ 9013 w 10000"/>
                  <a:gd name="connsiteY418" fmla="*/ 3978 h 10322"/>
                  <a:gd name="connsiteX419" fmla="*/ 9001 w 10000"/>
                  <a:gd name="connsiteY419" fmla="*/ 3908 h 10322"/>
                  <a:gd name="connsiteX420" fmla="*/ 8989 w 10000"/>
                  <a:gd name="connsiteY420" fmla="*/ 3845 h 10322"/>
                  <a:gd name="connsiteX421" fmla="*/ 8977 w 10000"/>
                  <a:gd name="connsiteY421" fmla="*/ 3769 h 10322"/>
                  <a:gd name="connsiteX422" fmla="*/ 8977 w 10000"/>
                  <a:gd name="connsiteY422" fmla="*/ 3706 h 10322"/>
                  <a:gd name="connsiteX423" fmla="*/ 8953 w 10000"/>
                  <a:gd name="connsiteY423" fmla="*/ 3630 h 10322"/>
                  <a:gd name="connsiteX424" fmla="*/ 8953 w 10000"/>
                  <a:gd name="connsiteY424" fmla="*/ 3560 h 10322"/>
                  <a:gd name="connsiteX425" fmla="*/ 8941 w 10000"/>
                  <a:gd name="connsiteY425" fmla="*/ 3497 h 10322"/>
                  <a:gd name="connsiteX426" fmla="*/ 8929 w 10000"/>
                  <a:gd name="connsiteY426" fmla="*/ 3421 h 10322"/>
                  <a:gd name="connsiteX427" fmla="*/ 8923 w 10000"/>
                  <a:gd name="connsiteY427" fmla="*/ 3358 h 10322"/>
                  <a:gd name="connsiteX428" fmla="*/ 8923 w 10000"/>
                  <a:gd name="connsiteY428" fmla="*/ 3301 h 10322"/>
                  <a:gd name="connsiteX429" fmla="*/ 8911 w 10000"/>
                  <a:gd name="connsiteY429" fmla="*/ 3238 h 10322"/>
                  <a:gd name="connsiteX430" fmla="*/ 8900 w 10000"/>
                  <a:gd name="connsiteY430" fmla="*/ 3175 h 10322"/>
                  <a:gd name="connsiteX431" fmla="*/ 8888 w 10000"/>
                  <a:gd name="connsiteY431" fmla="*/ 3111 h 10322"/>
                  <a:gd name="connsiteX432" fmla="*/ 8876 w 10000"/>
                  <a:gd name="connsiteY432" fmla="*/ 3048 h 10322"/>
                  <a:gd name="connsiteX433" fmla="*/ 8864 w 10000"/>
                  <a:gd name="connsiteY433" fmla="*/ 2985 h 10322"/>
                  <a:gd name="connsiteX434" fmla="*/ 8864 w 10000"/>
                  <a:gd name="connsiteY434" fmla="*/ 2941 h 10322"/>
                  <a:gd name="connsiteX435" fmla="*/ 8852 w 10000"/>
                  <a:gd name="connsiteY435" fmla="*/ 2877 h 10322"/>
                  <a:gd name="connsiteX436" fmla="*/ 8852 w 10000"/>
                  <a:gd name="connsiteY436" fmla="*/ 2814 h 10322"/>
                  <a:gd name="connsiteX437" fmla="*/ 8840 w 10000"/>
                  <a:gd name="connsiteY437" fmla="*/ 2763 h 10322"/>
                  <a:gd name="connsiteX438" fmla="*/ 8840 w 10000"/>
                  <a:gd name="connsiteY438" fmla="*/ 2713 h 10322"/>
                  <a:gd name="connsiteX439" fmla="*/ 8828 w 10000"/>
                  <a:gd name="connsiteY439" fmla="*/ 2650 h 10322"/>
                  <a:gd name="connsiteX440" fmla="*/ 8816 w 10000"/>
                  <a:gd name="connsiteY440" fmla="*/ 2605 h 10322"/>
                  <a:gd name="connsiteX441" fmla="*/ 8804 w 10000"/>
                  <a:gd name="connsiteY441" fmla="*/ 2555 h 10322"/>
                  <a:gd name="connsiteX442" fmla="*/ 8804 w 10000"/>
                  <a:gd name="connsiteY442" fmla="*/ 2504 h 10322"/>
                  <a:gd name="connsiteX443" fmla="*/ 8792 w 10000"/>
                  <a:gd name="connsiteY443" fmla="*/ 2454 h 10322"/>
                  <a:gd name="connsiteX444" fmla="*/ 8792 w 10000"/>
                  <a:gd name="connsiteY444" fmla="*/ 2403 h 10322"/>
                  <a:gd name="connsiteX445" fmla="*/ 8780 w 10000"/>
                  <a:gd name="connsiteY445" fmla="*/ 2352 h 10322"/>
                  <a:gd name="connsiteX446" fmla="*/ 8780 w 10000"/>
                  <a:gd name="connsiteY446" fmla="*/ 2314 h 10322"/>
                  <a:gd name="connsiteX447" fmla="*/ 8768 w 10000"/>
                  <a:gd name="connsiteY447" fmla="*/ 2283 h 10322"/>
                  <a:gd name="connsiteX448" fmla="*/ 8756 w 10000"/>
                  <a:gd name="connsiteY448" fmla="*/ 2232 h 10322"/>
                  <a:gd name="connsiteX449" fmla="*/ 8744 w 10000"/>
                  <a:gd name="connsiteY449" fmla="*/ 2194 h 10322"/>
                  <a:gd name="connsiteX450" fmla="*/ 8744 w 10000"/>
                  <a:gd name="connsiteY450" fmla="*/ 2156 h 10322"/>
                  <a:gd name="connsiteX451" fmla="*/ 8744 w 10000"/>
                  <a:gd name="connsiteY451" fmla="*/ 2118 h 10322"/>
                  <a:gd name="connsiteX452" fmla="*/ 8732 w 10000"/>
                  <a:gd name="connsiteY452" fmla="*/ 2080 h 10322"/>
                  <a:gd name="connsiteX453" fmla="*/ 8732 w 10000"/>
                  <a:gd name="connsiteY453" fmla="*/ 2055 h 10322"/>
                  <a:gd name="connsiteX454" fmla="*/ 8732 w 10000"/>
                  <a:gd name="connsiteY454" fmla="*/ 2030 h 10322"/>
                  <a:gd name="connsiteX455" fmla="*/ 8720 w 10000"/>
                  <a:gd name="connsiteY455" fmla="*/ 1973 h 10322"/>
                  <a:gd name="connsiteX456" fmla="*/ 8708 w 10000"/>
                  <a:gd name="connsiteY456" fmla="*/ 1922 h 10322"/>
                  <a:gd name="connsiteX457" fmla="*/ 8696 w 10000"/>
                  <a:gd name="connsiteY457" fmla="*/ 1872 h 10322"/>
                  <a:gd name="connsiteX458" fmla="*/ 8696 w 10000"/>
                  <a:gd name="connsiteY458" fmla="*/ 1846 h 10322"/>
                  <a:gd name="connsiteX459" fmla="*/ 8696 w 10000"/>
                  <a:gd name="connsiteY459" fmla="*/ 1796 h 10322"/>
                  <a:gd name="connsiteX460" fmla="*/ 8453 w 10000"/>
                  <a:gd name="connsiteY460" fmla="*/ 393 h 10322"/>
                  <a:gd name="connsiteX461" fmla="*/ 8069 w 10000"/>
                  <a:gd name="connsiteY461" fmla="*/ 335 h 10322"/>
                  <a:gd name="connsiteX462" fmla="*/ 8295 w 10000"/>
                  <a:gd name="connsiteY462" fmla="*/ 2403 h 10322"/>
                  <a:gd name="connsiteX463" fmla="*/ 8295 w 10000"/>
                  <a:gd name="connsiteY463" fmla="*/ 2416 h 10322"/>
                  <a:gd name="connsiteX464" fmla="*/ 8295 w 10000"/>
                  <a:gd name="connsiteY464" fmla="*/ 2466 h 10322"/>
                  <a:gd name="connsiteX465" fmla="*/ 8295 w 10000"/>
                  <a:gd name="connsiteY465" fmla="*/ 2492 h 10322"/>
                  <a:gd name="connsiteX466" fmla="*/ 8307 w 10000"/>
                  <a:gd name="connsiteY466" fmla="*/ 2542 h 10322"/>
                  <a:gd name="connsiteX467" fmla="*/ 8319 w 10000"/>
                  <a:gd name="connsiteY467" fmla="*/ 2580 h 10322"/>
                  <a:gd name="connsiteX468" fmla="*/ 8331 w 10000"/>
                  <a:gd name="connsiteY468" fmla="*/ 2637 h 10322"/>
                  <a:gd name="connsiteX469" fmla="*/ 8331 w 10000"/>
                  <a:gd name="connsiteY469" fmla="*/ 2700 h 10322"/>
                  <a:gd name="connsiteX470" fmla="*/ 8343 w 10000"/>
                  <a:gd name="connsiteY470" fmla="*/ 2763 h 10322"/>
                  <a:gd name="connsiteX471" fmla="*/ 8343 w 10000"/>
                  <a:gd name="connsiteY471" fmla="*/ 2801 h 10322"/>
                  <a:gd name="connsiteX472" fmla="*/ 8355 w 10000"/>
                  <a:gd name="connsiteY472" fmla="*/ 2839 h 10322"/>
                  <a:gd name="connsiteX473" fmla="*/ 8355 w 10000"/>
                  <a:gd name="connsiteY473" fmla="*/ 2877 h 10322"/>
                  <a:gd name="connsiteX474" fmla="*/ 8367 w 10000"/>
                  <a:gd name="connsiteY474" fmla="*/ 2915 h 10322"/>
                  <a:gd name="connsiteX475" fmla="*/ 8367 w 10000"/>
                  <a:gd name="connsiteY475" fmla="*/ 2966 h 10322"/>
                  <a:gd name="connsiteX476" fmla="*/ 8391 w 10000"/>
                  <a:gd name="connsiteY476" fmla="*/ 2998 h 10322"/>
                  <a:gd name="connsiteX477" fmla="*/ 8391 w 10000"/>
                  <a:gd name="connsiteY477" fmla="*/ 3035 h 10322"/>
                  <a:gd name="connsiteX478" fmla="*/ 8403 w 10000"/>
                  <a:gd name="connsiteY478" fmla="*/ 3086 h 10322"/>
                  <a:gd name="connsiteX479" fmla="*/ 8403 w 10000"/>
                  <a:gd name="connsiteY479" fmla="*/ 3124 h 10322"/>
                  <a:gd name="connsiteX480" fmla="*/ 8415 w 10000"/>
                  <a:gd name="connsiteY480" fmla="*/ 3175 h 10322"/>
                  <a:gd name="connsiteX481" fmla="*/ 8427 w 10000"/>
                  <a:gd name="connsiteY481" fmla="*/ 3225 h 10322"/>
                  <a:gd name="connsiteX482" fmla="*/ 8439 w 10000"/>
                  <a:gd name="connsiteY482" fmla="*/ 3288 h 10322"/>
                  <a:gd name="connsiteX483" fmla="*/ 8439 w 10000"/>
                  <a:gd name="connsiteY483" fmla="*/ 3333 h 10322"/>
                  <a:gd name="connsiteX484" fmla="*/ 8451 w 10000"/>
                  <a:gd name="connsiteY484" fmla="*/ 3383 h 10322"/>
                  <a:gd name="connsiteX485" fmla="*/ 8451 w 10000"/>
                  <a:gd name="connsiteY485" fmla="*/ 3421 h 10322"/>
                  <a:gd name="connsiteX486" fmla="*/ 8463 w 10000"/>
                  <a:gd name="connsiteY486" fmla="*/ 3485 h 10322"/>
                  <a:gd name="connsiteX487" fmla="*/ 8463 w 10000"/>
                  <a:gd name="connsiteY487" fmla="*/ 3535 h 10322"/>
                  <a:gd name="connsiteX488" fmla="*/ 8475 w 10000"/>
                  <a:gd name="connsiteY488" fmla="*/ 3598 h 10322"/>
                  <a:gd name="connsiteX489" fmla="*/ 8475 w 10000"/>
                  <a:gd name="connsiteY489" fmla="*/ 3655 h 10322"/>
                  <a:gd name="connsiteX490" fmla="*/ 8487 w 10000"/>
                  <a:gd name="connsiteY490" fmla="*/ 3706 h 10322"/>
                  <a:gd name="connsiteX491" fmla="*/ 8499 w 10000"/>
                  <a:gd name="connsiteY491" fmla="*/ 3769 h 10322"/>
                  <a:gd name="connsiteX492" fmla="*/ 8511 w 10000"/>
                  <a:gd name="connsiteY492" fmla="*/ 3832 h 10322"/>
                  <a:gd name="connsiteX493" fmla="*/ 8523 w 10000"/>
                  <a:gd name="connsiteY493" fmla="*/ 3896 h 10322"/>
                  <a:gd name="connsiteX494" fmla="*/ 8535 w 10000"/>
                  <a:gd name="connsiteY494" fmla="*/ 3946 h 10322"/>
                  <a:gd name="connsiteX495" fmla="*/ 8535 w 10000"/>
                  <a:gd name="connsiteY495" fmla="*/ 4003 h 10322"/>
                  <a:gd name="connsiteX496" fmla="*/ 8547 w 10000"/>
                  <a:gd name="connsiteY496" fmla="*/ 4066 h 10322"/>
                  <a:gd name="connsiteX497" fmla="*/ 8559 w 10000"/>
                  <a:gd name="connsiteY497" fmla="*/ 4142 h 10322"/>
                  <a:gd name="connsiteX498" fmla="*/ 8571 w 10000"/>
                  <a:gd name="connsiteY498" fmla="*/ 4206 h 10322"/>
                  <a:gd name="connsiteX499" fmla="*/ 8571 w 10000"/>
                  <a:gd name="connsiteY499" fmla="*/ 4269 h 10322"/>
                  <a:gd name="connsiteX500" fmla="*/ 8583 w 10000"/>
                  <a:gd name="connsiteY500" fmla="*/ 4326 h 10322"/>
                  <a:gd name="connsiteX501" fmla="*/ 8583 w 10000"/>
                  <a:gd name="connsiteY501" fmla="*/ 4389 h 10322"/>
                  <a:gd name="connsiteX502" fmla="*/ 8594 w 10000"/>
                  <a:gd name="connsiteY502" fmla="*/ 4465 h 10322"/>
                  <a:gd name="connsiteX503" fmla="*/ 8594 w 10000"/>
                  <a:gd name="connsiteY503" fmla="*/ 4541 h 10322"/>
                  <a:gd name="connsiteX504" fmla="*/ 8606 w 10000"/>
                  <a:gd name="connsiteY504" fmla="*/ 4604 h 10322"/>
                  <a:gd name="connsiteX505" fmla="*/ 8612 w 10000"/>
                  <a:gd name="connsiteY505" fmla="*/ 4674 h 10322"/>
                  <a:gd name="connsiteX506" fmla="*/ 8624 w 10000"/>
                  <a:gd name="connsiteY506" fmla="*/ 4737 h 10322"/>
                  <a:gd name="connsiteX507" fmla="*/ 8636 w 10000"/>
                  <a:gd name="connsiteY507" fmla="*/ 4813 h 10322"/>
                  <a:gd name="connsiteX508" fmla="*/ 8636 w 10000"/>
                  <a:gd name="connsiteY508" fmla="*/ 4876 h 10322"/>
                  <a:gd name="connsiteX509" fmla="*/ 8648 w 10000"/>
                  <a:gd name="connsiteY509" fmla="*/ 4952 h 10322"/>
                  <a:gd name="connsiteX510" fmla="*/ 8660 w 10000"/>
                  <a:gd name="connsiteY510" fmla="*/ 5022 h 10322"/>
                  <a:gd name="connsiteX511" fmla="*/ 8660 w 10000"/>
                  <a:gd name="connsiteY511" fmla="*/ 5097 h 10322"/>
                  <a:gd name="connsiteX512" fmla="*/ 8672 w 10000"/>
                  <a:gd name="connsiteY512" fmla="*/ 5161 h 10322"/>
                  <a:gd name="connsiteX513" fmla="*/ 8684 w 10000"/>
                  <a:gd name="connsiteY513" fmla="*/ 5237 h 10322"/>
                  <a:gd name="connsiteX514" fmla="*/ 8696 w 10000"/>
                  <a:gd name="connsiteY514" fmla="*/ 5306 h 10322"/>
                  <a:gd name="connsiteX515" fmla="*/ 8696 w 10000"/>
                  <a:gd name="connsiteY515" fmla="*/ 5382 h 10322"/>
                  <a:gd name="connsiteX516" fmla="*/ 8696 w 10000"/>
                  <a:gd name="connsiteY516" fmla="*/ 5445 h 10322"/>
                  <a:gd name="connsiteX517" fmla="*/ 8708 w 10000"/>
                  <a:gd name="connsiteY517" fmla="*/ 5521 h 10322"/>
                  <a:gd name="connsiteX518" fmla="*/ 8720 w 10000"/>
                  <a:gd name="connsiteY518" fmla="*/ 5597 h 10322"/>
                  <a:gd name="connsiteX519" fmla="*/ 8720 w 10000"/>
                  <a:gd name="connsiteY519" fmla="*/ 5654 h 10322"/>
                  <a:gd name="connsiteX520" fmla="*/ 8732 w 10000"/>
                  <a:gd name="connsiteY520" fmla="*/ 5730 h 10322"/>
                  <a:gd name="connsiteX521" fmla="*/ 8744 w 10000"/>
                  <a:gd name="connsiteY521" fmla="*/ 5806 h 10322"/>
                  <a:gd name="connsiteX522" fmla="*/ 8756 w 10000"/>
                  <a:gd name="connsiteY522" fmla="*/ 5882 h 10322"/>
                  <a:gd name="connsiteX523" fmla="*/ 8768 w 10000"/>
                  <a:gd name="connsiteY523" fmla="*/ 5932 h 10322"/>
                  <a:gd name="connsiteX524" fmla="*/ 8780 w 10000"/>
                  <a:gd name="connsiteY524" fmla="*/ 6002 h 10322"/>
                  <a:gd name="connsiteX525" fmla="*/ 8780 w 10000"/>
                  <a:gd name="connsiteY525" fmla="*/ 6065 h 10322"/>
                  <a:gd name="connsiteX526" fmla="*/ 8792 w 10000"/>
                  <a:gd name="connsiteY526" fmla="*/ 6141 h 10322"/>
                  <a:gd name="connsiteX527" fmla="*/ 8804 w 10000"/>
                  <a:gd name="connsiteY527" fmla="*/ 6192 h 10322"/>
                  <a:gd name="connsiteX528" fmla="*/ 8816 w 10000"/>
                  <a:gd name="connsiteY528" fmla="*/ 6268 h 10322"/>
                  <a:gd name="connsiteX529" fmla="*/ 8816 w 10000"/>
                  <a:gd name="connsiteY529" fmla="*/ 6325 h 10322"/>
                  <a:gd name="connsiteX530" fmla="*/ 8840 w 10000"/>
                  <a:gd name="connsiteY530" fmla="*/ 6388 h 10322"/>
                  <a:gd name="connsiteX531" fmla="*/ 8840 w 10000"/>
                  <a:gd name="connsiteY531" fmla="*/ 6451 h 10322"/>
                  <a:gd name="connsiteX532" fmla="*/ 8852 w 10000"/>
                  <a:gd name="connsiteY532" fmla="*/ 6514 h 10322"/>
                  <a:gd name="connsiteX533" fmla="*/ 8864 w 10000"/>
                  <a:gd name="connsiteY533" fmla="*/ 6578 h 10322"/>
                  <a:gd name="connsiteX534" fmla="*/ 8876 w 10000"/>
                  <a:gd name="connsiteY534" fmla="*/ 6634 h 10322"/>
                  <a:gd name="connsiteX535" fmla="*/ 8888 w 10000"/>
                  <a:gd name="connsiteY535" fmla="*/ 6698 h 10322"/>
                  <a:gd name="connsiteX536" fmla="*/ 8911 w 10000"/>
                  <a:gd name="connsiteY536" fmla="*/ 6748 h 10322"/>
                  <a:gd name="connsiteX537" fmla="*/ 8911 w 10000"/>
                  <a:gd name="connsiteY537" fmla="*/ 6812 h 10322"/>
                  <a:gd name="connsiteX538" fmla="*/ 8929 w 10000"/>
                  <a:gd name="connsiteY538" fmla="*/ 6875 h 10322"/>
                  <a:gd name="connsiteX539" fmla="*/ 8929 w 10000"/>
                  <a:gd name="connsiteY539" fmla="*/ 6925 h 10322"/>
                  <a:gd name="connsiteX540" fmla="*/ 8953 w 10000"/>
                  <a:gd name="connsiteY540" fmla="*/ 6970 h 10322"/>
                  <a:gd name="connsiteX541" fmla="*/ 8953 w 10000"/>
                  <a:gd name="connsiteY541" fmla="*/ 7020 h 10322"/>
                  <a:gd name="connsiteX542" fmla="*/ 8977 w 10000"/>
                  <a:gd name="connsiteY542" fmla="*/ 7084 h 10322"/>
                  <a:gd name="connsiteX543" fmla="*/ 8989 w 10000"/>
                  <a:gd name="connsiteY543" fmla="*/ 7134 h 10322"/>
                  <a:gd name="connsiteX544" fmla="*/ 9001 w 10000"/>
                  <a:gd name="connsiteY544" fmla="*/ 7185 h 10322"/>
                  <a:gd name="connsiteX545" fmla="*/ 9013 w 10000"/>
                  <a:gd name="connsiteY545" fmla="*/ 7235 h 10322"/>
                  <a:gd name="connsiteX546" fmla="*/ 9037 w 10000"/>
                  <a:gd name="connsiteY546" fmla="*/ 7280 h 10322"/>
                  <a:gd name="connsiteX547" fmla="*/ 9037 w 10000"/>
                  <a:gd name="connsiteY547" fmla="*/ 7318 h 10322"/>
                  <a:gd name="connsiteX548" fmla="*/ 9049 w 10000"/>
                  <a:gd name="connsiteY548" fmla="*/ 7368 h 10322"/>
                  <a:gd name="connsiteX549" fmla="*/ 9061 w 10000"/>
                  <a:gd name="connsiteY549" fmla="*/ 7419 h 10322"/>
                  <a:gd name="connsiteX550" fmla="*/ 9073 w 10000"/>
                  <a:gd name="connsiteY550" fmla="*/ 7457 h 10322"/>
                  <a:gd name="connsiteX551" fmla="*/ 9085 w 10000"/>
                  <a:gd name="connsiteY551" fmla="*/ 7507 h 10322"/>
                  <a:gd name="connsiteX552" fmla="*/ 9097 w 10000"/>
                  <a:gd name="connsiteY552" fmla="*/ 7545 h 10322"/>
                  <a:gd name="connsiteX553" fmla="*/ 9097 w 10000"/>
                  <a:gd name="connsiteY553" fmla="*/ 7583 h 10322"/>
                  <a:gd name="connsiteX554" fmla="*/ 9121 w 10000"/>
                  <a:gd name="connsiteY554" fmla="*/ 7628 h 10322"/>
                  <a:gd name="connsiteX555" fmla="*/ 9133 w 10000"/>
                  <a:gd name="connsiteY555" fmla="*/ 7691 h 10322"/>
                  <a:gd name="connsiteX556" fmla="*/ 9157 w 10000"/>
                  <a:gd name="connsiteY556" fmla="*/ 7767 h 10322"/>
                  <a:gd name="connsiteX557" fmla="*/ 9181 w 10000"/>
                  <a:gd name="connsiteY557" fmla="*/ 7817 h 10322"/>
                  <a:gd name="connsiteX558" fmla="*/ 9193 w 10000"/>
                  <a:gd name="connsiteY558" fmla="*/ 7881 h 10322"/>
                  <a:gd name="connsiteX559" fmla="*/ 9205 w 10000"/>
                  <a:gd name="connsiteY559" fmla="*/ 7931 h 10322"/>
                  <a:gd name="connsiteX560" fmla="*/ 9217 w 10000"/>
                  <a:gd name="connsiteY560" fmla="*/ 7975 h 10322"/>
                  <a:gd name="connsiteX561" fmla="*/ 9228 w 10000"/>
                  <a:gd name="connsiteY561" fmla="*/ 8001 h 10322"/>
                  <a:gd name="connsiteX562" fmla="*/ 9240 w 10000"/>
                  <a:gd name="connsiteY562" fmla="*/ 8051 h 10322"/>
                  <a:gd name="connsiteX563" fmla="*/ 9246 w 10000"/>
                  <a:gd name="connsiteY563" fmla="*/ 8089 h 10322"/>
                  <a:gd name="connsiteX564" fmla="*/ 9258 w 10000"/>
                  <a:gd name="connsiteY564" fmla="*/ 8102 h 10322"/>
                  <a:gd name="connsiteX565" fmla="*/ 9246 w 10000"/>
                  <a:gd name="connsiteY565" fmla="*/ 8102 h 10322"/>
                  <a:gd name="connsiteX566" fmla="*/ 9240 w 10000"/>
                  <a:gd name="connsiteY566" fmla="*/ 8102 h 10322"/>
                  <a:gd name="connsiteX567" fmla="*/ 9217 w 10000"/>
                  <a:gd name="connsiteY567" fmla="*/ 8115 h 10322"/>
                  <a:gd name="connsiteX568" fmla="*/ 9193 w 10000"/>
                  <a:gd name="connsiteY568" fmla="*/ 8127 h 10322"/>
                  <a:gd name="connsiteX569" fmla="*/ 9145 w 10000"/>
                  <a:gd name="connsiteY569" fmla="*/ 8127 h 10322"/>
                  <a:gd name="connsiteX570" fmla="*/ 9097 w 10000"/>
                  <a:gd name="connsiteY570" fmla="*/ 8152 h 10322"/>
                  <a:gd name="connsiteX571" fmla="*/ 9037 w 10000"/>
                  <a:gd name="connsiteY571" fmla="*/ 8178 h 10322"/>
                  <a:gd name="connsiteX572" fmla="*/ 8977 w 10000"/>
                  <a:gd name="connsiteY572" fmla="*/ 8190 h 10322"/>
                  <a:gd name="connsiteX573" fmla="*/ 8941 w 10000"/>
                  <a:gd name="connsiteY573" fmla="*/ 8203 h 10322"/>
                  <a:gd name="connsiteX574" fmla="*/ 8911 w 10000"/>
                  <a:gd name="connsiteY574" fmla="*/ 8216 h 10322"/>
                  <a:gd name="connsiteX575" fmla="*/ 8864 w 10000"/>
                  <a:gd name="connsiteY575" fmla="*/ 8216 h 10322"/>
                  <a:gd name="connsiteX576" fmla="*/ 8828 w 10000"/>
                  <a:gd name="connsiteY576" fmla="*/ 8228 h 10322"/>
                  <a:gd name="connsiteX577" fmla="*/ 8792 w 10000"/>
                  <a:gd name="connsiteY577" fmla="*/ 8241 h 10322"/>
                  <a:gd name="connsiteX578" fmla="*/ 8744 w 10000"/>
                  <a:gd name="connsiteY578" fmla="*/ 8254 h 10322"/>
                  <a:gd name="connsiteX579" fmla="*/ 8696 w 10000"/>
                  <a:gd name="connsiteY579" fmla="*/ 8266 h 10322"/>
                  <a:gd name="connsiteX580" fmla="*/ 8660 w 10000"/>
                  <a:gd name="connsiteY580" fmla="*/ 8285 h 10322"/>
                  <a:gd name="connsiteX581" fmla="*/ 8606 w 10000"/>
                  <a:gd name="connsiteY581" fmla="*/ 8298 h 10322"/>
                  <a:gd name="connsiteX582" fmla="*/ 8559 w 10000"/>
                  <a:gd name="connsiteY582" fmla="*/ 8311 h 10322"/>
                  <a:gd name="connsiteX583" fmla="*/ 8511 w 10000"/>
                  <a:gd name="connsiteY583" fmla="*/ 8323 h 10322"/>
                  <a:gd name="connsiteX584" fmla="*/ 8463 w 10000"/>
                  <a:gd name="connsiteY584" fmla="*/ 8349 h 10322"/>
                  <a:gd name="connsiteX585" fmla="*/ 8403 w 10000"/>
                  <a:gd name="connsiteY585" fmla="*/ 8361 h 10322"/>
                  <a:gd name="connsiteX586" fmla="*/ 8343 w 10000"/>
                  <a:gd name="connsiteY586" fmla="*/ 8374 h 10322"/>
                  <a:gd name="connsiteX587" fmla="*/ 8295 w 10000"/>
                  <a:gd name="connsiteY587" fmla="*/ 8387 h 10322"/>
                  <a:gd name="connsiteX588" fmla="*/ 8254 w 10000"/>
                  <a:gd name="connsiteY588" fmla="*/ 8412 h 10322"/>
                  <a:gd name="connsiteX589" fmla="*/ 8182 w 10000"/>
                  <a:gd name="connsiteY589" fmla="*/ 8424 h 10322"/>
                  <a:gd name="connsiteX590" fmla="*/ 8122 w 10000"/>
                  <a:gd name="connsiteY590" fmla="*/ 8437 h 10322"/>
                  <a:gd name="connsiteX591" fmla="*/ 8062 w 10000"/>
                  <a:gd name="connsiteY591" fmla="*/ 8450 h 10322"/>
                  <a:gd name="connsiteX592" fmla="*/ 8002 w 10000"/>
                  <a:gd name="connsiteY592" fmla="*/ 8475 h 10322"/>
                  <a:gd name="connsiteX593" fmla="*/ 7949 w 10000"/>
                  <a:gd name="connsiteY593" fmla="*/ 8488 h 10322"/>
                  <a:gd name="connsiteX594" fmla="*/ 7889 w 10000"/>
                  <a:gd name="connsiteY594" fmla="*/ 8500 h 10322"/>
                  <a:gd name="connsiteX595" fmla="*/ 7817 w 10000"/>
                  <a:gd name="connsiteY595" fmla="*/ 8526 h 10322"/>
                  <a:gd name="connsiteX596" fmla="*/ 7757 w 10000"/>
                  <a:gd name="connsiteY596" fmla="*/ 8538 h 10322"/>
                  <a:gd name="connsiteX597" fmla="*/ 7685 w 10000"/>
                  <a:gd name="connsiteY597" fmla="*/ 8551 h 10322"/>
                  <a:gd name="connsiteX598" fmla="*/ 7632 w 10000"/>
                  <a:gd name="connsiteY598" fmla="*/ 8576 h 10322"/>
                  <a:gd name="connsiteX599" fmla="*/ 7560 w 10000"/>
                  <a:gd name="connsiteY599" fmla="*/ 8589 h 10322"/>
                  <a:gd name="connsiteX600" fmla="*/ 7488 w 10000"/>
                  <a:gd name="connsiteY600" fmla="*/ 8595 h 10322"/>
                  <a:gd name="connsiteX601" fmla="*/ 7416 w 10000"/>
                  <a:gd name="connsiteY601" fmla="*/ 8608 h 10322"/>
                  <a:gd name="connsiteX602" fmla="*/ 7356 w 10000"/>
                  <a:gd name="connsiteY602" fmla="*/ 8633 h 10322"/>
                  <a:gd name="connsiteX603" fmla="*/ 7291 w 10000"/>
                  <a:gd name="connsiteY603" fmla="*/ 8646 h 10322"/>
                  <a:gd name="connsiteX604" fmla="*/ 7219 w 10000"/>
                  <a:gd name="connsiteY604" fmla="*/ 8671 h 10322"/>
                  <a:gd name="connsiteX605" fmla="*/ 7147 w 10000"/>
                  <a:gd name="connsiteY605" fmla="*/ 8684 h 10322"/>
                  <a:gd name="connsiteX606" fmla="*/ 7075 w 10000"/>
                  <a:gd name="connsiteY606" fmla="*/ 8696 h 10322"/>
                  <a:gd name="connsiteX607" fmla="*/ 7010 w 10000"/>
                  <a:gd name="connsiteY607" fmla="*/ 8709 h 10322"/>
                  <a:gd name="connsiteX608" fmla="*/ 6938 w 10000"/>
                  <a:gd name="connsiteY608" fmla="*/ 8734 h 10322"/>
                  <a:gd name="connsiteX609" fmla="*/ 6866 w 10000"/>
                  <a:gd name="connsiteY609" fmla="*/ 8747 h 10322"/>
                  <a:gd name="connsiteX610" fmla="*/ 6782 w 10000"/>
                  <a:gd name="connsiteY610" fmla="*/ 8760 h 10322"/>
                  <a:gd name="connsiteX611" fmla="*/ 6711 w 10000"/>
                  <a:gd name="connsiteY611" fmla="*/ 8772 h 10322"/>
                  <a:gd name="connsiteX612" fmla="*/ 6645 w 10000"/>
                  <a:gd name="connsiteY612" fmla="*/ 8785 h 10322"/>
                  <a:gd name="connsiteX613" fmla="*/ 6573 w 10000"/>
                  <a:gd name="connsiteY613" fmla="*/ 8798 h 10322"/>
                  <a:gd name="connsiteX614" fmla="*/ 6501 w 10000"/>
                  <a:gd name="connsiteY614" fmla="*/ 8810 h 10322"/>
                  <a:gd name="connsiteX615" fmla="*/ 6429 w 10000"/>
                  <a:gd name="connsiteY615" fmla="*/ 8836 h 10322"/>
                  <a:gd name="connsiteX616" fmla="*/ 6364 w 10000"/>
                  <a:gd name="connsiteY616" fmla="*/ 8848 h 10322"/>
                  <a:gd name="connsiteX617" fmla="*/ 6292 w 10000"/>
                  <a:gd name="connsiteY617" fmla="*/ 8861 h 10322"/>
                  <a:gd name="connsiteX618" fmla="*/ 6208 w 10000"/>
                  <a:gd name="connsiteY618" fmla="*/ 8874 h 10322"/>
                  <a:gd name="connsiteX619" fmla="*/ 6136 w 10000"/>
                  <a:gd name="connsiteY619" fmla="*/ 8886 h 10322"/>
                  <a:gd name="connsiteX620" fmla="*/ 6065 w 10000"/>
                  <a:gd name="connsiteY620" fmla="*/ 8899 h 10322"/>
                  <a:gd name="connsiteX621" fmla="*/ 5999 w 10000"/>
                  <a:gd name="connsiteY621" fmla="*/ 8912 h 10322"/>
                  <a:gd name="connsiteX622" fmla="*/ 5927 w 10000"/>
                  <a:gd name="connsiteY622" fmla="*/ 8924 h 10322"/>
                  <a:gd name="connsiteX623" fmla="*/ 5843 w 10000"/>
                  <a:gd name="connsiteY623" fmla="*/ 8924 h 10322"/>
                  <a:gd name="connsiteX624" fmla="*/ 5772 w 10000"/>
                  <a:gd name="connsiteY624" fmla="*/ 8930 h 10322"/>
                  <a:gd name="connsiteX625" fmla="*/ 5706 w 10000"/>
                  <a:gd name="connsiteY625" fmla="*/ 8943 h 10322"/>
                  <a:gd name="connsiteX626" fmla="*/ 5634 w 10000"/>
                  <a:gd name="connsiteY626" fmla="*/ 8956 h 10322"/>
                  <a:gd name="connsiteX627" fmla="*/ 5550 w 10000"/>
                  <a:gd name="connsiteY627" fmla="*/ 8968 h 10322"/>
                  <a:gd name="connsiteX628" fmla="*/ 5478 w 10000"/>
                  <a:gd name="connsiteY628" fmla="*/ 8994 h 10322"/>
                  <a:gd name="connsiteX629" fmla="*/ 5413 w 10000"/>
                  <a:gd name="connsiteY629" fmla="*/ 9006 h 10322"/>
                  <a:gd name="connsiteX630" fmla="*/ 5329 w 10000"/>
                  <a:gd name="connsiteY630" fmla="*/ 9019 h 10322"/>
                  <a:gd name="connsiteX631" fmla="*/ 5257 w 10000"/>
                  <a:gd name="connsiteY631" fmla="*/ 9032 h 10322"/>
                  <a:gd name="connsiteX632" fmla="*/ 5185 w 10000"/>
                  <a:gd name="connsiteY632" fmla="*/ 9044 h 10322"/>
                  <a:gd name="connsiteX633" fmla="*/ 5114 w 10000"/>
                  <a:gd name="connsiteY633" fmla="*/ 9057 h 10322"/>
                  <a:gd name="connsiteX634" fmla="*/ 5036 w 10000"/>
                  <a:gd name="connsiteY634" fmla="*/ 9070 h 10322"/>
                  <a:gd name="connsiteX635" fmla="*/ 4964 w 10000"/>
                  <a:gd name="connsiteY635" fmla="*/ 9082 h 10322"/>
                  <a:gd name="connsiteX636" fmla="*/ 4892 w 10000"/>
                  <a:gd name="connsiteY636" fmla="*/ 9108 h 10322"/>
                  <a:gd name="connsiteX637" fmla="*/ 4821 w 10000"/>
                  <a:gd name="connsiteY637" fmla="*/ 9120 h 10322"/>
                  <a:gd name="connsiteX638" fmla="*/ 4755 w 10000"/>
                  <a:gd name="connsiteY638" fmla="*/ 9133 h 10322"/>
                  <a:gd name="connsiteX639" fmla="*/ 4671 w 10000"/>
                  <a:gd name="connsiteY639" fmla="*/ 9146 h 10322"/>
                  <a:gd name="connsiteX640" fmla="*/ 4599 w 10000"/>
                  <a:gd name="connsiteY640" fmla="*/ 9158 h 10322"/>
                  <a:gd name="connsiteX641" fmla="*/ 4528 w 10000"/>
                  <a:gd name="connsiteY641" fmla="*/ 9171 h 10322"/>
                  <a:gd name="connsiteX642" fmla="*/ 4462 w 10000"/>
                  <a:gd name="connsiteY642" fmla="*/ 9183 h 10322"/>
                  <a:gd name="connsiteX643" fmla="*/ 4390 w 10000"/>
                  <a:gd name="connsiteY643" fmla="*/ 9196 h 10322"/>
                  <a:gd name="connsiteX644" fmla="*/ 4330 w 10000"/>
                  <a:gd name="connsiteY644" fmla="*/ 9221 h 10322"/>
                  <a:gd name="connsiteX645" fmla="*/ 4258 w 10000"/>
                  <a:gd name="connsiteY645" fmla="*/ 9234 h 10322"/>
                  <a:gd name="connsiteX646" fmla="*/ 4187 w 10000"/>
                  <a:gd name="connsiteY646" fmla="*/ 9247 h 10322"/>
                  <a:gd name="connsiteX647" fmla="*/ 4121 w 10000"/>
                  <a:gd name="connsiteY647" fmla="*/ 9259 h 10322"/>
                  <a:gd name="connsiteX648" fmla="*/ 4061 w 10000"/>
                  <a:gd name="connsiteY648" fmla="*/ 9278 h 10322"/>
                  <a:gd name="connsiteX649" fmla="*/ 3989 w 10000"/>
                  <a:gd name="connsiteY649" fmla="*/ 9291 h 10322"/>
                  <a:gd name="connsiteX650" fmla="*/ 3929 w 10000"/>
                  <a:gd name="connsiteY650" fmla="*/ 9304 h 10322"/>
                  <a:gd name="connsiteX651" fmla="*/ 3870 w 10000"/>
                  <a:gd name="connsiteY651" fmla="*/ 9316 h 10322"/>
                  <a:gd name="connsiteX652" fmla="*/ 3816 w 10000"/>
                  <a:gd name="connsiteY652" fmla="*/ 9329 h 10322"/>
                  <a:gd name="connsiteX653" fmla="*/ 3744 w 10000"/>
                  <a:gd name="connsiteY653" fmla="*/ 9342 h 10322"/>
                  <a:gd name="connsiteX654" fmla="*/ 3684 w 10000"/>
                  <a:gd name="connsiteY654" fmla="*/ 9354 h 10322"/>
                  <a:gd name="connsiteX655" fmla="*/ 3624 w 10000"/>
                  <a:gd name="connsiteY655" fmla="*/ 9367 h 10322"/>
                  <a:gd name="connsiteX656" fmla="*/ 3577 w 10000"/>
                  <a:gd name="connsiteY656" fmla="*/ 9380 h 10322"/>
                  <a:gd name="connsiteX657" fmla="*/ 3523 w 10000"/>
                  <a:gd name="connsiteY657" fmla="*/ 9392 h 10322"/>
                  <a:gd name="connsiteX658" fmla="*/ 3463 w 10000"/>
                  <a:gd name="connsiteY658" fmla="*/ 9405 h 10322"/>
                  <a:gd name="connsiteX659" fmla="*/ 3415 w 10000"/>
                  <a:gd name="connsiteY659" fmla="*/ 9418 h 10322"/>
                  <a:gd name="connsiteX660" fmla="*/ 3367 w 10000"/>
                  <a:gd name="connsiteY660" fmla="*/ 9430 h 10322"/>
                  <a:gd name="connsiteX661" fmla="*/ 3307 w 10000"/>
                  <a:gd name="connsiteY661" fmla="*/ 9443 h 10322"/>
                  <a:gd name="connsiteX662" fmla="*/ 3260 w 10000"/>
                  <a:gd name="connsiteY662" fmla="*/ 9455 h 10322"/>
                  <a:gd name="connsiteX663" fmla="*/ 3212 w 10000"/>
                  <a:gd name="connsiteY663" fmla="*/ 9455 h 10322"/>
                  <a:gd name="connsiteX664" fmla="*/ 3182 w 10000"/>
                  <a:gd name="connsiteY664" fmla="*/ 9468 h 10322"/>
                  <a:gd name="connsiteX665" fmla="*/ 3134 w 10000"/>
                  <a:gd name="connsiteY665" fmla="*/ 9481 h 10322"/>
                  <a:gd name="connsiteX666" fmla="*/ 3086 w 10000"/>
                  <a:gd name="connsiteY666" fmla="*/ 9493 h 10322"/>
                  <a:gd name="connsiteX667" fmla="*/ 3050 w 10000"/>
                  <a:gd name="connsiteY667" fmla="*/ 9506 h 10322"/>
                  <a:gd name="connsiteX668" fmla="*/ 3014 w 10000"/>
                  <a:gd name="connsiteY668" fmla="*/ 9519 h 10322"/>
                  <a:gd name="connsiteX669" fmla="*/ 2978 w 10000"/>
                  <a:gd name="connsiteY669" fmla="*/ 9519 h 10322"/>
                  <a:gd name="connsiteX670" fmla="*/ 2943 w 10000"/>
                  <a:gd name="connsiteY670" fmla="*/ 9531 h 10322"/>
                  <a:gd name="connsiteX671" fmla="*/ 2907 w 10000"/>
                  <a:gd name="connsiteY671" fmla="*/ 9531 h 10322"/>
                  <a:gd name="connsiteX672" fmla="*/ 2889 w 10000"/>
                  <a:gd name="connsiteY672" fmla="*/ 9544 h 10322"/>
                  <a:gd name="connsiteX673" fmla="*/ 2829 w 10000"/>
                  <a:gd name="connsiteY673" fmla="*/ 9557 h 10322"/>
                  <a:gd name="connsiteX674" fmla="*/ 2793 w 10000"/>
                  <a:gd name="connsiteY674" fmla="*/ 9569 h 10322"/>
                  <a:gd name="connsiteX675" fmla="*/ 2757 w 10000"/>
                  <a:gd name="connsiteY675" fmla="*/ 9582 h 10322"/>
                  <a:gd name="connsiteX676" fmla="*/ 2733 w 10000"/>
                  <a:gd name="connsiteY676" fmla="*/ 9582 h 10322"/>
                  <a:gd name="connsiteX677" fmla="*/ 2709 w 10000"/>
                  <a:gd name="connsiteY677" fmla="*/ 9588 h 10322"/>
                  <a:gd name="connsiteX678" fmla="*/ 2709 w 10000"/>
                  <a:gd name="connsiteY678" fmla="*/ 9588 h 10322"/>
                  <a:gd name="connsiteX679" fmla="*/ 2709 w 10000"/>
                  <a:gd name="connsiteY679" fmla="*/ 9582 h 10322"/>
                  <a:gd name="connsiteX680" fmla="*/ 2697 w 10000"/>
                  <a:gd name="connsiteY680" fmla="*/ 9544 h 10322"/>
                  <a:gd name="connsiteX681" fmla="*/ 2697 w 10000"/>
                  <a:gd name="connsiteY681" fmla="*/ 9493 h 10322"/>
                  <a:gd name="connsiteX682" fmla="*/ 2685 w 10000"/>
                  <a:gd name="connsiteY682" fmla="*/ 9468 h 10322"/>
                  <a:gd name="connsiteX683" fmla="*/ 2685 w 10000"/>
                  <a:gd name="connsiteY683" fmla="*/ 9418 h 10322"/>
                  <a:gd name="connsiteX684" fmla="*/ 2685 w 10000"/>
                  <a:gd name="connsiteY684" fmla="*/ 9380 h 10322"/>
                  <a:gd name="connsiteX685" fmla="*/ 2673 w 10000"/>
                  <a:gd name="connsiteY685" fmla="*/ 9304 h 10322"/>
                  <a:gd name="connsiteX686" fmla="*/ 2661 w 10000"/>
                  <a:gd name="connsiteY686" fmla="*/ 9259 h 10322"/>
                  <a:gd name="connsiteX687" fmla="*/ 2661 w 10000"/>
                  <a:gd name="connsiteY687" fmla="*/ 9209 h 10322"/>
                  <a:gd name="connsiteX688" fmla="*/ 2650 w 10000"/>
                  <a:gd name="connsiteY688" fmla="*/ 9183 h 10322"/>
                  <a:gd name="connsiteX689" fmla="*/ 2650 w 10000"/>
                  <a:gd name="connsiteY689" fmla="*/ 9146 h 10322"/>
                  <a:gd name="connsiteX690" fmla="*/ 2650 w 10000"/>
                  <a:gd name="connsiteY690" fmla="*/ 9108 h 10322"/>
                  <a:gd name="connsiteX691" fmla="*/ 2638 w 10000"/>
                  <a:gd name="connsiteY691" fmla="*/ 9057 h 10322"/>
                  <a:gd name="connsiteX692" fmla="*/ 2626 w 10000"/>
                  <a:gd name="connsiteY692" fmla="*/ 9019 h 10322"/>
                  <a:gd name="connsiteX693" fmla="*/ 2626 w 10000"/>
                  <a:gd name="connsiteY693" fmla="*/ 8981 h 10322"/>
                  <a:gd name="connsiteX694" fmla="*/ 2614 w 10000"/>
                  <a:gd name="connsiteY694" fmla="*/ 8943 h 10322"/>
                  <a:gd name="connsiteX695" fmla="*/ 2602 w 10000"/>
                  <a:gd name="connsiteY695" fmla="*/ 8899 h 10322"/>
                  <a:gd name="connsiteX696" fmla="*/ 2602 w 10000"/>
                  <a:gd name="connsiteY696" fmla="*/ 8861 h 10322"/>
                  <a:gd name="connsiteX697" fmla="*/ 2590 w 10000"/>
                  <a:gd name="connsiteY697" fmla="*/ 8810 h 10322"/>
                  <a:gd name="connsiteX698" fmla="*/ 2590 w 10000"/>
                  <a:gd name="connsiteY698" fmla="*/ 8760 h 10322"/>
                  <a:gd name="connsiteX699" fmla="*/ 2578 w 10000"/>
                  <a:gd name="connsiteY699" fmla="*/ 8696 h 10322"/>
                  <a:gd name="connsiteX700" fmla="*/ 2572 w 10000"/>
                  <a:gd name="connsiteY700" fmla="*/ 8646 h 10322"/>
                  <a:gd name="connsiteX701" fmla="*/ 2560 w 10000"/>
                  <a:gd name="connsiteY701" fmla="*/ 8595 h 10322"/>
                  <a:gd name="connsiteX702" fmla="*/ 2548 w 10000"/>
                  <a:gd name="connsiteY702" fmla="*/ 8551 h 10322"/>
                  <a:gd name="connsiteX703" fmla="*/ 2536 w 10000"/>
                  <a:gd name="connsiteY703" fmla="*/ 8488 h 10322"/>
                  <a:gd name="connsiteX704" fmla="*/ 2536 w 10000"/>
                  <a:gd name="connsiteY704" fmla="*/ 8437 h 10322"/>
                  <a:gd name="connsiteX705" fmla="*/ 2524 w 10000"/>
                  <a:gd name="connsiteY705" fmla="*/ 8374 h 10322"/>
                  <a:gd name="connsiteX706" fmla="*/ 2512 w 10000"/>
                  <a:gd name="connsiteY706" fmla="*/ 8323 h 10322"/>
                  <a:gd name="connsiteX707" fmla="*/ 2488 w 10000"/>
                  <a:gd name="connsiteY707" fmla="*/ 8254 h 10322"/>
                  <a:gd name="connsiteX708" fmla="*/ 2476 w 10000"/>
                  <a:gd name="connsiteY708" fmla="*/ 8203 h 10322"/>
                  <a:gd name="connsiteX709" fmla="*/ 2464 w 10000"/>
                  <a:gd name="connsiteY709" fmla="*/ 8127 h 10322"/>
                  <a:gd name="connsiteX710" fmla="*/ 2452 w 10000"/>
                  <a:gd name="connsiteY710" fmla="*/ 8077 h 10322"/>
                  <a:gd name="connsiteX711" fmla="*/ 2440 w 10000"/>
                  <a:gd name="connsiteY711" fmla="*/ 8001 h 10322"/>
                  <a:gd name="connsiteX712" fmla="*/ 2428 w 10000"/>
                  <a:gd name="connsiteY712" fmla="*/ 7937 h 10322"/>
                  <a:gd name="connsiteX713" fmla="*/ 2416 w 10000"/>
                  <a:gd name="connsiteY713" fmla="*/ 7868 h 10322"/>
                  <a:gd name="connsiteX714" fmla="*/ 2404 w 10000"/>
                  <a:gd name="connsiteY714" fmla="*/ 7805 h 10322"/>
                  <a:gd name="connsiteX715" fmla="*/ 2380 w 10000"/>
                  <a:gd name="connsiteY715" fmla="*/ 7729 h 10322"/>
                  <a:gd name="connsiteX716" fmla="*/ 2356 w 10000"/>
                  <a:gd name="connsiteY716" fmla="*/ 7665 h 10322"/>
                  <a:gd name="connsiteX717" fmla="*/ 2344 w 10000"/>
                  <a:gd name="connsiteY717" fmla="*/ 7596 h 10322"/>
                  <a:gd name="connsiteX718" fmla="*/ 2333 w 10000"/>
                  <a:gd name="connsiteY718" fmla="*/ 7520 h 10322"/>
                  <a:gd name="connsiteX719" fmla="*/ 2309 w 10000"/>
                  <a:gd name="connsiteY719" fmla="*/ 7444 h 10322"/>
                  <a:gd name="connsiteX720" fmla="*/ 2297 w 10000"/>
                  <a:gd name="connsiteY720" fmla="*/ 7368 h 10322"/>
                  <a:gd name="connsiteX721" fmla="*/ 2273 w 10000"/>
                  <a:gd name="connsiteY721" fmla="*/ 7292 h 10322"/>
                  <a:gd name="connsiteX722" fmla="*/ 2261 w 10000"/>
                  <a:gd name="connsiteY722" fmla="*/ 7223 h 10322"/>
                  <a:gd name="connsiteX723" fmla="*/ 2243 w 10000"/>
                  <a:gd name="connsiteY723" fmla="*/ 7147 h 10322"/>
                  <a:gd name="connsiteX724" fmla="*/ 2219 w 10000"/>
                  <a:gd name="connsiteY724" fmla="*/ 7058 h 10322"/>
                  <a:gd name="connsiteX725" fmla="*/ 2195 w 10000"/>
                  <a:gd name="connsiteY725" fmla="*/ 6982 h 10322"/>
                  <a:gd name="connsiteX726" fmla="*/ 2171 w 10000"/>
                  <a:gd name="connsiteY726" fmla="*/ 6913 h 10322"/>
                  <a:gd name="connsiteX727" fmla="*/ 2147 w 10000"/>
                  <a:gd name="connsiteY727" fmla="*/ 6824 h 10322"/>
                  <a:gd name="connsiteX728" fmla="*/ 2135 w 10000"/>
                  <a:gd name="connsiteY728" fmla="*/ 6748 h 10322"/>
                  <a:gd name="connsiteX729" fmla="*/ 2111 w 10000"/>
                  <a:gd name="connsiteY729" fmla="*/ 6660 h 10322"/>
                  <a:gd name="connsiteX730" fmla="*/ 2087 w 10000"/>
                  <a:gd name="connsiteY730" fmla="*/ 6590 h 10322"/>
                  <a:gd name="connsiteX731" fmla="*/ 2051 w 10000"/>
                  <a:gd name="connsiteY731" fmla="*/ 6489 h 10322"/>
                  <a:gd name="connsiteX732" fmla="*/ 2028 w 10000"/>
                  <a:gd name="connsiteY732" fmla="*/ 6400 h 10322"/>
                  <a:gd name="connsiteX733" fmla="*/ 2004 w 10000"/>
                  <a:gd name="connsiteY733" fmla="*/ 6312 h 10322"/>
                  <a:gd name="connsiteX734" fmla="*/ 1980 w 10000"/>
                  <a:gd name="connsiteY734" fmla="*/ 6230 h 10322"/>
                  <a:gd name="connsiteX735" fmla="*/ 1944 w 10000"/>
                  <a:gd name="connsiteY735" fmla="*/ 6128 h 10322"/>
                  <a:gd name="connsiteX736" fmla="*/ 1926 w 10000"/>
                  <a:gd name="connsiteY736" fmla="*/ 6040 h 10322"/>
                  <a:gd name="connsiteX737" fmla="*/ 1902 w 10000"/>
                  <a:gd name="connsiteY737" fmla="*/ 5945 h 10322"/>
                  <a:gd name="connsiteX738" fmla="*/ 1878 w 10000"/>
                  <a:gd name="connsiteY738" fmla="*/ 5856 h 10322"/>
                  <a:gd name="connsiteX739" fmla="*/ 1854 w 10000"/>
                  <a:gd name="connsiteY739" fmla="*/ 5755 h 10322"/>
                  <a:gd name="connsiteX740" fmla="*/ 1818 w 10000"/>
                  <a:gd name="connsiteY740" fmla="*/ 5654 h 10322"/>
                  <a:gd name="connsiteX741" fmla="*/ 1794 w 10000"/>
                  <a:gd name="connsiteY741" fmla="*/ 5559 h 10322"/>
                  <a:gd name="connsiteX742" fmla="*/ 1770 w 10000"/>
                  <a:gd name="connsiteY742" fmla="*/ 5458 h 10322"/>
                  <a:gd name="connsiteX743" fmla="*/ 1734 w 10000"/>
                  <a:gd name="connsiteY743" fmla="*/ 5357 h 10322"/>
                  <a:gd name="connsiteX744" fmla="*/ 1711 w 10000"/>
                  <a:gd name="connsiteY744" fmla="*/ 5262 h 10322"/>
                  <a:gd name="connsiteX745" fmla="*/ 1675 w 10000"/>
                  <a:gd name="connsiteY745" fmla="*/ 5161 h 10322"/>
                  <a:gd name="connsiteX746" fmla="*/ 1651 w 10000"/>
                  <a:gd name="connsiteY746" fmla="*/ 5060 h 10322"/>
                  <a:gd name="connsiteX747" fmla="*/ 1615 w 10000"/>
                  <a:gd name="connsiteY747" fmla="*/ 4958 h 10322"/>
                  <a:gd name="connsiteX748" fmla="*/ 1597 w 10000"/>
                  <a:gd name="connsiteY748" fmla="*/ 4851 h 10322"/>
                  <a:gd name="connsiteX749" fmla="*/ 1561 w 10000"/>
                  <a:gd name="connsiteY749" fmla="*/ 4750 h 10322"/>
                  <a:gd name="connsiteX750" fmla="*/ 1537 w 10000"/>
                  <a:gd name="connsiteY750" fmla="*/ 4648 h 10322"/>
                  <a:gd name="connsiteX751" fmla="*/ 1501 w 10000"/>
                  <a:gd name="connsiteY751" fmla="*/ 4553 h 10322"/>
                  <a:gd name="connsiteX752" fmla="*/ 1477 w 10000"/>
                  <a:gd name="connsiteY752" fmla="*/ 4440 h 10322"/>
                  <a:gd name="connsiteX753" fmla="*/ 1441 w 10000"/>
                  <a:gd name="connsiteY753" fmla="*/ 4338 h 10322"/>
                  <a:gd name="connsiteX754" fmla="*/ 1417 w 10000"/>
                  <a:gd name="connsiteY754" fmla="*/ 4244 h 10322"/>
                  <a:gd name="connsiteX755" fmla="*/ 1394 w 10000"/>
                  <a:gd name="connsiteY755" fmla="*/ 4142 h 10322"/>
                  <a:gd name="connsiteX756" fmla="*/ 1370 w 10000"/>
                  <a:gd name="connsiteY756" fmla="*/ 4041 h 10322"/>
                  <a:gd name="connsiteX757" fmla="*/ 1334 w 10000"/>
                  <a:gd name="connsiteY757" fmla="*/ 3946 h 10322"/>
                  <a:gd name="connsiteX758" fmla="*/ 1310 w 10000"/>
                  <a:gd name="connsiteY758" fmla="*/ 3845 h 10322"/>
                  <a:gd name="connsiteX759" fmla="*/ 1280 w 10000"/>
                  <a:gd name="connsiteY759" fmla="*/ 3744 h 10322"/>
                  <a:gd name="connsiteX760" fmla="*/ 1256 w 10000"/>
                  <a:gd name="connsiteY760" fmla="*/ 3643 h 10322"/>
                  <a:gd name="connsiteX761" fmla="*/ 1232 w 10000"/>
                  <a:gd name="connsiteY761" fmla="*/ 3560 h 10322"/>
                  <a:gd name="connsiteX762" fmla="*/ 1208 w 10000"/>
                  <a:gd name="connsiteY762" fmla="*/ 3472 h 10322"/>
                  <a:gd name="connsiteX763" fmla="*/ 1172 w 10000"/>
                  <a:gd name="connsiteY763" fmla="*/ 3371 h 10322"/>
                  <a:gd name="connsiteX764" fmla="*/ 1148 w 10000"/>
                  <a:gd name="connsiteY764" fmla="*/ 3276 h 10322"/>
                  <a:gd name="connsiteX765" fmla="*/ 1124 w 10000"/>
                  <a:gd name="connsiteY765" fmla="*/ 3175 h 10322"/>
                  <a:gd name="connsiteX766" fmla="*/ 1100 w 10000"/>
                  <a:gd name="connsiteY766" fmla="*/ 3099 h 10322"/>
                  <a:gd name="connsiteX767" fmla="*/ 1077 w 10000"/>
                  <a:gd name="connsiteY767" fmla="*/ 2998 h 10322"/>
                  <a:gd name="connsiteX768" fmla="*/ 1041 w 10000"/>
                  <a:gd name="connsiteY768" fmla="*/ 2915 h 10322"/>
                  <a:gd name="connsiteX769" fmla="*/ 1029 w 10000"/>
                  <a:gd name="connsiteY769" fmla="*/ 2839 h 10322"/>
                  <a:gd name="connsiteX770" fmla="*/ 1005 w 10000"/>
                  <a:gd name="connsiteY770" fmla="*/ 2763 h 10322"/>
                  <a:gd name="connsiteX771" fmla="*/ 981 w 10000"/>
                  <a:gd name="connsiteY771" fmla="*/ 2688 h 10322"/>
                  <a:gd name="connsiteX772" fmla="*/ 963 w 10000"/>
                  <a:gd name="connsiteY772" fmla="*/ 2605 h 10322"/>
                  <a:gd name="connsiteX773" fmla="*/ 951 w 10000"/>
                  <a:gd name="connsiteY773" fmla="*/ 2529 h 10322"/>
                  <a:gd name="connsiteX774" fmla="*/ 927 w 10000"/>
                  <a:gd name="connsiteY774" fmla="*/ 2466 h 10322"/>
                  <a:gd name="connsiteX775" fmla="*/ 903 w 10000"/>
                  <a:gd name="connsiteY775" fmla="*/ 2390 h 10322"/>
                  <a:gd name="connsiteX776" fmla="*/ 891 w 10000"/>
                  <a:gd name="connsiteY776" fmla="*/ 2327 h 10322"/>
                  <a:gd name="connsiteX777" fmla="*/ 867 w 10000"/>
                  <a:gd name="connsiteY777" fmla="*/ 2270 h 10322"/>
                  <a:gd name="connsiteX778" fmla="*/ 855 w 10000"/>
                  <a:gd name="connsiteY778" fmla="*/ 2207 h 10322"/>
                  <a:gd name="connsiteX779" fmla="*/ 843 w 10000"/>
                  <a:gd name="connsiteY779" fmla="*/ 2144 h 10322"/>
                  <a:gd name="connsiteX780" fmla="*/ 819 w 10000"/>
                  <a:gd name="connsiteY780" fmla="*/ 2080 h 10322"/>
                  <a:gd name="connsiteX781" fmla="*/ 807 w 10000"/>
                  <a:gd name="connsiteY781" fmla="*/ 2030 h 10322"/>
                  <a:gd name="connsiteX782" fmla="*/ 783 w 10000"/>
                  <a:gd name="connsiteY782" fmla="*/ 1992 h 10322"/>
                  <a:gd name="connsiteX783" fmla="*/ 772 w 10000"/>
                  <a:gd name="connsiteY783" fmla="*/ 1948 h 10322"/>
                  <a:gd name="connsiteX784" fmla="*/ 760 w 10000"/>
                  <a:gd name="connsiteY784" fmla="*/ 1910 h 10322"/>
                  <a:gd name="connsiteX785" fmla="*/ 748 w 10000"/>
                  <a:gd name="connsiteY785" fmla="*/ 1872 h 10322"/>
                  <a:gd name="connsiteX786" fmla="*/ 748 w 10000"/>
                  <a:gd name="connsiteY786" fmla="*/ 1834 h 10322"/>
                  <a:gd name="connsiteX787" fmla="*/ 724 w 10000"/>
                  <a:gd name="connsiteY787" fmla="*/ 1770 h 10322"/>
                  <a:gd name="connsiteX788" fmla="*/ 724 w 10000"/>
                  <a:gd name="connsiteY788" fmla="*/ 1732 h 10322"/>
                  <a:gd name="connsiteX789" fmla="*/ 712 w 10000"/>
                  <a:gd name="connsiteY789" fmla="*/ 1707 h 10322"/>
                  <a:gd name="connsiteX790" fmla="*/ 712 w 10000"/>
                  <a:gd name="connsiteY790" fmla="*/ 1695 h 10322"/>
                  <a:gd name="connsiteX791" fmla="*/ 724 w 10000"/>
                  <a:gd name="connsiteY791" fmla="*/ 1695 h 10322"/>
                  <a:gd name="connsiteX792" fmla="*/ 783 w 10000"/>
                  <a:gd name="connsiteY792" fmla="*/ 1682 h 10322"/>
                  <a:gd name="connsiteX793" fmla="*/ 819 w 10000"/>
                  <a:gd name="connsiteY793" fmla="*/ 1669 h 10322"/>
                  <a:gd name="connsiteX794" fmla="*/ 867 w 10000"/>
                  <a:gd name="connsiteY794" fmla="*/ 1669 h 10322"/>
                  <a:gd name="connsiteX795" fmla="*/ 891 w 10000"/>
                  <a:gd name="connsiteY795" fmla="*/ 1657 h 10322"/>
                  <a:gd name="connsiteX796" fmla="*/ 927 w 10000"/>
                  <a:gd name="connsiteY796" fmla="*/ 1657 h 10322"/>
                  <a:gd name="connsiteX797" fmla="*/ 963 w 10000"/>
                  <a:gd name="connsiteY797" fmla="*/ 1657 h 10322"/>
                  <a:gd name="connsiteX798" fmla="*/ 993 w 10000"/>
                  <a:gd name="connsiteY798" fmla="*/ 1657 h 10322"/>
                  <a:gd name="connsiteX799" fmla="*/ 1017 w 10000"/>
                  <a:gd name="connsiteY799" fmla="*/ 1644 h 10322"/>
                  <a:gd name="connsiteX800" fmla="*/ 1053 w 10000"/>
                  <a:gd name="connsiteY800" fmla="*/ 1644 h 10322"/>
                  <a:gd name="connsiteX801" fmla="*/ 1100 w 10000"/>
                  <a:gd name="connsiteY801" fmla="*/ 1638 h 10322"/>
                  <a:gd name="connsiteX802" fmla="*/ 1136 w 10000"/>
                  <a:gd name="connsiteY802" fmla="*/ 1638 h 10322"/>
                  <a:gd name="connsiteX803" fmla="*/ 1172 w 10000"/>
                  <a:gd name="connsiteY803" fmla="*/ 1625 h 10322"/>
                  <a:gd name="connsiteX804" fmla="*/ 1220 w 10000"/>
                  <a:gd name="connsiteY804" fmla="*/ 1625 h 10322"/>
                  <a:gd name="connsiteX805" fmla="*/ 1268 w 10000"/>
                  <a:gd name="connsiteY805" fmla="*/ 1612 h 10322"/>
                  <a:gd name="connsiteX806" fmla="*/ 1310 w 10000"/>
                  <a:gd name="connsiteY806" fmla="*/ 1612 h 10322"/>
                  <a:gd name="connsiteX807" fmla="*/ 1358 w 10000"/>
                  <a:gd name="connsiteY807" fmla="*/ 1600 h 10322"/>
                  <a:gd name="connsiteX808" fmla="*/ 1406 w 10000"/>
                  <a:gd name="connsiteY808" fmla="*/ 1600 h 10322"/>
                  <a:gd name="connsiteX809" fmla="*/ 1465 w 10000"/>
                  <a:gd name="connsiteY809" fmla="*/ 1587 h 10322"/>
                  <a:gd name="connsiteX810" fmla="*/ 1513 w 10000"/>
                  <a:gd name="connsiteY810" fmla="*/ 1587 h 10322"/>
                  <a:gd name="connsiteX811" fmla="*/ 1561 w 10000"/>
                  <a:gd name="connsiteY811" fmla="*/ 1574 h 10322"/>
                  <a:gd name="connsiteX812" fmla="*/ 1615 w 10000"/>
                  <a:gd name="connsiteY812" fmla="*/ 1574 h 10322"/>
                  <a:gd name="connsiteX813" fmla="*/ 1675 w 10000"/>
                  <a:gd name="connsiteY813" fmla="*/ 1562 h 10322"/>
                  <a:gd name="connsiteX814" fmla="*/ 1746 w 10000"/>
                  <a:gd name="connsiteY814" fmla="*/ 1562 h 10322"/>
                  <a:gd name="connsiteX815" fmla="*/ 1794 w 10000"/>
                  <a:gd name="connsiteY815" fmla="*/ 1549 h 10322"/>
                  <a:gd name="connsiteX816" fmla="*/ 1854 w 10000"/>
                  <a:gd name="connsiteY816" fmla="*/ 1536 h 10322"/>
                  <a:gd name="connsiteX817" fmla="*/ 1914 w 10000"/>
                  <a:gd name="connsiteY817" fmla="*/ 1524 h 10322"/>
                  <a:gd name="connsiteX818" fmla="*/ 1980 w 10000"/>
                  <a:gd name="connsiteY818" fmla="*/ 1524 h 10322"/>
                  <a:gd name="connsiteX819" fmla="*/ 2039 w 10000"/>
                  <a:gd name="connsiteY819" fmla="*/ 1511 h 10322"/>
                  <a:gd name="connsiteX820" fmla="*/ 2111 w 10000"/>
                  <a:gd name="connsiteY820" fmla="*/ 1498 h 10322"/>
                  <a:gd name="connsiteX821" fmla="*/ 2171 w 10000"/>
                  <a:gd name="connsiteY821" fmla="*/ 1498 h 10322"/>
                  <a:gd name="connsiteX822" fmla="*/ 2243 w 10000"/>
                  <a:gd name="connsiteY822" fmla="*/ 1486 h 10322"/>
                  <a:gd name="connsiteX823" fmla="*/ 2297 w 10000"/>
                  <a:gd name="connsiteY823" fmla="*/ 1473 h 10322"/>
                  <a:gd name="connsiteX824" fmla="*/ 2368 w 10000"/>
                  <a:gd name="connsiteY824" fmla="*/ 1473 h 10322"/>
                  <a:gd name="connsiteX825" fmla="*/ 2440 w 10000"/>
                  <a:gd name="connsiteY825" fmla="*/ 1461 h 10322"/>
                  <a:gd name="connsiteX826" fmla="*/ 2512 w 10000"/>
                  <a:gd name="connsiteY826" fmla="*/ 1448 h 10322"/>
                  <a:gd name="connsiteX827" fmla="*/ 2578 w 10000"/>
                  <a:gd name="connsiteY827" fmla="*/ 1435 h 10322"/>
                  <a:gd name="connsiteX828" fmla="*/ 2661 w 10000"/>
                  <a:gd name="connsiteY828" fmla="*/ 1423 h 10322"/>
                  <a:gd name="connsiteX829" fmla="*/ 2733 w 10000"/>
                  <a:gd name="connsiteY829" fmla="*/ 1410 h 10322"/>
                  <a:gd name="connsiteX830" fmla="*/ 2805 w 10000"/>
                  <a:gd name="connsiteY830" fmla="*/ 1410 h 10322"/>
                  <a:gd name="connsiteX831" fmla="*/ 2877 w 10000"/>
                  <a:gd name="connsiteY831" fmla="*/ 1397 h 10322"/>
                  <a:gd name="connsiteX832" fmla="*/ 2955 w 10000"/>
                  <a:gd name="connsiteY832" fmla="*/ 1385 h 10322"/>
                  <a:gd name="connsiteX833" fmla="*/ 3026 w 10000"/>
                  <a:gd name="connsiteY833" fmla="*/ 1372 h 10322"/>
                  <a:gd name="connsiteX834" fmla="*/ 3098 w 10000"/>
                  <a:gd name="connsiteY834" fmla="*/ 1359 h 10322"/>
                  <a:gd name="connsiteX835" fmla="*/ 3182 w 10000"/>
                  <a:gd name="connsiteY835" fmla="*/ 1347 h 10322"/>
                  <a:gd name="connsiteX836" fmla="*/ 3248 w 10000"/>
                  <a:gd name="connsiteY836" fmla="*/ 1347 h 10322"/>
                  <a:gd name="connsiteX837" fmla="*/ 3331 w 10000"/>
                  <a:gd name="connsiteY837" fmla="*/ 1334 h 10322"/>
                  <a:gd name="connsiteX838" fmla="*/ 3415 w 10000"/>
                  <a:gd name="connsiteY838" fmla="*/ 1321 h 10322"/>
                  <a:gd name="connsiteX839" fmla="*/ 3487 w 10000"/>
                  <a:gd name="connsiteY839" fmla="*/ 1315 h 10322"/>
                  <a:gd name="connsiteX840" fmla="*/ 3565 w 10000"/>
                  <a:gd name="connsiteY840" fmla="*/ 1315 h 10322"/>
                  <a:gd name="connsiteX841" fmla="*/ 3648 w 10000"/>
                  <a:gd name="connsiteY841" fmla="*/ 1290 h 10322"/>
                  <a:gd name="connsiteX842" fmla="*/ 3732 w 10000"/>
                  <a:gd name="connsiteY842" fmla="*/ 1290 h 10322"/>
                  <a:gd name="connsiteX843" fmla="*/ 3816 w 10000"/>
                  <a:gd name="connsiteY843" fmla="*/ 1277 h 10322"/>
                  <a:gd name="connsiteX844" fmla="*/ 3882 w 10000"/>
                  <a:gd name="connsiteY844" fmla="*/ 1264 h 10322"/>
                  <a:gd name="connsiteX845" fmla="*/ 3965 w 10000"/>
                  <a:gd name="connsiteY845" fmla="*/ 1252 h 10322"/>
                  <a:gd name="connsiteX846" fmla="*/ 4049 w 10000"/>
                  <a:gd name="connsiteY846" fmla="*/ 1252 h 10322"/>
                  <a:gd name="connsiteX847" fmla="*/ 4133 w 10000"/>
                  <a:gd name="connsiteY847" fmla="*/ 1226 h 10322"/>
                  <a:gd name="connsiteX848" fmla="*/ 4211 w 10000"/>
                  <a:gd name="connsiteY848" fmla="*/ 1226 h 10322"/>
                  <a:gd name="connsiteX849" fmla="*/ 4282 w 10000"/>
                  <a:gd name="connsiteY849" fmla="*/ 1201 h 10322"/>
                  <a:gd name="connsiteX850" fmla="*/ 4366 w 10000"/>
                  <a:gd name="connsiteY850" fmla="*/ 1201 h 10322"/>
                  <a:gd name="connsiteX851" fmla="*/ 4450 w 10000"/>
                  <a:gd name="connsiteY851" fmla="*/ 1189 h 10322"/>
                  <a:gd name="connsiteX852" fmla="*/ 4528 w 10000"/>
                  <a:gd name="connsiteY852" fmla="*/ 1176 h 10322"/>
                  <a:gd name="connsiteX853" fmla="*/ 4611 w 10000"/>
                  <a:gd name="connsiteY853" fmla="*/ 1163 h 10322"/>
                  <a:gd name="connsiteX854" fmla="*/ 4695 w 10000"/>
                  <a:gd name="connsiteY854" fmla="*/ 1163 h 10322"/>
                  <a:gd name="connsiteX855" fmla="*/ 4767 w 10000"/>
                  <a:gd name="connsiteY855" fmla="*/ 1138 h 10322"/>
                  <a:gd name="connsiteX856" fmla="*/ 4856 w 10000"/>
                  <a:gd name="connsiteY856" fmla="*/ 1138 h 10322"/>
                  <a:gd name="connsiteX857" fmla="*/ 4928 w 10000"/>
                  <a:gd name="connsiteY857" fmla="*/ 1125 h 10322"/>
                  <a:gd name="connsiteX858" fmla="*/ 5012 w 10000"/>
                  <a:gd name="connsiteY858" fmla="*/ 1113 h 10322"/>
                  <a:gd name="connsiteX859" fmla="*/ 5084 w 10000"/>
                  <a:gd name="connsiteY859" fmla="*/ 1100 h 10322"/>
                  <a:gd name="connsiteX860" fmla="*/ 5173 w 10000"/>
                  <a:gd name="connsiteY860" fmla="*/ 1100 h 10322"/>
                  <a:gd name="connsiteX861" fmla="*/ 5245 w 10000"/>
                  <a:gd name="connsiteY861" fmla="*/ 1087 h 10322"/>
                  <a:gd name="connsiteX862" fmla="*/ 5329 w 10000"/>
                  <a:gd name="connsiteY862" fmla="*/ 1087 h 10322"/>
                  <a:gd name="connsiteX863" fmla="*/ 5413 w 10000"/>
                  <a:gd name="connsiteY863" fmla="*/ 1075 h 10322"/>
                  <a:gd name="connsiteX864" fmla="*/ 5478 w 10000"/>
                  <a:gd name="connsiteY864" fmla="*/ 1062 h 10322"/>
                  <a:gd name="connsiteX865" fmla="*/ 5562 w 10000"/>
                  <a:gd name="connsiteY865" fmla="*/ 1049 h 10322"/>
                  <a:gd name="connsiteX866" fmla="*/ 5646 w 10000"/>
                  <a:gd name="connsiteY866" fmla="*/ 1049 h 10322"/>
                  <a:gd name="connsiteX867" fmla="*/ 5718 w 10000"/>
                  <a:gd name="connsiteY867" fmla="*/ 1024 h 10322"/>
                  <a:gd name="connsiteX868" fmla="*/ 5795 w 10000"/>
                  <a:gd name="connsiteY868" fmla="*/ 1024 h 10322"/>
                  <a:gd name="connsiteX869" fmla="*/ 5867 w 10000"/>
                  <a:gd name="connsiteY869" fmla="*/ 1011 h 10322"/>
                  <a:gd name="connsiteX870" fmla="*/ 5951 w 10000"/>
                  <a:gd name="connsiteY870" fmla="*/ 1011 h 10322"/>
                  <a:gd name="connsiteX871" fmla="*/ 6023 w 10000"/>
                  <a:gd name="connsiteY871" fmla="*/ 999 h 10322"/>
                  <a:gd name="connsiteX872" fmla="*/ 6089 w 10000"/>
                  <a:gd name="connsiteY872" fmla="*/ 999 h 10322"/>
                  <a:gd name="connsiteX873" fmla="*/ 6172 w 10000"/>
                  <a:gd name="connsiteY873" fmla="*/ 986 h 10322"/>
                  <a:gd name="connsiteX874" fmla="*/ 6244 w 10000"/>
                  <a:gd name="connsiteY874" fmla="*/ 986 h 10322"/>
                  <a:gd name="connsiteX875" fmla="*/ 6316 w 10000"/>
                  <a:gd name="connsiteY875" fmla="*/ 980 h 10322"/>
                  <a:gd name="connsiteX876" fmla="*/ 6388 w 10000"/>
                  <a:gd name="connsiteY876" fmla="*/ 980 h 10322"/>
                  <a:gd name="connsiteX877" fmla="*/ 6453 w 10000"/>
                  <a:gd name="connsiteY877" fmla="*/ 967 h 10322"/>
                  <a:gd name="connsiteX878" fmla="*/ 6525 w 10000"/>
                  <a:gd name="connsiteY878" fmla="*/ 967 h 10322"/>
                  <a:gd name="connsiteX879" fmla="*/ 6585 w 10000"/>
                  <a:gd name="connsiteY879" fmla="*/ 955 h 10322"/>
                  <a:gd name="connsiteX880" fmla="*/ 6645 w 10000"/>
                  <a:gd name="connsiteY880" fmla="*/ 955 h 10322"/>
                  <a:gd name="connsiteX881" fmla="*/ 6711 w 10000"/>
                  <a:gd name="connsiteY881" fmla="*/ 942 h 10322"/>
                  <a:gd name="connsiteX882" fmla="*/ 6770 w 10000"/>
                  <a:gd name="connsiteY882" fmla="*/ 942 h 10322"/>
                  <a:gd name="connsiteX883" fmla="*/ 6830 w 10000"/>
                  <a:gd name="connsiteY883" fmla="*/ 942 h 10322"/>
                  <a:gd name="connsiteX884" fmla="*/ 6890 w 10000"/>
                  <a:gd name="connsiteY884" fmla="*/ 929 h 10322"/>
                  <a:gd name="connsiteX885" fmla="*/ 6938 w 10000"/>
                  <a:gd name="connsiteY885" fmla="*/ 929 h 10322"/>
                  <a:gd name="connsiteX886" fmla="*/ 7010 w 10000"/>
                  <a:gd name="connsiteY886" fmla="*/ 929 h 10322"/>
                  <a:gd name="connsiteX887" fmla="*/ 7051 w 10000"/>
                  <a:gd name="connsiteY887" fmla="*/ 917 h 10322"/>
                  <a:gd name="connsiteX888" fmla="*/ 7111 w 10000"/>
                  <a:gd name="connsiteY888" fmla="*/ 917 h 10322"/>
                  <a:gd name="connsiteX889" fmla="*/ 7159 w 10000"/>
                  <a:gd name="connsiteY889" fmla="*/ 917 h 10322"/>
                  <a:gd name="connsiteX890" fmla="*/ 7207 w 10000"/>
                  <a:gd name="connsiteY890" fmla="*/ 917 h 10322"/>
                  <a:gd name="connsiteX891" fmla="*/ 7255 w 10000"/>
                  <a:gd name="connsiteY891" fmla="*/ 904 h 10322"/>
                  <a:gd name="connsiteX892" fmla="*/ 7303 w 10000"/>
                  <a:gd name="connsiteY892" fmla="*/ 904 h 10322"/>
                  <a:gd name="connsiteX893" fmla="*/ 7344 w 10000"/>
                  <a:gd name="connsiteY893" fmla="*/ 904 h 10322"/>
                  <a:gd name="connsiteX894" fmla="*/ 7392 w 10000"/>
                  <a:gd name="connsiteY894" fmla="*/ 904 h 10322"/>
                  <a:gd name="connsiteX895" fmla="*/ 7416 w 10000"/>
                  <a:gd name="connsiteY895" fmla="*/ 891 h 10322"/>
                  <a:gd name="connsiteX896" fmla="*/ 7452 w 10000"/>
                  <a:gd name="connsiteY896" fmla="*/ 891 h 10322"/>
                  <a:gd name="connsiteX897" fmla="*/ 7500 w 10000"/>
                  <a:gd name="connsiteY897" fmla="*/ 879 h 10322"/>
                  <a:gd name="connsiteX898" fmla="*/ 7536 w 10000"/>
                  <a:gd name="connsiteY898" fmla="*/ 879 h 10322"/>
                  <a:gd name="connsiteX899" fmla="*/ 7596 w 10000"/>
                  <a:gd name="connsiteY899" fmla="*/ 879 h 10322"/>
                  <a:gd name="connsiteX900" fmla="*/ 7644 w 10000"/>
                  <a:gd name="connsiteY900" fmla="*/ 879 h 10322"/>
                  <a:gd name="connsiteX901" fmla="*/ 7673 w 10000"/>
                  <a:gd name="connsiteY901" fmla="*/ 879 h 10322"/>
                  <a:gd name="connsiteX902" fmla="*/ 7697 w 10000"/>
                  <a:gd name="connsiteY902" fmla="*/ 879 h 10322"/>
                  <a:gd name="connsiteX903" fmla="*/ 7721 w 10000"/>
                  <a:gd name="connsiteY903" fmla="*/ 879 h 10322"/>
                  <a:gd name="connsiteX904" fmla="*/ 7733 w 10000"/>
                  <a:gd name="connsiteY904" fmla="*/ 879 h 10322"/>
                  <a:gd name="connsiteX905" fmla="*/ 8072 w 10000"/>
                  <a:gd name="connsiteY905" fmla="*/ 432 h 10322"/>
                  <a:gd name="connsiteX906" fmla="*/ 8134 w 10000"/>
                  <a:gd name="connsiteY906" fmla="*/ 322 h 10322"/>
                  <a:gd name="connsiteX907" fmla="*/ 8134 w 10000"/>
                  <a:gd name="connsiteY907" fmla="*/ 322 h 10322"/>
                  <a:gd name="connsiteX0" fmla="*/ 8134 w 10000"/>
                  <a:gd name="connsiteY0" fmla="*/ 322 h 10322"/>
                  <a:gd name="connsiteX1" fmla="*/ 8122 w 10000"/>
                  <a:gd name="connsiteY1" fmla="*/ 322 h 10322"/>
                  <a:gd name="connsiteX2" fmla="*/ 8110 w 10000"/>
                  <a:gd name="connsiteY2" fmla="*/ 322 h 10322"/>
                  <a:gd name="connsiteX3" fmla="*/ 8062 w 10000"/>
                  <a:gd name="connsiteY3" fmla="*/ 322 h 10322"/>
                  <a:gd name="connsiteX4" fmla="*/ 8014 w 10000"/>
                  <a:gd name="connsiteY4" fmla="*/ 328 h 10322"/>
                  <a:gd name="connsiteX5" fmla="*/ 7978 w 10000"/>
                  <a:gd name="connsiteY5" fmla="*/ 328 h 10322"/>
                  <a:gd name="connsiteX6" fmla="*/ 7949 w 10000"/>
                  <a:gd name="connsiteY6" fmla="*/ 328 h 10322"/>
                  <a:gd name="connsiteX7" fmla="*/ 7913 w 10000"/>
                  <a:gd name="connsiteY7" fmla="*/ 328 h 10322"/>
                  <a:gd name="connsiteX8" fmla="*/ 7889 w 10000"/>
                  <a:gd name="connsiteY8" fmla="*/ 341 h 10322"/>
                  <a:gd name="connsiteX9" fmla="*/ 7841 w 10000"/>
                  <a:gd name="connsiteY9" fmla="*/ 341 h 10322"/>
                  <a:gd name="connsiteX10" fmla="*/ 7793 w 10000"/>
                  <a:gd name="connsiteY10" fmla="*/ 354 h 10322"/>
                  <a:gd name="connsiteX11" fmla="*/ 7745 w 10000"/>
                  <a:gd name="connsiteY11" fmla="*/ 354 h 10322"/>
                  <a:gd name="connsiteX12" fmla="*/ 7697 w 10000"/>
                  <a:gd name="connsiteY12" fmla="*/ 366 h 10322"/>
                  <a:gd name="connsiteX13" fmla="*/ 7656 w 10000"/>
                  <a:gd name="connsiteY13" fmla="*/ 366 h 10322"/>
                  <a:gd name="connsiteX14" fmla="*/ 7596 w 10000"/>
                  <a:gd name="connsiteY14" fmla="*/ 366 h 10322"/>
                  <a:gd name="connsiteX15" fmla="*/ 7536 w 10000"/>
                  <a:gd name="connsiteY15" fmla="*/ 379 h 10322"/>
                  <a:gd name="connsiteX16" fmla="*/ 7476 w 10000"/>
                  <a:gd name="connsiteY16" fmla="*/ 379 h 10322"/>
                  <a:gd name="connsiteX17" fmla="*/ 7404 w 10000"/>
                  <a:gd name="connsiteY17" fmla="*/ 379 h 10322"/>
                  <a:gd name="connsiteX18" fmla="*/ 7344 w 10000"/>
                  <a:gd name="connsiteY18" fmla="*/ 392 h 10322"/>
                  <a:gd name="connsiteX19" fmla="*/ 7291 w 10000"/>
                  <a:gd name="connsiteY19" fmla="*/ 392 h 10322"/>
                  <a:gd name="connsiteX20" fmla="*/ 7231 w 10000"/>
                  <a:gd name="connsiteY20" fmla="*/ 404 h 10322"/>
                  <a:gd name="connsiteX21" fmla="*/ 7147 w 10000"/>
                  <a:gd name="connsiteY21" fmla="*/ 404 h 10322"/>
                  <a:gd name="connsiteX22" fmla="*/ 7075 w 10000"/>
                  <a:gd name="connsiteY22" fmla="*/ 417 h 10322"/>
                  <a:gd name="connsiteX23" fmla="*/ 7010 w 10000"/>
                  <a:gd name="connsiteY23" fmla="*/ 417 h 10322"/>
                  <a:gd name="connsiteX24" fmla="*/ 6926 w 10000"/>
                  <a:gd name="connsiteY24" fmla="*/ 430 h 10322"/>
                  <a:gd name="connsiteX25" fmla="*/ 6854 w 10000"/>
                  <a:gd name="connsiteY25" fmla="*/ 442 h 10322"/>
                  <a:gd name="connsiteX26" fmla="*/ 6770 w 10000"/>
                  <a:gd name="connsiteY26" fmla="*/ 455 h 10322"/>
                  <a:gd name="connsiteX27" fmla="*/ 6705 w 10000"/>
                  <a:gd name="connsiteY27" fmla="*/ 455 h 10322"/>
                  <a:gd name="connsiteX28" fmla="*/ 6621 w 10000"/>
                  <a:gd name="connsiteY28" fmla="*/ 467 h 10322"/>
                  <a:gd name="connsiteX29" fmla="*/ 6537 w 10000"/>
                  <a:gd name="connsiteY29" fmla="*/ 467 h 10322"/>
                  <a:gd name="connsiteX30" fmla="*/ 6453 w 10000"/>
                  <a:gd name="connsiteY30" fmla="*/ 480 h 10322"/>
                  <a:gd name="connsiteX31" fmla="*/ 6364 w 10000"/>
                  <a:gd name="connsiteY31" fmla="*/ 493 h 10322"/>
                  <a:gd name="connsiteX32" fmla="*/ 6280 w 10000"/>
                  <a:gd name="connsiteY32" fmla="*/ 505 h 10322"/>
                  <a:gd name="connsiteX33" fmla="*/ 6184 w 10000"/>
                  <a:gd name="connsiteY33" fmla="*/ 518 h 10322"/>
                  <a:gd name="connsiteX34" fmla="*/ 6100 w 10000"/>
                  <a:gd name="connsiteY34" fmla="*/ 531 h 10322"/>
                  <a:gd name="connsiteX35" fmla="*/ 6011 w 10000"/>
                  <a:gd name="connsiteY35" fmla="*/ 531 h 10322"/>
                  <a:gd name="connsiteX36" fmla="*/ 5927 w 10000"/>
                  <a:gd name="connsiteY36" fmla="*/ 543 h 10322"/>
                  <a:gd name="connsiteX37" fmla="*/ 5831 w 10000"/>
                  <a:gd name="connsiteY37" fmla="*/ 556 h 10322"/>
                  <a:gd name="connsiteX38" fmla="*/ 5742 w 10000"/>
                  <a:gd name="connsiteY38" fmla="*/ 569 h 10322"/>
                  <a:gd name="connsiteX39" fmla="*/ 5658 w 10000"/>
                  <a:gd name="connsiteY39" fmla="*/ 569 h 10322"/>
                  <a:gd name="connsiteX40" fmla="*/ 5562 w 10000"/>
                  <a:gd name="connsiteY40" fmla="*/ 581 h 10322"/>
                  <a:gd name="connsiteX41" fmla="*/ 5467 w 10000"/>
                  <a:gd name="connsiteY41" fmla="*/ 594 h 10322"/>
                  <a:gd name="connsiteX42" fmla="*/ 5377 w 10000"/>
                  <a:gd name="connsiteY42" fmla="*/ 607 h 10322"/>
                  <a:gd name="connsiteX43" fmla="*/ 5281 w 10000"/>
                  <a:gd name="connsiteY43" fmla="*/ 607 h 10322"/>
                  <a:gd name="connsiteX44" fmla="*/ 5185 w 10000"/>
                  <a:gd name="connsiteY44" fmla="*/ 632 h 10322"/>
                  <a:gd name="connsiteX45" fmla="*/ 5096 w 10000"/>
                  <a:gd name="connsiteY45" fmla="*/ 645 h 10322"/>
                  <a:gd name="connsiteX46" fmla="*/ 5000 w 10000"/>
                  <a:gd name="connsiteY46" fmla="*/ 651 h 10322"/>
                  <a:gd name="connsiteX47" fmla="*/ 4904 w 10000"/>
                  <a:gd name="connsiteY47" fmla="*/ 651 h 10322"/>
                  <a:gd name="connsiteX48" fmla="*/ 4809 w 10000"/>
                  <a:gd name="connsiteY48" fmla="*/ 664 h 10322"/>
                  <a:gd name="connsiteX49" fmla="*/ 4719 w 10000"/>
                  <a:gd name="connsiteY49" fmla="*/ 676 h 10322"/>
                  <a:gd name="connsiteX50" fmla="*/ 4623 w 10000"/>
                  <a:gd name="connsiteY50" fmla="*/ 689 h 10322"/>
                  <a:gd name="connsiteX51" fmla="*/ 4528 w 10000"/>
                  <a:gd name="connsiteY51" fmla="*/ 702 h 10322"/>
                  <a:gd name="connsiteX52" fmla="*/ 4438 w 10000"/>
                  <a:gd name="connsiteY52" fmla="*/ 714 h 10322"/>
                  <a:gd name="connsiteX53" fmla="*/ 4354 w 10000"/>
                  <a:gd name="connsiteY53" fmla="*/ 727 h 10322"/>
                  <a:gd name="connsiteX54" fmla="*/ 4258 w 10000"/>
                  <a:gd name="connsiteY54" fmla="*/ 739 h 10322"/>
                  <a:gd name="connsiteX55" fmla="*/ 4163 w 10000"/>
                  <a:gd name="connsiteY55" fmla="*/ 752 h 10322"/>
                  <a:gd name="connsiteX56" fmla="*/ 4073 w 10000"/>
                  <a:gd name="connsiteY56" fmla="*/ 765 h 10322"/>
                  <a:gd name="connsiteX57" fmla="*/ 3977 w 10000"/>
                  <a:gd name="connsiteY57" fmla="*/ 777 h 10322"/>
                  <a:gd name="connsiteX58" fmla="*/ 3882 w 10000"/>
                  <a:gd name="connsiteY58" fmla="*/ 790 h 10322"/>
                  <a:gd name="connsiteX59" fmla="*/ 3804 w 10000"/>
                  <a:gd name="connsiteY59" fmla="*/ 803 h 10322"/>
                  <a:gd name="connsiteX60" fmla="*/ 3720 w 10000"/>
                  <a:gd name="connsiteY60" fmla="*/ 815 h 10322"/>
                  <a:gd name="connsiteX61" fmla="*/ 3624 w 10000"/>
                  <a:gd name="connsiteY61" fmla="*/ 828 h 10322"/>
                  <a:gd name="connsiteX62" fmla="*/ 3541 w 10000"/>
                  <a:gd name="connsiteY62" fmla="*/ 841 h 10322"/>
                  <a:gd name="connsiteX63" fmla="*/ 3463 w 10000"/>
                  <a:gd name="connsiteY63" fmla="*/ 853 h 10322"/>
                  <a:gd name="connsiteX64" fmla="*/ 3367 w 10000"/>
                  <a:gd name="connsiteY64" fmla="*/ 866 h 10322"/>
                  <a:gd name="connsiteX65" fmla="*/ 3283 w 10000"/>
                  <a:gd name="connsiteY65" fmla="*/ 866 h 10322"/>
                  <a:gd name="connsiteX66" fmla="*/ 3194 w 10000"/>
                  <a:gd name="connsiteY66" fmla="*/ 879 h 10322"/>
                  <a:gd name="connsiteX67" fmla="*/ 3110 w 10000"/>
                  <a:gd name="connsiteY67" fmla="*/ 904 h 10322"/>
                  <a:gd name="connsiteX68" fmla="*/ 3014 w 10000"/>
                  <a:gd name="connsiteY68" fmla="*/ 917 h 10322"/>
                  <a:gd name="connsiteX69" fmla="*/ 2931 w 10000"/>
                  <a:gd name="connsiteY69" fmla="*/ 917 h 10322"/>
                  <a:gd name="connsiteX70" fmla="*/ 2853 w 10000"/>
                  <a:gd name="connsiteY70" fmla="*/ 929 h 10322"/>
                  <a:gd name="connsiteX71" fmla="*/ 2757 w 10000"/>
                  <a:gd name="connsiteY71" fmla="*/ 942 h 10322"/>
                  <a:gd name="connsiteX72" fmla="*/ 2673 w 10000"/>
                  <a:gd name="connsiteY72" fmla="*/ 955 h 10322"/>
                  <a:gd name="connsiteX73" fmla="*/ 2590 w 10000"/>
                  <a:gd name="connsiteY73" fmla="*/ 967 h 10322"/>
                  <a:gd name="connsiteX74" fmla="*/ 2512 w 10000"/>
                  <a:gd name="connsiteY74" fmla="*/ 980 h 10322"/>
                  <a:gd name="connsiteX75" fmla="*/ 2428 w 10000"/>
                  <a:gd name="connsiteY75" fmla="*/ 986 h 10322"/>
                  <a:gd name="connsiteX76" fmla="*/ 2344 w 10000"/>
                  <a:gd name="connsiteY76" fmla="*/ 999 h 10322"/>
                  <a:gd name="connsiteX77" fmla="*/ 2261 w 10000"/>
                  <a:gd name="connsiteY77" fmla="*/ 1011 h 10322"/>
                  <a:gd name="connsiteX78" fmla="*/ 2183 w 10000"/>
                  <a:gd name="connsiteY78" fmla="*/ 1024 h 10322"/>
                  <a:gd name="connsiteX79" fmla="*/ 2099 w 10000"/>
                  <a:gd name="connsiteY79" fmla="*/ 1024 h 10322"/>
                  <a:gd name="connsiteX80" fmla="*/ 2028 w 10000"/>
                  <a:gd name="connsiteY80" fmla="*/ 1049 h 10322"/>
                  <a:gd name="connsiteX81" fmla="*/ 1944 w 10000"/>
                  <a:gd name="connsiteY81" fmla="*/ 1062 h 10322"/>
                  <a:gd name="connsiteX82" fmla="*/ 1866 w 10000"/>
                  <a:gd name="connsiteY82" fmla="*/ 1075 h 10322"/>
                  <a:gd name="connsiteX83" fmla="*/ 1794 w 10000"/>
                  <a:gd name="connsiteY83" fmla="*/ 1075 h 10322"/>
                  <a:gd name="connsiteX84" fmla="*/ 1722 w 10000"/>
                  <a:gd name="connsiteY84" fmla="*/ 1100 h 10322"/>
                  <a:gd name="connsiteX85" fmla="*/ 1639 w 10000"/>
                  <a:gd name="connsiteY85" fmla="*/ 1100 h 10322"/>
                  <a:gd name="connsiteX86" fmla="*/ 1573 w 10000"/>
                  <a:gd name="connsiteY86" fmla="*/ 1113 h 10322"/>
                  <a:gd name="connsiteX87" fmla="*/ 1501 w 10000"/>
                  <a:gd name="connsiteY87" fmla="*/ 1125 h 10322"/>
                  <a:gd name="connsiteX88" fmla="*/ 1429 w 10000"/>
                  <a:gd name="connsiteY88" fmla="*/ 1138 h 10322"/>
                  <a:gd name="connsiteX89" fmla="*/ 1358 w 10000"/>
                  <a:gd name="connsiteY89" fmla="*/ 1138 h 10322"/>
                  <a:gd name="connsiteX90" fmla="*/ 1292 w 10000"/>
                  <a:gd name="connsiteY90" fmla="*/ 1163 h 10322"/>
                  <a:gd name="connsiteX91" fmla="*/ 1232 w 10000"/>
                  <a:gd name="connsiteY91" fmla="*/ 1176 h 10322"/>
                  <a:gd name="connsiteX92" fmla="*/ 1160 w 10000"/>
                  <a:gd name="connsiteY92" fmla="*/ 1189 h 10322"/>
                  <a:gd name="connsiteX93" fmla="*/ 1089 w 10000"/>
                  <a:gd name="connsiteY93" fmla="*/ 1189 h 10322"/>
                  <a:gd name="connsiteX94" fmla="*/ 1029 w 10000"/>
                  <a:gd name="connsiteY94" fmla="*/ 1201 h 10322"/>
                  <a:gd name="connsiteX95" fmla="*/ 963 w 10000"/>
                  <a:gd name="connsiteY95" fmla="*/ 1201 h 10322"/>
                  <a:gd name="connsiteX96" fmla="*/ 903 w 10000"/>
                  <a:gd name="connsiteY96" fmla="*/ 1214 h 10322"/>
                  <a:gd name="connsiteX97" fmla="*/ 843 w 10000"/>
                  <a:gd name="connsiteY97" fmla="*/ 1214 h 10322"/>
                  <a:gd name="connsiteX98" fmla="*/ 783 w 10000"/>
                  <a:gd name="connsiteY98" fmla="*/ 1226 h 10322"/>
                  <a:gd name="connsiteX99" fmla="*/ 736 w 10000"/>
                  <a:gd name="connsiteY99" fmla="*/ 1239 h 10322"/>
                  <a:gd name="connsiteX100" fmla="*/ 688 w 10000"/>
                  <a:gd name="connsiteY100" fmla="*/ 1252 h 10322"/>
                  <a:gd name="connsiteX101" fmla="*/ 634 w 10000"/>
                  <a:gd name="connsiteY101" fmla="*/ 1252 h 10322"/>
                  <a:gd name="connsiteX102" fmla="*/ 574 w 10000"/>
                  <a:gd name="connsiteY102" fmla="*/ 1264 h 10322"/>
                  <a:gd name="connsiteX103" fmla="*/ 526 w 10000"/>
                  <a:gd name="connsiteY103" fmla="*/ 1264 h 10322"/>
                  <a:gd name="connsiteX104" fmla="*/ 478 w 10000"/>
                  <a:gd name="connsiteY104" fmla="*/ 1277 h 10322"/>
                  <a:gd name="connsiteX105" fmla="*/ 431 w 10000"/>
                  <a:gd name="connsiteY105" fmla="*/ 1277 h 10322"/>
                  <a:gd name="connsiteX106" fmla="*/ 383 w 10000"/>
                  <a:gd name="connsiteY106" fmla="*/ 1290 h 10322"/>
                  <a:gd name="connsiteX107" fmla="*/ 347 w 10000"/>
                  <a:gd name="connsiteY107" fmla="*/ 1290 h 10322"/>
                  <a:gd name="connsiteX108" fmla="*/ 317 w 10000"/>
                  <a:gd name="connsiteY108" fmla="*/ 1302 h 10322"/>
                  <a:gd name="connsiteX109" fmla="*/ 281 w 10000"/>
                  <a:gd name="connsiteY109" fmla="*/ 1302 h 10322"/>
                  <a:gd name="connsiteX110" fmla="*/ 233 w 10000"/>
                  <a:gd name="connsiteY110" fmla="*/ 1315 h 10322"/>
                  <a:gd name="connsiteX111" fmla="*/ 209 w 10000"/>
                  <a:gd name="connsiteY111" fmla="*/ 1315 h 10322"/>
                  <a:gd name="connsiteX112" fmla="*/ 173 w 10000"/>
                  <a:gd name="connsiteY112" fmla="*/ 1315 h 10322"/>
                  <a:gd name="connsiteX113" fmla="*/ 114 w 10000"/>
                  <a:gd name="connsiteY113" fmla="*/ 1321 h 10322"/>
                  <a:gd name="connsiteX114" fmla="*/ 78 w 10000"/>
                  <a:gd name="connsiteY114" fmla="*/ 1334 h 10322"/>
                  <a:gd name="connsiteX115" fmla="*/ 42 w 10000"/>
                  <a:gd name="connsiteY115" fmla="*/ 1334 h 10322"/>
                  <a:gd name="connsiteX116" fmla="*/ 24 w 10000"/>
                  <a:gd name="connsiteY116" fmla="*/ 1347 h 10322"/>
                  <a:gd name="connsiteX117" fmla="*/ 0 w 10000"/>
                  <a:gd name="connsiteY117" fmla="*/ 1347 h 10322"/>
                  <a:gd name="connsiteX118" fmla="*/ 0 w 10000"/>
                  <a:gd name="connsiteY118" fmla="*/ 1347 h 10322"/>
                  <a:gd name="connsiteX119" fmla="*/ 0 w 10000"/>
                  <a:gd name="connsiteY119" fmla="*/ 1359 h 10322"/>
                  <a:gd name="connsiteX120" fmla="*/ 12 w 10000"/>
                  <a:gd name="connsiteY120" fmla="*/ 1385 h 10322"/>
                  <a:gd name="connsiteX121" fmla="*/ 12 w 10000"/>
                  <a:gd name="connsiteY121" fmla="*/ 1410 h 10322"/>
                  <a:gd name="connsiteX122" fmla="*/ 24 w 10000"/>
                  <a:gd name="connsiteY122" fmla="*/ 1435 h 10322"/>
                  <a:gd name="connsiteX123" fmla="*/ 30 w 10000"/>
                  <a:gd name="connsiteY123" fmla="*/ 1473 h 10322"/>
                  <a:gd name="connsiteX124" fmla="*/ 42 w 10000"/>
                  <a:gd name="connsiteY124" fmla="*/ 1511 h 10322"/>
                  <a:gd name="connsiteX125" fmla="*/ 54 w 10000"/>
                  <a:gd name="connsiteY125" fmla="*/ 1536 h 10322"/>
                  <a:gd name="connsiteX126" fmla="*/ 66 w 10000"/>
                  <a:gd name="connsiteY126" fmla="*/ 1587 h 10322"/>
                  <a:gd name="connsiteX127" fmla="*/ 78 w 10000"/>
                  <a:gd name="connsiteY127" fmla="*/ 1638 h 10322"/>
                  <a:gd name="connsiteX128" fmla="*/ 90 w 10000"/>
                  <a:gd name="connsiteY128" fmla="*/ 1682 h 10322"/>
                  <a:gd name="connsiteX129" fmla="*/ 102 w 10000"/>
                  <a:gd name="connsiteY129" fmla="*/ 1745 h 10322"/>
                  <a:gd name="connsiteX130" fmla="*/ 126 w 10000"/>
                  <a:gd name="connsiteY130" fmla="*/ 1808 h 10322"/>
                  <a:gd name="connsiteX131" fmla="*/ 150 w 10000"/>
                  <a:gd name="connsiteY131" fmla="*/ 1872 h 10322"/>
                  <a:gd name="connsiteX132" fmla="*/ 173 w 10000"/>
                  <a:gd name="connsiteY132" fmla="*/ 1948 h 10322"/>
                  <a:gd name="connsiteX133" fmla="*/ 185 w 10000"/>
                  <a:gd name="connsiteY133" fmla="*/ 2004 h 10322"/>
                  <a:gd name="connsiteX134" fmla="*/ 209 w 10000"/>
                  <a:gd name="connsiteY134" fmla="*/ 2080 h 10322"/>
                  <a:gd name="connsiteX135" fmla="*/ 221 w 10000"/>
                  <a:gd name="connsiteY135" fmla="*/ 2156 h 10322"/>
                  <a:gd name="connsiteX136" fmla="*/ 245 w 10000"/>
                  <a:gd name="connsiteY136" fmla="*/ 2245 h 10322"/>
                  <a:gd name="connsiteX137" fmla="*/ 269 w 10000"/>
                  <a:gd name="connsiteY137" fmla="*/ 2314 h 10322"/>
                  <a:gd name="connsiteX138" fmla="*/ 305 w 10000"/>
                  <a:gd name="connsiteY138" fmla="*/ 2416 h 10322"/>
                  <a:gd name="connsiteX139" fmla="*/ 329 w 10000"/>
                  <a:gd name="connsiteY139" fmla="*/ 2492 h 10322"/>
                  <a:gd name="connsiteX140" fmla="*/ 347 w 10000"/>
                  <a:gd name="connsiteY140" fmla="*/ 2593 h 10322"/>
                  <a:gd name="connsiteX141" fmla="*/ 371 w 10000"/>
                  <a:gd name="connsiteY141" fmla="*/ 2688 h 10322"/>
                  <a:gd name="connsiteX142" fmla="*/ 395 w 10000"/>
                  <a:gd name="connsiteY142" fmla="*/ 2789 h 10322"/>
                  <a:gd name="connsiteX143" fmla="*/ 431 w 10000"/>
                  <a:gd name="connsiteY143" fmla="*/ 2877 h 10322"/>
                  <a:gd name="connsiteX144" fmla="*/ 455 w 10000"/>
                  <a:gd name="connsiteY144" fmla="*/ 2972 h 10322"/>
                  <a:gd name="connsiteX145" fmla="*/ 490 w 10000"/>
                  <a:gd name="connsiteY145" fmla="*/ 3073 h 10322"/>
                  <a:gd name="connsiteX146" fmla="*/ 514 w 10000"/>
                  <a:gd name="connsiteY146" fmla="*/ 3187 h 10322"/>
                  <a:gd name="connsiteX147" fmla="*/ 550 w 10000"/>
                  <a:gd name="connsiteY147" fmla="*/ 3288 h 10322"/>
                  <a:gd name="connsiteX148" fmla="*/ 586 w 10000"/>
                  <a:gd name="connsiteY148" fmla="*/ 3409 h 10322"/>
                  <a:gd name="connsiteX149" fmla="*/ 610 w 10000"/>
                  <a:gd name="connsiteY149" fmla="*/ 3510 h 10322"/>
                  <a:gd name="connsiteX150" fmla="*/ 646 w 10000"/>
                  <a:gd name="connsiteY150" fmla="*/ 3624 h 10322"/>
                  <a:gd name="connsiteX151" fmla="*/ 676 w 10000"/>
                  <a:gd name="connsiteY151" fmla="*/ 3719 h 10322"/>
                  <a:gd name="connsiteX152" fmla="*/ 712 w 10000"/>
                  <a:gd name="connsiteY152" fmla="*/ 3845 h 10322"/>
                  <a:gd name="connsiteX153" fmla="*/ 736 w 10000"/>
                  <a:gd name="connsiteY153" fmla="*/ 3959 h 10322"/>
                  <a:gd name="connsiteX154" fmla="*/ 772 w 10000"/>
                  <a:gd name="connsiteY154" fmla="*/ 4066 h 10322"/>
                  <a:gd name="connsiteX155" fmla="*/ 807 w 10000"/>
                  <a:gd name="connsiteY155" fmla="*/ 4193 h 10322"/>
                  <a:gd name="connsiteX156" fmla="*/ 843 w 10000"/>
                  <a:gd name="connsiteY156" fmla="*/ 4300 h 10322"/>
                  <a:gd name="connsiteX157" fmla="*/ 867 w 10000"/>
                  <a:gd name="connsiteY157" fmla="*/ 4414 h 10322"/>
                  <a:gd name="connsiteX158" fmla="*/ 903 w 10000"/>
                  <a:gd name="connsiteY158" fmla="*/ 4541 h 10322"/>
                  <a:gd name="connsiteX159" fmla="*/ 927 w 10000"/>
                  <a:gd name="connsiteY159" fmla="*/ 4648 h 10322"/>
                  <a:gd name="connsiteX160" fmla="*/ 975 w 10000"/>
                  <a:gd name="connsiteY160" fmla="*/ 4762 h 10322"/>
                  <a:gd name="connsiteX161" fmla="*/ 993 w 10000"/>
                  <a:gd name="connsiteY161" fmla="*/ 4889 h 10322"/>
                  <a:gd name="connsiteX162" fmla="*/ 1029 w 10000"/>
                  <a:gd name="connsiteY162" fmla="*/ 4996 h 10322"/>
                  <a:gd name="connsiteX163" fmla="*/ 1065 w 10000"/>
                  <a:gd name="connsiteY163" fmla="*/ 5123 h 10322"/>
                  <a:gd name="connsiteX164" fmla="*/ 1100 w 10000"/>
                  <a:gd name="connsiteY164" fmla="*/ 5249 h 10322"/>
                  <a:gd name="connsiteX165" fmla="*/ 1136 w 10000"/>
                  <a:gd name="connsiteY165" fmla="*/ 5357 h 10322"/>
                  <a:gd name="connsiteX166" fmla="*/ 1160 w 10000"/>
                  <a:gd name="connsiteY166" fmla="*/ 5471 h 10322"/>
                  <a:gd name="connsiteX167" fmla="*/ 1196 w 10000"/>
                  <a:gd name="connsiteY167" fmla="*/ 5584 h 10322"/>
                  <a:gd name="connsiteX168" fmla="*/ 1232 w 10000"/>
                  <a:gd name="connsiteY168" fmla="*/ 5692 h 10322"/>
                  <a:gd name="connsiteX169" fmla="*/ 1256 w 10000"/>
                  <a:gd name="connsiteY169" fmla="*/ 5806 h 10322"/>
                  <a:gd name="connsiteX170" fmla="*/ 1292 w 10000"/>
                  <a:gd name="connsiteY170" fmla="*/ 5920 h 10322"/>
                  <a:gd name="connsiteX171" fmla="*/ 1322 w 10000"/>
                  <a:gd name="connsiteY171" fmla="*/ 6027 h 10322"/>
                  <a:gd name="connsiteX172" fmla="*/ 1358 w 10000"/>
                  <a:gd name="connsiteY172" fmla="*/ 6154 h 10322"/>
                  <a:gd name="connsiteX173" fmla="*/ 1382 w 10000"/>
                  <a:gd name="connsiteY173" fmla="*/ 6255 h 10322"/>
                  <a:gd name="connsiteX174" fmla="*/ 1406 w 10000"/>
                  <a:gd name="connsiteY174" fmla="*/ 6350 h 10322"/>
                  <a:gd name="connsiteX175" fmla="*/ 1441 w 10000"/>
                  <a:gd name="connsiteY175" fmla="*/ 6464 h 10322"/>
                  <a:gd name="connsiteX176" fmla="*/ 1477 w 10000"/>
                  <a:gd name="connsiteY176" fmla="*/ 6578 h 10322"/>
                  <a:gd name="connsiteX177" fmla="*/ 1501 w 10000"/>
                  <a:gd name="connsiteY177" fmla="*/ 6660 h 10322"/>
                  <a:gd name="connsiteX178" fmla="*/ 1525 w 10000"/>
                  <a:gd name="connsiteY178" fmla="*/ 6761 h 10322"/>
                  <a:gd name="connsiteX179" fmla="*/ 1549 w 10000"/>
                  <a:gd name="connsiteY179" fmla="*/ 6862 h 10322"/>
                  <a:gd name="connsiteX180" fmla="*/ 1585 w 10000"/>
                  <a:gd name="connsiteY180" fmla="*/ 6970 h 10322"/>
                  <a:gd name="connsiteX181" fmla="*/ 1609 w 10000"/>
                  <a:gd name="connsiteY181" fmla="*/ 7046 h 10322"/>
                  <a:gd name="connsiteX182" fmla="*/ 1627 w 10000"/>
                  <a:gd name="connsiteY182" fmla="*/ 7147 h 10322"/>
                  <a:gd name="connsiteX183" fmla="*/ 1651 w 10000"/>
                  <a:gd name="connsiteY183" fmla="*/ 7235 h 10322"/>
                  <a:gd name="connsiteX184" fmla="*/ 1675 w 10000"/>
                  <a:gd name="connsiteY184" fmla="*/ 7330 h 10322"/>
                  <a:gd name="connsiteX185" fmla="*/ 1687 w 10000"/>
                  <a:gd name="connsiteY185" fmla="*/ 7419 h 10322"/>
                  <a:gd name="connsiteX186" fmla="*/ 1722 w 10000"/>
                  <a:gd name="connsiteY186" fmla="*/ 7507 h 10322"/>
                  <a:gd name="connsiteX187" fmla="*/ 1746 w 10000"/>
                  <a:gd name="connsiteY187" fmla="*/ 7596 h 10322"/>
                  <a:gd name="connsiteX188" fmla="*/ 1770 w 10000"/>
                  <a:gd name="connsiteY188" fmla="*/ 7678 h 10322"/>
                  <a:gd name="connsiteX189" fmla="*/ 1782 w 10000"/>
                  <a:gd name="connsiteY189" fmla="*/ 7767 h 10322"/>
                  <a:gd name="connsiteX190" fmla="*/ 1806 w 10000"/>
                  <a:gd name="connsiteY190" fmla="*/ 7843 h 10322"/>
                  <a:gd name="connsiteX191" fmla="*/ 1818 w 10000"/>
                  <a:gd name="connsiteY191" fmla="*/ 7931 h 10322"/>
                  <a:gd name="connsiteX192" fmla="*/ 1854 w 10000"/>
                  <a:gd name="connsiteY192" fmla="*/ 8013 h 10322"/>
                  <a:gd name="connsiteX193" fmla="*/ 1866 w 10000"/>
                  <a:gd name="connsiteY193" fmla="*/ 8089 h 10322"/>
                  <a:gd name="connsiteX194" fmla="*/ 1890 w 10000"/>
                  <a:gd name="connsiteY194" fmla="*/ 8178 h 10322"/>
                  <a:gd name="connsiteX195" fmla="*/ 1902 w 10000"/>
                  <a:gd name="connsiteY195" fmla="*/ 8254 h 10322"/>
                  <a:gd name="connsiteX196" fmla="*/ 1926 w 10000"/>
                  <a:gd name="connsiteY196" fmla="*/ 8336 h 10322"/>
                  <a:gd name="connsiteX197" fmla="*/ 1938 w 10000"/>
                  <a:gd name="connsiteY197" fmla="*/ 8399 h 10322"/>
                  <a:gd name="connsiteX198" fmla="*/ 1956 w 10000"/>
                  <a:gd name="connsiteY198" fmla="*/ 8475 h 10322"/>
                  <a:gd name="connsiteX199" fmla="*/ 1968 w 10000"/>
                  <a:gd name="connsiteY199" fmla="*/ 8551 h 10322"/>
                  <a:gd name="connsiteX200" fmla="*/ 1992 w 10000"/>
                  <a:gd name="connsiteY200" fmla="*/ 8621 h 10322"/>
                  <a:gd name="connsiteX201" fmla="*/ 2004 w 10000"/>
                  <a:gd name="connsiteY201" fmla="*/ 8684 h 10322"/>
                  <a:gd name="connsiteX202" fmla="*/ 2016 w 10000"/>
                  <a:gd name="connsiteY202" fmla="*/ 8760 h 10322"/>
                  <a:gd name="connsiteX203" fmla="*/ 2028 w 10000"/>
                  <a:gd name="connsiteY203" fmla="*/ 8836 h 10322"/>
                  <a:gd name="connsiteX204" fmla="*/ 2051 w 10000"/>
                  <a:gd name="connsiteY204" fmla="*/ 8899 h 10322"/>
                  <a:gd name="connsiteX205" fmla="*/ 2051 w 10000"/>
                  <a:gd name="connsiteY205" fmla="*/ 8956 h 10322"/>
                  <a:gd name="connsiteX206" fmla="*/ 2075 w 10000"/>
                  <a:gd name="connsiteY206" fmla="*/ 9019 h 10322"/>
                  <a:gd name="connsiteX207" fmla="*/ 2075 w 10000"/>
                  <a:gd name="connsiteY207" fmla="*/ 9082 h 10322"/>
                  <a:gd name="connsiteX208" fmla="*/ 2099 w 10000"/>
                  <a:gd name="connsiteY208" fmla="*/ 9158 h 10322"/>
                  <a:gd name="connsiteX209" fmla="*/ 2111 w 10000"/>
                  <a:gd name="connsiteY209" fmla="*/ 9209 h 10322"/>
                  <a:gd name="connsiteX210" fmla="*/ 2123 w 10000"/>
                  <a:gd name="connsiteY210" fmla="*/ 9266 h 10322"/>
                  <a:gd name="connsiteX211" fmla="*/ 2135 w 10000"/>
                  <a:gd name="connsiteY211" fmla="*/ 9329 h 10322"/>
                  <a:gd name="connsiteX212" fmla="*/ 2147 w 10000"/>
                  <a:gd name="connsiteY212" fmla="*/ 9392 h 10322"/>
                  <a:gd name="connsiteX213" fmla="*/ 2159 w 10000"/>
                  <a:gd name="connsiteY213" fmla="*/ 9443 h 10322"/>
                  <a:gd name="connsiteX214" fmla="*/ 2159 w 10000"/>
                  <a:gd name="connsiteY214" fmla="*/ 9493 h 10322"/>
                  <a:gd name="connsiteX215" fmla="*/ 2171 w 10000"/>
                  <a:gd name="connsiteY215" fmla="*/ 9544 h 10322"/>
                  <a:gd name="connsiteX216" fmla="*/ 2183 w 10000"/>
                  <a:gd name="connsiteY216" fmla="*/ 9588 h 10322"/>
                  <a:gd name="connsiteX217" fmla="*/ 2183 w 10000"/>
                  <a:gd name="connsiteY217" fmla="*/ 9639 h 10322"/>
                  <a:gd name="connsiteX218" fmla="*/ 2195 w 10000"/>
                  <a:gd name="connsiteY218" fmla="*/ 9689 h 10322"/>
                  <a:gd name="connsiteX219" fmla="*/ 2195 w 10000"/>
                  <a:gd name="connsiteY219" fmla="*/ 9727 h 10322"/>
                  <a:gd name="connsiteX220" fmla="*/ 2207 w 10000"/>
                  <a:gd name="connsiteY220" fmla="*/ 9778 h 10322"/>
                  <a:gd name="connsiteX221" fmla="*/ 2207 w 10000"/>
                  <a:gd name="connsiteY221" fmla="*/ 9816 h 10322"/>
                  <a:gd name="connsiteX222" fmla="*/ 2219 w 10000"/>
                  <a:gd name="connsiteY222" fmla="*/ 9854 h 10322"/>
                  <a:gd name="connsiteX223" fmla="*/ 2219 w 10000"/>
                  <a:gd name="connsiteY223" fmla="*/ 9892 h 10322"/>
                  <a:gd name="connsiteX224" fmla="*/ 2243 w 10000"/>
                  <a:gd name="connsiteY224" fmla="*/ 9936 h 10322"/>
                  <a:gd name="connsiteX225" fmla="*/ 2243 w 10000"/>
                  <a:gd name="connsiteY225" fmla="*/ 9961 h 10322"/>
                  <a:gd name="connsiteX226" fmla="*/ 2255 w 10000"/>
                  <a:gd name="connsiteY226" fmla="*/ 9999 h 10322"/>
                  <a:gd name="connsiteX227" fmla="*/ 2255 w 10000"/>
                  <a:gd name="connsiteY227" fmla="*/ 10037 h 10322"/>
                  <a:gd name="connsiteX228" fmla="*/ 2261 w 10000"/>
                  <a:gd name="connsiteY228" fmla="*/ 10075 h 10322"/>
                  <a:gd name="connsiteX229" fmla="*/ 2261 w 10000"/>
                  <a:gd name="connsiteY229" fmla="*/ 10126 h 10322"/>
                  <a:gd name="connsiteX230" fmla="*/ 2273 w 10000"/>
                  <a:gd name="connsiteY230" fmla="*/ 10177 h 10322"/>
                  <a:gd name="connsiteX231" fmla="*/ 2273 w 10000"/>
                  <a:gd name="connsiteY231" fmla="*/ 10214 h 10322"/>
                  <a:gd name="connsiteX232" fmla="*/ 2285 w 10000"/>
                  <a:gd name="connsiteY232" fmla="*/ 10252 h 10322"/>
                  <a:gd name="connsiteX233" fmla="*/ 2285 w 10000"/>
                  <a:gd name="connsiteY233" fmla="*/ 10297 h 10322"/>
                  <a:gd name="connsiteX234" fmla="*/ 2297 w 10000"/>
                  <a:gd name="connsiteY234" fmla="*/ 10322 h 10322"/>
                  <a:gd name="connsiteX235" fmla="*/ 2297 w 10000"/>
                  <a:gd name="connsiteY235" fmla="*/ 10309 h 10322"/>
                  <a:gd name="connsiteX236" fmla="*/ 2309 w 10000"/>
                  <a:gd name="connsiteY236" fmla="*/ 10297 h 10322"/>
                  <a:gd name="connsiteX237" fmla="*/ 2333 w 10000"/>
                  <a:gd name="connsiteY237" fmla="*/ 10284 h 10322"/>
                  <a:gd name="connsiteX238" fmla="*/ 2380 w 10000"/>
                  <a:gd name="connsiteY238" fmla="*/ 10284 h 10322"/>
                  <a:gd name="connsiteX239" fmla="*/ 2416 w 10000"/>
                  <a:gd name="connsiteY239" fmla="*/ 10259 h 10322"/>
                  <a:gd name="connsiteX240" fmla="*/ 2476 w 10000"/>
                  <a:gd name="connsiteY240" fmla="*/ 10252 h 10322"/>
                  <a:gd name="connsiteX241" fmla="*/ 2500 w 10000"/>
                  <a:gd name="connsiteY241" fmla="*/ 10240 h 10322"/>
                  <a:gd name="connsiteX242" fmla="*/ 2548 w 10000"/>
                  <a:gd name="connsiteY242" fmla="*/ 10240 h 10322"/>
                  <a:gd name="connsiteX243" fmla="*/ 2578 w 10000"/>
                  <a:gd name="connsiteY243" fmla="*/ 10227 h 10322"/>
                  <a:gd name="connsiteX244" fmla="*/ 2626 w 10000"/>
                  <a:gd name="connsiteY244" fmla="*/ 10214 h 10322"/>
                  <a:gd name="connsiteX245" fmla="*/ 2661 w 10000"/>
                  <a:gd name="connsiteY245" fmla="*/ 10202 h 10322"/>
                  <a:gd name="connsiteX246" fmla="*/ 2697 w 10000"/>
                  <a:gd name="connsiteY246" fmla="*/ 10177 h 10322"/>
                  <a:gd name="connsiteX247" fmla="*/ 2745 w 10000"/>
                  <a:gd name="connsiteY247" fmla="*/ 10164 h 10322"/>
                  <a:gd name="connsiteX248" fmla="*/ 2793 w 10000"/>
                  <a:gd name="connsiteY248" fmla="*/ 10151 h 10322"/>
                  <a:gd name="connsiteX249" fmla="*/ 2841 w 10000"/>
                  <a:gd name="connsiteY249" fmla="*/ 10139 h 10322"/>
                  <a:gd name="connsiteX250" fmla="*/ 2889 w 10000"/>
                  <a:gd name="connsiteY250" fmla="*/ 10126 h 10322"/>
                  <a:gd name="connsiteX251" fmla="*/ 2943 w 10000"/>
                  <a:gd name="connsiteY251" fmla="*/ 10113 h 10322"/>
                  <a:gd name="connsiteX252" fmla="*/ 2990 w 10000"/>
                  <a:gd name="connsiteY252" fmla="*/ 10101 h 10322"/>
                  <a:gd name="connsiteX253" fmla="*/ 3050 w 10000"/>
                  <a:gd name="connsiteY253" fmla="*/ 10075 h 10322"/>
                  <a:gd name="connsiteX254" fmla="*/ 3110 w 10000"/>
                  <a:gd name="connsiteY254" fmla="*/ 10063 h 10322"/>
                  <a:gd name="connsiteX255" fmla="*/ 3170 w 10000"/>
                  <a:gd name="connsiteY255" fmla="*/ 10050 h 10322"/>
                  <a:gd name="connsiteX256" fmla="*/ 3224 w 10000"/>
                  <a:gd name="connsiteY256" fmla="*/ 10025 h 10322"/>
                  <a:gd name="connsiteX257" fmla="*/ 3283 w 10000"/>
                  <a:gd name="connsiteY257" fmla="*/ 10012 h 10322"/>
                  <a:gd name="connsiteX258" fmla="*/ 3355 w 10000"/>
                  <a:gd name="connsiteY258" fmla="*/ 9999 h 10322"/>
                  <a:gd name="connsiteX259" fmla="*/ 3415 w 10000"/>
                  <a:gd name="connsiteY259" fmla="*/ 9974 h 10322"/>
                  <a:gd name="connsiteX260" fmla="*/ 3487 w 10000"/>
                  <a:gd name="connsiteY260" fmla="*/ 9961 h 10322"/>
                  <a:gd name="connsiteX261" fmla="*/ 3553 w 10000"/>
                  <a:gd name="connsiteY261" fmla="*/ 9949 h 10322"/>
                  <a:gd name="connsiteX262" fmla="*/ 3612 w 10000"/>
                  <a:gd name="connsiteY262" fmla="*/ 9924 h 10322"/>
                  <a:gd name="connsiteX263" fmla="*/ 3696 w 10000"/>
                  <a:gd name="connsiteY263" fmla="*/ 9905 h 10322"/>
                  <a:gd name="connsiteX264" fmla="*/ 3768 w 10000"/>
                  <a:gd name="connsiteY264" fmla="*/ 9892 h 10322"/>
                  <a:gd name="connsiteX265" fmla="*/ 3840 w 10000"/>
                  <a:gd name="connsiteY265" fmla="*/ 9867 h 10322"/>
                  <a:gd name="connsiteX266" fmla="*/ 3906 w 10000"/>
                  <a:gd name="connsiteY266" fmla="*/ 9854 h 10322"/>
                  <a:gd name="connsiteX267" fmla="*/ 3977 w 10000"/>
                  <a:gd name="connsiteY267" fmla="*/ 9829 h 10322"/>
                  <a:gd name="connsiteX268" fmla="*/ 4061 w 10000"/>
                  <a:gd name="connsiteY268" fmla="*/ 9816 h 10322"/>
                  <a:gd name="connsiteX269" fmla="*/ 4133 w 10000"/>
                  <a:gd name="connsiteY269" fmla="*/ 9791 h 10322"/>
                  <a:gd name="connsiteX270" fmla="*/ 4211 w 10000"/>
                  <a:gd name="connsiteY270" fmla="*/ 9765 h 10322"/>
                  <a:gd name="connsiteX271" fmla="*/ 4282 w 10000"/>
                  <a:gd name="connsiteY271" fmla="*/ 9753 h 10322"/>
                  <a:gd name="connsiteX272" fmla="*/ 4366 w 10000"/>
                  <a:gd name="connsiteY272" fmla="*/ 9727 h 10322"/>
                  <a:gd name="connsiteX273" fmla="*/ 4438 w 10000"/>
                  <a:gd name="connsiteY273" fmla="*/ 9715 h 10322"/>
                  <a:gd name="connsiteX274" fmla="*/ 4516 w 10000"/>
                  <a:gd name="connsiteY274" fmla="*/ 9689 h 10322"/>
                  <a:gd name="connsiteX275" fmla="*/ 4599 w 10000"/>
                  <a:gd name="connsiteY275" fmla="*/ 9677 h 10322"/>
                  <a:gd name="connsiteX276" fmla="*/ 4683 w 10000"/>
                  <a:gd name="connsiteY276" fmla="*/ 9664 h 10322"/>
                  <a:gd name="connsiteX277" fmla="*/ 4767 w 10000"/>
                  <a:gd name="connsiteY277" fmla="*/ 9639 h 10322"/>
                  <a:gd name="connsiteX278" fmla="*/ 4844 w 10000"/>
                  <a:gd name="connsiteY278" fmla="*/ 9614 h 10322"/>
                  <a:gd name="connsiteX279" fmla="*/ 4928 w 10000"/>
                  <a:gd name="connsiteY279" fmla="*/ 9601 h 10322"/>
                  <a:gd name="connsiteX280" fmla="*/ 5012 w 10000"/>
                  <a:gd name="connsiteY280" fmla="*/ 9582 h 10322"/>
                  <a:gd name="connsiteX281" fmla="*/ 5096 w 10000"/>
                  <a:gd name="connsiteY281" fmla="*/ 9569 h 10322"/>
                  <a:gd name="connsiteX282" fmla="*/ 5173 w 10000"/>
                  <a:gd name="connsiteY282" fmla="*/ 9557 h 10322"/>
                  <a:gd name="connsiteX283" fmla="*/ 5269 w 10000"/>
                  <a:gd name="connsiteY283" fmla="*/ 9531 h 10322"/>
                  <a:gd name="connsiteX284" fmla="*/ 5353 w 10000"/>
                  <a:gd name="connsiteY284" fmla="*/ 9519 h 10322"/>
                  <a:gd name="connsiteX285" fmla="*/ 5431 w 10000"/>
                  <a:gd name="connsiteY285" fmla="*/ 9493 h 10322"/>
                  <a:gd name="connsiteX286" fmla="*/ 5514 w 10000"/>
                  <a:gd name="connsiteY286" fmla="*/ 9481 h 10322"/>
                  <a:gd name="connsiteX287" fmla="*/ 5598 w 10000"/>
                  <a:gd name="connsiteY287" fmla="*/ 9455 h 10322"/>
                  <a:gd name="connsiteX288" fmla="*/ 5694 w 10000"/>
                  <a:gd name="connsiteY288" fmla="*/ 9443 h 10322"/>
                  <a:gd name="connsiteX289" fmla="*/ 5772 w 10000"/>
                  <a:gd name="connsiteY289" fmla="*/ 9430 h 10322"/>
                  <a:gd name="connsiteX290" fmla="*/ 5855 w 10000"/>
                  <a:gd name="connsiteY290" fmla="*/ 9418 h 10322"/>
                  <a:gd name="connsiteX291" fmla="*/ 5939 w 10000"/>
                  <a:gd name="connsiteY291" fmla="*/ 9405 h 10322"/>
                  <a:gd name="connsiteX292" fmla="*/ 6035 w 10000"/>
                  <a:gd name="connsiteY292" fmla="*/ 9392 h 10322"/>
                  <a:gd name="connsiteX293" fmla="*/ 6112 w 10000"/>
                  <a:gd name="connsiteY293" fmla="*/ 9380 h 10322"/>
                  <a:gd name="connsiteX294" fmla="*/ 6196 w 10000"/>
                  <a:gd name="connsiteY294" fmla="*/ 9354 h 10322"/>
                  <a:gd name="connsiteX295" fmla="*/ 6280 w 10000"/>
                  <a:gd name="connsiteY295" fmla="*/ 9342 h 10322"/>
                  <a:gd name="connsiteX296" fmla="*/ 6364 w 10000"/>
                  <a:gd name="connsiteY296" fmla="*/ 9329 h 10322"/>
                  <a:gd name="connsiteX297" fmla="*/ 6441 w 10000"/>
                  <a:gd name="connsiteY297" fmla="*/ 9304 h 10322"/>
                  <a:gd name="connsiteX298" fmla="*/ 6537 w 10000"/>
                  <a:gd name="connsiteY298" fmla="*/ 9291 h 10322"/>
                  <a:gd name="connsiteX299" fmla="*/ 6621 w 10000"/>
                  <a:gd name="connsiteY299" fmla="*/ 9278 h 10322"/>
                  <a:gd name="connsiteX300" fmla="*/ 6711 w 10000"/>
                  <a:gd name="connsiteY300" fmla="*/ 9266 h 10322"/>
                  <a:gd name="connsiteX301" fmla="*/ 6782 w 10000"/>
                  <a:gd name="connsiteY301" fmla="*/ 9247 h 10322"/>
                  <a:gd name="connsiteX302" fmla="*/ 6878 w 10000"/>
                  <a:gd name="connsiteY302" fmla="*/ 9234 h 10322"/>
                  <a:gd name="connsiteX303" fmla="*/ 6962 w 10000"/>
                  <a:gd name="connsiteY303" fmla="*/ 9209 h 10322"/>
                  <a:gd name="connsiteX304" fmla="*/ 7051 w 10000"/>
                  <a:gd name="connsiteY304" fmla="*/ 9196 h 10322"/>
                  <a:gd name="connsiteX305" fmla="*/ 7135 w 10000"/>
                  <a:gd name="connsiteY305" fmla="*/ 9171 h 10322"/>
                  <a:gd name="connsiteX306" fmla="*/ 7219 w 10000"/>
                  <a:gd name="connsiteY306" fmla="*/ 9158 h 10322"/>
                  <a:gd name="connsiteX307" fmla="*/ 7303 w 10000"/>
                  <a:gd name="connsiteY307" fmla="*/ 9133 h 10322"/>
                  <a:gd name="connsiteX308" fmla="*/ 7392 w 10000"/>
                  <a:gd name="connsiteY308" fmla="*/ 9120 h 10322"/>
                  <a:gd name="connsiteX309" fmla="*/ 7476 w 10000"/>
                  <a:gd name="connsiteY309" fmla="*/ 9095 h 10322"/>
                  <a:gd name="connsiteX310" fmla="*/ 7560 w 10000"/>
                  <a:gd name="connsiteY310" fmla="*/ 9070 h 10322"/>
                  <a:gd name="connsiteX311" fmla="*/ 7644 w 10000"/>
                  <a:gd name="connsiteY311" fmla="*/ 9057 h 10322"/>
                  <a:gd name="connsiteX312" fmla="*/ 7733 w 10000"/>
                  <a:gd name="connsiteY312" fmla="*/ 9032 h 10322"/>
                  <a:gd name="connsiteX313" fmla="*/ 7805 w 10000"/>
                  <a:gd name="connsiteY313" fmla="*/ 9019 h 10322"/>
                  <a:gd name="connsiteX314" fmla="*/ 7901 w 10000"/>
                  <a:gd name="connsiteY314" fmla="*/ 8994 h 10322"/>
                  <a:gd name="connsiteX315" fmla="*/ 7972 w 10000"/>
                  <a:gd name="connsiteY315" fmla="*/ 8981 h 10322"/>
                  <a:gd name="connsiteX316" fmla="*/ 8062 w 10000"/>
                  <a:gd name="connsiteY316" fmla="*/ 8956 h 10322"/>
                  <a:gd name="connsiteX317" fmla="*/ 8134 w 10000"/>
                  <a:gd name="connsiteY317" fmla="*/ 8930 h 10322"/>
                  <a:gd name="connsiteX318" fmla="*/ 8218 w 10000"/>
                  <a:gd name="connsiteY318" fmla="*/ 8924 h 10322"/>
                  <a:gd name="connsiteX319" fmla="*/ 8295 w 10000"/>
                  <a:gd name="connsiteY319" fmla="*/ 8899 h 10322"/>
                  <a:gd name="connsiteX320" fmla="*/ 8367 w 10000"/>
                  <a:gd name="connsiteY320" fmla="*/ 8886 h 10322"/>
                  <a:gd name="connsiteX321" fmla="*/ 8451 w 10000"/>
                  <a:gd name="connsiteY321" fmla="*/ 8861 h 10322"/>
                  <a:gd name="connsiteX322" fmla="*/ 8523 w 10000"/>
                  <a:gd name="connsiteY322" fmla="*/ 8848 h 10322"/>
                  <a:gd name="connsiteX323" fmla="*/ 8594 w 10000"/>
                  <a:gd name="connsiteY323" fmla="*/ 8823 h 10322"/>
                  <a:gd name="connsiteX324" fmla="*/ 8672 w 10000"/>
                  <a:gd name="connsiteY324" fmla="*/ 8798 h 10322"/>
                  <a:gd name="connsiteX325" fmla="*/ 8744 w 10000"/>
                  <a:gd name="connsiteY325" fmla="*/ 8785 h 10322"/>
                  <a:gd name="connsiteX326" fmla="*/ 8816 w 10000"/>
                  <a:gd name="connsiteY326" fmla="*/ 8760 h 10322"/>
                  <a:gd name="connsiteX327" fmla="*/ 8876 w 10000"/>
                  <a:gd name="connsiteY327" fmla="*/ 8747 h 10322"/>
                  <a:gd name="connsiteX328" fmla="*/ 8941 w 10000"/>
                  <a:gd name="connsiteY328" fmla="*/ 8722 h 10322"/>
                  <a:gd name="connsiteX329" fmla="*/ 9001 w 10000"/>
                  <a:gd name="connsiteY329" fmla="*/ 8696 h 10322"/>
                  <a:gd name="connsiteX330" fmla="*/ 9073 w 10000"/>
                  <a:gd name="connsiteY330" fmla="*/ 8684 h 10322"/>
                  <a:gd name="connsiteX331" fmla="*/ 9133 w 10000"/>
                  <a:gd name="connsiteY331" fmla="*/ 8658 h 10322"/>
                  <a:gd name="connsiteX332" fmla="*/ 9205 w 10000"/>
                  <a:gd name="connsiteY332" fmla="*/ 8646 h 10322"/>
                  <a:gd name="connsiteX333" fmla="*/ 9258 w 10000"/>
                  <a:gd name="connsiteY333" fmla="*/ 8633 h 10322"/>
                  <a:gd name="connsiteX334" fmla="*/ 9318 w 10000"/>
                  <a:gd name="connsiteY334" fmla="*/ 8608 h 10322"/>
                  <a:gd name="connsiteX335" fmla="*/ 9366 w 10000"/>
                  <a:gd name="connsiteY335" fmla="*/ 8595 h 10322"/>
                  <a:gd name="connsiteX336" fmla="*/ 9426 w 10000"/>
                  <a:gd name="connsiteY336" fmla="*/ 8589 h 10322"/>
                  <a:gd name="connsiteX337" fmla="*/ 9474 w 10000"/>
                  <a:gd name="connsiteY337" fmla="*/ 8564 h 10322"/>
                  <a:gd name="connsiteX338" fmla="*/ 9522 w 10000"/>
                  <a:gd name="connsiteY338" fmla="*/ 8551 h 10322"/>
                  <a:gd name="connsiteX339" fmla="*/ 9575 w 10000"/>
                  <a:gd name="connsiteY339" fmla="*/ 8538 h 10322"/>
                  <a:gd name="connsiteX340" fmla="*/ 9623 w 10000"/>
                  <a:gd name="connsiteY340" fmla="*/ 8526 h 10322"/>
                  <a:gd name="connsiteX341" fmla="*/ 9659 w 10000"/>
                  <a:gd name="connsiteY341" fmla="*/ 8513 h 10322"/>
                  <a:gd name="connsiteX342" fmla="*/ 9707 w 10000"/>
                  <a:gd name="connsiteY342" fmla="*/ 8500 h 10322"/>
                  <a:gd name="connsiteX343" fmla="*/ 9743 w 10000"/>
                  <a:gd name="connsiteY343" fmla="*/ 8488 h 10322"/>
                  <a:gd name="connsiteX344" fmla="*/ 9779 w 10000"/>
                  <a:gd name="connsiteY344" fmla="*/ 8475 h 10322"/>
                  <a:gd name="connsiteX345" fmla="*/ 9839 w 10000"/>
                  <a:gd name="connsiteY345" fmla="*/ 8462 h 10322"/>
                  <a:gd name="connsiteX346" fmla="*/ 9892 w 10000"/>
                  <a:gd name="connsiteY346" fmla="*/ 8450 h 10322"/>
                  <a:gd name="connsiteX347" fmla="*/ 9928 w 10000"/>
                  <a:gd name="connsiteY347" fmla="*/ 8424 h 10322"/>
                  <a:gd name="connsiteX348" fmla="*/ 9964 w 10000"/>
                  <a:gd name="connsiteY348" fmla="*/ 8412 h 10322"/>
                  <a:gd name="connsiteX349" fmla="*/ 9988 w 10000"/>
                  <a:gd name="connsiteY349" fmla="*/ 8412 h 10322"/>
                  <a:gd name="connsiteX350" fmla="*/ 10000 w 10000"/>
                  <a:gd name="connsiteY350" fmla="*/ 8412 h 10322"/>
                  <a:gd name="connsiteX351" fmla="*/ 9988 w 10000"/>
                  <a:gd name="connsiteY351" fmla="*/ 8399 h 10322"/>
                  <a:gd name="connsiteX352" fmla="*/ 9988 w 10000"/>
                  <a:gd name="connsiteY352" fmla="*/ 8387 h 10322"/>
                  <a:gd name="connsiteX353" fmla="*/ 9976 w 10000"/>
                  <a:gd name="connsiteY353" fmla="*/ 8361 h 10322"/>
                  <a:gd name="connsiteX354" fmla="*/ 9964 w 10000"/>
                  <a:gd name="connsiteY354" fmla="*/ 8336 h 10322"/>
                  <a:gd name="connsiteX355" fmla="*/ 9952 w 10000"/>
                  <a:gd name="connsiteY355" fmla="*/ 8285 h 10322"/>
                  <a:gd name="connsiteX356" fmla="*/ 9928 w 10000"/>
                  <a:gd name="connsiteY356" fmla="*/ 8241 h 10322"/>
                  <a:gd name="connsiteX357" fmla="*/ 9904 w 10000"/>
                  <a:gd name="connsiteY357" fmla="*/ 8178 h 10322"/>
                  <a:gd name="connsiteX358" fmla="*/ 9892 w 10000"/>
                  <a:gd name="connsiteY358" fmla="*/ 8102 h 10322"/>
                  <a:gd name="connsiteX359" fmla="*/ 9874 w 10000"/>
                  <a:gd name="connsiteY359" fmla="*/ 8064 h 10322"/>
                  <a:gd name="connsiteX360" fmla="*/ 9862 w 10000"/>
                  <a:gd name="connsiteY360" fmla="*/ 8013 h 10322"/>
                  <a:gd name="connsiteX361" fmla="*/ 9850 w 10000"/>
                  <a:gd name="connsiteY361" fmla="*/ 7975 h 10322"/>
                  <a:gd name="connsiteX362" fmla="*/ 9839 w 10000"/>
                  <a:gd name="connsiteY362" fmla="*/ 7937 h 10322"/>
                  <a:gd name="connsiteX363" fmla="*/ 9827 w 10000"/>
                  <a:gd name="connsiteY363" fmla="*/ 7881 h 10322"/>
                  <a:gd name="connsiteX364" fmla="*/ 9803 w 10000"/>
                  <a:gd name="connsiteY364" fmla="*/ 7843 h 10322"/>
                  <a:gd name="connsiteX365" fmla="*/ 9791 w 10000"/>
                  <a:gd name="connsiteY365" fmla="*/ 7792 h 10322"/>
                  <a:gd name="connsiteX366" fmla="*/ 9779 w 10000"/>
                  <a:gd name="connsiteY366" fmla="*/ 7741 h 10322"/>
                  <a:gd name="connsiteX367" fmla="*/ 9767 w 10000"/>
                  <a:gd name="connsiteY367" fmla="*/ 7691 h 10322"/>
                  <a:gd name="connsiteX368" fmla="*/ 9743 w 10000"/>
                  <a:gd name="connsiteY368" fmla="*/ 7640 h 10322"/>
                  <a:gd name="connsiteX369" fmla="*/ 9731 w 10000"/>
                  <a:gd name="connsiteY369" fmla="*/ 7583 h 10322"/>
                  <a:gd name="connsiteX370" fmla="*/ 9719 w 10000"/>
                  <a:gd name="connsiteY370" fmla="*/ 7533 h 10322"/>
                  <a:gd name="connsiteX371" fmla="*/ 9695 w 10000"/>
                  <a:gd name="connsiteY371" fmla="*/ 7469 h 10322"/>
                  <a:gd name="connsiteX372" fmla="*/ 9683 w 10000"/>
                  <a:gd name="connsiteY372" fmla="*/ 7406 h 10322"/>
                  <a:gd name="connsiteX373" fmla="*/ 9659 w 10000"/>
                  <a:gd name="connsiteY373" fmla="*/ 7356 h 10322"/>
                  <a:gd name="connsiteX374" fmla="*/ 9647 w 10000"/>
                  <a:gd name="connsiteY374" fmla="*/ 7292 h 10322"/>
                  <a:gd name="connsiteX375" fmla="*/ 9635 w 10000"/>
                  <a:gd name="connsiteY375" fmla="*/ 7223 h 10322"/>
                  <a:gd name="connsiteX376" fmla="*/ 9611 w 10000"/>
                  <a:gd name="connsiteY376" fmla="*/ 7159 h 10322"/>
                  <a:gd name="connsiteX377" fmla="*/ 9599 w 10000"/>
                  <a:gd name="connsiteY377" fmla="*/ 7096 h 10322"/>
                  <a:gd name="connsiteX378" fmla="*/ 9575 w 10000"/>
                  <a:gd name="connsiteY378" fmla="*/ 7020 h 10322"/>
                  <a:gd name="connsiteX379" fmla="*/ 9563 w 10000"/>
                  <a:gd name="connsiteY379" fmla="*/ 6957 h 10322"/>
                  <a:gd name="connsiteX380" fmla="*/ 9545 w 10000"/>
                  <a:gd name="connsiteY380" fmla="*/ 6887 h 10322"/>
                  <a:gd name="connsiteX381" fmla="*/ 9522 w 10000"/>
                  <a:gd name="connsiteY381" fmla="*/ 6812 h 10322"/>
                  <a:gd name="connsiteX382" fmla="*/ 9510 w 10000"/>
                  <a:gd name="connsiteY382" fmla="*/ 6748 h 10322"/>
                  <a:gd name="connsiteX383" fmla="*/ 9486 w 10000"/>
                  <a:gd name="connsiteY383" fmla="*/ 6672 h 10322"/>
                  <a:gd name="connsiteX384" fmla="*/ 9474 w 10000"/>
                  <a:gd name="connsiteY384" fmla="*/ 6603 h 10322"/>
                  <a:gd name="connsiteX385" fmla="*/ 9450 w 10000"/>
                  <a:gd name="connsiteY385" fmla="*/ 6527 h 10322"/>
                  <a:gd name="connsiteX386" fmla="*/ 9438 w 10000"/>
                  <a:gd name="connsiteY386" fmla="*/ 6464 h 10322"/>
                  <a:gd name="connsiteX387" fmla="*/ 9414 w 10000"/>
                  <a:gd name="connsiteY387" fmla="*/ 6375 h 10322"/>
                  <a:gd name="connsiteX388" fmla="*/ 9402 w 10000"/>
                  <a:gd name="connsiteY388" fmla="*/ 6312 h 10322"/>
                  <a:gd name="connsiteX389" fmla="*/ 9378 w 10000"/>
                  <a:gd name="connsiteY389" fmla="*/ 6242 h 10322"/>
                  <a:gd name="connsiteX390" fmla="*/ 9366 w 10000"/>
                  <a:gd name="connsiteY390" fmla="*/ 6166 h 10322"/>
                  <a:gd name="connsiteX391" fmla="*/ 9354 w 10000"/>
                  <a:gd name="connsiteY391" fmla="*/ 6078 h 10322"/>
                  <a:gd name="connsiteX392" fmla="*/ 9330 w 10000"/>
                  <a:gd name="connsiteY392" fmla="*/ 6002 h 10322"/>
                  <a:gd name="connsiteX393" fmla="*/ 9318 w 10000"/>
                  <a:gd name="connsiteY393" fmla="*/ 5932 h 10322"/>
                  <a:gd name="connsiteX394" fmla="*/ 9294 w 10000"/>
                  <a:gd name="connsiteY394" fmla="*/ 5844 h 10322"/>
                  <a:gd name="connsiteX395" fmla="*/ 9270 w 10000"/>
                  <a:gd name="connsiteY395" fmla="*/ 5768 h 10322"/>
                  <a:gd name="connsiteX396" fmla="*/ 9258 w 10000"/>
                  <a:gd name="connsiteY396" fmla="*/ 5692 h 10322"/>
                  <a:gd name="connsiteX397" fmla="*/ 9246 w 10000"/>
                  <a:gd name="connsiteY397" fmla="*/ 5610 h 10322"/>
                  <a:gd name="connsiteX398" fmla="*/ 9240 w 10000"/>
                  <a:gd name="connsiteY398" fmla="*/ 5534 h 10322"/>
                  <a:gd name="connsiteX399" fmla="*/ 9228 w 10000"/>
                  <a:gd name="connsiteY399" fmla="*/ 5445 h 10322"/>
                  <a:gd name="connsiteX400" fmla="*/ 9217 w 10000"/>
                  <a:gd name="connsiteY400" fmla="*/ 5369 h 10322"/>
                  <a:gd name="connsiteX401" fmla="*/ 9205 w 10000"/>
                  <a:gd name="connsiteY401" fmla="*/ 5294 h 10322"/>
                  <a:gd name="connsiteX402" fmla="*/ 9193 w 10000"/>
                  <a:gd name="connsiteY402" fmla="*/ 5224 h 10322"/>
                  <a:gd name="connsiteX403" fmla="*/ 9169 w 10000"/>
                  <a:gd name="connsiteY403" fmla="*/ 5135 h 10322"/>
                  <a:gd name="connsiteX404" fmla="*/ 9169 w 10000"/>
                  <a:gd name="connsiteY404" fmla="*/ 5060 h 10322"/>
                  <a:gd name="connsiteX405" fmla="*/ 9157 w 10000"/>
                  <a:gd name="connsiteY405" fmla="*/ 4984 h 10322"/>
                  <a:gd name="connsiteX406" fmla="*/ 9145 w 10000"/>
                  <a:gd name="connsiteY406" fmla="*/ 4901 h 10322"/>
                  <a:gd name="connsiteX407" fmla="*/ 9121 w 10000"/>
                  <a:gd name="connsiteY407" fmla="*/ 4825 h 10322"/>
                  <a:gd name="connsiteX408" fmla="*/ 9121 w 10000"/>
                  <a:gd name="connsiteY408" fmla="*/ 4737 h 10322"/>
                  <a:gd name="connsiteX409" fmla="*/ 9097 w 10000"/>
                  <a:gd name="connsiteY409" fmla="*/ 4661 h 10322"/>
                  <a:gd name="connsiteX410" fmla="*/ 9097 w 10000"/>
                  <a:gd name="connsiteY410" fmla="*/ 4591 h 10322"/>
                  <a:gd name="connsiteX411" fmla="*/ 9085 w 10000"/>
                  <a:gd name="connsiteY411" fmla="*/ 4503 h 10322"/>
                  <a:gd name="connsiteX412" fmla="*/ 9073 w 10000"/>
                  <a:gd name="connsiteY412" fmla="*/ 4427 h 10322"/>
                  <a:gd name="connsiteX413" fmla="*/ 9061 w 10000"/>
                  <a:gd name="connsiteY413" fmla="*/ 4351 h 10322"/>
                  <a:gd name="connsiteX414" fmla="*/ 9061 w 10000"/>
                  <a:gd name="connsiteY414" fmla="*/ 4294 h 10322"/>
                  <a:gd name="connsiteX415" fmla="*/ 9037 w 10000"/>
                  <a:gd name="connsiteY415" fmla="*/ 4206 h 10322"/>
                  <a:gd name="connsiteX416" fmla="*/ 9037 w 10000"/>
                  <a:gd name="connsiteY416" fmla="*/ 4130 h 10322"/>
                  <a:gd name="connsiteX417" fmla="*/ 9013 w 10000"/>
                  <a:gd name="connsiteY417" fmla="*/ 4054 h 10322"/>
                  <a:gd name="connsiteX418" fmla="*/ 9013 w 10000"/>
                  <a:gd name="connsiteY418" fmla="*/ 3978 h 10322"/>
                  <a:gd name="connsiteX419" fmla="*/ 9001 w 10000"/>
                  <a:gd name="connsiteY419" fmla="*/ 3908 h 10322"/>
                  <a:gd name="connsiteX420" fmla="*/ 8989 w 10000"/>
                  <a:gd name="connsiteY420" fmla="*/ 3845 h 10322"/>
                  <a:gd name="connsiteX421" fmla="*/ 8977 w 10000"/>
                  <a:gd name="connsiteY421" fmla="*/ 3769 h 10322"/>
                  <a:gd name="connsiteX422" fmla="*/ 8977 w 10000"/>
                  <a:gd name="connsiteY422" fmla="*/ 3706 h 10322"/>
                  <a:gd name="connsiteX423" fmla="*/ 8953 w 10000"/>
                  <a:gd name="connsiteY423" fmla="*/ 3630 h 10322"/>
                  <a:gd name="connsiteX424" fmla="*/ 8953 w 10000"/>
                  <a:gd name="connsiteY424" fmla="*/ 3560 h 10322"/>
                  <a:gd name="connsiteX425" fmla="*/ 8941 w 10000"/>
                  <a:gd name="connsiteY425" fmla="*/ 3497 h 10322"/>
                  <a:gd name="connsiteX426" fmla="*/ 8929 w 10000"/>
                  <a:gd name="connsiteY426" fmla="*/ 3421 h 10322"/>
                  <a:gd name="connsiteX427" fmla="*/ 8923 w 10000"/>
                  <a:gd name="connsiteY427" fmla="*/ 3358 h 10322"/>
                  <a:gd name="connsiteX428" fmla="*/ 8923 w 10000"/>
                  <a:gd name="connsiteY428" fmla="*/ 3301 h 10322"/>
                  <a:gd name="connsiteX429" fmla="*/ 8911 w 10000"/>
                  <a:gd name="connsiteY429" fmla="*/ 3238 h 10322"/>
                  <a:gd name="connsiteX430" fmla="*/ 8900 w 10000"/>
                  <a:gd name="connsiteY430" fmla="*/ 3175 h 10322"/>
                  <a:gd name="connsiteX431" fmla="*/ 8888 w 10000"/>
                  <a:gd name="connsiteY431" fmla="*/ 3111 h 10322"/>
                  <a:gd name="connsiteX432" fmla="*/ 8876 w 10000"/>
                  <a:gd name="connsiteY432" fmla="*/ 3048 h 10322"/>
                  <a:gd name="connsiteX433" fmla="*/ 8864 w 10000"/>
                  <a:gd name="connsiteY433" fmla="*/ 2985 h 10322"/>
                  <a:gd name="connsiteX434" fmla="*/ 8864 w 10000"/>
                  <a:gd name="connsiteY434" fmla="*/ 2941 h 10322"/>
                  <a:gd name="connsiteX435" fmla="*/ 8852 w 10000"/>
                  <a:gd name="connsiteY435" fmla="*/ 2877 h 10322"/>
                  <a:gd name="connsiteX436" fmla="*/ 8852 w 10000"/>
                  <a:gd name="connsiteY436" fmla="*/ 2814 h 10322"/>
                  <a:gd name="connsiteX437" fmla="*/ 8840 w 10000"/>
                  <a:gd name="connsiteY437" fmla="*/ 2763 h 10322"/>
                  <a:gd name="connsiteX438" fmla="*/ 8840 w 10000"/>
                  <a:gd name="connsiteY438" fmla="*/ 2713 h 10322"/>
                  <a:gd name="connsiteX439" fmla="*/ 8828 w 10000"/>
                  <a:gd name="connsiteY439" fmla="*/ 2650 h 10322"/>
                  <a:gd name="connsiteX440" fmla="*/ 8816 w 10000"/>
                  <a:gd name="connsiteY440" fmla="*/ 2605 h 10322"/>
                  <a:gd name="connsiteX441" fmla="*/ 8804 w 10000"/>
                  <a:gd name="connsiteY441" fmla="*/ 2555 h 10322"/>
                  <a:gd name="connsiteX442" fmla="*/ 8804 w 10000"/>
                  <a:gd name="connsiteY442" fmla="*/ 2504 h 10322"/>
                  <a:gd name="connsiteX443" fmla="*/ 8792 w 10000"/>
                  <a:gd name="connsiteY443" fmla="*/ 2454 h 10322"/>
                  <a:gd name="connsiteX444" fmla="*/ 8792 w 10000"/>
                  <a:gd name="connsiteY444" fmla="*/ 2403 h 10322"/>
                  <a:gd name="connsiteX445" fmla="*/ 8780 w 10000"/>
                  <a:gd name="connsiteY445" fmla="*/ 2352 h 10322"/>
                  <a:gd name="connsiteX446" fmla="*/ 8780 w 10000"/>
                  <a:gd name="connsiteY446" fmla="*/ 2314 h 10322"/>
                  <a:gd name="connsiteX447" fmla="*/ 8768 w 10000"/>
                  <a:gd name="connsiteY447" fmla="*/ 2283 h 10322"/>
                  <a:gd name="connsiteX448" fmla="*/ 8756 w 10000"/>
                  <a:gd name="connsiteY448" fmla="*/ 2232 h 10322"/>
                  <a:gd name="connsiteX449" fmla="*/ 8744 w 10000"/>
                  <a:gd name="connsiteY449" fmla="*/ 2194 h 10322"/>
                  <a:gd name="connsiteX450" fmla="*/ 8744 w 10000"/>
                  <a:gd name="connsiteY450" fmla="*/ 2156 h 10322"/>
                  <a:gd name="connsiteX451" fmla="*/ 8744 w 10000"/>
                  <a:gd name="connsiteY451" fmla="*/ 2118 h 10322"/>
                  <a:gd name="connsiteX452" fmla="*/ 8732 w 10000"/>
                  <a:gd name="connsiteY452" fmla="*/ 2080 h 10322"/>
                  <a:gd name="connsiteX453" fmla="*/ 8732 w 10000"/>
                  <a:gd name="connsiteY453" fmla="*/ 2055 h 10322"/>
                  <a:gd name="connsiteX454" fmla="*/ 8732 w 10000"/>
                  <a:gd name="connsiteY454" fmla="*/ 2030 h 10322"/>
                  <a:gd name="connsiteX455" fmla="*/ 8720 w 10000"/>
                  <a:gd name="connsiteY455" fmla="*/ 1973 h 10322"/>
                  <a:gd name="connsiteX456" fmla="*/ 8708 w 10000"/>
                  <a:gd name="connsiteY456" fmla="*/ 1922 h 10322"/>
                  <a:gd name="connsiteX457" fmla="*/ 8696 w 10000"/>
                  <a:gd name="connsiteY457" fmla="*/ 1872 h 10322"/>
                  <a:gd name="connsiteX458" fmla="*/ 8696 w 10000"/>
                  <a:gd name="connsiteY458" fmla="*/ 1846 h 10322"/>
                  <a:gd name="connsiteX459" fmla="*/ 8696 w 10000"/>
                  <a:gd name="connsiteY459" fmla="*/ 1796 h 10322"/>
                  <a:gd name="connsiteX460" fmla="*/ 8453 w 10000"/>
                  <a:gd name="connsiteY460" fmla="*/ 393 h 10322"/>
                  <a:gd name="connsiteX461" fmla="*/ 8069 w 10000"/>
                  <a:gd name="connsiteY461" fmla="*/ 335 h 10322"/>
                  <a:gd name="connsiteX462" fmla="*/ 8295 w 10000"/>
                  <a:gd name="connsiteY462" fmla="*/ 2403 h 10322"/>
                  <a:gd name="connsiteX463" fmla="*/ 8295 w 10000"/>
                  <a:gd name="connsiteY463" fmla="*/ 2416 h 10322"/>
                  <a:gd name="connsiteX464" fmla="*/ 8295 w 10000"/>
                  <a:gd name="connsiteY464" fmla="*/ 2466 h 10322"/>
                  <a:gd name="connsiteX465" fmla="*/ 8295 w 10000"/>
                  <a:gd name="connsiteY465" fmla="*/ 2492 h 10322"/>
                  <a:gd name="connsiteX466" fmla="*/ 8307 w 10000"/>
                  <a:gd name="connsiteY466" fmla="*/ 2542 h 10322"/>
                  <a:gd name="connsiteX467" fmla="*/ 8319 w 10000"/>
                  <a:gd name="connsiteY467" fmla="*/ 2580 h 10322"/>
                  <a:gd name="connsiteX468" fmla="*/ 8331 w 10000"/>
                  <a:gd name="connsiteY468" fmla="*/ 2637 h 10322"/>
                  <a:gd name="connsiteX469" fmla="*/ 8331 w 10000"/>
                  <a:gd name="connsiteY469" fmla="*/ 2700 h 10322"/>
                  <a:gd name="connsiteX470" fmla="*/ 8343 w 10000"/>
                  <a:gd name="connsiteY470" fmla="*/ 2763 h 10322"/>
                  <a:gd name="connsiteX471" fmla="*/ 8343 w 10000"/>
                  <a:gd name="connsiteY471" fmla="*/ 2801 h 10322"/>
                  <a:gd name="connsiteX472" fmla="*/ 8355 w 10000"/>
                  <a:gd name="connsiteY472" fmla="*/ 2839 h 10322"/>
                  <a:gd name="connsiteX473" fmla="*/ 8355 w 10000"/>
                  <a:gd name="connsiteY473" fmla="*/ 2877 h 10322"/>
                  <a:gd name="connsiteX474" fmla="*/ 8367 w 10000"/>
                  <a:gd name="connsiteY474" fmla="*/ 2915 h 10322"/>
                  <a:gd name="connsiteX475" fmla="*/ 8367 w 10000"/>
                  <a:gd name="connsiteY475" fmla="*/ 2966 h 10322"/>
                  <a:gd name="connsiteX476" fmla="*/ 8391 w 10000"/>
                  <a:gd name="connsiteY476" fmla="*/ 2998 h 10322"/>
                  <a:gd name="connsiteX477" fmla="*/ 8391 w 10000"/>
                  <a:gd name="connsiteY477" fmla="*/ 3035 h 10322"/>
                  <a:gd name="connsiteX478" fmla="*/ 8403 w 10000"/>
                  <a:gd name="connsiteY478" fmla="*/ 3086 h 10322"/>
                  <a:gd name="connsiteX479" fmla="*/ 8403 w 10000"/>
                  <a:gd name="connsiteY479" fmla="*/ 3124 h 10322"/>
                  <a:gd name="connsiteX480" fmla="*/ 8415 w 10000"/>
                  <a:gd name="connsiteY480" fmla="*/ 3175 h 10322"/>
                  <a:gd name="connsiteX481" fmla="*/ 8427 w 10000"/>
                  <a:gd name="connsiteY481" fmla="*/ 3225 h 10322"/>
                  <a:gd name="connsiteX482" fmla="*/ 8439 w 10000"/>
                  <a:gd name="connsiteY482" fmla="*/ 3288 h 10322"/>
                  <a:gd name="connsiteX483" fmla="*/ 8439 w 10000"/>
                  <a:gd name="connsiteY483" fmla="*/ 3333 h 10322"/>
                  <a:gd name="connsiteX484" fmla="*/ 8451 w 10000"/>
                  <a:gd name="connsiteY484" fmla="*/ 3383 h 10322"/>
                  <a:gd name="connsiteX485" fmla="*/ 8451 w 10000"/>
                  <a:gd name="connsiteY485" fmla="*/ 3421 h 10322"/>
                  <a:gd name="connsiteX486" fmla="*/ 8463 w 10000"/>
                  <a:gd name="connsiteY486" fmla="*/ 3485 h 10322"/>
                  <a:gd name="connsiteX487" fmla="*/ 8463 w 10000"/>
                  <a:gd name="connsiteY487" fmla="*/ 3535 h 10322"/>
                  <a:gd name="connsiteX488" fmla="*/ 8475 w 10000"/>
                  <a:gd name="connsiteY488" fmla="*/ 3598 h 10322"/>
                  <a:gd name="connsiteX489" fmla="*/ 8475 w 10000"/>
                  <a:gd name="connsiteY489" fmla="*/ 3655 h 10322"/>
                  <a:gd name="connsiteX490" fmla="*/ 8487 w 10000"/>
                  <a:gd name="connsiteY490" fmla="*/ 3706 h 10322"/>
                  <a:gd name="connsiteX491" fmla="*/ 8499 w 10000"/>
                  <a:gd name="connsiteY491" fmla="*/ 3769 h 10322"/>
                  <a:gd name="connsiteX492" fmla="*/ 8511 w 10000"/>
                  <a:gd name="connsiteY492" fmla="*/ 3832 h 10322"/>
                  <a:gd name="connsiteX493" fmla="*/ 8523 w 10000"/>
                  <a:gd name="connsiteY493" fmla="*/ 3896 h 10322"/>
                  <a:gd name="connsiteX494" fmla="*/ 8535 w 10000"/>
                  <a:gd name="connsiteY494" fmla="*/ 3946 h 10322"/>
                  <a:gd name="connsiteX495" fmla="*/ 8535 w 10000"/>
                  <a:gd name="connsiteY495" fmla="*/ 4003 h 10322"/>
                  <a:gd name="connsiteX496" fmla="*/ 8547 w 10000"/>
                  <a:gd name="connsiteY496" fmla="*/ 4066 h 10322"/>
                  <a:gd name="connsiteX497" fmla="*/ 8559 w 10000"/>
                  <a:gd name="connsiteY497" fmla="*/ 4142 h 10322"/>
                  <a:gd name="connsiteX498" fmla="*/ 8571 w 10000"/>
                  <a:gd name="connsiteY498" fmla="*/ 4206 h 10322"/>
                  <a:gd name="connsiteX499" fmla="*/ 8571 w 10000"/>
                  <a:gd name="connsiteY499" fmla="*/ 4269 h 10322"/>
                  <a:gd name="connsiteX500" fmla="*/ 8583 w 10000"/>
                  <a:gd name="connsiteY500" fmla="*/ 4326 h 10322"/>
                  <a:gd name="connsiteX501" fmla="*/ 8583 w 10000"/>
                  <a:gd name="connsiteY501" fmla="*/ 4389 h 10322"/>
                  <a:gd name="connsiteX502" fmla="*/ 8594 w 10000"/>
                  <a:gd name="connsiteY502" fmla="*/ 4465 h 10322"/>
                  <a:gd name="connsiteX503" fmla="*/ 8594 w 10000"/>
                  <a:gd name="connsiteY503" fmla="*/ 4541 h 10322"/>
                  <a:gd name="connsiteX504" fmla="*/ 8606 w 10000"/>
                  <a:gd name="connsiteY504" fmla="*/ 4604 h 10322"/>
                  <a:gd name="connsiteX505" fmla="*/ 8612 w 10000"/>
                  <a:gd name="connsiteY505" fmla="*/ 4674 h 10322"/>
                  <a:gd name="connsiteX506" fmla="*/ 8624 w 10000"/>
                  <a:gd name="connsiteY506" fmla="*/ 4737 h 10322"/>
                  <a:gd name="connsiteX507" fmla="*/ 8636 w 10000"/>
                  <a:gd name="connsiteY507" fmla="*/ 4813 h 10322"/>
                  <a:gd name="connsiteX508" fmla="*/ 8636 w 10000"/>
                  <a:gd name="connsiteY508" fmla="*/ 4876 h 10322"/>
                  <a:gd name="connsiteX509" fmla="*/ 8648 w 10000"/>
                  <a:gd name="connsiteY509" fmla="*/ 4952 h 10322"/>
                  <a:gd name="connsiteX510" fmla="*/ 8660 w 10000"/>
                  <a:gd name="connsiteY510" fmla="*/ 5022 h 10322"/>
                  <a:gd name="connsiteX511" fmla="*/ 8660 w 10000"/>
                  <a:gd name="connsiteY511" fmla="*/ 5097 h 10322"/>
                  <a:gd name="connsiteX512" fmla="*/ 8672 w 10000"/>
                  <a:gd name="connsiteY512" fmla="*/ 5161 h 10322"/>
                  <a:gd name="connsiteX513" fmla="*/ 8684 w 10000"/>
                  <a:gd name="connsiteY513" fmla="*/ 5237 h 10322"/>
                  <a:gd name="connsiteX514" fmla="*/ 8696 w 10000"/>
                  <a:gd name="connsiteY514" fmla="*/ 5306 h 10322"/>
                  <a:gd name="connsiteX515" fmla="*/ 8696 w 10000"/>
                  <a:gd name="connsiteY515" fmla="*/ 5382 h 10322"/>
                  <a:gd name="connsiteX516" fmla="*/ 8696 w 10000"/>
                  <a:gd name="connsiteY516" fmla="*/ 5445 h 10322"/>
                  <a:gd name="connsiteX517" fmla="*/ 8708 w 10000"/>
                  <a:gd name="connsiteY517" fmla="*/ 5521 h 10322"/>
                  <a:gd name="connsiteX518" fmla="*/ 8720 w 10000"/>
                  <a:gd name="connsiteY518" fmla="*/ 5597 h 10322"/>
                  <a:gd name="connsiteX519" fmla="*/ 8720 w 10000"/>
                  <a:gd name="connsiteY519" fmla="*/ 5654 h 10322"/>
                  <a:gd name="connsiteX520" fmla="*/ 8732 w 10000"/>
                  <a:gd name="connsiteY520" fmla="*/ 5730 h 10322"/>
                  <a:gd name="connsiteX521" fmla="*/ 8744 w 10000"/>
                  <a:gd name="connsiteY521" fmla="*/ 5806 h 10322"/>
                  <a:gd name="connsiteX522" fmla="*/ 8756 w 10000"/>
                  <a:gd name="connsiteY522" fmla="*/ 5882 h 10322"/>
                  <a:gd name="connsiteX523" fmla="*/ 8768 w 10000"/>
                  <a:gd name="connsiteY523" fmla="*/ 5932 h 10322"/>
                  <a:gd name="connsiteX524" fmla="*/ 8780 w 10000"/>
                  <a:gd name="connsiteY524" fmla="*/ 6002 h 10322"/>
                  <a:gd name="connsiteX525" fmla="*/ 8780 w 10000"/>
                  <a:gd name="connsiteY525" fmla="*/ 6065 h 10322"/>
                  <a:gd name="connsiteX526" fmla="*/ 8792 w 10000"/>
                  <a:gd name="connsiteY526" fmla="*/ 6141 h 10322"/>
                  <a:gd name="connsiteX527" fmla="*/ 8804 w 10000"/>
                  <a:gd name="connsiteY527" fmla="*/ 6192 h 10322"/>
                  <a:gd name="connsiteX528" fmla="*/ 8816 w 10000"/>
                  <a:gd name="connsiteY528" fmla="*/ 6268 h 10322"/>
                  <a:gd name="connsiteX529" fmla="*/ 8816 w 10000"/>
                  <a:gd name="connsiteY529" fmla="*/ 6325 h 10322"/>
                  <a:gd name="connsiteX530" fmla="*/ 8840 w 10000"/>
                  <a:gd name="connsiteY530" fmla="*/ 6388 h 10322"/>
                  <a:gd name="connsiteX531" fmla="*/ 8840 w 10000"/>
                  <a:gd name="connsiteY531" fmla="*/ 6451 h 10322"/>
                  <a:gd name="connsiteX532" fmla="*/ 8852 w 10000"/>
                  <a:gd name="connsiteY532" fmla="*/ 6514 h 10322"/>
                  <a:gd name="connsiteX533" fmla="*/ 8864 w 10000"/>
                  <a:gd name="connsiteY533" fmla="*/ 6578 h 10322"/>
                  <a:gd name="connsiteX534" fmla="*/ 8876 w 10000"/>
                  <a:gd name="connsiteY534" fmla="*/ 6634 h 10322"/>
                  <a:gd name="connsiteX535" fmla="*/ 8888 w 10000"/>
                  <a:gd name="connsiteY535" fmla="*/ 6698 h 10322"/>
                  <a:gd name="connsiteX536" fmla="*/ 8911 w 10000"/>
                  <a:gd name="connsiteY536" fmla="*/ 6748 h 10322"/>
                  <a:gd name="connsiteX537" fmla="*/ 8911 w 10000"/>
                  <a:gd name="connsiteY537" fmla="*/ 6812 h 10322"/>
                  <a:gd name="connsiteX538" fmla="*/ 8929 w 10000"/>
                  <a:gd name="connsiteY538" fmla="*/ 6875 h 10322"/>
                  <a:gd name="connsiteX539" fmla="*/ 8929 w 10000"/>
                  <a:gd name="connsiteY539" fmla="*/ 6925 h 10322"/>
                  <a:gd name="connsiteX540" fmla="*/ 8953 w 10000"/>
                  <a:gd name="connsiteY540" fmla="*/ 6970 h 10322"/>
                  <a:gd name="connsiteX541" fmla="*/ 8953 w 10000"/>
                  <a:gd name="connsiteY541" fmla="*/ 7020 h 10322"/>
                  <a:gd name="connsiteX542" fmla="*/ 8977 w 10000"/>
                  <a:gd name="connsiteY542" fmla="*/ 7084 h 10322"/>
                  <a:gd name="connsiteX543" fmla="*/ 8989 w 10000"/>
                  <a:gd name="connsiteY543" fmla="*/ 7134 h 10322"/>
                  <a:gd name="connsiteX544" fmla="*/ 9001 w 10000"/>
                  <a:gd name="connsiteY544" fmla="*/ 7185 h 10322"/>
                  <a:gd name="connsiteX545" fmla="*/ 9013 w 10000"/>
                  <a:gd name="connsiteY545" fmla="*/ 7235 h 10322"/>
                  <a:gd name="connsiteX546" fmla="*/ 9037 w 10000"/>
                  <a:gd name="connsiteY546" fmla="*/ 7280 h 10322"/>
                  <a:gd name="connsiteX547" fmla="*/ 9037 w 10000"/>
                  <a:gd name="connsiteY547" fmla="*/ 7318 h 10322"/>
                  <a:gd name="connsiteX548" fmla="*/ 9049 w 10000"/>
                  <a:gd name="connsiteY548" fmla="*/ 7368 h 10322"/>
                  <a:gd name="connsiteX549" fmla="*/ 9061 w 10000"/>
                  <a:gd name="connsiteY549" fmla="*/ 7419 h 10322"/>
                  <a:gd name="connsiteX550" fmla="*/ 9073 w 10000"/>
                  <a:gd name="connsiteY550" fmla="*/ 7457 h 10322"/>
                  <a:gd name="connsiteX551" fmla="*/ 9085 w 10000"/>
                  <a:gd name="connsiteY551" fmla="*/ 7507 h 10322"/>
                  <a:gd name="connsiteX552" fmla="*/ 9097 w 10000"/>
                  <a:gd name="connsiteY552" fmla="*/ 7545 h 10322"/>
                  <a:gd name="connsiteX553" fmla="*/ 9097 w 10000"/>
                  <a:gd name="connsiteY553" fmla="*/ 7583 h 10322"/>
                  <a:gd name="connsiteX554" fmla="*/ 9121 w 10000"/>
                  <a:gd name="connsiteY554" fmla="*/ 7628 h 10322"/>
                  <a:gd name="connsiteX555" fmla="*/ 9133 w 10000"/>
                  <a:gd name="connsiteY555" fmla="*/ 7691 h 10322"/>
                  <a:gd name="connsiteX556" fmla="*/ 9157 w 10000"/>
                  <a:gd name="connsiteY556" fmla="*/ 7767 h 10322"/>
                  <a:gd name="connsiteX557" fmla="*/ 9181 w 10000"/>
                  <a:gd name="connsiteY557" fmla="*/ 7817 h 10322"/>
                  <a:gd name="connsiteX558" fmla="*/ 9193 w 10000"/>
                  <a:gd name="connsiteY558" fmla="*/ 7881 h 10322"/>
                  <a:gd name="connsiteX559" fmla="*/ 9205 w 10000"/>
                  <a:gd name="connsiteY559" fmla="*/ 7931 h 10322"/>
                  <a:gd name="connsiteX560" fmla="*/ 9217 w 10000"/>
                  <a:gd name="connsiteY560" fmla="*/ 7975 h 10322"/>
                  <a:gd name="connsiteX561" fmla="*/ 9228 w 10000"/>
                  <a:gd name="connsiteY561" fmla="*/ 8001 h 10322"/>
                  <a:gd name="connsiteX562" fmla="*/ 9240 w 10000"/>
                  <a:gd name="connsiteY562" fmla="*/ 8051 h 10322"/>
                  <a:gd name="connsiteX563" fmla="*/ 9246 w 10000"/>
                  <a:gd name="connsiteY563" fmla="*/ 8089 h 10322"/>
                  <a:gd name="connsiteX564" fmla="*/ 9258 w 10000"/>
                  <a:gd name="connsiteY564" fmla="*/ 8102 h 10322"/>
                  <a:gd name="connsiteX565" fmla="*/ 9246 w 10000"/>
                  <a:gd name="connsiteY565" fmla="*/ 8102 h 10322"/>
                  <a:gd name="connsiteX566" fmla="*/ 9240 w 10000"/>
                  <a:gd name="connsiteY566" fmla="*/ 8102 h 10322"/>
                  <a:gd name="connsiteX567" fmla="*/ 9217 w 10000"/>
                  <a:gd name="connsiteY567" fmla="*/ 8115 h 10322"/>
                  <a:gd name="connsiteX568" fmla="*/ 9193 w 10000"/>
                  <a:gd name="connsiteY568" fmla="*/ 8127 h 10322"/>
                  <a:gd name="connsiteX569" fmla="*/ 9145 w 10000"/>
                  <a:gd name="connsiteY569" fmla="*/ 8127 h 10322"/>
                  <a:gd name="connsiteX570" fmla="*/ 9097 w 10000"/>
                  <a:gd name="connsiteY570" fmla="*/ 8152 h 10322"/>
                  <a:gd name="connsiteX571" fmla="*/ 9037 w 10000"/>
                  <a:gd name="connsiteY571" fmla="*/ 8178 h 10322"/>
                  <a:gd name="connsiteX572" fmla="*/ 8977 w 10000"/>
                  <a:gd name="connsiteY572" fmla="*/ 8190 h 10322"/>
                  <a:gd name="connsiteX573" fmla="*/ 8941 w 10000"/>
                  <a:gd name="connsiteY573" fmla="*/ 8203 h 10322"/>
                  <a:gd name="connsiteX574" fmla="*/ 8911 w 10000"/>
                  <a:gd name="connsiteY574" fmla="*/ 8216 h 10322"/>
                  <a:gd name="connsiteX575" fmla="*/ 8864 w 10000"/>
                  <a:gd name="connsiteY575" fmla="*/ 8216 h 10322"/>
                  <a:gd name="connsiteX576" fmla="*/ 8828 w 10000"/>
                  <a:gd name="connsiteY576" fmla="*/ 8228 h 10322"/>
                  <a:gd name="connsiteX577" fmla="*/ 8792 w 10000"/>
                  <a:gd name="connsiteY577" fmla="*/ 8241 h 10322"/>
                  <a:gd name="connsiteX578" fmla="*/ 8744 w 10000"/>
                  <a:gd name="connsiteY578" fmla="*/ 8254 h 10322"/>
                  <a:gd name="connsiteX579" fmla="*/ 8696 w 10000"/>
                  <a:gd name="connsiteY579" fmla="*/ 8266 h 10322"/>
                  <a:gd name="connsiteX580" fmla="*/ 8660 w 10000"/>
                  <a:gd name="connsiteY580" fmla="*/ 8285 h 10322"/>
                  <a:gd name="connsiteX581" fmla="*/ 8606 w 10000"/>
                  <a:gd name="connsiteY581" fmla="*/ 8298 h 10322"/>
                  <a:gd name="connsiteX582" fmla="*/ 8559 w 10000"/>
                  <a:gd name="connsiteY582" fmla="*/ 8311 h 10322"/>
                  <a:gd name="connsiteX583" fmla="*/ 8511 w 10000"/>
                  <a:gd name="connsiteY583" fmla="*/ 8323 h 10322"/>
                  <a:gd name="connsiteX584" fmla="*/ 8463 w 10000"/>
                  <a:gd name="connsiteY584" fmla="*/ 8349 h 10322"/>
                  <a:gd name="connsiteX585" fmla="*/ 8403 w 10000"/>
                  <a:gd name="connsiteY585" fmla="*/ 8361 h 10322"/>
                  <a:gd name="connsiteX586" fmla="*/ 8343 w 10000"/>
                  <a:gd name="connsiteY586" fmla="*/ 8374 h 10322"/>
                  <a:gd name="connsiteX587" fmla="*/ 8295 w 10000"/>
                  <a:gd name="connsiteY587" fmla="*/ 8387 h 10322"/>
                  <a:gd name="connsiteX588" fmla="*/ 8254 w 10000"/>
                  <a:gd name="connsiteY588" fmla="*/ 8412 h 10322"/>
                  <a:gd name="connsiteX589" fmla="*/ 8182 w 10000"/>
                  <a:gd name="connsiteY589" fmla="*/ 8424 h 10322"/>
                  <a:gd name="connsiteX590" fmla="*/ 8122 w 10000"/>
                  <a:gd name="connsiteY590" fmla="*/ 8437 h 10322"/>
                  <a:gd name="connsiteX591" fmla="*/ 8062 w 10000"/>
                  <a:gd name="connsiteY591" fmla="*/ 8450 h 10322"/>
                  <a:gd name="connsiteX592" fmla="*/ 8002 w 10000"/>
                  <a:gd name="connsiteY592" fmla="*/ 8475 h 10322"/>
                  <a:gd name="connsiteX593" fmla="*/ 7949 w 10000"/>
                  <a:gd name="connsiteY593" fmla="*/ 8488 h 10322"/>
                  <a:gd name="connsiteX594" fmla="*/ 7889 w 10000"/>
                  <a:gd name="connsiteY594" fmla="*/ 8500 h 10322"/>
                  <a:gd name="connsiteX595" fmla="*/ 7817 w 10000"/>
                  <a:gd name="connsiteY595" fmla="*/ 8526 h 10322"/>
                  <a:gd name="connsiteX596" fmla="*/ 7757 w 10000"/>
                  <a:gd name="connsiteY596" fmla="*/ 8538 h 10322"/>
                  <a:gd name="connsiteX597" fmla="*/ 7685 w 10000"/>
                  <a:gd name="connsiteY597" fmla="*/ 8551 h 10322"/>
                  <a:gd name="connsiteX598" fmla="*/ 7632 w 10000"/>
                  <a:gd name="connsiteY598" fmla="*/ 8576 h 10322"/>
                  <a:gd name="connsiteX599" fmla="*/ 7560 w 10000"/>
                  <a:gd name="connsiteY599" fmla="*/ 8589 h 10322"/>
                  <a:gd name="connsiteX600" fmla="*/ 7488 w 10000"/>
                  <a:gd name="connsiteY600" fmla="*/ 8595 h 10322"/>
                  <a:gd name="connsiteX601" fmla="*/ 7416 w 10000"/>
                  <a:gd name="connsiteY601" fmla="*/ 8608 h 10322"/>
                  <a:gd name="connsiteX602" fmla="*/ 7356 w 10000"/>
                  <a:gd name="connsiteY602" fmla="*/ 8633 h 10322"/>
                  <a:gd name="connsiteX603" fmla="*/ 7291 w 10000"/>
                  <a:gd name="connsiteY603" fmla="*/ 8646 h 10322"/>
                  <a:gd name="connsiteX604" fmla="*/ 7219 w 10000"/>
                  <a:gd name="connsiteY604" fmla="*/ 8671 h 10322"/>
                  <a:gd name="connsiteX605" fmla="*/ 7147 w 10000"/>
                  <a:gd name="connsiteY605" fmla="*/ 8684 h 10322"/>
                  <a:gd name="connsiteX606" fmla="*/ 7075 w 10000"/>
                  <a:gd name="connsiteY606" fmla="*/ 8696 h 10322"/>
                  <a:gd name="connsiteX607" fmla="*/ 7010 w 10000"/>
                  <a:gd name="connsiteY607" fmla="*/ 8709 h 10322"/>
                  <a:gd name="connsiteX608" fmla="*/ 6938 w 10000"/>
                  <a:gd name="connsiteY608" fmla="*/ 8734 h 10322"/>
                  <a:gd name="connsiteX609" fmla="*/ 6866 w 10000"/>
                  <a:gd name="connsiteY609" fmla="*/ 8747 h 10322"/>
                  <a:gd name="connsiteX610" fmla="*/ 6782 w 10000"/>
                  <a:gd name="connsiteY610" fmla="*/ 8760 h 10322"/>
                  <a:gd name="connsiteX611" fmla="*/ 6711 w 10000"/>
                  <a:gd name="connsiteY611" fmla="*/ 8772 h 10322"/>
                  <a:gd name="connsiteX612" fmla="*/ 6645 w 10000"/>
                  <a:gd name="connsiteY612" fmla="*/ 8785 h 10322"/>
                  <a:gd name="connsiteX613" fmla="*/ 6573 w 10000"/>
                  <a:gd name="connsiteY613" fmla="*/ 8798 h 10322"/>
                  <a:gd name="connsiteX614" fmla="*/ 6501 w 10000"/>
                  <a:gd name="connsiteY614" fmla="*/ 8810 h 10322"/>
                  <a:gd name="connsiteX615" fmla="*/ 6429 w 10000"/>
                  <a:gd name="connsiteY615" fmla="*/ 8836 h 10322"/>
                  <a:gd name="connsiteX616" fmla="*/ 6364 w 10000"/>
                  <a:gd name="connsiteY616" fmla="*/ 8848 h 10322"/>
                  <a:gd name="connsiteX617" fmla="*/ 6292 w 10000"/>
                  <a:gd name="connsiteY617" fmla="*/ 8861 h 10322"/>
                  <a:gd name="connsiteX618" fmla="*/ 6208 w 10000"/>
                  <a:gd name="connsiteY618" fmla="*/ 8874 h 10322"/>
                  <a:gd name="connsiteX619" fmla="*/ 6136 w 10000"/>
                  <a:gd name="connsiteY619" fmla="*/ 8886 h 10322"/>
                  <a:gd name="connsiteX620" fmla="*/ 6065 w 10000"/>
                  <a:gd name="connsiteY620" fmla="*/ 8899 h 10322"/>
                  <a:gd name="connsiteX621" fmla="*/ 5999 w 10000"/>
                  <a:gd name="connsiteY621" fmla="*/ 8912 h 10322"/>
                  <a:gd name="connsiteX622" fmla="*/ 5927 w 10000"/>
                  <a:gd name="connsiteY622" fmla="*/ 8924 h 10322"/>
                  <a:gd name="connsiteX623" fmla="*/ 5843 w 10000"/>
                  <a:gd name="connsiteY623" fmla="*/ 8924 h 10322"/>
                  <a:gd name="connsiteX624" fmla="*/ 5772 w 10000"/>
                  <a:gd name="connsiteY624" fmla="*/ 8930 h 10322"/>
                  <a:gd name="connsiteX625" fmla="*/ 5706 w 10000"/>
                  <a:gd name="connsiteY625" fmla="*/ 8943 h 10322"/>
                  <a:gd name="connsiteX626" fmla="*/ 5634 w 10000"/>
                  <a:gd name="connsiteY626" fmla="*/ 8956 h 10322"/>
                  <a:gd name="connsiteX627" fmla="*/ 5550 w 10000"/>
                  <a:gd name="connsiteY627" fmla="*/ 8968 h 10322"/>
                  <a:gd name="connsiteX628" fmla="*/ 5478 w 10000"/>
                  <a:gd name="connsiteY628" fmla="*/ 8994 h 10322"/>
                  <a:gd name="connsiteX629" fmla="*/ 5413 w 10000"/>
                  <a:gd name="connsiteY629" fmla="*/ 9006 h 10322"/>
                  <a:gd name="connsiteX630" fmla="*/ 5329 w 10000"/>
                  <a:gd name="connsiteY630" fmla="*/ 9019 h 10322"/>
                  <a:gd name="connsiteX631" fmla="*/ 5257 w 10000"/>
                  <a:gd name="connsiteY631" fmla="*/ 9032 h 10322"/>
                  <a:gd name="connsiteX632" fmla="*/ 5185 w 10000"/>
                  <a:gd name="connsiteY632" fmla="*/ 9044 h 10322"/>
                  <a:gd name="connsiteX633" fmla="*/ 5114 w 10000"/>
                  <a:gd name="connsiteY633" fmla="*/ 9057 h 10322"/>
                  <a:gd name="connsiteX634" fmla="*/ 5036 w 10000"/>
                  <a:gd name="connsiteY634" fmla="*/ 9070 h 10322"/>
                  <a:gd name="connsiteX635" fmla="*/ 4964 w 10000"/>
                  <a:gd name="connsiteY635" fmla="*/ 9082 h 10322"/>
                  <a:gd name="connsiteX636" fmla="*/ 4892 w 10000"/>
                  <a:gd name="connsiteY636" fmla="*/ 9108 h 10322"/>
                  <a:gd name="connsiteX637" fmla="*/ 4821 w 10000"/>
                  <a:gd name="connsiteY637" fmla="*/ 9120 h 10322"/>
                  <a:gd name="connsiteX638" fmla="*/ 4755 w 10000"/>
                  <a:gd name="connsiteY638" fmla="*/ 9133 h 10322"/>
                  <a:gd name="connsiteX639" fmla="*/ 4671 w 10000"/>
                  <a:gd name="connsiteY639" fmla="*/ 9146 h 10322"/>
                  <a:gd name="connsiteX640" fmla="*/ 4599 w 10000"/>
                  <a:gd name="connsiteY640" fmla="*/ 9158 h 10322"/>
                  <a:gd name="connsiteX641" fmla="*/ 4528 w 10000"/>
                  <a:gd name="connsiteY641" fmla="*/ 9171 h 10322"/>
                  <a:gd name="connsiteX642" fmla="*/ 4462 w 10000"/>
                  <a:gd name="connsiteY642" fmla="*/ 9183 h 10322"/>
                  <a:gd name="connsiteX643" fmla="*/ 4390 w 10000"/>
                  <a:gd name="connsiteY643" fmla="*/ 9196 h 10322"/>
                  <a:gd name="connsiteX644" fmla="*/ 4330 w 10000"/>
                  <a:gd name="connsiteY644" fmla="*/ 9221 h 10322"/>
                  <a:gd name="connsiteX645" fmla="*/ 4258 w 10000"/>
                  <a:gd name="connsiteY645" fmla="*/ 9234 h 10322"/>
                  <a:gd name="connsiteX646" fmla="*/ 4187 w 10000"/>
                  <a:gd name="connsiteY646" fmla="*/ 9247 h 10322"/>
                  <a:gd name="connsiteX647" fmla="*/ 4121 w 10000"/>
                  <a:gd name="connsiteY647" fmla="*/ 9259 h 10322"/>
                  <a:gd name="connsiteX648" fmla="*/ 4061 w 10000"/>
                  <a:gd name="connsiteY648" fmla="*/ 9278 h 10322"/>
                  <a:gd name="connsiteX649" fmla="*/ 3989 w 10000"/>
                  <a:gd name="connsiteY649" fmla="*/ 9291 h 10322"/>
                  <a:gd name="connsiteX650" fmla="*/ 3929 w 10000"/>
                  <a:gd name="connsiteY650" fmla="*/ 9304 h 10322"/>
                  <a:gd name="connsiteX651" fmla="*/ 3870 w 10000"/>
                  <a:gd name="connsiteY651" fmla="*/ 9316 h 10322"/>
                  <a:gd name="connsiteX652" fmla="*/ 3816 w 10000"/>
                  <a:gd name="connsiteY652" fmla="*/ 9329 h 10322"/>
                  <a:gd name="connsiteX653" fmla="*/ 3744 w 10000"/>
                  <a:gd name="connsiteY653" fmla="*/ 9342 h 10322"/>
                  <a:gd name="connsiteX654" fmla="*/ 3684 w 10000"/>
                  <a:gd name="connsiteY654" fmla="*/ 9354 h 10322"/>
                  <a:gd name="connsiteX655" fmla="*/ 3624 w 10000"/>
                  <a:gd name="connsiteY655" fmla="*/ 9367 h 10322"/>
                  <a:gd name="connsiteX656" fmla="*/ 3577 w 10000"/>
                  <a:gd name="connsiteY656" fmla="*/ 9380 h 10322"/>
                  <a:gd name="connsiteX657" fmla="*/ 3523 w 10000"/>
                  <a:gd name="connsiteY657" fmla="*/ 9392 h 10322"/>
                  <a:gd name="connsiteX658" fmla="*/ 3463 w 10000"/>
                  <a:gd name="connsiteY658" fmla="*/ 9405 h 10322"/>
                  <a:gd name="connsiteX659" fmla="*/ 3415 w 10000"/>
                  <a:gd name="connsiteY659" fmla="*/ 9418 h 10322"/>
                  <a:gd name="connsiteX660" fmla="*/ 3367 w 10000"/>
                  <a:gd name="connsiteY660" fmla="*/ 9430 h 10322"/>
                  <a:gd name="connsiteX661" fmla="*/ 3307 w 10000"/>
                  <a:gd name="connsiteY661" fmla="*/ 9443 h 10322"/>
                  <a:gd name="connsiteX662" fmla="*/ 3260 w 10000"/>
                  <a:gd name="connsiteY662" fmla="*/ 9455 h 10322"/>
                  <a:gd name="connsiteX663" fmla="*/ 3212 w 10000"/>
                  <a:gd name="connsiteY663" fmla="*/ 9455 h 10322"/>
                  <a:gd name="connsiteX664" fmla="*/ 3182 w 10000"/>
                  <a:gd name="connsiteY664" fmla="*/ 9468 h 10322"/>
                  <a:gd name="connsiteX665" fmla="*/ 3134 w 10000"/>
                  <a:gd name="connsiteY665" fmla="*/ 9481 h 10322"/>
                  <a:gd name="connsiteX666" fmla="*/ 3086 w 10000"/>
                  <a:gd name="connsiteY666" fmla="*/ 9493 h 10322"/>
                  <a:gd name="connsiteX667" fmla="*/ 3050 w 10000"/>
                  <a:gd name="connsiteY667" fmla="*/ 9506 h 10322"/>
                  <a:gd name="connsiteX668" fmla="*/ 3014 w 10000"/>
                  <a:gd name="connsiteY668" fmla="*/ 9519 h 10322"/>
                  <a:gd name="connsiteX669" fmla="*/ 2978 w 10000"/>
                  <a:gd name="connsiteY669" fmla="*/ 9519 h 10322"/>
                  <a:gd name="connsiteX670" fmla="*/ 2943 w 10000"/>
                  <a:gd name="connsiteY670" fmla="*/ 9531 h 10322"/>
                  <a:gd name="connsiteX671" fmla="*/ 2907 w 10000"/>
                  <a:gd name="connsiteY671" fmla="*/ 9531 h 10322"/>
                  <a:gd name="connsiteX672" fmla="*/ 2889 w 10000"/>
                  <a:gd name="connsiteY672" fmla="*/ 9544 h 10322"/>
                  <a:gd name="connsiteX673" fmla="*/ 2829 w 10000"/>
                  <a:gd name="connsiteY673" fmla="*/ 9557 h 10322"/>
                  <a:gd name="connsiteX674" fmla="*/ 2793 w 10000"/>
                  <a:gd name="connsiteY674" fmla="*/ 9569 h 10322"/>
                  <a:gd name="connsiteX675" fmla="*/ 2757 w 10000"/>
                  <a:gd name="connsiteY675" fmla="*/ 9582 h 10322"/>
                  <a:gd name="connsiteX676" fmla="*/ 2733 w 10000"/>
                  <a:gd name="connsiteY676" fmla="*/ 9582 h 10322"/>
                  <a:gd name="connsiteX677" fmla="*/ 2709 w 10000"/>
                  <a:gd name="connsiteY677" fmla="*/ 9588 h 10322"/>
                  <a:gd name="connsiteX678" fmla="*/ 2709 w 10000"/>
                  <a:gd name="connsiteY678" fmla="*/ 9588 h 10322"/>
                  <a:gd name="connsiteX679" fmla="*/ 2709 w 10000"/>
                  <a:gd name="connsiteY679" fmla="*/ 9582 h 10322"/>
                  <a:gd name="connsiteX680" fmla="*/ 2697 w 10000"/>
                  <a:gd name="connsiteY680" fmla="*/ 9544 h 10322"/>
                  <a:gd name="connsiteX681" fmla="*/ 2697 w 10000"/>
                  <a:gd name="connsiteY681" fmla="*/ 9493 h 10322"/>
                  <a:gd name="connsiteX682" fmla="*/ 2685 w 10000"/>
                  <a:gd name="connsiteY682" fmla="*/ 9468 h 10322"/>
                  <a:gd name="connsiteX683" fmla="*/ 2685 w 10000"/>
                  <a:gd name="connsiteY683" fmla="*/ 9418 h 10322"/>
                  <a:gd name="connsiteX684" fmla="*/ 2685 w 10000"/>
                  <a:gd name="connsiteY684" fmla="*/ 9380 h 10322"/>
                  <a:gd name="connsiteX685" fmla="*/ 2673 w 10000"/>
                  <a:gd name="connsiteY685" fmla="*/ 9304 h 10322"/>
                  <a:gd name="connsiteX686" fmla="*/ 2661 w 10000"/>
                  <a:gd name="connsiteY686" fmla="*/ 9259 h 10322"/>
                  <a:gd name="connsiteX687" fmla="*/ 2661 w 10000"/>
                  <a:gd name="connsiteY687" fmla="*/ 9209 h 10322"/>
                  <a:gd name="connsiteX688" fmla="*/ 2650 w 10000"/>
                  <a:gd name="connsiteY688" fmla="*/ 9183 h 10322"/>
                  <a:gd name="connsiteX689" fmla="*/ 2650 w 10000"/>
                  <a:gd name="connsiteY689" fmla="*/ 9146 h 10322"/>
                  <a:gd name="connsiteX690" fmla="*/ 2650 w 10000"/>
                  <a:gd name="connsiteY690" fmla="*/ 9108 h 10322"/>
                  <a:gd name="connsiteX691" fmla="*/ 2638 w 10000"/>
                  <a:gd name="connsiteY691" fmla="*/ 9057 h 10322"/>
                  <a:gd name="connsiteX692" fmla="*/ 2626 w 10000"/>
                  <a:gd name="connsiteY692" fmla="*/ 9019 h 10322"/>
                  <a:gd name="connsiteX693" fmla="*/ 2626 w 10000"/>
                  <a:gd name="connsiteY693" fmla="*/ 8981 h 10322"/>
                  <a:gd name="connsiteX694" fmla="*/ 2614 w 10000"/>
                  <a:gd name="connsiteY694" fmla="*/ 8943 h 10322"/>
                  <a:gd name="connsiteX695" fmla="*/ 2602 w 10000"/>
                  <a:gd name="connsiteY695" fmla="*/ 8899 h 10322"/>
                  <a:gd name="connsiteX696" fmla="*/ 2602 w 10000"/>
                  <a:gd name="connsiteY696" fmla="*/ 8861 h 10322"/>
                  <a:gd name="connsiteX697" fmla="*/ 2590 w 10000"/>
                  <a:gd name="connsiteY697" fmla="*/ 8810 h 10322"/>
                  <a:gd name="connsiteX698" fmla="*/ 2590 w 10000"/>
                  <a:gd name="connsiteY698" fmla="*/ 8760 h 10322"/>
                  <a:gd name="connsiteX699" fmla="*/ 2578 w 10000"/>
                  <a:gd name="connsiteY699" fmla="*/ 8696 h 10322"/>
                  <a:gd name="connsiteX700" fmla="*/ 2572 w 10000"/>
                  <a:gd name="connsiteY700" fmla="*/ 8646 h 10322"/>
                  <a:gd name="connsiteX701" fmla="*/ 2560 w 10000"/>
                  <a:gd name="connsiteY701" fmla="*/ 8595 h 10322"/>
                  <a:gd name="connsiteX702" fmla="*/ 2548 w 10000"/>
                  <a:gd name="connsiteY702" fmla="*/ 8551 h 10322"/>
                  <a:gd name="connsiteX703" fmla="*/ 2536 w 10000"/>
                  <a:gd name="connsiteY703" fmla="*/ 8488 h 10322"/>
                  <a:gd name="connsiteX704" fmla="*/ 2536 w 10000"/>
                  <a:gd name="connsiteY704" fmla="*/ 8437 h 10322"/>
                  <a:gd name="connsiteX705" fmla="*/ 2524 w 10000"/>
                  <a:gd name="connsiteY705" fmla="*/ 8374 h 10322"/>
                  <a:gd name="connsiteX706" fmla="*/ 2512 w 10000"/>
                  <a:gd name="connsiteY706" fmla="*/ 8323 h 10322"/>
                  <a:gd name="connsiteX707" fmla="*/ 2488 w 10000"/>
                  <a:gd name="connsiteY707" fmla="*/ 8254 h 10322"/>
                  <a:gd name="connsiteX708" fmla="*/ 2476 w 10000"/>
                  <a:gd name="connsiteY708" fmla="*/ 8203 h 10322"/>
                  <a:gd name="connsiteX709" fmla="*/ 2464 w 10000"/>
                  <a:gd name="connsiteY709" fmla="*/ 8127 h 10322"/>
                  <a:gd name="connsiteX710" fmla="*/ 2452 w 10000"/>
                  <a:gd name="connsiteY710" fmla="*/ 8077 h 10322"/>
                  <a:gd name="connsiteX711" fmla="*/ 2440 w 10000"/>
                  <a:gd name="connsiteY711" fmla="*/ 8001 h 10322"/>
                  <a:gd name="connsiteX712" fmla="*/ 2428 w 10000"/>
                  <a:gd name="connsiteY712" fmla="*/ 7937 h 10322"/>
                  <a:gd name="connsiteX713" fmla="*/ 2416 w 10000"/>
                  <a:gd name="connsiteY713" fmla="*/ 7868 h 10322"/>
                  <a:gd name="connsiteX714" fmla="*/ 2404 w 10000"/>
                  <a:gd name="connsiteY714" fmla="*/ 7805 h 10322"/>
                  <a:gd name="connsiteX715" fmla="*/ 2380 w 10000"/>
                  <a:gd name="connsiteY715" fmla="*/ 7729 h 10322"/>
                  <a:gd name="connsiteX716" fmla="*/ 2356 w 10000"/>
                  <a:gd name="connsiteY716" fmla="*/ 7665 h 10322"/>
                  <a:gd name="connsiteX717" fmla="*/ 2344 w 10000"/>
                  <a:gd name="connsiteY717" fmla="*/ 7596 h 10322"/>
                  <a:gd name="connsiteX718" fmla="*/ 2333 w 10000"/>
                  <a:gd name="connsiteY718" fmla="*/ 7520 h 10322"/>
                  <a:gd name="connsiteX719" fmla="*/ 2309 w 10000"/>
                  <a:gd name="connsiteY719" fmla="*/ 7444 h 10322"/>
                  <a:gd name="connsiteX720" fmla="*/ 2297 w 10000"/>
                  <a:gd name="connsiteY720" fmla="*/ 7368 h 10322"/>
                  <a:gd name="connsiteX721" fmla="*/ 2273 w 10000"/>
                  <a:gd name="connsiteY721" fmla="*/ 7292 h 10322"/>
                  <a:gd name="connsiteX722" fmla="*/ 2261 w 10000"/>
                  <a:gd name="connsiteY722" fmla="*/ 7223 h 10322"/>
                  <a:gd name="connsiteX723" fmla="*/ 2243 w 10000"/>
                  <a:gd name="connsiteY723" fmla="*/ 7147 h 10322"/>
                  <a:gd name="connsiteX724" fmla="*/ 2219 w 10000"/>
                  <a:gd name="connsiteY724" fmla="*/ 7058 h 10322"/>
                  <a:gd name="connsiteX725" fmla="*/ 2195 w 10000"/>
                  <a:gd name="connsiteY725" fmla="*/ 6982 h 10322"/>
                  <a:gd name="connsiteX726" fmla="*/ 2171 w 10000"/>
                  <a:gd name="connsiteY726" fmla="*/ 6913 h 10322"/>
                  <a:gd name="connsiteX727" fmla="*/ 2147 w 10000"/>
                  <a:gd name="connsiteY727" fmla="*/ 6824 h 10322"/>
                  <a:gd name="connsiteX728" fmla="*/ 2135 w 10000"/>
                  <a:gd name="connsiteY728" fmla="*/ 6748 h 10322"/>
                  <a:gd name="connsiteX729" fmla="*/ 2111 w 10000"/>
                  <a:gd name="connsiteY729" fmla="*/ 6660 h 10322"/>
                  <a:gd name="connsiteX730" fmla="*/ 2087 w 10000"/>
                  <a:gd name="connsiteY730" fmla="*/ 6590 h 10322"/>
                  <a:gd name="connsiteX731" fmla="*/ 2051 w 10000"/>
                  <a:gd name="connsiteY731" fmla="*/ 6489 h 10322"/>
                  <a:gd name="connsiteX732" fmla="*/ 2028 w 10000"/>
                  <a:gd name="connsiteY732" fmla="*/ 6400 h 10322"/>
                  <a:gd name="connsiteX733" fmla="*/ 2004 w 10000"/>
                  <a:gd name="connsiteY733" fmla="*/ 6312 h 10322"/>
                  <a:gd name="connsiteX734" fmla="*/ 1980 w 10000"/>
                  <a:gd name="connsiteY734" fmla="*/ 6230 h 10322"/>
                  <a:gd name="connsiteX735" fmla="*/ 1944 w 10000"/>
                  <a:gd name="connsiteY735" fmla="*/ 6128 h 10322"/>
                  <a:gd name="connsiteX736" fmla="*/ 1926 w 10000"/>
                  <a:gd name="connsiteY736" fmla="*/ 6040 h 10322"/>
                  <a:gd name="connsiteX737" fmla="*/ 1902 w 10000"/>
                  <a:gd name="connsiteY737" fmla="*/ 5945 h 10322"/>
                  <a:gd name="connsiteX738" fmla="*/ 1878 w 10000"/>
                  <a:gd name="connsiteY738" fmla="*/ 5856 h 10322"/>
                  <a:gd name="connsiteX739" fmla="*/ 1854 w 10000"/>
                  <a:gd name="connsiteY739" fmla="*/ 5755 h 10322"/>
                  <a:gd name="connsiteX740" fmla="*/ 1818 w 10000"/>
                  <a:gd name="connsiteY740" fmla="*/ 5654 h 10322"/>
                  <a:gd name="connsiteX741" fmla="*/ 1794 w 10000"/>
                  <a:gd name="connsiteY741" fmla="*/ 5559 h 10322"/>
                  <a:gd name="connsiteX742" fmla="*/ 1770 w 10000"/>
                  <a:gd name="connsiteY742" fmla="*/ 5458 h 10322"/>
                  <a:gd name="connsiteX743" fmla="*/ 1734 w 10000"/>
                  <a:gd name="connsiteY743" fmla="*/ 5357 h 10322"/>
                  <a:gd name="connsiteX744" fmla="*/ 1711 w 10000"/>
                  <a:gd name="connsiteY744" fmla="*/ 5262 h 10322"/>
                  <a:gd name="connsiteX745" fmla="*/ 1675 w 10000"/>
                  <a:gd name="connsiteY745" fmla="*/ 5161 h 10322"/>
                  <a:gd name="connsiteX746" fmla="*/ 1651 w 10000"/>
                  <a:gd name="connsiteY746" fmla="*/ 5060 h 10322"/>
                  <a:gd name="connsiteX747" fmla="*/ 1615 w 10000"/>
                  <a:gd name="connsiteY747" fmla="*/ 4958 h 10322"/>
                  <a:gd name="connsiteX748" fmla="*/ 1597 w 10000"/>
                  <a:gd name="connsiteY748" fmla="*/ 4851 h 10322"/>
                  <a:gd name="connsiteX749" fmla="*/ 1561 w 10000"/>
                  <a:gd name="connsiteY749" fmla="*/ 4750 h 10322"/>
                  <a:gd name="connsiteX750" fmla="*/ 1537 w 10000"/>
                  <a:gd name="connsiteY750" fmla="*/ 4648 h 10322"/>
                  <a:gd name="connsiteX751" fmla="*/ 1501 w 10000"/>
                  <a:gd name="connsiteY751" fmla="*/ 4553 h 10322"/>
                  <a:gd name="connsiteX752" fmla="*/ 1477 w 10000"/>
                  <a:gd name="connsiteY752" fmla="*/ 4440 h 10322"/>
                  <a:gd name="connsiteX753" fmla="*/ 1441 w 10000"/>
                  <a:gd name="connsiteY753" fmla="*/ 4338 h 10322"/>
                  <a:gd name="connsiteX754" fmla="*/ 1417 w 10000"/>
                  <a:gd name="connsiteY754" fmla="*/ 4244 h 10322"/>
                  <a:gd name="connsiteX755" fmla="*/ 1394 w 10000"/>
                  <a:gd name="connsiteY755" fmla="*/ 4142 h 10322"/>
                  <a:gd name="connsiteX756" fmla="*/ 1370 w 10000"/>
                  <a:gd name="connsiteY756" fmla="*/ 4041 h 10322"/>
                  <a:gd name="connsiteX757" fmla="*/ 1334 w 10000"/>
                  <a:gd name="connsiteY757" fmla="*/ 3946 h 10322"/>
                  <a:gd name="connsiteX758" fmla="*/ 1310 w 10000"/>
                  <a:gd name="connsiteY758" fmla="*/ 3845 h 10322"/>
                  <a:gd name="connsiteX759" fmla="*/ 1280 w 10000"/>
                  <a:gd name="connsiteY759" fmla="*/ 3744 h 10322"/>
                  <a:gd name="connsiteX760" fmla="*/ 1256 w 10000"/>
                  <a:gd name="connsiteY760" fmla="*/ 3643 h 10322"/>
                  <a:gd name="connsiteX761" fmla="*/ 1232 w 10000"/>
                  <a:gd name="connsiteY761" fmla="*/ 3560 h 10322"/>
                  <a:gd name="connsiteX762" fmla="*/ 1208 w 10000"/>
                  <a:gd name="connsiteY762" fmla="*/ 3472 h 10322"/>
                  <a:gd name="connsiteX763" fmla="*/ 1172 w 10000"/>
                  <a:gd name="connsiteY763" fmla="*/ 3371 h 10322"/>
                  <a:gd name="connsiteX764" fmla="*/ 1148 w 10000"/>
                  <a:gd name="connsiteY764" fmla="*/ 3276 h 10322"/>
                  <a:gd name="connsiteX765" fmla="*/ 1124 w 10000"/>
                  <a:gd name="connsiteY765" fmla="*/ 3175 h 10322"/>
                  <a:gd name="connsiteX766" fmla="*/ 1100 w 10000"/>
                  <a:gd name="connsiteY766" fmla="*/ 3099 h 10322"/>
                  <a:gd name="connsiteX767" fmla="*/ 1077 w 10000"/>
                  <a:gd name="connsiteY767" fmla="*/ 2998 h 10322"/>
                  <a:gd name="connsiteX768" fmla="*/ 1041 w 10000"/>
                  <a:gd name="connsiteY768" fmla="*/ 2915 h 10322"/>
                  <a:gd name="connsiteX769" fmla="*/ 1029 w 10000"/>
                  <a:gd name="connsiteY769" fmla="*/ 2839 h 10322"/>
                  <a:gd name="connsiteX770" fmla="*/ 1005 w 10000"/>
                  <a:gd name="connsiteY770" fmla="*/ 2763 h 10322"/>
                  <a:gd name="connsiteX771" fmla="*/ 981 w 10000"/>
                  <a:gd name="connsiteY771" fmla="*/ 2688 h 10322"/>
                  <a:gd name="connsiteX772" fmla="*/ 963 w 10000"/>
                  <a:gd name="connsiteY772" fmla="*/ 2605 h 10322"/>
                  <a:gd name="connsiteX773" fmla="*/ 951 w 10000"/>
                  <a:gd name="connsiteY773" fmla="*/ 2529 h 10322"/>
                  <a:gd name="connsiteX774" fmla="*/ 927 w 10000"/>
                  <a:gd name="connsiteY774" fmla="*/ 2466 h 10322"/>
                  <a:gd name="connsiteX775" fmla="*/ 903 w 10000"/>
                  <a:gd name="connsiteY775" fmla="*/ 2390 h 10322"/>
                  <a:gd name="connsiteX776" fmla="*/ 891 w 10000"/>
                  <a:gd name="connsiteY776" fmla="*/ 2327 h 10322"/>
                  <a:gd name="connsiteX777" fmla="*/ 867 w 10000"/>
                  <a:gd name="connsiteY777" fmla="*/ 2270 h 10322"/>
                  <a:gd name="connsiteX778" fmla="*/ 855 w 10000"/>
                  <a:gd name="connsiteY778" fmla="*/ 2207 h 10322"/>
                  <a:gd name="connsiteX779" fmla="*/ 843 w 10000"/>
                  <a:gd name="connsiteY779" fmla="*/ 2144 h 10322"/>
                  <a:gd name="connsiteX780" fmla="*/ 819 w 10000"/>
                  <a:gd name="connsiteY780" fmla="*/ 2080 h 10322"/>
                  <a:gd name="connsiteX781" fmla="*/ 807 w 10000"/>
                  <a:gd name="connsiteY781" fmla="*/ 2030 h 10322"/>
                  <a:gd name="connsiteX782" fmla="*/ 783 w 10000"/>
                  <a:gd name="connsiteY782" fmla="*/ 1992 h 10322"/>
                  <a:gd name="connsiteX783" fmla="*/ 772 w 10000"/>
                  <a:gd name="connsiteY783" fmla="*/ 1948 h 10322"/>
                  <a:gd name="connsiteX784" fmla="*/ 760 w 10000"/>
                  <a:gd name="connsiteY784" fmla="*/ 1910 h 10322"/>
                  <a:gd name="connsiteX785" fmla="*/ 748 w 10000"/>
                  <a:gd name="connsiteY785" fmla="*/ 1872 h 10322"/>
                  <a:gd name="connsiteX786" fmla="*/ 748 w 10000"/>
                  <a:gd name="connsiteY786" fmla="*/ 1834 h 10322"/>
                  <a:gd name="connsiteX787" fmla="*/ 724 w 10000"/>
                  <a:gd name="connsiteY787" fmla="*/ 1770 h 10322"/>
                  <a:gd name="connsiteX788" fmla="*/ 724 w 10000"/>
                  <a:gd name="connsiteY788" fmla="*/ 1732 h 10322"/>
                  <a:gd name="connsiteX789" fmla="*/ 712 w 10000"/>
                  <a:gd name="connsiteY789" fmla="*/ 1707 h 10322"/>
                  <a:gd name="connsiteX790" fmla="*/ 712 w 10000"/>
                  <a:gd name="connsiteY790" fmla="*/ 1695 h 10322"/>
                  <a:gd name="connsiteX791" fmla="*/ 724 w 10000"/>
                  <a:gd name="connsiteY791" fmla="*/ 1695 h 10322"/>
                  <a:gd name="connsiteX792" fmla="*/ 783 w 10000"/>
                  <a:gd name="connsiteY792" fmla="*/ 1682 h 10322"/>
                  <a:gd name="connsiteX793" fmla="*/ 819 w 10000"/>
                  <a:gd name="connsiteY793" fmla="*/ 1669 h 10322"/>
                  <a:gd name="connsiteX794" fmla="*/ 867 w 10000"/>
                  <a:gd name="connsiteY794" fmla="*/ 1669 h 10322"/>
                  <a:gd name="connsiteX795" fmla="*/ 891 w 10000"/>
                  <a:gd name="connsiteY795" fmla="*/ 1657 h 10322"/>
                  <a:gd name="connsiteX796" fmla="*/ 927 w 10000"/>
                  <a:gd name="connsiteY796" fmla="*/ 1657 h 10322"/>
                  <a:gd name="connsiteX797" fmla="*/ 963 w 10000"/>
                  <a:gd name="connsiteY797" fmla="*/ 1657 h 10322"/>
                  <a:gd name="connsiteX798" fmla="*/ 993 w 10000"/>
                  <a:gd name="connsiteY798" fmla="*/ 1657 h 10322"/>
                  <a:gd name="connsiteX799" fmla="*/ 1017 w 10000"/>
                  <a:gd name="connsiteY799" fmla="*/ 1644 h 10322"/>
                  <a:gd name="connsiteX800" fmla="*/ 1053 w 10000"/>
                  <a:gd name="connsiteY800" fmla="*/ 1644 h 10322"/>
                  <a:gd name="connsiteX801" fmla="*/ 1100 w 10000"/>
                  <a:gd name="connsiteY801" fmla="*/ 1638 h 10322"/>
                  <a:gd name="connsiteX802" fmla="*/ 1136 w 10000"/>
                  <a:gd name="connsiteY802" fmla="*/ 1638 h 10322"/>
                  <a:gd name="connsiteX803" fmla="*/ 1172 w 10000"/>
                  <a:gd name="connsiteY803" fmla="*/ 1625 h 10322"/>
                  <a:gd name="connsiteX804" fmla="*/ 1220 w 10000"/>
                  <a:gd name="connsiteY804" fmla="*/ 1625 h 10322"/>
                  <a:gd name="connsiteX805" fmla="*/ 1268 w 10000"/>
                  <a:gd name="connsiteY805" fmla="*/ 1612 h 10322"/>
                  <a:gd name="connsiteX806" fmla="*/ 1310 w 10000"/>
                  <a:gd name="connsiteY806" fmla="*/ 1612 h 10322"/>
                  <a:gd name="connsiteX807" fmla="*/ 1358 w 10000"/>
                  <a:gd name="connsiteY807" fmla="*/ 1600 h 10322"/>
                  <a:gd name="connsiteX808" fmla="*/ 1406 w 10000"/>
                  <a:gd name="connsiteY808" fmla="*/ 1600 h 10322"/>
                  <a:gd name="connsiteX809" fmla="*/ 1465 w 10000"/>
                  <a:gd name="connsiteY809" fmla="*/ 1587 h 10322"/>
                  <a:gd name="connsiteX810" fmla="*/ 1513 w 10000"/>
                  <a:gd name="connsiteY810" fmla="*/ 1587 h 10322"/>
                  <a:gd name="connsiteX811" fmla="*/ 1561 w 10000"/>
                  <a:gd name="connsiteY811" fmla="*/ 1574 h 10322"/>
                  <a:gd name="connsiteX812" fmla="*/ 1615 w 10000"/>
                  <a:gd name="connsiteY812" fmla="*/ 1574 h 10322"/>
                  <a:gd name="connsiteX813" fmla="*/ 1675 w 10000"/>
                  <a:gd name="connsiteY813" fmla="*/ 1562 h 10322"/>
                  <a:gd name="connsiteX814" fmla="*/ 1746 w 10000"/>
                  <a:gd name="connsiteY814" fmla="*/ 1562 h 10322"/>
                  <a:gd name="connsiteX815" fmla="*/ 1794 w 10000"/>
                  <a:gd name="connsiteY815" fmla="*/ 1549 h 10322"/>
                  <a:gd name="connsiteX816" fmla="*/ 1854 w 10000"/>
                  <a:gd name="connsiteY816" fmla="*/ 1536 h 10322"/>
                  <a:gd name="connsiteX817" fmla="*/ 1914 w 10000"/>
                  <a:gd name="connsiteY817" fmla="*/ 1524 h 10322"/>
                  <a:gd name="connsiteX818" fmla="*/ 1980 w 10000"/>
                  <a:gd name="connsiteY818" fmla="*/ 1524 h 10322"/>
                  <a:gd name="connsiteX819" fmla="*/ 2039 w 10000"/>
                  <a:gd name="connsiteY819" fmla="*/ 1511 h 10322"/>
                  <a:gd name="connsiteX820" fmla="*/ 2111 w 10000"/>
                  <a:gd name="connsiteY820" fmla="*/ 1498 h 10322"/>
                  <a:gd name="connsiteX821" fmla="*/ 2171 w 10000"/>
                  <a:gd name="connsiteY821" fmla="*/ 1498 h 10322"/>
                  <a:gd name="connsiteX822" fmla="*/ 2243 w 10000"/>
                  <a:gd name="connsiteY822" fmla="*/ 1486 h 10322"/>
                  <a:gd name="connsiteX823" fmla="*/ 2297 w 10000"/>
                  <a:gd name="connsiteY823" fmla="*/ 1473 h 10322"/>
                  <a:gd name="connsiteX824" fmla="*/ 2368 w 10000"/>
                  <a:gd name="connsiteY824" fmla="*/ 1473 h 10322"/>
                  <a:gd name="connsiteX825" fmla="*/ 2440 w 10000"/>
                  <a:gd name="connsiteY825" fmla="*/ 1461 h 10322"/>
                  <a:gd name="connsiteX826" fmla="*/ 2512 w 10000"/>
                  <a:gd name="connsiteY826" fmla="*/ 1448 h 10322"/>
                  <a:gd name="connsiteX827" fmla="*/ 2578 w 10000"/>
                  <a:gd name="connsiteY827" fmla="*/ 1435 h 10322"/>
                  <a:gd name="connsiteX828" fmla="*/ 2661 w 10000"/>
                  <a:gd name="connsiteY828" fmla="*/ 1423 h 10322"/>
                  <a:gd name="connsiteX829" fmla="*/ 2733 w 10000"/>
                  <a:gd name="connsiteY829" fmla="*/ 1410 h 10322"/>
                  <a:gd name="connsiteX830" fmla="*/ 2805 w 10000"/>
                  <a:gd name="connsiteY830" fmla="*/ 1410 h 10322"/>
                  <a:gd name="connsiteX831" fmla="*/ 2877 w 10000"/>
                  <a:gd name="connsiteY831" fmla="*/ 1397 h 10322"/>
                  <a:gd name="connsiteX832" fmla="*/ 2955 w 10000"/>
                  <a:gd name="connsiteY832" fmla="*/ 1385 h 10322"/>
                  <a:gd name="connsiteX833" fmla="*/ 3026 w 10000"/>
                  <a:gd name="connsiteY833" fmla="*/ 1372 h 10322"/>
                  <a:gd name="connsiteX834" fmla="*/ 3098 w 10000"/>
                  <a:gd name="connsiteY834" fmla="*/ 1359 h 10322"/>
                  <a:gd name="connsiteX835" fmla="*/ 3182 w 10000"/>
                  <a:gd name="connsiteY835" fmla="*/ 1347 h 10322"/>
                  <a:gd name="connsiteX836" fmla="*/ 3248 w 10000"/>
                  <a:gd name="connsiteY836" fmla="*/ 1347 h 10322"/>
                  <a:gd name="connsiteX837" fmla="*/ 3331 w 10000"/>
                  <a:gd name="connsiteY837" fmla="*/ 1334 h 10322"/>
                  <a:gd name="connsiteX838" fmla="*/ 3415 w 10000"/>
                  <a:gd name="connsiteY838" fmla="*/ 1321 h 10322"/>
                  <a:gd name="connsiteX839" fmla="*/ 3487 w 10000"/>
                  <a:gd name="connsiteY839" fmla="*/ 1315 h 10322"/>
                  <a:gd name="connsiteX840" fmla="*/ 3565 w 10000"/>
                  <a:gd name="connsiteY840" fmla="*/ 1315 h 10322"/>
                  <a:gd name="connsiteX841" fmla="*/ 3648 w 10000"/>
                  <a:gd name="connsiteY841" fmla="*/ 1290 h 10322"/>
                  <a:gd name="connsiteX842" fmla="*/ 3732 w 10000"/>
                  <a:gd name="connsiteY842" fmla="*/ 1290 h 10322"/>
                  <a:gd name="connsiteX843" fmla="*/ 3816 w 10000"/>
                  <a:gd name="connsiteY843" fmla="*/ 1277 h 10322"/>
                  <a:gd name="connsiteX844" fmla="*/ 3882 w 10000"/>
                  <a:gd name="connsiteY844" fmla="*/ 1264 h 10322"/>
                  <a:gd name="connsiteX845" fmla="*/ 3965 w 10000"/>
                  <a:gd name="connsiteY845" fmla="*/ 1252 h 10322"/>
                  <a:gd name="connsiteX846" fmla="*/ 4049 w 10000"/>
                  <a:gd name="connsiteY846" fmla="*/ 1252 h 10322"/>
                  <a:gd name="connsiteX847" fmla="*/ 4133 w 10000"/>
                  <a:gd name="connsiteY847" fmla="*/ 1226 h 10322"/>
                  <a:gd name="connsiteX848" fmla="*/ 4211 w 10000"/>
                  <a:gd name="connsiteY848" fmla="*/ 1226 h 10322"/>
                  <a:gd name="connsiteX849" fmla="*/ 4282 w 10000"/>
                  <a:gd name="connsiteY849" fmla="*/ 1201 h 10322"/>
                  <a:gd name="connsiteX850" fmla="*/ 4366 w 10000"/>
                  <a:gd name="connsiteY850" fmla="*/ 1201 h 10322"/>
                  <a:gd name="connsiteX851" fmla="*/ 4450 w 10000"/>
                  <a:gd name="connsiteY851" fmla="*/ 1189 h 10322"/>
                  <a:gd name="connsiteX852" fmla="*/ 4528 w 10000"/>
                  <a:gd name="connsiteY852" fmla="*/ 1176 h 10322"/>
                  <a:gd name="connsiteX853" fmla="*/ 4611 w 10000"/>
                  <a:gd name="connsiteY853" fmla="*/ 1163 h 10322"/>
                  <a:gd name="connsiteX854" fmla="*/ 4695 w 10000"/>
                  <a:gd name="connsiteY854" fmla="*/ 1163 h 10322"/>
                  <a:gd name="connsiteX855" fmla="*/ 4767 w 10000"/>
                  <a:gd name="connsiteY855" fmla="*/ 1138 h 10322"/>
                  <a:gd name="connsiteX856" fmla="*/ 4856 w 10000"/>
                  <a:gd name="connsiteY856" fmla="*/ 1138 h 10322"/>
                  <a:gd name="connsiteX857" fmla="*/ 4928 w 10000"/>
                  <a:gd name="connsiteY857" fmla="*/ 1125 h 10322"/>
                  <a:gd name="connsiteX858" fmla="*/ 5012 w 10000"/>
                  <a:gd name="connsiteY858" fmla="*/ 1113 h 10322"/>
                  <a:gd name="connsiteX859" fmla="*/ 5084 w 10000"/>
                  <a:gd name="connsiteY859" fmla="*/ 1100 h 10322"/>
                  <a:gd name="connsiteX860" fmla="*/ 5173 w 10000"/>
                  <a:gd name="connsiteY860" fmla="*/ 1100 h 10322"/>
                  <a:gd name="connsiteX861" fmla="*/ 5245 w 10000"/>
                  <a:gd name="connsiteY861" fmla="*/ 1087 h 10322"/>
                  <a:gd name="connsiteX862" fmla="*/ 5329 w 10000"/>
                  <a:gd name="connsiteY862" fmla="*/ 1087 h 10322"/>
                  <a:gd name="connsiteX863" fmla="*/ 5413 w 10000"/>
                  <a:gd name="connsiteY863" fmla="*/ 1075 h 10322"/>
                  <a:gd name="connsiteX864" fmla="*/ 5478 w 10000"/>
                  <a:gd name="connsiteY864" fmla="*/ 1062 h 10322"/>
                  <a:gd name="connsiteX865" fmla="*/ 5562 w 10000"/>
                  <a:gd name="connsiteY865" fmla="*/ 1049 h 10322"/>
                  <a:gd name="connsiteX866" fmla="*/ 5646 w 10000"/>
                  <a:gd name="connsiteY866" fmla="*/ 1049 h 10322"/>
                  <a:gd name="connsiteX867" fmla="*/ 5718 w 10000"/>
                  <a:gd name="connsiteY867" fmla="*/ 1024 h 10322"/>
                  <a:gd name="connsiteX868" fmla="*/ 5795 w 10000"/>
                  <a:gd name="connsiteY868" fmla="*/ 1024 h 10322"/>
                  <a:gd name="connsiteX869" fmla="*/ 5867 w 10000"/>
                  <a:gd name="connsiteY869" fmla="*/ 1011 h 10322"/>
                  <a:gd name="connsiteX870" fmla="*/ 5951 w 10000"/>
                  <a:gd name="connsiteY870" fmla="*/ 1011 h 10322"/>
                  <a:gd name="connsiteX871" fmla="*/ 6023 w 10000"/>
                  <a:gd name="connsiteY871" fmla="*/ 999 h 10322"/>
                  <a:gd name="connsiteX872" fmla="*/ 6089 w 10000"/>
                  <a:gd name="connsiteY872" fmla="*/ 999 h 10322"/>
                  <a:gd name="connsiteX873" fmla="*/ 6172 w 10000"/>
                  <a:gd name="connsiteY873" fmla="*/ 986 h 10322"/>
                  <a:gd name="connsiteX874" fmla="*/ 6244 w 10000"/>
                  <a:gd name="connsiteY874" fmla="*/ 986 h 10322"/>
                  <a:gd name="connsiteX875" fmla="*/ 6316 w 10000"/>
                  <a:gd name="connsiteY875" fmla="*/ 980 h 10322"/>
                  <a:gd name="connsiteX876" fmla="*/ 6388 w 10000"/>
                  <a:gd name="connsiteY876" fmla="*/ 980 h 10322"/>
                  <a:gd name="connsiteX877" fmla="*/ 6453 w 10000"/>
                  <a:gd name="connsiteY877" fmla="*/ 967 h 10322"/>
                  <a:gd name="connsiteX878" fmla="*/ 6525 w 10000"/>
                  <a:gd name="connsiteY878" fmla="*/ 967 h 10322"/>
                  <a:gd name="connsiteX879" fmla="*/ 6585 w 10000"/>
                  <a:gd name="connsiteY879" fmla="*/ 955 h 10322"/>
                  <a:gd name="connsiteX880" fmla="*/ 6645 w 10000"/>
                  <a:gd name="connsiteY880" fmla="*/ 955 h 10322"/>
                  <a:gd name="connsiteX881" fmla="*/ 6711 w 10000"/>
                  <a:gd name="connsiteY881" fmla="*/ 942 h 10322"/>
                  <a:gd name="connsiteX882" fmla="*/ 6770 w 10000"/>
                  <a:gd name="connsiteY882" fmla="*/ 942 h 10322"/>
                  <a:gd name="connsiteX883" fmla="*/ 6830 w 10000"/>
                  <a:gd name="connsiteY883" fmla="*/ 942 h 10322"/>
                  <a:gd name="connsiteX884" fmla="*/ 6890 w 10000"/>
                  <a:gd name="connsiteY884" fmla="*/ 929 h 10322"/>
                  <a:gd name="connsiteX885" fmla="*/ 6938 w 10000"/>
                  <a:gd name="connsiteY885" fmla="*/ 929 h 10322"/>
                  <a:gd name="connsiteX886" fmla="*/ 7010 w 10000"/>
                  <a:gd name="connsiteY886" fmla="*/ 929 h 10322"/>
                  <a:gd name="connsiteX887" fmla="*/ 7051 w 10000"/>
                  <a:gd name="connsiteY887" fmla="*/ 917 h 10322"/>
                  <a:gd name="connsiteX888" fmla="*/ 7111 w 10000"/>
                  <a:gd name="connsiteY888" fmla="*/ 917 h 10322"/>
                  <a:gd name="connsiteX889" fmla="*/ 7159 w 10000"/>
                  <a:gd name="connsiteY889" fmla="*/ 917 h 10322"/>
                  <a:gd name="connsiteX890" fmla="*/ 7207 w 10000"/>
                  <a:gd name="connsiteY890" fmla="*/ 917 h 10322"/>
                  <a:gd name="connsiteX891" fmla="*/ 7255 w 10000"/>
                  <a:gd name="connsiteY891" fmla="*/ 904 h 10322"/>
                  <a:gd name="connsiteX892" fmla="*/ 7303 w 10000"/>
                  <a:gd name="connsiteY892" fmla="*/ 904 h 10322"/>
                  <a:gd name="connsiteX893" fmla="*/ 7344 w 10000"/>
                  <a:gd name="connsiteY893" fmla="*/ 904 h 10322"/>
                  <a:gd name="connsiteX894" fmla="*/ 7392 w 10000"/>
                  <a:gd name="connsiteY894" fmla="*/ 904 h 10322"/>
                  <a:gd name="connsiteX895" fmla="*/ 7416 w 10000"/>
                  <a:gd name="connsiteY895" fmla="*/ 891 h 10322"/>
                  <a:gd name="connsiteX896" fmla="*/ 7452 w 10000"/>
                  <a:gd name="connsiteY896" fmla="*/ 891 h 10322"/>
                  <a:gd name="connsiteX897" fmla="*/ 7500 w 10000"/>
                  <a:gd name="connsiteY897" fmla="*/ 879 h 10322"/>
                  <a:gd name="connsiteX898" fmla="*/ 7536 w 10000"/>
                  <a:gd name="connsiteY898" fmla="*/ 879 h 10322"/>
                  <a:gd name="connsiteX899" fmla="*/ 7596 w 10000"/>
                  <a:gd name="connsiteY899" fmla="*/ 879 h 10322"/>
                  <a:gd name="connsiteX900" fmla="*/ 7644 w 10000"/>
                  <a:gd name="connsiteY900" fmla="*/ 879 h 10322"/>
                  <a:gd name="connsiteX901" fmla="*/ 7673 w 10000"/>
                  <a:gd name="connsiteY901" fmla="*/ 879 h 10322"/>
                  <a:gd name="connsiteX902" fmla="*/ 7697 w 10000"/>
                  <a:gd name="connsiteY902" fmla="*/ 879 h 10322"/>
                  <a:gd name="connsiteX903" fmla="*/ 7721 w 10000"/>
                  <a:gd name="connsiteY903" fmla="*/ 879 h 10322"/>
                  <a:gd name="connsiteX904" fmla="*/ 7733 w 10000"/>
                  <a:gd name="connsiteY904" fmla="*/ 879 h 10322"/>
                  <a:gd name="connsiteX905" fmla="*/ 7738 w 10000"/>
                  <a:gd name="connsiteY905" fmla="*/ 900 h 10322"/>
                  <a:gd name="connsiteX906" fmla="*/ 8134 w 10000"/>
                  <a:gd name="connsiteY906" fmla="*/ 322 h 10322"/>
                  <a:gd name="connsiteX907" fmla="*/ 8134 w 10000"/>
                  <a:gd name="connsiteY907" fmla="*/ 322 h 10322"/>
                  <a:gd name="connsiteX0" fmla="*/ 8134 w 10000"/>
                  <a:gd name="connsiteY0" fmla="*/ 323 h 10323"/>
                  <a:gd name="connsiteX1" fmla="*/ 8122 w 10000"/>
                  <a:gd name="connsiteY1" fmla="*/ 323 h 10323"/>
                  <a:gd name="connsiteX2" fmla="*/ 8110 w 10000"/>
                  <a:gd name="connsiteY2" fmla="*/ 323 h 10323"/>
                  <a:gd name="connsiteX3" fmla="*/ 8062 w 10000"/>
                  <a:gd name="connsiteY3" fmla="*/ 323 h 10323"/>
                  <a:gd name="connsiteX4" fmla="*/ 8014 w 10000"/>
                  <a:gd name="connsiteY4" fmla="*/ 329 h 10323"/>
                  <a:gd name="connsiteX5" fmla="*/ 7978 w 10000"/>
                  <a:gd name="connsiteY5" fmla="*/ 329 h 10323"/>
                  <a:gd name="connsiteX6" fmla="*/ 7949 w 10000"/>
                  <a:gd name="connsiteY6" fmla="*/ 329 h 10323"/>
                  <a:gd name="connsiteX7" fmla="*/ 7913 w 10000"/>
                  <a:gd name="connsiteY7" fmla="*/ 329 h 10323"/>
                  <a:gd name="connsiteX8" fmla="*/ 7889 w 10000"/>
                  <a:gd name="connsiteY8" fmla="*/ 342 h 10323"/>
                  <a:gd name="connsiteX9" fmla="*/ 7841 w 10000"/>
                  <a:gd name="connsiteY9" fmla="*/ 342 h 10323"/>
                  <a:gd name="connsiteX10" fmla="*/ 7793 w 10000"/>
                  <a:gd name="connsiteY10" fmla="*/ 355 h 10323"/>
                  <a:gd name="connsiteX11" fmla="*/ 7745 w 10000"/>
                  <a:gd name="connsiteY11" fmla="*/ 355 h 10323"/>
                  <a:gd name="connsiteX12" fmla="*/ 7697 w 10000"/>
                  <a:gd name="connsiteY12" fmla="*/ 367 h 10323"/>
                  <a:gd name="connsiteX13" fmla="*/ 7656 w 10000"/>
                  <a:gd name="connsiteY13" fmla="*/ 367 h 10323"/>
                  <a:gd name="connsiteX14" fmla="*/ 7596 w 10000"/>
                  <a:gd name="connsiteY14" fmla="*/ 367 h 10323"/>
                  <a:gd name="connsiteX15" fmla="*/ 7536 w 10000"/>
                  <a:gd name="connsiteY15" fmla="*/ 380 h 10323"/>
                  <a:gd name="connsiteX16" fmla="*/ 7476 w 10000"/>
                  <a:gd name="connsiteY16" fmla="*/ 380 h 10323"/>
                  <a:gd name="connsiteX17" fmla="*/ 7404 w 10000"/>
                  <a:gd name="connsiteY17" fmla="*/ 380 h 10323"/>
                  <a:gd name="connsiteX18" fmla="*/ 7344 w 10000"/>
                  <a:gd name="connsiteY18" fmla="*/ 393 h 10323"/>
                  <a:gd name="connsiteX19" fmla="*/ 7291 w 10000"/>
                  <a:gd name="connsiteY19" fmla="*/ 393 h 10323"/>
                  <a:gd name="connsiteX20" fmla="*/ 7231 w 10000"/>
                  <a:gd name="connsiteY20" fmla="*/ 405 h 10323"/>
                  <a:gd name="connsiteX21" fmla="*/ 7147 w 10000"/>
                  <a:gd name="connsiteY21" fmla="*/ 405 h 10323"/>
                  <a:gd name="connsiteX22" fmla="*/ 7075 w 10000"/>
                  <a:gd name="connsiteY22" fmla="*/ 418 h 10323"/>
                  <a:gd name="connsiteX23" fmla="*/ 7010 w 10000"/>
                  <a:gd name="connsiteY23" fmla="*/ 418 h 10323"/>
                  <a:gd name="connsiteX24" fmla="*/ 6926 w 10000"/>
                  <a:gd name="connsiteY24" fmla="*/ 431 h 10323"/>
                  <a:gd name="connsiteX25" fmla="*/ 6854 w 10000"/>
                  <a:gd name="connsiteY25" fmla="*/ 443 h 10323"/>
                  <a:gd name="connsiteX26" fmla="*/ 6770 w 10000"/>
                  <a:gd name="connsiteY26" fmla="*/ 456 h 10323"/>
                  <a:gd name="connsiteX27" fmla="*/ 6705 w 10000"/>
                  <a:gd name="connsiteY27" fmla="*/ 456 h 10323"/>
                  <a:gd name="connsiteX28" fmla="*/ 6621 w 10000"/>
                  <a:gd name="connsiteY28" fmla="*/ 468 h 10323"/>
                  <a:gd name="connsiteX29" fmla="*/ 6537 w 10000"/>
                  <a:gd name="connsiteY29" fmla="*/ 468 h 10323"/>
                  <a:gd name="connsiteX30" fmla="*/ 6453 w 10000"/>
                  <a:gd name="connsiteY30" fmla="*/ 481 h 10323"/>
                  <a:gd name="connsiteX31" fmla="*/ 6364 w 10000"/>
                  <a:gd name="connsiteY31" fmla="*/ 494 h 10323"/>
                  <a:gd name="connsiteX32" fmla="*/ 6280 w 10000"/>
                  <a:gd name="connsiteY32" fmla="*/ 506 h 10323"/>
                  <a:gd name="connsiteX33" fmla="*/ 6184 w 10000"/>
                  <a:gd name="connsiteY33" fmla="*/ 519 h 10323"/>
                  <a:gd name="connsiteX34" fmla="*/ 6100 w 10000"/>
                  <a:gd name="connsiteY34" fmla="*/ 532 h 10323"/>
                  <a:gd name="connsiteX35" fmla="*/ 6011 w 10000"/>
                  <a:gd name="connsiteY35" fmla="*/ 532 h 10323"/>
                  <a:gd name="connsiteX36" fmla="*/ 5927 w 10000"/>
                  <a:gd name="connsiteY36" fmla="*/ 544 h 10323"/>
                  <a:gd name="connsiteX37" fmla="*/ 5831 w 10000"/>
                  <a:gd name="connsiteY37" fmla="*/ 557 h 10323"/>
                  <a:gd name="connsiteX38" fmla="*/ 5742 w 10000"/>
                  <a:gd name="connsiteY38" fmla="*/ 570 h 10323"/>
                  <a:gd name="connsiteX39" fmla="*/ 5658 w 10000"/>
                  <a:gd name="connsiteY39" fmla="*/ 570 h 10323"/>
                  <a:gd name="connsiteX40" fmla="*/ 5562 w 10000"/>
                  <a:gd name="connsiteY40" fmla="*/ 582 h 10323"/>
                  <a:gd name="connsiteX41" fmla="*/ 5467 w 10000"/>
                  <a:gd name="connsiteY41" fmla="*/ 595 h 10323"/>
                  <a:gd name="connsiteX42" fmla="*/ 5377 w 10000"/>
                  <a:gd name="connsiteY42" fmla="*/ 608 h 10323"/>
                  <a:gd name="connsiteX43" fmla="*/ 5281 w 10000"/>
                  <a:gd name="connsiteY43" fmla="*/ 608 h 10323"/>
                  <a:gd name="connsiteX44" fmla="*/ 5185 w 10000"/>
                  <a:gd name="connsiteY44" fmla="*/ 633 h 10323"/>
                  <a:gd name="connsiteX45" fmla="*/ 5096 w 10000"/>
                  <a:gd name="connsiteY45" fmla="*/ 646 h 10323"/>
                  <a:gd name="connsiteX46" fmla="*/ 5000 w 10000"/>
                  <a:gd name="connsiteY46" fmla="*/ 652 h 10323"/>
                  <a:gd name="connsiteX47" fmla="*/ 4904 w 10000"/>
                  <a:gd name="connsiteY47" fmla="*/ 652 h 10323"/>
                  <a:gd name="connsiteX48" fmla="*/ 4809 w 10000"/>
                  <a:gd name="connsiteY48" fmla="*/ 665 h 10323"/>
                  <a:gd name="connsiteX49" fmla="*/ 4719 w 10000"/>
                  <a:gd name="connsiteY49" fmla="*/ 677 h 10323"/>
                  <a:gd name="connsiteX50" fmla="*/ 4623 w 10000"/>
                  <a:gd name="connsiteY50" fmla="*/ 690 h 10323"/>
                  <a:gd name="connsiteX51" fmla="*/ 4528 w 10000"/>
                  <a:gd name="connsiteY51" fmla="*/ 703 h 10323"/>
                  <a:gd name="connsiteX52" fmla="*/ 4438 w 10000"/>
                  <a:gd name="connsiteY52" fmla="*/ 715 h 10323"/>
                  <a:gd name="connsiteX53" fmla="*/ 4354 w 10000"/>
                  <a:gd name="connsiteY53" fmla="*/ 728 h 10323"/>
                  <a:gd name="connsiteX54" fmla="*/ 4258 w 10000"/>
                  <a:gd name="connsiteY54" fmla="*/ 740 h 10323"/>
                  <a:gd name="connsiteX55" fmla="*/ 4163 w 10000"/>
                  <a:gd name="connsiteY55" fmla="*/ 753 h 10323"/>
                  <a:gd name="connsiteX56" fmla="*/ 4073 w 10000"/>
                  <a:gd name="connsiteY56" fmla="*/ 766 h 10323"/>
                  <a:gd name="connsiteX57" fmla="*/ 3977 w 10000"/>
                  <a:gd name="connsiteY57" fmla="*/ 778 h 10323"/>
                  <a:gd name="connsiteX58" fmla="*/ 3882 w 10000"/>
                  <a:gd name="connsiteY58" fmla="*/ 791 h 10323"/>
                  <a:gd name="connsiteX59" fmla="*/ 3804 w 10000"/>
                  <a:gd name="connsiteY59" fmla="*/ 804 h 10323"/>
                  <a:gd name="connsiteX60" fmla="*/ 3720 w 10000"/>
                  <a:gd name="connsiteY60" fmla="*/ 816 h 10323"/>
                  <a:gd name="connsiteX61" fmla="*/ 3624 w 10000"/>
                  <a:gd name="connsiteY61" fmla="*/ 829 h 10323"/>
                  <a:gd name="connsiteX62" fmla="*/ 3541 w 10000"/>
                  <a:gd name="connsiteY62" fmla="*/ 842 h 10323"/>
                  <a:gd name="connsiteX63" fmla="*/ 3463 w 10000"/>
                  <a:gd name="connsiteY63" fmla="*/ 854 h 10323"/>
                  <a:gd name="connsiteX64" fmla="*/ 3367 w 10000"/>
                  <a:gd name="connsiteY64" fmla="*/ 867 h 10323"/>
                  <a:gd name="connsiteX65" fmla="*/ 3283 w 10000"/>
                  <a:gd name="connsiteY65" fmla="*/ 867 h 10323"/>
                  <a:gd name="connsiteX66" fmla="*/ 3194 w 10000"/>
                  <a:gd name="connsiteY66" fmla="*/ 880 h 10323"/>
                  <a:gd name="connsiteX67" fmla="*/ 3110 w 10000"/>
                  <a:gd name="connsiteY67" fmla="*/ 905 h 10323"/>
                  <a:gd name="connsiteX68" fmla="*/ 3014 w 10000"/>
                  <a:gd name="connsiteY68" fmla="*/ 918 h 10323"/>
                  <a:gd name="connsiteX69" fmla="*/ 2931 w 10000"/>
                  <a:gd name="connsiteY69" fmla="*/ 918 h 10323"/>
                  <a:gd name="connsiteX70" fmla="*/ 2853 w 10000"/>
                  <a:gd name="connsiteY70" fmla="*/ 930 h 10323"/>
                  <a:gd name="connsiteX71" fmla="*/ 2757 w 10000"/>
                  <a:gd name="connsiteY71" fmla="*/ 943 h 10323"/>
                  <a:gd name="connsiteX72" fmla="*/ 2673 w 10000"/>
                  <a:gd name="connsiteY72" fmla="*/ 956 h 10323"/>
                  <a:gd name="connsiteX73" fmla="*/ 2590 w 10000"/>
                  <a:gd name="connsiteY73" fmla="*/ 968 h 10323"/>
                  <a:gd name="connsiteX74" fmla="*/ 2512 w 10000"/>
                  <a:gd name="connsiteY74" fmla="*/ 981 h 10323"/>
                  <a:gd name="connsiteX75" fmla="*/ 2428 w 10000"/>
                  <a:gd name="connsiteY75" fmla="*/ 987 h 10323"/>
                  <a:gd name="connsiteX76" fmla="*/ 2344 w 10000"/>
                  <a:gd name="connsiteY76" fmla="*/ 1000 h 10323"/>
                  <a:gd name="connsiteX77" fmla="*/ 2261 w 10000"/>
                  <a:gd name="connsiteY77" fmla="*/ 1012 h 10323"/>
                  <a:gd name="connsiteX78" fmla="*/ 2183 w 10000"/>
                  <a:gd name="connsiteY78" fmla="*/ 1025 h 10323"/>
                  <a:gd name="connsiteX79" fmla="*/ 2099 w 10000"/>
                  <a:gd name="connsiteY79" fmla="*/ 1025 h 10323"/>
                  <a:gd name="connsiteX80" fmla="*/ 2028 w 10000"/>
                  <a:gd name="connsiteY80" fmla="*/ 1050 h 10323"/>
                  <a:gd name="connsiteX81" fmla="*/ 1944 w 10000"/>
                  <a:gd name="connsiteY81" fmla="*/ 1063 h 10323"/>
                  <a:gd name="connsiteX82" fmla="*/ 1866 w 10000"/>
                  <a:gd name="connsiteY82" fmla="*/ 1076 h 10323"/>
                  <a:gd name="connsiteX83" fmla="*/ 1794 w 10000"/>
                  <a:gd name="connsiteY83" fmla="*/ 1076 h 10323"/>
                  <a:gd name="connsiteX84" fmla="*/ 1722 w 10000"/>
                  <a:gd name="connsiteY84" fmla="*/ 1101 h 10323"/>
                  <a:gd name="connsiteX85" fmla="*/ 1639 w 10000"/>
                  <a:gd name="connsiteY85" fmla="*/ 1101 h 10323"/>
                  <a:gd name="connsiteX86" fmla="*/ 1573 w 10000"/>
                  <a:gd name="connsiteY86" fmla="*/ 1114 h 10323"/>
                  <a:gd name="connsiteX87" fmla="*/ 1501 w 10000"/>
                  <a:gd name="connsiteY87" fmla="*/ 1126 h 10323"/>
                  <a:gd name="connsiteX88" fmla="*/ 1429 w 10000"/>
                  <a:gd name="connsiteY88" fmla="*/ 1139 h 10323"/>
                  <a:gd name="connsiteX89" fmla="*/ 1358 w 10000"/>
                  <a:gd name="connsiteY89" fmla="*/ 1139 h 10323"/>
                  <a:gd name="connsiteX90" fmla="*/ 1292 w 10000"/>
                  <a:gd name="connsiteY90" fmla="*/ 1164 h 10323"/>
                  <a:gd name="connsiteX91" fmla="*/ 1232 w 10000"/>
                  <a:gd name="connsiteY91" fmla="*/ 1177 h 10323"/>
                  <a:gd name="connsiteX92" fmla="*/ 1160 w 10000"/>
                  <a:gd name="connsiteY92" fmla="*/ 1190 h 10323"/>
                  <a:gd name="connsiteX93" fmla="*/ 1089 w 10000"/>
                  <a:gd name="connsiteY93" fmla="*/ 1190 h 10323"/>
                  <a:gd name="connsiteX94" fmla="*/ 1029 w 10000"/>
                  <a:gd name="connsiteY94" fmla="*/ 1202 h 10323"/>
                  <a:gd name="connsiteX95" fmla="*/ 963 w 10000"/>
                  <a:gd name="connsiteY95" fmla="*/ 1202 h 10323"/>
                  <a:gd name="connsiteX96" fmla="*/ 903 w 10000"/>
                  <a:gd name="connsiteY96" fmla="*/ 1215 h 10323"/>
                  <a:gd name="connsiteX97" fmla="*/ 843 w 10000"/>
                  <a:gd name="connsiteY97" fmla="*/ 1215 h 10323"/>
                  <a:gd name="connsiteX98" fmla="*/ 783 w 10000"/>
                  <a:gd name="connsiteY98" fmla="*/ 1227 h 10323"/>
                  <a:gd name="connsiteX99" fmla="*/ 736 w 10000"/>
                  <a:gd name="connsiteY99" fmla="*/ 1240 h 10323"/>
                  <a:gd name="connsiteX100" fmla="*/ 688 w 10000"/>
                  <a:gd name="connsiteY100" fmla="*/ 1253 h 10323"/>
                  <a:gd name="connsiteX101" fmla="*/ 634 w 10000"/>
                  <a:gd name="connsiteY101" fmla="*/ 1253 h 10323"/>
                  <a:gd name="connsiteX102" fmla="*/ 574 w 10000"/>
                  <a:gd name="connsiteY102" fmla="*/ 1265 h 10323"/>
                  <a:gd name="connsiteX103" fmla="*/ 526 w 10000"/>
                  <a:gd name="connsiteY103" fmla="*/ 1265 h 10323"/>
                  <a:gd name="connsiteX104" fmla="*/ 478 w 10000"/>
                  <a:gd name="connsiteY104" fmla="*/ 1278 h 10323"/>
                  <a:gd name="connsiteX105" fmla="*/ 431 w 10000"/>
                  <a:gd name="connsiteY105" fmla="*/ 1278 h 10323"/>
                  <a:gd name="connsiteX106" fmla="*/ 383 w 10000"/>
                  <a:gd name="connsiteY106" fmla="*/ 1291 h 10323"/>
                  <a:gd name="connsiteX107" fmla="*/ 347 w 10000"/>
                  <a:gd name="connsiteY107" fmla="*/ 1291 h 10323"/>
                  <a:gd name="connsiteX108" fmla="*/ 317 w 10000"/>
                  <a:gd name="connsiteY108" fmla="*/ 1303 h 10323"/>
                  <a:gd name="connsiteX109" fmla="*/ 281 w 10000"/>
                  <a:gd name="connsiteY109" fmla="*/ 1303 h 10323"/>
                  <a:gd name="connsiteX110" fmla="*/ 233 w 10000"/>
                  <a:gd name="connsiteY110" fmla="*/ 1316 h 10323"/>
                  <a:gd name="connsiteX111" fmla="*/ 209 w 10000"/>
                  <a:gd name="connsiteY111" fmla="*/ 1316 h 10323"/>
                  <a:gd name="connsiteX112" fmla="*/ 173 w 10000"/>
                  <a:gd name="connsiteY112" fmla="*/ 1316 h 10323"/>
                  <a:gd name="connsiteX113" fmla="*/ 114 w 10000"/>
                  <a:gd name="connsiteY113" fmla="*/ 1322 h 10323"/>
                  <a:gd name="connsiteX114" fmla="*/ 78 w 10000"/>
                  <a:gd name="connsiteY114" fmla="*/ 1335 h 10323"/>
                  <a:gd name="connsiteX115" fmla="*/ 42 w 10000"/>
                  <a:gd name="connsiteY115" fmla="*/ 1335 h 10323"/>
                  <a:gd name="connsiteX116" fmla="*/ 24 w 10000"/>
                  <a:gd name="connsiteY116" fmla="*/ 1348 h 10323"/>
                  <a:gd name="connsiteX117" fmla="*/ 0 w 10000"/>
                  <a:gd name="connsiteY117" fmla="*/ 1348 h 10323"/>
                  <a:gd name="connsiteX118" fmla="*/ 0 w 10000"/>
                  <a:gd name="connsiteY118" fmla="*/ 1348 h 10323"/>
                  <a:gd name="connsiteX119" fmla="*/ 0 w 10000"/>
                  <a:gd name="connsiteY119" fmla="*/ 1360 h 10323"/>
                  <a:gd name="connsiteX120" fmla="*/ 12 w 10000"/>
                  <a:gd name="connsiteY120" fmla="*/ 1386 h 10323"/>
                  <a:gd name="connsiteX121" fmla="*/ 12 w 10000"/>
                  <a:gd name="connsiteY121" fmla="*/ 1411 h 10323"/>
                  <a:gd name="connsiteX122" fmla="*/ 24 w 10000"/>
                  <a:gd name="connsiteY122" fmla="*/ 1436 h 10323"/>
                  <a:gd name="connsiteX123" fmla="*/ 30 w 10000"/>
                  <a:gd name="connsiteY123" fmla="*/ 1474 h 10323"/>
                  <a:gd name="connsiteX124" fmla="*/ 42 w 10000"/>
                  <a:gd name="connsiteY124" fmla="*/ 1512 h 10323"/>
                  <a:gd name="connsiteX125" fmla="*/ 54 w 10000"/>
                  <a:gd name="connsiteY125" fmla="*/ 1537 h 10323"/>
                  <a:gd name="connsiteX126" fmla="*/ 66 w 10000"/>
                  <a:gd name="connsiteY126" fmla="*/ 1588 h 10323"/>
                  <a:gd name="connsiteX127" fmla="*/ 78 w 10000"/>
                  <a:gd name="connsiteY127" fmla="*/ 1639 h 10323"/>
                  <a:gd name="connsiteX128" fmla="*/ 90 w 10000"/>
                  <a:gd name="connsiteY128" fmla="*/ 1683 h 10323"/>
                  <a:gd name="connsiteX129" fmla="*/ 102 w 10000"/>
                  <a:gd name="connsiteY129" fmla="*/ 1746 h 10323"/>
                  <a:gd name="connsiteX130" fmla="*/ 126 w 10000"/>
                  <a:gd name="connsiteY130" fmla="*/ 1809 h 10323"/>
                  <a:gd name="connsiteX131" fmla="*/ 150 w 10000"/>
                  <a:gd name="connsiteY131" fmla="*/ 1873 h 10323"/>
                  <a:gd name="connsiteX132" fmla="*/ 173 w 10000"/>
                  <a:gd name="connsiteY132" fmla="*/ 1949 h 10323"/>
                  <a:gd name="connsiteX133" fmla="*/ 185 w 10000"/>
                  <a:gd name="connsiteY133" fmla="*/ 2005 h 10323"/>
                  <a:gd name="connsiteX134" fmla="*/ 209 w 10000"/>
                  <a:gd name="connsiteY134" fmla="*/ 2081 h 10323"/>
                  <a:gd name="connsiteX135" fmla="*/ 221 w 10000"/>
                  <a:gd name="connsiteY135" fmla="*/ 2157 h 10323"/>
                  <a:gd name="connsiteX136" fmla="*/ 245 w 10000"/>
                  <a:gd name="connsiteY136" fmla="*/ 2246 h 10323"/>
                  <a:gd name="connsiteX137" fmla="*/ 269 w 10000"/>
                  <a:gd name="connsiteY137" fmla="*/ 2315 h 10323"/>
                  <a:gd name="connsiteX138" fmla="*/ 305 w 10000"/>
                  <a:gd name="connsiteY138" fmla="*/ 2417 h 10323"/>
                  <a:gd name="connsiteX139" fmla="*/ 329 w 10000"/>
                  <a:gd name="connsiteY139" fmla="*/ 2493 h 10323"/>
                  <a:gd name="connsiteX140" fmla="*/ 347 w 10000"/>
                  <a:gd name="connsiteY140" fmla="*/ 2594 h 10323"/>
                  <a:gd name="connsiteX141" fmla="*/ 371 w 10000"/>
                  <a:gd name="connsiteY141" fmla="*/ 2689 h 10323"/>
                  <a:gd name="connsiteX142" fmla="*/ 395 w 10000"/>
                  <a:gd name="connsiteY142" fmla="*/ 2790 h 10323"/>
                  <a:gd name="connsiteX143" fmla="*/ 431 w 10000"/>
                  <a:gd name="connsiteY143" fmla="*/ 2878 h 10323"/>
                  <a:gd name="connsiteX144" fmla="*/ 455 w 10000"/>
                  <a:gd name="connsiteY144" fmla="*/ 2973 h 10323"/>
                  <a:gd name="connsiteX145" fmla="*/ 490 w 10000"/>
                  <a:gd name="connsiteY145" fmla="*/ 3074 h 10323"/>
                  <a:gd name="connsiteX146" fmla="*/ 514 w 10000"/>
                  <a:gd name="connsiteY146" fmla="*/ 3188 h 10323"/>
                  <a:gd name="connsiteX147" fmla="*/ 550 w 10000"/>
                  <a:gd name="connsiteY147" fmla="*/ 3289 h 10323"/>
                  <a:gd name="connsiteX148" fmla="*/ 586 w 10000"/>
                  <a:gd name="connsiteY148" fmla="*/ 3410 h 10323"/>
                  <a:gd name="connsiteX149" fmla="*/ 610 w 10000"/>
                  <a:gd name="connsiteY149" fmla="*/ 3511 h 10323"/>
                  <a:gd name="connsiteX150" fmla="*/ 646 w 10000"/>
                  <a:gd name="connsiteY150" fmla="*/ 3625 h 10323"/>
                  <a:gd name="connsiteX151" fmla="*/ 676 w 10000"/>
                  <a:gd name="connsiteY151" fmla="*/ 3720 h 10323"/>
                  <a:gd name="connsiteX152" fmla="*/ 712 w 10000"/>
                  <a:gd name="connsiteY152" fmla="*/ 3846 h 10323"/>
                  <a:gd name="connsiteX153" fmla="*/ 736 w 10000"/>
                  <a:gd name="connsiteY153" fmla="*/ 3960 h 10323"/>
                  <a:gd name="connsiteX154" fmla="*/ 772 w 10000"/>
                  <a:gd name="connsiteY154" fmla="*/ 4067 h 10323"/>
                  <a:gd name="connsiteX155" fmla="*/ 807 w 10000"/>
                  <a:gd name="connsiteY155" fmla="*/ 4194 h 10323"/>
                  <a:gd name="connsiteX156" fmla="*/ 843 w 10000"/>
                  <a:gd name="connsiteY156" fmla="*/ 4301 h 10323"/>
                  <a:gd name="connsiteX157" fmla="*/ 867 w 10000"/>
                  <a:gd name="connsiteY157" fmla="*/ 4415 h 10323"/>
                  <a:gd name="connsiteX158" fmla="*/ 903 w 10000"/>
                  <a:gd name="connsiteY158" fmla="*/ 4542 h 10323"/>
                  <a:gd name="connsiteX159" fmla="*/ 927 w 10000"/>
                  <a:gd name="connsiteY159" fmla="*/ 4649 h 10323"/>
                  <a:gd name="connsiteX160" fmla="*/ 975 w 10000"/>
                  <a:gd name="connsiteY160" fmla="*/ 4763 h 10323"/>
                  <a:gd name="connsiteX161" fmla="*/ 993 w 10000"/>
                  <a:gd name="connsiteY161" fmla="*/ 4890 h 10323"/>
                  <a:gd name="connsiteX162" fmla="*/ 1029 w 10000"/>
                  <a:gd name="connsiteY162" fmla="*/ 4997 h 10323"/>
                  <a:gd name="connsiteX163" fmla="*/ 1065 w 10000"/>
                  <a:gd name="connsiteY163" fmla="*/ 5124 h 10323"/>
                  <a:gd name="connsiteX164" fmla="*/ 1100 w 10000"/>
                  <a:gd name="connsiteY164" fmla="*/ 5250 h 10323"/>
                  <a:gd name="connsiteX165" fmla="*/ 1136 w 10000"/>
                  <a:gd name="connsiteY165" fmla="*/ 5358 h 10323"/>
                  <a:gd name="connsiteX166" fmla="*/ 1160 w 10000"/>
                  <a:gd name="connsiteY166" fmla="*/ 5472 h 10323"/>
                  <a:gd name="connsiteX167" fmla="*/ 1196 w 10000"/>
                  <a:gd name="connsiteY167" fmla="*/ 5585 h 10323"/>
                  <a:gd name="connsiteX168" fmla="*/ 1232 w 10000"/>
                  <a:gd name="connsiteY168" fmla="*/ 5693 h 10323"/>
                  <a:gd name="connsiteX169" fmla="*/ 1256 w 10000"/>
                  <a:gd name="connsiteY169" fmla="*/ 5807 h 10323"/>
                  <a:gd name="connsiteX170" fmla="*/ 1292 w 10000"/>
                  <a:gd name="connsiteY170" fmla="*/ 5921 h 10323"/>
                  <a:gd name="connsiteX171" fmla="*/ 1322 w 10000"/>
                  <a:gd name="connsiteY171" fmla="*/ 6028 h 10323"/>
                  <a:gd name="connsiteX172" fmla="*/ 1358 w 10000"/>
                  <a:gd name="connsiteY172" fmla="*/ 6155 h 10323"/>
                  <a:gd name="connsiteX173" fmla="*/ 1382 w 10000"/>
                  <a:gd name="connsiteY173" fmla="*/ 6256 h 10323"/>
                  <a:gd name="connsiteX174" fmla="*/ 1406 w 10000"/>
                  <a:gd name="connsiteY174" fmla="*/ 6351 h 10323"/>
                  <a:gd name="connsiteX175" fmla="*/ 1441 w 10000"/>
                  <a:gd name="connsiteY175" fmla="*/ 6465 h 10323"/>
                  <a:gd name="connsiteX176" fmla="*/ 1477 w 10000"/>
                  <a:gd name="connsiteY176" fmla="*/ 6579 h 10323"/>
                  <a:gd name="connsiteX177" fmla="*/ 1501 w 10000"/>
                  <a:gd name="connsiteY177" fmla="*/ 6661 h 10323"/>
                  <a:gd name="connsiteX178" fmla="*/ 1525 w 10000"/>
                  <a:gd name="connsiteY178" fmla="*/ 6762 h 10323"/>
                  <a:gd name="connsiteX179" fmla="*/ 1549 w 10000"/>
                  <a:gd name="connsiteY179" fmla="*/ 6863 h 10323"/>
                  <a:gd name="connsiteX180" fmla="*/ 1585 w 10000"/>
                  <a:gd name="connsiteY180" fmla="*/ 6971 h 10323"/>
                  <a:gd name="connsiteX181" fmla="*/ 1609 w 10000"/>
                  <a:gd name="connsiteY181" fmla="*/ 7047 h 10323"/>
                  <a:gd name="connsiteX182" fmla="*/ 1627 w 10000"/>
                  <a:gd name="connsiteY182" fmla="*/ 7148 h 10323"/>
                  <a:gd name="connsiteX183" fmla="*/ 1651 w 10000"/>
                  <a:gd name="connsiteY183" fmla="*/ 7236 h 10323"/>
                  <a:gd name="connsiteX184" fmla="*/ 1675 w 10000"/>
                  <a:gd name="connsiteY184" fmla="*/ 7331 h 10323"/>
                  <a:gd name="connsiteX185" fmla="*/ 1687 w 10000"/>
                  <a:gd name="connsiteY185" fmla="*/ 7420 h 10323"/>
                  <a:gd name="connsiteX186" fmla="*/ 1722 w 10000"/>
                  <a:gd name="connsiteY186" fmla="*/ 7508 h 10323"/>
                  <a:gd name="connsiteX187" fmla="*/ 1746 w 10000"/>
                  <a:gd name="connsiteY187" fmla="*/ 7597 h 10323"/>
                  <a:gd name="connsiteX188" fmla="*/ 1770 w 10000"/>
                  <a:gd name="connsiteY188" fmla="*/ 7679 h 10323"/>
                  <a:gd name="connsiteX189" fmla="*/ 1782 w 10000"/>
                  <a:gd name="connsiteY189" fmla="*/ 7768 h 10323"/>
                  <a:gd name="connsiteX190" fmla="*/ 1806 w 10000"/>
                  <a:gd name="connsiteY190" fmla="*/ 7844 h 10323"/>
                  <a:gd name="connsiteX191" fmla="*/ 1818 w 10000"/>
                  <a:gd name="connsiteY191" fmla="*/ 7932 h 10323"/>
                  <a:gd name="connsiteX192" fmla="*/ 1854 w 10000"/>
                  <a:gd name="connsiteY192" fmla="*/ 8014 h 10323"/>
                  <a:gd name="connsiteX193" fmla="*/ 1866 w 10000"/>
                  <a:gd name="connsiteY193" fmla="*/ 8090 h 10323"/>
                  <a:gd name="connsiteX194" fmla="*/ 1890 w 10000"/>
                  <a:gd name="connsiteY194" fmla="*/ 8179 h 10323"/>
                  <a:gd name="connsiteX195" fmla="*/ 1902 w 10000"/>
                  <a:gd name="connsiteY195" fmla="*/ 8255 h 10323"/>
                  <a:gd name="connsiteX196" fmla="*/ 1926 w 10000"/>
                  <a:gd name="connsiteY196" fmla="*/ 8337 h 10323"/>
                  <a:gd name="connsiteX197" fmla="*/ 1938 w 10000"/>
                  <a:gd name="connsiteY197" fmla="*/ 8400 h 10323"/>
                  <a:gd name="connsiteX198" fmla="*/ 1956 w 10000"/>
                  <a:gd name="connsiteY198" fmla="*/ 8476 h 10323"/>
                  <a:gd name="connsiteX199" fmla="*/ 1968 w 10000"/>
                  <a:gd name="connsiteY199" fmla="*/ 8552 h 10323"/>
                  <a:gd name="connsiteX200" fmla="*/ 1992 w 10000"/>
                  <a:gd name="connsiteY200" fmla="*/ 8622 h 10323"/>
                  <a:gd name="connsiteX201" fmla="*/ 2004 w 10000"/>
                  <a:gd name="connsiteY201" fmla="*/ 8685 h 10323"/>
                  <a:gd name="connsiteX202" fmla="*/ 2016 w 10000"/>
                  <a:gd name="connsiteY202" fmla="*/ 8761 h 10323"/>
                  <a:gd name="connsiteX203" fmla="*/ 2028 w 10000"/>
                  <a:gd name="connsiteY203" fmla="*/ 8837 h 10323"/>
                  <a:gd name="connsiteX204" fmla="*/ 2051 w 10000"/>
                  <a:gd name="connsiteY204" fmla="*/ 8900 h 10323"/>
                  <a:gd name="connsiteX205" fmla="*/ 2051 w 10000"/>
                  <a:gd name="connsiteY205" fmla="*/ 8957 h 10323"/>
                  <a:gd name="connsiteX206" fmla="*/ 2075 w 10000"/>
                  <a:gd name="connsiteY206" fmla="*/ 9020 h 10323"/>
                  <a:gd name="connsiteX207" fmla="*/ 2075 w 10000"/>
                  <a:gd name="connsiteY207" fmla="*/ 9083 h 10323"/>
                  <a:gd name="connsiteX208" fmla="*/ 2099 w 10000"/>
                  <a:gd name="connsiteY208" fmla="*/ 9159 h 10323"/>
                  <a:gd name="connsiteX209" fmla="*/ 2111 w 10000"/>
                  <a:gd name="connsiteY209" fmla="*/ 9210 h 10323"/>
                  <a:gd name="connsiteX210" fmla="*/ 2123 w 10000"/>
                  <a:gd name="connsiteY210" fmla="*/ 9267 h 10323"/>
                  <a:gd name="connsiteX211" fmla="*/ 2135 w 10000"/>
                  <a:gd name="connsiteY211" fmla="*/ 9330 h 10323"/>
                  <a:gd name="connsiteX212" fmla="*/ 2147 w 10000"/>
                  <a:gd name="connsiteY212" fmla="*/ 9393 h 10323"/>
                  <a:gd name="connsiteX213" fmla="*/ 2159 w 10000"/>
                  <a:gd name="connsiteY213" fmla="*/ 9444 h 10323"/>
                  <a:gd name="connsiteX214" fmla="*/ 2159 w 10000"/>
                  <a:gd name="connsiteY214" fmla="*/ 9494 h 10323"/>
                  <a:gd name="connsiteX215" fmla="*/ 2171 w 10000"/>
                  <a:gd name="connsiteY215" fmla="*/ 9545 h 10323"/>
                  <a:gd name="connsiteX216" fmla="*/ 2183 w 10000"/>
                  <a:gd name="connsiteY216" fmla="*/ 9589 h 10323"/>
                  <a:gd name="connsiteX217" fmla="*/ 2183 w 10000"/>
                  <a:gd name="connsiteY217" fmla="*/ 9640 h 10323"/>
                  <a:gd name="connsiteX218" fmla="*/ 2195 w 10000"/>
                  <a:gd name="connsiteY218" fmla="*/ 9690 h 10323"/>
                  <a:gd name="connsiteX219" fmla="*/ 2195 w 10000"/>
                  <a:gd name="connsiteY219" fmla="*/ 9728 h 10323"/>
                  <a:gd name="connsiteX220" fmla="*/ 2207 w 10000"/>
                  <a:gd name="connsiteY220" fmla="*/ 9779 h 10323"/>
                  <a:gd name="connsiteX221" fmla="*/ 2207 w 10000"/>
                  <a:gd name="connsiteY221" fmla="*/ 9817 h 10323"/>
                  <a:gd name="connsiteX222" fmla="*/ 2219 w 10000"/>
                  <a:gd name="connsiteY222" fmla="*/ 9855 h 10323"/>
                  <a:gd name="connsiteX223" fmla="*/ 2219 w 10000"/>
                  <a:gd name="connsiteY223" fmla="*/ 9893 h 10323"/>
                  <a:gd name="connsiteX224" fmla="*/ 2243 w 10000"/>
                  <a:gd name="connsiteY224" fmla="*/ 9937 h 10323"/>
                  <a:gd name="connsiteX225" fmla="*/ 2243 w 10000"/>
                  <a:gd name="connsiteY225" fmla="*/ 9962 h 10323"/>
                  <a:gd name="connsiteX226" fmla="*/ 2255 w 10000"/>
                  <a:gd name="connsiteY226" fmla="*/ 10000 h 10323"/>
                  <a:gd name="connsiteX227" fmla="*/ 2255 w 10000"/>
                  <a:gd name="connsiteY227" fmla="*/ 10038 h 10323"/>
                  <a:gd name="connsiteX228" fmla="*/ 2261 w 10000"/>
                  <a:gd name="connsiteY228" fmla="*/ 10076 h 10323"/>
                  <a:gd name="connsiteX229" fmla="*/ 2261 w 10000"/>
                  <a:gd name="connsiteY229" fmla="*/ 10127 h 10323"/>
                  <a:gd name="connsiteX230" fmla="*/ 2273 w 10000"/>
                  <a:gd name="connsiteY230" fmla="*/ 10178 h 10323"/>
                  <a:gd name="connsiteX231" fmla="*/ 2273 w 10000"/>
                  <a:gd name="connsiteY231" fmla="*/ 10215 h 10323"/>
                  <a:gd name="connsiteX232" fmla="*/ 2285 w 10000"/>
                  <a:gd name="connsiteY232" fmla="*/ 10253 h 10323"/>
                  <a:gd name="connsiteX233" fmla="*/ 2285 w 10000"/>
                  <a:gd name="connsiteY233" fmla="*/ 10298 h 10323"/>
                  <a:gd name="connsiteX234" fmla="*/ 2297 w 10000"/>
                  <a:gd name="connsiteY234" fmla="*/ 10323 h 10323"/>
                  <a:gd name="connsiteX235" fmla="*/ 2297 w 10000"/>
                  <a:gd name="connsiteY235" fmla="*/ 10310 h 10323"/>
                  <a:gd name="connsiteX236" fmla="*/ 2309 w 10000"/>
                  <a:gd name="connsiteY236" fmla="*/ 10298 h 10323"/>
                  <a:gd name="connsiteX237" fmla="*/ 2333 w 10000"/>
                  <a:gd name="connsiteY237" fmla="*/ 10285 h 10323"/>
                  <a:gd name="connsiteX238" fmla="*/ 2380 w 10000"/>
                  <a:gd name="connsiteY238" fmla="*/ 10285 h 10323"/>
                  <a:gd name="connsiteX239" fmla="*/ 2416 w 10000"/>
                  <a:gd name="connsiteY239" fmla="*/ 10260 h 10323"/>
                  <a:gd name="connsiteX240" fmla="*/ 2476 w 10000"/>
                  <a:gd name="connsiteY240" fmla="*/ 10253 h 10323"/>
                  <a:gd name="connsiteX241" fmla="*/ 2500 w 10000"/>
                  <a:gd name="connsiteY241" fmla="*/ 10241 h 10323"/>
                  <a:gd name="connsiteX242" fmla="*/ 2548 w 10000"/>
                  <a:gd name="connsiteY242" fmla="*/ 10241 h 10323"/>
                  <a:gd name="connsiteX243" fmla="*/ 2578 w 10000"/>
                  <a:gd name="connsiteY243" fmla="*/ 10228 h 10323"/>
                  <a:gd name="connsiteX244" fmla="*/ 2626 w 10000"/>
                  <a:gd name="connsiteY244" fmla="*/ 10215 h 10323"/>
                  <a:gd name="connsiteX245" fmla="*/ 2661 w 10000"/>
                  <a:gd name="connsiteY245" fmla="*/ 10203 h 10323"/>
                  <a:gd name="connsiteX246" fmla="*/ 2697 w 10000"/>
                  <a:gd name="connsiteY246" fmla="*/ 10178 h 10323"/>
                  <a:gd name="connsiteX247" fmla="*/ 2745 w 10000"/>
                  <a:gd name="connsiteY247" fmla="*/ 10165 h 10323"/>
                  <a:gd name="connsiteX248" fmla="*/ 2793 w 10000"/>
                  <a:gd name="connsiteY248" fmla="*/ 10152 h 10323"/>
                  <a:gd name="connsiteX249" fmla="*/ 2841 w 10000"/>
                  <a:gd name="connsiteY249" fmla="*/ 10140 h 10323"/>
                  <a:gd name="connsiteX250" fmla="*/ 2889 w 10000"/>
                  <a:gd name="connsiteY250" fmla="*/ 10127 h 10323"/>
                  <a:gd name="connsiteX251" fmla="*/ 2943 w 10000"/>
                  <a:gd name="connsiteY251" fmla="*/ 10114 h 10323"/>
                  <a:gd name="connsiteX252" fmla="*/ 2990 w 10000"/>
                  <a:gd name="connsiteY252" fmla="*/ 10102 h 10323"/>
                  <a:gd name="connsiteX253" fmla="*/ 3050 w 10000"/>
                  <a:gd name="connsiteY253" fmla="*/ 10076 h 10323"/>
                  <a:gd name="connsiteX254" fmla="*/ 3110 w 10000"/>
                  <a:gd name="connsiteY254" fmla="*/ 10064 h 10323"/>
                  <a:gd name="connsiteX255" fmla="*/ 3170 w 10000"/>
                  <a:gd name="connsiteY255" fmla="*/ 10051 h 10323"/>
                  <a:gd name="connsiteX256" fmla="*/ 3224 w 10000"/>
                  <a:gd name="connsiteY256" fmla="*/ 10026 h 10323"/>
                  <a:gd name="connsiteX257" fmla="*/ 3283 w 10000"/>
                  <a:gd name="connsiteY257" fmla="*/ 10013 h 10323"/>
                  <a:gd name="connsiteX258" fmla="*/ 3355 w 10000"/>
                  <a:gd name="connsiteY258" fmla="*/ 10000 h 10323"/>
                  <a:gd name="connsiteX259" fmla="*/ 3415 w 10000"/>
                  <a:gd name="connsiteY259" fmla="*/ 9975 h 10323"/>
                  <a:gd name="connsiteX260" fmla="*/ 3487 w 10000"/>
                  <a:gd name="connsiteY260" fmla="*/ 9962 h 10323"/>
                  <a:gd name="connsiteX261" fmla="*/ 3553 w 10000"/>
                  <a:gd name="connsiteY261" fmla="*/ 9950 h 10323"/>
                  <a:gd name="connsiteX262" fmla="*/ 3612 w 10000"/>
                  <a:gd name="connsiteY262" fmla="*/ 9925 h 10323"/>
                  <a:gd name="connsiteX263" fmla="*/ 3696 w 10000"/>
                  <a:gd name="connsiteY263" fmla="*/ 9906 h 10323"/>
                  <a:gd name="connsiteX264" fmla="*/ 3768 w 10000"/>
                  <a:gd name="connsiteY264" fmla="*/ 9893 h 10323"/>
                  <a:gd name="connsiteX265" fmla="*/ 3840 w 10000"/>
                  <a:gd name="connsiteY265" fmla="*/ 9868 h 10323"/>
                  <a:gd name="connsiteX266" fmla="*/ 3906 w 10000"/>
                  <a:gd name="connsiteY266" fmla="*/ 9855 h 10323"/>
                  <a:gd name="connsiteX267" fmla="*/ 3977 w 10000"/>
                  <a:gd name="connsiteY267" fmla="*/ 9830 h 10323"/>
                  <a:gd name="connsiteX268" fmla="*/ 4061 w 10000"/>
                  <a:gd name="connsiteY268" fmla="*/ 9817 h 10323"/>
                  <a:gd name="connsiteX269" fmla="*/ 4133 w 10000"/>
                  <a:gd name="connsiteY269" fmla="*/ 9792 h 10323"/>
                  <a:gd name="connsiteX270" fmla="*/ 4211 w 10000"/>
                  <a:gd name="connsiteY270" fmla="*/ 9766 h 10323"/>
                  <a:gd name="connsiteX271" fmla="*/ 4282 w 10000"/>
                  <a:gd name="connsiteY271" fmla="*/ 9754 h 10323"/>
                  <a:gd name="connsiteX272" fmla="*/ 4366 w 10000"/>
                  <a:gd name="connsiteY272" fmla="*/ 9728 h 10323"/>
                  <a:gd name="connsiteX273" fmla="*/ 4438 w 10000"/>
                  <a:gd name="connsiteY273" fmla="*/ 9716 h 10323"/>
                  <a:gd name="connsiteX274" fmla="*/ 4516 w 10000"/>
                  <a:gd name="connsiteY274" fmla="*/ 9690 h 10323"/>
                  <a:gd name="connsiteX275" fmla="*/ 4599 w 10000"/>
                  <a:gd name="connsiteY275" fmla="*/ 9678 h 10323"/>
                  <a:gd name="connsiteX276" fmla="*/ 4683 w 10000"/>
                  <a:gd name="connsiteY276" fmla="*/ 9665 h 10323"/>
                  <a:gd name="connsiteX277" fmla="*/ 4767 w 10000"/>
                  <a:gd name="connsiteY277" fmla="*/ 9640 h 10323"/>
                  <a:gd name="connsiteX278" fmla="*/ 4844 w 10000"/>
                  <a:gd name="connsiteY278" fmla="*/ 9615 h 10323"/>
                  <a:gd name="connsiteX279" fmla="*/ 4928 w 10000"/>
                  <a:gd name="connsiteY279" fmla="*/ 9602 h 10323"/>
                  <a:gd name="connsiteX280" fmla="*/ 5012 w 10000"/>
                  <a:gd name="connsiteY280" fmla="*/ 9583 h 10323"/>
                  <a:gd name="connsiteX281" fmla="*/ 5096 w 10000"/>
                  <a:gd name="connsiteY281" fmla="*/ 9570 h 10323"/>
                  <a:gd name="connsiteX282" fmla="*/ 5173 w 10000"/>
                  <a:gd name="connsiteY282" fmla="*/ 9558 h 10323"/>
                  <a:gd name="connsiteX283" fmla="*/ 5269 w 10000"/>
                  <a:gd name="connsiteY283" fmla="*/ 9532 h 10323"/>
                  <a:gd name="connsiteX284" fmla="*/ 5353 w 10000"/>
                  <a:gd name="connsiteY284" fmla="*/ 9520 h 10323"/>
                  <a:gd name="connsiteX285" fmla="*/ 5431 w 10000"/>
                  <a:gd name="connsiteY285" fmla="*/ 9494 h 10323"/>
                  <a:gd name="connsiteX286" fmla="*/ 5514 w 10000"/>
                  <a:gd name="connsiteY286" fmla="*/ 9482 h 10323"/>
                  <a:gd name="connsiteX287" fmla="*/ 5598 w 10000"/>
                  <a:gd name="connsiteY287" fmla="*/ 9456 h 10323"/>
                  <a:gd name="connsiteX288" fmla="*/ 5694 w 10000"/>
                  <a:gd name="connsiteY288" fmla="*/ 9444 h 10323"/>
                  <a:gd name="connsiteX289" fmla="*/ 5772 w 10000"/>
                  <a:gd name="connsiteY289" fmla="*/ 9431 h 10323"/>
                  <a:gd name="connsiteX290" fmla="*/ 5855 w 10000"/>
                  <a:gd name="connsiteY290" fmla="*/ 9419 h 10323"/>
                  <a:gd name="connsiteX291" fmla="*/ 5939 w 10000"/>
                  <a:gd name="connsiteY291" fmla="*/ 9406 h 10323"/>
                  <a:gd name="connsiteX292" fmla="*/ 6035 w 10000"/>
                  <a:gd name="connsiteY292" fmla="*/ 9393 h 10323"/>
                  <a:gd name="connsiteX293" fmla="*/ 6112 w 10000"/>
                  <a:gd name="connsiteY293" fmla="*/ 9381 h 10323"/>
                  <a:gd name="connsiteX294" fmla="*/ 6196 w 10000"/>
                  <a:gd name="connsiteY294" fmla="*/ 9355 h 10323"/>
                  <a:gd name="connsiteX295" fmla="*/ 6280 w 10000"/>
                  <a:gd name="connsiteY295" fmla="*/ 9343 h 10323"/>
                  <a:gd name="connsiteX296" fmla="*/ 6364 w 10000"/>
                  <a:gd name="connsiteY296" fmla="*/ 9330 h 10323"/>
                  <a:gd name="connsiteX297" fmla="*/ 6441 w 10000"/>
                  <a:gd name="connsiteY297" fmla="*/ 9305 h 10323"/>
                  <a:gd name="connsiteX298" fmla="*/ 6537 w 10000"/>
                  <a:gd name="connsiteY298" fmla="*/ 9292 h 10323"/>
                  <a:gd name="connsiteX299" fmla="*/ 6621 w 10000"/>
                  <a:gd name="connsiteY299" fmla="*/ 9279 h 10323"/>
                  <a:gd name="connsiteX300" fmla="*/ 6711 w 10000"/>
                  <a:gd name="connsiteY300" fmla="*/ 9267 h 10323"/>
                  <a:gd name="connsiteX301" fmla="*/ 6782 w 10000"/>
                  <a:gd name="connsiteY301" fmla="*/ 9248 h 10323"/>
                  <a:gd name="connsiteX302" fmla="*/ 6878 w 10000"/>
                  <a:gd name="connsiteY302" fmla="*/ 9235 h 10323"/>
                  <a:gd name="connsiteX303" fmla="*/ 6962 w 10000"/>
                  <a:gd name="connsiteY303" fmla="*/ 9210 h 10323"/>
                  <a:gd name="connsiteX304" fmla="*/ 7051 w 10000"/>
                  <a:gd name="connsiteY304" fmla="*/ 9197 h 10323"/>
                  <a:gd name="connsiteX305" fmla="*/ 7135 w 10000"/>
                  <a:gd name="connsiteY305" fmla="*/ 9172 h 10323"/>
                  <a:gd name="connsiteX306" fmla="*/ 7219 w 10000"/>
                  <a:gd name="connsiteY306" fmla="*/ 9159 h 10323"/>
                  <a:gd name="connsiteX307" fmla="*/ 7303 w 10000"/>
                  <a:gd name="connsiteY307" fmla="*/ 9134 h 10323"/>
                  <a:gd name="connsiteX308" fmla="*/ 7392 w 10000"/>
                  <a:gd name="connsiteY308" fmla="*/ 9121 h 10323"/>
                  <a:gd name="connsiteX309" fmla="*/ 7476 w 10000"/>
                  <a:gd name="connsiteY309" fmla="*/ 9096 h 10323"/>
                  <a:gd name="connsiteX310" fmla="*/ 7560 w 10000"/>
                  <a:gd name="connsiteY310" fmla="*/ 9071 h 10323"/>
                  <a:gd name="connsiteX311" fmla="*/ 7644 w 10000"/>
                  <a:gd name="connsiteY311" fmla="*/ 9058 h 10323"/>
                  <a:gd name="connsiteX312" fmla="*/ 7733 w 10000"/>
                  <a:gd name="connsiteY312" fmla="*/ 9033 h 10323"/>
                  <a:gd name="connsiteX313" fmla="*/ 7805 w 10000"/>
                  <a:gd name="connsiteY313" fmla="*/ 9020 h 10323"/>
                  <a:gd name="connsiteX314" fmla="*/ 7901 w 10000"/>
                  <a:gd name="connsiteY314" fmla="*/ 8995 h 10323"/>
                  <a:gd name="connsiteX315" fmla="*/ 7972 w 10000"/>
                  <a:gd name="connsiteY315" fmla="*/ 8982 h 10323"/>
                  <a:gd name="connsiteX316" fmla="*/ 8062 w 10000"/>
                  <a:gd name="connsiteY316" fmla="*/ 8957 h 10323"/>
                  <a:gd name="connsiteX317" fmla="*/ 8134 w 10000"/>
                  <a:gd name="connsiteY317" fmla="*/ 8931 h 10323"/>
                  <a:gd name="connsiteX318" fmla="*/ 8218 w 10000"/>
                  <a:gd name="connsiteY318" fmla="*/ 8925 h 10323"/>
                  <a:gd name="connsiteX319" fmla="*/ 8295 w 10000"/>
                  <a:gd name="connsiteY319" fmla="*/ 8900 h 10323"/>
                  <a:gd name="connsiteX320" fmla="*/ 8367 w 10000"/>
                  <a:gd name="connsiteY320" fmla="*/ 8887 h 10323"/>
                  <a:gd name="connsiteX321" fmla="*/ 8451 w 10000"/>
                  <a:gd name="connsiteY321" fmla="*/ 8862 h 10323"/>
                  <a:gd name="connsiteX322" fmla="*/ 8523 w 10000"/>
                  <a:gd name="connsiteY322" fmla="*/ 8849 h 10323"/>
                  <a:gd name="connsiteX323" fmla="*/ 8594 w 10000"/>
                  <a:gd name="connsiteY323" fmla="*/ 8824 h 10323"/>
                  <a:gd name="connsiteX324" fmla="*/ 8672 w 10000"/>
                  <a:gd name="connsiteY324" fmla="*/ 8799 h 10323"/>
                  <a:gd name="connsiteX325" fmla="*/ 8744 w 10000"/>
                  <a:gd name="connsiteY325" fmla="*/ 8786 h 10323"/>
                  <a:gd name="connsiteX326" fmla="*/ 8816 w 10000"/>
                  <a:gd name="connsiteY326" fmla="*/ 8761 h 10323"/>
                  <a:gd name="connsiteX327" fmla="*/ 8876 w 10000"/>
                  <a:gd name="connsiteY327" fmla="*/ 8748 h 10323"/>
                  <a:gd name="connsiteX328" fmla="*/ 8941 w 10000"/>
                  <a:gd name="connsiteY328" fmla="*/ 8723 h 10323"/>
                  <a:gd name="connsiteX329" fmla="*/ 9001 w 10000"/>
                  <a:gd name="connsiteY329" fmla="*/ 8697 h 10323"/>
                  <a:gd name="connsiteX330" fmla="*/ 9073 w 10000"/>
                  <a:gd name="connsiteY330" fmla="*/ 8685 h 10323"/>
                  <a:gd name="connsiteX331" fmla="*/ 9133 w 10000"/>
                  <a:gd name="connsiteY331" fmla="*/ 8659 h 10323"/>
                  <a:gd name="connsiteX332" fmla="*/ 9205 w 10000"/>
                  <a:gd name="connsiteY332" fmla="*/ 8647 h 10323"/>
                  <a:gd name="connsiteX333" fmla="*/ 9258 w 10000"/>
                  <a:gd name="connsiteY333" fmla="*/ 8634 h 10323"/>
                  <a:gd name="connsiteX334" fmla="*/ 9318 w 10000"/>
                  <a:gd name="connsiteY334" fmla="*/ 8609 h 10323"/>
                  <a:gd name="connsiteX335" fmla="*/ 9366 w 10000"/>
                  <a:gd name="connsiteY335" fmla="*/ 8596 h 10323"/>
                  <a:gd name="connsiteX336" fmla="*/ 9426 w 10000"/>
                  <a:gd name="connsiteY336" fmla="*/ 8590 h 10323"/>
                  <a:gd name="connsiteX337" fmla="*/ 9474 w 10000"/>
                  <a:gd name="connsiteY337" fmla="*/ 8565 h 10323"/>
                  <a:gd name="connsiteX338" fmla="*/ 9522 w 10000"/>
                  <a:gd name="connsiteY338" fmla="*/ 8552 h 10323"/>
                  <a:gd name="connsiteX339" fmla="*/ 9575 w 10000"/>
                  <a:gd name="connsiteY339" fmla="*/ 8539 h 10323"/>
                  <a:gd name="connsiteX340" fmla="*/ 9623 w 10000"/>
                  <a:gd name="connsiteY340" fmla="*/ 8527 h 10323"/>
                  <a:gd name="connsiteX341" fmla="*/ 9659 w 10000"/>
                  <a:gd name="connsiteY341" fmla="*/ 8514 h 10323"/>
                  <a:gd name="connsiteX342" fmla="*/ 9707 w 10000"/>
                  <a:gd name="connsiteY342" fmla="*/ 8501 h 10323"/>
                  <a:gd name="connsiteX343" fmla="*/ 9743 w 10000"/>
                  <a:gd name="connsiteY343" fmla="*/ 8489 h 10323"/>
                  <a:gd name="connsiteX344" fmla="*/ 9779 w 10000"/>
                  <a:gd name="connsiteY344" fmla="*/ 8476 h 10323"/>
                  <a:gd name="connsiteX345" fmla="*/ 9839 w 10000"/>
                  <a:gd name="connsiteY345" fmla="*/ 8463 h 10323"/>
                  <a:gd name="connsiteX346" fmla="*/ 9892 w 10000"/>
                  <a:gd name="connsiteY346" fmla="*/ 8451 h 10323"/>
                  <a:gd name="connsiteX347" fmla="*/ 9928 w 10000"/>
                  <a:gd name="connsiteY347" fmla="*/ 8425 h 10323"/>
                  <a:gd name="connsiteX348" fmla="*/ 9964 w 10000"/>
                  <a:gd name="connsiteY348" fmla="*/ 8413 h 10323"/>
                  <a:gd name="connsiteX349" fmla="*/ 9988 w 10000"/>
                  <a:gd name="connsiteY349" fmla="*/ 8413 h 10323"/>
                  <a:gd name="connsiteX350" fmla="*/ 10000 w 10000"/>
                  <a:gd name="connsiteY350" fmla="*/ 8413 h 10323"/>
                  <a:gd name="connsiteX351" fmla="*/ 9988 w 10000"/>
                  <a:gd name="connsiteY351" fmla="*/ 8400 h 10323"/>
                  <a:gd name="connsiteX352" fmla="*/ 9988 w 10000"/>
                  <a:gd name="connsiteY352" fmla="*/ 8388 h 10323"/>
                  <a:gd name="connsiteX353" fmla="*/ 9976 w 10000"/>
                  <a:gd name="connsiteY353" fmla="*/ 8362 h 10323"/>
                  <a:gd name="connsiteX354" fmla="*/ 9964 w 10000"/>
                  <a:gd name="connsiteY354" fmla="*/ 8337 h 10323"/>
                  <a:gd name="connsiteX355" fmla="*/ 9952 w 10000"/>
                  <a:gd name="connsiteY355" fmla="*/ 8286 h 10323"/>
                  <a:gd name="connsiteX356" fmla="*/ 9928 w 10000"/>
                  <a:gd name="connsiteY356" fmla="*/ 8242 h 10323"/>
                  <a:gd name="connsiteX357" fmla="*/ 9904 w 10000"/>
                  <a:gd name="connsiteY357" fmla="*/ 8179 h 10323"/>
                  <a:gd name="connsiteX358" fmla="*/ 9892 w 10000"/>
                  <a:gd name="connsiteY358" fmla="*/ 8103 h 10323"/>
                  <a:gd name="connsiteX359" fmla="*/ 9874 w 10000"/>
                  <a:gd name="connsiteY359" fmla="*/ 8065 h 10323"/>
                  <a:gd name="connsiteX360" fmla="*/ 9862 w 10000"/>
                  <a:gd name="connsiteY360" fmla="*/ 8014 h 10323"/>
                  <a:gd name="connsiteX361" fmla="*/ 9850 w 10000"/>
                  <a:gd name="connsiteY361" fmla="*/ 7976 h 10323"/>
                  <a:gd name="connsiteX362" fmla="*/ 9839 w 10000"/>
                  <a:gd name="connsiteY362" fmla="*/ 7938 h 10323"/>
                  <a:gd name="connsiteX363" fmla="*/ 9827 w 10000"/>
                  <a:gd name="connsiteY363" fmla="*/ 7882 h 10323"/>
                  <a:gd name="connsiteX364" fmla="*/ 9803 w 10000"/>
                  <a:gd name="connsiteY364" fmla="*/ 7844 h 10323"/>
                  <a:gd name="connsiteX365" fmla="*/ 9791 w 10000"/>
                  <a:gd name="connsiteY365" fmla="*/ 7793 h 10323"/>
                  <a:gd name="connsiteX366" fmla="*/ 9779 w 10000"/>
                  <a:gd name="connsiteY366" fmla="*/ 7742 h 10323"/>
                  <a:gd name="connsiteX367" fmla="*/ 9767 w 10000"/>
                  <a:gd name="connsiteY367" fmla="*/ 7692 h 10323"/>
                  <a:gd name="connsiteX368" fmla="*/ 9743 w 10000"/>
                  <a:gd name="connsiteY368" fmla="*/ 7641 h 10323"/>
                  <a:gd name="connsiteX369" fmla="*/ 9731 w 10000"/>
                  <a:gd name="connsiteY369" fmla="*/ 7584 h 10323"/>
                  <a:gd name="connsiteX370" fmla="*/ 9719 w 10000"/>
                  <a:gd name="connsiteY370" fmla="*/ 7534 h 10323"/>
                  <a:gd name="connsiteX371" fmla="*/ 9695 w 10000"/>
                  <a:gd name="connsiteY371" fmla="*/ 7470 h 10323"/>
                  <a:gd name="connsiteX372" fmla="*/ 9683 w 10000"/>
                  <a:gd name="connsiteY372" fmla="*/ 7407 h 10323"/>
                  <a:gd name="connsiteX373" fmla="*/ 9659 w 10000"/>
                  <a:gd name="connsiteY373" fmla="*/ 7357 h 10323"/>
                  <a:gd name="connsiteX374" fmla="*/ 9647 w 10000"/>
                  <a:gd name="connsiteY374" fmla="*/ 7293 h 10323"/>
                  <a:gd name="connsiteX375" fmla="*/ 9635 w 10000"/>
                  <a:gd name="connsiteY375" fmla="*/ 7224 h 10323"/>
                  <a:gd name="connsiteX376" fmla="*/ 9611 w 10000"/>
                  <a:gd name="connsiteY376" fmla="*/ 7160 h 10323"/>
                  <a:gd name="connsiteX377" fmla="*/ 9599 w 10000"/>
                  <a:gd name="connsiteY377" fmla="*/ 7097 h 10323"/>
                  <a:gd name="connsiteX378" fmla="*/ 9575 w 10000"/>
                  <a:gd name="connsiteY378" fmla="*/ 7021 h 10323"/>
                  <a:gd name="connsiteX379" fmla="*/ 9563 w 10000"/>
                  <a:gd name="connsiteY379" fmla="*/ 6958 h 10323"/>
                  <a:gd name="connsiteX380" fmla="*/ 9545 w 10000"/>
                  <a:gd name="connsiteY380" fmla="*/ 6888 h 10323"/>
                  <a:gd name="connsiteX381" fmla="*/ 9522 w 10000"/>
                  <a:gd name="connsiteY381" fmla="*/ 6813 h 10323"/>
                  <a:gd name="connsiteX382" fmla="*/ 9510 w 10000"/>
                  <a:gd name="connsiteY382" fmla="*/ 6749 h 10323"/>
                  <a:gd name="connsiteX383" fmla="*/ 9486 w 10000"/>
                  <a:gd name="connsiteY383" fmla="*/ 6673 h 10323"/>
                  <a:gd name="connsiteX384" fmla="*/ 9474 w 10000"/>
                  <a:gd name="connsiteY384" fmla="*/ 6604 h 10323"/>
                  <a:gd name="connsiteX385" fmla="*/ 9450 w 10000"/>
                  <a:gd name="connsiteY385" fmla="*/ 6528 h 10323"/>
                  <a:gd name="connsiteX386" fmla="*/ 9438 w 10000"/>
                  <a:gd name="connsiteY386" fmla="*/ 6465 h 10323"/>
                  <a:gd name="connsiteX387" fmla="*/ 9414 w 10000"/>
                  <a:gd name="connsiteY387" fmla="*/ 6376 h 10323"/>
                  <a:gd name="connsiteX388" fmla="*/ 9402 w 10000"/>
                  <a:gd name="connsiteY388" fmla="*/ 6313 h 10323"/>
                  <a:gd name="connsiteX389" fmla="*/ 9378 w 10000"/>
                  <a:gd name="connsiteY389" fmla="*/ 6243 h 10323"/>
                  <a:gd name="connsiteX390" fmla="*/ 9366 w 10000"/>
                  <a:gd name="connsiteY390" fmla="*/ 6167 h 10323"/>
                  <a:gd name="connsiteX391" fmla="*/ 9354 w 10000"/>
                  <a:gd name="connsiteY391" fmla="*/ 6079 h 10323"/>
                  <a:gd name="connsiteX392" fmla="*/ 9330 w 10000"/>
                  <a:gd name="connsiteY392" fmla="*/ 6003 h 10323"/>
                  <a:gd name="connsiteX393" fmla="*/ 9318 w 10000"/>
                  <a:gd name="connsiteY393" fmla="*/ 5933 h 10323"/>
                  <a:gd name="connsiteX394" fmla="*/ 9294 w 10000"/>
                  <a:gd name="connsiteY394" fmla="*/ 5845 h 10323"/>
                  <a:gd name="connsiteX395" fmla="*/ 9270 w 10000"/>
                  <a:gd name="connsiteY395" fmla="*/ 5769 h 10323"/>
                  <a:gd name="connsiteX396" fmla="*/ 9258 w 10000"/>
                  <a:gd name="connsiteY396" fmla="*/ 5693 h 10323"/>
                  <a:gd name="connsiteX397" fmla="*/ 9246 w 10000"/>
                  <a:gd name="connsiteY397" fmla="*/ 5611 h 10323"/>
                  <a:gd name="connsiteX398" fmla="*/ 9240 w 10000"/>
                  <a:gd name="connsiteY398" fmla="*/ 5535 h 10323"/>
                  <a:gd name="connsiteX399" fmla="*/ 9228 w 10000"/>
                  <a:gd name="connsiteY399" fmla="*/ 5446 h 10323"/>
                  <a:gd name="connsiteX400" fmla="*/ 9217 w 10000"/>
                  <a:gd name="connsiteY400" fmla="*/ 5370 h 10323"/>
                  <a:gd name="connsiteX401" fmla="*/ 9205 w 10000"/>
                  <a:gd name="connsiteY401" fmla="*/ 5295 h 10323"/>
                  <a:gd name="connsiteX402" fmla="*/ 9193 w 10000"/>
                  <a:gd name="connsiteY402" fmla="*/ 5225 h 10323"/>
                  <a:gd name="connsiteX403" fmla="*/ 9169 w 10000"/>
                  <a:gd name="connsiteY403" fmla="*/ 5136 h 10323"/>
                  <a:gd name="connsiteX404" fmla="*/ 9169 w 10000"/>
                  <a:gd name="connsiteY404" fmla="*/ 5061 h 10323"/>
                  <a:gd name="connsiteX405" fmla="*/ 9157 w 10000"/>
                  <a:gd name="connsiteY405" fmla="*/ 4985 h 10323"/>
                  <a:gd name="connsiteX406" fmla="*/ 9145 w 10000"/>
                  <a:gd name="connsiteY406" fmla="*/ 4902 h 10323"/>
                  <a:gd name="connsiteX407" fmla="*/ 9121 w 10000"/>
                  <a:gd name="connsiteY407" fmla="*/ 4826 h 10323"/>
                  <a:gd name="connsiteX408" fmla="*/ 9121 w 10000"/>
                  <a:gd name="connsiteY408" fmla="*/ 4738 h 10323"/>
                  <a:gd name="connsiteX409" fmla="*/ 9097 w 10000"/>
                  <a:gd name="connsiteY409" fmla="*/ 4662 h 10323"/>
                  <a:gd name="connsiteX410" fmla="*/ 9097 w 10000"/>
                  <a:gd name="connsiteY410" fmla="*/ 4592 h 10323"/>
                  <a:gd name="connsiteX411" fmla="*/ 9085 w 10000"/>
                  <a:gd name="connsiteY411" fmla="*/ 4504 h 10323"/>
                  <a:gd name="connsiteX412" fmla="*/ 9073 w 10000"/>
                  <a:gd name="connsiteY412" fmla="*/ 4428 h 10323"/>
                  <a:gd name="connsiteX413" fmla="*/ 9061 w 10000"/>
                  <a:gd name="connsiteY413" fmla="*/ 4352 h 10323"/>
                  <a:gd name="connsiteX414" fmla="*/ 9061 w 10000"/>
                  <a:gd name="connsiteY414" fmla="*/ 4295 h 10323"/>
                  <a:gd name="connsiteX415" fmla="*/ 9037 w 10000"/>
                  <a:gd name="connsiteY415" fmla="*/ 4207 h 10323"/>
                  <a:gd name="connsiteX416" fmla="*/ 9037 w 10000"/>
                  <a:gd name="connsiteY416" fmla="*/ 4131 h 10323"/>
                  <a:gd name="connsiteX417" fmla="*/ 9013 w 10000"/>
                  <a:gd name="connsiteY417" fmla="*/ 4055 h 10323"/>
                  <a:gd name="connsiteX418" fmla="*/ 9013 w 10000"/>
                  <a:gd name="connsiteY418" fmla="*/ 3979 h 10323"/>
                  <a:gd name="connsiteX419" fmla="*/ 9001 w 10000"/>
                  <a:gd name="connsiteY419" fmla="*/ 3909 h 10323"/>
                  <a:gd name="connsiteX420" fmla="*/ 8989 w 10000"/>
                  <a:gd name="connsiteY420" fmla="*/ 3846 h 10323"/>
                  <a:gd name="connsiteX421" fmla="*/ 8977 w 10000"/>
                  <a:gd name="connsiteY421" fmla="*/ 3770 h 10323"/>
                  <a:gd name="connsiteX422" fmla="*/ 8977 w 10000"/>
                  <a:gd name="connsiteY422" fmla="*/ 3707 h 10323"/>
                  <a:gd name="connsiteX423" fmla="*/ 8953 w 10000"/>
                  <a:gd name="connsiteY423" fmla="*/ 3631 h 10323"/>
                  <a:gd name="connsiteX424" fmla="*/ 8953 w 10000"/>
                  <a:gd name="connsiteY424" fmla="*/ 3561 h 10323"/>
                  <a:gd name="connsiteX425" fmla="*/ 8941 w 10000"/>
                  <a:gd name="connsiteY425" fmla="*/ 3498 h 10323"/>
                  <a:gd name="connsiteX426" fmla="*/ 8929 w 10000"/>
                  <a:gd name="connsiteY426" fmla="*/ 3422 h 10323"/>
                  <a:gd name="connsiteX427" fmla="*/ 8923 w 10000"/>
                  <a:gd name="connsiteY427" fmla="*/ 3359 h 10323"/>
                  <a:gd name="connsiteX428" fmla="*/ 8923 w 10000"/>
                  <a:gd name="connsiteY428" fmla="*/ 3302 h 10323"/>
                  <a:gd name="connsiteX429" fmla="*/ 8911 w 10000"/>
                  <a:gd name="connsiteY429" fmla="*/ 3239 h 10323"/>
                  <a:gd name="connsiteX430" fmla="*/ 8900 w 10000"/>
                  <a:gd name="connsiteY430" fmla="*/ 3176 h 10323"/>
                  <a:gd name="connsiteX431" fmla="*/ 8888 w 10000"/>
                  <a:gd name="connsiteY431" fmla="*/ 3112 h 10323"/>
                  <a:gd name="connsiteX432" fmla="*/ 8876 w 10000"/>
                  <a:gd name="connsiteY432" fmla="*/ 3049 h 10323"/>
                  <a:gd name="connsiteX433" fmla="*/ 8864 w 10000"/>
                  <a:gd name="connsiteY433" fmla="*/ 2986 h 10323"/>
                  <a:gd name="connsiteX434" fmla="*/ 8864 w 10000"/>
                  <a:gd name="connsiteY434" fmla="*/ 2942 h 10323"/>
                  <a:gd name="connsiteX435" fmla="*/ 8852 w 10000"/>
                  <a:gd name="connsiteY435" fmla="*/ 2878 h 10323"/>
                  <a:gd name="connsiteX436" fmla="*/ 8852 w 10000"/>
                  <a:gd name="connsiteY436" fmla="*/ 2815 h 10323"/>
                  <a:gd name="connsiteX437" fmla="*/ 8840 w 10000"/>
                  <a:gd name="connsiteY437" fmla="*/ 2764 h 10323"/>
                  <a:gd name="connsiteX438" fmla="*/ 8840 w 10000"/>
                  <a:gd name="connsiteY438" fmla="*/ 2714 h 10323"/>
                  <a:gd name="connsiteX439" fmla="*/ 8828 w 10000"/>
                  <a:gd name="connsiteY439" fmla="*/ 2651 h 10323"/>
                  <a:gd name="connsiteX440" fmla="*/ 8816 w 10000"/>
                  <a:gd name="connsiteY440" fmla="*/ 2606 h 10323"/>
                  <a:gd name="connsiteX441" fmla="*/ 8804 w 10000"/>
                  <a:gd name="connsiteY441" fmla="*/ 2556 h 10323"/>
                  <a:gd name="connsiteX442" fmla="*/ 8804 w 10000"/>
                  <a:gd name="connsiteY442" fmla="*/ 2505 h 10323"/>
                  <a:gd name="connsiteX443" fmla="*/ 8792 w 10000"/>
                  <a:gd name="connsiteY443" fmla="*/ 2455 h 10323"/>
                  <a:gd name="connsiteX444" fmla="*/ 8792 w 10000"/>
                  <a:gd name="connsiteY444" fmla="*/ 2404 h 10323"/>
                  <a:gd name="connsiteX445" fmla="*/ 8780 w 10000"/>
                  <a:gd name="connsiteY445" fmla="*/ 2353 h 10323"/>
                  <a:gd name="connsiteX446" fmla="*/ 8780 w 10000"/>
                  <a:gd name="connsiteY446" fmla="*/ 2315 h 10323"/>
                  <a:gd name="connsiteX447" fmla="*/ 8768 w 10000"/>
                  <a:gd name="connsiteY447" fmla="*/ 2284 h 10323"/>
                  <a:gd name="connsiteX448" fmla="*/ 8756 w 10000"/>
                  <a:gd name="connsiteY448" fmla="*/ 2233 h 10323"/>
                  <a:gd name="connsiteX449" fmla="*/ 8744 w 10000"/>
                  <a:gd name="connsiteY449" fmla="*/ 2195 h 10323"/>
                  <a:gd name="connsiteX450" fmla="*/ 8744 w 10000"/>
                  <a:gd name="connsiteY450" fmla="*/ 2157 h 10323"/>
                  <a:gd name="connsiteX451" fmla="*/ 8744 w 10000"/>
                  <a:gd name="connsiteY451" fmla="*/ 2119 h 10323"/>
                  <a:gd name="connsiteX452" fmla="*/ 8732 w 10000"/>
                  <a:gd name="connsiteY452" fmla="*/ 2081 h 10323"/>
                  <a:gd name="connsiteX453" fmla="*/ 8732 w 10000"/>
                  <a:gd name="connsiteY453" fmla="*/ 2056 h 10323"/>
                  <a:gd name="connsiteX454" fmla="*/ 8732 w 10000"/>
                  <a:gd name="connsiteY454" fmla="*/ 2031 h 10323"/>
                  <a:gd name="connsiteX455" fmla="*/ 8720 w 10000"/>
                  <a:gd name="connsiteY455" fmla="*/ 1974 h 10323"/>
                  <a:gd name="connsiteX456" fmla="*/ 8708 w 10000"/>
                  <a:gd name="connsiteY456" fmla="*/ 1923 h 10323"/>
                  <a:gd name="connsiteX457" fmla="*/ 8696 w 10000"/>
                  <a:gd name="connsiteY457" fmla="*/ 1873 h 10323"/>
                  <a:gd name="connsiteX458" fmla="*/ 8696 w 10000"/>
                  <a:gd name="connsiteY458" fmla="*/ 1847 h 10323"/>
                  <a:gd name="connsiteX459" fmla="*/ 8696 w 10000"/>
                  <a:gd name="connsiteY459" fmla="*/ 1797 h 10323"/>
                  <a:gd name="connsiteX460" fmla="*/ 8453 w 10000"/>
                  <a:gd name="connsiteY460" fmla="*/ 394 h 10323"/>
                  <a:gd name="connsiteX461" fmla="*/ 8086 w 10000"/>
                  <a:gd name="connsiteY461" fmla="*/ 387 h 10323"/>
                  <a:gd name="connsiteX462" fmla="*/ 8069 w 10000"/>
                  <a:gd name="connsiteY462" fmla="*/ 336 h 10323"/>
                  <a:gd name="connsiteX463" fmla="*/ 8295 w 10000"/>
                  <a:gd name="connsiteY463" fmla="*/ 2404 h 10323"/>
                  <a:gd name="connsiteX464" fmla="*/ 8295 w 10000"/>
                  <a:gd name="connsiteY464" fmla="*/ 2417 h 10323"/>
                  <a:gd name="connsiteX465" fmla="*/ 8295 w 10000"/>
                  <a:gd name="connsiteY465" fmla="*/ 2467 h 10323"/>
                  <a:gd name="connsiteX466" fmla="*/ 8295 w 10000"/>
                  <a:gd name="connsiteY466" fmla="*/ 2493 h 10323"/>
                  <a:gd name="connsiteX467" fmla="*/ 8307 w 10000"/>
                  <a:gd name="connsiteY467" fmla="*/ 2543 h 10323"/>
                  <a:gd name="connsiteX468" fmla="*/ 8319 w 10000"/>
                  <a:gd name="connsiteY468" fmla="*/ 2581 h 10323"/>
                  <a:gd name="connsiteX469" fmla="*/ 8331 w 10000"/>
                  <a:gd name="connsiteY469" fmla="*/ 2638 h 10323"/>
                  <a:gd name="connsiteX470" fmla="*/ 8331 w 10000"/>
                  <a:gd name="connsiteY470" fmla="*/ 2701 h 10323"/>
                  <a:gd name="connsiteX471" fmla="*/ 8343 w 10000"/>
                  <a:gd name="connsiteY471" fmla="*/ 2764 h 10323"/>
                  <a:gd name="connsiteX472" fmla="*/ 8343 w 10000"/>
                  <a:gd name="connsiteY472" fmla="*/ 2802 h 10323"/>
                  <a:gd name="connsiteX473" fmla="*/ 8355 w 10000"/>
                  <a:gd name="connsiteY473" fmla="*/ 2840 h 10323"/>
                  <a:gd name="connsiteX474" fmla="*/ 8355 w 10000"/>
                  <a:gd name="connsiteY474" fmla="*/ 2878 h 10323"/>
                  <a:gd name="connsiteX475" fmla="*/ 8367 w 10000"/>
                  <a:gd name="connsiteY475" fmla="*/ 2916 h 10323"/>
                  <a:gd name="connsiteX476" fmla="*/ 8367 w 10000"/>
                  <a:gd name="connsiteY476" fmla="*/ 2967 h 10323"/>
                  <a:gd name="connsiteX477" fmla="*/ 8391 w 10000"/>
                  <a:gd name="connsiteY477" fmla="*/ 2999 h 10323"/>
                  <a:gd name="connsiteX478" fmla="*/ 8391 w 10000"/>
                  <a:gd name="connsiteY478" fmla="*/ 3036 h 10323"/>
                  <a:gd name="connsiteX479" fmla="*/ 8403 w 10000"/>
                  <a:gd name="connsiteY479" fmla="*/ 3087 h 10323"/>
                  <a:gd name="connsiteX480" fmla="*/ 8403 w 10000"/>
                  <a:gd name="connsiteY480" fmla="*/ 3125 h 10323"/>
                  <a:gd name="connsiteX481" fmla="*/ 8415 w 10000"/>
                  <a:gd name="connsiteY481" fmla="*/ 3176 h 10323"/>
                  <a:gd name="connsiteX482" fmla="*/ 8427 w 10000"/>
                  <a:gd name="connsiteY482" fmla="*/ 3226 h 10323"/>
                  <a:gd name="connsiteX483" fmla="*/ 8439 w 10000"/>
                  <a:gd name="connsiteY483" fmla="*/ 3289 h 10323"/>
                  <a:gd name="connsiteX484" fmla="*/ 8439 w 10000"/>
                  <a:gd name="connsiteY484" fmla="*/ 3334 h 10323"/>
                  <a:gd name="connsiteX485" fmla="*/ 8451 w 10000"/>
                  <a:gd name="connsiteY485" fmla="*/ 3384 h 10323"/>
                  <a:gd name="connsiteX486" fmla="*/ 8451 w 10000"/>
                  <a:gd name="connsiteY486" fmla="*/ 3422 h 10323"/>
                  <a:gd name="connsiteX487" fmla="*/ 8463 w 10000"/>
                  <a:gd name="connsiteY487" fmla="*/ 3486 h 10323"/>
                  <a:gd name="connsiteX488" fmla="*/ 8463 w 10000"/>
                  <a:gd name="connsiteY488" fmla="*/ 3536 h 10323"/>
                  <a:gd name="connsiteX489" fmla="*/ 8475 w 10000"/>
                  <a:gd name="connsiteY489" fmla="*/ 3599 h 10323"/>
                  <a:gd name="connsiteX490" fmla="*/ 8475 w 10000"/>
                  <a:gd name="connsiteY490" fmla="*/ 3656 h 10323"/>
                  <a:gd name="connsiteX491" fmla="*/ 8487 w 10000"/>
                  <a:gd name="connsiteY491" fmla="*/ 3707 h 10323"/>
                  <a:gd name="connsiteX492" fmla="*/ 8499 w 10000"/>
                  <a:gd name="connsiteY492" fmla="*/ 3770 h 10323"/>
                  <a:gd name="connsiteX493" fmla="*/ 8511 w 10000"/>
                  <a:gd name="connsiteY493" fmla="*/ 3833 h 10323"/>
                  <a:gd name="connsiteX494" fmla="*/ 8523 w 10000"/>
                  <a:gd name="connsiteY494" fmla="*/ 3897 h 10323"/>
                  <a:gd name="connsiteX495" fmla="*/ 8535 w 10000"/>
                  <a:gd name="connsiteY495" fmla="*/ 3947 h 10323"/>
                  <a:gd name="connsiteX496" fmla="*/ 8535 w 10000"/>
                  <a:gd name="connsiteY496" fmla="*/ 4004 h 10323"/>
                  <a:gd name="connsiteX497" fmla="*/ 8547 w 10000"/>
                  <a:gd name="connsiteY497" fmla="*/ 4067 h 10323"/>
                  <a:gd name="connsiteX498" fmla="*/ 8559 w 10000"/>
                  <a:gd name="connsiteY498" fmla="*/ 4143 h 10323"/>
                  <a:gd name="connsiteX499" fmla="*/ 8571 w 10000"/>
                  <a:gd name="connsiteY499" fmla="*/ 4207 h 10323"/>
                  <a:gd name="connsiteX500" fmla="*/ 8571 w 10000"/>
                  <a:gd name="connsiteY500" fmla="*/ 4270 h 10323"/>
                  <a:gd name="connsiteX501" fmla="*/ 8583 w 10000"/>
                  <a:gd name="connsiteY501" fmla="*/ 4327 h 10323"/>
                  <a:gd name="connsiteX502" fmla="*/ 8583 w 10000"/>
                  <a:gd name="connsiteY502" fmla="*/ 4390 h 10323"/>
                  <a:gd name="connsiteX503" fmla="*/ 8594 w 10000"/>
                  <a:gd name="connsiteY503" fmla="*/ 4466 h 10323"/>
                  <a:gd name="connsiteX504" fmla="*/ 8594 w 10000"/>
                  <a:gd name="connsiteY504" fmla="*/ 4542 h 10323"/>
                  <a:gd name="connsiteX505" fmla="*/ 8606 w 10000"/>
                  <a:gd name="connsiteY505" fmla="*/ 4605 h 10323"/>
                  <a:gd name="connsiteX506" fmla="*/ 8612 w 10000"/>
                  <a:gd name="connsiteY506" fmla="*/ 4675 h 10323"/>
                  <a:gd name="connsiteX507" fmla="*/ 8624 w 10000"/>
                  <a:gd name="connsiteY507" fmla="*/ 4738 h 10323"/>
                  <a:gd name="connsiteX508" fmla="*/ 8636 w 10000"/>
                  <a:gd name="connsiteY508" fmla="*/ 4814 h 10323"/>
                  <a:gd name="connsiteX509" fmla="*/ 8636 w 10000"/>
                  <a:gd name="connsiteY509" fmla="*/ 4877 h 10323"/>
                  <a:gd name="connsiteX510" fmla="*/ 8648 w 10000"/>
                  <a:gd name="connsiteY510" fmla="*/ 4953 h 10323"/>
                  <a:gd name="connsiteX511" fmla="*/ 8660 w 10000"/>
                  <a:gd name="connsiteY511" fmla="*/ 5023 h 10323"/>
                  <a:gd name="connsiteX512" fmla="*/ 8660 w 10000"/>
                  <a:gd name="connsiteY512" fmla="*/ 5098 h 10323"/>
                  <a:gd name="connsiteX513" fmla="*/ 8672 w 10000"/>
                  <a:gd name="connsiteY513" fmla="*/ 5162 h 10323"/>
                  <a:gd name="connsiteX514" fmla="*/ 8684 w 10000"/>
                  <a:gd name="connsiteY514" fmla="*/ 5238 h 10323"/>
                  <a:gd name="connsiteX515" fmla="*/ 8696 w 10000"/>
                  <a:gd name="connsiteY515" fmla="*/ 5307 h 10323"/>
                  <a:gd name="connsiteX516" fmla="*/ 8696 w 10000"/>
                  <a:gd name="connsiteY516" fmla="*/ 5383 h 10323"/>
                  <a:gd name="connsiteX517" fmla="*/ 8696 w 10000"/>
                  <a:gd name="connsiteY517" fmla="*/ 5446 h 10323"/>
                  <a:gd name="connsiteX518" fmla="*/ 8708 w 10000"/>
                  <a:gd name="connsiteY518" fmla="*/ 5522 h 10323"/>
                  <a:gd name="connsiteX519" fmla="*/ 8720 w 10000"/>
                  <a:gd name="connsiteY519" fmla="*/ 5598 h 10323"/>
                  <a:gd name="connsiteX520" fmla="*/ 8720 w 10000"/>
                  <a:gd name="connsiteY520" fmla="*/ 5655 h 10323"/>
                  <a:gd name="connsiteX521" fmla="*/ 8732 w 10000"/>
                  <a:gd name="connsiteY521" fmla="*/ 5731 h 10323"/>
                  <a:gd name="connsiteX522" fmla="*/ 8744 w 10000"/>
                  <a:gd name="connsiteY522" fmla="*/ 5807 h 10323"/>
                  <a:gd name="connsiteX523" fmla="*/ 8756 w 10000"/>
                  <a:gd name="connsiteY523" fmla="*/ 5883 h 10323"/>
                  <a:gd name="connsiteX524" fmla="*/ 8768 w 10000"/>
                  <a:gd name="connsiteY524" fmla="*/ 5933 h 10323"/>
                  <a:gd name="connsiteX525" fmla="*/ 8780 w 10000"/>
                  <a:gd name="connsiteY525" fmla="*/ 6003 h 10323"/>
                  <a:gd name="connsiteX526" fmla="*/ 8780 w 10000"/>
                  <a:gd name="connsiteY526" fmla="*/ 6066 h 10323"/>
                  <a:gd name="connsiteX527" fmla="*/ 8792 w 10000"/>
                  <a:gd name="connsiteY527" fmla="*/ 6142 h 10323"/>
                  <a:gd name="connsiteX528" fmla="*/ 8804 w 10000"/>
                  <a:gd name="connsiteY528" fmla="*/ 6193 h 10323"/>
                  <a:gd name="connsiteX529" fmla="*/ 8816 w 10000"/>
                  <a:gd name="connsiteY529" fmla="*/ 6269 h 10323"/>
                  <a:gd name="connsiteX530" fmla="*/ 8816 w 10000"/>
                  <a:gd name="connsiteY530" fmla="*/ 6326 h 10323"/>
                  <a:gd name="connsiteX531" fmla="*/ 8840 w 10000"/>
                  <a:gd name="connsiteY531" fmla="*/ 6389 h 10323"/>
                  <a:gd name="connsiteX532" fmla="*/ 8840 w 10000"/>
                  <a:gd name="connsiteY532" fmla="*/ 6452 h 10323"/>
                  <a:gd name="connsiteX533" fmla="*/ 8852 w 10000"/>
                  <a:gd name="connsiteY533" fmla="*/ 6515 h 10323"/>
                  <a:gd name="connsiteX534" fmla="*/ 8864 w 10000"/>
                  <a:gd name="connsiteY534" fmla="*/ 6579 h 10323"/>
                  <a:gd name="connsiteX535" fmla="*/ 8876 w 10000"/>
                  <a:gd name="connsiteY535" fmla="*/ 6635 h 10323"/>
                  <a:gd name="connsiteX536" fmla="*/ 8888 w 10000"/>
                  <a:gd name="connsiteY536" fmla="*/ 6699 h 10323"/>
                  <a:gd name="connsiteX537" fmla="*/ 8911 w 10000"/>
                  <a:gd name="connsiteY537" fmla="*/ 6749 h 10323"/>
                  <a:gd name="connsiteX538" fmla="*/ 8911 w 10000"/>
                  <a:gd name="connsiteY538" fmla="*/ 6813 h 10323"/>
                  <a:gd name="connsiteX539" fmla="*/ 8929 w 10000"/>
                  <a:gd name="connsiteY539" fmla="*/ 6876 h 10323"/>
                  <a:gd name="connsiteX540" fmla="*/ 8929 w 10000"/>
                  <a:gd name="connsiteY540" fmla="*/ 6926 h 10323"/>
                  <a:gd name="connsiteX541" fmla="*/ 8953 w 10000"/>
                  <a:gd name="connsiteY541" fmla="*/ 6971 h 10323"/>
                  <a:gd name="connsiteX542" fmla="*/ 8953 w 10000"/>
                  <a:gd name="connsiteY542" fmla="*/ 7021 h 10323"/>
                  <a:gd name="connsiteX543" fmla="*/ 8977 w 10000"/>
                  <a:gd name="connsiteY543" fmla="*/ 7085 h 10323"/>
                  <a:gd name="connsiteX544" fmla="*/ 8989 w 10000"/>
                  <a:gd name="connsiteY544" fmla="*/ 7135 h 10323"/>
                  <a:gd name="connsiteX545" fmla="*/ 9001 w 10000"/>
                  <a:gd name="connsiteY545" fmla="*/ 7186 h 10323"/>
                  <a:gd name="connsiteX546" fmla="*/ 9013 w 10000"/>
                  <a:gd name="connsiteY546" fmla="*/ 7236 h 10323"/>
                  <a:gd name="connsiteX547" fmla="*/ 9037 w 10000"/>
                  <a:gd name="connsiteY547" fmla="*/ 7281 h 10323"/>
                  <a:gd name="connsiteX548" fmla="*/ 9037 w 10000"/>
                  <a:gd name="connsiteY548" fmla="*/ 7319 h 10323"/>
                  <a:gd name="connsiteX549" fmla="*/ 9049 w 10000"/>
                  <a:gd name="connsiteY549" fmla="*/ 7369 h 10323"/>
                  <a:gd name="connsiteX550" fmla="*/ 9061 w 10000"/>
                  <a:gd name="connsiteY550" fmla="*/ 7420 h 10323"/>
                  <a:gd name="connsiteX551" fmla="*/ 9073 w 10000"/>
                  <a:gd name="connsiteY551" fmla="*/ 7458 h 10323"/>
                  <a:gd name="connsiteX552" fmla="*/ 9085 w 10000"/>
                  <a:gd name="connsiteY552" fmla="*/ 7508 h 10323"/>
                  <a:gd name="connsiteX553" fmla="*/ 9097 w 10000"/>
                  <a:gd name="connsiteY553" fmla="*/ 7546 h 10323"/>
                  <a:gd name="connsiteX554" fmla="*/ 9097 w 10000"/>
                  <a:gd name="connsiteY554" fmla="*/ 7584 h 10323"/>
                  <a:gd name="connsiteX555" fmla="*/ 9121 w 10000"/>
                  <a:gd name="connsiteY555" fmla="*/ 7629 h 10323"/>
                  <a:gd name="connsiteX556" fmla="*/ 9133 w 10000"/>
                  <a:gd name="connsiteY556" fmla="*/ 7692 h 10323"/>
                  <a:gd name="connsiteX557" fmla="*/ 9157 w 10000"/>
                  <a:gd name="connsiteY557" fmla="*/ 7768 h 10323"/>
                  <a:gd name="connsiteX558" fmla="*/ 9181 w 10000"/>
                  <a:gd name="connsiteY558" fmla="*/ 7818 h 10323"/>
                  <a:gd name="connsiteX559" fmla="*/ 9193 w 10000"/>
                  <a:gd name="connsiteY559" fmla="*/ 7882 h 10323"/>
                  <a:gd name="connsiteX560" fmla="*/ 9205 w 10000"/>
                  <a:gd name="connsiteY560" fmla="*/ 7932 h 10323"/>
                  <a:gd name="connsiteX561" fmla="*/ 9217 w 10000"/>
                  <a:gd name="connsiteY561" fmla="*/ 7976 h 10323"/>
                  <a:gd name="connsiteX562" fmla="*/ 9228 w 10000"/>
                  <a:gd name="connsiteY562" fmla="*/ 8002 h 10323"/>
                  <a:gd name="connsiteX563" fmla="*/ 9240 w 10000"/>
                  <a:gd name="connsiteY563" fmla="*/ 8052 h 10323"/>
                  <a:gd name="connsiteX564" fmla="*/ 9246 w 10000"/>
                  <a:gd name="connsiteY564" fmla="*/ 8090 h 10323"/>
                  <a:gd name="connsiteX565" fmla="*/ 9258 w 10000"/>
                  <a:gd name="connsiteY565" fmla="*/ 8103 h 10323"/>
                  <a:gd name="connsiteX566" fmla="*/ 9246 w 10000"/>
                  <a:gd name="connsiteY566" fmla="*/ 8103 h 10323"/>
                  <a:gd name="connsiteX567" fmla="*/ 9240 w 10000"/>
                  <a:gd name="connsiteY567" fmla="*/ 8103 h 10323"/>
                  <a:gd name="connsiteX568" fmla="*/ 9217 w 10000"/>
                  <a:gd name="connsiteY568" fmla="*/ 8116 h 10323"/>
                  <a:gd name="connsiteX569" fmla="*/ 9193 w 10000"/>
                  <a:gd name="connsiteY569" fmla="*/ 8128 h 10323"/>
                  <a:gd name="connsiteX570" fmla="*/ 9145 w 10000"/>
                  <a:gd name="connsiteY570" fmla="*/ 8128 h 10323"/>
                  <a:gd name="connsiteX571" fmla="*/ 9097 w 10000"/>
                  <a:gd name="connsiteY571" fmla="*/ 8153 h 10323"/>
                  <a:gd name="connsiteX572" fmla="*/ 9037 w 10000"/>
                  <a:gd name="connsiteY572" fmla="*/ 8179 h 10323"/>
                  <a:gd name="connsiteX573" fmla="*/ 8977 w 10000"/>
                  <a:gd name="connsiteY573" fmla="*/ 8191 h 10323"/>
                  <a:gd name="connsiteX574" fmla="*/ 8941 w 10000"/>
                  <a:gd name="connsiteY574" fmla="*/ 8204 h 10323"/>
                  <a:gd name="connsiteX575" fmla="*/ 8911 w 10000"/>
                  <a:gd name="connsiteY575" fmla="*/ 8217 h 10323"/>
                  <a:gd name="connsiteX576" fmla="*/ 8864 w 10000"/>
                  <a:gd name="connsiteY576" fmla="*/ 8217 h 10323"/>
                  <a:gd name="connsiteX577" fmla="*/ 8828 w 10000"/>
                  <a:gd name="connsiteY577" fmla="*/ 8229 h 10323"/>
                  <a:gd name="connsiteX578" fmla="*/ 8792 w 10000"/>
                  <a:gd name="connsiteY578" fmla="*/ 8242 h 10323"/>
                  <a:gd name="connsiteX579" fmla="*/ 8744 w 10000"/>
                  <a:gd name="connsiteY579" fmla="*/ 8255 h 10323"/>
                  <a:gd name="connsiteX580" fmla="*/ 8696 w 10000"/>
                  <a:gd name="connsiteY580" fmla="*/ 8267 h 10323"/>
                  <a:gd name="connsiteX581" fmla="*/ 8660 w 10000"/>
                  <a:gd name="connsiteY581" fmla="*/ 8286 h 10323"/>
                  <a:gd name="connsiteX582" fmla="*/ 8606 w 10000"/>
                  <a:gd name="connsiteY582" fmla="*/ 8299 h 10323"/>
                  <a:gd name="connsiteX583" fmla="*/ 8559 w 10000"/>
                  <a:gd name="connsiteY583" fmla="*/ 8312 h 10323"/>
                  <a:gd name="connsiteX584" fmla="*/ 8511 w 10000"/>
                  <a:gd name="connsiteY584" fmla="*/ 8324 h 10323"/>
                  <a:gd name="connsiteX585" fmla="*/ 8463 w 10000"/>
                  <a:gd name="connsiteY585" fmla="*/ 8350 h 10323"/>
                  <a:gd name="connsiteX586" fmla="*/ 8403 w 10000"/>
                  <a:gd name="connsiteY586" fmla="*/ 8362 h 10323"/>
                  <a:gd name="connsiteX587" fmla="*/ 8343 w 10000"/>
                  <a:gd name="connsiteY587" fmla="*/ 8375 h 10323"/>
                  <a:gd name="connsiteX588" fmla="*/ 8295 w 10000"/>
                  <a:gd name="connsiteY588" fmla="*/ 8388 h 10323"/>
                  <a:gd name="connsiteX589" fmla="*/ 8254 w 10000"/>
                  <a:gd name="connsiteY589" fmla="*/ 8413 h 10323"/>
                  <a:gd name="connsiteX590" fmla="*/ 8182 w 10000"/>
                  <a:gd name="connsiteY590" fmla="*/ 8425 h 10323"/>
                  <a:gd name="connsiteX591" fmla="*/ 8122 w 10000"/>
                  <a:gd name="connsiteY591" fmla="*/ 8438 h 10323"/>
                  <a:gd name="connsiteX592" fmla="*/ 8062 w 10000"/>
                  <a:gd name="connsiteY592" fmla="*/ 8451 h 10323"/>
                  <a:gd name="connsiteX593" fmla="*/ 8002 w 10000"/>
                  <a:gd name="connsiteY593" fmla="*/ 8476 h 10323"/>
                  <a:gd name="connsiteX594" fmla="*/ 7949 w 10000"/>
                  <a:gd name="connsiteY594" fmla="*/ 8489 h 10323"/>
                  <a:gd name="connsiteX595" fmla="*/ 7889 w 10000"/>
                  <a:gd name="connsiteY595" fmla="*/ 8501 h 10323"/>
                  <a:gd name="connsiteX596" fmla="*/ 7817 w 10000"/>
                  <a:gd name="connsiteY596" fmla="*/ 8527 h 10323"/>
                  <a:gd name="connsiteX597" fmla="*/ 7757 w 10000"/>
                  <a:gd name="connsiteY597" fmla="*/ 8539 h 10323"/>
                  <a:gd name="connsiteX598" fmla="*/ 7685 w 10000"/>
                  <a:gd name="connsiteY598" fmla="*/ 8552 h 10323"/>
                  <a:gd name="connsiteX599" fmla="*/ 7632 w 10000"/>
                  <a:gd name="connsiteY599" fmla="*/ 8577 h 10323"/>
                  <a:gd name="connsiteX600" fmla="*/ 7560 w 10000"/>
                  <a:gd name="connsiteY600" fmla="*/ 8590 h 10323"/>
                  <a:gd name="connsiteX601" fmla="*/ 7488 w 10000"/>
                  <a:gd name="connsiteY601" fmla="*/ 8596 h 10323"/>
                  <a:gd name="connsiteX602" fmla="*/ 7416 w 10000"/>
                  <a:gd name="connsiteY602" fmla="*/ 8609 h 10323"/>
                  <a:gd name="connsiteX603" fmla="*/ 7356 w 10000"/>
                  <a:gd name="connsiteY603" fmla="*/ 8634 h 10323"/>
                  <a:gd name="connsiteX604" fmla="*/ 7291 w 10000"/>
                  <a:gd name="connsiteY604" fmla="*/ 8647 h 10323"/>
                  <a:gd name="connsiteX605" fmla="*/ 7219 w 10000"/>
                  <a:gd name="connsiteY605" fmla="*/ 8672 h 10323"/>
                  <a:gd name="connsiteX606" fmla="*/ 7147 w 10000"/>
                  <a:gd name="connsiteY606" fmla="*/ 8685 h 10323"/>
                  <a:gd name="connsiteX607" fmla="*/ 7075 w 10000"/>
                  <a:gd name="connsiteY607" fmla="*/ 8697 h 10323"/>
                  <a:gd name="connsiteX608" fmla="*/ 7010 w 10000"/>
                  <a:gd name="connsiteY608" fmla="*/ 8710 h 10323"/>
                  <a:gd name="connsiteX609" fmla="*/ 6938 w 10000"/>
                  <a:gd name="connsiteY609" fmla="*/ 8735 h 10323"/>
                  <a:gd name="connsiteX610" fmla="*/ 6866 w 10000"/>
                  <a:gd name="connsiteY610" fmla="*/ 8748 h 10323"/>
                  <a:gd name="connsiteX611" fmla="*/ 6782 w 10000"/>
                  <a:gd name="connsiteY611" fmla="*/ 8761 h 10323"/>
                  <a:gd name="connsiteX612" fmla="*/ 6711 w 10000"/>
                  <a:gd name="connsiteY612" fmla="*/ 8773 h 10323"/>
                  <a:gd name="connsiteX613" fmla="*/ 6645 w 10000"/>
                  <a:gd name="connsiteY613" fmla="*/ 8786 h 10323"/>
                  <a:gd name="connsiteX614" fmla="*/ 6573 w 10000"/>
                  <a:gd name="connsiteY614" fmla="*/ 8799 h 10323"/>
                  <a:gd name="connsiteX615" fmla="*/ 6501 w 10000"/>
                  <a:gd name="connsiteY615" fmla="*/ 8811 h 10323"/>
                  <a:gd name="connsiteX616" fmla="*/ 6429 w 10000"/>
                  <a:gd name="connsiteY616" fmla="*/ 8837 h 10323"/>
                  <a:gd name="connsiteX617" fmla="*/ 6364 w 10000"/>
                  <a:gd name="connsiteY617" fmla="*/ 8849 h 10323"/>
                  <a:gd name="connsiteX618" fmla="*/ 6292 w 10000"/>
                  <a:gd name="connsiteY618" fmla="*/ 8862 h 10323"/>
                  <a:gd name="connsiteX619" fmla="*/ 6208 w 10000"/>
                  <a:gd name="connsiteY619" fmla="*/ 8875 h 10323"/>
                  <a:gd name="connsiteX620" fmla="*/ 6136 w 10000"/>
                  <a:gd name="connsiteY620" fmla="*/ 8887 h 10323"/>
                  <a:gd name="connsiteX621" fmla="*/ 6065 w 10000"/>
                  <a:gd name="connsiteY621" fmla="*/ 8900 h 10323"/>
                  <a:gd name="connsiteX622" fmla="*/ 5999 w 10000"/>
                  <a:gd name="connsiteY622" fmla="*/ 8913 h 10323"/>
                  <a:gd name="connsiteX623" fmla="*/ 5927 w 10000"/>
                  <a:gd name="connsiteY623" fmla="*/ 8925 h 10323"/>
                  <a:gd name="connsiteX624" fmla="*/ 5843 w 10000"/>
                  <a:gd name="connsiteY624" fmla="*/ 8925 h 10323"/>
                  <a:gd name="connsiteX625" fmla="*/ 5772 w 10000"/>
                  <a:gd name="connsiteY625" fmla="*/ 8931 h 10323"/>
                  <a:gd name="connsiteX626" fmla="*/ 5706 w 10000"/>
                  <a:gd name="connsiteY626" fmla="*/ 8944 h 10323"/>
                  <a:gd name="connsiteX627" fmla="*/ 5634 w 10000"/>
                  <a:gd name="connsiteY627" fmla="*/ 8957 h 10323"/>
                  <a:gd name="connsiteX628" fmla="*/ 5550 w 10000"/>
                  <a:gd name="connsiteY628" fmla="*/ 8969 h 10323"/>
                  <a:gd name="connsiteX629" fmla="*/ 5478 w 10000"/>
                  <a:gd name="connsiteY629" fmla="*/ 8995 h 10323"/>
                  <a:gd name="connsiteX630" fmla="*/ 5413 w 10000"/>
                  <a:gd name="connsiteY630" fmla="*/ 9007 h 10323"/>
                  <a:gd name="connsiteX631" fmla="*/ 5329 w 10000"/>
                  <a:gd name="connsiteY631" fmla="*/ 9020 h 10323"/>
                  <a:gd name="connsiteX632" fmla="*/ 5257 w 10000"/>
                  <a:gd name="connsiteY632" fmla="*/ 9033 h 10323"/>
                  <a:gd name="connsiteX633" fmla="*/ 5185 w 10000"/>
                  <a:gd name="connsiteY633" fmla="*/ 9045 h 10323"/>
                  <a:gd name="connsiteX634" fmla="*/ 5114 w 10000"/>
                  <a:gd name="connsiteY634" fmla="*/ 9058 h 10323"/>
                  <a:gd name="connsiteX635" fmla="*/ 5036 w 10000"/>
                  <a:gd name="connsiteY635" fmla="*/ 9071 h 10323"/>
                  <a:gd name="connsiteX636" fmla="*/ 4964 w 10000"/>
                  <a:gd name="connsiteY636" fmla="*/ 9083 h 10323"/>
                  <a:gd name="connsiteX637" fmla="*/ 4892 w 10000"/>
                  <a:gd name="connsiteY637" fmla="*/ 9109 h 10323"/>
                  <a:gd name="connsiteX638" fmla="*/ 4821 w 10000"/>
                  <a:gd name="connsiteY638" fmla="*/ 9121 h 10323"/>
                  <a:gd name="connsiteX639" fmla="*/ 4755 w 10000"/>
                  <a:gd name="connsiteY639" fmla="*/ 9134 h 10323"/>
                  <a:gd name="connsiteX640" fmla="*/ 4671 w 10000"/>
                  <a:gd name="connsiteY640" fmla="*/ 9147 h 10323"/>
                  <a:gd name="connsiteX641" fmla="*/ 4599 w 10000"/>
                  <a:gd name="connsiteY641" fmla="*/ 9159 h 10323"/>
                  <a:gd name="connsiteX642" fmla="*/ 4528 w 10000"/>
                  <a:gd name="connsiteY642" fmla="*/ 9172 h 10323"/>
                  <a:gd name="connsiteX643" fmla="*/ 4462 w 10000"/>
                  <a:gd name="connsiteY643" fmla="*/ 9184 h 10323"/>
                  <a:gd name="connsiteX644" fmla="*/ 4390 w 10000"/>
                  <a:gd name="connsiteY644" fmla="*/ 9197 h 10323"/>
                  <a:gd name="connsiteX645" fmla="*/ 4330 w 10000"/>
                  <a:gd name="connsiteY645" fmla="*/ 9222 h 10323"/>
                  <a:gd name="connsiteX646" fmla="*/ 4258 w 10000"/>
                  <a:gd name="connsiteY646" fmla="*/ 9235 h 10323"/>
                  <a:gd name="connsiteX647" fmla="*/ 4187 w 10000"/>
                  <a:gd name="connsiteY647" fmla="*/ 9248 h 10323"/>
                  <a:gd name="connsiteX648" fmla="*/ 4121 w 10000"/>
                  <a:gd name="connsiteY648" fmla="*/ 9260 h 10323"/>
                  <a:gd name="connsiteX649" fmla="*/ 4061 w 10000"/>
                  <a:gd name="connsiteY649" fmla="*/ 9279 h 10323"/>
                  <a:gd name="connsiteX650" fmla="*/ 3989 w 10000"/>
                  <a:gd name="connsiteY650" fmla="*/ 9292 h 10323"/>
                  <a:gd name="connsiteX651" fmla="*/ 3929 w 10000"/>
                  <a:gd name="connsiteY651" fmla="*/ 9305 h 10323"/>
                  <a:gd name="connsiteX652" fmla="*/ 3870 w 10000"/>
                  <a:gd name="connsiteY652" fmla="*/ 9317 h 10323"/>
                  <a:gd name="connsiteX653" fmla="*/ 3816 w 10000"/>
                  <a:gd name="connsiteY653" fmla="*/ 9330 h 10323"/>
                  <a:gd name="connsiteX654" fmla="*/ 3744 w 10000"/>
                  <a:gd name="connsiteY654" fmla="*/ 9343 h 10323"/>
                  <a:gd name="connsiteX655" fmla="*/ 3684 w 10000"/>
                  <a:gd name="connsiteY655" fmla="*/ 9355 h 10323"/>
                  <a:gd name="connsiteX656" fmla="*/ 3624 w 10000"/>
                  <a:gd name="connsiteY656" fmla="*/ 9368 h 10323"/>
                  <a:gd name="connsiteX657" fmla="*/ 3577 w 10000"/>
                  <a:gd name="connsiteY657" fmla="*/ 9381 h 10323"/>
                  <a:gd name="connsiteX658" fmla="*/ 3523 w 10000"/>
                  <a:gd name="connsiteY658" fmla="*/ 9393 h 10323"/>
                  <a:gd name="connsiteX659" fmla="*/ 3463 w 10000"/>
                  <a:gd name="connsiteY659" fmla="*/ 9406 h 10323"/>
                  <a:gd name="connsiteX660" fmla="*/ 3415 w 10000"/>
                  <a:gd name="connsiteY660" fmla="*/ 9419 h 10323"/>
                  <a:gd name="connsiteX661" fmla="*/ 3367 w 10000"/>
                  <a:gd name="connsiteY661" fmla="*/ 9431 h 10323"/>
                  <a:gd name="connsiteX662" fmla="*/ 3307 w 10000"/>
                  <a:gd name="connsiteY662" fmla="*/ 9444 h 10323"/>
                  <a:gd name="connsiteX663" fmla="*/ 3260 w 10000"/>
                  <a:gd name="connsiteY663" fmla="*/ 9456 h 10323"/>
                  <a:gd name="connsiteX664" fmla="*/ 3212 w 10000"/>
                  <a:gd name="connsiteY664" fmla="*/ 9456 h 10323"/>
                  <a:gd name="connsiteX665" fmla="*/ 3182 w 10000"/>
                  <a:gd name="connsiteY665" fmla="*/ 9469 h 10323"/>
                  <a:gd name="connsiteX666" fmla="*/ 3134 w 10000"/>
                  <a:gd name="connsiteY666" fmla="*/ 9482 h 10323"/>
                  <a:gd name="connsiteX667" fmla="*/ 3086 w 10000"/>
                  <a:gd name="connsiteY667" fmla="*/ 9494 h 10323"/>
                  <a:gd name="connsiteX668" fmla="*/ 3050 w 10000"/>
                  <a:gd name="connsiteY668" fmla="*/ 9507 h 10323"/>
                  <a:gd name="connsiteX669" fmla="*/ 3014 w 10000"/>
                  <a:gd name="connsiteY669" fmla="*/ 9520 h 10323"/>
                  <a:gd name="connsiteX670" fmla="*/ 2978 w 10000"/>
                  <a:gd name="connsiteY670" fmla="*/ 9520 h 10323"/>
                  <a:gd name="connsiteX671" fmla="*/ 2943 w 10000"/>
                  <a:gd name="connsiteY671" fmla="*/ 9532 h 10323"/>
                  <a:gd name="connsiteX672" fmla="*/ 2907 w 10000"/>
                  <a:gd name="connsiteY672" fmla="*/ 9532 h 10323"/>
                  <a:gd name="connsiteX673" fmla="*/ 2889 w 10000"/>
                  <a:gd name="connsiteY673" fmla="*/ 9545 h 10323"/>
                  <a:gd name="connsiteX674" fmla="*/ 2829 w 10000"/>
                  <a:gd name="connsiteY674" fmla="*/ 9558 h 10323"/>
                  <a:gd name="connsiteX675" fmla="*/ 2793 w 10000"/>
                  <a:gd name="connsiteY675" fmla="*/ 9570 h 10323"/>
                  <a:gd name="connsiteX676" fmla="*/ 2757 w 10000"/>
                  <a:gd name="connsiteY676" fmla="*/ 9583 h 10323"/>
                  <a:gd name="connsiteX677" fmla="*/ 2733 w 10000"/>
                  <a:gd name="connsiteY677" fmla="*/ 9583 h 10323"/>
                  <a:gd name="connsiteX678" fmla="*/ 2709 w 10000"/>
                  <a:gd name="connsiteY678" fmla="*/ 9589 h 10323"/>
                  <a:gd name="connsiteX679" fmla="*/ 2709 w 10000"/>
                  <a:gd name="connsiteY679" fmla="*/ 9589 h 10323"/>
                  <a:gd name="connsiteX680" fmla="*/ 2709 w 10000"/>
                  <a:gd name="connsiteY680" fmla="*/ 9583 h 10323"/>
                  <a:gd name="connsiteX681" fmla="*/ 2697 w 10000"/>
                  <a:gd name="connsiteY681" fmla="*/ 9545 h 10323"/>
                  <a:gd name="connsiteX682" fmla="*/ 2697 w 10000"/>
                  <a:gd name="connsiteY682" fmla="*/ 9494 h 10323"/>
                  <a:gd name="connsiteX683" fmla="*/ 2685 w 10000"/>
                  <a:gd name="connsiteY683" fmla="*/ 9469 h 10323"/>
                  <a:gd name="connsiteX684" fmla="*/ 2685 w 10000"/>
                  <a:gd name="connsiteY684" fmla="*/ 9419 h 10323"/>
                  <a:gd name="connsiteX685" fmla="*/ 2685 w 10000"/>
                  <a:gd name="connsiteY685" fmla="*/ 9381 h 10323"/>
                  <a:gd name="connsiteX686" fmla="*/ 2673 w 10000"/>
                  <a:gd name="connsiteY686" fmla="*/ 9305 h 10323"/>
                  <a:gd name="connsiteX687" fmla="*/ 2661 w 10000"/>
                  <a:gd name="connsiteY687" fmla="*/ 9260 h 10323"/>
                  <a:gd name="connsiteX688" fmla="*/ 2661 w 10000"/>
                  <a:gd name="connsiteY688" fmla="*/ 9210 h 10323"/>
                  <a:gd name="connsiteX689" fmla="*/ 2650 w 10000"/>
                  <a:gd name="connsiteY689" fmla="*/ 9184 h 10323"/>
                  <a:gd name="connsiteX690" fmla="*/ 2650 w 10000"/>
                  <a:gd name="connsiteY690" fmla="*/ 9147 h 10323"/>
                  <a:gd name="connsiteX691" fmla="*/ 2650 w 10000"/>
                  <a:gd name="connsiteY691" fmla="*/ 9109 h 10323"/>
                  <a:gd name="connsiteX692" fmla="*/ 2638 w 10000"/>
                  <a:gd name="connsiteY692" fmla="*/ 9058 h 10323"/>
                  <a:gd name="connsiteX693" fmla="*/ 2626 w 10000"/>
                  <a:gd name="connsiteY693" fmla="*/ 9020 h 10323"/>
                  <a:gd name="connsiteX694" fmla="*/ 2626 w 10000"/>
                  <a:gd name="connsiteY694" fmla="*/ 8982 h 10323"/>
                  <a:gd name="connsiteX695" fmla="*/ 2614 w 10000"/>
                  <a:gd name="connsiteY695" fmla="*/ 8944 h 10323"/>
                  <a:gd name="connsiteX696" fmla="*/ 2602 w 10000"/>
                  <a:gd name="connsiteY696" fmla="*/ 8900 h 10323"/>
                  <a:gd name="connsiteX697" fmla="*/ 2602 w 10000"/>
                  <a:gd name="connsiteY697" fmla="*/ 8862 h 10323"/>
                  <a:gd name="connsiteX698" fmla="*/ 2590 w 10000"/>
                  <a:gd name="connsiteY698" fmla="*/ 8811 h 10323"/>
                  <a:gd name="connsiteX699" fmla="*/ 2590 w 10000"/>
                  <a:gd name="connsiteY699" fmla="*/ 8761 h 10323"/>
                  <a:gd name="connsiteX700" fmla="*/ 2578 w 10000"/>
                  <a:gd name="connsiteY700" fmla="*/ 8697 h 10323"/>
                  <a:gd name="connsiteX701" fmla="*/ 2572 w 10000"/>
                  <a:gd name="connsiteY701" fmla="*/ 8647 h 10323"/>
                  <a:gd name="connsiteX702" fmla="*/ 2560 w 10000"/>
                  <a:gd name="connsiteY702" fmla="*/ 8596 h 10323"/>
                  <a:gd name="connsiteX703" fmla="*/ 2548 w 10000"/>
                  <a:gd name="connsiteY703" fmla="*/ 8552 h 10323"/>
                  <a:gd name="connsiteX704" fmla="*/ 2536 w 10000"/>
                  <a:gd name="connsiteY704" fmla="*/ 8489 h 10323"/>
                  <a:gd name="connsiteX705" fmla="*/ 2536 w 10000"/>
                  <a:gd name="connsiteY705" fmla="*/ 8438 h 10323"/>
                  <a:gd name="connsiteX706" fmla="*/ 2524 w 10000"/>
                  <a:gd name="connsiteY706" fmla="*/ 8375 h 10323"/>
                  <a:gd name="connsiteX707" fmla="*/ 2512 w 10000"/>
                  <a:gd name="connsiteY707" fmla="*/ 8324 h 10323"/>
                  <a:gd name="connsiteX708" fmla="*/ 2488 w 10000"/>
                  <a:gd name="connsiteY708" fmla="*/ 8255 h 10323"/>
                  <a:gd name="connsiteX709" fmla="*/ 2476 w 10000"/>
                  <a:gd name="connsiteY709" fmla="*/ 8204 h 10323"/>
                  <a:gd name="connsiteX710" fmla="*/ 2464 w 10000"/>
                  <a:gd name="connsiteY710" fmla="*/ 8128 h 10323"/>
                  <a:gd name="connsiteX711" fmla="*/ 2452 w 10000"/>
                  <a:gd name="connsiteY711" fmla="*/ 8078 h 10323"/>
                  <a:gd name="connsiteX712" fmla="*/ 2440 w 10000"/>
                  <a:gd name="connsiteY712" fmla="*/ 8002 h 10323"/>
                  <a:gd name="connsiteX713" fmla="*/ 2428 w 10000"/>
                  <a:gd name="connsiteY713" fmla="*/ 7938 h 10323"/>
                  <a:gd name="connsiteX714" fmla="*/ 2416 w 10000"/>
                  <a:gd name="connsiteY714" fmla="*/ 7869 h 10323"/>
                  <a:gd name="connsiteX715" fmla="*/ 2404 w 10000"/>
                  <a:gd name="connsiteY715" fmla="*/ 7806 h 10323"/>
                  <a:gd name="connsiteX716" fmla="*/ 2380 w 10000"/>
                  <a:gd name="connsiteY716" fmla="*/ 7730 h 10323"/>
                  <a:gd name="connsiteX717" fmla="*/ 2356 w 10000"/>
                  <a:gd name="connsiteY717" fmla="*/ 7666 h 10323"/>
                  <a:gd name="connsiteX718" fmla="*/ 2344 w 10000"/>
                  <a:gd name="connsiteY718" fmla="*/ 7597 h 10323"/>
                  <a:gd name="connsiteX719" fmla="*/ 2333 w 10000"/>
                  <a:gd name="connsiteY719" fmla="*/ 7521 h 10323"/>
                  <a:gd name="connsiteX720" fmla="*/ 2309 w 10000"/>
                  <a:gd name="connsiteY720" fmla="*/ 7445 h 10323"/>
                  <a:gd name="connsiteX721" fmla="*/ 2297 w 10000"/>
                  <a:gd name="connsiteY721" fmla="*/ 7369 h 10323"/>
                  <a:gd name="connsiteX722" fmla="*/ 2273 w 10000"/>
                  <a:gd name="connsiteY722" fmla="*/ 7293 h 10323"/>
                  <a:gd name="connsiteX723" fmla="*/ 2261 w 10000"/>
                  <a:gd name="connsiteY723" fmla="*/ 7224 h 10323"/>
                  <a:gd name="connsiteX724" fmla="*/ 2243 w 10000"/>
                  <a:gd name="connsiteY724" fmla="*/ 7148 h 10323"/>
                  <a:gd name="connsiteX725" fmla="*/ 2219 w 10000"/>
                  <a:gd name="connsiteY725" fmla="*/ 7059 h 10323"/>
                  <a:gd name="connsiteX726" fmla="*/ 2195 w 10000"/>
                  <a:gd name="connsiteY726" fmla="*/ 6983 h 10323"/>
                  <a:gd name="connsiteX727" fmla="*/ 2171 w 10000"/>
                  <a:gd name="connsiteY727" fmla="*/ 6914 h 10323"/>
                  <a:gd name="connsiteX728" fmla="*/ 2147 w 10000"/>
                  <a:gd name="connsiteY728" fmla="*/ 6825 h 10323"/>
                  <a:gd name="connsiteX729" fmla="*/ 2135 w 10000"/>
                  <a:gd name="connsiteY729" fmla="*/ 6749 h 10323"/>
                  <a:gd name="connsiteX730" fmla="*/ 2111 w 10000"/>
                  <a:gd name="connsiteY730" fmla="*/ 6661 h 10323"/>
                  <a:gd name="connsiteX731" fmla="*/ 2087 w 10000"/>
                  <a:gd name="connsiteY731" fmla="*/ 6591 h 10323"/>
                  <a:gd name="connsiteX732" fmla="*/ 2051 w 10000"/>
                  <a:gd name="connsiteY732" fmla="*/ 6490 h 10323"/>
                  <a:gd name="connsiteX733" fmla="*/ 2028 w 10000"/>
                  <a:gd name="connsiteY733" fmla="*/ 6401 h 10323"/>
                  <a:gd name="connsiteX734" fmla="*/ 2004 w 10000"/>
                  <a:gd name="connsiteY734" fmla="*/ 6313 h 10323"/>
                  <a:gd name="connsiteX735" fmla="*/ 1980 w 10000"/>
                  <a:gd name="connsiteY735" fmla="*/ 6231 h 10323"/>
                  <a:gd name="connsiteX736" fmla="*/ 1944 w 10000"/>
                  <a:gd name="connsiteY736" fmla="*/ 6129 h 10323"/>
                  <a:gd name="connsiteX737" fmla="*/ 1926 w 10000"/>
                  <a:gd name="connsiteY737" fmla="*/ 6041 h 10323"/>
                  <a:gd name="connsiteX738" fmla="*/ 1902 w 10000"/>
                  <a:gd name="connsiteY738" fmla="*/ 5946 h 10323"/>
                  <a:gd name="connsiteX739" fmla="*/ 1878 w 10000"/>
                  <a:gd name="connsiteY739" fmla="*/ 5857 h 10323"/>
                  <a:gd name="connsiteX740" fmla="*/ 1854 w 10000"/>
                  <a:gd name="connsiteY740" fmla="*/ 5756 h 10323"/>
                  <a:gd name="connsiteX741" fmla="*/ 1818 w 10000"/>
                  <a:gd name="connsiteY741" fmla="*/ 5655 h 10323"/>
                  <a:gd name="connsiteX742" fmla="*/ 1794 w 10000"/>
                  <a:gd name="connsiteY742" fmla="*/ 5560 h 10323"/>
                  <a:gd name="connsiteX743" fmla="*/ 1770 w 10000"/>
                  <a:gd name="connsiteY743" fmla="*/ 5459 h 10323"/>
                  <a:gd name="connsiteX744" fmla="*/ 1734 w 10000"/>
                  <a:gd name="connsiteY744" fmla="*/ 5358 h 10323"/>
                  <a:gd name="connsiteX745" fmla="*/ 1711 w 10000"/>
                  <a:gd name="connsiteY745" fmla="*/ 5263 h 10323"/>
                  <a:gd name="connsiteX746" fmla="*/ 1675 w 10000"/>
                  <a:gd name="connsiteY746" fmla="*/ 5162 h 10323"/>
                  <a:gd name="connsiteX747" fmla="*/ 1651 w 10000"/>
                  <a:gd name="connsiteY747" fmla="*/ 5061 h 10323"/>
                  <a:gd name="connsiteX748" fmla="*/ 1615 w 10000"/>
                  <a:gd name="connsiteY748" fmla="*/ 4959 h 10323"/>
                  <a:gd name="connsiteX749" fmla="*/ 1597 w 10000"/>
                  <a:gd name="connsiteY749" fmla="*/ 4852 h 10323"/>
                  <a:gd name="connsiteX750" fmla="*/ 1561 w 10000"/>
                  <a:gd name="connsiteY750" fmla="*/ 4751 h 10323"/>
                  <a:gd name="connsiteX751" fmla="*/ 1537 w 10000"/>
                  <a:gd name="connsiteY751" fmla="*/ 4649 h 10323"/>
                  <a:gd name="connsiteX752" fmla="*/ 1501 w 10000"/>
                  <a:gd name="connsiteY752" fmla="*/ 4554 h 10323"/>
                  <a:gd name="connsiteX753" fmla="*/ 1477 w 10000"/>
                  <a:gd name="connsiteY753" fmla="*/ 4441 h 10323"/>
                  <a:gd name="connsiteX754" fmla="*/ 1441 w 10000"/>
                  <a:gd name="connsiteY754" fmla="*/ 4339 h 10323"/>
                  <a:gd name="connsiteX755" fmla="*/ 1417 w 10000"/>
                  <a:gd name="connsiteY755" fmla="*/ 4245 h 10323"/>
                  <a:gd name="connsiteX756" fmla="*/ 1394 w 10000"/>
                  <a:gd name="connsiteY756" fmla="*/ 4143 h 10323"/>
                  <a:gd name="connsiteX757" fmla="*/ 1370 w 10000"/>
                  <a:gd name="connsiteY757" fmla="*/ 4042 h 10323"/>
                  <a:gd name="connsiteX758" fmla="*/ 1334 w 10000"/>
                  <a:gd name="connsiteY758" fmla="*/ 3947 h 10323"/>
                  <a:gd name="connsiteX759" fmla="*/ 1310 w 10000"/>
                  <a:gd name="connsiteY759" fmla="*/ 3846 h 10323"/>
                  <a:gd name="connsiteX760" fmla="*/ 1280 w 10000"/>
                  <a:gd name="connsiteY760" fmla="*/ 3745 h 10323"/>
                  <a:gd name="connsiteX761" fmla="*/ 1256 w 10000"/>
                  <a:gd name="connsiteY761" fmla="*/ 3644 h 10323"/>
                  <a:gd name="connsiteX762" fmla="*/ 1232 w 10000"/>
                  <a:gd name="connsiteY762" fmla="*/ 3561 h 10323"/>
                  <a:gd name="connsiteX763" fmla="*/ 1208 w 10000"/>
                  <a:gd name="connsiteY763" fmla="*/ 3473 h 10323"/>
                  <a:gd name="connsiteX764" fmla="*/ 1172 w 10000"/>
                  <a:gd name="connsiteY764" fmla="*/ 3372 h 10323"/>
                  <a:gd name="connsiteX765" fmla="*/ 1148 w 10000"/>
                  <a:gd name="connsiteY765" fmla="*/ 3277 h 10323"/>
                  <a:gd name="connsiteX766" fmla="*/ 1124 w 10000"/>
                  <a:gd name="connsiteY766" fmla="*/ 3176 h 10323"/>
                  <a:gd name="connsiteX767" fmla="*/ 1100 w 10000"/>
                  <a:gd name="connsiteY767" fmla="*/ 3100 h 10323"/>
                  <a:gd name="connsiteX768" fmla="*/ 1077 w 10000"/>
                  <a:gd name="connsiteY768" fmla="*/ 2999 h 10323"/>
                  <a:gd name="connsiteX769" fmla="*/ 1041 w 10000"/>
                  <a:gd name="connsiteY769" fmla="*/ 2916 h 10323"/>
                  <a:gd name="connsiteX770" fmla="*/ 1029 w 10000"/>
                  <a:gd name="connsiteY770" fmla="*/ 2840 h 10323"/>
                  <a:gd name="connsiteX771" fmla="*/ 1005 w 10000"/>
                  <a:gd name="connsiteY771" fmla="*/ 2764 h 10323"/>
                  <a:gd name="connsiteX772" fmla="*/ 981 w 10000"/>
                  <a:gd name="connsiteY772" fmla="*/ 2689 h 10323"/>
                  <a:gd name="connsiteX773" fmla="*/ 963 w 10000"/>
                  <a:gd name="connsiteY773" fmla="*/ 2606 h 10323"/>
                  <a:gd name="connsiteX774" fmla="*/ 951 w 10000"/>
                  <a:gd name="connsiteY774" fmla="*/ 2530 h 10323"/>
                  <a:gd name="connsiteX775" fmla="*/ 927 w 10000"/>
                  <a:gd name="connsiteY775" fmla="*/ 2467 h 10323"/>
                  <a:gd name="connsiteX776" fmla="*/ 903 w 10000"/>
                  <a:gd name="connsiteY776" fmla="*/ 2391 h 10323"/>
                  <a:gd name="connsiteX777" fmla="*/ 891 w 10000"/>
                  <a:gd name="connsiteY777" fmla="*/ 2328 h 10323"/>
                  <a:gd name="connsiteX778" fmla="*/ 867 w 10000"/>
                  <a:gd name="connsiteY778" fmla="*/ 2271 h 10323"/>
                  <a:gd name="connsiteX779" fmla="*/ 855 w 10000"/>
                  <a:gd name="connsiteY779" fmla="*/ 2208 h 10323"/>
                  <a:gd name="connsiteX780" fmla="*/ 843 w 10000"/>
                  <a:gd name="connsiteY780" fmla="*/ 2145 h 10323"/>
                  <a:gd name="connsiteX781" fmla="*/ 819 w 10000"/>
                  <a:gd name="connsiteY781" fmla="*/ 2081 h 10323"/>
                  <a:gd name="connsiteX782" fmla="*/ 807 w 10000"/>
                  <a:gd name="connsiteY782" fmla="*/ 2031 h 10323"/>
                  <a:gd name="connsiteX783" fmla="*/ 783 w 10000"/>
                  <a:gd name="connsiteY783" fmla="*/ 1993 h 10323"/>
                  <a:gd name="connsiteX784" fmla="*/ 772 w 10000"/>
                  <a:gd name="connsiteY784" fmla="*/ 1949 h 10323"/>
                  <a:gd name="connsiteX785" fmla="*/ 760 w 10000"/>
                  <a:gd name="connsiteY785" fmla="*/ 1911 h 10323"/>
                  <a:gd name="connsiteX786" fmla="*/ 748 w 10000"/>
                  <a:gd name="connsiteY786" fmla="*/ 1873 h 10323"/>
                  <a:gd name="connsiteX787" fmla="*/ 748 w 10000"/>
                  <a:gd name="connsiteY787" fmla="*/ 1835 h 10323"/>
                  <a:gd name="connsiteX788" fmla="*/ 724 w 10000"/>
                  <a:gd name="connsiteY788" fmla="*/ 1771 h 10323"/>
                  <a:gd name="connsiteX789" fmla="*/ 724 w 10000"/>
                  <a:gd name="connsiteY789" fmla="*/ 1733 h 10323"/>
                  <a:gd name="connsiteX790" fmla="*/ 712 w 10000"/>
                  <a:gd name="connsiteY790" fmla="*/ 1708 h 10323"/>
                  <a:gd name="connsiteX791" fmla="*/ 712 w 10000"/>
                  <a:gd name="connsiteY791" fmla="*/ 1696 h 10323"/>
                  <a:gd name="connsiteX792" fmla="*/ 724 w 10000"/>
                  <a:gd name="connsiteY792" fmla="*/ 1696 h 10323"/>
                  <a:gd name="connsiteX793" fmla="*/ 783 w 10000"/>
                  <a:gd name="connsiteY793" fmla="*/ 1683 h 10323"/>
                  <a:gd name="connsiteX794" fmla="*/ 819 w 10000"/>
                  <a:gd name="connsiteY794" fmla="*/ 1670 h 10323"/>
                  <a:gd name="connsiteX795" fmla="*/ 867 w 10000"/>
                  <a:gd name="connsiteY795" fmla="*/ 1670 h 10323"/>
                  <a:gd name="connsiteX796" fmla="*/ 891 w 10000"/>
                  <a:gd name="connsiteY796" fmla="*/ 1658 h 10323"/>
                  <a:gd name="connsiteX797" fmla="*/ 927 w 10000"/>
                  <a:gd name="connsiteY797" fmla="*/ 1658 h 10323"/>
                  <a:gd name="connsiteX798" fmla="*/ 963 w 10000"/>
                  <a:gd name="connsiteY798" fmla="*/ 1658 h 10323"/>
                  <a:gd name="connsiteX799" fmla="*/ 993 w 10000"/>
                  <a:gd name="connsiteY799" fmla="*/ 1658 h 10323"/>
                  <a:gd name="connsiteX800" fmla="*/ 1017 w 10000"/>
                  <a:gd name="connsiteY800" fmla="*/ 1645 h 10323"/>
                  <a:gd name="connsiteX801" fmla="*/ 1053 w 10000"/>
                  <a:gd name="connsiteY801" fmla="*/ 1645 h 10323"/>
                  <a:gd name="connsiteX802" fmla="*/ 1100 w 10000"/>
                  <a:gd name="connsiteY802" fmla="*/ 1639 h 10323"/>
                  <a:gd name="connsiteX803" fmla="*/ 1136 w 10000"/>
                  <a:gd name="connsiteY803" fmla="*/ 1639 h 10323"/>
                  <a:gd name="connsiteX804" fmla="*/ 1172 w 10000"/>
                  <a:gd name="connsiteY804" fmla="*/ 1626 h 10323"/>
                  <a:gd name="connsiteX805" fmla="*/ 1220 w 10000"/>
                  <a:gd name="connsiteY805" fmla="*/ 1626 h 10323"/>
                  <a:gd name="connsiteX806" fmla="*/ 1268 w 10000"/>
                  <a:gd name="connsiteY806" fmla="*/ 1613 h 10323"/>
                  <a:gd name="connsiteX807" fmla="*/ 1310 w 10000"/>
                  <a:gd name="connsiteY807" fmla="*/ 1613 h 10323"/>
                  <a:gd name="connsiteX808" fmla="*/ 1358 w 10000"/>
                  <a:gd name="connsiteY808" fmla="*/ 1601 h 10323"/>
                  <a:gd name="connsiteX809" fmla="*/ 1406 w 10000"/>
                  <a:gd name="connsiteY809" fmla="*/ 1601 h 10323"/>
                  <a:gd name="connsiteX810" fmla="*/ 1465 w 10000"/>
                  <a:gd name="connsiteY810" fmla="*/ 1588 h 10323"/>
                  <a:gd name="connsiteX811" fmla="*/ 1513 w 10000"/>
                  <a:gd name="connsiteY811" fmla="*/ 1588 h 10323"/>
                  <a:gd name="connsiteX812" fmla="*/ 1561 w 10000"/>
                  <a:gd name="connsiteY812" fmla="*/ 1575 h 10323"/>
                  <a:gd name="connsiteX813" fmla="*/ 1615 w 10000"/>
                  <a:gd name="connsiteY813" fmla="*/ 1575 h 10323"/>
                  <a:gd name="connsiteX814" fmla="*/ 1675 w 10000"/>
                  <a:gd name="connsiteY814" fmla="*/ 1563 h 10323"/>
                  <a:gd name="connsiteX815" fmla="*/ 1746 w 10000"/>
                  <a:gd name="connsiteY815" fmla="*/ 1563 h 10323"/>
                  <a:gd name="connsiteX816" fmla="*/ 1794 w 10000"/>
                  <a:gd name="connsiteY816" fmla="*/ 1550 h 10323"/>
                  <a:gd name="connsiteX817" fmla="*/ 1854 w 10000"/>
                  <a:gd name="connsiteY817" fmla="*/ 1537 h 10323"/>
                  <a:gd name="connsiteX818" fmla="*/ 1914 w 10000"/>
                  <a:gd name="connsiteY818" fmla="*/ 1525 h 10323"/>
                  <a:gd name="connsiteX819" fmla="*/ 1980 w 10000"/>
                  <a:gd name="connsiteY819" fmla="*/ 1525 h 10323"/>
                  <a:gd name="connsiteX820" fmla="*/ 2039 w 10000"/>
                  <a:gd name="connsiteY820" fmla="*/ 1512 h 10323"/>
                  <a:gd name="connsiteX821" fmla="*/ 2111 w 10000"/>
                  <a:gd name="connsiteY821" fmla="*/ 1499 h 10323"/>
                  <a:gd name="connsiteX822" fmla="*/ 2171 w 10000"/>
                  <a:gd name="connsiteY822" fmla="*/ 1499 h 10323"/>
                  <a:gd name="connsiteX823" fmla="*/ 2243 w 10000"/>
                  <a:gd name="connsiteY823" fmla="*/ 1487 h 10323"/>
                  <a:gd name="connsiteX824" fmla="*/ 2297 w 10000"/>
                  <a:gd name="connsiteY824" fmla="*/ 1474 h 10323"/>
                  <a:gd name="connsiteX825" fmla="*/ 2368 w 10000"/>
                  <a:gd name="connsiteY825" fmla="*/ 1474 h 10323"/>
                  <a:gd name="connsiteX826" fmla="*/ 2440 w 10000"/>
                  <a:gd name="connsiteY826" fmla="*/ 1462 h 10323"/>
                  <a:gd name="connsiteX827" fmla="*/ 2512 w 10000"/>
                  <a:gd name="connsiteY827" fmla="*/ 1449 h 10323"/>
                  <a:gd name="connsiteX828" fmla="*/ 2578 w 10000"/>
                  <a:gd name="connsiteY828" fmla="*/ 1436 h 10323"/>
                  <a:gd name="connsiteX829" fmla="*/ 2661 w 10000"/>
                  <a:gd name="connsiteY829" fmla="*/ 1424 h 10323"/>
                  <a:gd name="connsiteX830" fmla="*/ 2733 w 10000"/>
                  <a:gd name="connsiteY830" fmla="*/ 1411 h 10323"/>
                  <a:gd name="connsiteX831" fmla="*/ 2805 w 10000"/>
                  <a:gd name="connsiteY831" fmla="*/ 1411 h 10323"/>
                  <a:gd name="connsiteX832" fmla="*/ 2877 w 10000"/>
                  <a:gd name="connsiteY832" fmla="*/ 1398 h 10323"/>
                  <a:gd name="connsiteX833" fmla="*/ 2955 w 10000"/>
                  <a:gd name="connsiteY833" fmla="*/ 1386 h 10323"/>
                  <a:gd name="connsiteX834" fmla="*/ 3026 w 10000"/>
                  <a:gd name="connsiteY834" fmla="*/ 1373 h 10323"/>
                  <a:gd name="connsiteX835" fmla="*/ 3098 w 10000"/>
                  <a:gd name="connsiteY835" fmla="*/ 1360 h 10323"/>
                  <a:gd name="connsiteX836" fmla="*/ 3182 w 10000"/>
                  <a:gd name="connsiteY836" fmla="*/ 1348 h 10323"/>
                  <a:gd name="connsiteX837" fmla="*/ 3248 w 10000"/>
                  <a:gd name="connsiteY837" fmla="*/ 1348 h 10323"/>
                  <a:gd name="connsiteX838" fmla="*/ 3331 w 10000"/>
                  <a:gd name="connsiteY838" fmla="*/ 1335 h 10323"/>
                  <a:gd name="connsiteX839" fmla="*/ 3415 w 10000"/>
                  <a:gd name="connsiteY839" fmla="*/ 1322 h 10323"/>
                  <a:gd name="connsiteX840" fmla="*/ 3487 w 10000"/>
                  <a:gd name="connsiteY840" fmla="*/ 1316 h 10323"/>
                  <a:gd name="connsiteX841" fmla="*/ 3565 w 10000"/>
                  <a:gd name="connsiteY841" fmla="*/ 1316 h 10323"/>
                  <a:gd name="connsiteX842" fmla="*/ 3648 w 10000"/>
                  <a:gd name="connsiteY842" fmla="*/ 1291 h 10323"/>
                  <a:gd name="connsiteX843" fmla="*/ 3732 w 10000"/>
                  <a:gd name="connsiteY843" fmla="*/ 1291 h 10323"/>
                  <a:gd name="connsiteX844" fmla="*/ 3816 w 10000"/>
                  <a:gd name="connsiteY844" fmla="*/ 1278 h 10323"/>
                  <a:gd name="connsiteX845" fmla="*/ 3882 w 10000"/>
                  <a:gd name="connsiteY845" fmla="*/ 1265 h 10323"/>
                  <a:gd name="connsiteX846" fmla="*/ 3965 w 10000"/>
                  <a:gd name="connsiteY846" fmla="*/ 1253 h 10323"/>
                  <a:gd name="connsiteX847" fmla="*/ 4049 w 10000"/>
                  <a:gd name="connsiteY847" fmla="*/ 1253 h 10323"/>
                  <a:gd name="connsiteX848" fmla="*/ 4133 w 10000"/>
                  <a:gd name="connsiteY848" fmla="*/ 1227 h 10323"/>
                  <a:gd name="connsiteX849" fmla="*/ 4211 w 10000"/>
                  <a:gd name="connsiteY849" fmla="*/ 1227 h 10323"/>
                  <a:gd name="connsiteX850" fmla="*/ 4282 w 10000"/>
                  <a:gd name="connsiteY850" fmla="*/ 1202 h 10323"/>
                  <a:gd name="connsiteX851" fmla="*/ 4366 w 10000"/>
                  <a:gd name="connsiteY851" fmla="*/ 1202 h 10323"/>
                  <a:gd name="connsiteX852" fmla="*/ 4450 w 10000"/>
                  <a:gd name="connsiteY852" fmla="*/ 1190 h 10323"/>
                  <a:gd name="connsiteX853" fmla="*/ 4528 w 10000"/>
                  <a:gd name="connsiteY853" fmla="*/ 1177 h 10323"/>
                  <a:gd name="connsiteX854" fmla="*/ 4611 w 10000"/>
                  <a:gd name="connsiteY854" fmla="*/ 1164 h 10323"/>
                  <a:gd name="connsiteX855" fmla="*/ 4695 w 10000"/>
                  <a:gd name="connsiteY855" fmla="*/ 1164 h 10323"/>
                  <a:gd name="connsiteX856" fmla="*/ 4767 w 10000"/>
                  <a:gd name="connsiteY856" fmla="*/ 1139 h 10323"/>
                  <a:gd name="connsiteX857" fmla="*/ 4856 w 10000"/>
                  <a:gd name="connsiteY857" fmla="*/ 1139 h 10323"/>
                  <a:gd name="connsiteX858" fmla="*/ 4928 w 10000"/>
                  <a:gd name="connsiteY858" fmla="*/ 1126 h 10323"/>
                  <a:gd name="connsiteX859" fmla="*/ 5012 w 10000"/>
                  <a:gd name="connsiteY859" fmla="*/ 1114 h 10323"/>
                  <a:gd name="connsiteX860" fmla="*/ 5084 w 10000"/>
                  <a:gd name="connsiteY860" fmla="*/ 1101 h 10323"/>
                  <a:gd name="connsiteX861" fmla="*/ 5173 w 10000"/>
                  <a:gd name="connsiteY861" fmla="*/ 1101 h 10323"/>
                  <a:gd name="connsiteX862" fmla="*/ 5245 w 10000"/>
                  <a:gd name="connsiteY862" fmla="*/ 1088 h 10323"/>
                  <a:gd name="connsiteX863" fmla="*/ 5329 w 10000"/>
                  <a:gd name="connsiteY863" fmla="*/ 1088 h 10323"/>
                  <a:gd name="connsiteX864" fmla="*/ 5413 w 10000"/>
                  <a:gd name="connsiteY864" fmla="*/ 1076 h 10323"/>
                  <a:gd name="connsiteX865" fmla="*/ 5478 w 10000"/>
                  <a:gd name="connsiteY865" fmla="*/ 1063 h 10323"/>
                  <a:gd name="connsiteX866" fmla="*/ 5562 w 10000"/>
                  <a:gd name="connsiteY866" fmla="*/ 1050 h 10323"/>
                  <a:gd name="connsiteX867" fmla="*/ 5646 w 10000"/>
                  <a:gd name="connsiteY867" fmla="*/ 1050 h 10323"/>
                  <a:gd name="connsiteX868" fmla="*/ 5718 w 10000"/>
                  <a:gd name="connsiteY868" fmla="*/ 1025 h 10323"/>
                  <a:gd name="connsiteX869" fmla="*/ 5795 w 10000"/>
                  <a:gd name="connsiteY869" fmla="*/ 1025 h 10323"/>
                  <a:gd name="connsiteX870" fmla="*/ 5867 w 10000"/>
                  <a:gd name="connsiteY870" fmla="*/ 1012 h 10323"/>
                  <a:gd name="connsiteX871" fmla="*/ 5951 w 10000"/>
                  <a:gd name="connsiteY871" fmla="*/ 1012 h 10323"/>
                  <a:gd name="connsiteX872" fmla="*/ 6023 w 10000"/>
                  <a:gd name="connsiteY872" fmla="*/ 1000 h 10323"/>
                  <a:gd name="connsiteX873" fmla="*/ 6089 w 10000"/>
                  <a:gd name="connsiteY873" fmla="*/ 1000 h 10323"/>
                  <a:gd name="connsiteX874" fmla="*/ 6172 w 10000"/>
                  <a:gd name="connsiteY874" fmla="*/ 987 h 10323"/>
                  <a:gd name="connsiteX875" fmla="*/ 6244 w 10000"/>
                  <a:gd name="connsiteY875" fmla="*/ 987 h 10323"/>
                  <a:gd name="connsiteX876" fmla="*/ 6316 w 10000"/>
                  <a:gd name="connsiteY876" fmla="*/ 981 h 10323"/>
                  <a:gd name="connsiteX877" fmla="*/ 6388 w 10000"/>
                  <a:gd name="connsiteY877" fmla="*/ 981 h 10323"/>
                  <a:gd name="connsiteX878" fmla="*/ 6453 w 10000"/>
                  <a:gd name="connsiteY878" fmla="*/ 968 h 10323"/>
                  <a:gd name="connsiteX879" fmla="*/ 6525 w 10000"/>
                  <a:gd name="connsiteY879" fmla="*/ 968 h 10323"/>
                  <a:gd name="connsiteX880" fmla="*/ 6585 w 10000"/>
                  <a:gd name="connsiteY880" fmla="*/ 956 h 10323"/>
                  <a:gd name="connsiteX881" fmla="*/ 6645 w 10000"/>
                  <a:gd name="connsiteY881" fmla="*/ 956 h 10323"/>
                  <a:gd name="connsiteX882" fmla="*/ 6711 w 10000"/>
                  <a:gd name="connsiteY882" fmla="*/ 943 h 10323"/>
                  <a:gd name="connsiteX883" fmla="*/ 6770 w 10000"/>
                  <a:gd name="connsiteY883" fmla="*/ 943 h 10323"/>
                  <a:gd name="connsiteX884" fmla="*/ 6830 w 10000"/>
                  <a:gd name="connsiteY884" fmla="*/ 943 h 10323"/>
                  <a:gd name="connsiteX885" fmla="*/ 6890 w 10000"/>
                  <a:gd name="connsiteY885" fmla="*/ 930 h 10323"/>
                  <a:gd name="connsiteX886" fmla="*/ 6938 w 10000"/>
                  <a:gd name="connsiteY886" fmla="*/ 930 h 10323"/>
                  <a:gd name="connsiteX887" fmla="*/ 7010 w 10000"/>
                  <a:gd name="connsiteY887" fmla="*/ 930 h 10323"/>
                  <a:gd name="connsiteX888" fmla="*/ 7051 w 10000"/>
                  <a:gd name="connsiteY888" fmla="*/ 918 h 10323"/>
                  <a:gd name="connsiteX889" fmla="*/ 7111 w 10000"/>
                  <a:gd name="connsiteY889" fmla="*/ 918 h 10323"/>
                  <a:gd name="connsiteX890" fmla="*/ 7159 w 10000"/>
                  <a:gd name="connsiteY890" fmla="*/ 918 h 10323"/>
                  <a:gd name="connsiteX891" fmla="*/ 7207 w 10000"/>
                  <a:gd name="connsiteY891" fmla="*/ 918 h 10323"/>
                  <a:gd name="connsiteX892" fmla="*/ 7255 w 10000"/>
                  <a:gd name="connsiteY892" fmla="*/ 905 h 10323"/>
                  <a:gd name="connsiteX893" fmla="*/ 7303 w 10000"/>
                  <a:gd name="connsiteY893" fmla="*/ 905 h 10323"/>
                  <a:gd name="connsiteX894" fmla="*/ 7344 w 10000"/>
                  <a:gd name="connsiteY894" fmla="*/ 905 h 10323"/>
                  <a:gd name="connsiteX895" fmla="*/ 7392 w 10000"/>
                  <a:gd name="connsiteY895" fmla="*/ 905 h 10323"/>
                  <a:gd name="connsiteX896" fmla="*/ 7416 w 10000"/>
                  <a:gd name="connsiteY896" fmla="*/ 892 h 10323"/>
                  <a:gd name="connsiteX897" fmla="*/ 7452 w 10000"/>
                  <a:gd name="connsiteY897" fmla="*/ 892 h 10323"/>
                  <a:gd name="connsiteX898" fmla="*/ 7500 w 10000"/>
                  <a:gd name="connsiteY898" fmla="*/ 880 h 10323"/>
                  <a:gd name="connsiteX899" fmla="*/ 7536 w 10000"/>
                  <a:gd name="connsiteY899" fmla="*/ 880 h 10323"/>
                  <a:gd name="connsiteX900" fmla="*/ 7596 w 10000"/>
                  <a:gd name="connsiteY900" fmla="*/ 880 h 10323"/>
                  <a:gd name="connsiteX901" fmla="*/ 7644 w 10000"/>
                  <a:gd name="connsiteY901" fmla="*/ 880 h 10323"/>
                  <a:gd name="connsiteX902" fmla="*/ 7673 w 10000"/>
                  <a:gd name="connsiteY902" fmla="*/ 880 h 10323"/>
                  <a:gd name="connsiteX903" fmla="*/ 7697 w 10000"/>
                  <a:gd name="connsiteY903" fmla="*/ 880 h 10323"/>
                  <a:gd name="connsiteX904" fmla="*/ 7721 w 10000"/>
                  <a:gd name="connsiteY904" fmla="*/ 880 h 10323"/>
                  <a:gd name="connsiteX905" fmla="*/ 7733 w 10000"/>
                  <a:gd name="connsiteY905" fmla="*/ 880 h 10323"/>
                  <a:gd name="connsiteX906" fmla="*/ 7738 w 10000"/>
                  <a:gd name="connsiteY906" fmla="*/ 901 h 10323"/>
                  <a:gd name="connsiteX907" fmla="*/ 8134 w 10000"/>
                  <a:gd name="connsiteY907" fmla="*/ 323 h 10323"/>
                  <a:gd name="connsiteX908" fmla="*/ 8134 w 10000"/>
                  <a:gd name="connsiteY908" fmla="*/ 323 h 10323"/>
                  <a:gd name="connsiteX0" fmla="*/ 7555 w 10000"/>
                  <a:gd name="connsiteY0" fmla="*/ 1171 h 10323"/>
                  <a:gd name="connsiteX1" fmla="*/ 8122 w 10000"/>
                  <a:gd name="connsiteY1" fmla="*/ 323 h 10323"/>
                  <a:gd name="connsiteX2" fmla="*/ 8110 w 10000"/>
                  <a:gd name="connsiteY2" fmla="*/ 323 h 10323"/>
                  <a:gd name="connsiteX3" fmla="*/ 8062 w 10000"/>
                  <a:gd name="connsiteY3" fmla="*/ 323 h 10323"/>
                  <a:gd name="connsiteX4" fmla="*/ 8014 w 10000"/>
                  <a:gd name="connsiteY4" fmla="*/ 329 h 10323"/>
                  <a:gd name="connsiteX5" fmla="*/ 7978 w 10000"/>
                  <a:gd name="connsiteY5" fmla="*/ 329 h 10323"/>
                  <a:gd name="connsiteX6" fmla="*/ 7949 w 10000"/>
                  <a:gd name="connsiteY6" fmla="*/ 329 h 10323"/>
                  <a:gd name="connsiteX7" fmla="*/ 7913 w 10000"/>
                  <a:gd name="connsiteY7" fmla="*/ 329 h 10323"/>
                  <a:gd name="connsiteX8" fmla="*/ 7889 w 10000"/>
                  <a:gd name="connsiteY8" fmla="*/ 342 h 10323"/>
                  <a:gd name="connsiteX9" fmla="*/ 7841 w 10000"/>
                  <a:gd name="connsiteY9" fmla="*/ 342 h 10323"/>
                  <a:gd name="connsiteX10" fmla="*/ 7793 w 10000"/>
                  <a:gd name="connsiteY10" fmla="*/ 355 h 10323"/>
                  <a:gd name="connsiteX11" fmla="*/ 7745 w 10000"/>
                  <a:gd name="connsiteY11" fmla="*/ 355 h 10323"/>
                  <a:gd name="connsiteX12" fmla="*/ 7697 w 10000"/>
                  <a:gd name="connsiteY12" fmla="*/ 367 h 10323"/>
                  <a:gd name="connsiteX13" fmla="*/ 7656 w 10000"/>
                  <a:gd name="connsiteY13" fmla="*/ 367 h 10323"/>
                  <a:gd name="connsiteX14" fmla="*/ 7596 w 10000"/>
                  <a:gd name="connsiteY14" fmla="*/ 367 h 10323"/>
                  <a:gd name="connsiteX15" fmla="*/ 7536 w 10000"/>
                  <a:gd name="connsiteY15" fmla="*/ 380 h 10323"/>
                  <a:gd name="connsiteX16" fmla="*/ 7476 w 10000"/>
                  <a:gd name="connsiteY16" fmla="*/ 380 h 10323"/>
                  <a:gd name="connsiteX17" fmla="*/ 7404 w 10000"/>
                  <a:gd name="connsiteY17" fmla="*/ 380 h 10323"/>
                  <a:gd name="connsiteX18" fmla="*/ 7344 w 10000"/>
                  <a:gd name="connsiteY18" fmla="*/ 393 h 10323"/>
                  <a:gd name="connsiteX19" fmla="*/ 7291 w 10000"/>
                  <a:gd name="connsiteY19" fmla="*/ 393 h 10323"/>
                  <a:gd name="connsiteX20" fmla="*/ 7231 w 10000"/>
                  <a:gd name="connsiteY20" fmla="*/ 405 h 10323"/>
                  <a:gd name="connsiteX21" fmla="*/ 7147 w 10000"/>
                  <a:gd name="connsiteY21" fmla="*/ 405 h 10323"/>
                  <a:gd name="connsiteX22" fmla="*/ 7075 w 10000"/>
                  <a:gd name="connsiteY22" fmla="*/ 418 h 10323"/>
                  <a:gd name="connsiteX23" fmla="*/ 7010 w 10000"/>
                  <a:gd name="connsiteY23" fmla="*/ 418 h 10323"/>
                  <a:gd name="connsiteX24" fmla="*/ 6926 w 10000"/>
                  <a:gd name="connsiteY24" fmla="*/ 431 h 10323"/>
                  <a:gd name="connsiteX25" fmla="*/ 6854 w 10000"/>
                  <a:gd name="connsiteY25" fmla="*/ 443 h 10323"/>
                  <a:gd name="connsiteX26" fmla="*/ 6770 w 10000"/>
                  <a:gd name="connsiteY26" fmla="*/ 456 h 10323"/>
                  <a:gd name="connsiteX27" fmla="*/ 6705 w 10000"/>
                  <a:gd name="connsiteY27" fmla="*/ 456 h 10323"/>
                  <a:gd name="connsiteX28" fmla="*/ 6621 w 10000"/>
                  <a:gd name="connsiteY28" fmla="*/ 468 h 10323"/>
                  <a:gd name="connsiteX29" fmla="*/ 6537 w 10000"/>
                  <a:gd name="connsiteY29" fmla="*/ 468 h 10323"/>
                  <a:gd name="connsiteX30" fmla="*/ 6453 w 10000"/>
                  <a:gd name="connsiteY30" fmla="*/ 481 h 10323"/>
                  <a:gd name="connsiteX31" fmla="*/ 6364 w 10000"/>
                  <a:gd name="connsiteY31" fmla="*/ 494 h 10323"/>
                  <a:gd name="connsiteX32" fmla="*/ 6280 w 10000"/>
                  <a:gd name="connsiteY32" fmla="*/ 506 h 10323"/>
                  <a:gd name="connsiteX33" fmla="*/ 6184 w 10000"/>
                  <a:gd name="connsiteY33" fmla="*/ 519 h 10323"/>
                  <a:gd name="connsiteX34" fmla="*/ 6100 w 10000"/>
                  <a:gd name="connsiteY34" fmla="*/ 532 h 10323"/>
                  <a:gd name="connsiteX35" fmla="*/ 6011 w 10000"/>
                  <a:gd name="connsiteY35" fmla="*/ 532 h 10323"/>
                  <a:gd name="connsiteX36" fmla="*/ 5927 w 10000"/>
                  <a:gd name="connsiteY36" fmla="*/ 544 h 10323"/>
                  <a:gd name="connsiteX37" fmla="*/ 5831 w 10000"/>
                  <a:gd name="connsiteY37" fmla="*/ 557 h 10323"/>
                  <a:gd name="connsiteX38" fmla="*/ 5742 w 10000"/>
                  <a:gd name="connsiteY38" fmla="*/ 570 h 10323"/>
                  <a:gd name="connsiteX39" fmla="*/ 5658 w 10000"/>
                  <a:gd name="connsiteY39" fmla="*/ 570 h 10323"/>
                  <a:gd name="connsiteX40" fmla="*/ 5562 w 10000"/>
                  <a:gd name="connsiteY40" fmla="*/ 582 h 10323"/>
                  <a:gd name="connsiteX41" fmla="*/ 5467 w 10000"/>
                  <a:gd name="connsiteY41" fmla="*/ 595 h 10323"/>
                  <a:gd name="connsiteX42" fmla="*/ 5377 w 10000"/>
                  <a:gd name="connsiteY42" fmla="*/ 608 h 10323"/>
                  <a:gd name="connsiteX43" fmla="*/ 5281 w 10000"/>
                  <a:gd name="connsiteY43" fmla="*/ 608 h 10323"/>
                  <a:gd name="connsiteX44" fmla="*/ 5185 w 10000"/>
                  <a:gd name="connsiteY44" fmla="*/ 633 h 10323"/>
                  <a:gd name="connsiteX45" fmla="*/ 5096 w 10000"/>
                  <a:gd name="connsiteY45" fmla="*/ 646 h 10323"/>
                  <a:gd name="connsiteX46" fmla="*/ 5000 w 10000"/>
                  <a:gd name="connsiteY46" fmla="*/ 652 h 10323"/>
                  <a:gd name="connsiteX47" fmla="*/ 4904 w 10000"/>
                  <a:gd name="connsiteY47" fmla="*/ 652 h 10323"/>
                  <a:gd name="connsiteX48" fmla="*/ 4809 w 10000"/>
                  <a:gd name="connsiteY48" fmla="*/ 665 h 10323"/>
                  <a:gd name="connsiteX49" fmla="*/ 4719 w 10000"/>
                  <a:gd name="connsiteY49" fmla="*/ 677 h 10323"/>
                  <a:gd name="connsiteX50" fmla="*/ 4623 w 10000"/>
                  <a:gd name="connsiteY50" fmla="*/ 690 h 10323"/>
                  <a:gd name="connsiteX51" fmla="*/ 4528 w 10000"/>
                  <a:gd name="connsiteY51" fmla="*/ 703 h 10323"/>
                  <a:gd name="connsiteX52" fmla="*/ 4438 w 10000"/>
                  <a:gd name="connsiteY52" fmla="*/ 715 h 10323"/>
                  <a:gd name="connsiteX53" fmla="*/ 4354 w 10000"/>
                  <a:gd name="connsiteY53" fmla="*/ 728 h 10323"/>
                  <a:gd name="connsiteX54" fmla="*/ 4258 w 10000"/>
                  <a:gd name="connsiteY54" fmla="*/ 740 h 10323"/>
                  <a:gd name="connsiteX55" fmla="*/ 4163 w 10000"/>
                  <a:gd name="connsiteY55" fmla="*/ 753 h 10323"/>
                  <a:gd name="connsiteX56" fmla="*/ 4073 w 10000"/>
                  <a:gd name="connsiteY56" fmla="*/ 766 h 10323"/>
                  <a:gd name="connsiteX57" fmla="*/ 3977 w 10000"/>
                  <a:gd name="connsiteY57" fmla="*/ 778 h 10323"/>
                  <a:gd name="connsiteX58" fmla="*/ 3882 w 10000"/>
                  <a:gd name="connsiteY58" fmla="*/ 791 h 10323"/>
                  <a:gd name="connsiteX59" fmla="*/ 3804 w 10000"/>
                  <a:gd name="connsiteY59" fmla="*/ 804 h 10323"/>
                  <a:gd name="connsiteX60" fmla="*/ 3720 w 10000"/>
                  <a:gd name="connsiteY60" fmla="*/ 816 h 10323"/>
                  <a:gd name="connsiteX61" fmla="*/ 3624 w 10000"/>
                  <a:gd name="connsiteY61" fmla="*/ 829 h 10323"/>
                  <a:gd name="connsiteX62" fmla="*/ 3541 w 10000"/>
                  <a:gd name="connsiteY62" fmla="*/ 842 h 10323"/>
                  <a:gd name="connsiteX63" fmla="*/ 3463 w 10000"/>
                  <a:gd name="connsiteY63" fmla="*/ 854 h 10323"/>
                  <a:gd name="connsiteX64" fmla="*/ 3367 w 10000"/>
                  <a:gd name="connsiteY64" fmla="*/ 867 h 10323"/>
                  <a:gd name="connsiteX65" fmla="*/ 3283 w 10000"/>
                  <a:gd name="connsiteY65" fmla="*/ 867 h 10323"/>
                  <a:gd name="connsiteX66" fmla="*/ 3194 w 10000"/>
                  <a:gd name="connsiteY66" fmla="*/ 880 h 10323"/>
                  <a:gd name="connsiteX67" fmla="*/ 3110 w 10000"/>
                  <a:gd name="connsiteY67" fmla="*/ 905 h 10323"/>
                  <a:gd name="connsiteX68" fmla="*/ 3014 w 10000"/>
                  <a:gd name="connsiteY68" fmla="*/ 918 h 10323"/>
                  <a:gd name="connsiteX69" fmla="*/ 2931 w 10000"/>
                  <a:gd name="connsiteY69" fmla="*/ 918 h 10323"/>
                  <a:gd name="connsiteX70" fmla="*/ 2853 w 10000"/>
                  <a:gd name="connsiteY70" fmla="*/ 930 h 10323"/>
                  <a:gd name="connsiteX71" fmla="*/ 2757 w 10000"/>
                  <a:gd name="connsiteY71" fmla="*/ 943 h 10323"/>
                  <a:gd name="connsiteX72" fmla="*/ 2673 w 10000"/>
                  <a:gd name="connsiteY72" fmla="*/ 956 h 10323"/>
                  <a:gd name="connsiteX73" fmla="*/ 2590 w 10000"/>
                  <a:gd name="connsiteY73" fmla="*/ 968 h 10323"/>
                  <a:gd name="connsiteX74" fmla="*/ 2512 w 10000"/>
                  <a:gd name="connsiteY74" fmla="*/ 981 h 10323"/>
                  <a:gd name="connsiteX75" fmla="*/ 2428 w 10000"/>
                  <a:gd name="connsiteY75" fmla="*/ 987 h 10323"/>
                  <a:gd name="connsiteX76" fmla="*/ 2344 w 10000"/>
                  <a:gd name="connsiteY76" fmla="*/ 1000 h 10323"/>
                  <a:gd name="connsiteX77" fmla="*/ 2261 w 10000"/>
                  <a:gd name="connsiteY77" fmla="*/ 1012 h 10323"/>
                  <a:gd name="connsiteX78" fmla="*/ 2183 w 10000"/>
                  <a:gd name="connsiteY78" fmla="*/ 1025 h 10323"/>
                  <a:gd name="connsiteX79" fmla="*/ 2099 w 10000"/>
                  <a:gd name="connsiteY79" fmla="*/ 1025 h 10323"/>
                  <a:gd name="connsiteX80" fmla="*/ 2028 w 10000"/>
                  <a:gd name="connsiteY80" fmla="*/ 1050 h 10323"/>
                  <a:gd name="connsiteX81" fmla="*/ 1944 w 10000"/>
                  <a:gd name="connsiteY81" fmla="*/ 1063 h 10323"/>
                  <a:gd name="connsiteX82" fmla="*/ 1866 w 10000"/>
                  <a:gd name="connsiteY82" fmla="*/ 1076 h 10323"/>
                  <a:gd name="connsiteX83" fmla="*/ 1794 w 10000"/>
                  <a:gd name="connsiteY83" fmla="*/ 1076 h 10323"/>
                  <a:gd name="connsiteX84" fmla="*/ 1722 w 10000"/>
                  <a:gd name="connsiteY84" fmla="*/ 1101 h 10323"/>
                  <a:gd name="connsiteX85" fmla="*/ 1639 w 10000"/>
                  <a:gd name="connsiteY85" fmla="*/ 1101 h 10323"/>
                  <a:gd name="connsiteX86" fmla="*/ 1573 w 10000"/>
                  <a:gd name="connsiteY86" fmla="*/ 1114 h 10323"/>
                  <a:gd name="connsiteX87" fmla="*/ 1501 w 10000"/>
                  <a:gd name="connsiteY87" fmla="*/ 1126 h 10323"/>
                  <a:gd name="connsiteX88" fmla="*/ 1429 w 10000"/>
                  <a:gd name="connsiteY88" fmla="*/ 1139 h 10323"/>
                  <a:gd name="connsiteX89" fmla="*/ 1358 w 10000"/>
                  <a:gd name="connsiteY89" fmla="*/ 1139 h 10323"/>
                  <a:gd name="connsiteX90" fmla="*/ 1292 w 10000"/>
                  <a:gd name="connsiteY90" fmla="*/ 1164 h 10323"/>
                  <a:gd name="connsiteX91" fmla="*/ 1232 w 10000"/>
                  <a:gd name="connsiteY91" fmla="*/ 1177 h 10323"/>
                  <a:gd name="connsiteX92" fmla="*/ 1160 w 10000"/>
                  <a:gd name="connsiteY92" fmla="*/ 1190 h 10323"/>
                  <a:gd name="connsiteX93" fmla="*/ 1089 w 10000"/>
                  <a:gd name="connsiteY93" fmla="*/ 1190 h 10323"/>
                  <a:gd name="connsiteX94" fmla="*/ 1029 w 10000"/>
                  <a:gd name="connsiteY94" fmla="*/ 1202 h 10323"/>
                  <a:gd name="connsiteX95" fmla="*/ 963 w 10000"/>
                  <a:gd name="connsiteY95" fmla="*/ 1202 h 10323"/>
                  <a:gd name="connsiteX96" fmla="*/ 903 w 10000"/>
                  <a:gd name="connsiteY96" fmla="*/ 1215 h 10323"/>
                  <a:gd name="connsiteX97" fmla="*/ 843 w 10000"/>
                  <a:gd name="connsiteY97" fmla="*/ 1215 h 10323"/>
                  <a:gd name="connsiteX98" fmla="*/ 783 w 10000"/>
                  <a:gd name="connsiteY98" fmla="*/ 1227 h 10323"/>
                  <a:gd name="connsiteX99" fmla="*/ 736 w 10000"/>
                  <a:gd name="connsiteY99" fmla="*/ 1240 h 10323"/>
                  <a:gd name="connsiteX100" fmla="*/ 688 w 10000"/>
                  <a:gd name="connsiteY100" fmla="*/ 1253 h 10323"/>
                  <a:gd name="connsiteX101" fmla="*/ 634 w 10000"/>
                  <a:gd name="connsiteY101" fmla="*/ 1253 h 10323"/>
                  <a:gd name="connsiteX102" fmla="*/ 574 w 10000"/>
                  <a:gd name="connsiteY102" fmla="*/ 1265 h 10323"/>
                  <a:gd name="connsiteX103" fmla="*/ 526 w 10000"/>
                  <a:gd name="connsiteY103" fmla="*/ 1265 h 10323"/>
                  <a:gd name="connsiteX104" fmla="*/ 478 w 10000"/>
                  <a:gd name="connsiteY104" fmla="*/ 1278 h 10323"/>
                  <a:gd name="connsiteX105" fmla="*/ 431 w 10000"/>
                  <a:gd name="connsiteY105" fmla="*/ 1278 h 10323"/>
                  <a:gd name="connsiteX106" fmla="*/ 383 w 10000"/>
                  <a:gd name="connsiteY106" fmla="*/ 1291 h 10323"/>
                  <a:gd name="connsiteX107" fmla="*/ 347 w 10000"/>
                  <a:gd name="connsiteY107" fmla="*/ 1291 h 10323"/>
                  <a:gd name="connsiteX108" fmla="*/ 317 w 10000"/>
                  <a:gd name="connsiteY108" fmla="*/ 1303 h 10323"/>
                  <a:gd name="connsiteX109" fmla="*/ 281 w 10000"/>
                  <a:gd name="connsiteY109" fmla="*/ 1303 h 10323"/>
                  <a:gd name="connsiteX110" fmla="*/ 233 w 10000"/>
                  <a:gd name="connsiteY110" fmla="*/ 1316 h 10323"/>
                  <a:gd name="connsiteX111" fmla="*/ 209 w 10000"/>
                  <a:gd name="connsiteY111" fmla="*/ 1316 h 10323"/>
                  <a:gd name="connsiteX112" fmla="*/ 173 w 10000"/>
                  <a:gd name="connsiteY112" fmla="*/ 1316 h 10323"/>
                  <a:gd name="connsiteX113" fmla="*/ 114 w 10000"/>
                  <a:gd name="connsiteY113" fmla="*/ 1322 h 10323"/>
                  <a:gd name="connsiteX114" fmla="*/ 78 w 10000"/>
                  <a:gd name="connsiteY114" fmla="*/ 1335 h 10323"/>
                  <a:gd name="connsiteX115" fmla="*/ 42 w 10000"/>
                  <a:gd name="connsiteY115" fmla="*/ 1335 h 10323"/>
                  <a:gd name="connsiteX116" fmla="*/ 24 w 10000"/>
                  <a:gd name="connsiteY116" fmla="*/ 1348 h 10323"/>
                  <a:gd name="connsiteX117" fmla="*/ 0 w 10000"/>
                  <a:gd name="connsiteY117" fmla="*/ 1348 h 10323"/>
                  <a:gd name="connsiteX118" fmla="*/ 0 w 10000"/>
                  <a:gd name="connsiteY118" fmla="*/ 1348 h 10323"/>
                  <a:gd name="connsiteX119" fmla="*/ 0 w 10000"/>
                  <a:gd name="connsiteY119" fmla="*/ 1360 h 10323"/>
                  <a:gd name="connsiteX120" fmla="*/ 12 w 10000"/>
                  <a:gd name="connsiteY120" fmla="*/ 1386 h 10323"/>
                  <a:gd name="connsiteX121" fmla="*/ 12 w 10000"/>
                  <a:gd name="connsiteY121" fmla="*/ 1411 h 10323"/>
                  <a:gd name="connsiteX122" fmla="*/ 24 w 10000"/>
                  <a:gd name="connsiteY122" fmla="*/ 1436 h 10323"/>
                  <a:gd name="connsiteX123" fmla="*/ 30 w 10000"/>
                  <a:gd name="connsiteY123" fmla="*/ 1474 h 10323"/>
                  <a:gd name="connsiteX124" fmla="*/ 42 w 10000"/>
                  <a:gd name="connsiteY124" fmla="*/ 1512 h 10323"/>
                  <a:gd name="connsiteX125" fmla="*/ 54 w 10000"/>
                  <a:gd name="connsiteY125" fmla="*/ 1537 h 10323"/>
                  <a:gd name="connsiteX126" fmla="*/ 66 w 10000"/>
                  <a:gd name="connsiteY126" fmla="*/ 1588 h 10323"/>
                  <a:gd name="connsiteX127" fmla="*/ 78 w 10000"/>
                  <a:gd name="connsiteY127" fmla="*/ 1639 h 10323"/>
                  <a:gd name="connsiteX128" fmla="*/ 90 w 10000"/>
                  <a:gd name="connsiteY128" fmla="*/ 1683 h 10323"/>
                  <a:gd name="connsiteX129" fmla="*/ 102 w 10000"/>
                  <a:gd name="connsiteY129" fmla="*/ 1746 h 10323"/>
                  <a:gd name="connsiteX130" fmla="*/ 126 w 10000"/>
                  <a:gd name="connsiteY130" fmla="*/ 1809 h 10323"/>
                  <a:gd name="connsiteX131" fmla="*/ 150 w 10000"/>
                  <a:gd name="connsiteY131" fmla="*/ 1873 h 10323"/>
                  <a:gd name="connsiteX132" fmla="*/ 173 w 10000"/>
                  <a:gd name="connsiteY132" fmla="*/ 1949 h 10323"/>
                  <a:gd name="connsiteX133" fmla="*/ 185 w 10000"/>
                  <a:gd name="connsiteY133" fmla="*/ 2005 h 10323"/>
                  <a:gd name="connsiteX134" fmla="*/ 209 w 10000"/>
                  <a:gd name="connsiteY134" fmla="*/ 2081 h 10323"/>
                  <a:gd name="connsiteX135" fmla="*/ 221 w 10000"/>
                  <a:gd name="connsiteY135" fmla="*/ 2157 h 10323"/>
                  <a:gd name="connsiteX136" fmla="*/ 245 w 10000"/>
                  <a:gd name="connsiteY136" fmla="*/ 2246 h 10323"/>
                  <a:gd name="connsiteX137" fmla="*/ 269 w 10000"/>
                  <a:gd name="connsiteY137" fmla="*/ 2315 h 10323"/>
                  <a:gd name="connsiteX138" fmla="*/ 305 w 10000"/>
                  <a:gd name="connsiteY138" fmla="*/ 2417 h 10323"/>
                  <a:gd name="connsiteX139" fmla="*/ 329 w 10000"/>
                  <a:gd name="connsiteY139" fmla="*/ 2493 h 10323"/>
                  <a:gd name="connsiteX140" fmla="*/ 347 w 10000"/>
                  <a:gd name="connsiteY140" fmla="*/ 2594 h 10323"/>
                  <a:gd name="connsiteX141" fmla="*/ 371 w 10000"/>
                  <a:gd name="connsiteY141" fmla="*/ 2689 h 10323"/>
                  <a:gd name="connsiteX142" fmla="*/ 395 w 10000"/>
                  <a:gd name="connsiteY142" fmla="*/ 2790 h 10323"/>
                  <a:gd name="connsiteX143" fmla="*/ 431 w 10000"/>
                  <a:gd name="connsiteY143" fmla="*/ 2878 h 10323"/>
                  <a:gd name="connsiteX144" fmla="*/ 455 w 10000"/>
                  <a:gd name="connsiteY144" fmla="*/ 2973 h 10323"/>
                  <a:gd name="connsiteX145" fmla="*/ 490 w 10000"/>
                  <a:gd name="connsiteY145" fmla="*/ 3074 h 10323"/>
                  <a:gd name="connsiteX146" fmla="*/ 514 w 10000"/>
                  <a:gd name="connsiteY146" fmla="*/ 3188 h 10323"/>
                  <a:gd name="connsiteX147" fmla="*/ 550 w 10000"/>
                  <a:gd name="connsiteY147" fmla="*/ 3289 h 10323"/>
                  <a:gd name="connsiteX148" fmla="*/ 586 w 10000"/>
                  <a:gd name="connsiteY148" fmla="*/ 3410 h 10323"/>
                  <a:gd name="connsiteX149" fmla="*/ 610 w 10000"/>
                  <a:gd name="connsiteY149" fmla="*/ 3511 h 10323"/>
                  <a:gd name="connsiteX150" fmla="*/ 646 w 10000"/>
                  <a:gd name="connsiteY150" fmla="*/ 3625 h 10323"/>
                  <a:gd name="connsiteX151" fmla="*/ 676 w 10000"/>
                  <a:gd name="connsiteY151" fmla="*/ 3720 h 10323"/>
                  <a:gd name="connsiteX152" fmla="*/ 712 w 10000"/>
                  <a:gd name="connsiteY152" fmla="*/ 3846 h 10323"/>
                  <a:gd name="connsiteX153" fmla="*/ 736 w 10000"/>
                  <a:gd name="connsiteY153" fmla="*/ 3960 h 10323"/>
                  <a:gd name="connsiteX154" fmla="*/ 772 w 10000"/>
                  <a:gd name="connsiteY154" fmla="*/ 4067 h 10323"/>
                  <a:gd name="connsiteX155" fmla="*/ 807 w 10000"/>
                  <a:gd name="connsiteY155" fmla="*/ 4194 h 10323"/>
                  <a:gd name="connsiteX156" fmla="*/ 843 w 10000"/>
                  <a:gd name="connsiteY156" fmla="*/ 4301 h 10323"/>
                  <a:gd name="connsiteX157" fmla="*/ 867 w 10000"/>
                  <a:gd name="connsiteY157" fmla="*/ 4415 h 10323"/>
                  <a:gd name="connsiteX158" fmla="*/ 903 w 10000"/>
                  <a:gd name="connsiteY158" fmla="*/ 4542 h 10323"/>
                  <a:gd name="connsiteX159" fmla="*/ 927 w 10000"/>
                  <a:gd name="connsiteY159" fmla="*/ 4649 h 10323"/>
                  <a:gd name="connsiteX160" fmla="*/ 975 w 10000"/>
                  <a:gd name="connsiteY160" fmla="*/ 4763 h 10323"/>
                  <a:gd name="connsiteX161" fmla="*/ 993 w 10000"/>
                  <a:gd name="connsiteY161" fmla="*/ 4890 h 10323"/>
                  <a:gd name="connsiteX162" fmla="*/ 1029 w 10000"/>
                  <a:gd name="connsiteY162" fmla="*/ 4997 h 10323"/>
                  <a:gd name="connsiteX163" fmla="*/ 1065 w 10000"/>
                  <a:gd name="connsiteY163" fmla="*/ 5124 h 10323"/>
                  <a:gd name="connsiteX164" fmla="*/ 1100 w 10000"/>
                  <a:gd name="connsiteY164" fmla="*/ 5250 h 10323"/>
                  <a:gd name="connsiteX165" fmla="*/ 1136 w 10000"/>
                  <a:gd name="connsiteY165" fmla="*/ 5358 h 10323"/>
                  <a:gd name="connsiteX166" fmla="*/ 1160 w 10000"/>
                  <a:gd name="connsiteY166" fmla="*/ 5472 h 10323"/>
                  <a:gd name="connsiteX167" fmla="*/ 1196 w 10000"/>
                  <a:gd name="connsiteY167" fmla="*/ 5585 h 10323"/>
                  <a:gd name="connsiteX168" fmla="*/ 1232 w 10000"/>
                  <a:gd name="connsiteY168" fmla="*/ 5693 h 10323"/>
                  <a:gd name="connsiteX169" fmla="*/ 1256 w 10000"/>
                  <a:gd name="connsiteY169" fmla="*/ 5807 h 10323"/>
                  <a:gd name="connsiteX170" fmla="*/ 1292 w 10000"/>
                  <a:gd name="connsiteY170" fmla="*/ 5921 h 10323"/>
                  <a:gd name="connsiteX171" fmla="*/ 1322 w 10000"/>
                  <a:gd name="connsiteY171" fmla="*/ 6028 h 10323"/>
                  <a:gd name="connsiteX172" fmla="*/ 1358 w 10000"/>
                  <a:gd name="connsiteY172" fmla="*/ 6155 h 10323"/>
                  <a:gd name="connsiteX173" fmla="*/ 1382 w 10000"/>
                  <a:gd name="connsiteY173" fmla="*/ 6256 h 10323"/>
                  <a:gd name="connsiteX174" fmla="*/ 1406 w 10000"/>
                  <a:gd name="connsiteY174" fmla="*/ 6351 h 10323"/>
                  <a:gd name="connsiteX175" fmla="*/ 1441 w 10000"/>
                  <a:gd name="connsiteY175" fmla="*/ 6465 h 10323"/>
                  <a:gd name="connsiteX176" fmla="*/ 1477 w 10000"/>
                  <a:gd name="connsiteY176" fmla="*/ 6579 h 10323"/>
                  <a:gd name="connsiteX177" fmla="*/ 1501 w 10000"/>
                  <a:gd name="connsiteY177" fmla="*/ 6661 h 10323"/>
                  <a:gd name="connsiteX178" fmla="*/ 1525 w 10000"/>
                  <a:gd name="connsiteY178" fmla="*/ 6762 h 10323"/>
                  <a:gd name="connsiteX179" fmla="*/ 1549 w 10000"/>
                  <a:gd name="connsiteY179" fmla="*/ 6863 h 10323"/>
                  <a:gd name="connsiteX180" fmla="*/ 1585 w 10000"/>
                  <a:gd name="connsiteY180" fmla="*/ 6971 h 10323"/>
                  <a:gd name="connsiteX181" fmla="*/ 1609 w 10000"/>
                  <a:gd name="connsiteY181" fmla="*/ 7047 h 10323"/>
                  <a:gd name="connsiteX182" fmla="*/ 1627 w 10000"/>
                  <a:gd name="connsiteY182" fmla="*/ 7148 h 10323"/>
                  <a:gd name="connsiteX183" fmla="*/ 1651 w 10000"/>
                  <a:gd name="connsiteY183" fmla="*/ 7236 h 10323"/>
                  <a:gd name="connsiteX184" fmla="*/ 1675 w 10000"/>
                  <a:gd name="connsiteY184" fmla="*/ 7331 h 10323"/>
                  <a:gd name="connsiteX185" fmla="*/ 1687 w 10000"/>
                  <a:gd name="connsiteY185" fmla="*/ 7420 h 10323"/>
                  <a:gd name="connsiteX186" fmla="*/ 1722 w 10000"/>
                  <a:gd name="connsiteY186" fmla="*/ 7508 h 10323"/>
                  <a:gd name="connsiteX187" fmla="*/ 1746 w 10000"/>
                  <a:gd name="connsiteY187" fmla="*/ 7597 h 10323"/>
                  <a:gd name="connsiteX188" fmla="*/ 1770 w 10000"/>
                  <a:gd name="connsiteY188" fmla="*/ 7679 h 10323"/>
                  <a:gd name="connsiteX189" fmla="*/ 1782 w 10000"/>
                  <a:gd name="connsiteY189" fmla="*/ 7768 h 10323"/>
                  <a:gd name="connsiteX190" fmla="*/ 1806 w 10000"/>
                  <a:gd name="connsiteY190" fmla="*/ 7844 h 10323"/>
                  <a:gd name="connsiteX191" fmla="*/ 1818 w 10000"/>
                  <a:gd name="connsiteY191" fmla="*/ 7932 h 10323"/>
                  <a:gd name="connsiteX192" fmla="*/ 1854 w 10000"/>
                  <a:gd name="connsiteY192" fmla="*/ 8014 h 10323"/>
                  <a:gd name="connsiteX193" fmla="*/ 1866 w 10000"/>
                  <a:gd name="connsiteY193" fmla="*/ 8090 h 10323"/>
                  <a:gd name="connsiteX194" fmla="*/ 1890 w 10000"/>
                  <a:gd name="connsiteY194" fmla="*/ 8179 h 10323"/>
                  <a:gd name="connsiteX195" fmla="*/ 1902 w 10000"/>
                  <a:gd name="connsiteY195" fmla="*/ 8255 h 10323"/>
                  <a:gd name="connsiteX196" fmla="*/ 1926 w 10000"/>
                  <a:gd name="connsiteY196" fmla="*/ 8337 h 10323"/>
                  <a:gd name="connsiteX197" fmla="*/ 1938 w 10000"/>
                  <a:gd name="connsiteY197" fmla="*/ 8400 h 10323"/>
                  <a:gd name="connsiteX198" fmla="*/ 1956 w 10000"/>
                  <a:gd name="connsiteY198" fmla="*/ 8476 h 10323"/>
                  <a:gd name="connsiteX199" fmla="*/ 1968 w 10000"/>
                  <a:gd name="connsiteY199" fmla="*/ 8552 h 10323"/>
                  <a:gd name="connsiteX200" fmla="*/ 1992 w 10000"/>
                  <a:gd name="connsiteY200" fmla="*/ 8622 h 10323"/>
                  <a:gd name="connsiteX201" fmla="*/ 2004 w 10000"/>
                  <a:gd name="connsiteY201" fmla="*/ 8685 h 10323"/>
                  <a:gd name="connsiteX202" fmla="*/ 2016 w 10000"/>
                  <a:gd name="connsiteY202" fmla="*/ 8761 h 10323"/>
                  <a:gd name="connsiteX203" fmla="*/ 2028 w 10000"/>
                  <a:gd name="connsiteY203" fmla="*/ 8837 h 10323"/>
                  <a:gd name="connsiteX204" fmla="*/ 2051 w 10000"/>
                  <a:gd name="connsiteY204" fmla="*/ 8900 h 10323"/>
                  <a:gd name="connsiteX205" fmla="*/ 2051 w 10000"/>
                  <a:gd name="connsiteY205" fmla="*/ 8957 h 10323"/>
                  <a:gd name="connsiteX206" fmla="*/ 2075 w 10000"/>
                  <a:gd name="connsiteY206" fmla="*/ 9020 h 10323"/>
                  <a:gd name="connsiteX207" fmla="*/ 2075 w 10000"/>
                  <a:gd name="connsiteY207" fmla="*/ 9083 h 10323"/>
                  <a:gd name="connsiteX208" fmla="*/ 2099 w 10000"/>
                  <a:gd name="connsiteY208" fmla="*/ 9159 h 10323"/>
                  <a:gd name="connsiteX209" fmla="*/ 2111 w 10000"/>
                  <a:gd name="connsiteY209" fmla="*/ 9210 h 10323"/>
                  <a:gd name="connsiteX210" fmla="*/ 2123 w 10000"/>
                  <a:gd name="connsiteY210" fmla="*/ 9267 h 10323"/>
                  <a:gd name="connsiteX211" fmla="*/ 2135 w 10000"/>
                  <a:gd name="connsiteY211" fmla="*/ 9330 h 10323"/>
                  <a:gd name="connsiteX212" fmla="*/ 2147 w 10000"/>
                  <a:gd name="connsiteY212" fmla="*/ 9393 h 10323"/>
                  <a:gd name="connsiteX213" fmla="*/ 2159 w 10000"/>
                  <a:gd name="connsiteY213" fmla="*/ 9444 h 10323"/>
                  <a:gd name="connsiteX214" fmla="*/ 2159 w 10000"/>
                  <a:gd name="connsiteY214" fmla="*/ 9494 h 10323"/>
                  <a:gd name="connsiteX215" fmla="*/ 2171 w 10000"/>
                  <a:gd name="connsiteY215" fmla="*/ 9545 h 10323"/>
                  <a:gd name="connsiteX216" fmla="*/ 2183 w 10000"/>
                  <a:gd name="connsiteY216" fmla="*/ 9589 h 10323"/>
                  <a:gd name="connsiteX217" fmla="*/ 2183 w 10000"/>
                  <a:gd name="connsiteY217" fmla="*/ 9640 h 10323"/>
                  <a:gd name="connsiteX218" fmla="*/ 2195 w 10000"/>
                  <a:gd name="connsiteY218" fmla="*/ 9690 h 10323"/>
                  <a:gd name="connsiteX219" fmla="*/ 2195 w 10000"/>
                  <a:gd name="connsiteY219" fmla="*/ 9728 h 10323"/>
                  <a:gd name="connsiteX220" fmla="*/ 2207 w 10000"/>
                  <a:gd name="connsiteY220" fmla="*/ 9779 h 10323"/>
                  <a:gd name="connsiteX221" fmla="*/ 2207 w 10000"/>
                  <a:gd name="connsiteY221" fmla="*/ 9817 h 10323"/>
                  <a:gd name="connsiteX222" fmla="*/ 2219 w 10000"/>
                  <a:gd name="connsiteY222" fmla="*/ 9855 h 10323"/>
                  <a:gd name="connsiteX223" fmla="*/ 2219 w 10000"/>
                  <a:gd name="connsiteY223" fmla="*/ 9893 h 10323"/>
                  <a:gd name="connsiteX224" fmla="*/ 2243 w 10000"/>
                  <a:gd name="connsiteY224" fmla="*/ 9937 h 10323"/>
                  <a:gd name="connsiteX225" fmla="*/ 2243 w 10000"/>
                  <a:gd name="connsiteY225" fmla="*/ 9962 h 10323"/>
                  <a:gd name="connsiteX226" fmla="*/ 2255 w 10000"/>
                  <a:gd name="connsiteY226" fmla="*/ 10000 h 10323"/>
                  <a:gd name="connsiteX227" fmla="*/ 2255 w 10000"/>
                  <a:gd name="connsiteY227" fmla="*/ 10038 h 10323"/>
                  <a:gd name="connsiteX228" fmla="*/ 2261 w 10000"/>
                  <a:gd name="connsiteY228" fmla="*/ 10076 h 10323"/>
                  <a:gd name="connsiteX229" fmla="*/ 2261 w 10000"/>
                  <a:gd name="connsiteY229" fmla="*/ 10127 h 10323"/>
                  <a:gd name="connsiteX230" fmla="*/ 2273 w 10000"/>
                  <a:gd name="connsiteY230" fmla="*/ 10178 h 10323"/>
                  <a:gd name="connsiteX231" fmla="*/ 2273 w 10000"/>
                  <a:gd name="connsiteY231" fmla="*/ 10215 h 10323"/>
                  <a:gd name="connsiteX232" fmla="*/ 2285 w 10000"/>
                  <a:gd name="connsiteY232" fmla="*/ 10253 h 10323"/>
                  <a:gd name="connsiteX233" fmla="*/ 2285 w 10000"/>
                  <a:gd name="connsiteY233" fmla="*/ 10298 h 10323"/>
                  <a:gd name="connsiteX234" fmla="*/ 2297 w 10000"/>
                  <a:gd name="connsiteY234" fmla="*/ 10323 h 10323"/>
                  <a:gd name="connsiteX235" fmla="*/ 2297 w 10000"/>
                  <a:gd name="connsiteY235" fmla="*/ 10310 h 10323"/>
                  <a:gd name="connsiteX236" fmla="*/ 2309 w 10000"/>
                  <a:gd name="connsiteY236" fmla="*/ 10298 h 10323"/>
                  <a:gd name="connsiteX237" fmla="*/ 2333 w 10000"/>
                  <a:gd name="connsiteY237" fmla="*/ 10285 h 10323"/>
                  <a:gd name="connsiteX238" fmla="*/ 2380 w 10000"/>
                  <a:gd name="connsiteY238" fmla="*/ 10285 h 10323"/>
                  <a:gd name="connsiteX239" fmla="*/ 2416 w 10000"/>
                  <a:gd name="connsiteY239" fmla="*/ 10260 h 10323"/>
                  <a:gd name="connsiteX240" fmla="*/ 2476 w 10000"/>
                  <a:gd name="connsiteY240" fmla="*/ 10253 h 10323"/>
                  <a:gd name="connsiteX241" fmla="*/ 2500 w 10000"/>
                  <a:gd name="connsiteY241" fmla="*/ 10241 h 10323"/>
                  <a:gd name="connsiteX242" fmla="*/ 2548 w 10000"/>
                  <a:gd name="connsiteY242" fmla="*/ 10241 h 10323"/>
                  <a:gd name="connsiteX243" fmla="*/ 2578 w 10000"/>
                  <a:gd name="connsiteY243" fmla="*/ 10228 h 10323"/>
                  <a:gd name="connsiteX244" fmla="*/ 2626 w 10000"/>
                  <a:gd name="connsiteY244" fmla="*/ 10215 h 10323"/>
                  <a:gd name="connsiteX245" fmla="*/ 2661 w 10000"/>
                  <a:gd name="connsiteY245" fmla="*/ 10203 h 10323"/>
                  <a:gd name="connsiteX246" fmla="*/ 2697 w 10000"/>
                  <a:gd name="connsiteY246" fmla="*/ 10178 h 10323"/>
                  <a:gd name="connsiteX247" fmla="*/ 2745 w 10000"/>
                  <a:gd name="connsiteY247" fmla="*/ 10165 h 10323"/>
                  <a:gd name="connsiteX248" fmla="*/ 2793 w 10000"/>
                  <a:gd name="connsiteY248" fmla="*/ 10152 h 10323"/>
                  <a:gd name="connsiteX249" fmla="*/ 2841 w 10000"/>
                  <a:gd name="connsiteY249" fmla="*/ 10140 h 10323"/>
                  <a:gd name="connsiteX250" fmla="*/ 2889 w 10000"/>
                  <a:gd name="connsiteY250" fmla="*/ 10127 h 10323"/>
                  <a:gd name="connsiteX251" fmla="*/ 2943 w 10000"/>
                  <a:gd name="connsiteY251" fmla="*/ 10114 h 10323"/>
                  <a:gd name="connsiteX252" fmla="*/ 2990 w 10000"/>
                  <a:gd name="connsiteY252" fmla="*/ 10102 h 10323"/>
                  <a:gd name="connsiteX253" fmla="*/ 3050 w 10000"/>
                  <a:gd name="connsiteY253" fmla="*/ 10076 h 10323"/>
                  <a:gd name="connsiteX254" fmla="*/ 3110 w 10000"/>
                  <a:gd name="connsiteY254" fmla="*/ 10064 h 10323"/>
                  <a:gd name="connsiteX255" fmla="*/ 3170 w 10000"/>
                  <a:gd name="connsiteY255" fmla="*/ 10051 h 10323"/>
                  <a:gd name="connsiteX256" fmla="*/ 3224 w 10000"/>
                  <a:gd name="connsiteY256" fmla="*/ 10026 h 10323"/>
                  <a:gd name="connsiteX257" fmla="*/ 3283 w 10000"/>
                  <a:gd name="connsiteY257" fmla="*/ 10013 h 10323"/>
                  <a:gd name="connsiteX258" fmla="*/ 3355 w 10000"/>
                  <a:gd name="connsiteY258" fmla="*/ 10000 h 10323"/>
                  <a:gd name="connsiteX259" fmla="*/ 3415 w 10000"/>
                  <a:gd name="connsiteY259" fmla="*/ 9975 h 10323"/>
                  <a:gd name="connsiteX260" fmla="*/ 3487 w 10000"/>
                  <a:gd name="connsiteY260" fmla="*/ 9962 h 10323"/>
                  <a:gd name="connsiteX261" fmla="*/ 3553 w 10000"/>
                  <a:gd name="connsiteY261" fmla="*/ 9950 h 10323"/>
                  <a:gd name="connsiteX262" fmla="*/ 3612 w 10000"/>
                  <a:gd name="connsiteY262" fmla="*/ 9925 h 10323"/>
                  <a:gd name="connsiteX263" fmla="*/ 3696 w 10000"/>
                  <a:gd name="connsiteY263" fmla="*/ 9906 h 10323"/>
                  <a:gd name="connsiteX264" fmla="*/ 3768 w 10000"/>
                  <a:gd name="connsiteY264" fmla="*/ 9893 h 10323"/>
                  <a:gd name="connsiteX265" fmla="*/ 3840 w 10000"/>
                  <a:gd name="connsiteY265" fmla="*/ 9868 h 10323"/>
                  <a:gd name="connsiteX266" fmla="*/ 3906 w 10000"/>
                  <a:gd name="connsiteY266" fmla="*/ 9855 h 10323"/>
                  <a:gd name="connsiteX267" fmla="*/ 3977 w 10000"/>
                  <a:gd name="connsiteY267" fmla="*/ 9830 h 10323"/>
                  <a:gd name="connsiteX268" fmla="*/ 4061 w 10000"/>
                  <a:gd name="connsiteY268" fmla="*/ 9817 h 10323"/>
                  <a:gd name="connsiteX269" fmla="*/ 4133 w 10000"/>
                  <a:gd name="connsiteY269" fmla="*/ 9792 h 10323"/>
                  <a:gd name="connsiteX270" fmla="*/ 4211 w 10000"/>
                  <a:gd name="connsiteY270" fmla="*/ 9766 h 10323"/>
                  <a:gd name="connsiteX271" fmla="*/ 4282 w 10000"/>
                  <a:gd name="connsiteY271" fmla="*/ 9754 h 10323"/>
                  <a:gd name="connsiteX272" fmla="*/ 4366 w 10000"/>
                  <a:gd name="connsiteY272" fmla="*/ 9728 h 10323"/>
                  <a:gd name="connsiteX273" fmla="*/ 4438 w 10000"/>
                  <a:gd name="connsiteY273" fmla="*/ 9716 h 10323"/>
                  <a:gd name="connsiteX274" fmla="*/ 4516 w 10000"/>
                  <a:gd name="connsiteY274" fmla="*/ 9690 h 10323"/>
                  <a:gd name="connsiteX275" fmla="*/ 4599 w 10000"/>
                  <a:gd name="connsiteY275" fmla="*/ 9678 h 10323"/>
                  <a:gd name="connsiteX276" fmla="*/ 4683 w 10000"/>
                  <a:gd name="connsiteY276" fmla="*/ 9665 h 10323"/>
                  <a:gd name="connsiteX277" fmla="*/ 4767 w 10000"/>
                  <a:gd name="connsiteY277" fmla="*/ 9640 h 10323"/>
                  <a:gd name="connsiteX278" fmla="*/ 4844 w 10000"/>
                  <a:gd name="connsiteY278" fmla="*/ 9615 h 10323"/>
                  <a:gd name="connsiteX279" fmla="*/ 4928 w 10000"/>
                  <a:gd name="connsiteY279" fmla="*/ 9602 h 10323"/>
                  <a:gd name="connsiteX280" fmla="*/ 5012 w 10000"/>
                  <a:gd name="connsiteY280" fmla="*/ 9583 h 10323"/>
                  <a:gd name="connsiteX281" fmla="*/ 5096 w 10000"/>
                  <a:gd name="connsiteY281" fmla="*/ 9570 h 10323"/>
                  <a:gd name="connsiteX282" fmla="*/ 5173 w 10000"/>
                  <a:gd name="connsiteY282" fmla="*/ 9558 h 10323"/>
                  <a:gd name="connsiteX283" fmla="*/ 5269 w 10000"/>
                  <a:gd name="connsiteY283" fmla="*/ 9532 h 10323"/>
                  <a:gd name="connsiteX284" fmla="*/ 5353 w 10000"/>
                  <a:gd name="connsiteY284" fmla="*/ 9520 h 10323"/>
                  <a:gd name="connsiteX285" fmla="*/ 5431 w 10000"/>
                  <a:gd name="connsiteY285" fmla="*/ 9494 h 10323"/>
                  <a:gd name="connsiteX286" fmla="*/ 5514 w 10000"/>
                  <a:gd name="connsiteY286" fmla="*/ 9482 h 10323"/>
                  <a:gd name="connsiteX287" fmla="*/ 5598 w 10000"/>
                  <a:gd name="connsiteY287" fmla="*/ 9456 h 10323"/>
                  <a:gd name="connsiteX288" fmla="*/ 5694 w 10000"/>
                  <a:gd name="connsiteY288" fmla="*/ 9444 h 10323"/>
                  <a:gd name="connsiteX289" fmla="*/ 5772 w 10000"/>
                  <a:gd name="connsiteY289" fmla="*/ 9431 h 10323"/>
                  <a:gd name="connsiteX290" fmla="*/ 5855 w 10000"/>
                  <a:gd name="connsiteY290" fmla="*/ 9419 h 10323"/>
                  <a:gd name="connsiteX291" fmla="*/ 5939 w 10000"/>
                  <a:gd name="connsiteY291" fmla="*/ 9406 h 10323"/>
                  <a:gd name="connsiteX292" fmla="*/ 6035 w 10000"/>
                  <a:gd name="connsiteY292" fmla="*/ 9393 h 10323"/>
                  <a:gd name="connsiteX293" fmla="*/ 6112 w 10000"/>
                  <a:gd name="connsiteY293" fmla="*/ 9381 h 10323"/>
                  <a:gd name="connsiteX294" fmla="*/ 6196 w 10000"/>
                  <a:gd name="connsiteY294" fmla="*/ 9355 h 10323"/>
                  <a:gd name="connsiteX295" fmla="*/ 6280 w 10000"/>
                  <a:gd name="connsiteY295" fmla="*/ 9343 h 10323"/>
                  <a:gd name="connsiteX296" fmla="*/ 6364 w 10000"/>
                  <a:gd name="connsiteY296" fmla="*/ 9330 h 10323"/>
                  <a:gd name="connsiteX297" fmla="*/ 6441 w 10000"/>
                  <a:gd name="connsiteY297" fmla="*/ 9305 h 10323"/>
                  <a:gd name="connsiteX298" fmla="*/ 6537 w 10000"/>
                  <a:gd name="connsiteY298" fmla="*/ 9292 h 10323"/>
                  <a:gd name="connsiteX299" fmla="*/ 6621 w 10000"/>
                  <a:gd name="connsiteY299" fmla="*/ 9279 h 10323"/>
                  <a:gd name="connsiteX300" fmla="*/ 6711 w 10000"/>
                  <a:gd name="connsiteY300" fmla="*/ 9267 h 10323"/>
                  <a:gd name="connsiteX301" fmla="*/ 6782 w 10000"/>
                  <a:gd name="connsiteY301" fmla="*/ 9248 h 10323"/>
                  <a:gd name="connsiteX302" fmla="*/ 6878 w 10000"/>
                  <a:gd name="connsiteY302" fmla="*/ 9235 h 10323"/>
                  <a:gd name="connsiteX303" fmla="*/ 6962 w 10000"/>
                  <a:gd name="connsiteY303" fmla="*/ 9210 h 10323"/>
                  <a:gd name="connsiteX304" fmla="*/ 7051 w 10000"/>
                  <a:gd name="connsiteY304" fmla="*/ 9197 h 10323"/>
                  <a:gd name="connsiteX305" fmla="*/ 7135 w 10000"/>
                  <a:gd name="connsiteY305" fmla="*/ 9172 h 10323"/>
                  <a:gd name="connsiteX306" fmla="*/ 7219 w 10000"/>
                  <a:gd name="connsiteY306" fmla="*/ 9159 h 10323"/>
                  <a:gd name="connsiteX307" fmla="*/ 7303 w 10000"/>
                  <a:gd name="connsiteY307" fmla="*/ 9134 h 10323"/>
                  <a:gd name="connsiteX308" fmla="*/ 7392 w 10000"/>
                  <a:gd name="connsiteY308" fmla="*/ 9121 h 10323"/>
                  <a:gd name="connsiteX309" fmla="*/ 7476 w 10000"/>
                  <a:gd name="connsiteY309" fmla="*/ 9096 h 10323"/>
                  <a:gd name="connsiteX310" fmla="*/ 7560 w 10000"/>
                  <a:gd name="connsiteY310" fmla="*/ 9071 h 10323"/>
                  <a:gd name="connsiteX311" fmla="*/ 7644 w 10000"/>
                  <a:gd name="connsiteY311" fmla="*/ 9058 h 10323"/>
                  <a:gd name="connsiteX312" fmla="*/ 7733 w 10000"/>
                  <a:gd name="connsiteY312" fmla="*/ 9033 h 10323"/>
                  <a:gd name="connsiteX313" fmla="*/ 7805 w 10000"/>
                  <a:gd name="connsiteY313" fmla="*/ 9020 h 10323"/>
                  <a:gd name="connsiteX314" fmla="*/ 7901 w 10000"/>
                  <a:gd name="connsiteY314" fmla="*/ 8995 h 10323"/>
                  <a:gd name="connsiteX315" fmla="*/ 7972 w 10000"/>
                  <a:gd name="connsiteY315" fmla="*/ 8982 h 10323"/>
                  <a:gd name="connsiteX316" fmla="*/ 8062 w 10000"/>
                  <a:gd name="connsiteY316" fmla="*/ 8957 h 10323"/>
                  <a:gd name="connsiteX317" fmla="*/ 8134 w 10000"/>
                  <a:gd name="connsiteY317" fmla="*/ 8931 h 10323"/>
                  <a:gd name="connsiteX318" fmla="*/ 8218 w 10000"/>
                  <a:gd name="connsiteY318" fmla="*/ 8925 h 10323"/>
                  <a:gd name="connsiteX319" fmla="*/ 8295 w 10000"/>
                  <a:gd name="connsiteY319" fmla="*/ 8900 h 10323"/>
                  <a:gd name="connsiteX320" fmla="*/ 8367 w 10000"/>
                  <a:gd name="connsiteY320" fmla="*/ 8887 h 10323"/>
                  <a:gd name="connsiteX321" fmla="*/ 8451 w 10000"/>
                  <a:gd name="connsiteY321" fmla="*/ 8862 h 10323"/>
                  <a:gd name="connsiteX322" fmla="*/ 8523 w 10000"/>
                  <a:gd name="connsiteY322" fmla="*/ 8849 h 10323"/>
                  <a:gd name="connsiteX323" fmla="*/ 8594 w 10000"/>
                  <a:gd name="connsiteY323" fmla="*/ 8824 h 10323"/>
                  <a:gd name="connsiteX324" fmla="*/ 8672 w 10000"/>
                  <a:gd name="connsiteY324" fmla="*/ 8799 h 10323"/>
                  <a:gd name="connsiteX325" fmla="*/ 8744 w 10000"/>
                  <a:gd name="connsiteY325" fmla="*/ 8786 h 10323"/>
                  <a:gd name="connsiteX326" fmla="*/ 8816 w 10000"/>
                  <a:gd name="connsiteY326" fmla="*/ 8761 h 10323"/>
                  <a:gd name="connsiteX327" fmla="*/ 8876 w 10000"/>
                  <a:gd name="connsiteY327" fmla="*/ 8748 h 10323"/>
                  <a:gd name="connsiteX328" fmla="*/ 8941 w 10000"/>
                  <a:gd name="connsiteY328" fmla="*/ 8723 h 10323"/>
                  <a:gd name="connsiteX329" fmla="*/ 9001 w 10000"/>
                  <a:gd name="connsiteY329" fmla="*/ 8697 h 10323"/>
                  <a:gd name="connsiteX330" fmla="*/ 9073 w 10000"/>
                  <a:gd name="connsiteY330" fmla="*/ 8685 h 10323"/>
                  <a:gd name="connsiteX331" fmla="*/ 9133 w 10000"/>
                  <a:gd name="connsiteY331" fmla="*/ 8659 h 10323"/>
                  <a:gd name="connsiteX332" fmla="*/ 9205 w 10000"/>
                  <a:gd name="connsiteY332" fmla="*/ 8647 h 10323"/>
                  <a:gd name="connsiteX333" fmla="*/ 9258 w 10000"/>
                  <a:gd name="connsiteY333" fmla="*/ 8634 h 10323"/>
                  <a:gd name="connsiteX334" fmla="*/ 9318 w 10000"/>
                  <a:gd name="connsiteY334" fmla="*/ 8609 h 10323"/>
                  <a:gd name="connsiteX335" fmla="*/ 9366 w 10000"/>
                  <a:gd name="connsiteY335" fmla="*/ 8596 h 10323"/>
                  <a:gd name="connsiteX336" fmla="*/ 9426 w 10000"/>
                  <a:gd name="connsiteY336" fmla="*/ 8590 h 10323"/>
                  <a:gd name="connsiteX337" fmla="*/ 9474 w 10000"/>
                  <a:gd name="connsiteY337" fmla="*/ 8565 h 10323"/>
                  <a:gd name="connsiteX338" fmla="*/ 9522 w 10000"/>
                  <a:gd name="connsiteY338" fmla="*/ 8552 h 10323"/>
                  <a:gd name="connsiteX339" fmla="*/ 9575 w 10000"/>
                  <a:gd name="connsiteY339" fmla="*/ 8539 h 10323"/>
                  <a:gd name="connsiteX340" fmla="*/ 9623 w 10000"/>
                  <a:gd name="connsiteY340" fmla="*/ 8527 h 10323"/>
                  <a:gd name="connsiteX341" fmla="*/ 9659 w 10000"/>
                  <a:gd name="connsiteY341" fmla="*/ 8514 h 10323"/>
                  <a:gd name="connsiteX342" fmla="*/ 9707 w 10000"/>
                  <a:gd name="connsiteY342" fmla="*/ 8501 h 10323"/>
                  <a:gd name="connsiteX343" fmla="*/ 9743 w 10000"/>
                  <a:gd name="connsiteY343" fmla="*/ 8489 h 10323"/>
                  <a:gd name="connsiteX344" fmla="*/ 9779 w 10000"/>
                  <a:gd name="connsiteY344" fmla="*/ 8476 h 10323"/>
                  <a:gd name="connsiteX345" fmla="*/ 9839 w 10000"/>
                  <a:gd name="connsiteY345" fmla="*/ 8463 h 10323"/>
                  <a:gd name="connsiteX346" fmla="*/ 9892 w 10000"/>
                  <a:gd name="connsiteY346" fmla="*/ 8451 h 10323"/>
                  <a:gd name="connsiteX347" fmla="*/ 9928 w 10000"/>
                  <a:gd name="connsiteY347" fmla="*/ 8425 h 10323"/>
                  <a:gd name="connsiteX348" fmla="*/ 9964 w 10000"/>
                  <a:gd name="connsiteY348" fmla="*/ 8413 h 10323"/>
                  <a:gd name="connsiteX349" fmla="*/ 9988 w 10000"/>
                  <a:gd name="connsiteY349" fmla="*/ 8413 h 10323"/>
                  <a:gd name="connsiteX350" fmla="*/ 10000 w 10000"/>
                  <a:gd name="connsiteY350" fmla="*/ 8413 h 10323"/>
                  <a:gd name="connsiteX351" fmla="*/ 9988 w 10000"/>
                  <a:gd name="connsiteY351" fmla="*/ 8400 h 10323"/>
                  <a:gd name="connsiteX352" fmla="*/ 9988 w 10000"/>
                  <a:gd name="connsiteY352" fmla="*/ 8388 h 10323"/>
                  <a:gd name="connsiteX353" fmla="*/ 9976 w 10000"/>
                  <a:gd name="connsiteY353" fmla="*/ 8362 h 10323"/>
                  <a:gd name="connsiteX354" fmla="*/ 9964 w 10000"/>
                  <a:gd name="connsiteY354" fmla="*/ 8337 h 10323"/>
                  <a:gd name="connsiteX355" fmla="*/ 9952 w 10000"/>
                  <a:gd name="connsiteY355" fmla="*/ 8286 h 10323"/>
                  <a:gd name="connsiteX356" fmla="*/ 9928 w 10000"/>
                  <a:gd name="connsiteY356" fmla="*/ 8242 h 10323"/>
                  <a:gd name="connsiteX357" fmla="*/ 9904 w 10000"/>
                  <a:gd name="connsiteY357" fmla="*/ 8179 h 10323"/>
                  <a:gd name="connsiteX358" fmla="*/ 9892 w 10000"/>
                  <a:gd name="connsiteY358" fmla="*/ 8103 h 10323"/>
                  <a:gd name="connsiteX359" fmla="*/ 9874 w 10000"/>
                  <a:gd name="connsiteY359" fmla="*/ 8065 h 10323"/>
                  <a:gd name="connsiteX360" fmla="*/ 9862 w 10000"/>
                  <a:gd name="connsiteY360" fmla="*/ 8014 h 10323"/>
                  <a:gd name="connsiteX361" fmla="*/ 9850 w 10000"/>
                  <a:gd name="connsiteY361" fmla="*/ 7976 h 10323"/>
                  <a:gd name="connsiteX362" fmla="*/ 9839 w 10000"/>
                  <a:gd name="connsiteY362" fmla="*/ 7938 h 10323"/>
                  <a:gd name="connsiteX363" fmla="*/ 9827 w 10000"/>
                  <a:gd name="connsiteY363" fmla="*/ 7882 h 10323"/>
                  <a:gd name="connsiteX364" fmla="*/ 9803 w 10000"/>
                  <a:gd name="connsiteY364" fmla="*/ 7844 h 10323"/>
                  <a:gd name="connsiteX365" fmla="*/ 9791 w 10000"/>
                  <a:gd name="connsiteY365" fmla="*/ 7793 h 10323"/>
                  <a:gd name="connsiteX366" fmla="*/ 9779 w 10000"/>
                  <a:gd name="connsiteY366" fmla="*/ 7742 h 10323"/>
                  <a:gd name="connsiteX367" fmla="*/ 9767 w 10000"/>
                  <a:gd name="connsiteY367" fmla="*/ 7692 h 10323"/>
                  <a:gd name="connsiteX368" fmla="*/ 9743 w 10000"/>
                  <a:gd name="connsiteY368" fmla="*/ 7641 h 10323"/>
                  <a:gd name="connsiteX369" fmla="*/ 9731 w 10000"/>
                  <a:gd name="connsiteY369" fmla="*/ 7584 h 10323"/>
                  <a:gd name="connsiteX370" fmla="*/ 9719 w 10000"/>
                  <a:gd name="connsiteY370" fmla="*/ 7534 h 10323"/>
                  <a:gd name="connsiteX371" fmla="*/ 9695 w 10000"/>
                  <a:gd name="connsiteY371" fmla="*/ 7470 h 10323"/>
                  <a:gd name="connsiteX372" fmla="*/ 9683 w 10000"/>
                  <a:gd name="connsiteY372" fmla="*/ 7407 h 10323"/>
                  <a:gd name="connsiteX373" fmla="*/ 9659 w 10000"/>
                  <a:gd name="connsiteY373" fmla="*/ 7357 h 10323"/>
                  <a:gd name="connsiteX374" fmla="*/ 9647 w 10000"/>
                  <a:gd name="connsiteY374" fmla="*/ 7293 h 10323"/>
                  <a:gd name="connsiteX375" fmla="*/ 9635 w 10000"/>
                  <a:gd name="connsiteY375" fmla="*/ 7224 h 10323"/>
                  <a:gd name="connsiteX376" fmla="*/ 9611 w 10000"/>
                  <a:gd name="connsiteY376" fmla="*/ 7160 h 10323"/>
                  <a:gd name="connsiteX377" fmla="*/ 9599 w 10000"/>
                  <a:gd name="connsiteY377" fmla="*/ 7097 h 10323"/>
                  <a:gd name="connsiteX378" fmla="*/ 9575 w 10000"/>
                  <a:gd name="connsiteY378" fmla="*/ 7021 h 10323"/>
                  <a:gd name="connsiteX379" fmla="*/ 9563 w 10000"/>
                  <a:gd name="connsiteY379" fmla="*/ 6958 h 10323"/>
                  <a:gd name="connsiteX380" fmla="*/ 9545 w 10000"/>
                  <a:gd name="connsiteY380" fmla="*/ 6888 h 10323"/>
                  <a:gd name="connsiteX381" fmla="*/ 9522 w 10000"/>
                  <a:gd name="connsiteY381" fmla="*/ 6813 h 10323"/>
                  <a:gd name="connsiteX382" fmla="*/ 9510 w 10000"/>
                  <a:gd name="connsiteY382" fmla="*/ 6749 h 10323"/>
                  <a:gd name="connsiteX383" fmla="*/ 9486 w 10000"/>
                  <a:gd name="connsiteY383" fmla="*/ 6673 h 10323"/>
                  <a:gd name="connsiteX384" fmla="*/ 9474 w 10000"/>
                  <a:gd name="connsiteY384" fmla="*/ 6604 h 10323"/>
                  <a:gd name="connsiteX385" fmla="*/ 9450 w 10000"/>
                  <a:gd name="connsiteY385" fmla="*/ 6528 h 10323"/>
                  <a:gd name="connsiteX386" fmla="*/ 9438 w 10000"/>
                  <a:gd name="connsiteY386" fmla="*/ 6465 h 10323"/>
                  <a:gd name="connsiteX387" fmla="*/ 9414 w 10000"/>
                  <a:gd name="connsiteY387" fmla="*/ 6376 h 10323"/>
                  <a:gd name="connsiteX388" fmla="*/ 9402 w 10000"/>
                  <a:gd name="connsiteY388" fmla="*/ 6313 h 10323"/>
                  <a:gd name="connsiteX389" fmla="*/ 9378 w 10000"/>
                  <a:gd name="connsiteY389" fmla="*/ 6243 h 10323"/>
                  <a:gd name="connsiteX390" fmla="*/ 9366 w 10000"/>
                  <a:gd name="connsiteY390" fmla="*/ 6167 h 10323"/>
                  <a:gd name="connsiteX391" fmla="*/ 9354 w 10000"/>
                  <a:gd name="connsiteY391" fmla="*/ 6079 h 10323"/>
                  <a:gd name="connsiteX392" fmla="*/ 9330 w 10000"/>
                  <a:gd name="connsiteY392" fmla="*/ 6003 h 10323"/>
                  <a:gd name="connsiteX393" fmla="*/ 9318 w 10000"/>
                  <a:gd name="connsiteY393" fmla="*/ 5933 h 10323"/>
                  <a:gd name="connsiteX394" fmla="*/ 9294 w 10000"/>
                  <a:gd name="connsiteY394" fmla="*/ 5845 h 10323"/>
                  <a:gd name="connsiteX395" fmla="*/ 9270 w 10000"/>
                  <a:gd name="connsiteY395" fmla="*/ 5769 h 10323"/>
                  <a:gd name="connsiteX396" fmla="*/ 9258 w 10000"/>
                  <a:gd name="connsiteY396" fmla="*/ 5693 h 10323"/>
                  <a:gd name="connsiteX397" fmla="*/ 9246 w 10000"/>
                  <a:gd name="connsiteY397" fmla="*/ 5611 h 10323"/>
                  <a:gd name="connsiteX398" fmla="*/ 9240 w 10000"/>
                  <a:gd name="connsiteY398" fmla="*/ 5535 h 10323"/>
                  <a:gd name="connsiteX399" fmla="*/ 9228 w 10000"/>
                  <a:gd name="connsiteY399" fmla="*/ 5446 h 10323"/>
                  <a:gd name="connsiteX400" fmla="*/ 9217 w 10000"/>
                  <a:gd name="connsiteY400" fmla="*/ 5370 h 10323"/>
                  <a:gd name="connsiteX401" fmla="*/ 9205 w 10000"/>
                  <a:gd name="connsiteY401" fmla="*/ 5295 h 10323"/>
                  <a:gd name="connsiteX402" fmla="*/ 9193 w 10000"/>
                  <a:gd name="connsiteY402" fmla="*/ 5225 h 10323"/>
                  <a:gd name="connsiteX403" fmla="*/ 9169 w 10000"/>
                  <a:gd name="connsiteY403" fmla="*/ 5136 h 10323"/>
                  <a:gd name="connsiteX404" fmla="*/ 9169 w 10000"/>
                  <a:gd name="connsiteY404" fmla="*/ 5061 h 10323"/>
                  <a:gd name="connsiteX405" fmla="*/ 9157 w 10000"/>
                  <a:gd name="connsiteY405" fmla="*/ 4985 h 10323"/>
                  <a:gd name="connsiteX406" fmla="*/ 9145 w 10000"/>
                  <a:gd name="connsiteY406" fmla="*/ 4902 h 10323"/>
                  <a:gd name="connsiteX407" fmla="*/ 9121 w 10000"/>
                  <a:gd name="connsiteY407" fmla="*/ 4826 h 10323"/>
                  <a:gd name="connsiteX408" fmla="*/ 9121 w 10000"/>
                  <a:gd name="connsiteY408" fmla="*/ 4738 h 10323"/>
                  <a:gd name="connsiteX409" fmla="*/ 9097 w 10000"/>
                  <a:gd name="connsiteY409" fmla="*/ 4662 h 10323"/>
                  <a:gd name="connsiteX410" fmla="*/ 9097 w 10000"/>
                  <a:gd name="connsiteY410" fmla="*/ 4592 h 10323"/>
                  <a:gd name="connsiteX411" fmla="*/ 9085 w 10000"/>
                  <a:gd name="connsiteY411" fmla="*/ 4504 h 10323"/>
                  <a:gd name="connsiteX412" fmla="*/ 9073 w 10000"/>
                  <a:gd name="connsiteY412" fmla="*/ 4428 h 10323"/>
                  <a:gd name="connsiteX413" fmla="*/ 9061 w 10000"/>
                  <a:gd name="connsiteY413" fmla="*/ 4352 h 10323"/>
                  <a:gd name="connsiteX414" fmla="*/ 9061 w 10000"/>
                  <a:gd name="connsiteY414" fmla="*/ 4295 h 10323"/>
                  <a:gd name="connsiteX415" fmla="*/ 9037 w 10000"/>
                  <a:gd name="connsiteY415" fmla="*/ 4207 h 10323"/>
                  <a:gd name="connsiteX416" fmla="*/ 9037 w 10000"/>
                  <a:gd name="connsiteY416" fmla="*/ 4131 h 10323"/>
                  <a:gd name="connsiteX417" fmla="*/ 9013 w 10000"/>
                  <a:gd name="connsiteY417" fmla="*/ 4055 h 10323"/>
                  <a:gd name="connsiteX418" fmla="*/ 9013 w 10000"/>
                  <a:gd name="connsiteY418" fmla="*/ 3979 h 10323"/>
                  <a:gd name="connsiteX419" fmla="*/ 9001 w 10000"/>
                  <a:gd name="connsiteY419" fmla="*/ 3909 h 10323"/>
                  <a:gd name="connsiteX420" fmla="*/ 8989 w 10000"/>
                  <a:gd name="connsiteY420" fmla="*/ 3846 h 10323"/>
                  <a:gd name="connsiteX421" fmla="*/ 8977 w 10000"/>
                  <a:gd name="connsiteY421" fmla="*/ 3770 h 10323"/>
                  <a:gd name="connsiteX422" fmla="*/ 8977 w 10000"/>
                  <a:gd name="connsiteY422" fmla="*/ 3707 h 10323"/>
                  <a:gd name="connsiteX423" fmla="*/ 8953 w 10000"/>
                  <a:gd name="connsiteY423" fmla="*/ 3631 h 10323"/>
                  <a:gd name="connsiteX424" fmla="*/ 8953 w 10000"/>
                  <a:gd name="connsiteY424" fmla="*/ 3561 h 10323"/>
                  <a:gd name="connsiteX425" fmla="*/ 8941 w 10000"/>
                  <a:gd name="connsiteY425" fmla="*/ 3498 h 10323"/>
                  <a:gd name="connsiteX426" fmla="*/ 8929 w 10000"/>
                  <a:gd name="connsiteY426" fmla="*/ 3422 h 10323"/>
                  <a:gd name="connsiteX427" fmla="*/ 8923 w 10000"/>
                  <a:gd name="connsiteY427" fmla="*/ 3359 h 10323"/>
                  <a:gd name="connsiteX428" fmla="*/ 8923 w 10000"/>
                  <a:gd name="connsiteY428" fmla="*/ 3302 h 10323"/>
                  <a:gd name="connsiteX429" fmla="*/ 8911 w 10000"/>
                  <a:gd name="connsiteY429" fmla="*/ 3239 h 10323"/>
                  <a:gd name="connsiteX430" fmla="*/ 8900 w 10000"/>
                  <a:gd name="connsiteY430" fmla="*/ 3176 h 10323"/>
                  <a:gd name="connsiteX431" fmla="*/ 8888 w 10000"/>
                  <a:gd name="connsiteY431" fmla="*/ 3112 h 10323"/>
                  <a:gd name="connsiteX432" fmla="*/ 8876 w 10000"/>
                  <a:gd name="connsiteY432" fmla="*/ 3049 h 10323"/>
                  <a:gd name="connsiteX433" fmla="*/ 8864 w 10000"/>
                  <a:gd name="connsiteY433" fmla="*/ 2986 h 10323"/>
                  <a:gd name="connsiteX434" fmla="*/ 8864 w 10000"/>
                  <a:gd name="connsiteY434" fmla="*/ 2942 h 10323"/>
                  <a:gd name="connsiteX435" fmla="*/ 8852 w 10000"/>
                  <a:gd name="connsiteY435" fmla="*/ 2878 h 10323"/>
                  <a:gd name="connsiteX436" fmla="*/ 8852 w 10000"/>
                  <a:gd name="connsiteY436" fmla="*/ 2815 h 10323"/>
                  <a:gd name="connsiteX437" fmla="*/ 8840 w 10000"/>
                  <a:gd name="connsiteY437" fmla="*/ 2764 h 10323"/>
                  <a:gd name="connsiteX438" fmla="*/ 8840 w 10000"/>
                  <a:gd name="connsiteY438" fmla="*/ 2714 h 10323"/>
                  <a:gd name="connsiteX439" fmla="*/ 8828 w 10000"/>
                  <a:gd name="connsiteY439" fmla="*/ 2651 h 10323"/>
                  <a:gd name="connsiteX440" fmla="*/ 8816 w 10000"/>
                  <a:gd name="connsiteY440" fmla="*/ 2606 h 10323"/>
                  <a:gd name="connsiteX441" fmla="*/ 8804 w 10000"/>
                  <a:gd name="connsiteY441" fmla="*/ 2556 h 10323"/>
                  <a:gd name="connsiteX442" fmla="*/ 8804 w 10000"/>
                  <a:gd name="connsiteY442" fmla="*/ 2505 h 10323"/>
                  <a:gd name="connsiteX443" fmla="*/ 8792 w 10000"/>
                  <a:gd name="connsiteY443" fmla="*/ 2455 h 10323"/>
                  <a:gd name="connsiteX444" fmla="*/ 8792 w 10000"/>
                  <a:gd name="connsiteY444" fmla="*/ 2404 h 10323"/>
                  <a:gd name="connsiteX445" fmla="*/ 8780 w 10000"/>
                  <a:gd name="connsiteY445" fmla="*/ 2353 h 10323"/>
                  <a:gd name="connsiteX446" fmla="*/ 8780 w 10000"/>
                  <a:gd name="connsiteY446" fmla="*/ 2315 h 10323"/>
                  <a:gd name="connsiteX447" fmla="*/ 8768 w 10000"/>
                  <a:gd name="connsiteY447" fmla="*/ 2284 h 10323"/>
                  <a:gd name="connsiteX448" fmla="*/ 8756 w 10000"/>
                  <a:gd name="connsiteY448" fmla="*/ 2233 h 10323"/>
                  <a:gd name="connsiteX449" fmla="*/ 8744 w 10000"/>
                  <a:gd name="connsiteY449" fmla="*/ 2195 h 10323"/>
                  <a:gd name="connsiteX450" fmla="*/ 8744 w 10000"/>
                  <a:gd name="connsiteY450" fmla="*/ 2157 h 10323"/>
                  <a:gd name="connsiteX451" fmla="*/ 8744 w 10000"/>
                  <a:gd name="connsiteY451" fmla="*/ 2119 h 10323"/>
                  <a:gd name="connsiteX452" fmla="*/ 8732 w 10000"/>
                  <a:gd name="connsiteY452" fmla="*/ 2081 h 10323"/>
                  <a:gd name="connsiteX453" fmla="*/ 8732 w 10000"/>
                  <a:gd name="connsiteY453" fmla="*/ 2056 h 10323"/>
                  <a:gd name="connsiteX454" fmla="*/ 8732 w 10000"/>
                  <a:gd name="connsiteY454" fmla="*/ 2031 h 10323"/>
                  <a:gd name="connsiteX455" fmla="*/ 8720 w 10000"/>
                  <a:gd name="connsiteY455" fmla="*/ 1974 h 10323"/>
                  <a:gd name="connsiteX456" fmla="*/ 8708 w 10000"/>
                  <a:gd name="connsiteY456" fmla="*/ 1923 h 10323"/>
                  <a:gd name="connsiteX457" fmla="*/ 8696 w 10000"/>
                  <a:gd name="connsiteY457" fmla="*/ 1873 h 10323"/>
                  <a:gd name="connsiteX458" fmla="*/ 8696 w 10000"/>
                  <a:gd name="connsiteY458" fmla="*/ 1847 h 10323"/>
                  <a:gd name="connsiteX459" fmla="*/ 8696 w 10000"/>
                  <a:gd name="connsiteY459" fmla="*/ 1797 h 10323"/>
                  <a:gd name="connsiteX460" fmla="*/ 8453 w 10000"/>
                  <a:gd name="connsiteY460" fmla="*/ 394 h 10323"/>
                  <a:gd name="connsiteX461" fmla="*/ 8086 w 10000"/>
                  <a:gd name="connsiteY461" fmla="*/ 387 h 10323"/>
                  <a:gd name="connsiteX462" fmla="*/ 8069 w 10000"/>
                  <a:gd name="connsiteY462" fmla="*/ 336 h 10323"/>
                  <a:gd name="connsiteX463" fmla="*/ 8295 w 10000"/>
                  <a:gd name="connsiteY463" fmla="*/ 2404 h 10323"/>
                  <a:gd name="connsiteX464" fmla="*/ 8295 w 10000"/>
                  <a:gd name="connsiteY464" fmla="*/ 2417 h 10323"/>
                  <a:gd name="connsiteX465" fmla="*/ 8295 w 10000"/>
                  <a:gd name="connsiteY465" fmla="*/ 2467 h 10323"/>
                  <a:gd name="connsiteX466" fmla="*/ 8295 w 10000"/>
                  <a:gd name="connsiteY466" fmla="*/ 2493 h 10323"/>
                  <a:gd name="connsiteX467" fmla="*/ 8307 w 10000"/>
                  <a:gd name="connsiteY467" fmla="*/ 2543 h 10323"/>
                  <a:gd name="connsiteX468" fmla="*/ 8319 w 10000"/>
                  <a:gd name="connsiteY468" fmla="*/ 2581 h 10323"/>
                  <a:gd name="connsiteX469" fmla="*/ 8331 w 10000"/>
                  <a:gd name="connsiteY469" fmla="*/ 2638 h 10323"/>
                  <a:gd name="connsiteX470" fmla="*/ 8331 w 10000"/>
                  <a:gd name="connsiteY470" fmla="*/ 2701 h 10323"/>
                  <a:gd name="connsiteX471" fmla="*/ 8343 w 10000"/>
                  <a:gd name="connsiteY471" fmla="*/ 2764 h 10323"/>
                  <a:gd name="connsiteX472" fmla="*/ 8343 w 10000"/>
                  <a:gd name="connsiteY472" fmla="*/ 2802 h 10323"/>
                  <a:gd name="connsiteX473" fmla="*/ 8355 w 10000"/>
                  <a:gd name="connsiteY473" fmla="*/ 2840 h 10323"/>
                  <a:gd name="connsiteX474" fmla="*/ 8355 w 10000"/>
                  <a:gd name="connsiteY474" fmla="*/ 2878 h 10323"/>
                  <a:gd name="connsiteX475" fmla="*/ 8367 w 10000"/>
                  <a:gd name="connsiteY475" fmla="*/ 2916 h 10323"/>
                  <a:gd name="connsiteX476" fmla="*/ 8367 w 10000"/>
                  <a:gd name="connsiteY476" fmla="*/ 2967 h 10323"/>
                  <a:gd name="connsiteX477" fmla="*/ 8391 w 10000"/>
                  <a:gd name="connsiteY477" fmla="*/ 2999 h 10323"/>
                  <a:gd name="connsiteX478" fmla="*/ 8391 w 10000"/>
                  <a:gd name="connsiteY478" fmla="*/ 3036 h 10323"/>
                  <a:gd name="connsiteX479" fmla="*/ 8403 w 10000"/>
                  <a:gd name="connsiteY479" fmla="*/ 3087 h 10323"/>
                  <a:gd name="connsiteX480" fmla="*/ 8403 w 10000"/>
                  <a:gd name="connsiteY480" fmla="*/ 3125 h 10323"/>
                  <a:gd name="connsiteX481" fmla="*/ 8415 w 10000"/>
                  <a:gd name="connsiteY481" fmla="*/ 3176 h 10323"/>
                  <a:gd name="connsiteX482" fmla="*/ 8427 w 10000"/>
                  <a:gd name="connsiteY482" fmla="*/ 3226 h 10323"/>
                  <a:gd name="connsiteX483" fmla="*/ 8439 w 10000"/>
                  <a:gd name="connsiteY483" fmla="*/ 3289 h 10323"/>
                  <a:gd name="connsiteX484" fmla="*/ 8439 w 10000"/>
                  <a:gd name="connsiteY484" fmla="*/ 3334 h 10323"/>
                  <a:gd name="connsiteX485" fmla="*/ 8451 w 10000"/>
                  <a:gd name="connsiteY485" fmla="*/ 3384 h 10323"/>
                  <a:gd name="connsiteX486" fmla="*/ 8451 w 10000"/>
                  <a:gd name="connsiteY486" fmla="*/ 3422 h 10323"/>
                  <a:gd name="connsiteX487" fmla="*/ 8463 w 10000"/>
                  <a:gd name="connsiteY487" fmla="*/ 3486 h 10323"/>
                  <a:gd name="connsiteX488" fmla="*/ 8463 w 10000"/>
                  <a:gd name="connsiteY488" fmla="*/ 3536 h 10323"/>
                  <a:gd name="connsiteX489" fmla="*/ 8475 w 10000"/>
                  <a:gd name="connsiteY489" fmla="*/ 3599 h 10323"/>
                  <a:gd name="connsiteX490" fmla="*/ 8475 w 10000"/>
                  <a:gd name="connsiteY490" fmla="*/ 3656 h 10323"/>
                  <a:gd name="connsiteX491" fmla="*/ 8487 w 10000"/>
                  <a:gd name="connsiteY491" fmla="*/ 3707 h 10323"/>
                  <a:gd name="connsiteX492" fmla="*/ 8499 w 10000"/>
                  <a:gd name="connsiteY492" fmla="*/ 3770 h 10323"/>
                  <a:gd name="connsiteX493" fmla="*/ 8511 w 10000"/>
                  <a:gd name="connsiteY493" fmla="*/ 3833 h 10323"/>
                  <a:gd name="connsiteX494" fmla="*/ 8523 w 10000"/>
                  <a:gd name="connsiteY494" fmla="*/ 3897 h 10323"/>
                  <a:gd name="connsiteX495" fmla="*/ 8535 w 10000"/>
                  <a:gd name="connsiteY495" fmla="*/ 3947 h 10323"/>
                  <a:gd name="connsiteX496" fmla="*/ 8535 w 10000"/>
                  <a:gd name="connsiteY496" fmla="*/ 4004 h 10323"/>
                  <a:gd name="connsiteX497" fmla="*/ 8547 w 10000"/>
                  <a:gd name="connsiteY497" fmla="*/ 4067 h 10323"/>
                  <a:gd name="connsiteX498" fmla="*/ 8559 w 10000"/>
                  <a:gd name="connsiteY498" fmla="*/ 4143 h 10323"/>
                  <a:gd name="connsiteX499" fmla="*/ 8571 w 10000"/>
                  <a:gd name="connsiteY499" fmla="*/ 4207 h 10323"/>
                  <a:gd name="connsiteX500" fmla="*/ 8571 w 10000"/>
                  <a:gd name="connsiteY500" fmla="*/ 4270 h 10323"/>
                  <a:gd name="connsiteX501" fmla="*/ 8583 w 10000"/>
                  <a:gd name="connsiteY501" fmla="*/ 4327 h 10323"/>
                  <a:gd name="connsiteX502" fmla="*/ 8583 w 10000"/>
                  <a:gd name="connsiteY502" fmla="*/ 4390 h 10323"/>
                  <a:gd name="connsiteX503" fmla="*/ 8594 w 10000"/>
                  <a:gd name="connsiteY503" fmla="*/ 4466 h 10323"/>
                  <a:gd name="connsiteX504" fmla="*/ 8594 w 10000"/>
                  <a:gd name="connsiteY504" fmla="*/ 4542 h 10323"/>
                  <a:gd name="connsiteX505" fmla="*/ 8606 w 10000"/>
                  <a:gd name="connsiteY505" fmla="*/ 4605 h 10323"/>
                  <a:gd name="connsiteX506" fmla="*/ 8612 w 10000"/>
                  <a:gd name="connsiteY506" fmla="*/ 4675 h 10323"/>
                  <a:gd name="connsiteX507" fmla="*/ 8624 w 10000"/>
                  <a:gd name="connsiteY507" fmla="*/ 4738 h 10323"/>
                  <a:gd name="connsiteX508" fmla="*/ 8636 w 10000"/>
                  <a:gd name="connsiteY508" fmla="*/ 4814 h 10323"/>
                  <a:gd name="connsiteX509" fmla="*/ 8636 w 10000"/>
                  <a:gd name="connsiteY509" fmla="*/ 4877 h 10323"/>
                  <a:gd name="connsiteX510" fmla="*/ 8648 w 10000"/>
                  <a:gd name="connsiteY510" fmla="*/ 4953 h 10323"/>
                  <a:gd name="connsiteX511" fmla="*/ 8660 w 10000"/>
                  <a:gd name="connsiteY511" fmla="*/ 5023 h 10323"/>
                  <a:gd name="connsiteX512" fmla="*/ 8660 w 10000"/>
                  <a:gd name="connsiteY512" fmla="*/ 5098 h 10323"/>
                  <a:gd name="connsiteX513" fmla="*/ 8672 w 10000"/>
                  <a:gd name="connsiteY513" fmla="*/ 5162 h 10323"/>
                  <a:gd name="connsiteX514" fmla="*/ 8684 w 10000"/>
                  <a:gd name="connsiteY514" fmla="*/ 5238 h 10323"/>
                  <a:gd name="connsiteX515" fmla="*/ 8696 w 10000"/>
                  <a:gd name="connsiteY515" fmla="*/ 5307 h 10323"/>
                  <a:gd name="connsiteX516" fmla="*/ 8696 w 10000"/>
                  <a:gd name="connsiteY516" fmla="*/ 5383 h 10323"/>
                  <a:gd name="connsiteX517" fmla="*/ 8696 w 10000"/>
                  <a:gd name="connsiteY517" fmla="*/ 5446 h 10323"/>
                  <a:gd name="connsiteX518" fmla="*/ 8708 w 10000"/>
                  <a:gd name="connsiteY518" fmla="*/ 5522 h 10323"/>
                  <a:gd name="connsiteX519" fmla="*/ 8720 w 10000"/>
                  <a:gd name="connsiteY519" fmla="*/ 5598 h 10323"/>
                  <a:gd name="connsiteX520" fmla="*/ 8720 w 10000"/>
                  <a:gd name="connsiteY520" fmla="*/ 5655 h 10323"/>
                  <a:gd name="connsiteX521" fmla="*/ 8732 w 10000"/>
                  <a:gd name="connsiteY521" fmla="*/ 5731 h 10323"/>
                  <a:gd name="connsiteX522" fmla="*/ 8744 w 10000"/>
                  <a:gd name="connsiteY522" fmla="*/ 5807 h 10323"/>
                  <a:gd name="connsiteX523" fmla="*/ 8756 w 10000"/>
                  <a:gd name="connsiteY523" fmla="*/ 5883 h 10323"/>
                  <a:gd name="connsiteX524" fmla="*/ 8768 w 10000"/>
                  <a:gd name="connsiteY524" fmla="*/ 5933 h 10323"/>
                  <a:gd name="connsiteX525" fmla="*/ 8780 w 10000"/>
                  <a:gd name="connsiteY525" fmla="*/ 6003 h 10323"/>
                  <a:gd name="connsiteX526" fmla="*/ 8780 w 10000"/>
                  <a:gd name="connsiteY526" fmla="*/ 6066 h 10323"/>
                  <a:gd name="connsiteX527" fmla="*/ 8792 w 10000"/>
                  <a:gd name="connsiteY527" fmla="*/ 6142 h 10323"/>
                  <a:gd name="connsiteX528" fmla="*/ 8804 w 10000"/>
                  <a:gd name="connsiteY528" fmla="*/ 6193 h 10323"/>
                  <a:gd name="connsiteX529" fmla="*/ 8816 w 10000"/>
                  <a:gd name="connsiteY529" fmla="*/ 6269 h 10323"/>
                  <a:gd name="connsiteX530" fmla="*/ 8816 w 10000"/>
                  <a:gd name="connsiteY530" fmla="*/ 6326 h 10323"/>
                  <a:gd name="connsiteX531" fmla="*/ 8840 w 10000"/>
                  <a:gd name="connsiteY531" fmla="*/ 6389 h 10323"/>
                  <a:gd name="connsiteX532" fmla="*/ 8840 w 10000"/>
                  <a:gd name="connsiteY532" fmla="*/ 6452 h 10323"/>
                  <a:gd name="connsiteX533" fmla="*/ 8852 w 10000"/>
                  <a:gd name="connsiteY533" fmla="*/ 6515 h 10323"/>
                  <a:gd name="connsiteX534" fmla="*/ 8864 w 10000"/>
                  <a:gd name="connsiteY534" fmla="*/ 6579 h 10323"/>
                  <a:gd name="connsiteX535" fmla="*/ 8876 w 10000"/>
                  <a:gd name="connsiteY535" fmla="*/ 6635 h 10323"/>
                  <a:gd name="connsiteX536" fmla="*/ 8888 w 10000"/>
                  <a:gd name="connsiteY536" fmla="*/ 6699 h 10323"/>
                  <a:gd name="connsiteX537" fmla="*/ 8911 w 10000"/>
                  <a:gd name="connsiteY537" fmla="*/ 6749 h 10323"/>
                  <a:gd name="connsiteX538" fmla="*/ 8911 w 10000"/>
                  <a:gd name="connsiteY538" fmla="*/ 6813 h 10323"/>
                  <a:gd name="connsiteX539" fmla="*/ 8929 w 10000"/>
                  <a:gd name="connsiteY539" fmla="*/ 6876 h 10323"/>
                  <a:gd name="connsiteX540" fmla="*/ 8929 w 10000"/>
                  <a:gd name="connsiteY540" fmla="*/ 6926 h 10323"/>
                  <a:gd name="connsiteX541" fmla="*/ 8953 w 10000"/>
                  <a:gd name="connsiteY541" fmla="*/ 6971 h 10323"/>
                  <a:gd name="connsiteX542" fmla="*/ 8953 w 10000"/>
                  <a:gd name="connsiteY542" fmla="*/ 7021 h 10323"/>
                  <a:gd name="connsiteX543" fmla="*/ 8977 w 10000"/>
                  <a:gd name="connsiteY543" fmla="*/ 7085 h 10323"/>
                  <a:gd name="connsiteX544" fmla="*/ 8989 w 10000"/>
                  <a:gd name="connsiteY544" fmla="*/ 7135 h 10323"/>
                  <a:gd name="connsiteX545" fmla="*/ 9001 w 10000"/>
                  <a:gd name="connsiteY545" fmla="*/ 7186 h 10323"/>
                  <a:gd name="connsiteX546" fmla="*/ 9013 w 10000"/>
                  <a:gd name="connsiteY546" fmla="*/ 7236 h 10323"/>
                  <a:gd name="connsiteX547" fmla="*/ 9037 w 10000"/>
                  <a:gd name="connsiteY547" fmla="*/ 7281 h 10323"/>
                  <a:gd name="connsiteX548" fmla="*/ 9037 w 10000"/>
                  <a:gd name="connsiteY548" fmla="*/ 7319 h 10323"/>
                  <a:gd name="connsiteX549" fmla="*/ 9049 w 10000"/>
                  <a:gd name="connsiteY549" fmla="*/ 7369 h 10323"/>
                  <a:gd name="connsiteX550" fmla="*/ 9061 w 10000"/>
                  <a:gd name="connsiteY550" fmla="*/ 7420 h 10323"/>
                  <a:gd name="connsiteX551" fmla="*/ 9073 w 10000"/>
                  <a:gd name="connsiteY551" fmla="*/ 7458 h 10323"/>
                  <a:gd name="connsiteX552" fmla="*/ 9085 w 10000"/>
                  <a:gd name="connsiteY552" fmla="*/ 7508 h 10323"/>
                  <a:gd name="connsiteX553" fmla="*/ 9097 w 10000"/>
                  <a:gd name="connsiteY553" fmla="*/ 7546 h 10323"/>
                  <a:gd name="connsiteX554" fmla="*/ 9097 w 10000"/>
                  <a:gd name="connsiteY554" fmla="*/ 7584 h 10323"/>
                  <a:gd name="connsiteX555" fmla="*/ 9121 w 10000"/>
                  <a:gd name="connsiteY555" fmla="*/ 7629 h 10323"/>
                  <a:gd name="connsiteX556" fmla="*/ 9133 w 10000"/>
                  <a:gd name="connsiteY556" fmla="*/ 7692 h 10323"/>
                  <a:gd name="connsiteX557" fmla="*/ 9157 w 10000"/>
                  <a:gd name="connsiteY557" fmla="*/ 7768 h 10323"/>
                  <a:gd name="connsiteX558" fmla="*/ 9181 w 10000"/>
                  <a:gd name="connsiteY558" fmla="*/ 7818 h 10323"/>
                  <a:gd name="connsiteX559" fmla="*/ 9193 w 10000"/>
                  <a:gd name="connsiteY559" fmla="*/ 7882 h 10323"/>
                  <a:gd name="connsiteX560" fmla="*/ 9205 w 10000"/>
                  <a:gd name="connsiteY560" fmla="*/ 7932 h 10323"/>
                  <a:gd name="connsiteX561" fmla="*/ 9217 w 10000"/>
                  <a:gd name="connsiteY561" fmla="*/ 7976 h 10323"/>
                  <a:gd name="connsiteX562" fmla="*/ 9228 w 10000"/>
                  <a:gd name="connsiteY562" fmla="*/ 8002 h 10323"/>
                  <a:gd name="connsiteX563" fmla="*/ 9240 w 10000"/>
                  <a:gd name="connsiteY563" fmla="*/ 8052 h 10323"/>
                  <a:gd name="connsiteX564" fmla="*/ 9246 w 10000"/>
                  <a:gd name="connsiteY564" fmla="*/ 8090 h 10323"/>
                  <a:gd name="connsiteX565" fmla="*/ 9258 w 10000"/>
                  <a:gd name="connsiteY565" fmla="*/ 8103 h 10323"/>
                  <a:gd name="connsiteX566" fmla="*/ 9246 w 10000"/>
                  <a:gd name="connsiteY566" fmla="*/ 8103 h 10323"/>
                  <a:gd name="connsiteX567" fmla="*/ 9240 w 10000"/>
                  <a:gd name="connsiteY567" fmla="*/ 8103 h 10323"/>
                  <a:gd name="connsiteX568" fmla="*/ 9217 w 10000"/>
                  <a:gd name="connsiteY568" fmla="*/ 8116 h 10323"/>
                  <a:gd name="connsiteX569" fmla="*/ 9193 w 10000"/>
                  <a:gd name="connsiteY569" fmla="*/ 8128 h 10323"/>
                  <a:gd name="connsiteX570" fmla="*/ 9145 w 10000"/>
                  <a:gd name="connsiteY570" fmla="*/ 8128 h 10323"/>
                  <a:gd name="connsiteX571" fmla="*/ 9097 w 10000"/>
                  <a:gd name="connsiteY571" fmla="*/ 8153 h 10323"/>
                  <a:gd name="connsiteX572" fmla="*/ 9037 w 10000"/>
                  <a:gd name="connsiteY572" fmla="*/ 8179 h 10323"/>
                  <a:gd name="connsiteX573" fmla="*/ 8977 w 10000"/>
                  <a:gd name="connsiteY573" fmla="*/ 8191 h 10323"/>
                  <a:gd name="connsiteX574" fmla="*/ 8941 w 10000"/>
                  <a:gd name="connsiteY574" fmla="*/ 8204 h 10323"/>
                  <a:gd name="connsiteX575" fmla="*/ 8911 w 10000"/>
                  <a:gd name="connsiteY575" fmla="*/ 8217 h 10323"/>
                  <a:gd name="connsiteX576" fmla="*/ 8864 w 10000"/>
                  <a:gd name="connsiteY576" fmla="*/ 8217 h 10323"/>
                  <a:gd name="connsiteX577" fmla="*/ 8828 w 10000"/>
                  <a:gd name="connsiteY577" fmla="*/ 8229 h 10323"/>
                  <a:gd name="connsiteX578" fmla="*/ 8792 w 10000"/>
                  <a:gd name="connsiteY578" fmla="*/ 8242 h 10323"/>
                  <a:gd name="connsiteX579" fmla="*/ 8744 w 10000"/>
                  <a:gd name="connsiteY579" fmla="*/ 8255 h 10323"/>
                  <a:gd name="connsiteX580" fmla="*/ 8696 w 10000"/>
                  <a:gd name="connsiteY580" fmla="*/ 8267 h 10323"/>
                  <a:gd name="connsiteX581" fmla="*/ 8660 w 10000"/>
                  <a:gd name="connsiteY581" fmla="*/ 8286 h 10323"/>
                  <a:gd name="connsiteX582" fmla="*/ 8606 w 10000"/>
                  <a:gd name="connsiteY582" fmla="*/ 8299 h 10323"/>
                  <a:gd name="connsiteX583" fmla="*/ 8559 w 10000"/>
                  <a:gd name="connsiteY583" fmla="*/ 8312 h 10323"/>
                  <a:gd name="connsiteX584" fmla="*/ 8511 w 10000"/>
                  <a:gd name="connsiteY584" fmla="*/ 8324 h 10323"/>
                  <a:gd name="connsiteX585" fmla="*/ 8463 w 10000"/>
                  <a:gd name="connsiteY585" fmla="*/ 8350 h 10323"/>
                  <a:gd name="connsiteX586" fmla="*/ 8403 w 10000"/>
                  <a:gd name="connsiteY586" fmla="*/ 8362 h 10323"/>
                  <a:gd name="connsiteX587" fmla="*/ 8343 w 10000"/>
                  <a:gd name="connsiteY587" fmla="*/ 8375 h 10323"/>
                  <a:gd name="connsiteX588" fmla="*/ 8295 w 10000"/>
                  <a:gd name="connsiteY588" fmla="*/ 8388 h 10323"/>
                  <a:gd name="connsiteX589" fmla="*/ 8254 w 10000"/>
                  <a:gd name="connsiteY589" fmla="*/ 8413 h 10323"/>
                  <a:gd name="connsiteX590" fmla="*/ 8182 w 10000"/>
                  <a:gd name="connsiteY590" fmla="*/ 8425 h 10323"/>
                  <a:gd name="connsiteX591" fmla="*/ 8122 w 10000"/>
                  <a:gd name="connsiteY591" fmla="*/ 8438 h 10323"/>
                  <a:gd name="connsiteX592" fmla="*/ 8062 w 10000"/>
                  <a:gd name="connsiteY592" fmla="*/ 8451 h 10323"/>
                  <a:gd name="connsiteX593" fmla="*/ 8002 w 10000"/>
                  <a:gd name="connsiteY593" fmla="*/ 8476 h 10323"/>
                  <a:gd name="connsiteX594" fmla="*/ 7949 w 10000"/>
                  <a:gd name="connsiteY594" fmla="*/ 8489 h 10323"/>
                  <a:gd name="connsiteX595" fmla="*/ 7889 w 10000"/>
                  <a:gd name="connsiteY595" fmla="*/ 8501 h 10323"/>
                  <a:gd name="connsiteX596" fmla="*/ 7817 w 10000"/>
                  <a:gd name="connsiteY596" fmla="*/ 8527 h 10323"/>
                  <a:gd name="connsiteX597" fmla="*/ 7757 w 10000"/>
                  <a:gd name="connsiteY597" fmla="*/ 8539 h 10323"/>
                  <a:gd name="connsiteX598" fmla="*/ 7685 w 10000"/>
                  <a:gd name="connsiteY598" fmla="*/ 8552 h 10323"/>
                  <a:gd name="connsiteX599" fmla="*/ 7632 w 10000"/>
                  <a:gd name="connsiteY599" fmla="*/ 8577 h 10323"/>
                  <a:gd name="connsiteX600" fmla="*/ 7560 w 10000"/>
                  <a:gd name="connsiteY600" fmla="*/ 8590 h 10323"/>
                  <a:gd name="connsiteX601" fmla="*/ 7488 w 10000"/>
                  <a:gd name="connsiteY601" fmla="*/ 8596 h 10323"/>
                  <a:gd name="connsiteX602" fmla="*/ 7416 w 10000"/>
                  <a:gd name="connsiteY602" fmla="*/ 8609 h 10323"/>
                  <a:gd name="connsiteX603" fmla="*/ 7356 w 10000"/>
                  <a:gd name="connsiteY603" fmla="*/ 8634 h 10323"/>
                  <a:gd name="connsiteX604" fmla="*/ 7291 w 10000"/>
                  <a:gd name="connsiteY604" fmla="*/ 8647 h 10323"/>
                  <a:gd name="connsiteX605" fmla="*/ 7219 w 10000"/>
                  <a:gd name="connsiteY605" fmla="*/ 8672 h 10323"/>
                  <a:gd name="connsiteX606" fmla="*/ 7147 w 10000"/>
                  <a:gd name="connsiteY606" fmla="*/ 8685 h 10323"/>
                  <a:gd name="connsiteX607" fmla="*/ 7075 w 10000"/>
                  <a:gd name="connsiteY607" fmla="*/ 8697 h 10323"/>
                  <a:gd name="connsiteX608" fmla="*/ 7010 w 10000"/>
                  <a:gd name="connsiteY608" fmla="*/ 8710 h 10323"/>
                  <a:gd name="connsiteX609" fmla="*/ 6938 w 10000"/>
                  <a:gd name="connsiteY609" fmla="*/ 8735 h 10323"/>
                  <a:gd name="connsiteX610" fmla="*/ 6866 w 10000"/>
                  <a:gd name="connsiteY610" fmla="*/ 8748 h 10323"/>
                  <a:gd name="connsiteX611" fmla="*/ 6782 w 10000"/>
                  <a:gd name="connsiteY611" fmla="*/ 8761 h 10323"/>
                  <a:gd name="connsiteX612" fmla="*/ 6711 w 10000"/>
                  <a:gd name="connsiteY612" fmla="*/ 8773 h 10323"/>
                  <a:gd name="connsiteX613" fmla="*/ 6645 w 10000"/>
                  <a:gd name="connsiteY613" fmla="*/ 8786 h 10323"/>
                  <a:gd name="connsiteX614" fmla="*/ 6573 w 10000"/>
                  <a:gd name="connsiteY614" fmla="*/ 8799 h 10323"/>
                  <a:gd name="connsiteX615" fmla="*/ 6501 w 10000"/>
                  <a:gd name="connsiteY615" fmla="*/ 8811 h 10323"/>
                  <a:gd name="connsiteX616" fmla="*/ 6429 w 10000"/>
                  <a:gd name="connsiteY616" fmla="*/ 8837 h 10323"/>
                  <a:gd name="connsiteX617" fmla="*/ 6364 w 10000"/>
                  <a:gd name="connsiteY617" fmla="*/ 8849 h 10323"/>
                  <a:gd name="connsiteX618" fmla="*/ 6292 w 10000"/>
                  <a:gd name="connsiteY618" fmla="*/ 8862 h 10323"/>
                  <a:gd name="connsiteX619" fmla="*/ 6208 w 10000"/>
                  <a:gd name="connsiteY619" fmla="*/ 8875 h 10323"/>
                  <a:gd name="connsiteX620" fmla="*/ 6136 w 10000"/>
                  <a:gd name="connsiteY620" fmla="*/ 8887 h 10323"/>
                  <a:gd name="connsiteX621" fmla="*/ 6065 w 10000"/>
                  <a:gd name="connsiteY621" fmla="*/ 8900 h 10323"/>
                  <a:gd name="connsiteX622" fmla="*/ 5999 w 10000"/>
                  <a:gd name="connsiteY622" fmla="*/ 8913 h 10323"/>
                  <a:gd name="connsiteX623" fmla="*/ 5927 w 10000"/>
                  <a:gd name="connsiteY623" fmla="*/ 8925 h 10323"/>
                  <a:gd name="connsiteX624" fmla="*/ 5843 w 10000"/>
                  <a:gd name="connsiteY624" fmla="*/ 8925 h 10323"/>
                  <a:gd name="connsiteX625" fmla="*/ 5772 w 10000"/>
                  <a:gd name="connsiteY625" fmla="*/ 8931 h 10323"/>
                  <a:gd name="connsiteX626" fmla="*/ 5706 w 10000"/>
                  <a:gd name="connsiteY626" fmla="*/ 8944 h 10323"/>
                  <a:gd name="connsiteX627" fmla="*/ 5634 w 10000"/>
                  <a:gd name="connsiteY627" fmla="*/ 8957 h 10323"/>
                  <a:gd name="connsiteX628" fmla="*/ 5550 w 10000"/>
                  <a:gd name="connsiteY628" fmla="*/ 8969 h 10323"/>
                  <a:gd name="connsiteX629" fmla="*/ 5478 w 10000"/>
                  <a:gd name="connsiteY629" fmla="*/ 8995 h 10323"/>
                  <a:gd name="connsiteX630" fmla="*/ 5413 w 10000"/>
                  <a:gd name="connsiteY630" fmla="*/ 9007 h 10323"/>
                  <a:gd name="connsiteX631" fmla="*/ 5329 w 10000"/>
                  <a:gd name="connsiteY631" fmla="*/ 9020 h 10323"/>
                  <a:gd name="connsiteX632" fmla="*/ 5257 w 10000"/>
                  <a:gd name="connsiteY632" fmla="*/ 9033 h 10323"/>
                  <a:gd name="connsiteX633" fmla="*/ 5185 w 10000"/>
                  <a:gd name="connsiteY633" fmla="*/ 9045 h 10323"/>
                  <a:gd name="connsiteX634" fmla="*/ 5114 w 10000"/>
                  <a:gd name="connsiteY634" fmla="*/ 9058 h 10323"/>
                  <a:gd name="connsiteX635" fmla="*/ 5036 w 10000"/>
                  <a:gd name="connsiteY635" fmla="*/ 9071 h 10323"/>
                  <a:gd name="connsiteX636" fmla="*/ 4964 w 10000"/>
                  <a:gd name="connsiteY636" fmla="*/ 9083 h 10323"/>
                  <a:gd name="connsiteX637" fmla="*/ 4892 w 10000"/>
                  <a:gd name="connsiteY637" fmla="*/ 9109 h 10323"/>
                  <a:gd name="connsiteX638" fmla="*/ 4821 w 10000"/>
                  <a:gd name="connsiteY638" fmla="*/ 9121 h 10323"/>
                  <a:gd name="connsiteX639" fmla="*/ 4755 w 10000"/>
                  <a:gd name="connsiteY639" fmla="*/ 9134 h 10323"/>
                  <a:gd name="connsiteX640" fmla="*/ 4671 w 10000"/>
                  <a:gd name="connsiteY640" fmla="*/ 9147 h 10323"/>
                  <a:gd name="connsiteX641" fmla="*/ 4599 w 10000"/>
                  <a:gd name="connsiteY641" fmla="*/ 9159 h 10323"/>
                  <a:gd name="connsiteX642" fmla="*/ 4528 w 10000"/>
                  <a:gd name="connsiteY642" fmla="*/ 9172 h 10323"/>
                  <a:gd name="connsiteX643" fmla="*/ 4462 w 10000"/>
                  <a:gd name="connsiteY643" fmla="*/ 9184 h 10323"/>
                  <a:gd name="connsiteX644" fmla="*/ 4390 w 10000"/>
                  <a:gd name="connsiteY644" fmla="*/ 9197 h 10323"/>
                  <a:gd name="connsiteX645" fmla="*/ 4330 w 10000"/>
                  <a:gd name="connsiteY645" fmla="*/ 9222 h 10323"/>
                  <a:gd name="connsiteX646" fmla="*/ 4258 w 10000"/>
                  <a:gd name="connsiteY646" fmla="*/ 9235 h 10323"/>
                  <a:gd name="connsiteX647" fmla="*/ 4187 w 10000"/>
                  <a:gd name="connsiteY647" fmla="*/ 9248 h 10323"/>
                  <a:gd name="connsiteX648" fmla="*/ 4121 w 10000"/>
                  <a:gd name="connsiteY648" fmla="*/ 9260 h 10323"/>
                  <a:gd name="connsiteX649" fmla="*/ 4061 w 10000"/>
                  <a:gd name="connsiteY649" fmla="*/ 9279 h 10323"/>
                  <a:gd name="connsiteX650" fmla="*/ 3989 w 10000"/>
                  <a:gd name="connsiteY650" fmla="*/ 9292 h 10323"/>
                  <a:gd name="connsiteX651" fmla="*/ 3929 w 10000"/>
                  <a:gd name="connsiteY651" fmla="*/ 9305 h 10323"/>
                  <a:gd name="connsiteX652" fmla="*/ 3870 w 10000"/>
                  <a:gd name="connsiteY652" fmla="*/ 9317 h 10323"/>
                  <a:gd name="connsiteX653" fmla="*/ 3816 w 10000"/>
                  <a:gd name="connsiteY653" fmla="*/ 9330 h 10323"/>
                  <a:gd name="connsiteX654" fmla="*/ 3744 w 10000"/>
                  <a:gd name="connsiteY654" fmla="*/ 9343 h 10323"/>
                  <a:gd name="connsiteX655" fmla="*/ 3684 w 10000"/>
                  <a:gd name="connsiteY655" fmla="*/ 9355 h 10323"/>
                  <a:gd name="connsiteX656" fmla="*/ 3624 w 10000"/>
                  <a:gd name="connsiteY656" fmla="*/ 9368 h 10323"/>
                  <a:gd name="connsiteX657" fmla="*/ 3577 w 10000"/>
                  <a:gd name="connsiteY657" fmla="*/ 9381 h 10323"/>
                  <a:gd name="connsiteX658" fmla="*/ 3523 w 10000"/>
                  <a:gd name="connsiteY658" fmla="*/ 9393 h 10323"/>
                  <a:gd name="connsiteX659" fmla="*/ 3463 w 10000"/>
                  <a:gd name="connsiteY659" fmla="*/ 9406 h 10323"/>
                  <a:gd name="connsiteX660" fmla="*/ 3415 w 10000"/>
                  <a:gd name="connsiteY660" fmla="*/ 9419 h 10323"/>
                  <a:gd name="connsiteX661" fmla="*/ 3367 w 10000"/>
                  <a:gd name="connsiteY661" fmla="*/ 9431 h 10323"/>
                  <a:gd name="connsiteX662" fmla="*/ 3307 w 10000"/>
                  <a:gd name="connsiteY662" fmla="*/ 9444 h 10323"/>
                  <a:gd name="connsiteX663" fmla="*/ 3260 w 10000"/>
                  <a:gd name="connsiteY663" fmla="*/ 9456 h 10323"/>
                  <a:gd name="connsiteX664" fmla="*/ 3212 w 10000"/>
                  <a:gd name="connsiteY664" fmla="*/ 9456 h 10323"/>
                  <a:gd name="connsiteX665" fmla="*/ 3182 w 10000"/>
                  <a:gd name="connsiteY665" fmla="*/ 9469 h 10323"/>
                  <a:gd name="connsiteX666" fmla="*/ 3134 w 10000"/>
                  <a:gd name="connsiteY666" fmla="*/ 9482 h 10323"/>
                  <a:gd name="connsiteX667" fmla="*/ 3086 w 10000"/>
                  <a:gd name="connsiteY667" fmla="*/ 9494 h 10323"/>
                  <a:gd name="connsiteX668" fmla="*/ 3050 w 10000"/>
                  <a:gd name="connsiteY668" fmla="*/ 9507 h 10323"/>
                  <a:gd name="connsiteX669" fmla="*/ 3014 w 10000"/>
                  <a:gd name="connsiteY669" fmla="*/ 9520 h 10323"/>
                  <a:gd name="connsiteX670" fmla="*/ 2978 w 10000"/>
                  <a:gd name="connsiteY670" fmla="*/ 9520 h 10323"/>
                  <a:gd name="connsiteX671" fmla="*/ 2943 w 10000"/>
                  <a:gd name="connsiteY671" fmla="*/ 9532 h 10323"/>
                  <a:gd name="connsiteX672" fmla="*/ 2907 w 10000"/>
                  <a:gd name="connsiteY672" fmla="*/ 9532 h 10323"/>
                  <a:gd name="connsiteX673" fmla="*/ 2889 w 10000"/>
                  <a:gd name="connsiteY673" fmla="*/ 9545 h 10323"/>
                  <a:gd name="connsiteX674" fmla="*/ 2829 w 10000"/>
                  <a:gd name="connsiteY674" fmla="*/ 9558 h 10323"/>
                  <a:gd name="connsiteX675" fmla="*/ 2793 w 10000"/>
                  <a:gd name="connsiteY675" fmla="*/ 9570 h 10323"/>
                  <a:gd name="connsiteX676" fmla="*/ 2757 w 10000"/>
                  <a:gd name="connsiteY676" fmla="*/ 9583 h 10323"/>
                  <a:gd name="connsiteX677" fmla="*/ 2733 w 10000"/>
                  <a:gd name="connsiteY677" fmla="*/ 9583 h 10323"/>
                  <a:gd name="connsiteX678" fmla="*/ 2709 w 10000"/>
                  <a:gd name="connsiteY678" fmla="*/ 9589 h 10323"/>
                  <a:gd name="connsiteX679" fmla="*/ 2709 w 10000"/>
                  <a:gd name="connsiteY679" fmla="*/ 9589 h 10323"/>
                  <a:gd name="connsiteX680" fmla="*/ 2709 w 10000"/>
                  <a:gd name="connsiteY680" fmla="*/ 9583 h 10323"/>
                  <a:gd name="connsiteX681" fmla="*/ 2697 w 10000"/>
                  <a:gd name="connsiteY681" fmla="*/ 9545 h 10323"/>
                  <a:gd name="connsiteX682" fmla="*/ 2697 w 10000"/>
                  <a:gd name="connsiteY682" fmla="*/ 9494 h 10323"/>
                  <a:gd name="connsiteX683" fmla="*/ 2685 w 10000"/>
                  <a:gd name="connsiteY683" fmla="*/ 9469 h 10323"/>
                  <a:gd name="connsiteX684" fmla="*/ 2685 w 10000"/>
                  <a:gd name="connsiteY684" fmla="*/ 9419 h 10323"/>
                  <a:gd name="connsiteX685" fmla="*/ 2685 w 10000"/>
                  <a:gd name="connsiteY685" fmla="*/ 9381 h 10323"/>
                  <a:gd name="connsiteX686" fmla="*/ 2673 w 10000"/>
                  <a:gd name="connsiteY686" fmla="*/ 9305 h 10323"/>
                  <a:gd name="connsiteX687" fmla="*/ 2661 w 10000"/>
                  <a:gd name="connsiteY687" fmla="*/ 9260 h 10323"/>
                  <a:gd name="connsiteX688" fmla="*/ 2661 w 10000"/>
                  <a:gd name="connsiteY688" fmla="*/ 9210 h 10323"/>
                  <a:gd name="connsiteX689" fmla="*/ 2650 w 10000"/>
                  <a:gd name="connsiteY689" fmla="*/ 9184 h 10323"/>
                  <a:gd name="connsiteX690" fmla="*/ 2650 w 10000"/>
                  <a:gd name="connsiteY690" fmla="*/ 9147 h 10323"/>
                  <a:gd name="connsiteX691" fmla="*/ 2650 w 10000"/>
                  <a:gd name="connsiteY691" fmla="*/ 9109 h 10323"/>
                  <a:gd name="connsiteX692" fmla="*/ 2638 w 10000"/>
                  <a:gd name="connsiteY692" fmla="*/ 9058 h 10323"/>
                  <a:gd name="connsiteX693" fmla="*/ 2626 w 10000"/>
                  <a:gd name="connsiteY693" fmla="*/ 9020 h 10323"/>
                  <a:gd name="connsiteX694" fmla="*/ 2626 w 10000"/>
                  <a:gd name="connsiteY694" fmla="*/ 8982 h 10323"/>
                  <a:gd name="connsiteX695" fmla="*/ 2614 w 10000"/>
                  <a:gd name="connsiteY695" fmla="*/ 8944 h 10323"/>
                  <a:gd name="connsiteX696" fmla="*/ 2602 w 10000"/>
                  <a:gd name="connsiteY696" fmla="*/ 8900 h 10323"/>
                  <a:gd name="connsiteX697" fmla="*/ 2602 w 10000"/>
                  <a:gd name="connsiteY697" fmla="*/ 8862 h 10323"/>
                  <a:gd name="connsiteX698" fmla="*/ 2590 w 10000"/>
                  <a:gd name="connsiteY698" fmla="*/ 8811 h 10323"/>
                  <a:gd name="connsiteX699" fmla="*/ 2590 w 10000"/>
                  <a:gd name="connsiteY699" fmla="*/ 8761 h 10323"/>
                  <a:gd name="connsiteX700" fmla="*/ 2578 w 10000"/>
                  <a:gd name="connsiteY700" fmla="*/ 8697 h 10323"/>
                  <a:gd name="connsiteX701" fmla="*/ 2572 w 10000"/>
                  <a:gd name="connsiteY701" fmla="*/ 8647 h 10323"/>
                  <a:gd name="connsiteX702" fmla="*/ 2560 w 10000"/>
                  <a:gd name="connsiteY702" fmla="*/ 8596 h 10323"/>
                  <a:gd name="connsiteX703" fmla="*/ 2548 w 10000"/>
                  <a:gd name="connsiteY703" fmla="*/ 8552 h 10323"/>
                  <a:gd name="connsiteX704" fmla="*/ 2536 w 10000"/>
                  <a:gd name="connsiteY704" fmla="*/ 8489 h 10323"/>
                  <a:gd name="connsiteX705" fmla="*/ 2536 w 10000"/>
                  <a:gd name="connsiteY705" fmla="*/ 8438 h 10323"/>
                  <a:gd name="connsiteX706" fmla="*/ 2524 w 10000"/>
                  <a:gd name="connsiteY706" fmla="*/ 8375 h 10323"/>
                  <a:gd name="connsiteX707" fmla="*/ 2512 w 10000"/>
                  <a:gd name="connsiteY707" fmla="*/ 8324 h 10323"/>
                  <a:gd name="connsiteX708" fmla="*/ 2488 w 10000"/>
                  <a:gd name="connsiteY708" fmla="*/ 8255 h 10323"/>
                  <a:gd name="connsiteX709" fmla="*/ 2476 w 10000"/>
                  <a:gd name="connsiteY709" fmla="*/ 8204 h 10323"/>
                  <a:gd name="connsiteX710" fmla="*/ 2464 w 10000"/>
                  <a:gd name="connsiteY710" fmla="*/ 8128 h 10323"/>
                  <a:gd name="connsiteX711" fmla="*/ 2452 w 10000"/>
                  <a:gd name="connsiteY711" fmla="*/ 8078 h 10323"/>
                  <a:gd name="connsiteX712" fmla="*/ 2440 w 10000"/>
                  <a:gd name="connsiteY712" fmla="*/ 8002 h 10323"/>
                  <a:gd name="connsiteX713" fmla="*/ 2428 w 10000"/>
                  <a:gd name="connsiteY713" fmla="*/ 7938 h 10323"/>
                  <a:gd name="connsiteX714" fmla="*/ 2416 w 10000"/>
                  <a:gd name="connsiteY714" fmla="*/ 7869 h 10323"/>
                  <a:gd name="connsiteX715" fmla="*/ 2404 w 10000"/>
                  <a:gd name="connsiteY715" fmla="*/ 7806 h 10323"/>
                  <a:gd name="connsiteX716" fmla="*/ 2380 w 10000"/>
                  <a:gd name="connsiteY716" fmla="*/ 7730 h 10323"/>
                  <a:gd name="connsiteX717" fmla="*/ 2356 w 10000"/>
                  <a:gd name="connsiteY717" fmla="*/ 7666 h 10323"/>
                  <a:gd name="connsiteX718" fmla="*/ 2344 w 10000"/>
                  <a:gd name="connsiteY718" fmla="*/ 7597 h 10323"/>
                  <a:gd name="connsiteX719" fmla="*/ 2333 w 10000"/>
                  <a:gd name="connsiteY719" fmla="*/ 7521 h 10323"/>
                  <a:gd name="connsiteX720" fmla="*/ 2309 w 10000"/>
                  <a:gd name="connsiteY720" fmla="*/ 7445 h 10323"/>
                  <a:gd name="connsiteX721" fmla="*/ 2297 w 10000"/>
                  <a:gd name="connsiteY721" fmla="*/ 7369 h 10323"/>
                  <a:gd name="connsiteX722" fmla="*/ 2273 w 10000"/>
                  <a:gd name="connsiteY722" fmla="*/ 7293 h 10323"/>
                  <a:gd name="connsiteX723" fmla="*/ 2261 w 10000"/>
                  <a:gd name="connsiteY723" fmla="*/ 7224 h 10323"/>
                  <a:gd name="connsiteX724" fmla="*/ 2243 w 10000"/>
                  <a:gd name="connsiteY724" fmla="*/ 7148 h 10323"/>
                  <a:gd name="connsiteX725" fmla="*/ 2219 w 10000"/>
                  <a:gd name="connsiteY725" fmla="*/ 7059 h 10323"/>
                  <a:gd name="connsiteX726" fmla="*/ 2195 w 10000"/>
                  <a:gd name="connsiteY726" fmla="*/ 6983 h 10323"/>
                  <a:gd name="connsiteX727" fmla="*/ 2171 w 10000"/>
                  <a:gd name="connsiteY727" fmla="*/ 6914 h 10323"/>
                  <a:gd name="connsiteX728" fmla="*/ 2147 w 10000"/>
                  <a:gd name="connsiteY728" fmla="*/ 6825 h 10323"/>
                  <a:gd name="connsiteX729" fmla="*/ 2135 w 10000"/>
                  <a:gd name="connsiteY729" fmla="*/ 6749 h 10323"/>
                  <a:gd name="connsiteX730" fmla="*/ 2111 w 10000"/>
                  <a:gd name="connsiteY730" fmla="*/ 6661 h 10323"/>
                  <a:gd name="connsiteX731" fmla="*/ 2087 w 10000"/>
                  <a:gd name="connsiteY731" fmla="*/ 6591 h 10323"/>
                  <a:gd name="connsiteX732" fmla="*/ 2051 w 10000"/>
                  <a:gd name="connsiteY732" fmla="*/ 6490 h 10323"/>
                  <a:gd name="connsiteX733" fmla="*/ 2028 w 10000"/>
                  <a:gd name="connsiteY733" fmla="*/ 6401 h 10323"/>
                  <a:gd name="connsiteX734" fmla="*/ 2004 w 10000"/>
                  <a:gd name="connsiteY734" fmla="*/ 6313 h 10323"/>
                  <a:gd name="connsiteX735" fmla="*/ 1980 w 10000"/>
                  <a:gd name="connsiteY735" fmla="*/ 6231 h 10323"/>
                  <a:gd name="connsiteX736" fmla="*/ 1944 w 10000"/>
                  <a:gd name="connsiteY736" fmla="*/ 6129 h 10323"/>
                  <a:gd name="connsiteX737" fmla="*/ 1926 w 10000"/>
                  <a:gd name="connsiteY737" fmla="*/ 6041 h 10323"/>
                  <a:gd name="connsiteX738" fmla="*/ 1902 w 10000"/>
                  <a:gd name="connsiteY738" fmla="*/ 5946 h 10323"/>
                  <a:gd name="connsiteX739" fmla="*/ 1878 w 10000"/>
                  <a:gd name="connsiteY739" fmla="*/ 5857 h 10323"/>
                  <a:gd name="connsiteX740" fmla="*/ 1854 w 10000"/>
                  <a:gd name="connsiteY740" fmla="*/ 5756 h 10323"/>
                  <a:gd name="connsiteX741" fmla="*/ 1818 w 10000"/>
                  <a:gd name="connsiteY741" fmla="*/ 5655 h 10323"/>
                  <a:gd name="connsiteX742" fmla="*/ 1794 w 10000"/>
                  <a:gd name="connsiteY742" fmla="*/ 5560 h 10323"/>
                  <a:gd name="connsiteX743" fmla="*/ 1770 w 10000"/>
                  <a:gd name="connsiteY743" fmla="*/ 5459 h 10323"/>
                  <a:gd name="connsiteX744" fmla="*/ 1734 w 10000"/>
                  <a:gd name="connsiteY744" fmla="*/ 5358 h 10323"/>
                  <a:gd name="connsiteX745" fmla="*/ 1711 w 10000"/>
                  <a:gd name="connsiteY745" fmla="*/ 5263 h 10323"/>
                  <a:gd name="connsiteX746" fmla="*/ 1675 w 10000"/>
                  <a:gd name="connsiteY746" fmla="*/ 5162 h 10323"/>
                  <a:gd name="connsiteX747" fmla="*/ 1651 w 10000"/>
                  <a:gd name="connsiteY747" fmla="*/ 5061 h 10323"/>
                  <a:gd name="connsiteX748" fmla="*/ 1615 w 10000"/>
                  <a:gd name="connsiteY748" fmla="*/ 4959 h 10323"/>
                  <a:gd name="connsiteX749" fmla="*/ 1597 w 10000"/>
                  <a:gd name="connsiteY749" fmla="*/ 4852 h 10323"/>
                  <a:gd name="connsiteX750" fmla="*/ 1561 w 10000"/>
                  <a:gd name="connsiteY750" fmla="*/ 4751 h 10323"/>
                  <a:gd name="connsiteX751" fmla="*/ 1537 w 10000"/>
                  <a:gd name="connsiteY751" fmla="*/ 4649 h 10323"/>
                  <a:gd name="connsiteX752" fmla="*/ 1501 w 10000"/>
                  <a:gd name="connsiteY752" fmla="*/ 4554 h 10323"/>
                  <a:gd name="connsiteX753" fmla="*/ 1477 w 10000"/>
                  <a:gd name="connsiteY753" fmla="*/ 4441 h 10323"/>
                  <a:gd name="connsiteX754" fmla="*/ 1441 w 10000"/>
                  <a:gd name="connsiteY754" fmla="*/ 4339 h 10323"/>
                  <a:gd name="connsiteX755" fmla="*/ 1417 w 10000"/>
                  <a:gd name="connsiteY755" fmla="*/ 4245 h 10323"/>
                  <a:gd name="connsiteX756" fmla="*/ 1394 w 10000"/>
                  <a:gd name="connsiteY756" fmla="*/ 4143 h 10323"/>
                  <a:gd name="connsiteX757" fmla="*/ 1370 w 10000"/>
                  <a:gd name="connsiteY757" fmla="*/ 4042 h 10323"/>
                  <a:gd name="connsiteX758" fmla="*/ 1334 w 10000"/>
                  <a:gd name="connsiteY758" fmla="*/ 3947 h 10323"/>
                  <a:gd name="connsiteX759" fmla="*/ 1310 w 10000"/>
                  <a:gd name="connsiteY759" fmla="*/ 3846 h 10323"/>
                  <a:gd name="connsiteX760" fmla="*/ 1280 w 10000"/>
                  <a:gd name="connsiteY760" fmla="*/ 3745 h 10323"/>
                  <a:gd name="connsiteX761" fmla="*/ 1256 w 10000"/>
                  <a:gd name="connsiteY761" fmla="*/ 3644 h 10323"/>
                  <a:gd name="connsiteX762" fmla="*/ 1232 w 10000"/>
                  <a:gd name="connsiteY762" fmla="*/ 3561 h 10323"/>
                  <a:gd name="connsiteX763" fmla="*/ 1208 w 10000"/>
                  <a:gd name="connsiteY763" fmla="*/ 3473 h 10323"/>
                  <a:gd name="connsiteX764" fmla="*/ 1172 w 10000"/>
                  <a:gd name="connsiteY764" fmla="*/ 3372 h 10323"/>
                  <a:gd name="connsiteX765" fmla="*/ 1148 w 10000"/>
                  <a:gd name="connsiteY765" fmla="*/ 3277 h 10323"/>
                  <a:gd name="connsiteX766" fmla="*/ 1124 w 10000"/>
                  <a:gd name="connsiteY766" fmla="*/ 3176 h 10323"/>
                  <a:gd name="connsiteX767" fmla="*/ 1100 w 10000"/>
                  <a:gd name="connsiteY767" fmla="*/ 3100 h 10323"/>
                  <a:gd name="connsiteX768" fmla="*/ 1077 w 10000"/>
                  <a:gd name="connsiteY768" fmla="*/ 2999 h 10323"/>
                  <a:gd name="connsiteX769" fmla="*/ 1041 w 10000"/>
                  <a:gd name="connsiteY769" fmla="*/ 2916 h 10323"/>
                  <a:gd name="connsiteX770" fmla="*/ 1029 w 10000"/>
                  <a:gd name="connsiteY770" fmla="*/ 2840 h 10323"/>
                  <a:gd name="connsiteX771" fmla="*/ 1005 w 10000"/>
                  <a:gd name="connsiteY771" fmla="*/ 2764 h 10323"/>
                  <a:gd name="connsiteX772" fmla="*/ 981 w 10000"/>
                  <a:gd name="connsiteY772" fmla="*/ 2689 h 10323"/>
                  <a:gd name="connsiteX773" fmla="*/ 963 w 10000"/>
                  <a:gd name="connsiteY773" fmla="*/ 2606 h 10323"/>
                  <a:gd name="connsiteX774" fmla="*/ 951 w 10000"/>
                  <a:gd name="connsiteY774" fmla="*/ 2530 h 10323"/>
                  <a:gd name="connsiteX775" fmla="*/ 927 w 10000"/>
                  <a:gd name="connsiteY775" fmla="*/ 2467 h 10323"/>
                  <a:gd name="connsiteX776" fmla="*/ 903 w 10000"/>
                  <a:gd name="connsiteY776" fmla="*/ 2391 h 10323"/>
                  <a:gd name="connsiteX777" fmla="*/ 891 w 10000"/>
                  <a:gd name="connsiteY777" fmla="*/ 2328 h 10323"/>
                  <a:gd name="connsiteX778" fmla="*/ 867 w 10000"/>
                  <a:gd name="connsiteY778" fmla="*/ 2271 h 10323"/>
                  <a:gd name="connsiteX779" fmla="*/ 855 w 10000"/>
                  <a:gd name="connsiteY779" fmla="*/ 2208 h 10323"/>
                  <a:gd name="connsiteX780" fmla="*/ 843 w 10000"/>
                  <a:gd name="connsiteY780" fmla="*/ 2145 h 10323"/>
                  <a:gd name="connsiteX781" fmla="*/ 819 w 10000"/>
                  <a:gd name="connsiteY781" fmla="*/ 2081 h 10323"/>
                  <a:gd name="connsiteX782" fmla="*/ 807 w 10000"/>
                  <a:gd name="connsiteY782" fmla="*/ 2031 h 10323"/>
                  <a:gd name="connsiteX783" fmla="*/ 783 w 10000"/>
                  <a:gd name="connsiteY783" fmla="*/ 1993 h 10323"/>
                  <a:gd name="connsiteX784" fmla="*/ 772 w 10000"/>
                  <a:gd name="connsiteY784" fmla="*/ 1949 h 10323"/>
                  <a:gd name="connsiteX785" fmla="*/ 760 w 10000"/>
                  <a:gd name="connsiteY785" fmla="*/ 1911 h 10323"/>
                  <a:gd name="connsiteX786" fmla="*/ 748 w 10000"/>
                  <a:gd name="connsiteY786" fmla="*/ 1873 h 10323"/>
                  <a:gd name="connsiteX787" fmla="*/ 748 w 10000"/>
                  <a:gd name="connsiteY787" fmla="*/ 1835 h 10323"/>
                  <a:gd name="connsiteX788" fmla="*/ 724 w 10000"/>
                  <a:gd name="connsiteY788" fmla="*/ 1771 h 10323"/>
                  <a:gd name="connsiteX789" fmla="*/ 724 w 10000"/>
                  <a:gd name="connsiteY789" fmla="*/ 1733 h 10323"/>
                  <a:gd name="connsiteX790" fmla="*/ 712 w 10000"/>
                  <a:gd name="connsiteY790" fmla="*/ 1708 h 10323"/>
                  <a:gd name="connsiteX791" fmla="*/ 712 w 10000"/>
                  <a:gd name="connsiteY791" fmla="*/ 1696 h 10323"/>
                  <a:gd name="connsiteX792" fmla="*/ 724 w 10000"/>
                  <a:gd name="connsiteY792" fmla="*/ 1696 h 10323"/>
                  <a:gd name="connsiteX793" fmla="*/ 783 w 10000"/>
                  <a:gd name="connsiteY793" fmla="*/ 1683 h 10323"/>
                  <a:gd name="connsiteX794" fmla="*/ 819 w 10000"/>
                  <a:gd name="connsiteY794" fmla="*/ 1670 h 10323"/>
                  <a:gd name="connsiteX795" fmla="*/ 867 w 10000"/>
                  <a:gd name="connsiteY795" fmla="*/ 1670 h 10323"/>
                  <a:gd name="connsiteX796" fmla="*/ 891 w 10000"/>
                  <a:gd name="connsiteY796" fmla="*/ 1658 h 10323"/>
                  <a:gd name="connsiteX797" fmla="*/ 927 w 10000"/>
                  <a:gd name="connsiteY797" fmla="*/ 1658 h 10323"/>
                  <a:gd name="connsiteX798" fmla="*/ 963 w 10000"/>
                  <a:gd name="connsiteY798" fmla="*/ 1658 h 10323"/>
                  <a:gd name="connsiteX799" fmla="*/ 993 w 10000"/>
                  <a:gd name="connsiteY799" fmla="*/ 1658 h 10323"/>
                  <a:gd name="connsiteX800" fmla="*/ 1017 w 10000"/>
                  <a:gd name="connsiteY800" fmla="*/ 1645 h 10323"/>
                  <a:gd name="connsiteX801" fmla="*/ 1053 w 10000"/>
                  <a:gd name="connsiteY801" fmla="*/ 1645 h 10323"/>
                  <a:gd name="connsiteX802" fmla="*/ 1100 w 10000"/>
                  <a:gd name="connsiteY802" fmla="*/ 1639 h 10323"/>
                  <a:gd name="connsiteX803" fmla="*/ 1136 w 10000"/>
                  <a:gd name="connsiteY803" fmla="*/ 1639 h 10323"/>
                  <a:gd name="connsiteX804" fmla="*/ 1172 w 10000"/>
                  <a:gd name="connsiteY804" fmla="*/ 1626 h 10323"/>
                  <a:gd name="connsiteX805" fmla="*/ 1220 w 10000"/>
                  <a:gd name="connsiteY805" fmla="*/ 1626 h 10323"/>
                  <a:gd name="connsiteX806" fmla="*/ 1268 w 10000"/>
                  <a:gd name="connsiteY806" fmla="*/ 1613 h 10323"/>
                  <a:gd name="connsiteX807" fmla="*/ 1310 w 10000"/>
                  <a:gd name="connsiteY807" fmla="*/ 1613 h 10323"/>
                  <a:gd name="connsiteX808" fmla="*/ 1358 w 10000"/>
                  <a:gd name="connsiteY808" fmla="*/ 1601 h 10323"/>
                  <a:gd name="connsiteX809" fmla="*/ 1406 w 10000"/>
                  <a:gd name="connsiteY809" fmla="*/ 1601 h 10323"/>
                  <a:gd name="connsiteX810" fmla="*/ 1465 w 10000"/>
                  <a:gd name="connsiteY810" fmla="*/ 1588 h 10323"/>
                  <a:gd name="connsiteX811" fmla="*/ 1513 w 10000"/>
                  <a:gd name="connsiteY811" fmla="*/ 1588 h 10323"/>
                  <a:gd name="connsiteX812" fmla="*/ 1561 w 10000"/>
                  <a:gd name="connsiteY812" fmla="*/ 1575 h 10323"/>
                  <a:gd name="connsiteX813" fmla="*/ 1615 w 10000"/>
                  <a:gd name="connsiteY813" fmla="*/ 1575 h 10323"/>
                  <a:gd name="connsiteX814" fmla="*/ 1675 w 10000"/>
                  <a:gd name="connsiteY814" fmla="*/ 1563 h 10323"/>
                  <a:gd name="connsiteX815" fmla="*/ 1746 w 10000"/>
                  <a:gd name="connsiteY815" fmla="*/ 1563 h 10323"/>
                  <a:gd name="connsiteX816" fmla="*/ 1794 w 10000"/>
                  <a:gd name="connsiteY816" fmla="*/ 1550 h 10323"/>
                  <a:gd name="connsiteX817" fmla="*/ 1854 w 10000"/>
                  <a:gd name="connsiteY817" fmla="*/ 1537 h 10323"/>
                  <a:gd name="connsiteX818" fmla="*/ 1914 w 10000"/>
                  <a:gd name="connsiteY818" fmla="*/ 1525 h 10323"/>
                  <a:gd name="connsiteX819" fmla="*/ 1980 w 10000"/>
                  <a:gd name="connsiteY819" fmla="*/ 1525 h 10323"/>
                  <a:gd name="connsiteX820" fmla="*/ 2039 w 10000"/>
                  <a:gd name="connsiteY820" fmla="*/ 1512 h 10323"/>
                  <a:gd name="connsiteX821" fmla="*/ 2111 w 10000"/>
                  <a:gd name="connsiteY821" fmla="*/ 1499 h 10323"/>
                  <a:gd name="connsiteX822" fmla="*/ 2171 w 10000"/>
                  <a:gd name="connsiteY822" fmla="*/ 1499 h 10323"/>
                  <a:gd name="connsiteX823" fmla="*/ 2243 w 10000"/>
                  <a:gd name="connsiteY823" fmla="*/ 1487 h 10323"/>
                  <a:gd name="connsiteX824" fmla="*/ 2297 w 10000"/>
                  <a:gd name="connsiteY824" fmla="*/ 1474 h 10323"/>
                  <a:gd name="connsiteX825" fmla="*/ 2368 w 10000"/>
                  <a:gd name="connsiteY825" fmla="*/ 1474 h 10323"/>
                  <a:gd name="connsiteX826" fmla="*/ 2440 w 10000"/>
                  <a:gd name="connsiteY826" fmla="*/ 1462 h 10323"/>
                  <a:gd name="connsiteX827" fmla="*/ 2512 w 10000"/>
                  <a:gd name="connsiteY827" fmla="*/ 1449 h 10323"/>
                  <a:gd name="connsiteX828" fmla="*/ 2578 w 10000"/>
                  <a:gd name="connsiteY828" fmla="*/ 1436 h 10323"/>
                  <a:gd name="connsiteX829" fmla="*/ 2661 w 10000"/>
                  <a:gd name="connsiteY829" fmla="*/ 1424 h 10323"/>
                  <a:gd name="connsiteX830" fmla="*/ 2733 w 10000"/>
                  <a:gd name="connsiteY830" fmla="*/ 1411 h 10323"/>
                  <a:gd name="connsiteX831" fmla="*/ 2805 w 10000"/>
                  <a:gd name="connsiteY831" fmla="*/ 1411 h 10323"/>
                  <a:gd name="connsiteX832" fmla="*/ 2877 w 10000"/>
                  <a:gd name="connsiteY832" fmla="*/ 1398 h 10323"/>
                  <a:gd name="connsiteX833" fmla="*/ 2955 w 10000"/>
                  <a:gd name="connsiteY833" fmla="*/ 1386 h 10323"/>
                  <a:gd name="connsiteX834" fmla="*/ 3026 w 10000"/>
                  <a:gd name="connsiteY834" fmla="*/ 1373 h 10323"/>
                  <a:gd name="connsiteX835" fmla="*/ 3098 w 10000"/>
                  <a:gd name="connsiteY835" fmla="*/ 1360 h 10323"/>
                  <a:gd name="connsiteX836" fmla="*/ 3182 w 10000"/>
                  <a:gd name="connsiteY836" fmla="*/ 1348 h 10323"/>
                  <a:gd name="connsiteX837" fmla="*/ 3248 w 10000"/>
                  <a:gd name="connsiteY837" fmla="*/ 1348 h 10323"/>
                  <a:gd name="connsiteX838" fmla="*/ 3331 w 10000"/>
                  <a:gd name="connsiteY838" fmla="*/ 1335 h 10323"/>
                  <a:gd name="connsiteX839" fmla="*/ 3415 w 10000"/>
                  <a:gd name="connsiteY839" fmla="*/ 1322 h 10323"/>
                  <a:gd name="connsiteX840" fmla="*/ 3487 w 10000"/>
                  <a:gd name="connsiteY840" fmla="*/ 1316 h 10323"/>
                  <a:gd name="connsiteX841" fmla="*/ 3565 w 10000"/>
                  <a:gd name="connsiteY841" fmla="*/ 1316 h 10323"/>
                  <a:gd name="connsiteX842" fmla="*/ 3648 w 10000"/>
                  <a:gd name="connsiteY842" fmla="*/ 1291 h 10323"/>
                  <a:gd name="connsiteX843" fmla="*/ 3732 w 10000"/>
                  <a:gd name="connsiteY843" fmla="*/ 1291 h 10323"/>
                  <a:gd name="connsiteX844" fmla="*/ 3816 w 10000"/>
                  <a:gd name="connsiteY844" fmla="*/ 1278 h 10323"/>
                  <a:gd name="connsiteX845" fmla="*/ 3882 w 10000"/>
                  <a:gd name="connsiteY845" fmla="*/ 1265 h 10323"/>
                  <a:gd name="connsiteX846" fmla="*/ 3965 w 10000"/>
                  <a:gd name="connsiteY846" fmla="*/ 1253 h 10323"/>
                  <a:gd name="connsiteX847" fmla="*/ 4049 w 10000"/>
                  <a:gd name="connsiteY847" fmla="*/ 1253 h 10323"/>
                  <a:gd name="connsiteX848" fmla="*/ 4133 w 10000"/>
                  <a:gd name="connsiteY848" fmla="*/ 1227 h 10323"/>
                  <a:gd name="connsiteX849" fmla="*/ 4211 w 10000"/>
                  <a:gd name="connsiteY849" fmla="*/ 1227 h 10323"/>
                  <a:gd name="connsiteX850" fmla="*/ 4282 w 10000"/>
                  <a:gd name="connsiteY850" fmla="*/ 1202 h 10323"/>
                  <a:gd name="connsiteX851" fmla="*/ 4366 w 10000"/>
                  <a:gd name="connsiteY851" fmla="*/ 1202 h 10323"/>
                  <a:gd name="connsiteX852" fmla="*/ 4450 w 10000"/>
                  <a:gd name="connsiteY852" fmla="*/ 1190 h 10323"/>
                  <a:gd name="connsiteX853" fmla="*/ 4528 w 10000"/>
                  <a:gd name="connsiteY853" fmla="*/ 1177 h 10323"/>
                  <a:gd name="connsiteX854" fmla="*/ 4611 w 10000"/>
                  <a:gd name="connsiteY854" fmla="*/ 1164 h 10323"/>
                  <a:gd name="connsiteX855" fmla="*/ 4695 w 10000"/>
                  <a:gd name="connsiteY855" fmla="*/ 1164 h 10323"/>
                  <a:gd name="connsiteX856" fmla="*/ 4767 w 10000"/>
                  <a:gd name="connsiteY856" fmla="*/ 1139 h 10323"/>
                  <a:gd name="connsiteX857" fmla="*/ 4856 w 10000"/>
                  <a:gd name="connsiteY857" fmla="*/ 1139 h 10323"/>
                  <a:gd name="connsiteX858" fmla="*/ 4928 w 10000"/>
                  <a:gd name="connsiteY858" fmla="*/ 1126 h 10323"/>
                  <a:gd name="connsiteX859" fmla="*/ 5012 w 10000"/>
                  <a:gd name="connsiteY859" fmla="*/ 1114 h 10323"/>
                  <a:gd name="connsiteX860" fmla="*/ 5084 w 10000"/>
                  <a:gd name="connsiteY860" fmla="*/ 1101 h 10323"/>
                  <a:gd name="connsiteX861" fmla="*/ 5173 w 10000"/>
                  <a:gd name="connsiteY861" fmla="*/ 1101 h 10323"/>
                  <a:gd name="connsiteX862" fmla="*/ 5245 w 10000"/>
                  <a:gd name="connsiteY862" fmla="*/ 1088 h 10323"/>
                  <a:gd name="connsiteX863" fmla="*/ 5329 w 10000"/>
                  <a:gd name="connsiteY863" fmla="*/ 1088 h 10323"/>
                  <a:gd name="connsiteX864" fmla="*/ 5413 w 10000"/>
                  <a:gd name="connsiteY864" fmla="*/ 1076 h 10323"/>
                  <a:gd name="connsiteX865" fmla="*/ 5478 w 10000"/>
                  <a:gd name="connsiteY865" fmla="*/ 1063 h 10323"/>
                  <a:gd name="connsiteX866" fmla="*/ 5562 w 10000"/>
                  <a:gd name="connsiteY866" fmla="*/ 1050 h 10323"/>
                  <a:gd name="connsiteX867" fmla="*/ 5646 w 10000"/>
                  <a:gd name="connsiteY867" fmla="*/ 1050 h 10323"/>
                  <a:gd name="connsiteX868" fmla="*/ 5718 w 10000"/>
                  <a:gd name="connsiteY868" fmla="*/ 1025 h 10323"/>
                  <a:gd name="connsiteX869" fmla="*/ 5795 w 10000"/>
                  <a:gd name="connsiteY869" fmla="*/ 1025 h 10323"/>
                  <a:gd name="connsiteX870" fmla="*/ 5867 w 10000"/>
                  <a:gd name="connsiteY870" fmla="*/ 1012 h 10323"/>
                  <a:gd name="connsiteX871" fmla="*/ 5951 w 10000"/>
                  <a:gd name="connsiteY871" fmla="*/ 1012 h 10323"/>
                  <a:gd name="connsiteX872" fmla="*/ 6023 w 10000"/>
                  <a:gd name="connsiteY872" fmla="*/ 1000 h 10323"/>
                  <a:gd name="connsiteX873" fmla="*/ 6089 w 10000"/>
                  <a:gd name="connsiteY873" fmla="*/ 1000 h 10323"/>
                  <a:gd name="connsiteX874" fmla="*/ 6172 w 10000"/>
                  <a:gd name="connsiteY874" fmla="*/ 987 h 10323"/>
                  <a:gd name="connsiteX875" fmla="*/ 6244 w 10000"/>
                  <a:gd name="connsiteY875" fmla="*/ 987 h 10323"/>
                  <a:gd name="connsiteX876" fmla="*/ 6316 w 10000"/>
                  <a:gd name="connsiteY876" fmla="*/ 981 h 10323"/>
                  <a:gd name="connsiteX877" fmla="*/ 6388 w 10000"/>
                  <a:gd name="connsiteY877" fmla="*/ 981 h 10323"/>
                  <a:gd name="connsiteX878" fmla="*/ 6453 w 10000"/>
                  <a:gd name="connsiteY878" fmla="*/ 968 h 10323"/>
                  <a:gd name="connsiteX879" fmla="*/ 6525 w 10000"/>
                  <a:gd name="connsiteY879" fmla="*/ 968 h 10323"/>
                  <a:gd name="connsiteX880" fmla="*/ 6585 w 10000"/>
                  <a:gd name="connsiteY880" fmla="*/ 956 h 10323"/>
                  <a:gd name="connsiteX881" fmla="*/ 6645 w 10000"/>
                  <a:gd name="connsiteY881" fmla="*/ 956 h 10323"/>
                  <a:gd name="connsiteX882" fmla="*/ 6711 w 10000"/>
                  <a:gd name="connsiteY882" fmla="*/ 943 h 10323"/>
                  <a:gd name="connsiteX883" fmla="*/ 6770 w 10000"/>
                  <a:gd name="connsiteY883" fmla="*/ 943 h 10323"/>
                  <a:gd name="connsiteX884" fmla="*/ 6830 w 10000"/>
                  <a:gd name="connsiteY884" fmla="*/ 943 h 10323"/>
                  <a:gd name="connsiteX885" fmla="*/ 6890 w 10000"/>
                  <a:gd name="connsiteY885" fmla="*/ 930 h 10323"/>
                  <a:gd name="connsiteX886" fmla="*/ 6938 w 10000"/>
                  <a:gd name="connsiteY886" fmla="*/ 930 h 10323"/>
                  <a:gd name="connsiteX887" fmla="*/ 7010 w 10000"/>
                  <a:gd name="connsiteY887" fmla="*/ 930 h 10323"/>
                  <a:gd name="connsiteX888" fmla="*/ 7051 w 10000"/>
                  <a:gd name="connsiteY888" fmla="*/ 918 h 10323"/>
                  <a:gd name="connsiteX889" fmla="*/ 7111 w 10000"/>
                  <a:gd name="connsiteY889" fmla="*/ 918 h 10323"/>
                  <a:gd name="connsiteX890" fmla="*/ 7159 w 10000"/>
                  <a:gd name="connsiteY890" fmla="*/ 918 h 10323"/>
                  <a:gd name="connsiteX891" fmla="*/ 7207 w 10000"/>
                  <a:gd name="connsiteY891" fmla="*/ 918 h 10323"/>
                  <a:gd name="connsiteX892" fmla="*/ 7255 w 10000"/>
                  <a:gd name="connsiteY892" fmla="*/ 905 h 10323"/>
                  <a:gd name="connsiteX893" fmla="*/ 7303 w 10000"/>
                  <a:gd name="connsiteY893" fmla="*/ 905 h 10323"/>
                  <a:gd name="connsiteX894" fmla="*/ 7344 w 10000"/>
                  <a:gd name="connsiteY894" fmla="*/ 905 h 10323"/>
                  <a:gd name="connsiteX895" fmla="*/ 7392 w 10000"/>
                  <a:gd name="connsiteY895" fmla="*/ 905 h 10323"/>
                  <a:gd name="connsiteX896" fmla="*/ 7416 w 10000"/>
                  <a:gd name="connsiteY896" fmla="*/ 892 h 10323"/>
                  <a:gd name="connsiteX897" fmla="*/ 7452 w 10000"/>
                  <a:gd name="connsiteY897" fmla="*/ 892 h 10323"/>
                  <a:gd name="connsiteX898" fmla="*/ 7500 w 10000"/>
                  <a:gd name="connsiteY898" fmla="*/ 880 h 10323"/>
                  <a:gd name="connsiteX899" fmla="*/ 7536 w 10000"/>
                  <a:gd name="connsiteY899" fmla="*/ 880 h 10323"/>
                  <a:gd name="connsiteX900" fmla="*/ 7596 w 10000"/>
                  <a:gd name="connsiteY900" fmla="*/ 880 h 10323"/>
                  <a:gd name="connsiteX901" fmla="*/ 7644 w 10000"/>
                  <a:gd name="connsiteY901" fmla="*/ 880 h 10323"/>
                  <a:gd name="connsiteX902" fmla="*/ 7673 w 10000"/>
                  <a:gd name="connsiteY902" fmla="*/ 880 h 10323"/>
                  <a:gd name="connsiteX903" fmla="*/ 7697 w 10000"/>
                  <a:gd name="connsiteY903" fmla="*/ 880 h 10323"/>
                  <a:gd name="connsiteX904" fmla="*/ 7721 w 10000"/>
                  <a:gd name="connsiteY904" fmla="*/ 880 h 10323"/>
                  <a:gd name="connsiteX905" fmla="*/ 7733 w 10000"/>
                  <a:gd name="connsiteY905" fmla="*/ 880 h 10323"/>
                  <a:gd name="connsiteX906" fmla="*/ 7738 w 10000"/>
                  <a:gd name="connsiteY906" fmla="*/ 901 h 10323"/>
                  <a:gd name="connsiteX907" fmla="*/ 8134 w 10000"/>
                  <a:gd name="connsiteY907" fmla="*/ 323 h 10323"/>
                  <a:gd name="connsiteX908" fmla="*/ 7555 w 10000"/>
                  <a:gd name="connsiteY908" fmla="*/ 1171 h 10323"/>
                  <a:gd name="connsiteX0" fmla="*/ 8488 w 10000"/>
                  <a:gd name="connsiteY0" fmla="*/ 642 h 10323"/>
                  <a:gd name="connsiteX1" fmla="*/ 8122 w 10000"/>
                  <a:gd name="connsiteY1" fmla="*/ 323 h 10323"/>
                  <a:gd name="connsiteX2" fmla="*/ 8110 w 10000"/>
                  <a:gd name="connsiteY2" fmla="*/ 323 h 10323"/>
                  <a:gd name="connsiteX3" fmla="*/ 8062 w 10000"/>
                  <a:gd name="connsiteY3" fmla="*/ 323 h 10323"/>
                  <a:gd name="connsiteX4" fmla="*/ 8014 w 10000"/>
                  <a:gd name="connsiteY4" fmla="*/ 329 h 10323"/>
                  <a:gd name="connsiteX5" fmla="*/ 7978 w 10000"/>
                  <a:gd name="connsiteY5" fmla="*/ 329 h 10323"/>
                  <a:gd name="connsiteX6" fmla="*/ 7949 w 10000"/>
                  <a:gd name="connsiteY6" fmla="*/ 329 h 10323"/>
                  <a:gd name="connsiteX7" fmla="*/ 7913 w 10000"/>
                  <a:gd name="connsiteY7" fmla="*/ 329 h 10323"/>
                  <a:gd name="connsiteX8" fmla="*/ 7889 w 10000"/>
                  <a:gd name="connsiteY8" fmla="*/ 342 h 10323"/>
                  <a:gd name="connsiteX9" fmla="*/ 7841 w 10000"/>
                  <a:gd name="connsiteY9" fmla="*/ 342 h 10323"/>
                  <a:gd name="connsiteX10" fmla="*/ 7793 w 10000"/>
                  <a:gd name="connsiteY10" fmla="*/ 355 h 10323"/>
                  <a:gd name="connsiteX11" fmla="*/ 7745 w 10000"/>
                  <a:gd name="connsiteY11" fmla="*/ 355 h 10323"/>
                  <a:gd name="connsiteX12" fmla="*/ 7697 w 10000"/>
                  <a:gd name="connsiteY12" fmla="*/ 367 h 10323"/>
                  <a:gd name="connsiteX13" fmla="*/ 7656 w 10000"/>
                  <a:gd name="connsiteY13" fmla="*/ 367 h 10323"/>
                  <a:gd name="connsiteX14" fmla="*/ 7596 w 10000"/>
                  <a:gd name="connsiteY14" fmla="*/ 367 h 10323"/>
                  <a:gd name="connsiteX15" fmla="*/ 7536 w 10000"/>
                  <a:gd name="connsiteY15" fmla="*/ 380 h 10323"/>
                  <a:gd name="connsiteX16" fmla="*/ 7476 w 10000"/>
                  <a:gd name="connsiteY16" fmla="*/ 380 h 10323"/>
                  <a:gd name="connsiteX17" fmla="*/ 7404 w 10000"/>
                  <a:gd name="connsiteY17" fmla="*/ 380 h 10323"/>
                  <a:gd name="connsiteX18" fmla="*/ 7344 w 10000"/>
                  <a:gd name="connsiteY18" fmla="*/ 393 h 10323"/>
                  <a:gd name="connsiteX19" fmla="*/ 7291 w 10000"/>
                  <a:gd name="connsiteY19" fmla="*/ 393 h 10323"/>
                  <a:gd name="connsiteX20" fmla="*/ 7231 w 10000"/>
                  <a:gd name="connsiteY20" fmla="*/ 405 h 10323"/>
                  <a:gd name="connsiteX21" fmla="*/ 7147 w 10000"/>
                  <a:gd name="connsiteY21" fmla="*/ 405 h 10323"/>
                  <a:gd name="connsiteX22" fmla="*/ 7075 w 10000"/>
                  <a:gd name="connsiteY22" fmla="*/ 418 h 10323"/>
                  <a:gd name="connsiteX23" fmla="*/ 7010 w 10000"/>
                  <a:gd name="connsiteY23" fmla="*/ 418 h 10323"/>
                  <a:gd name="connsiteX24" fmla="*/ 6926 w 10000"/>
                  <a:gd name="connsiteY24" fmla="*/ 431 h 10323"/>
                  <a:gd name="connsiteX25" fmla="*/ 6854 w 10000"/>
                  <a:gd name="connsiteY25" fmla="*/ 443 h 10323"/>
                  <a:gd name="connsiteX26" fmla="*/ 6770 w 10000"/>
                  <a:gd name="connsiteY26" fmla="*/ 456 h 10323"/>
                  <a:gd name="connsiteX27" fmla="*/ 6705 w 10000"/>
                  <a:gd name="connsiteY27" fmla="*/ 456 h 10323"/>
                  <a:gd name="connsiteX28" fmla="*/ 6621 w 10000"/>
                  <a:gd name="connsiteY28" fmla="*/ 468 h 10323"/>
                  <a:gd name="connsiteX29" fmla="*/ 6537 w 10000"/>
                  <a:gd name="connsiteY29" fmla="*/ 468 h 10323"/>
                  <a:gd name="connsiteX30" fmla="*/ 6453 w 10000"/>
                  <a:gd name="connsiteY30" fmla="*/ 481 h 10323"/>
                  <a:gd name="connsiteX31" fmla="*/ 6364 w 10000"/>
                  <a:gd name="connsiteY31" fmla="*/ 494 h 10323"/>
                  <a:gd name="connsiteX32" fmla="*/ 6280 w 10000"/>
                  <a:gd name="connsiteY32" fmla="*/ 506 h 10323"/>
                  <a:gd name="connsiteX33" fmla="*/ 6184 w 10000"/>
                  <a:gd name="connsiteY33" fmla="*/ 519 h 10323"/>
                  <a:gd name="connsiteX34" fmla="*/ 6100 w 10000"/>
                  <a:gd name="connsiteY34" fmla="*/ 532 h 10323"/>
                  <a:gd name="connsiteX35" fmla="*/ 6011 w 10000"/>
                  <a:gd name="connsiteY35" fmla="*/ 532 h 10323"/>
                  <a:gd name="connsiteX36" fmla="*/ 5927 w 10000"/>
                  <a:gd name="connsiteY36" fmla="*/ 544 h 10323"/>
                  <a:gd name="connsiteX37" fmla="*/ 5831 w 10000"/>
                  <a:gd name="connsiteY37" fmla="*/ 557 h 10323"/>
                  <a:gd name="connsiteX38" fmla="*/ 5742 w 10000"/>
                  <a:gd name="connsiteY38" fmla="*/ 570 h 10323"/>
                  <a:gd name="connsiteX39" fmla="*/ 5658 w 10000"/>
                  <a:gd name="connsiteY39" fmla="*/ 570 h 10323"/>
                  <a:gd name="connsiteX40" fmla="*/ 5562 w 10000"/>
                  <a:gd name="connsiteY40" fmla="*/ 582 h 10323"/>
                  <a:gd name="connsiteX41" fmla="*/ 5467 w 10000"/>
                  <a:gd name="connsiteY41" fmla="*/ 595 h 10323"/>
                  <a:gd name="connsiteX42" fmla="*/ 5377 w 10000"/>
                  <a:gd name="connsiteY42" fmla="*/ 608 h 10323"/>
                  <a:gd name="connsiteX43" fmla="*/ 5281 w 10000"/>
                  <a:gd name="connsiteY43" fmla="*/ 608 h 10323"/>
                  <a:gd name="connsiteX44" fmla="*/ 5185 w 10000"/>
                  <a:gd name="connsiteY44" fmla="*/ 633 h 10323"/>
                  <a:gd name="connsiteX45" fmla="*/ 5096 w 10000"/>
                  <a:gd name="connsiteY45" fmla="*/ 646 h 10323"/>
                  <a:gd name="connsiteX46" fmla="*/ 5000 w 10000"/>
                  <a:gd name="connsiteY46" fmla="*/ 652 h 10323"/>
                  <a:gd name="connsiteX47" fmla="*/ 4904 w 10000"/>
                  <a:gd name="connsiteY47" fmla="*/ 652 h 10323"/>
                  <a:gd name="connsiteX48" fmla="*/ 4809 w 10000"/>
                  <a:gd name="connsiteY48" fmla="*/ 665 h 10323"/>
                  <a:gd name="connsiteX49" fmla="*/ 4719 w 10000"/>
                  <a:gd name="connsiteY49" fmla="*/ 677 h 10323"/>
                  <a:gd name="connsiteX50" fmla="*/ 4623 w 10000"/>
                  <a:gd name="connsiteY50" fmla="*/ 690 h 10323"/>
                  <a:gd name="connsiteX51" fmla="*/ 4528 w 10000"/>
                  <a:gd name="connsiteY51" fmla="*/ 703 h 10323"/>
                  <a:gd name="connsiteX52" fmla="*/ 4438 w 10000"/>
                  <a:gd name="connsiteY52" fmla="*/ 715 h 10323"/>
                  <a:gd name="connsiteX53" fmla="*/ 4354 w 10000"/>
                  <a:gd name="connsiteY53" fmla="*/ 728 h 10323"/>
                  <a:gd name="connsiteX54" fmla="*/ 4258 w 10000"/>
                  <a:gd name="connsiteY54" fmla="*/ 740 h 10323"/>
                  <a:gd name="connsiteX55" fmla="*/ 4163 w 10000"/>
                  <a:gd name="connsiteY55" fmla="*/ 753 h 10323"/>
                  <a:gd name="connsiteX56" fmla="*/ 4073 w 10000"/>
                  <a:gd name="connsiteY56" fmla="*/ 766 h 10323"/>
                  <a:gd name="connsiteX57" fmla="*/ 3977 w 10000"/>
                  <a:gd name="connsiteY57" fmla="*/ 778 h 10323"/>
                  <a:gd name="connsiteX58" fmla="*/ 3882 w 10000"/>
                  <a:gd name="connsiteY58" fmla="*/ 791 h 10323"/>
                  <a:gd name="connsiteX59" fmla="*/ 3804 w 10000"/>
                  <a:gd name="connsiteY59" fmla="*/ 804 h 10323"/>
                  <a:gd name="connsiteX60" fmla="*/ 3720 w 10000"/>
                  <a:gd name="connsiteY60" fmla="*/ 816 h 10323"/>
                  <a:gd name="connsiteX61" fmla="*/ 3624 w 10000"/>
                  <a:gd name="connsiteY61" fmla="*/ 829 h 10323"/>
                  <a:gd name="connsiteX62" fmla="*/ 3541 w 10000"/>
                  <a:gd name="connsiteY62" fmla="*/ 842 h 10323"/>
                  <a:gd name="connsiteX63" fmla="*/ 3463 w 10000"/>
                  <a:gd name="connsiteY63" fmla="*/ 854 h 10323"/>
                  <a:gd name="connsiteX64" fmla="*/ 3367 w 10000"/>
                  <a:gd name="connsiteY64" fmla="*/ 867 h 10323"/>
                  <a:gd name="connsiteX65" fmla="*/ 3283 w 10000"/>
                  <a:gd name="connsiteY65" fmla="*/ 867 h 10323"/>
                  <a:gd name="connsiteX66" fmla="*/ 3194 w 10000"/>
                  <a:gd name="connsiteY66" fmla="*/ 880 h 10323"/>
                  <a:gd name="connsiteX67" fmla="*/ 3110 w 10000"/>
                  <a:gd name="connsiteY67" fmla="*/ 905 h 10323"/>
                  <a:gd name="connsiteX68" fmla="*/ 3014 w 10000"/>
                  <a:gd name="connsiteY68" fmla="*/ 918 h 10323"/>
                  <a:gd name="connsiteX69" fmla="*/ 2931 w 10000"/>
                  <a:gd name="connsiteY69" fmla="*/ 918 h 10323"/>
                  <a:gd name="connsiteX70" fmla="*/ 2853 w 10000"/>
                  <a:gd name="connsiteY70" fmla="*/ 930 h 10323"/>
                  <a:gd name="connsiteX71" fmla="*/ 2757 w 10000"/>
                  <a:gd name="connsiteY71" fmla="*/ 943 h 10323"/>
                  <a:gd name="connsiteX72" fmla="*/ 2673 w 10000"/>
                  <a:gd name="connsiteY72" fmla="*/ 956 h 10323"/>
                  <a:gd name="connsiteX73" fmla="*/ 2590 w 10000"/>
                  <a:gd name="connsiteY73" fmla="*/ 968 h 10323"/>
                  <a:gd name="connsiteX74" fmla="*/ 2512 w 10000"/>
                  <a:gd name="connsiteY74" fmla="*/ 981 h 10323"/>
                  <a:gd name="connsiteX75" fmla="*/ 2428 w 10000"/>
                  <a:gd name="connsiteY75" fmla="*/ 987 h 10323"/>
                  <a:gd name="connsiteX76" fmla="*/ 2344 w 10000"/>
                  <a:gd name="connsiteY76" fmla="*/ 1000 h 10323"/>
                  <a:gd name="connsiteX77" fmla="*/ 2261 w 10000"/>
                  <a:gd name="connsiteY77" fmla="*/ 1012 h 10323"/>
                  <a:gd name="connsiteX78" fmla="*/ 2183 w 10000"/>
                  <a:gd name="connsiteY78" fmla="*/ 1025 h 10323"/>
                  <a:gd name="connsiteX79" fmla="*/ 2099 w 10000"/>
                  <a:gd name="connsiteY79" fmla="*/ 1025 h 10323"/>
                  <a:gd name="connsiteX80" fmla="*/ 2028 w 10000"/>
                  <a:gd name="connsiteY80" fmla="*/ 1050 h 10323"/>
                  <a:gd name="connsiteX81" fmla="*/ 1944 w 10000"/>
                  <a:gd name="connsiteY81" fmla="*/ 1063 h 10323"/>
                  <a:gd name="connsiteX82" fmla="*/ 1866 w 10000"/>
                  <a:gd name="connsiteY82" fmla="*/ 1076 h 10323"/>
                  <a:gd name="connsiteX83" fmla="*/ 1794 w 10000"/>
                  <a:gd name="connsiteY83" fmla="*/ 1076 h 10323"/>
                  <a:gd name="connsiteX84" fmla="*/ 1722 w 10000"/>
                  <a:gd name="connsiteY84" fmla="*/ 1101 h 10323"/>
                  <a:gd name="connsiteX85" fmla="*/ 1639 w 10000"/>
                  <a:gd name="connsiteY85" fmla="*/ 1101 h 10323"/>
                  <a:gd name="connsiteX86" fmla="*/ 1573 w 10000"/>
                  <a:gd name="connsiteY86" fmla="*/ 1114 h 10323"/>
                  <a:gd name="connsiteX87" fmla="*/ 1501 w 10000"/>
                  <a:gd name="connsiteY87" fmla="*/ 1126 h 10323"/>
                  <a:gd name="connsiteX88" fmla="*/ 1429 w 10000"/>
                  <a:gd name="connsiteY88" fmla="*/ 1139 h 10323"/>
                  <a:gd name="connsiteX89" fmla="*/ 1358 w 10000"/>
                  <a:gd name="connsiteY89" fmla="*/ 1139 h 10323"/>
                  <a:gd name="connsiteX90" fmla="*/ 1292 w 10000"/>
                  <a:gd name="connsiteY90" fmla="*/ 1164 h 10323"/>
                  <a:gd name="connsiteX91" fmla="*/ 1232 w 10000"/>
                  <a:gd name="connsiteY91" fmla="*/ 1177 h 10323"/>
                  <a:gd name="connsiteX92" fmla="*/ 1160 w 10000"/>
                  <a:gd name="connsiteY92" fmla="*/ 1190 h 10323"/>
                  <a:gd name="connsiteX93" fmla="*/ 1089 w 10000"/>
                  <a:gd name="connsiteY93" fmla="*/ 1190 h 10323"/>
                  <a:gd name="connsiteX94" fmla="*/ 1029 w 10000"/>
                  <a:gd name="connsiteY94" fmla="*/ 1202 h 10323"/>
                  <a:gd name="connsiteX95" fmla="*/ 963 w 10000"/>
                  <a:gd name="connsiteY95" fmla="*/ 1202 h 10323"/>
                  <a:gd name="connsiteX96" fmla="*/ 903 w 10000"/>
                  <a:gd name="connsiteY96" fmla="*/ 1215 h 10323"/>
                  <a:gd name="connsiteX97" fmla="*/ 843 w 10000"/>
                  <a:gd name="connsiteY97" fmla="*/ 1215 h 10323"/>
                  <a:gd name="connsiteX98" fmla="*/ 783 w 10000"/>
                  <a:gd name="connsiteY98" fmla="*/ 1227 h 10323"/>
                  <a:gd name="connsiteX99" fmla="*/ 736 w 10000"/>
                  <a:gd name="connsiteY99" fmla="*/ 1240 h 10323"/>
                  <a:gd name="connsiteX100" fmla="*/ 688 w 10000"/>
                  <a:gd name="connsiteY100" fmla="*/ 1253 h 10323"/>
                  <a:gd name="connsiteX101" fmla="*/ 634 w 10000"/>
                  <a:gd name="connsiteY101" fmla="*/ 1253 h 10323"/>
                  <a:gd name="connsiteX102" fmla="*/ 574 w 10000"/>
                  <a:gd name="connsiteY102" fmla="*/ 1265 h 10323"/>
                  <a:gd name="connsiteX103" fmla="*/ 526 w 10000"/>
                  <a:gd name="connsiteY103" fmla="*/ 1265 h 10323"/>
                  <a:gd name="connsiteX104" fmla="*/ 478 w 10000"/>
                  <a:gd name="connsiteY104" fmla="*/ 1278 h 10323"/>
                  <a:gd name="connsiteX105" fmla="*/ 431 w 10000"/>
                  <a:gd name="connsiteY105" fmla="*/ 1278 h 10323"/>
                  <a:gd name="connsiteX106" fmla="*/ 383 w 10000"/>
                  <a:gd name="connsiteY106" fmla="*/ 1291 h 10323"/>
                  <a:gd name="connsiteX107" fmla="*/ 347 w 10000"/>
                  <a:gd name="connsiteY107" fmla="*/ 1291 h 10323"/>
                  <a:gd name="connsiteX108" fmla="*/ 317 w 10000"/>
                  <a:gd name="connsiteY108" fmla="*/ 1303 h 10323"/>
                  <a:gd name="connsiteX109" fmla="*/ 281 w 10000"/>
                  <a:gd name="connsiteY109" fmla="*/ 1303 h 10323"/>
                  <a:gd name="connsiteX110" fmla="*/ 233 w 10000"/>
                  <a:gd name="connsiteY110" fmla="*/ 1316 h 10323"/>
                  <a:gd name="connsiteX111" fmla="*/ 209 w 10000"/>
                  <a:gd name="connsiteY111" fmla="*/ 1316 h 10323"/>
                  <a:gd name="connsiteX112" fmla="*/ 173 w 10000"/>
                  <a:gd name="connsiteY112" fmla="*/ 1316 h 10323"/>
                  <a:gd name="connsiteX113" fmla="*/ 114 w 10000"/>
                  <a:gd name="connsiteY113" fmla="*/ 1322 h 10323"/>
                  <a:gd name="connsiteX114" fmla="*/ 78 w 10000"/>
                  <a:gd name="connsiteY114" fmla="*/ 1335 h 10323"/>
                  <a:gd name="connsiteX115" fmla="*/ 42 w 10000"/>
                  <a:gd name="connsiteY115" fmla="*/ 1335 h 10323"/>
                  <a:gd name="connsiteX116" fmla="*/ 24 w 10000"/>
                  <a:gd name="connsiteY116" fmla="*/ 1348 h 10323"/>
                  <a:gd name="connsiteX117" fmla="*/ 0 w 10000"/>
                  <a:gd name="connsiteY117" fmla="*/ 1348 h 10323"/>
                  <a:gd name="connsiteX118" fmla="*/ 0 w 10000"/>
                  <a:gd name="connsiteY118" fmla="*/ 1348 h 10323"/>
                  <a:gd name="connsiteX119" fmla="*/ 0 w 10000"/>
                  <a:gd name="connsiteY119" fmla="*/ 1360 h 10323"/>
                  <a:gd name="connsiteX120" fmla="*/ 12 w 10000"/>
                  <a:gd name="connsiteY120" fmla="*/ 1386 h 10323"/>
                  <a:gd name="connsiteX121" fmla="*/ 12 w 10000"/>
                  <a:gd name="connsiteY121" fmla="*/ 1411 h 10323"/>
                  <a:gd name="connsiteX122" fmla="*/ 24 w 10000"/>
                  <a:gd name="connsiteY122" fmla="*/ 1436 h 10323"/>
                  <a:gd name="connsiteX123" fmla="*/ 30 w 10000"/>
                  <a:gd name="connsiteY123" fmla="*/ 1474 h 10323"/>
                  <a:gd name="connsiteX124" fmla="*/ 42 w 10000"/>
                  <a:gd name="connsiteY124" fmla="*/ 1512 h 10323"/>
                  <a:gd name="connsiteX125" fmla="*/ 54 w 10000"/>
                  <a:gd name="connsiteY125" fmla="*/ 1537 h 10323"/>
                  <a:gd name="connsiteX126" fmla="*/ 66 w 10000"/>
                  <a:gd name="connsiteY126" fmla="*/ 1588 h 10323"/>
                  <a:gd name="connsiteX127" fmla="*/ 78 w 10000"/>
                  <a:gd name="connsiteY127" fmla="*/ 1639 h 10323"/>
                  <a:gd name="connsiteX128" fmla="*/ 90 w 10000"/>
                  <a:gd name="connsiteY128" fmla="*/ 1683 h 10323"/>
                  <a:gd name="connsiteX129" fmla="*/ 102 w 10000"/>
                  <a:gd name="connsiteY129" fmla="*/ 1746 h 10323"/>
                  <a:gd name="connsiteX130" fmla="*/ 126 w 10000"/>
                  <a:gd name="connsiteY130" fmla="*/ 1809 h 10323"/>
                  <a:gd name="connsiteX131" fmla="*/ 150 w 10000"/>
                  <a:gd name="connsiteY131" fmla="*/ 1873 h 10323"/>
                  <a:gd name="connsiteX132" fmla="*/ 173 w 10000"/>
                  <a:gd name="connsiteY132" fmla="*/ 1949 h 10323"/>
                  <a:gd name="connsiteX133" fmla="*/ 185 w 10000"/>
                  <a:gd name="connsiteY133" fmla="*/ 2005 h 10323"/>
                  <a:gd name="connsiteX134" fmla="*/ 209 w 10000"/>
                  <a:gd name="connsiteY134" fmla="*/ 2081 h 10323"/>
                  <a:gd name="connsiteX135" fmla="*/ 221 w 10000"/>
                  <a:gd name="connsiteY135" fmla="*/ 2157 h 10323"/>
                  <a:gd name="connsiteX136" fmla="*/ 245 w 10000"/>
                  <a:gd name="connsiteY136" fmla="*/ 2246 h 10323"/>
                  <a:gd name="connsiteX137" fmla="*/ 269 w 10000"/>
                  <a:gd name="connsiteY137" fmla="*/ 2315 h 10323"/>
                  <a:gd name="connsiteX138" fmla="*/ 305 w 10000"/>
                  <a:gd name="connsiteY138" fmla="*/ 2417 h 10323"/>
                  <a:gd name="connsiteX139" fmla="*/ 329 w 10000"/>
                  <a:gd name="connsiteY139" fmla="*/ 2493 h 10323"/>
                  <a:gd name="connsiteX140" fmla="*/ 347 w 10000"/>
                  <a:gd name="connsiteY140" fmla="*/ 2594 h 10323"/>
                  <a:gd name="connsiteX141" fmla="*/ 371 w 10000"/>
                  <a:gd name="connsiteY141" fmla="*/ 2689 h 10323"/>
                  <a:gd name="connsiteX142" fmla="*/ 395 w 10000"/>
                  <a:gd name="connsiteY142" fmla="*/ 2790 h 10323"/>
                  <a:gd name="connsiteX143" fmla="*/ 431 w 10000"/>
                  <a:gd name="connsiteY143" fmla="*/ 2878 h 10323"/>
                  <a:gd name="connsiteX144" fmla="*/ 455 w 10000"/>
                  <a:gd name="connsiteY144" fmla="*/ 2973 h 10323"/>
                  <a:gd name="connsiteX145" fmla="*/ 490 w 10000"/>
                  <a:gd name="connsiteY145" fmla="*/ 3074 h 10323"/>
                  <a:gd name="connsiteX146" fmla="*/ 514 w 10000"/>
                  <a:gd name="connsiteY146" fmla="*/ 3188 h 10323"/>
                  <a:gd name="connsiteX147" fmla="*/ 550 w 10000"/>
                  <a:gd name="connsiteY147" fmla="*/ 3289 h 10323"/>
                  <a:gd name="connsiteX148" fmla="*/ 586 w 10000"/>
                  <a:gd name="connsiteY148" fmla="*/ 3410 h 10323"/>
                  <a:gd name="connsiteX149" fmla="*/ 610 w 10000"/>
                  <a:gd name="connsiteY149" fmla="*/ 3511 h 10323"/>
                  <a:gd name="connsiteX150" fmla="*/ 646 w 10000"/>
                  <a:gd name="connsiteY150" fmla="*/ 3625 h 10323"/>
                  <a:gd name="connsiteX151" fmla="*/ 676 w 10000"/>
                  <a:gd name="connsiteY151" fmla="*/ 3720 h 10323"/>
                  <a:gd name="connsiteX152" fmla="*/ 712 w 10000"/>
                  <a:gd name="connsiteY152" fmla="*/ 3846 h 10323"/>
                  <a:gd name="connsiteX153" fmla="*/ 736 w 10000"/>
                  <a:gd name="connsiteY153" fmla="*/ 3960 h 10323"/>
                  <a:gd name="connsiteX154" fmla="*/ 772 w 10000"/>
                  <a:gd name="connsiteY154" fmla="*/ 4067 h 10323"/>
                  <a:gd name="connsiteX155" fmla="*/ 807 w 10000"/>
                  <a:gd name="connsiteY155" fmla="*/ 4194 h 10323"/>
                  <a:gd name="connsiteX156" fmla="*/ 843 w 10000"/>
                  <a:gd name="connsiteY156" fmla="*/ 4301 h 10323"/>
                  <a:gd name="connsiteX157" fmla="*/ 867 w 10000"/>
                  <a:gd name="connsiteY157" fmla="*/ 4415 h 10323"/>
                  <a:gd name="connsiteX158" fmla="*/ 903 w 10000"/>
                  <a:gd name="connsiteY158" fmla="*/ 4542 h 10323"/>
                  <a:gd name="connsiteX159" fmla="*/ 927 w 10000"/>
                  <a:gd name="connsiteY159" fmla="*/ 4649 h 10323"/>
                  <a:gd name="connsiteX160" fmla="*/ 975 w 10000"/>
                  <a:gd name="connsiteY160" fmla="*/ 4763 h 10323"/>
                  <a:gd name="connsiteX161" fmla="*/ 993 w 10000"/>
                  <a:gd name="connsiteY161" fmla="*/ 4890 h 10323"/>
                  <a:gd name="connsiteX162" fmla="*/ 1029 w 10000"/>
                  <a:gd name="connsiteY162" fmla="*/ 4997 h 10323"/>
                  <a:gd name="connsiteX163" fmla="*/ 1065 w 10000"/>
                  <a:gd name="connsiteY163" fmla="*/ 5124 h 10323"/>
                  <a:gd name="connsiteX164" fmla="*/ 1100 w 10000"/>
                  <a:gd name="connsiteY164" fmla="*/ 5250 h 10323"/>
                  <a:gd name="connsiteX165" fmla="*/ 1136 w 10000"/>
                  <a:gd name="connsiteY165" fmla="*/ 5358 h 10323"/>
                  <a:gd name="connsiteX166" fmla="*/ 1160 w 10000"/>
                  <a:gd name="connsiteY166" fmla="*/ 5472 h 10323"/>
                  <a:gd name="connsiteX167" fmla="*/ 1196 w 10000"/>
                  <a:gd name="connsiteY167" fmla="*/ 5585 h 10323"/>
                  <a:gd name="connsiteX168" fmla="*/ 1232 w 10000"/>
                  <a:gd name="connsiteY168" fmla="*/ 5693 h 10323"/>
                  <a:gd name="connsiteX169" fmla="*/ 1256 w 10000"/>
                  <a:gd name="connsiteY169" fmla="*/ 5807 h 10323"/>
                  <a:gd name="connsiteX170" fmla="*/ 1292 w 10000"/>
                  <a:gd name="connsiteY170" fmla="*/ 5921 h 10323"/>
                  <a:gd name="connsiteX171" fmla="*/ 1322 w 10000"/>
                  <a:gd name="connsiteY171" fmla="*/ 6028 h 10323"/>
                  <a:gd name="connsiteX172" fmla="*/ 1358 w 10000"/>
                  <a:gd name="connsiteY172" fmla="*/ 6155 h 10323"/>
                  <a:gd name="connsiteX173" fmla="*/ 1382 w 10000"/>
                  <a:gd name="connsiteY173" fmla="*/ 6256 h 10323"/>
                  <a:gd name="connsiteX174" fmla="*/ 1406 w 10000"/>
                  <a:gd name="connsiteY174" fmla="*/ 6351 h 10323"/>
                  <a:gd name="connsiteX175" fmla="*/ 1441 w 10000"/>
                  <a:gd name="connsiteY175" fmla="*/ 6465 h 10323"/>
                  <a:gd name="connsiteX176" fmla="*/ 1477 w 10000"/>
                  <a:gd name="connsiteY176" fmla="*/ 6579 h 10323"/>
                  <a:gd name="connsiteX177" fmla="*/ 1501 w 10000"/>
                  <a:gd name="connsiteY177" fmla="*/ 6661 h 10323"/>
                  <a:gd name="connsiteX178" fmla="*/ 1525 w 10000"/>
                  <a:gd name="connsiteY178" fmla="*/ 6762 h 10323"/>
                  <a:gd name="connsiteX179" fmla="*/ 1549 w 10000"/>
                  <a:gd name="connsiteY179" fmla="*/ 6863 h 10323"/>
                  <a:gd name="connsiteX180" fmla="*/ 1585 w 10000"/>
                  <a:gd name="connsiteY180" fmla="*/ 6971 h 10323"/>
                  <a:gd name="connsiteX181" fmla="*/ 1609 w 10000"/>
                  <a:gd name="connsiteY181" fmla="*/ 7047 h 10323"/>
                  <a:gd name="connsiteX182" fmla="*/ 1627 w 10000"/>
                  <a:gd name="connsiteY182" fmla="*/ 7148 h 10323"/>
                  <a:gd name="connsiteX183" fmla="*/ 1651 w 10000"/>
                  <a:gd name="connsiteY183" fmla="*/ 7236 h 10323"/>
                  <a:gd name="connsiteX184" fmla="*/ 1675 w 10000"/>
                  <a:gd name="connsiteY184" fmla="*/ 7331 h 10323"/>
                  <a:gd name="connsiteX185" fmla="*/ 1687 w 10000"/>
                  <a:gd name="connsiteY185" fmla="*/ 7420 h 10323"/>
                  <a:gd name="connsiteX186" fmla="*/ 1722 w 10000"/>
                  <a:gd name="connsiteY186" fmla="*/ 7508 h 10323"/>
                  <a:gd name="connsiteX187" fmla="*/ 1746 w 10000"/>
                  <a:gd name="connsiteY187" fmla="*/ 7597 h 10323"/>
                  <a:gd name="connsiteX188" fmla="*/ 1770 w 10000"/>
                  <a:gd name="connsiteY188" fmla="*/ 7679 h 10323"/>
                  <a:gd name="connsiteX189" fmla="*/ 1782 w 10000"/>
                  <a:gd name="connsiteY189" fmla="*/ 7768 h 10323"/>
                  <a:gd name="connsiteX190" fmla="*/ 1806 w 10000"/>
                  <a:gd name="connsiteY190" fmla="*/ 7844 h 10323"/>
                  <a:gd name="connsiteX191" fmla="*/ 1818 w 10000"/>
                  <a:gd name="connsiteY191" fmla="*/ 7932 h 10323"/>
                  <a:gd name="connsiteX192" fmla="*/ 1854 w 10000"/>
                  <a:gd name="connsiteY192" fmla="*/ 8014 h 10323"/>
                  <a:gd name="connsiteX193" fmla="*/ 1866 w 10000"/>
                  <a:gd name="connsiteY193" fmla="*/ 8090 h 10323"/>
                  <a:gd name="connsiteX194" fmla="*/ 1890 w 10000"/>
                  <a:gd name="connsiteY194" fmla="*/ 8179 h 10323"/>
                  <a:gd name="connsiteX195" fmla="*/ 1902 w 10000"/>
                  <a:gd name="connsiteY195" fmla="*/ 8255 h 10323"/>
                  <a:gd name="connsiteX196" fmla="*/ 1926 w 10000"/>
                  <a:gd name="connsiteY196" fmla="*/ 8337 h 10323"/>
                  <a:gd name="connsiteX197" fmla="*/ 1938 w 10000"/>
                  <a:gd name="connsiteY197" fmla="*/ 8400 h 10323"/>
                  <a:gd name="connsiteX198" fmla="*/ 1956 w 10000"/>
                  <a:gd name="connsiteY198" fmla="*/ 8476 h 10323"/>
                  <a:gd name="connsiteX199" fmla="*/ 1968 w 10000"/>
                  <a:gd name="connsiteY199" fmla="*/ 8552 h 10323"/>
                  <a:gd name="connsiteX200" fmla="*/ 1992 w 10000"/>
                  <a:gd name="connsiteY200" fmla="*/ 8622 h 10323"/>
                  <a:gd name="connsiteX201" fmla="*/ 2004 w 10000"/>
                  <a:gd name="connsiteY201" fmla="*/ 8685 h 10323"/>
                  <a:gd name="connsiteX202" fmla="*/ 2016 w 10000"/>
                  <a:gd name="connsiteY202" fmla="*/ 8761 h 10323"/>
                  <a:gd name="connsiteX203" fmla="*/ 2028 w 10000"/>
                  <a:gd name="connsiteY203" fmla="*/ 8837 h 10323"/>
                  <a:gd name="connsiteX204" fmla="*/ 2051 w 10000"/>
                  <a:gd name="connsiteY204" fmla="*/ 8900 h 10323"/>
                  <a:gd name="connsiteX205" fmla="*/ 2051 w 10000"/>
                  <a:gd name="connsiteY205" fmla="*/ 8957 h 10323"/>
                  <a:gd name="connsiteX206" fmla="*/ 2075 w 10000"/>
                  <a:gd name="connsiteY206" fmla="*/ 9020 h 10323"/>
                  <a:gd name="connsiteX207" fmla="*/ 2075 w 10000"/>
                  <a:gd name="connsiteY207" fmla="*/ 9083 h 10323"/>
                  <a:gd name="connsiteX208" fmla="*/ 2099 w 10000"/>
                  <a:gd name="connsiteY208" fmla="*/ 9159 h 10323"/>
                  <a:gd name="connsiteX209" fmla="*/ 2111 w 10000"/>
                  <a:gd name="connsiteY209" fmla="*/ 9210 h 10323"/>
                  <a:gd name="connsiteX210" fmla="*/ 2123 w 10000"/>
                  <a:gd name="connsiteY210" fmla="*/ 9267 h 10323"/>
                  <a:gd name="connsiteX211" fmla="*/ 2135 w 10000"/>
                  <a:gd name="connsiteY211" fmla="*/ 9330 h 10323"/>
                  <a:gd name="connsiteX212" fmla="*/ 2147 w 10000"/>
                  <a:gd name="connsiteY212" fmla="*/ 9393 h 10323"/>
                  <a:gd name="connsiteX213" fmla="*/ 2159 w 10000"/>
                  <a:gd name="connsiteY213" fmla="*/ 9444 h 10323"/>
                  <a:gd name="connsiteX214" fmla="*/ 2159 w 10000"/>
                  <a:gd name="connsiteY214" fmla="*/ 9494 h 10323"/>
                  <a:gd name="connsiteX215" fmla="*/ 2171 w 10000"/>
                  <a:gd name="connsiteY215" fmla="*/ 9545 h 10323"/>
                  <a:gd name="connsiteX216" fmla="*/ 2183 w 10000"/>
                  <a:gd name="connsiteY216" fmla="*/ 9589 h 10323"/>
                  <a:gd name="connsiteX217" fmla="*/ 2183 w 10000"/>
                  <a:gd name="connsiteY217" fmla="*/ 9640 h 10323"/>
                  <a:gd name="connsiteX218" fmla="*/ 2195 w 10000"/>
                  <a:gd name="connsiteY218" fmla="*/ 9690 h 10323"/>
                  <a:gd name="connsiteX219" fmla="*/ 2195 w 10000"/>
                  <a:gd name="connsiteY219" fmla="*/ 9728 h 10323"/>
                  <a:gd name="connsiteX220" fmla="*/ 2207 w 10000"/>
                  <a:gd name="connsiteY220" fmla="*/ 9779 h 10323"/>
                  <a:gd name="connsiteX221" fmla="*/ 2207 w 10000"/>
                  <a:gd name="connsiteY221" fmla="*/ 9817 h 10323"/>
                  <a:gd name="connsiteX222" fmla="*/ 2219 w 10000"/>
                  <a:gd name="connsiteY222" fmla="*/ 9855 h 10323"/>
                  <a:gd name="connsiteX223" fmla="*/ 2219 w 10000"/>
                  <a:gd name="connsiteY223" fmla="*/ 9893 h 10323"/>
                  <a:gd name="connsiteX224" fmla="*/ 2243 w 10000"/>
                  <a:gd name="connsiteY224" fmla="*/ 9937 h 10323"/>
                  <a:gd name="connsiteX225" fmla="*/ 2243 w 10000"/>
                  <a:gd name="connsiteY225" fmla="*/ 9962 h 10323"/>
                  <a:gd name="connsiteX226" fmla="*/ 2255 w 10000"/>
                  <a:gd name="connsiteY226" fmla="*/ 10000 h 10323"/>
                  <a:gd name="connsiteX227" fmla="*/ 2255 w 10000"/>
                  <a:gd name="connsiteY227" fmla="*/ 10038 h 10323"/>
                  <a:gd name="connsiteX228" fmla="*/ 2261 w 10000"/>
                  <a:gd name="connsiteY228" fmla="*/ 10076 h 10323"/>
                  <a:gd name="connsiteX229" fmla="*/ 2261 w 10000"/>
                  <a:gd name="connsiteY229" fmla="*/ 10127 h 10323"/>
                  <a:gd name="connsiteX230" fmla="*/ 2273 w 10000"/>
                  <a:gd name="connsiteY230" fmla="*/ 10178 h 10323"/>
                  <a:gd name="connsiteX231" fmla="*/ 2273 w 10000"/>
                  <a:gd name="connsiteY231" fmla="*/ 10215 h 10323"/>
                  <a:gd name="connsiteX232" fmla="*/ 2285 w 10000"/>
                  <a:gd name="connsiteY232" fmla="*/ 10253 h 10323"/>
                  <a:gd name="connsiteX233" fmla="*/ 2285 w 10000"/>
                  <a:gd name="connsiteY233" fmla="*/ 10298 h 10323"/>
                  <a:gd name="connsiteX234" fmla="*/ 2297 w 10000"/>
                  <a:gd name="connsiteY234" fmla="*/ 10323 h 10323"/>
                  <a:gd name="connsiteX235" fmla="*/ 2297 w 10000"/>
                  <a:gd name="connsiteY235" fmla="*/ 10310 h 10323"/>
                  <a:gd name="connsiteX236" fmla="*/ 2309 w 10000"/>
                  <a:gd name="connsiteY236" fmla="*/ 10298 h 10323"/>
                  <a:gd name="connsiteX237" fmla="*/ 2333 w 10000"/>
                  <a:gd name="connsiteY237" fmla="*/ 10285 h 10323"/>
                  <a:gd name="connsiteX238" fmla="*/ 2380 w 10000"/>
                  <a:gd name="connsiteY238" fmla="*/ 10285 h 10323"/>
                  <a:gd name="connsiteX239" fmla="*/ 2416 w 10000"/>
                  <a:gd name="connsiteY239" fmla="*/ 10260 h 10323"/>
                  <a:gd name="connsiteX240" fmla="*/ 2476 w 10000"/>
                  <a:gd name="connsiteY240" fmla="*/ 10253 h 10323"/>
                  <a:gd name="connsiteX241" fmla="*/ 2500 w 10000"/>
                  <a:gd name="connsiteY241" fmla="*/ 10241 h 10323"/>
                  <a:gd name="connsiteX242" fmla="*/ 2548 w 10000"/>
                  <a:gd name="connsiteY242" fmla="*/ 10241 h 10323"/>
                  <a:gd name="connsiteX243" fmla="*/ 2578 w 10000"/>
                  <a:gd name="connsiteY243" fmla="*/ 10228 h 10323"/>
                  <a:gd name="connsiteX244" fmla="*/ 2626 w 10000"/>
                  <a:gd name="connsiteY244" fmla="*/ 10215 h 10323"/>
                  <a:gd name="connsiteX245" fmla="*/ 2661 w 10000"/>
                  <a:gd name="connsiteY245" fmla="*/ 10203 h 10323"/>
                  <a:gd name="connsiteX246" fmla="*/ 2697 w 10000"/>
                  <a:gd name="connsiteY246" fmla="*/ 10178 h 10323"/>
                  <a:gd name="connsiteX247" fmla="*/ 2745 w 10000"/>
                  <a:gd name="connsiteY247" fmla="*/ 10165 h 10323"/>
                  <a:gd name="connsiteX248" fmla="*/ 2793 w 10000"/>
                  <a:gd name="connsiteY248" fmla="*/ 10152 h 10323"/>
                  <a:gd name="connsiteX249" fmla="*/ 2841 w 10000"/>
                  <a:gd name="connsiteY249" fmla="*/ 10140 h 10323"/>
                  <a:gd name="connsiteX250" fmla="*/ 2889 w 10000"/>
                  <a:gd name="connsiteY250" fmla="*/ 10127 h 10323"/>
                  <a:gd name="connsiteX251" fmla="*/ 2943 w 10000"/>
                  <a:gd name="connsiteY251" fmla="*/ 10114 h 10323"/>
                  <a:gd name="connsiteX252" fmla="*/ 2990 w 10000"/>
                  <a:gd name="connsiteY252" fmla="*/ 10102 h 10323"/>
                  <a:gd name="connsiteX253" fmla="*/ 3050 w 10000"/>
                  <a:gd name="connsiteY253" fmla="*/ 10076 h 10323"/>
                  <a:gd name="connsiteX254" fmla="*/ 3110 w 10000"/>
                  <a:gd name="connsiteY254" fmla="*/ 10064 h 10323"/>
                  <a:gd name="connsiteX255" fmla="*/ 3170 w 10000"/>
                  <a:gd name="connsiteY255" fmla="*/ 10051 h 10323"/>
                  <a:gd name="connsiteX256" fmla="*/ 3224 w 10000"/>
                  <a:gd name="connsiteY256" fmla="*/ 10026 h 10323"/>
                  <a:gd name="connsiteX257" fmla="*/ 3283 w 10000"/>
                  <a:gd name="connsiteY257" fmla="*/ 10013 h 10323"/>
                  <a:gd name="connsiteX258" fmla="*/ 3355 w 10000"/>
                  <a:gd name="connsiteY258" fmla="*/ 10000 h 10323"/>
                  <a:gd name="connsiteX259" fmla="*/ 3415 w 10000"/>
                  <a:gd name="connsiteY259" fmla="*/ 9975 h 10323"/>
                  <a:gd name="connsiteX260" fmla="*/ 3487 w 10000"/>
                  <a:gd name="connsiteY260" fmla="*/ 9962 h 10323"/>
                  <a:gd name="connsiteX261" fmla="*/ 3553 w 10000"/>
                  <a:gd name="connsiteY261" fmla="*/ 9950 h 10323"/>
                  <a:gd name="connsiteX262" fmla="*/ 3612 w 10000"/>
                  <a:gd name="connsiteY262" fmla="*/ 9925 h 10323"/>
                  <a:gd name="connsiteX263" fmla="*/ 3696 w 10000"/>
                  <a:gd name="connsiteY263" fmla="*/ 9906 h 10323"/>
                  <a:gd name="connsiteX264" fmla="*/ 3768 w 10000"/>
                  <a:gd name="connsiteY264" fmla="*/ 9893 h 10323"/>
                  <a:gd name="connsiteX265" fmla="*/ 3840 w 10000"/>
                  <a:gd name="connsiteY265" fmla="*/ 9868 h 10323"/>
                  <a:gd name="connsiteX266" fmla="*/ 3906 w 10000"/>
                  <a:gd name="connsiteY266" fmla="*/ 9855 h 10323"/>
                  <a:gd name="connsiteX267" fmla="*/ 3977 w 10000"/>
                  <a:gd name="connsiteY267" fmla="*/ 9830 h 10323"/>
                  <a:gd name="connsiteX268" fmla="*/ 4061 w 10000"/>
                  <a:gd name="connsiteY268" fmla="*/ 9817 h 10323"/>
                  <a:gd name="connsiteX269" fmla="*/ 4133 w 10000"/>
                  <a:gd name="connsiteY269" fmla="*/ 9792 h 10323"/>
                  <a:gd name="connsiteX270" fmla="*/ 4211 w 10000"/>
                  <a:gd name="connsiteY270" fmla="*/ 9766 h 10323"/>
                  <a:gd name="connsiteX271" fmla="*/ 4282 w 10000"/>
                  <a:gd name="connsiteY271" fmla="*/ 9754 h 10323"/>
                  <a:gd name="connsiteX272" fmla="*/ 4366 w 10000"/>
                  <a:gd name="connsiteY272" fmla="*/ 9728 h 10323"/>
                  <a:gd name="connsiteX273" fmla="*/ 4438 w 10000"/>
                  <a:gd name="connsiteY273" fmla="*/ 9716 h 10323"/>
                  <a:gd name="connsiteX274" fmla="*/ 4516 w 10000"/>
                  <a:gd name="connsiteY274" fmla="*/ 9690 h 10323"/>
                  <a:gd name="connsiteX275" fmla="*/ 4599 w 10000"/>
                  <a:gd name="connsiteY275" fmla="*/ 9678 h 10323"/>
                  <a:gd name="connsiteX276" fmla="*/ 4683 w 10000"/>
                  <a:gd name="connsiteY276" fmla="*/ 9665 h 10323"/>
                  <a:gd name="connsiteX277" fmla="*/ 4767 w 10000"/>
                  <a:gd name="connsiteY277" fmla="*/ 9640 h 10323"/>
                  <a:gd name="connsiteX278" fmla="*/ 4844 w 10000"/>
                  <a:gd name="connsiteY278" fmla="*/ 9615 h 10323"/>
                  <a:gd name="connsiteX279" fmla="*/ 4928 w 10000"/>
                  <a:gd name="connsiteY279" fmla="*/ 9602 h 10323"/>
                  <a:gd name="connsiteX280" fmla="*/ 5012 w 10000"/>
                  <a:gd name="connsiteY280" fmla="*/ 9583 h 10323"/>
                  <a:gd name="connsiteX281" fmla="*/ 5096 w 10000"/>
                  <a:gd name="connsiteY281" fmla="*/ 9570 h 10323"/>
                  <a:gd name="connsiteX282" fmla="*/ 5173 w 10000"/>
                  <a:gd name="connsiteY282" fmla="*/ 9558 h 10323"/>
                  <a:gd name="connsiteX283" fmla="*/ 5269 w 10000"/>
                  <a:gd name="connsiteY283" fmla="*/ 9532 h 10323"/>
                  <a:gd name="connsiteX284" fmla="*/ 5353 w 10000"/>
                  <a:gd name="connsiteY284" fmla="*/ 9520 h 10323"/>
                  <a:gd name="connsiteX285" fmla="*/ 5431 w 10000"/>
                  <a:gd name="connsiteY285" fmla="*/ 9494 h 10323"/>
                  <a:gd name="connsiteX286" fmla="*/ 5514 w 10000"/>
                  <a:gd name="connsiteY286" fmla="*/ 9482 h 10323"/>
                  <a:gd name="connsiteX287" fmla="*/ 5598 w 10000"/>
                  <a:gd name="connsiteY287" fmla="*/ 9456 h 10323"/>
                  <a:gd name="connsiteX288" fmla="*/ 5694 w 10000"/>
                  <a:gd name="connsiteY288" fmla="*/ 9444 h 10323"/>
                  <a:gd name="connsiteX289" fmla="*/ 5772 w 10000"/>
                  <a:gd name="connsiteY289" fmla="*/ 9431 h 10323"/>
                  <a:gd name="connsiteX290" fmla="*/ 5855 w 10000"/>
                  <a:gd name="connsiteY290" fmla="*/ 9419 h 10323"/>
                  <a:gd name="connsiteX291" fmla="*/ 5939 w 10000"/>
                  <a:gd name="connsiteY291" fmla="*/ 9406 h 10323"/>
                  <a:gd name="connsiteX292" fmla="*/ 6035 w 10000"/>
                  <a:gd name="connsiteY292" fmla="*/ 9393 h 10323"/>
                  <a:gd name="connsiteX293" fmla="*/ 6112 w 10000"/>
                  <a:gd name="connsiteY293" fmla="*/ 9381 h 10323"/>
                  <a:gd name="connsiteX294" fmla="*/ 6196 w 10000"/>
                  <a:gd name="connsiteY294" fmla="*/ 9355 h 10323"/>
                  <a:gd name="connsiteX295" fmla="*/ 6280 w 10000"/>
                  <a:gd name="connsiteY295" fmla="*/ 9343 h 10323"/>
                  <a:gd name="connsiteX296" fmla="*/ 6364 w 10000"/>
                  <a:gd name="connsiteY296" fmla="*/ 9330 h 10323"/>
                  <a:gd name="connsiteX297" fmla="*/ 6441 w 10000"/>
                  <a:gd name="connsiteY297" fmla="*/ 9305 h 10323"/>
                  <a:gd name="connsiteX298" fmla="*/ 6537 w 10000"/>
                  <a:gd name="connsiteY298" fmla="*/ 9292 h 10323"/>
                  <a:gd name="connsiteX299" fmla="*/ 6621 w 10000"/>
                  <a:gd name="connsiteY299" fmla="*/ 9279 h 10323"/>
                  <a:gd name="connsiteX300" fmla="*/ 6711 w 10000"/>
                  <a:gd name="connsiteY300" fmla="*/ 9267 h 10323"/>
                  <a:gd name="connsiteX301" fmla="*/ 6782 w 10000"/>
                  <a:gd name="connsiteY301" fmla="*/ 9248 h 10323"/>
                  <a:gd name="connsiteX302" fmla="*/ 6878 w 10000"/>
                  <a:gd name="connsiteY302" fmla="*/ 9235 h 10323"/>
                  <a:gd name="connsiteX303" fmla="*/ 6962 w 10000"/>
                  <a:gd name="connsiteY303" fmla="*/ 9210 h 10323"/>
                  <a:gd name="connsiteX304" fmla="*/ 7051 w 10000"/>
                  <a:gd name="connsiteY304" fmla="*/ 9197 h 10323"/>
                  <a:gd name="connsiteX305" fmla="*/ 7135 w 10000"/>
                  <a:gd name="connsiteY305" fmla="*/ 9172 h 10323"/>
                  <a:gd name="connsiteX306" fmla="*/ 7219 w 10000"/>
                  <a:gd name="connsiteY306" fmla="*/ 9159 h 10323"/>
                  <a:gd name="connsiteX307" fmla="*/ 7303 w 10000"/>
                  <a:gd name="connsiteY307" fmla="*/ 9134 h 10323"/>
                  <a:gd name="connsiteX308" fmla="*/ 7392 w 10000"/>
                  <a:gd name="connsiteY308" fmla="*/ 9121 h 10323"/>
                  <a:gd name="connsiteX309" fmla="*/ 7476 w 10000"/>
                  <a:gd name="connsiteY309" fmla="*/ 9096 h 10323"/>
                  <a:gd name="connsiteX310" fmla="*/ 7560 w 10000"/>
                  <a:gd name="connsiteY310" fmla="*/ 9071 h 10323"/>
                  <a:gd name="connsiteX311" fmla="*/ 7644 w 10000"/>
                  <a:gd name="connsiteY311" fmla="*/ 9058 h 10323"/>
                  <a:gd name="connsiteX312" fmla="*/ 7733 w 10000"/>
                  <a:gd name="connsiteY312" fmla="*/ 9033 h 10323"/>
                  <a:gd name="connsiteX313" fmla="*/ 7805 w 10000"/>
                  <a:gd name="connsiteY313" fmla="*/ 9020 h 10323"/>
                  <a:gd name="connsiteX314" fmla="*/ 7901 w 10000"/>
                  <a:gd name="connsiteY314" fmla="*/ 8995 h 10323"/>
                  <a:gd name="connsiteX315" fmla="*/ 7972 w 10000"/>
                  <a:gd name="connsiteY315" fmla="*/ 8982 h 10323"/>
                  <a:gd name="connsiteX316" fmla="*/ 8062 w 10000"/>
                  <a:gd name="connsiteY316" fmla="*/ 8957 h 10323"/>
                  <a:gd name="connsiteX317" fmla="*/ 8134 w 10000"/>
                  <a:gd name="connsiteY317" fmla="*/ 8931 h 10323"/>
                  <a:gd name="connsiteX318" fmla="*/ 8218 w 10000"/>
                  <a:gd name="connsiteY318" fmla="*/ 8925 h 10323"/>
                  <a:gd name="connsiteX319" fmla="*/ 8295 w 10000"/>
                  <a:gd name="connsiteY319" fmla="*/ 8900 h 10323"/>
                  <a:gd name="connsiteX320" fmla="*/ 8367 w 10000"/>
                  <a:gd name="connsiteY320" fmla="*/ 8887 h 10323"/>
                  <a:gd name="connsiteX321" fmla="*/ 8451 w 10000"/>
                  <a:gd name="connsiteY321" fmla="*/ 8862 h 10323"/>
                  <a:gd name="connsiteX322" fmla="*/ 8523 w 10000"/>
                  <a:gd name="connsiteY322" fmla="*/ 8849 h 10323"/>
                  <a:gd name="connsiteX323" fmla="*/ 8594 w 10000"/>
                  <a:gd name="connsiteY323" fmla="*/ 8824 h 10323"/>
                  <a:gd name="connsiteX324" fmla="*/ 8672 w 10000"/>
                  <a:gd name="connsiteY324" fmla="*/ 8799 h 10323"/>
                  <a:gd name="connsiteX325" fmla="*/ 8744 w 10000"/>
                  <a:gd name="connsiteY325" fmla="*/ 8786 h 10323"/>
                  <a:gd name="connsiteX326" fmla="*/ 8816 w 10000"/>
                  <a:gd name="connsiteY326" fmla="*/ 8761 h 10323"/>
                  <a:gd name="connsiteX327" fmla="*/ 8876 w 10000"/>
                  <a:gd name="connsiteY327" fmla="*/ 8748 h 10323"/>
                  <a:gd name="connsiteX328" fmla="*/ 8941 w 10000"/>
                  <a:gd name="connsiteY328" fmla="*/ 8723 h 10323"/>
                  <a:gd name="connsiteX329" fmla="*/ 9001 w 10000"/>
                  <a:gd name="connsiteY329" fmla="*/ 8697 h 10323"/>
                  <a:gd name="connsiteX330" fmla="*/ 9073 w 10000"/>
                  <a:gd name="connsiteY330" fmla="*/ 8685 h 10323"/>
                  <a:gd name="connsiteX331" fmla="*/ 9133 w 10000"/>
                  <a:gd name="connsiteY331" fmla="*/ 8659 h 10323"/>
                  <a:gd name="connsiteX332" fmla="*/ 9205 w 10000"/>
                  <a:gd name="connsiteY332" fmla="*/ 8647 h 10323"/>
                  <a:gd name="connsiteX333" fmla="*/ 9258 w 10000"/>
                  <a:gd name="connsiteY333" fmla="*/ 8634 h 10323"/>
                  <a:gd name="connsiteX334" fmla="*/ 9318 w 10000"/>
                  <a:gd name="connsiteY334" fmla="*/ 8609 h 10323"/>
                  <a:gd name="connsiteX335" fmla="*/ 9366 w 10000"/>
                  <a:gd name="connsiteY335" fmla="*/ 8596 h 10323"/>
                  <a:gd name="connsiteX336" fmla="*/ 9426 w 10000"/>
                  <a:gd name="connsiteY336" fmla="*/ 8590 h 10323"/>
                  <a:gd name="connsiteX337" fmla="*/ 9474 w 10000"/>
                  <a:gd name="connsiteY337" fmla="*/ 8565 h 10323"/>
                  <a:gd name="connsiteX338" fmla="*/ 9522 w 10000"/>
                  <a:gd name="connsiteY338" fmla="*/ 8552 h 10323"/>
                  <a:gd name="connsiteX339" fmla="*/ 9575 w 10000"/>
                  <a:gd name="connsiteY339" fmla="*/ 8539 h 10323"/>
                  <a:gd name="connsiteX340" fmla="*/ 9623 w 10000"/>
                  <a:gd name="connsiteY340" fmla="*/ 8527 h 10323"/>
                  <a:gd name="connsiteX341" fmla="*/ 9659 w 10000"/>
                  <a:gd name="connsiteY341" fmla="*/ 8514 h 10323"/>
                  <a:gd name="connsiteX342" fmla="*/ 9707 w 10000"/>
                  <a:gd name="connsiteY342" fmla="*/ 8501 h 10323"/>
                  <a:gd name="connsiteX343" fmla="*/ 9743 w 10000"/>
                  <a:gd name="connsiteY343" fmla="*/ 8489 h 10323"/>
                  <a:gd name="connsiteX344" fmla="*/ 9779 w 10000"/>
                  <a:gd name="connsiteY344" fmla="*/ 8476 h 10323"/>
                  <a:gd name="connsiteX345" fmla="*/ 9839 w 10000"/>
                  <a:gd name="connsiteY345" fmla="*/ 8463 h 10323"/>
                  <a:gd name="connsiteX346" fmla="*/ 9892 w 10000"/>
                  <a:gd name="connsiteY346" fmla="*/ 8451 h 10323"/>
                  <a:gd name="connsiteX347" fmla="*/ 9928 w 10000"/>
                  <a:gd name="connsiteY347" fmla="*/ 8425 h 10323"/>
                  <a:gd name="connsiteX348" fmla="*/ 9964 w 10000"/>
                  <a:gd name="connsiteY348" fmla="*/ 8413 h 10323"/>
                  <a:gd name="connsiteX349" fmla="*/ 9988 w 10000"/>
                  <a:gd name="connsiteY349" fmla="*/ 8413 h 10323"/>
                  <a:gd name="connsiteX350" fmla="*/ 10000 w 10000"/>
                  <a:gd name="connsiteY350" fmla="*/ 8413 h 10323"/>
                  <a:gd name="connsiteX351" fmla="*/ 9988 w 10000"/>
                  <a:gd name="connsiteY351" fmla="*/ 8400 h 10323"/>
                  <a:gd name="connsiteX352" fmla="*/ 9988 w 10000"/>
                  <a:gd name="connsiteY352" fmla="*/ 8388 h 10323"/>
                  <a:gd name="connsiteX353" fmla="*/ 9976 w 10000"/>
                  <a:gd name="connsiteY353" fmla="*/ 8362 h 10323"/>
                  <a:gd name="connsiteX354" fmla="*/ 9964 w 10000"/>
                  <a:gd name="connsiteY354" fmla="*/ 8337 h 10323"/>
                  <a:gd name="connsiteX355" fmla="*/ 9952 w 10000"/>
                  <a:gd name="connsiteY355" fmla="*/ 8286 h 10323"/>
                  <a:gd name="connsiteX356" fmla="*/ 9928 w 10000"/>
                  <a:gd name="connsiteY356" fmla="*/ 8242 h 10323"/>
                  <a:gd name="connsiteX357" fmla="*/ 9904 w 10000"/>
                  <a:gd name="connsiteY357" fmla="*/ 8179 h 10323"/>
                  <a:gd name="connsiteX358" fmla="*/ 9892 w 10000"/>
                  <a:gd name="connsiteY358" fmla="*/ 8103 h 10323"/>
                  <a:gd name="connsiteX359" fmla="*/ 9874 w 10000"/>
                  <a:gd name="connsiteY359" fmla="*/ 8065 h 10323"/>
                  <a:gd name="connsiteX360" fmla="*/ 9862 w 10000"/>
                  <a:gd name="connsiteY360" fmla="*/ 8014 h 10323"/>
                  <a:gd name="connsiteX361" fmla="*/ 9850 w 10000"/>
                  <a:gd name="connsiteY361" fmla="*/ 7976 h 10323"/>
                  <a:gd name="connsiteX362" fmla="*/ 9839 w 10000"/>
                  <a:gd name="connsiteY362" fmla="*/ 7938 h 10323"/>
                  <a:gd name="connsiteX363" fmla="*/ 9827 w 10000"/>
                  <a:gd name="connsiteY363" fmla="*/ 7882 h 10323"/>
                  <a:gd name="connsiteX364" fmla="*/ 9803 w 10000"/>
                  <a:gd name="connsiteY364" fmla="*/ 7844 h 10323"/>
                  <a:gd name="connsiteX365" fmla="*/ 9791 w 10000"/>
                  <a:gd name="connsiteY365" fmla="*/ 7793 h 10323"/>
                  <a:gd name="connsiteX366" fmla="*/ 9779 w 10000"/>
                  <a:gd name="connsiteY366" fmla="*/ 7742 h 10323"/>
                  <a:gd name="connsiteX367" fmla="*/ 9767 w 10000"/>
                  <a:gd name="connsiteY367" fmla="*/ 7692 h 10323"/>
                  <a:gd name="connsiteX368" fmla="*/ 9743 w 10000"/>
                  <a:gd name="connsiteY368" fmla="*/ 7641 h 10323"/>
                  <a:gd name="connsiteX369" fmla="*/ 9731 w 10000"/>
                  <a:gd name="connsiteY369" fmla="*/ 7584 h 10323"/>
                  <a:gd name="connsiteX370" fmla="*/ 9719 w 10000"/>
                  <a:gd name="connsiteY370" fmla="*/ 7534 h 10323"/>
                  <a:gd name="connsiteX371" fmla="*/ 9695 w 10000"/>
                  <a:gd name="connsiteY371" fmla="*/ 7470 h 10323"/>
                  <a:gd name="connsiteX372" fmla="*/ 9683 w 10000"/>
                  <a:gd name="connsiteY372" fmla="*/ 7407 h 10323"/>
                  <a:gd name="connsiteX373" fmla="*/ 9659 w 10000"/>
                  <a:gd name="connsiteY373" fmla="*/ 7357 h 10323"/>
                  <a:gd name="connsiteX374" fmla="*/ 9647 w 10000"/>
                  <a:gd name="connsiteY374" fmla="*/ 7293 h 10323"/>
                  <a:gd name="connsiteX375" fmla="*/ 9635 w 10000"/>
                  <a:gd name="connsiteY375" fmla="*/ 7224 h 10323"/>
                  <a:gd name="connsiteX376" fmla="*/ 9611 w 10000"/>
                  <a:gd name="connsiteY376" fmla="*/ 7160 h 10323"/>
                  <a:gd name="connsiteX377" fmla="*/ 9599 w 10000"/>
                  <a:gd name="connsiteY377" fmla="*/ 7097 h 10323"/>
                  <a:gd name="connsiteX378" fmla="*/ 9575 w 10000"/>
                  <a:gd name="connsiteY378" fmla="*/ 7021 h 10323"/>
                  <a:gd name="connsiteX379" fmla="*/ 9563 w 10000"/>
                  <a:gd name="connsiteY379" fmla="*/ 6958 h 10323"/>
                  <a:gd name="connsiteX380" fmla="*/ 9545 w 10000"/>
                  <a:gd name="connsiteY380" fmla="*/ 6888 h 10323"/>
                  <a:gd name="connsiteX381" fmla="*/ 9522 w 10000"/>
                  <a:gd name="connsiteY381" fmla="*/ 6813 h 10323"/>
                  <a:gd name="connsiteX382" fmla="*/ 9510 w 10000"/>
                  <a:gd name="connsiteY382" fmla="*/ 6749 h 10323"/>
                  <a:gd name="connsiteX383" fmla="*/ 9486 w 10000"/>
                  <a:gd name="connsiteY383" fmla="*/ 6673 h 10323"/>
                  <a:gd name="connsiteX384" fmla="*/ 9474 w 10000"/>
                  <a:gd name="connsiteY384" fmla="*/ 6604 h 10323"/>
                  <a:gd name="connsiteX385" fmla="*/ 9450 w 10000"/>
                  <a:gd name="connsiteY385" fmla="*/ 6528 h 10323"/>
                  <a:gd name="connsiteX386" fmla="*/ 9438 w 10000"/>
                  <a:gd name="connsiteY386" fmla="*/ 6465 h 10323"/>
                  <a:gd name="connsiteX387" fmla="*/ 9414 w 10000"/>
                  <a:gd name="connsiteY387" fmla="*/ 6376 h 10323"/>
                  <a:gd name="connsiteX388" fmla="*/ 9402 w 10000"/>
                  <a:gd name="connsiteY388" fmla="*/ 6313 h 10323"/>
                  <a:gd name="connsiteX389" fmla="*/ 9378 w 10000"/>
                  <a:gd name="connsiteY389" fmla="*/ 6243 h 10323"/>
                  <a:gd name="connsiteX390" fmla="*/ 9366 w 10000"/>
                  <a:gd name="connsiteY390" fmla="*/ 6167 h 10323"/>
                  <a:gd name="connsiteX391" fmla="*/ 9354 w 10000"/>
                  <a:gd name="connsiteY391" fmla="*/ 6079 h 10323"/>
                  <a:gd name="connsiteX392" fmla="*/ 9330 w 10000"/>
                  <a:gd name="connsiteY392" fmla="*/ 6003 h 10323"/>
                  <a:gd name="connsiteX393" fmla="*/ 9318 w 10000"/>
                  <a:gd name="connsiteY393" fmla="*/ 5933 h 10323"/>
                  <a:gd name="connsiteX394" fmla="*/ 9294 w 10000"/>
                  <a:gd name="connsiteY394" fmla="*/ 5845 h 10323"/>
                  <a:gd name="connsiteX395" fmla="*/ 9270 w 10000"/>
                  <a:gd name="connsiteY395" fmla="*/ 5769 h 10323"/>
                  <a:gd name="connsiteX396" fmla="*/ 9258 w 10000"/>
                  <a:gd name="connsiteY396" fmla="*/ 5693 h 10323"/>
                  <a:gd name="connsiteX397" fmla="*/ 9246 w 10000"/>
                  <a:gd name="connsiteY397" fmla="*/ 5611 h 10323"/>
                  <a:gd name="connsiteX398" fmla="*/ 9240 w 10000"/>
                  <a:gd name="connsiteY398" fmla="*/ 5535 h 10323"/>
                  <a:gd name="connsiteX399" fmla="*/ 9228 w 10000"/>
                  <a:gd name="connsiteY399" fmla="*/ 5446 h 10323"/>
                  <a:gd name="connsiteX400" fmla="*/ 9217 w 10000"/>
                  <a:gd name="connsiteY400" fmla="*/ 5370 h 10323"/>
                  <a:gd name="connsiteX401" fmla="*/ 9205 w 10000"/>
                  <a:gd name="connsiteY401" fmla="*/ 5295 h 10323"/>
                  <a:gd name="connsiteX402" fmla="*/ 9193 w 10000"/>
                  <a:gd name="connsiteY402" fmla="*/ 5225 h 10323"/>
                  <a:gd name="connsiteX403" fmla="*/ 9169 w 10000"/>
                  <a:gd name="connsiteY403" fmla="*/ 5136 h 10323"/>
                  <a:gd name="connsiteX404" fmla="*/ 9169 w 10000"/>
                  <a:gd name="connsiteY404" fmla="*/ 5061 h 10323"/>
                  <a:gd name="connsiteX405" fmla="*/ 9157 w 10000"/>
                  <a:gd name="connsiteY405" fmla="*/ 4985 h 10323"/>
                  <a:gd name="connsiteX406" fmla="*/ 9145 w 10000"/>
                  <a:gd name="connsiteY406" fmla="*/ 4902 h 10323"/>
                  <a:gd name="connsiteX407" fmla="*/ 9121 w 10000"/>
                  <a:gd name="connsiteY407" fmla="*/ 4826 h 10323"/>
                  <a:gd name="connsiteX408" fmla="*/ 9121 w 10000"/>
                  <a:gd name="connsiteY408" fmla="*/ 4738 h 10323"/>
                  <a:gd name="connsiteX409" fmla="*/ 9097 w 10000"/>
                  <a:gd name="connsiteY409" fmla="*/ 4662 h 10323"/>
                  <a:gd name="connsiteX410" fmla="*/ 9097 w 10000"/>
                  <a:gd name="connsiteY410" fmla="*/ 4592 h 10323"/>
                  <a:gd name="connsiteX411" fmla="*/ 9085 w 10000"/>
                  <a:gd name="connsiteY411" fmla="*/ 4504 h 10323"/>
                  <a:gd name="connsiteX412" fmla="*/ 9073 w 10000"/>
                  <a:gd name="connsiteY412" fmla="*/ 4428 h 10323"/>
                  <a:gd name="connsiteX413" fmla="*/ 9061 w 10000"/>
                  <a:gd name="connsiteY413" fmla="*/ 4352 h 10323"/>
                  <a:gd name="connsiteX414" fmla="*/ 9061 w 10000"/>
                  <a:gd name="connsiteY414" fmla="*/ 4295 h 10323"/>
                  <a:gd name="connsiteX415" fmla="*/ 9037 w 10000"/>
                  <a:gd name="connsiteY415" fmla="*/ 4207 h 10323"/>
                  <a:gd name="connsiteX416" fmla="*/ 9037 w 10000"/>
                  <a:gd name="connsiteY416" fmla="*/ 4131 h 10323"/>
                  <a:gd name="connsiteX417" fmla="*/ 9013 w 10000"/>
                  <a:gd name="connsiteY417" fmla="*/ 4055 h 10323"/>
                  <a:gd name="connsiteX418" fmla="*/ 9013 w 10000"/>
                  <a:gd name="connsiteY418" fmla="*/ 3979 h 10323"/>
                  <a:gd name="connsiteX419" fmla="*/ 9001 w 10000"/>
                  <a:gd name="connsiteY419" fmla="*/ 3909 h 10323"/>
                  <a:gd name="connsiteX420" fmla="*/ 8989 w 10000"/>
                  <a:gd name="connsiteY420" fmla="*/ 3846 h 10323"/>
                  <a:gd name="connsiteX421" fmla="*/ 8977 w 10000"/>
                  <a:gd name="connsiteY421" fmla="*/ 3770 h 10323"/>
                  <a:gd name="connsiteX422" fmla="*/ 8977 w 10000"/>
                  <a:gd name="connsiteY422" fmla="*/ 3707 h 10323"/>
                  <a:gd name="connsiteX423" fmla="*/ 8953 w 10000"/>
                  <a:gd name="connsiteY423" fmla="*/ 3631 h 10323"/>
                  <a:gd name="connsiteX424" fmla="*/ 8953 w 10000"/>
                  <a:gd name="connsiteY424" fmla="*/ 3561 h 10323"/>
                  <a:gd name="connsiteX425" fmla="*/ 8941 w 10000"/>
                  <a:gd name="connsiteY425" fmla="*/ 3498 h 10323"/>
                  <a:gd name="connsiteX426" fmla="*/ 8929 w 10000"/>
                  <a:gd name="connsiteY426" fmla="*/ 3422 h 10323"/>
                  <a:gd name="connsiteX427" fmla="*/ 8923 w 10000"/>
                  <a:gd name="connsiteY427" fmla="*/ 3359 h 10323"/>
                  <a:gd name="connsiteX428" fmla="*/ 8923 w 10000"/>
                  <a:gd name="connsiteY428" fmla="*/ 3302 h 10323"/>
                  <a:gd name="connsiteX429" fmla="*/ 8911 w 10000"/>
                  <a:gd name="connsiteY429" fmla="*/ 3239 h 10323"/>
                  <a:gd name="connsiteX430" fmla="*/ 8900 w 10000"/>
                  <a:gd name="connsiteY430" fmla="*/ 3176 h 10323"/>
                  <a:gd name="connsiteX431" fmla="*/ 8888 w 10000"/>
                  <a:gd name="connsiteY431" fmla="*/ 3112 h 10323"/>
                  <a:gd name="connsiteX432" fmla="*/ 8876 w 10000"/>
                  <a:gd name="connsiteY432" fmla="*/ 3049 h 10323"/>
                  <a:gd name="connsiteX433" fmla="*/ 8864 w 10000"/>
                  <a:gd name="connsiteY433" fmla="*/ 2986 h 10323"/>
                  <a:gd name="connsiteX434" fmla="*/ 8864 w 10000"/>
                  <a:gd name="connsiteY434" fmla="*/ 2942 h 10323"/>
                  <a:gd name="connsiteX435" fmla="*/ 8852 w 10000"/>
                  <a:gd name="connsiteY435" fmla="*/ 2878 h 10323"/>
                  <a:gd name="connsiteX436" fmla="*/ 8852 w 10000"/>
                  <a:gd name="connsiteY436" fmla="*/ 2815 h 10323"/>
                  <a:gd name="connsiteX437" fmla="*/ 8840 w 10000"/>
                  <a:gd name="connsiteY437" fmla="*/ 2764 h 10323"/>
                  <a:gd name="connsiteX438" fmla="*/ 8840 w 10000"/>
                  <a:gd name="connsiteY438" fmla="*/ 2714 h 10323"/>
                  <a:gd name="connsiteX439" fmla="*/ 8828 w 10000"/>
                  <a:gd name="connsiteY439" fmla="*/ 2651 h 10323"/>
                  <a:gd name="connsiteX440" fmla="*/ 8816 w 10000"/>
                  <a:gd name="connsiteY440" fmla="*/ 2606 h 10323"/>
                  <a:gd name="connsiteX441" fmla="*/ 8804 w 10000"/>
                  <a:gd name="connsiteY441" fmla="*/ 2556 h 10323"/>
                  <a:gd name="connsiteX442" fmla="*/ 8804 w 10000"/>
                  <a:gd name="connsiteY442" fmla="*/ 2505 h 10323"/>
                  <a:gd name="connsiteX443" fmla="*/ 8792 w 10000"/>
                  <a:gd name="connsiteY443" fmla="*/ 2455 h 10323"/>
                  <a:gd name="connsiteX444" fmla="*/ 8792 w 10000"/>
                  <a:gd name="connsiteY444" fmla="*/ 2404 h 10323"/>
                  <a:gd name="connsiteX445" fmla="*/ 8780 w 10000"/>
                  <a:gd name="connsiteY445" fmla="*/ 2353 h 10323"/>
                  <a:gd name="connsiteX446" fmla="*/ 8780 w 10000"/>
                  <a:gd name="connsiteY446" fmla="*/ 2315 h 10323"/>
                  <a:gd name="connsiteX447" fmla="*/ 8768 w 10000"/>
                  <a:gd name="connsiteY447" fmla="*/ 2284 h 10323"/>
                  <a:gd name="connsiteX448" fmla="*/ 8756 w 10000"/>
                  <a:gd name="connsiteY448" fmla="*/ 2233 h 10323"/>
                  <a:gd name="connsiteX449" fmla="*/ 8744 w 10000"/>
                  <a:gd name="connsiteY449" fmla="*/ 2195 h 10323"/>
                  <a:gd name="connsiteX450" fmla="*/ 8744 w 10000"/>
                  <a:gd name="connsiteY450" fmla="*/ 2157 h 10323"/>
                  <a:gd name="connsiteX451" fmla="*/ 8744 w 10000"/>
                  <a:gd name="connsiteY451" fmla="*/ 2119 h 10323"/>
                  <a:gd name="connsiteX452" fmla="*/ 8732 w 10000"/>
                  <a:gd name="connsiteY452" fmla="*/ 2081 h 10323"/>
                  <a:gd name="connsiteX453" fmla="*/ 8732 w 10000"/>
                  <a:gd name="connsiteY453" fmla="*/ 2056 h 10323"/>
                  <a:gd name="connsiteX454" fmla="*/ 8732 w 10000"/>
                  <a:gd name="connsiteY454" fmla="*/ 2031 h 10323"/>
                  <a:gd name="connsiteX455" fmla="*/ 8720 w 10000"/>
                  <a:gd name="connsiteY455" fmla="*/ 1974 h 10323"/>
                  <a:gd name="connsiteX456" fmla="*/ 8708 w 10000"/>
                  <a:gd name="connsiteY456" fmla="*/ 1923 h 10323"/>
                  <a:gd name="connsiteX457" fmla="*/ 8696 w 10000"/>
                  <a:gd name="connsiteY457" fmla="*/ 1873 h 10323"/>
                  <a:gd name="connsiteX458" fmla="*/ 8696 w 10000"/>
                  <a:gd name="connsiteY458" fmla="*/ 1847 h 10323"/>
                  <a:gd name="connsiteX459" fmla="*/ 8696 w 10000"/>
                  <a:gd name="connsiteY459" fmla="*/ 1797 h 10323"/>
                  <a:gd name="connsiteX460" fmla="*/ 8453 w 10000"/>
                  <a:gd name="connsiteY460" fmla="*/ 394 h 10323"/>
                  <a:gd name="connsiteX461" fmla="*/ 8086 w 10000"/>
                  <a:gd name="connsiteY461" fmla="*/ 387 h 10323"/>
                  <a:gd name="connsiteX462" fmla="*/ 8069 w 10000"/>
                  <a:gd name="connsiteY462" fmla="*/ 336 h 10323"/>
                  <a:gd name="connsiteX463" fmla="*/ 8295 w 10000"/>
                  <a:gd name="connsiteY463" fmla="*/ 2404 h 10323"/>
                  <a:gd name="connsiteX464" fmla="*/ 8295 w 10000"/>
                  <a:gd name="connsiteY464" fmla="*/ 2417 h 10323"/>
                  <a:gd name="connsiteX465" fmla="*/ 8295 w 10000"/>
                  <a:gd name="connsiteY465" fmla="*/ 2467 h 10323"/>
                  <a:gd name="connsiteX466" fmla="*/ 8295 w 10000"/>
                  <a:gd name="connsiteY466" fmla="*/ 2493 h 10323"/>
                  <a:gd name="connsiteX467" fmla="*/ 8307 w 10000"/>
                  <a:gd name="connsiteY467" fmla="*/ 2543 h 10323"/>
                  <a:gd name="connsiteX468" fmla="*/ 8319 w 10000"/>
                  <a:gd name="connsiteY468" fmla="*/ 2581 h 10323"/>
                  <a:gd name="connsiteX469" fmla="*/ 8331 w 10000"/>
                  <a:gd name="connsiteY469" fmla="*/ 2638 h 10323"/>
                  <a:gd name="connsiteX470" fmla="*/ 8331 w 10000"/>
                  <a:gd name="connsiteY470" fmla="*/ 2701 h 10323"/>
                  <a:gd name="connsiteX471" fmla="*/ 8343 w 10000"/>
                  <a:gd name="connsiteY471" fmla="*/ 2764 h 10323"/>
                  <a:gd name="connsiteX472" fmla="*/ 8343 w 10000"/>
                  <a:gd name="connsiteY472" fmla="*/ 2802 h 10323"/>
                  <a:gd name="connsiteX473" fmla="*/ 8355 w 10000"/>
                  <a:gd name="connsiteY473" fmla="*/ 2840 h 10323"/>
                  <a:gd name="connsiteX474" fmla="*/ 8355 w 10000"/>
                  <a:gd name="connsiteY474" fmla="*/ 2878 h 10323"/>
                  <a:gd name="connsiteX475" fmla="*/ 8367 w 10000"/>
                  <a:gd name="connsiteY475" fmla="*/ 2916 h 10323"/>
                  <a:gd name="connsiteX476" fmla="*/ 8367 w 10000"/>
                  <a:gd name="connsiteY476" fmla="*/ 2967 h 10323"/>
                  <a:gd name="connsiteX477" fmla="*/ 8391 w 10000"/>
                  <a:gd name="connsiteY477" fmla="*/ 2999 h 10323"/>
                  <a:gd name="connsiteX478" fmla="*/ 8391 w 10000"/>
                  <a:gd name="connsiteY478" fmla="*/ 3036 h 10323"/>
                  <a:gd name="connsiteX479" fmla="*/ 8403 w 10000"/>
                  <a:gd name="connsiteY479" fmla="*/ 3087 h 10323"/>
                  <a:gd name="connsiteX480" fmla="*/ 8403 w 10000"/>
                  <a:gd name="connsiteY480" fmla="*/ 3125 h 10323"/>
                  <a:gd name="connsiteX481" fmla="*/ 8415 w 10000"/>
                  <a:gd name="connsiteY481" fmla="*/ 3176 h 10323"/>
                  <a:gd name="connsiteX482" fmla="*/ 8427 w 10000"/>
                  <a:gd name="connsiteY482" fmla="*/ 3226 h 10323"/>
                  <a:gd name="connsiteX483" fmla="*/ 8439 w 10000"/>
                  <a:gd name="connsiteY483" fmla="*/ 3289 h 10323"/>
                  <a:gd name="connsiteX484" fmla="*/ 8439 w 10000"/>
                  <a:gd name="connsiteY484" fmla="*/ 3334 h 10323"/>
                  <a:gd name="connsiteX485" fmla="*/ 8451 w 10000"/>
                  <a:gd name="connsiteY485" fmla="*/ 3384 h 10323"/>
                  <a:gd name="connsiteX486" fmla="*/ 8451 w 10000"/>
                  <a:gd name="connsiteY486" fmla="*/ 3422 h 10323"/>
                  <a:gd name="connsiteX487" fmla="*/ 8463 w 10000"/>
                  <a:gd name="connsiteY487" fmla="*/ 3486 h 10323"/>
                  <a:gd name="connsiteX488" fmla="*/ 8463 w 10000"/>
                  <a:gd name="connsiteY488" fmla="*/ 3536 h 10323"/>
                  <a:gd name="connsiteX489" fmla="*/ 8475 w 10000"/>
                  <a:gd name="connsiteY489" fmla="*/ 3599 h 10323"/>
                  <a:gd name="connsiteX490" fmla="*/ 8475 w 10000"/>
                  <a:gd name="connsiteY490" fmla="*/ 3656 h 10323"/>
                  <a:gd name="connsiteX491" fmla="*/ 8487 w 10000"/>
                  <a:gd name="connsiteY491" fmla="*/ 3707 h 10323"/>
                  <a:gd name="connsiteX492" fmla="*/ 8499 w 10000"/>
                  <a:gd name="connsiteY492" fmla="*/ 3770 h 10323"/>
                  <a:gd name="connsiteX493" fmla="*/ 8511 w 10000"/>
                  <a:gd name="connsiteY493" fmla="*/ 3833 h 10323"/>
                  <a:gd name="connsiteX494" fmla="*/ 8523 w 10000"/>
                  <a:gd name="connsiteY494" fmla="*/ 3897 h 10323"/>
                  <a:gd name="connsiteX495" fmla="*/ 8535 w 10000"/>
                  <a:gd name="connsiteY495" fmla="*/ 3947 h 10323"/>
                  <a:gd name="connsiteX496" fmla="*/ 8535 w 10000"/>
                  <a:gd name="connsiteY496" fmla="*/ 4004 h 10323"/>
                  <a:gd name="connsiteX497" fmla="*/ 8547 w 10000"/>
                  <a:gd name="connsiteY497" fmla="*/ 4067 h 10323"/>
                  <a:gd name="connsiteX498" fmla="*/ 8559 w 10000"/>
                  <a:gd name="connsiteY498" fmla="*/ 4143 h 10323"/>
                  <a:gd name="connsiteX499" fmla="*/ 8571 w 10000"/>
                  <a:gd name="connsiteY499" fmla="*/ 4207 h 10323"/>
                  <a:gd name="connsiteX500" fmla="*/ 8571 w 10000"/>
                  <a:gd name="connsiteY500" fmla="*/ 4270 h 10323"/>
                  <a:gd name="connsiteX501" fmla="*/ 8583 w 10000"/>
                  <a:gd name="connsiteY501" fmla="*/ 4327 h 10323"/>
                  <a:gd name="connsiteX502" fmla="*/ 8583 w 10000"/>
                  <a:gd name="connsiteY502" fmla="*/ 4390 h 10323"/>
                  <a:gd name="connsiteX503" fmla="*/ 8594 w 10000"/>
                  <a:gd name="connsiteY503" fmla="*/ 4466 h 10323"/>
                  <a:gd name="connsiteX504" fmla="*/ 8594 w 10000"/>
                  <a:gd name="connsiteY504" fmla="*/ 4542 h 10323"/>
                  <a:gd name="connsiteX505" fmla="*/ 8606 w 10000"/>
                  <a:gd name="connsiteY505" fmla="*/ 4605 h 10323"/>
                  <a:gd name="connsiteX506" fmla="*/ 8612 w 10000"/>
                  <a:gd name="connsiteY506" fmla="*/ 4675 h 10323"/>
                  <a:gd name="connsiteX507" fmla="*/ 8624 w 10000"/>
                  <a:gd name="connsiteY507" fmla="*/ 4738 h 10323"/>
                  <a:gd name="connsiteX508" fmla="*/ 8636 w 10000"/>
                  <a:gd name="connsiteY508" fmla="*/ 4814 h 10323"/>
                  <a:gd name="connsiteX509" fmla="*/ 8636 w 10000"/>
                  <a:gd name="connsiteY509" fmla="*/ 4877 h 10323"/>
                  <a:gd name="connsiteX510" fmla="*/ 8648 w 10000"/>
                  <a:gd name="connsiteY510" fmla="*/ 4953 h 10323"/>
                  <a:gd name="connsiteX511" fmla="*/ 8660 w 10000"/>
                  <a:gd name="connsiteY511" fmla="*/ 5023 h 10323"/>
                  <a:gd name="connsiteX512" fmla="*/ 8660 w 10000"/>
                  <a:gd name="connsiteY512" fmla="*/ 5098 h 10323"/>
                  <a:gd name="connsiteX513" fmla="*/ 8672 w 10000"/>
                  <a:gd name="connsiteY513" fmla="*/ 5162 h 10323"/>
                  <a:gd name="connsiteX514" fmla="*/ 8684 w 10000"/>
                  <a:gd name="connsiteY514" fmla="*/ 5238 h 10323"/>
                  <a:gd name="connsiteX515" fmla="*/ 8696 w 10000"/>
                  <a:gd name="connsiteY515" fmla="*/ 5307 h 10323"/>
                  <a:gd name="connsiteX516" fmla="*/ 8696 w 10000"/>
                  <a:gd name="connsiteY516" fmla="*/ 5383 h 10323"/>
                  <a:gd name="connsiteX517" fmla="*/ 8696 w 10000"/>
                  <a:gd name="connsiteY517" fmla="*/ 5446 h 10323"/>
                  <a:gd name="connsiteX518" fmla="*/ 8708 w 10000"/>
                  <a:gd name="connsiteY518" fmla="*/ 5522 h 10323"/>
                  <a:gd name="connsiteX519" fmla="*/ 8720 w 10000"/>
                  <a:gd name="connsiteY519" fmla="*/ 5598 h 10323"/>
                  <a:gd name="connsiteX520" fmla="*/ 8720 w 10000"/>
                  <a:gd name="connsiteY520" fmla="*/ 5655 h 10323"/>
                  <a:gd name="connsiteX521" fmla="*/ 8732 w 10000"/>
                  <a:gd name="connsiteY521" fmla="*/ 5731 h 10323"/>
                  <a:gd name="connsiteX522" fmla="*/ 8744 w 10000"/>
                  <a:gd name="connsiteY522" fmla="*/ 5807 h 10323"/>
                  <a:gd name="connsiteX523" fmla="*/ 8756 w 10000"/>
                  <a:gd name="connsiteY523" fmla="*/ 5883 h 10323"/>
                  <a:gd name="connsiteX524" fmla="*/ 8768 w 10000"/>
                  <a:gd name="connsiteY524" fmla="*/ 5933 h 10323"/>
                  <a:gd name="connsiteX525" fmla="*/ 8780 w 10000"/>
                  <a:gd name="connsiteY525" fmla="*/ 6003 h 10323"/>
                  <a:gd name="connsiteX526" fmla="*/ 8780 w 10000"/>
                  <a:gd name="connsiteY526" fmla="*/ 6066 h 10323"/>
                  <a:gd name="connsiteX527" fmla="*/ 8792 w 10000"/>
                  <a:gd name="connsiteY527" fmla="*/ 6142 h 10323"/>
                  <a:gd name="connsiteX528" fmla="*/ 8804 w 10000"/>
                  <a:gd name="connsiteY528" fmla="*/ 6193 h 10323"/>
                  <a:gd name="connsiteX529" fmla="*/ 8816 w 10000"/>
                  <a:gd name="connsiteY529" fmla="*/ 6269 h 10323"/>
                  <a:gd name="connsiteX530" fmla="*/ 8816 w 10000"/>
                  <a:gd name="connsiteY530" fmla="*/ 6326 h 10323"/>
                  <a:gd name="connsiteX531" fmla="*/ 8840 w 10000"/>
                  <a:gd name="connsiteY531" fmla="*/ 6389 h 10323"/>
                  <a:gd name="connsiteX532" fmla="*/ 8840 w 10000"/>
                  <a:gd name="connsiteY532" fmla="*/ 6452 h 10323"/>
                  <a:gd name="connsiteX533" fmla="*/ 8852 w 10000"/>
                  <a:gd name="connsiteY533" fmla="*/ 6515 h 10323"/>
                  <a:gd name="connsiteX534" fmla="*/ 8864 w 10000"/>
                  <a:gd name="connsiteY534" fmla="*/ 6579 h 10323"/>
                  <a:gd name="connsiteX535" fmla="*/ 8876 w 10000"/>
                  <a:gd name="connsiteY535" fmla="*/ 6635 h 10323"/>
                  <a:gd name="connsiteX536" fmla="*/ 8888 w 10000"/>
                  <a:gd name="connsiteY536" fmla="*/ 6699 h 10323"/>
                  <a:gd name="connsiteX537" fmla="*/ 8911 w 10000"/>
                  <a:gd name="connsiteY537" fmla="*/ 6749 h 10323"/>
                  <a:gd name="connsiteX538" fmla="*/ 8911 w 10000"/>
                  <a:gd name="connsiteY538" fmla="*/ 6813 h 10323"/>
                  <a:gd name="connsiteX539" fmla="*/ 8929 w 10000"/>
                  <a:gd name="connsiteY539" fmla="*/ 6876 h 10323"/>
                  <a:gd name="connsiteX540" fmla="*/ 8929 w 10000"/>
                  <a:gd name="connsiteY540" fmla="*/ 6926 h 10323"/>
                  <a:gd name="connsiteX541" fmla="*/ 8953 w 10000"/>
                  <a:gd name="connsiteY541" fmla="*/ 6971 h 10323"/>
                  <a:gd name="connsiteX542" fmla="*/ 8953 w 10000"/>
                  <a:gd name="connsiteY542" fmla="*/ 7021 h 10323"/>
                  <a:gd name="connsiteX543" fmla="*/ 8977 w 10000"/>
                  <a:gd name="connsiteY543" fmla="*/ 7085 h 10323"/>
                  <a:gd name="connsiteX544" fmla="*/ 8989 w 10000"/>
                  <a:gd name="connsiteY544" fmla="*/ 7135 h 10323"/>
                  <a:gd name="connsiteX545" fmla="*/ 9001 w 10000"/>
                  <a:gd name="connsiteY545" fmla="*/ 7186 h 10323"/>
                  <a:gd name="connsiteX546" fmla="*/ 9013 w 10000"/>
                  <a:gd name="connsiteY546" fmla="*/ 7236 h 10323"/>
                  <a:gd name="connsiteX547" fmla="*/ 9037 w 10000"/>
                  <a:gd name="connsiteY547" fmla="*/ 7281 h 10323"/>
                  <a:gd name="connsiteX548" fmla="*/ 9037 w 10000"/>
                  <a:gd name="connsiteY548" fmla="*/ 7319 h 10323"/>
                  <a:gd name="connsiteX549" fmla="*/ 9049 w 10000"/>
                  <a:gd name="connsiteY549" fmla="*/ 7369 h 10323"/>
                  <a:gd name="connsiteX550" fmla="*/ 9061 w 10000"/>
                  <a:gd name="connsiteY550" fmla="*/ 7420 h 10323"/>
                  <a:gd name="connsiteX551" fmla="*/ 9073 w 10000"/>
                  <a:gd name="connsiteY551" fmla="*/ 7458 h 10323"/>
                  <a:gd name="connsiteX552" fmla="*/ 9085 w 10000"/>
                  <a:gd name="connsiteY552" fmla="*/ 7508 h 10323"/>
                  <a:gd name="connsiteX553" fmla="*/ 9097 w 10000"/>
                  <a:gd name="connsiteY553" fmla="*/ 7546 h 10323"/>
                  <a:gd name="connsiteX554" fmla="*/ 9097 w 10000"/>
                  <a:gd name="connsiteY554" fmla="*/ 7584 h 10323"/>
                  <a:gd name="connsiteX555" fmla="*/ 9121 w 10000"/>
                  <a:gd name="connsiteY555" fmla="*/ 7629 h 10323"/>
                  <a:gd name="connsiteX556" fmla="*/ 9133 w 10000"/>
                  <a:gd name="connsiteY556" fmla="*/ 7692 h 10323"/>
                  <a:gd name="connsiteX557" fmla="*/ 9157 w 10000"/>
                  <a:gd name="connsiteY557" fmla="*/ 7768 h 10323"/>
                  <a:gd name="connsiteX558" fmla="*/ 9181 w 10000"/>
                  <a:gd name="connsiteY558" fmla="*/ 7818 h 10323"/>
                  <a:gd name="connsiteX559" fmla="*/ 9193 w 10000"/>
                  <a:gd name="connsiteY559" fmla="*/ 7882 h 10323"/>
                  <a:gd name="connsiteX560" fmla="*/ 9205 w 10000"/>
                  <a:gd name="connsiteY560" fmla="*/ 7932 h 10323"/>
                  <a:gd name="connsiteX561" fmla="*/ 9217 w 10000"/>
                  <a:gd name="connsiteY561" fmla="*/ 7976 h 10323"/>
                  <a:gd name="connsiteX562" fmla="*/ 9228 w 10000"/>
                  <a:gd name="connsiteY562" fmla="*/ 8002 h 10323"/>
                  <a:gd name="connsiteX563" fmla="*/ 9240 w 10000"/>
                  <a:gd name="connsiteY563" fmla="*/ 8052 h 10323"/>
                  <a:gd name="connsiteX564" fmla="*/ 9246 w 10000"/>
                  <a:gd name="connsiteY564" fmla="*/ 8090 h 10323"/>
                  <a:gd name="connsiteX565" fmla="*/ 9258 w 10000"/>
                  <a:gd name="connsiteY565" fmla="*/ 8103 h 10323"/>
                  <a:gd name="connsiteX566" fmla="*/ 9246 w 10000"/>
                  <a:gd name="connsiteY566" fmla="*/ 8103 h 10323"/>
                  <a:gd name="connsiteX567" fmla="*/ 9240 w 10000"/>
                  <a:gd name="connsiteY567" fmla="*/ 8103 h 10323"/>
                  <a:gd name="connsiteX568" fmla="*/ 9217 w 10000"/>
                  <a:gd name="connsiteY568" fmla="*/ 8116 h 10323"/>
                  <a:gd name="connsiteX569" fmla="*/ 9193 w 10000"/>
                  <a:gd name="connsiteY569" fmla="*/ 8128 h 10323"/>
                  <a:gd name="connsiteX570" fmla="*/ 9145 w 10000"/>
                  <a:gd name="connsiteY570" fmla="*/ 8128 h 10323"/>
                  <a:gd name="connsiteX571" fmla="*/ 9097 w 10000"/>
                  <a:gd name="connsiteY571" fmla="*/ 8153 h 10323"/>
                  <a:gd name="connsiteX572" fmla="*/ 9037 w 10000"/>
                  <a:gd name="connsiteY572" fmla="*/ 8179 h 10323"/>
                  <a:gd name="connsiteX573" fmla="*/ 8977 w 10000"/>
                  <a:gd name="connsiteY573" fmla="*/ 8191 h 10323"/>
                  <a:gd name="connsiteX574" fmla="*/ 8941 w 10000"/>
                  <a:gd name="connsiteY574" fmla="*/ 8204 h 10323"/>
                  <a:gd name="connsiteX575" fmla="*/ 8911 w 10000"/>
                  <a:gd name="connsiteY575" fmla="*/ 8217 h 10323"/>
                  <a:gd name="connsiteX576" fmla="*/ 8864 w 10000"/>
                  <a:gd name="connsiteY576" fmla="*/ 8217 h 10323"/>
                  <a:gd name="connsiteX577" fmla="*/ 8828 w 10000"/>
                  <a:gd name="connsiteY577" fmla="*/ 8229 h 10323"/>
                  <a:gd name="connsiteX578" fmla="*/ 8792 w 10000"/>
                  <a:gd name="connsiteY578" fmla="*/ 8242 h 10323"/>
                  <a:gd name="connsiteX579" fmla="*/ 8744 w 10000"/>
                  <a:gd name="connsiteY579" fmla="*/ 8255 h 10323"/>
                  <a:gd name="connsiteX580" fmla="*/ 8696 w 10000"/>
                  <a:gd name="connsiteY580" fmla="*/ 8267 h 10323"/>
                  <a:gd name="connsiteX581" fmla="*/ 8660 w 10000"/>
                  <a:gd name="connsiteY581" fmla="*/ 8286 h 10323"/>
                  <a:gd name="connsiteX582" fmla="*/ 8606 w 10000"/>
                  <a:gd name="connsiteY582" fmla="*/ 8299 h 10323"/>
                  <a:gd name="connsiteX583" fmla="*/ 8559 w 10000"/>
                  <a:gd name="connsiteY583" fmla="*/ 8312 h 10323"/>
                  <a:gd name="connsiteX584" fmla="*/ 8511 w 10000"/>
                  <a:gd name="connsiteY584" fmla="*/ 8324 h 10323"/>
                  <a:gd name="connsiteX585" fmla="*/ 8463 w 10000"/>
                  <a:gd name="connsiteY585" fmla="*/ 8350 h 10323"/>
                  <a:gd name="connsiteX586" fmla="*/ 8403 w 10000"/>
                  <a:gd name="connsiteY586" fmla="*/ 8362 h 10323"/>
                  <a:gd name="connsiteX587" fmla="*/ 8343 w 10000"/>
                  <a:gd name="connsiteY587" fmla="*/ 8375 h 10323"/>
                  <a:gd name="connsiteX588" fmla="*/ 8295 w 10000"/>
                  <a:gd name="connsiteY588" fmla="*/ 8388 h 10323"/>
                  <a:gd name="connsiteX589" fmla="*/ 8254 w 10000"/>
                  <a:gd name="connsiteY589" fmla="*/ 8413 h 10323"/>
                  <a:gd name="connsiteX590" fmla="*/ 8182 w 10000"/>
                  <a:gd name="connsiteY590" fmla="*/ 8425 h 10323"/>
                  <a:gd name="connsiteX591" fmla="*/ 8122 w 10000"/>
                  <a:gd name="connsiteY591" fmla="*/ 8438 h 10323"/>
                  <a:gd name="connsiteX592" fmla="*/ 8062 w 10000"/>
                  <a:gd name="connsiteY592" fmla="*/ 8451 h 10323"/>
                  <a:gd name="connsiteX593" fmla="*/ 8002 w 10000"/>
                  <a:gd name="connsiteY593" fmla="*/ 8476 h 10323"/>
                  <a:gd name="connsiteX594" fmla="*/ 7949 w 10000"/>
                  <a:gd name="connsiteY594" fmla="*/ 8489 h 10323"/>
                  <a:gd name="connsiteX595" fmla="*/ 7889 w 10000"/>
                  <a:gd name="connsiteY595" fmla="*/ 8501 h 10323"/>
                  <a:gd name="connsiteX596" fmla="*/ 7817 w 10000"/>
                  <a:gd name="connsiteY596" fmla="*/ 8527 h 10323"/>
                  <a:gd name="connsiteX597" fmla="*/ 7757 w 10000"/>
                  <a:gd name="connsiteY597" fmla="*/ 8539 h 10323"/>
                  <a:gd name="connsiteX598" fmla="*/ 7685 w 10000"/>
                  <a:gd name="connsiteY598" fmla="*/ 8552 h 10323"/>
                  <a:gd name="connsiteX599" fmla="*/ 7632 w 10000"/>
                  <a:gd name="connsiteY599" fmla="*/ 8577 h 10323"/>
                  <a:gd name="connsiteX600" fmla="*/ 7560 w 10000"/>
                  <a:gd name="connsiteY600" fmla="*/ 8590 h 10323"/>
                  <a:gd name="connsiteX601" fmla="*/ 7488 w 10000"/>
                  <a:gd name="connsiteY601" fmla="*/ 8596 h 10323"/>
                  <a:gd name="connsiteX602" fmla="*/ 7416 w 10000"/>
                  <a:gd name="connsiteY602" fmla="*/ 8609 h 10323"/>
                  <a:gd name="connsiteX603" fmla="*/ 7356 w 10000"/>
                  <a:gd name="connsiteY603" fmla="*/ 8634 h 10323"/>
                  <a:gd name="connsiteX604" fmla="*/ 7291 w 10000"/>
                  <a:gd name="connsiteY604" fmla="*/ 8647 h 10323"/>
                  <a:gd name="connsiteX605" fmla="*/ 7219 w 10000"/>
                  <a:gd name="connsiteY605" fmla="*/ 8672 h 10323"/>
                  <a:gd name="connsiteX606" fmla="*/ 7147 w 10000"/>
                  <a:gd name="connsiteY606" fmla="*/ 8685 h 10323"/>
                  <a:gd name="connsiteX607" fmla="*/ 7075 w 10000"/>
                  <a:gd name="connsiteY607" fmla="*/ 8697 h 10323"/>
                  <a:gd name="connsiteX608" fmla="*/ 7010 w 10000"/>
                  <a:gd name="connsiteY608" fmla="*/ 8710 h 10323"/>
                  <a:gd name="connsiteX609" fmla="*/ 6938 w 10000"/>
                  <a:gd name="connsiteY609" fmla="*/ 8735 h 10323"/>
                  <a:gd name="connsiteX610" fmla="*/ 6866 w 10000"/>
                  <a:gd name="connsiteY610" fmla="*/ 8748 h 10323"/>
                  <a:gd name="connsiteX611" fmla="*/ 6782 w 10000"/>
                  <a:gd name="connsiteY611" fmla="*/ 8761 h 10323"/>
                  <a:gd name="connsiteX612" fmla="*/ 6711 w 10000"/>
                  <a:gd name="connsiteY612" fmla="*/ 8773 h 10323"/>
                  <a:gd name="connsiteX613" fmla="*/ 6645 w 10000"/>
                  <a:gd name="connsiteY613" fmla="*/ 8786 h 10323"/>
                  <a:gd name="connsiteX614" fmla="*/ 6573 w 10000"/>
                  <a:gd name="connsiteY614" fmla="*/ 8799 h 10323"/>
                  <a:gd name="connsiteX615" fmla="*/ 6501 w 10000"/>
                  <a:gd name="connsiteY615" fmla="*/ 8811 h 10323"/>
                  <a:gd name="connsiteX616" fmla="*/ 6429 w 10000"/>
                  <a:gd name="connsiteY616" fmla="*/ 8837 h 10323"/>
                  <a:gd name="connsiteX617" fmla="*/ 6364 w 10000"/>
                  <a:gd name="connsiteY617" fmla="*/ 8849 h 10323"/>
                  <a:gd name="connsiteX618" fmla="*/ 6292 w 10000"/>
                  <a:gd name="connsiteY618" fmla="*/ 8862 h 10323"/>
                  <a:gd name="connsiteX619" fmla="*/ 6208 w 10000"/>
                  <a:gd name="connsiteY619" fmla="*/ 8875 h 10323"/>
                  <a:gd name="connsiteX620" fmla="*/ 6136 w 10000"/>
                  <a:gd name="connsiteY620" fmla="*/ 8887 h 10323"/>
                  <a:gd name="connsiteX621" fmla="*/ 6065 w 10000"/>
                  <a:gd name="connsiteY621" fmla="*/ 8900 h 10323"/>
                  <a:gd name="connsiteX622" fmla="*/ 5999 w 10000"/>
                  <a:gd name="connsiteY622" fmla="*/ 8913 h 10323"/>
                  <a:gd name="connsiteX623" fmla="*/ 5927 w 10000"/>
                  <a:gd name="connsiteY623" fmla="*/ 8925 h 10323"/>
                  <a:gd name="connsiteX624" fmla="*/ 5843 w 10000"/>
                  <a:gd name="connsiteY624" fmla="*/ 8925 h 10323"/>
                  <a:gd name="connsiteX625" fmla="*/ 5772 w 10000"/>
                  <a:gd name="connsiteY625" fmla="*/ 8931 h 10323"/>
                  <a:gd name="connsiteX626" fmla="*/ 5706 w 10000"/>
                  <a:gd name="connsiteY626" fmla="*/ 8944 h 10323"/>
                  <a:gd name="connsiteX627" fmla="*/ 5634 w 10000"/>
                  <a:gd name="connsiteY627" fmla="*/ 8957 h 10323"/>
                  <a:gd name="connsiteX628" fmla="*/ 5550 w 10000"/>
                  <a:gd name="connsiteY628" fmla="*/ 8969 h 10323"/>
                  <a:gd name="connsiteX629" fmla="*/ 5478 w 10000"/>
                  <a:gd name="connsiteY629" fmla="*/ 8995 h 10323"/>
                  <a:gd name="connsiteX630" fmla="*/ 5413 w 10000"/>
                  <a:gd name="connsiteY630" fmla="*/ 9007 h 10323"/>
                  <a:gd name="connsiteX631" fmla="*/ 5329 w 10000"/>
                  <a:gd name="connsiteY631" fmla="*/ 9020 h 10323"/>
                  <a:gd name="connsiteX632" fmla="*/ 5257 w 10000"/>
                  <a:gd name="connsiteY632" fmla="*/ 9033 h 10323"/>
                  <a:gd name="connsiteX633" fmla="*/ 5185 w 10000"/>
                  <a:gd name="connsiteY633" fmla="*/ 9045 h 10323"/>
                  <a:gd name="connsiteX634" fmla="*/ 5114 w 10000"/>
                  <a:gd name="connsiteY634" fmla="*/ 9058 h 10323"/>
                  <a:gd name="connsiteX635" fmla="*/ 5036 w 10000"/>
                  <a:gd name="connsiteY635" fmla="*/ 9071 h 10323"/>
                  <a:gd name="connsiteX636" fmla="*/ 4964 w 10000"/>
                  <a:gd name="connsiteY636" fmla="*/ 9083 h 10323"/>
                  <a:gd name="connsiteX637" fmla="*/ 4892 w 10000"/>
                  <a:gd name="connsiteY637" fmla="*/ 9109 h 10323"/>
                  <a:gd name="connsiteX638" fmla="*/ 4821 w 10000"/>
                  <a:gd name="connsiteY638" fmla="*/ 9121 h 10323"/>
                  <a:gd name="connsiteX639" fmla="*/ 4755 w 10000"/>
                  <a:gd name="connsiteY639" fmla="*/ 9134 h 10323"/>
                  <a:gd name="connsiteX640" fmla="*/ 4671 w 10000"/>
                  <a:gd name="connsiteY640" fmla="*/ 9147 h 10323"/>
                  <a:gd name="connsiteX641" fmla="*/ 4599 w 10000"/>
                  <a:gd name="connsiteY641" fmla="*/ 9159 h 10323"/>
                  <a:gd name="connsiteX642" fmla="*/ 4528 w 10000"/>
                  <a:gd name="connsiteY642" fmla="*/ 9172 h 10323"/>
                  <a:gd name="connsiteX643" fmla="*/ 4462 w 10000"/>
                  <a:gd name="connsiteY643" fmla="*/ 9184 h 10323"/>
                  <a:gd name="connsiteX644" fmla="*/ 4390 w 10000"/>
                  <a:gd name="connsiteY644" fmla="*/ 9197 h 10323"/>
                  <a:gd name="connsiteX645" fmla="*/ 4330 w 10000"/>
                  <a:gd name="connsiteY645" fmla="*/ 9222 h 10323"/>
                  <a:gd name="connsiteX646" fmla="*/ 4258 w 10000"/>
                  <a:gd name="connsiteY646" fmla="*/ 9235 h 10323"/>
                  <a:gd name="connsiteX647" fmla="*/ 4187 w 10000"/>
                  <a:gd name="connsiteY647" fmla="*/ 9248 h 10323"/>
                  <a:gd name="connsiteX648" fmla="*/ 4121 w 10000"/>
                  <a:gd name="connsiteY648" fmla="*/ 9260 h 10323"/>
                  <a:gd name="connsiteX649" fmla="*/ 4061 w 10000"/>
                  <a:gd name="connsiteY649" fmla="*/ 9279 h 10323"/>
                  <a:gd name="connsiteX650" fmla="*/ 3989 w 10000"/>
                  <a:gd name="connsiteY650" fmla="*/ 9292 h 10323"/>
                  <a:gd name="connsiteX651" fmla="*/ 3929 w 10000"/>
                  <a:gd name="connsiteY651" fmla="*/ 9305 h 10323"/>
                  <a:gd name="connsiteX652" fmla="*/ 3870 w 10000"/>
                  <a:gd name="connsiteY652" fmla="*/ 9317 h 10323"/>
                  <a:gd name="connsiteX653" fmla="*/ 3816 w 10000"/>
                  <a:gd name="connsiteY653" fmla="*/ 9330 h 10323"/>
                  <a:gd name="connsiteX654" fmla="*/ 3744 w 10000"/>
                  <a:gd name="connsiteY654" fmla="*/ 9343 h 10323"/>
                  <a:gd name="connsiteX655" fmla="*/ 3684 w 10000"/>
                  <a:gd name="connsiteY655" fmla="*/ 9355 h 10323"/>
                  <a:gd name="connsiteX656" fmla="*/ 3624 w 10000"/>
                  <a:gd name="connsiteY656" fmla="*/ 9368 h 10323"/>
                  <a:gd name="connsiteX657" fmla="*/ 3577 w 10000"/>
                  <a:gd name="connsiteY657" fmla="*/ 9381 h 10323"/>
                  <a:gd name="connsiteX658" fmla="*/ 3523 w 10000"/>
                  <a:gd name="connsiteY658" fmla="*/ 9393 h 10323"/>
                  <a:gd name="connsiteX659" fmla="*/ 3463 w 10000"/>
                  <a:gd name="connsiteY659" fmla="*/ 9406 h 10323"/>
                  <a:gd name="connsiteX660" fmla="*/ 3415 w 10000"/>
                  <a:gd name="connsiteY660" fmla="*/ 9419 h 10323"/>
                  <a:gd name="connsiteX661" fmla="*/ 3367 w 10000"/>
                  <a:gd name="connsiteY661" fmla="*/ 9431 h 10323"/>
                  <a:gd name="connsiteX662" fmla="*/ 3307 w 10000"/>
                  <a:gd name="connsiteY662" fmla="*/ 9444 h 10323"/>
                  <a:gd name="connsiteX663" fmla="*/ 3260 w 10000"/>
                  <a:gd name="connsiteY663" fmla="*/ 9456 h 10323"/>
                  <a:gd name="connsiteX664" fmla="*/ 3212 w 10000"/>
                  <a:gd name="connsiteY664" fmla="*/ 9456 h 10323"/>
                  <a:gd name="connsiteX665" fmla="*/ 3182 w 10000"/>
                  <a:gd name="connsiteY665" fmla="*/ 9469 h 10323"/>
                  <a:gd name="connsiteX666" fmla="*/ 3134 w 10000"/>
                  <a:gd name="connsiteY666" fmla="*/ 9482 h 10323"/>
                  <a:gd name="connsiteX667" fmla="*/ 3086 w 10000"/>
                  <a:gd name="connsiteY667" fmla="*/ 9494 h 10323"/>
                  <a:gd name="connsiteX668" fmla="*/ 3050 w 10000"/>
                  <a:gd name="connsiteY668" fmla="*/ 9507 h 10323"/>
                  <a:gd name="connsiteX669" fmla="*/ 3014 w 10000"/>
                  <a:gd name="connsiteY669" fmla="*/ 9520 h 10323"/>
                  <a:gd name="connsiteX670" fmla="*/ 2978 w 10000"/>
                  <a:gd name="connsiteY670" fmla="*/ 9520 h 10323"/>
                  <a:gd name="connsiteX671" fmla="*/ 2943 w 10000"/>
                  <a:gd name="connsiteY671" fmla="*/ 9532 h 10323"/>
                  <a:gd name="connsiteX672" fmla="*/ 2907 w 10000"/>
                  <a:gd name="connsiteY672" fmla="*/ 9532 h 10323"/>
                  <a:gd name="connsiteX673" fmla="*/ 2889 w 10000"/>
                  <a:gd name="connsiteY673" fmla="*/ 9545 h 10323"/>
                  <a:gd name="connsiteX674" fmla="*/ 2829 w 10000"/>
                  <a:gd name="connsiteY674" fmla="*/ 9558 h 10323"/>
                  <a:gd name="connsiteX675" fmla="*/ 2793 w 10000"/>
                  <a:gd name="connsiteY675" fmla="*/ 9570 h 10323"/>
                  <a:gd name="connsiteX676" fmla="*/ 2757 w 10000"/>
                  <a:gd name="connsiteY676" fmla="*/ 9583 h 10323"/>
                  <a:gd name="connsiteX677" fmla="*/ 2733 w 10000"/>
                  <a:gd name="connsiteY677" fmla="*/ 9583 h 10323"/>
                  <a:gd name="connsiteX678" fmla="*/ 2709 w 10000"/>
                  <a:gd name="connsiteY678" fmla="*/ 9589 h 10323"/>
                  <a:gd name="connsiteX679" fmla="*/ 2709 w 10000"/>
                  <a:gd name="connsiteY679" fmla="*/ 9589 h 10323"/>
                  <a:gd name="connsiteX680" fmla="*/ 2709 w 10000"/>
                  <a:gd name="connsiteY680" fmla="*/ 9583 h 10323"/>
                  <a:gd name="connsiteX681" fmla="*/ 2697 w 10000"/>
                  <a:gd name="connsiteY681" fmla="*/ 9545 h 10323"/>
                  <a:gd name="connsiteX682" fmla="*/ 2697 w 10000"/>
                  <a:gd name="connsiteY682" fmla="*/ 9494 h 10323"/>
                  <a:gd name="connsiteX683" fmla="*/ 2685 w 10000"/>
                  <a:gd name="connsiteY683" fmla="*/ 9469 h 10323"/>
                  <a:gd name="connsiteX684" fmla="*/ 2685 w 10000"/>
                  <a:gd name="connsiteY684" fmla="*/ 9419 h 10323"/>
                  <a:gd name="connsiteX685" fmla="*/ 2685 w 10000"/>
                  <a:gd name="connsiteY685" fmla="*/ 9381 h 10323"/>
                  <a:gd name="connsiteX686" fmla="*/ 2673 w 10000"/>
                  <a:gd name="connsiteY686" fmla="*/ 9305 h 10323"/>
                  <a:gd name="connsiteX687" fmla="*/ 2661 w 10000"/>
                  <a:gd name="connsiteY687" fmla="*/ 9260 h 10323"/>
                  <a:gd name="connsiteX688" fmla="*/ 2661 w 10000"/>
                  <a:gd name="connsiteY688" fmla="*/ 9210 h 10323"/>
                  <a:gd name="connsiteX689" fmla="*/ 2650 w 10000"/>
                  <a:gd name="connsiteY689" fmla="*/ 9184 h 10323"/>
                  <a:gd name="connsiteX690" fmla="*/ 2650 w 10000"/>
                  <a:gd name="connsiteY690" fmla="*/ 9147 h 10323"/>
                  <a:gd name="connsiteX691" fmla="*/ 2650 w 10000"/>
                  <a:gd name="connsiteY691" fmla="*/ 9109 h 10323"/>
                  <a:gd name="connsiteX692" fmla="*/ 2638 w 10000"/>
                  <a:gd name="connsiteY692" fmla="*/ 9058 h 10323"/>
                  <a:gd name="connsiteX693" fmla="*/ 2626 w 10000"/>
                  <a:gd name="connsiteY693" fmla="*/ 9020 h 10323"/>
                  <a:gd name="connsiteX694" fmla="*/ 2626 w 10000"/>
                  <a:gd name="connsiteY694" fmla="*/ 8982 h 10323"/>
                  <a:gd name="connsiteX695" fmla="*/ 2614 w 10000"/>
                  <a:gd name="connsiteY695" fmla="*/ 8944 h 10323"/>
                  <a:gd name="connsiteX696" fmla="*/ 2602 w 10000"/>
                  <a:gd name="connsiteY696" fmla="*/ 8900 h 10323"/>
                  <a:gd name="connsiteX697" fmla="*/ 2602 w 10000"/>
                  <a:gd name="connsiteY697" fmla="*/ 8862 h 10323"/>
                  <a:gd name="connsiteX698" fmla="*/ 2590 w 10000"/>
                  <a:gd name="connsiteY698" fmla="*/ 8811 h 10323"/>
                  <a:gd name="connsiteX699" fmla="*/ 2590 w 10000"/>
                  <a:gd name="connsiteY699" fmla="*/ 8761 h 10323"/>
                  <a:gd name="connsiteX700" fmla="*/ 2578 w 10000"/>
                  <a:gd name="connsiteY700" fmla="*/ 8697 h 10323"/>
                  <a:gd name="connsiteX701" fmla="*/ 2572 w 10000"/>
                  <a:gd name="connsiteY701" fmla="*/ 8647 h 10323"/>
                  <a:gd name="connsiteX702" fmla="*/ 2560 w 10000"/>
                  <a:gd name="connsiteY702" fmla="*/ 8596 h 10323"/>
                  <a:gd name="connsiteX703" fmla="*/ 2548 w 10000"/>
                  <a:gd name="connsiteY703" fmla="*/ 8552 h 10323"/>
                  <a:gd name="connsiteX704" fmla="*/ 2536 w 10000"/>
                  <a:gd name="connsiteY704" fmla="*/ 8489 h 10323"/>
                  <a:gd name="connsiteX705" fmla="*/ 2536 w 10000"/>
                  <a:gd name="connsiteY705" fmla="*/ 8438 h 10323"/>
                  <a:gd name="connsiteX706" fmla="*/ 2524 w 10000"/>
                  <a:gd name="connsiteY706" fmla="*/ 8375 h 10323"/>
                  <a:gd name="connsiteX707" fmla="*/ 2512 w 10000"/>
                  <a:gd name="connsiteY707" fmla="*/ 8324 h 10323"/>
                  <a:gd name="connsiteX708" fmla="*/ 2488 w 10000"/>
                  <a:gd name="connsiteY708" fmla="*/ 8255 h 10323"/>
                  <a:gd name="connsiteX709" fmla="*/ 2476 w 10000"/>
                  <a:gd name="connsiteY709" fmla="*/ 8204 h 10323"/>
                  <a:gd name="connsiteX710" fmla="*/ 2464 w 10000"/>
                  <a:gd name="connsiteY710" fmla="*/ 8128 h 10323"/>
                  <a:gd name="connsiteX711" fmla="*/ 2452 w 10000"/>
                  <a:gd name="connsiteY711" fmla="*/ 8078 h 10323"/>
                  <a:gd name="connsiteX712" fmla="*/ 2440 w 10000"/>
                  <a:gd name="connsiteY712" fmla="*/ 8002 h 10323"/>
                  <a:gd name="connsiteX713" fmla="*/ 2428 w 10000"/>
                  <a:gd name="connsiteY713" fmla="*/ 7938 h 10323"/>
                  <a:gd name="connsiteX714" fmla="*/ 2416 w 10000"/>
                  <a:gd name="connsiteY714" fmla="*/ 7869 h 10323"/>
                  <a:gd name="connsiteX715" fmla="*/ 2404 w 10000"/>
                  <a:gd name="connsiteY715" fmla="*/ 7806 h 10323"/>
                  <a:gd name="connsiteX716" fmla="*/ 2380 w 10000"/>
                  <a:gd name="connsiteY716" fmla="*/ 7730 h 10323"/>
                  <a:gd name="connsiteX717" fmla="*/ 2356 w 10000"/>
                  <a:gd name="connsiteY717" fmla="*/ 7666 h 10323"/>
                  <a:gd name="connsiteX718" fmla="*/ 2344 w 10000"/>
                  <a:gd name="connsiteY718" fmla="*/ 7597 h 10323"/>
                  <a:gd name="connsiteX719" fmla="*/ 2333 w 10000"/>
                  <a:gd name="connsiteY719" fmla="*/ 7521 h 10323"/>
                  <a:gd name="connsiteX720" fmla="*/ 2309 w 10000"/>
                  <a:gd name="connsiteY720" fmla="*/ 7445 h 10323"/>
                  <a:gd name="connsiteX721" fmla="*/ 2297 w 10000"/>
                  <a:gd name="connsiteY721" fmla="*/ 7369 h 10323"/>
                  <a:gd name="connsiteX722" fmla="*/ 2273 w 10000"/>
                  <a:gd name="connsiteY722" fmla="*/ 7293 h 10323"/>
                  <a:gd name="connsiteX723" fmla="*/ 2261 w 10000"/>
                  <a:gd name="connsiteY723" fmla="*/ 7224 h 10323"/>
                  <a:gd name="connsiteX724" fmla="*/ 2243 w 10000"/>
                  <a:gd name="connsiteY724" fmla="*/ 7148 h 10323"/>
                  <a:gd name="connsiteX725" fmla="*/ 2219 w 10000"/>
                  <a:gd name="connsiteY725" fmla="*/ 7059 h 10323"/>
                  <a:gd name="connsiteX726" fmla="*/ 2195 w 10000"/>
                  <a:gd name="connsiteY726" fmla="*/ 6983 h 10323"/>
                  <a:gd name="connsiteX727" fmla="*/ 2171 w 10000"/>
                  <a:gd name="connsiteY727" fmla="*/ 6914 h 10323"/>
                  <a:gd name="connsiteX728" fmla="*/ 2147 w 10000"/>
                  <a:gd name="connsiteY728" fmla="*/ 6825 h 10323"/>
                  <a:gd name="connsiteX729" fmla="*/ 2135 w 10000"/>
                  <a:gd name="connsiteY729" fmla="*/ 6749 h 10323"/>
                  <a:gd name="connsiteX730" fmla="*/ 2111 w 10000"/>
                  <a:gd name="connsiteY730" fmla="*/ 6661 h 10323"/>
                  <a:gd name="connsiteX731" fmla="*/ 2087 w 10000"/>
                  <a:gd name="connsiteY731" fmla="*/ 6591 h 10323"/>
                  <a:gd name="connsiteX732" fmla="*/ 2051 w 10000"/>
                  <a:gd name="connsiteY732" fmla="*/ 6490 h 10323"/>
                  <a:gd name="connsiteX733" fmla="*/ 2028 w 10000"/>
                  <a:gd name="connsiteY733" fmla="*/ 6401 h 10323"/>
                  <a:gd name="connsiteX734" fmla="*/ 2004 w 10000"/>
                  <a:gd name="connsiteY734" fmla="*/ 6313 h 10323"/>
                  <a:gd name="connsiteX735" fmla="*/ 1980 w 10000"/>
                  <a:gd name="connsiteY735" fmla="*/ 6231 h 10323"/>
                  <a:gd name="connsiteX736" fmla="*/ 1944 w 10000"/>
                  <a:gd name="connsiteY736" fmla="*/ 6129 h 10323"/>
                  <a:gd name="connsiteX737" fmla="*/ 1926 w 10000"/>
                  <a:gd name="connsiteY737" fmla="*/ 6041 h 10323"/>
                  <a:gd name="connsiteX738" fmla="*/ 1902 w 10000"/>
                  <a:gd name="connsiteY738" fmla="*/ 5946 h 10323"/>
                  <a:gd name="connsiteX739" fmla="*/ 1878 w 10000"/>
                  <a:gd name="connsiteY739" fmla="*/ 5857 h 10323"/>
                  <a:gd name="connsiteX740" fmla="*/ 1854 w 10000"/>
                  <a:gd name="connsiteY740" fmla="*/ 5756 h 10323"/>
                  <a:gd name="connsiteX741" fmla="*/ 1818 w 10000"/>
                  <a:gd name="connsiteY741" fmla="*/ 5655 h 10323"/>
                  <a:gd name="connsiteX742" fmla="*/ 1794 w 10000"/>
                  <a:gd name="connsiteY742" fmla="*/ 5560 h 10323"/>
                  <a:gd name="connsiteX743" fmla="*/ 1770 w 10000"/>
                  <a:gd name="connsiteY743" fmla="*/ 5459 h 10323"/>
                  <a:gd name="connsiteX744" fmla="*/ 1734 w 10000"/>
                  <a:gd name="connsiteY744" fmla="*/ 5358 h 10323"/>
                  <a:gd name="connsiteX745" fmla="*/ 1711 w 10000"/>
                  <a:gd name="connsiteY745" fmla="*/ 5263 h 10323"/>
                  <a:gd name="connsiteX746" fmla="*/ 1675 w 10000"/>
                  <a:gd name="connsiteY746" fmla="*/ 5162 h 10323"/>
                  <a:gd name="connsiteX747" fmla="*/ 1651 w 10000"/>
                  <a:gd name="connsiteY747" fmla="*/ 5061 h 10323"/>
                  <a:gd name="connsiteX748" fmla="*/ 1615 w 10000"/>
                  <a:gd name="connsiteY748" fmla="*/ 4959 h 10323"/>
                  <a:gd name="connsiteX749" fmla="*/ 1597 w 10000"/>
                  <a:gd name="connsiteY749" fmla="*/ 4852 h 10323"/>
                  <a:gd name="connsiteX750" fmla="*/ 1561 w 10000"/>
                  <a:gd name="connsiteY750" fmla="*/ 4751 h 10323"/>
                  <a:gd name="connsiteX751" fmla="*/ 1537 w 10000"/>
                  <a:gd name="connsiteY751" fmla="*/ 4649 h 10323"/>
                  <a:gd name="connsiteX752" fmla="*/ 1501 w 10000"/>
                  <a:gd name="connsiteY752" fmla="*/ 4554 h 10323"/>
                  <a:gd name="connsiteX753" fmla="*/ 1477 w 10000"/>
                  <a:gd name="connsiteY753" fmla="*/ 4441 h 10323"/>
                  <a:gd name="connsiteX754" fmla="*/ 1441 w 10000"/>
                  <a:gd name="connsiteY754" fmla="*/ 4339 h 10323"/>
                  <a:gd name="connsiteX755" fmla="*/ 1417 w 10000"/>
                  <a:gd name="connsiteY755" fmla="*/ 4245 h 10323"/>
                  <a:gd name="connsiteX756" fmla="*/ 1394 w 10000"/>
                  <a:gd name="connsiteY756" fmla="*/ 4143 h 10323"/>
                  <a:gd name="connsiteX757" fmla="*/ 1370 w 10000"/>
                  <a:gd name="connsiteY757" fmla="*/ 4042 h 10323"/>
                  <a:gd name="connsiteX758" fmla="*/ 1334 w 10000"/>
                  <a:gd name="connsiteY758" fmla="*/ 3947 h 10323"/>
                  <a:gd name="connsiteX759" fmla="*/ 1310 w 10000"/>
                  <a:gd name="connsiteY759" fmla="*/ 3846 h 10323"/>
                  <a:gd name="connsiteX760" fmla="*/ 1280 w 10000"/>
                  <a:gd name="connsiteY760" fmla="*/ 3745 h 10323"/>
                  <a:gd name="connsiteX761" fmla="*/ 1256 w 10000"/>
                  <a:gd name="connsiteY761" fmla="*/ 3644 h 10323"/>
                  <a:gd name="connsiteX762" fmla="*/ 1232 w 10000"/>
                  <a:gd name="connsiteY762" fmla="*/ 3561 h 10323"/>
                  <a:gd name="connsiteX763" fmla="*/ 1208 w 10000"/>
                  <a:gd name="connsiteY763" fmla="*/ 3473 h 10323"/>
                  <a:gd name="connsiteX764" fmla="*/ 1172 w 10000"/>
                  <a:gd name="connsiteY764" fmla="*/ 3372 h 10323"/>
                  <a:gd name="connsiteX765" fmla="*/ 1148 w 10000"/>
                  <a:gd name="connsiteY765" fmla="*/ 3277 h 10323"/>
                  <a:gd name="connsiteX766" fmla="*/ 1124 w 10000"/>
                  <a:gd name="connsiteY766" fmla="*/ 3176 h 10323"/>
                  <a:gd name="connsiteX767" fmla="*/ 1100 w 10000"/>
                  <a:gd name="connsiteY767" fmla="*/ 3100 h 10323"/>
                  <a:gd name="connsiteX768" fmla="*/ 1077 w 10000"/>
                  <a:gd name="connsiteY768" fmla="*/ 2999 h 10323"/>
                  <a:gd name="connsiteX769" fmla="*/ 1041 w 10000"/>
                  <a:gd name="connsiteY769" fmla="*/ 2916 h 10323"/>
                  <a:gd name="connsiteX770" fmla="*/ 1029 w 10000"/>
                  <a:gd name="connsiteY770" fmla="*/ 2840 h 10323"/>
                  <a:gd name="connsiteX771" fmla="*/ 1005 w 10000"/>
                  <a:gd name="connsiteY771" fmla="*/ 2764 h 10323"/>
                  <a:gd name="connsiteX772" fmla="*/ 981 w 10000"/>
                  <a:gd name="connsiteY772" fmla="*/ 2689 h 10323"/>
                  <a:gd name="connsiteX773" fmla="*/ 963 w 10000"/>
                  <a:gd name="connsiteY773" fmla="*/ 2606 h 10323"/>
                  <a:gd name="connsiteX774" fmla="*/ 951 w 10000"/>
                  <a:gd name="connsiteY774" fmla="*/ 2530 h 10323"/>
                  <a:gd name="connsiteX775" fmla="*/ 927 w 10000"/>
                  <a:gd name="connsiteY775" fmla="*/ 2467 h 10323"/>
                  <a:gd name="connsiteX776" fmla="*/ 903 w 10000"/>
                  <a:gd name="connsiteY776" fmla="*/ 2391 h 10323"/>
                  <a:gd name="connsiteX777" fmla="*/ 891 w 10000"/>
                  <a:gd name="connsiteY777" fmla="*/ 2328 h 10323"/>
                  <a:gd name="connsiteX778" fmla="*/ 867 w 10000"/>
                  <a:gd name="connsiteY778" fmla="*/ 2271 h 10323"/>
                  <a:gd name="connsiteX779" fmla="*/ 855 w 10000"/>
                  <a:gd name="connsiteY779" fmla="*/ 2208 h 10323"/>
                  <a:gd name="connsiteX780" fmla="*/ 843 w 10000"/>
                  <a:gd name="connsiteY780" fmla="*/ 2145 h 10323"/>
                  <a:gd name="connsiteX781" fmla="*/ 819 w 10000"/>
                  <a:gd name="connsiteY781" fmla="*/ 2081 h 10323"/>
                  <a:gd name="connsiteX782" fmla="*/ 807 w 10000"/>
                  <a:gd name="connsiteY782" fmla="*/ 2031 h 10323"/>
                  <a:gd name="connsiteX783" fmla="*/ 783 w 10000"/>
                  <a:gd name="connsiteY783" fmla="*/ 1993 h 10323"/>
                  <a:gd name="connsiteX784" fmla="*/ 772 w 10000"/>
                  <a:gd name="connsiteY784" fmla="*/ 1949 h 10323"/>
                  <a:gd name="connsiteX785" fmla="*/ 760 w 10000"/>
                  <a:gd name="connsiteY785" fmla="*/ 1911 h 10323"/>
                  <a:gd name="connsiteX786" fmla="*/ 748 w 10000"/>
                  <a:gd name="connsiteY786" fmla="*/ 1873 h 10323"/>
                  <a:gd name="connsiteX787" fmla="*/ 748 w 10000"/>
                  <a:gd name="connsiteY787" fmla="*/ 1835 h 10323"/>
                  <a:gd name="connsiteX788" fmla="*/ 724 w 10000"/>
                  <a:gd name="connsiteY788" fmla="*/ 1771 h 10323"/>
                  <a:gd name="connsiteX789" fmla="*/ 724 w 10000"/>
                  <a:gd name="connsiteY789" fmla="*/ 1733 h 10323"/>
                  <a:gd name="connsiteX790" fmla="*/ 712 w 10000"/>
                  <a:gd name="connsiteY790" fmla="*/ 1708 h 10323"/>
                  <a:gd name="connsiteX791" fmla="*/ 712 w 10000"/>
                  <a:gd name="connsiteY791" fmla="*/ 1696 h 10323"/>
                  <a:gd name="connsiteX792" fmla="*/ 724 w 10000"/>
                  <a:gd name="connsiteY792" fmla="*/ 1696 h 10323"/>
                  <a:gd name="connsiteX793" fmla="*/ 783 w 10000"/>
                  <a:gd name="connsiteY793" fmla="*/ 1683 h 10323"/>
                  <a:gd name="connsiteX794" fmla="*/ 819 w 10000"/>
                  <a:gd name="connsiteY794" fmla="*/ 1670 h 10323"/>
                  <a:gd name="connsiteX795" fmla="*/ 867 w 10000"/>
                  <a:gd name="connsiteY795" fmla="*/ 1670 h 10323"/>
                  <a:gd name="connsiteX796" fmla="*/ 891 w 10000"/>
                  <a:gd name="connsiteY796" fmla="*/ 1658 h 10323"/>
                  <a:gd name="connsiteX797" fmla="*/ 927 w 10000"/>
                  <a:gd name="connsiteY797" fmla="*/ 1658 h 10323"/>
                  <a:gd name="connsiteX798" fmla="*/ 963 w 10000"/>
                  <a:gd name="connsiteY798" fmla="*/ 1658 h 10323"/>
                  <a:gd name="connsiteX799" fmla="*/ 993 w 10000"/>
                  <a:gd name="connsiteY799" fmla="*/ 1658 h 10323"/>
                  <a:gd name="connsiteX800" fmla="*/ 1017 w 10000"/>
                  <a:gd name="connsiteY800" fmla="*/ 1645 h 10323"/>
                  <a:gd name="connsiteX801" fmla="*/ 1053 w 10000"/>
                  <a:gd name="connsiteY801" fmla="*/ 1645 h 10323"/>
                  <a:gd name="connsiteX802" fmla="*/ 1100 w 10000"/>
                  <a:gd name="connsiteY802" fmla="*/ 1639 h 10323"/>
                  <a:gd name="connsiteX803" fmla="*/ 1136 w 10000"/>
                  <a:gd name="connsiteY803" fmla="*/ 1639 h 10323"/>
                  <a:gd name="connsiteX804" fmla="*/ 1172 w 10000"/>
                  <a:gd name="connsiteY804" fmla="*/ 1626 h 10323"/>
                  <a:gd name="connsiteX805" fmla="*/ 1220 w 10000"/>
                  <a:gd name="connsiteY805" fmla="*/ 1626 h 10323"/>
                  <a:gd name="connsiteX806" fmla="*/ 1268 w 10000"/>
                  <a:gd name="connsiteY806" fmla="*/ 1613 h 10323"/>
                  <a:gd name="connsiteX807" fmla="*/ 1310 w 10000"/>
                  <a:gd name="connsiteY807" fmla="*/ 1613 h 10323"/>
                  <a:gd name="connsiteX808" fmla="*/ 1358 w 10000"/>
                  <a:gd name="connsiteY808" fmla="*/ 1601 h 10323"/>
                  <a:gd name="connsiteX809" fmla="*/ 1406 w 10000"/>
                  <a:gd name="connsiteY809" fmla="*/ 1601 h 10323"/>
                  <a:gd name="connsiteX810" fmla="*/ 1465 w 10000"/>
                  <a:gd name="connsiteY810" fmla="*/ 1588 h 10323"/>
                  <a:gd name="connsiteX811" fmla="*/ 1513 w 10000"/>
                  <a:gd name="connsiteY811" fmla="*/ 1588 h 10323"/>
                  <a:gd name="connsiteX812" fmla="*/ 1561 w 10000"/>
                  <a:gd name="connsiteY812" fmla="*/ 1575 h 10323"/>
                  <a:gd name="connsiteX813" fmla="*/ 1615 w 10000"/>
                  <a:gd name="connsiteY813" fmla="*/ 1575 h 10323"/>
                  <a:gd name="connsiteX814" fmla="*/ 1675 w 10000"/>
                  <a:gd name="connsiteY814" fmla="*/ 1563 h 10323"/>
                  <a:gd name="connsiteX815" fmla="*/ 1746 w 10000"/>
                  <a:gd name="connsiteY815" fmla="*/ 1563 h 10323"/>
                  <a:gd name="connsiteX816" fmla="*/ 1794 w 10000"/>
                  <a:gd name="connsiteY816" fmla="*/ 1550 h 10323"/>
                  <a:gd name="connsiteX817" fmla="*/ 1854 w 10000"/>
                  <a:gd name="connsiteY817" fmla="*/ 1537 h 10323"/>
                  <a:gd name="connsiteX818" fmla="*/ 1914 w 10000"/>
                  <a:gd name="connsiteY818" fmla="*/ 1525 h 10323"/>
                  <a:gd name="connsiteX819" fmla="*/ 1980 w 10000"/>
                  <a:gd name="connsiteY819" fmla="*/ 1525 h 10323"/>
                  <a:gd name="connsiteX820" fmla="*/ 2039 w 10000"/>
                  <a:gd name="connsiteY820" fmla="*/ 1512 h 10323"/>
                  <a:gd name="connsiteX821" fmla="*/ 2111 w 10000"/>
                  <a:gd name="connsiteY821" fmla="*/ 1499 h 10323"/>
                  <a:gd name="connsiteX822" fmla="*/ 2171 w 10000"/>
                  <a:gd name="connsiteY822" fmla="*/ 1499 h 10323"/>
                  <a:gd name="connsiteX823" fmla="*/ 2243 w 10000"/>
                  <a:gd name="connsiteY823" fmla="*/ 1487 h 10323"/>
                  <a:gd name="connsiteX824" fmla="*/ 2297 w 10000"/>
                  <a:gd name="connsiteY824" fmla="*/ 1474 h 10323"/>
                  <a:gd name="connsiteX825" fmla="*/ 2368 w 10000"/>
                  <a:gd name="connsiteY825" fmla="*/ 1474 h 10323"/>
                  <a:gd name="connsiteX826" fmla="*/ 2440 w 10000"/>
                  <a:gd name="connsiteY826" fmla="*/ 1462 h 10323"/>
                  <a:gd name="connsiteX827" fmla="*/ 2512 w 10000"/>
                  <a:gd name="connsiteY827" fmla="*/ 1449 h 10323"/>
                  <a:gd name="connsiteX828" fmla="*/ 2578 w 10000"/>
                  <a:gd name="connsiteY828" fmla="*/ 1436 h 10323"/>
                  <a:gd name="connsiteX829" fmla="*/ 2661 w 10000"/>
                  <a:gd name="connsiteY829" fmla="*/ 1424 h 10323"/>
                  <a:gd name="connsiteX830" fmla="*/ 2733 w 10000"/>
                  <a:gd name="connsiteY830" fmla="*/ 1411 h 10323"/>
                  <a:gd name="connsiteX831" fmla="*/ 2805 w 10000"/>
                  <a:gd name="connsiteY831" fmla="*/ 1411 h 10323"/>
                  <a:gd name="connsiteX832" fmla="*/ 2877 w 10000"/>
                  <a:gd name="connsiteY832" fmla="*/ 1398 h 10323"/>
                  <a:gd name="connsiteX833" fmla="*/ 2955 w 10000"/>
                  <a:gd name="connsiteY833" fmla="*/ 1386 h 10323"/>
                  <a:gd name="connsiteX834" fmla="*/ 3026 w 10000"/>
                  <a:gd name="connsiteY834" fmla="*/ 1373 h 10323"/>
                  <a:gd name="connsiteX835" fmla="*/ 3098 w 10000"/>
                  <a:gd name="connsiteY835" fmla="*/ 1360 h 10323"/>
                  <a:gd name="connsiteX836" fmla="*/ 3182 w 10000"/>
                  <a:gd name="connsiteY836" fmla="*/ 1348 h 10323"/>
                  <a:gd name="connsiteX837" fmla="*/ 3248 w 10000"/>
                  <a:gd name="connsiteY837" fmla="*/ 1348 h 10323"/>
                  <a:gd name="connsiteX838" fmla="*/ 3331 w 10000"/>
                  <a:gd name="connsiteY838" fmla="*/ 1335 h 10323"/>
                  <a:gd name="connsiteX839" fmla="*/ 3415 w 10000"/>
                  <a:gd name="connsiteY839" fmla="*/ 1322 h 10323"/>
                  <a:gd name="connsiteX840" fmla="*/ 3487 w 10000"/>
                  <a:gd name="connsiteY840" fmla="*/ 1316 h 10323"/>
                  <a:gd name="connsiteX841" fmla="*/ 3565 w 10000"/>
                  <a:gd name="connsiteY841" fmla="*/ 1316 h 10323"/>
                  <a:gd name="connsiteX842" fmla="*/ 3648 w 10000"/>
                  <a:gd name="connsiteY842" fmla="*/ 1291 h 10323"/>
                  <a:gd name="connsiteX843" fmla="*/ 3732 w 10000"/>
                  <a:gd name="connsiteY843" fmla="*/ 1291 h 10323"/>
                  <a:gd name="connsiteX844" fmla="*/ 3816 w 10000"/>
                  <a:gd name="connsiteY844" fmla="*/ 1278 h 10323"/>
                  <a:gd name="connsiteX845" fmla="*/ 3882 w 10000"/>
                  <a:gd name="connsiteY845" fmla="*/ 1265 h 10323"/>
                  <a:gd name="connsiteX846" fmla="*/ 3965 w 10000"/>
                  <a:gd name="connsiteY846" fmla="*/ 1253 h 10323"/>
                  <a:gd name="connsiteX847" fmla="*/ 4049 w 10000"/>
                  <a:gd name="connsiteY847" fmla="*/ 1253 h 10323"/>
                  <a:gd name="connsiteX848" fmla="*/ 4133 w 10000"/>
                  <a:gd name="connsiteY848" fmla="*/ 1227 h 10323"/>
                  <a:gd name="connsiteX849" fmla="*/ 4211 w 10000"/>
                  <a:gd name="connsiteY849" fmla="*/ 1227 h 10323"/>
                  <a:gd name="connsiteX850" fmla="*/ 4282 w 10000"/>
                  <a:gd name="connsiteY850" fmla="*/ 1202 h 10323"/>
                  <a:gd name="connsiteX851" fmla="*/ 4366 w 10000"/>
                  <a:gd name="connsiteY851" fmla="*/ 1202 h 10323"/>
                  <a:gd name="connsiteX852" fmla="*/ 4450 w 10000"/>
                  <a:gd name="connsiteY852" fmla="*/ 1190 h 10323"/>
                  <a:gd name="connsiteX853" fmla="*/ 4528 w 10000"/>
                  <a:gd name="connsiteY853" fmla="*/ 1177 h 10323"/>
                  <a:gd name="connsiteX854" fmla="*/ 4611 w 10000"/>
                  <a:gd name="connsiteY854" fmla="*/ 1164 h 10323"/>
                  <a:gd name="connsiteX855" fmla="*/ 4695 w 10000"/>
                  <a:gd name="connsiteY855" fmla="*/ 1164 h 10323"/>
                  <a:gd name="connsiteX856" fmla="*/ 4767 w 10000"/>
                  <a:gd name="connsiteY856" fmla="*/ 1139 h 10323"/>
                  <a:gd name="connsiteX857" fmla="*/ 4856 w 10000"/>
                  <a:gd name="connsiteY857" fmla="*/ 1139 h 10323"/>
                  <a:gd name="connsiteX858" fmla="*/ 4928 w 10000"/>
                  <a:gd name="connsiteY858" fmla="*/ 1126 h 10323"/>
                  <a:gd name="connsiteX859" fmla="*/ 5012 w 10000"/>
                  <a:gd name="connsiteY859" fmla="*/ 1114 h 10323"/>
                  <a:gd name="connsiteX860" fmla="*/ 5084 w 10000"/>
                  <a:gd name="connsiteY860" fmla="*/ 1101 h 10323"/>
                  <a:gd name="connsiteX861" fmla="*/ 5173 w 10000"/>
                  <a:gd name="connsiteY861" fmla="*/ 1101 h 10323"/>
                  <a:gd name="connsiteX862" fmla="*/ 5245 w 10000"/>
                  <a:gd name="connsiteY862" fmla="*/ 1088 h 10323"/>
                  <a:gd name="connsiteX863" fmla="*/ 5329 w 10000"/>
                  <a:gd name="connsiteY863" fmla="*/ 1088 h 10323"/>
                  <a:gd name="connsiteX864" fmla="*/ 5413 w 10000"/>
                  <a:gd name="connsiteY864" fmla="*/ 1076 h 10323"/>
                  <a:gd name="connsiteX865" fmla="*/ 5478 w 10000"/>
                  <a:gd name="connsiteY865" fmla="*/ 1063 h 10323"/>
                  <a:gd name="connsiteX866" fmla="*/ 5562 w 10000"/>
                  <a:gd name="connsiteY866" fmla="*/ 1050 h 10323"/>
                  <a:gd name="connsiteX867" fmla="*/ 5646 w 10000"/>
                  <a:gd name="connsiteY867" fmla="*/ 1050 h 10323"/>
                  <a:gd name="connsiteX868" fmla="*/ 5718 w 10000"/>
                  <a:gd name="connsiteY868" fmla="*/ 1025 h 10323"/>
                  <a:gd name="connsiteX869" fmla="*/ 5795 w 10000"/>
                  <a:gd name="connsiteY869" fmla="*/ 1025 h 10323"/>
                  <a:gd name="connsiteX870" fmla="*/ 5867 w 10000"/>
                  <a:gd name="connsiteY870" fmla="*/ 1012 h 10323"/>
                  <a:gd name="connsiteX871" fmla="*/ 5951 w 10000"/>
                  <a:gd name="connsiteY871" fmla="*/ 1012 h 10323"/>
                  <a:gd name="connsiteX872" fmla="*/ 6023 w 10000"/>
                  <a:gd name="connsiteY872" fmla="*/ 1000 h 10323"/>
                  <a:gd name="connsiteX873" fmla="*/ 6089 w 10000"/>
                  <a:gd name="connsiteY873" fmla="*/ 1000 h 10323"/>
                  <a:gd name="connsiteX874" fmla="*/ 6172 w 10000"/>
                  <a:gd name="connsiteY874" fmla="*/ 987 h 10323"/>
                  <a:gd name="connsiteX875" fmla="*/ 6244 w 10000"/>
                  <a:gd name="connsiteY875" fmla="*/ 987 h 10323"/>
                  <a:gd name="connsiteX876" fmla="*/ 6316 w 10000"/>
                  <a:gd name="connsiteY876" fmla="*/ 981 h 10323"/>
                  <a:gd name="connsiteX877" fmla="*/ 6388 w 10000"/>
                  <a:gd name="connsiteY877" fmla="*/ 981 h 10323"/>
                  <a:gd name="connsiteX878" fmla="*/ 6453 w 10000"/>
                  <a:gd name="connsiteY878" fmla="*/ 968 h 10323"/>
                  <a:gd name="connsiteX879" fmla="*/ 6525 w 10000"/>
                  <a:gd name="connsiteY879" fmla="*/ 968 h 10323"/>
                  <a:gd name="connsiteX880" fmla="*/ 6585 w 10000"/>
                  <a:gd name="connsiteY880" fmla="*/ 956 h 10323"/>
                  <a:gd name="connsiteX881" fmla="*/ 6645 w 10000"/>
                  <a:gd name="connsiteY881" fmla="*/ 956 h 10323"/>
                  <a:gd name="connsiteX882" fmla="*/ 6711 w 10000"/>
                  <a:gd name="connsiteY882" fmla="*/ 943 h 10323"/>
                  <a:gd name="connsiteX883" fmla="*/ 6770 w 10000"/>
                  <a:gd name="connsiteY883" fmla="*/ 943 h 10323"/>
                  <a:gd name="connsiteX884" fmla="*/ 6830 w 10000"/>
                  <a:gd name="connsiteY884" fmla="*/ 943 h 10323"/>
                  <a:gd name="connsiteX885" fmla="*/ 6890 w 10000"/>
                  <a:gd name="connsiteY885" fmla="*/ 930 h 10323"/>
                  <a:gd name="connsiteX886" fmla="*/ 6938 w 10000"/>
                  <a:gd name="connsiteY886" fmla="*/ 930 h 10323"/>
                  <a:gd name="connsiteX887" fmla="*/ 7010 w 10000"/>
                  <a:gd name="connsiteY887" fmla="*/ 930 h 10323"/>
                  <a:gd name="connsiteX888" fmla="*/ 7051 w 10000"/>
                  <a:gd name="connsiteY888" fmla="*/ 918 h 10323"/>
                  <a:gd name="connsiteX889" fmla="*/ 7111 w 10000"/>
                  <a:gd name="connsiteY889" fmla="*/ 918 h 10323"/>
                  <a:gd name="connsiteX890" fmla="*/ 7159 w 10000"/>
                  <a:gd name="connsiteY890" fmla="*/ 918 h 10323"/>
                  <a:gd name="connsiteX891" fmla="*/ 7207 w 10000"/>
                  <a:gd name="connsiteY891" fmla="*/ 918 h 10323"/>
                  <a:gd name="connsiteX892" fmla="*/ 7255 w 10000"/>
                  <a:gd name="connsiteY892" fmla="*/ 905 h 10323"/>
                  <a:gd name="connsiteX893" fmla="*/ 7303 w 10000"/>
                  <a:gd name="connsiteY893" fmla="*/ 905 h 10323"/>
                  <a:gd name="connsiteX894" fmla="*/ 7344 w 10000"/>
                  <a:gd name="connsiteY894" fmla="*/ 905 h 10323"/>
                  <a:gd name="connsiteX895" fmla="*/ 7392 w 10000"/>
                  <a:gd name="connsiteY895" fmla="*/ 905 h 10323"/>
                  <a:gd name="connsiteX896" fmla="*/ 7416 w 10000"/>
                  <a:gd name="connsiteY896" fmla="*/ 892 h 10323"/>
                  <a:gd name="connsiteX897" fmla="*/ 7452 w 10000"/>
                  <a:gd name="connsiteY897" fmla="*/ 892 h 10323"/>
                  <a:gd name="connsiteX898" fmla="*/ 7500 w 10000"/>
                  <a:gd name="connsiteY898" fmla="*/ 880 h 10323"/>
                  <a:gd name="connsiteX899" fmla="*/ 7536 w 10000"/>
                  <a:gd name="connsiteY899" fmla="*/ 880 h 10323"/>
                  <a:gd name="connsiteX900" fmla="*/ 7596 w 10000"/>
                  <a:gd name="connsiteY900" fmla="*/ 880 h 10323"/>
                  <a:gd name="connsiteX901" fmla="*/ 7644 w 10000"/>
                  <a:gd name="connsiteY901" fmla="*/ 880 h 10323"/>
                  <a:gd name="connsiteX902" fmla="*/ 7673 w 10000"/>
                  <a:gd name="connsiteY902" fmla="*/ 880 h 10323"/>
                  <a:gd name="connsiteX903" fmla="*/ 7697 w 10000"/>
                  <a:gd name="connsiteY903" fmla="*/ 880 h 10323"/>
                  <a:gd name="connsiteX904" fmla="*/ 7721 w 10000"/>
                  <a:gd name="connsiteY904" fmla="*/ 880 h 10323"/>
                  <a:gd name="connsiteX905" fmla="*/ 7733 w 10000"/>
                  <a:gd name="connsiteY905" fmla="*/ 880 h 10323"/>
                  <a:gd name="connsiteX906" fmla="*/ 7738 w 10000"/>
                  <a:gd name="connsiteY906" fmla="*/ 901 h 10323"/>
                  <a:gd name="connsiteX907" fmla="*/ 8134 w 10000"/>
                  <a:gd name="connsiteY907" fmla="*/ 323 h 10323"/>
                  <a:gd name="connsiteX908" fmla="*/ 8488 w 10000"/>
                  <a:gd name="connsiteY908" fmla="*/ 642 h 10323"/>
                  <a:gd name="connsiteX0" fmla="*/ 8488 w 10000"/>
                  <a:gd name="connsiteY0" fmla="*/ 642 h 10323"/>
                  <a:gd name="connsiteX1" fmla="*/ 8122 w 10000"/>
                  <a:gd name="connsiteY1" fmla="*/ 323 h 10323"/>
                  <a:gd name="connsiteX2" fmla="*/ 8110 w 10000"/>
                  <a:gd name="connsiteY2" fmla="*/ 323 h 10323"/>
                  <a:gd name="connsiteX3" fmla="*/ 8062 w 10000"/>
                  <a:gd name="connsiteY3" fmla="*/ 323 h 10323"/>
                  <a:gd name="connsiteX4" fmla="*/ 8014 w 10000"/>
                  <a:gd name="connsiteY4" fmla="*/ 329 h 10323"/>
                  <a:gd name="connsiteX5" fmla="*/ 7978 w 10000"/>
                  <a:gd name="connsiteY5" fmla="*/ 329 h 10323"/>
                  <a:gd name="connsiteX6" fmla="*/ 7949 w 10000"/>
                  <a:gd name="connsiteY6" fmla="*/ 329 h 10323"/>
                  <a:gd name="connsiteX7" fmla="*/ 7913 w 10000"/>
                  <a:gd name="connsiteY7" fmla="*/ 329 h 10323"/>
                  <a:gd name="connsiteX8" fmla="*/ 7889 w 10000"/>
                  <a:gd name="connsiteY8" fmla="*/ 342 h 10323"/>
                  <a:gd name="connsiteX9" fmla="*/ 7841 w 10000"/>
                  <a:gd name="connsiteY9" fmla="*/ 342 h 10323"/>
                  <a:gd name="connsiteX10" fmla="*/ 7793 w 10000"/>
                  <a:gd name="connsiteY10" fmla="*/ 355 h 10323"/>
                  <a:gd name="connsiteX11" fmla="*/ 7745 w 10000"/>
                  <a:gd name="connsiteY11" fmla="*/ 355 h 10323"/>
                  <a:gd name="connsiteX12" fmla="*/ 7697 w 10000"/>
                  <a:gd name="connsiteY12" fmla="*/ 367 h 10323"/>
                  <a:gd name="connsiteX13" fmla="*/ 7656 w 10000"/>
                  <a:gd name="connsiteY13" fmla="*/ 367 h 10323"/>
                  <a:gd name="connsiteX14" fmla="*/ 7596 w 10000"/>
                  <a:gd name="connsiteY14" fmla="*/ 367 h 10323"/>
                  <a:gd name="connsiteX15" fmla="*/ 7536 w 10000"/>
                  <a:gd name="connsiteY15" fmla="*/ 380 h 10323"/>
                  <a:gd name="connsiteX16" fmla="*/ 7476 w 10000"/>
                  <a:gd name="connsiteY16" fmla="*/ 380 h 10323"/>
                  <a:gd name="connsiteX17" fmla="*/ 7404 w 10000"/>
                  <a:gd name="connsiteY17" fmla="*/ 380 h 10323"/>
                  <a:gd name="connsiteX18" fmla="*/ 7344 w 10000"/>
                  <a:gd name="connsiteY18" fmla="*/ 393 h 10323"/>
                  <a:gd name="connsiteX19" fmla="*/ 7291 w 10000"/>
                  <a:gd name="connsiteY19" fmla="*/ 393 h 10323"/>
                  <a:gd name="connsiteX20" fmla="*/ 7231 w 10000"/>
                  <a:gd name="connsiteY20" fmla="*/ 405 h 10323"/>
                  <a:gd name="connsiteX21" fmla="*/ 7147 w 10000"/>
                  <a:gd name="connsiteY21" fmla="*/ 405 h 10323"/>
                  <a:gd name="connsiteX22" fmla="*/ 7075 w 10000"/>
                  <a:gd name="connsiteY22" fmla="*/ 418 h 10323"/>
                  <a:gd name="connsiteX23" fmla="*/ 7010 w 10000"/>
                  <a:gd name="connsiteY23" fmla="*/ 418 h 10323"/>
                  <a:gd name="connsiteX24" fmla="*/ 6926 w 10000"/>
                  <a:gd name="connsiteY24" fmla="*/ 431 h 10323"/>
                  <a:gd name="connsiteX25" fmla="*/ 6854 w 10000"/>
                  <a:gd name="connsiteY25" fmla="*/ 443 h 10323"/>
                  <a:gd name="connsiteX26" fmla="*/ 6770 w 10000"/>
                  <a:gd name="connsiteY26" fmla="*/ 456 h 10323"/>
                  <a:gd name="connsiteX27" fmla="*/ 6705 w 10000"/>
                  <a:gd name="connsiteY27" fmla="*/ 456 h 10323"/>
                  <a:gd name="connsiteX28" fmla="*/ 6621 w 10000"/>
                  <a:gd name="connsiteY28" fmla="*/ 468 h 10323"/>
                  <a:gd name="connsiteX29" fmla="*/ 6537 w 10000"/>
                  <a:gd name="connsiteY29" fmla="*/ 468 h 10323"/>
                  <a:gd name="connsiteX30" fmla="*/ 6453 w 10000"/>
                  <a:gd name="connsiteY30" fmla="*/ 481 h 10323"/>
                  <a:gd name="connsiteX31" fmla="*/ 6364 w 10000"/>
                  <a:gd name="connsiteY31" fmla="*/ 494 h 10323"/>
                  <a:gd name="connsiteX32" fmla="*/ 6280 w 10000"/>
                  <a:gd name="connsiteY32" fmla="*/ 506 h 10323"/>
                  <a:gd name="connsiteX33" fmla="*/ 6184 w 10000"/>
                  <a:gd name="connsiteY33" fmla="*/ 519 h 10323"/>
                  <a:gd name="connsiteX34" fmla="*/ 6100 w 10000"/>
                  <a:gd name="connsiteY34" fmla="*/ 532 h 10323"/>
                  <a:gd name="connsiteX35" fmla="*/ 6011 w 10000"/>
                  <a:gd name="connsiteY35" fmla="*/ 532 h 10323"/>
                  <a:gd name="connsiteX36" fmla="*/ 5927 w 10000"/>
                  <a:gd name="connsiteY36" fmla="*/ 544 h 10323"/>
                  <a:gd name="connsiteX37" fmla="*/ 5831 w 10000"/>
                  <a:gd name="connsiteY37" fmla="*/ 557 h 10323"/>
                  <a:gd name="connsiteX38" fmla="*/ 5742 w 10000"/>
                  <a:gd name="connsiteY38" fmla="*/ 570 h 10323"/>
                  <a:gd name="connsiteX39" fmla="*/ 5658 w 10000"/>
                  <a:gd name="connsiteY39" fmla="*/ 570 h 10323"/>
                  <a:gd name="connsiteX40" fmla="*/ 5562 w 10000"/>
                  <a:gd name="connsiteY40" fmla="*/ 582 h 10323"/>
                  <a:gd name="connsiteX41" fmla="*/ 5467 w 10000"/>
                  <a:gd name="connsiteY41" fmla="*/ 595 h 10323"/>
                  <a:gd name="connsiteX42" fmla="*/ 5377 w 10000"/>
                  <a:gd name="connsiteY42" fmla="*/ 608 h 10323"/>
                  <a:gd name="connsiteX43" fmla="*/ 5281 w 10000"/>
                  <a:gd name="connsiteY43" fmla="*/ 608 h 10323"/>
                  <a:gd name="connsiteX44" fmla="*/ 5185 w 10000"/>
                  <a:gd name="connsiteY44" fmla="*/ 633 h 10323"/>
                  <a:gd name="connsiteX45" fmla="*/ 5096 w 10000"/>
                  <a:gd name="connsiteY45" fmla="*/ 646 h 10323"/>
                  <a:gd name="connsiteX46" fmla="*/ 5000 w 10000"/>
                  <a:gd name="connsiteY46" fmla="*/ 652 h 10323"/>
                  <a:gd name="connsiteX47" fmla="*/ 4904 w 10000"/>
                  <a:gd name="connsiteY47" fmla="*/ 652 h 10323"/>
                  <a:gd name="connsiteX48" fmla="*/ 4809 w 10000"/>
                  <a:gd name="connsiteY48" fmla="*/ 665 h 10323"/>
                  <a:gd name="connsiteX49" fmla="*/ 4719 w 10000"/>
                  <a:gd name="connsiteY49" fmla="*/ 677 h 10323"/>
                  <a:gd name="connsiteX50" fmla="*/ 4623 w 10000"/>
                  <a:gd name="connsiteY50" fmla="*/ 690 h 10323"/>
                  <a:gd name="connsiteX51" fmla="*/ 4528 w 10000"/>
                  <a:gd name="connsiteY51" fmla="*/ 703 h 10323"/>
                  <a:gd name="connsiteX52" fmla="*/ 4438 w 10000"/>
                  <a:gd name="connsiteY52" fmla="*/ 715 h 10323"/>
                  <a:gd name="connsiteX53" fmla="*/ 4354 w 10000"/>
                  <a:gd name="connsiteY53" fmla="*/ 728 h 10323"/>
                  <a:gd name="connsiteX54" fmla="*/ 4258 w 10000"/>
                  <a:gd name="connsiteY54" fmla="*/ 740 h 10323"/>
                  <a:gd name="connsiteX55" fmla="*/ 4163 w 10000"/>
                  <a:gd name="connsiteY55" fmla="*/ 753 h 10323"/>
                  <a:gd name="connsiteX56" fmla="*/ 4073 w 10000"/>
                  <a:gd name="connsiteY56" fmla="*/ 766 h 10323"/>
                  <a:gd name="connsiteX57" fmla="*/ 3977 w 10000"/>
                  <a:gd name="connsiteY57" fmla="*/ 778 h 10323"/>
                  <a:gd name="connsiteX58" fmla="*/ 3882 w 10000"/>
                  <a:gd name="connsiteY58" fmla="*/ 791 h 10323"/>
                  <a:gd name="connsiteX59" fmla="*/ 3804 w 10000"/>
                  <a:gd name="connsiteY59" fmla="*/ 804 h 10323"/>
                  <a:gd name="connsiteX60" fmla="*/ 3720 w 10000"/>
                  <a:gd name="connsiteY60" fmla="*/ 816 h 10323"/>
                  <a:gd name="connsiteX61" fmla="*/ 3624 w 10000"/>
                  <a:gd name="connsiteY61" fmla="*/ 829 h 10323"/>
                  <a:gd name="connsiteX62" fmla="*/ 3541 w 10000"/>
                  <a:gd name="connsiteY62" fmla="*/ 842 h 10323"/>
                  <a:gd name="connsiteX63" fmla="*/ 3463 w 10000"/>
                  <a:gd name="connsiteY63" fmla="*/ 854 h 10323"/>
                  <a:gd name="connsiteX64" fmla="*/ 3367 w 10000"/>
                  <a:gd name="connsiteY64" fmla="*/ 867 h 10323"/>
                  <a:gd name="connsiteX65" fmla="*/ 3283 w 10000"/>
                  <a:gd name="connsiteY65" fmla="*/ 867 h 10323"/>
                  <a:gd name="connsiteX66" fmla="*/ 3194 w 10000"/>
                  <a:gd name="connsiteY66" fmla="*/ 880 h 10323"/>
                  <a:gd name="connsiteX67" fmla="*/ 3110 w 10000"/>
                  <a:gd name="connsiteY67" fmla="*/ 905 h 10323"/>
                  <a:gd name="connsiteX68" fmla="*/ 3014 w 10000"/>
                  <a:gd name="connsiteY68" fmla="*/ 918 h 10323"/>
                  <a:gd name="connsiteX69" fmla="*/ 2931 w 10000"/>
                  <a:gd name="connsiteY69" fmla="*/ 918 h 10323"/>
                  <a:gd name="connsiteX70" fmla="*/ 2853 w 10000"/>
                  <a:gd name="connsiteY70" fmla="*/ 930 h 10323"/>
                  <a:gd name="connsiteX71" fmla="*/ 2757 w 10000"/>
                  <a:gd name="connsiteY71" fmla="*/ 943 h 10323"/>
                  <a:gd name="connsiteX72" fmla="*/ 2673 w 10000"/>
                  <a:gd name="connsiteY72" fmla="*/ 956 h 10323"/>
                  <a:gd name="connsiteX73" fmla="*/ 2590 w 10000"/>
                  <a:gd name="connsiteY73" fmla="*/ 968 h 10323"/>
                  <a:gd name="connsiteX74" fmla="*/ 2512 w 10000"/>
                  <a:gd name="connsiteY74" fmla="*/ 981 h 10323"/>
                  <a:gd name="connsiteX75" fmla="*/ 2428 w 10000"/>
                  <a:gd name="connsiteY75" fmla="*/ 987 h 10323"/>
                  <a:gd name="connsiteX76" fmla="*/ 2344 w 10000"/>
                  <a:gd name="connsiteY76" fmla="*/ 1000 h 10323"/>
                  <a:gd name="connsiteX77" fmla="*/ 2261 w 10000"/>
                  <a:gd name="connsiteY77" fmla="*/ 1012 h 10323"/>
                  <a:gd name="connsiteX78" fmla="*/ 2183 w 10000"/>
                  <a:gd name="connsiteY78" fmla="*/ 1025 h 10323"/>
                  <a:gd name="connsiteX79" fmla="*/ 2099 w 10000"/>
                  <a:gd name="connsiteY79" fmla="*/ 1025 h 10323"/>
                  <a:gd name="connsiteX80" fmla="*/ 2028 w 10000"/>
                  <a:gd name="connsiteY80" fmla="*/ 1050 h 10323"/>
                  <a:gd name="connsiteX81" fmla="*/ 1944 w 10000"/>
                  <a:gd name="connsiteY81" fmla="*/ 1063 h 10323"/>
                  <a:gd name="connsiteX82" fmla="*/ 1866 w 10000"/>
                  <a:gd name="connsiteY82" fmla="*/ 1076 h 10323"/>
                  <a:gd name="connsiteX83" fmla="*/ 1794 w 10000"/>
                  <a:gd name="connsiteY83" fmla="*/ 1076 h 10323"/>
                  <a:gd name="connsiteX84" fmla="*/ 1722 w 10000"/>
                  <a:gd name="connsiteY84" fmla="*/ 1101 h 10323"/>
                  <a:gd name="connsiteX85" fmla="*/ 1639 w 10000"/>
                  <a:gd name="connsiteY85" fmla="*/ 1101 h 10323"/>
                  <a:gd name="connsiteX86" fmla="*/ 1573 w 10000"/>
                  <a:gd name="connsiteY86" fmla="*/ 1114 h 10323"/>
                  <a:gd name="connsiteX87" fmla="*/ 1501 w 10000"/>
                  <a:gd name="connsiteY87" fmla="*/ 1126 h 10323"/>
                  <a:gd name="connsiteX88" fmla="*/ 1429 w 10000"/>
                  <a:gd name="connsiteY88" fmla="*/ 1139 h 10323"/>
                  <a:gd name="connsiteX89" fmla="*/ 1358 w 10000"/>
                  <a:gd name="connsiteY89" fmla="*/ 1139 h 10323"/>
                  <a:gd name="connsiteX90" fmla="*/ 1292 w 10000"/>
                  <a:gd name="connsiteY90" fmla="*/ 1164 h 10323"/>
                  <a:gd name="connsiteX91" fmla="*/ 1232 w 10000"/>
                  <a:gd name="connsiteY91" fmla="*/ 1177 h 10323"/>
                  <a:gd name="connsiteX92" fmla="*/ 1160 w 10000"/>
                  <a:gd name="connsiteY92" fmla="*/ 1190 h 10323"/>
                  <a:gd name="connsiteX93" fmla="*/ 1089 w 10000"/>
                  <a:gd name="connsiteY93" fmla="*/ 1190 h 10323"/>
                  <a:gd name="connsiteX94" fmla="*/ 1029 w 10000"/>
                  <a:gd name="connsiteY94" fmla="*/ 1202 h 10323"/>
                  <a:gd name="connsiteX95" fmla="*/ 963 w 10000"/>
                  <a:gd name="connsiteY95" fmla="*/ 1202 h 10323"/>
                  <a:gd name="connsiteX96" fmla="*/ 903 w 10000"/>
                  <a:gd name="connsiteY96" fmla="*/ 1215 h 10323"/>
                  <a:gd name="connsiteX97" fmla="*/ 843 w 10000"/>
                  <a:gd name="connsiteY97" fmla="*/ 1215 h 10323"/>
                  <a:gd name="connsiteX98" fmla="*/ 783 w 10000"/>
                  <a:gd name="connsiteY98" fmla="*/ 1227 h 10323"/>
                  <a:gd name="connsiteX99" fmla="*/ 736 w 10000"/>
                  <a:gd name="connsiteY99" fmla="*/ 1240 h 10323"/>
                  <a:gd name="connsiteX100" fmla="*/ 688 w 10000"/>
                  <a:gd name="connsiteY100" fmla="*/ 1253 h 10323"/>
                  <a:gd name="connsiteX101" fmla="*/ 634 w 10000"/>
                  <a:gd name="connsiteY101" fmla="*/ 1253 h 10323"/>
                  <a:gd name="connsiteX102" fmla="*/ 574 w 10000"/>
                  <a:gd name="connsiteY102" fmla="*/ 1265 h 10323"/>
                  <a:gd name="connsiteX103" fmla="*/ 526 w 10000"/>
                  <a:gd name="connsiteY103" fmla="*/ 1265 h 10323"/>
                  <a:gd name="connsiteX104" fmla="*/ 478 w 10000"/>
                  <a:gd name="connsiteY104" fmla="*/ 1278 h 10323"/>
                  <a:gd name="connsiteX105" fmla="*/ 431 w 10000"/>
                  <a:gd name="connsiteY105" fmla="*/ 1278 h 10323"/>
                  <a:gd name="connsiteX106" fmla="*/ 383 w 10000"/>
                  <a:gd name="connsiteY106" fmla="*/ 1291 h 10323"/>
                  <a:gd name="connsiteX107" fmla="*/ 347 w 10000"/>
                  <a:gd name="connsiteY107" fmla="*/ 1291 h 10323"/>
                  <a:gd name="connsiteX108" fmla="*/ 317 w 10000"/>
                  <a:gd name="connsiteY108" fmla="*/ 1303 h 10323"/>
                  <a:gd name="connsiteX109" fmla="*/ 281 w 10000"/>
                  <a:gd name="connsiteY109" fmla="*/ 1303 h 10323"/>
                  <a:gd name="connsiteX110" fmla="*/ 233 w 10000"/>
                  <a:gd name="connsiteY110" fmla="*/ 1316 h 10323"/>
                  <a:gd name="connsiteX111" fmla="*/ 209 w 10000"/>
                  <a:gd name="connsiteY111" fmla="*/ 1316 h 10323"/>
                  <a:gd name="connsiteX112" fmla="*/ 173 w 10000"/>
                  <a:gd name="connsiteY112" fmla="*/ 1316 h 10323"/>
                  <a:gd name="connsiteX113" fmla="*/ 114 w 10000"/>
                  <a:gd name="connsiteY113" fmla="*/ 1322 h 10323"/>
                  <a:gd name="connsiteX114" fmla="*/ 78 w 10000"/>
                  <a:gd name="connsiteY114" fmla="*/ 1335 h 10323"/>
                  <a:gd name="connsiteX115" fmla="*/ 42 w 10000"/>
                  <a:gd name="connsiteY115" fmla="*/ 1335 h 10323"/>
                  <a:gd name="connsiteX116" fmla="*/ 24 w 10000"/>
                  <a:gd name="connsiteY116" fmla="*/ 1348 h 10323"/>
                  <a:gd name="connsiteX117" fmla="*/ 0 w 10000"/>
                  <a:gd name="connsiteY117" fmla="*/ 1348 h 10323"/>
                  <a:gd name="connsiteX118" fmla="*/ 0 w 10000"/>
                  <a:gd name="connsiteY118" fmla="*/ 1348 h 10323"/>
                  <a:gd name="connsiteX119" fmla="*/ 0 w 10000"/>
                  <a:gd name="connsiteY119" fmla="*/ 1360 h 10323"/>
                  <a:gd name="connsiteX120" fmla="*/ 12 w 10000"/>
                  <a:gd name="connsiteY120" fmla="*/ 1386 h 10323"/>
                  <a:gd name="connsiteX121" fmla="*/ 12 w 10000"/>
                  <a:gd name="connsiteY121" fmla="*/ 1411 h 10323"/>
                  <a:gd name="connsiteX122" fmla="*/ 24 w 10000"/>
                  <a:gd name="connsiteY122" fmla="*/ 1436 h 10323"/>
                  <a:gd name="connsiteX123" fmla="*/ 30 w 10000"/>
                  <a:gd name="connsiteY123" fmla="*/ 1474 h 10323"/>
                  <a:gd name="connsiteX124" fmla="*/ 42 w 10000"/>
                  <a:gd name="connsiteY124" fmla="*/ 1512 h 10323"/>
                  <a:gd name="connsiteX125" fmla="*/ 54 w 10000"/>
                  <a:gd name="connsiteY125" fmla="*/ 1537 h 10323"/>
                  <a:gd name="connsiteX126" fmla="*/ 66 w 10000"/>
                  <a:gd name="connsiteY126" fmla="*/ 1588 h 10323"/>
                  <a:gd name="connsiteX127" fmla="*/ 78 w 10000"/>
                  <a:gd name="connsiteY127" fmla="*/ 1639 h 10323"/>
                  <a:gd name="connsiteX128" fmla="*/ 90 w 10000"/>
                  <a:gd name="connsiteY128" fmla="*/ 1683 h 10323"/>
                  <a:gd name="connsiteX129" fmla="*/ 102 w 10000"/>
                  <a:gd name="connsiteY129" fmla="*/ 1746 h 10323"/>
                  <a:gd name="connsiteX130" fmla="*/ 126 w 10000"/>
                  <a:gd name="connsiteY130" fmla="*/ 1809 h 10323"/>
                  <a:gd name="connsiteX131" fmla="*/ 150 w 10000"/>
                  <a:gd name="connsiteY131" fmla="*/ 1873 h 10323"/>
                  <a:gd name="connsiteX132" fmla="*/ 173 w 10000"/>
                  <a:gd name="connsiteY132" fmla="*/ 1949 h 10323"/>
                  <a:gd name="connsiteX133" fmla="*/ 185 w 10000"/>
                  <a:gd name="connsiteY133" fmla="*/ 2005 h 10323"/>
                  <a:gd name="connsiteX134" fmla="*/ 209 w 10000"/>
                  <a:gd name="connsiteY134" fmla="*/ 2081 h 10323"/>
                  <a:gd name="connsiteX135" fmla="*/ 221 w 10000"/>
                  <a:gd name="connsiteY135" fmla="*/ 2157 h 10323"/>
                  <a:gd name="connsiteX136" fmla="*/ 245 w 10000"/>
                  <a:gd name="connsiteY136" fmla="*/ 2246 h 10323"/>
                  <a:gd name="connsiteX137" fmla="*/ 269 w 10000"/>
                  <a:gd name="connsiteY137" fmla="*/ 2315 h 10323"/>
                  <a:gd name="connsiteX138" fmla="*/ 305 w 10000"/>
                  <a:gd name="connsiteY138" fmla="*/ 2417 h 10323"/>
                  <a:gd name="connsiteX139" fmla="*/ 329 w 10000"/>
                  <a:gd name="connsiteY139" fmla="*/ 2493 h 10323"/>
                  <a:gd name="connsiteX140" fmla="*/ 347 w 10000"/>
                  <a:gd name="connsiteY140" fmla="*/ 2594 h 10323"/>
                  <a:gd name="connsiteX141" fmla="*/ 371 w 10000"/>
                  <a:gd name="connsiteY141" fmla="*/ 2689 h 10323"/>
                  <a:gd name="connsiteX142" fmla="*/ 395 w 10000"/>
                  <a:gd name="connsiteY142" fmla="*/ 2790 h 10323"/>
                  <a:gd name="connsiteX143" fmla="*/ 431 w 10000"/>
                  <a:gd name="connsiteY143" fmla="*/ 2878 h 10323"/>
                  <a:gd name="connsiteX144" fmla="*/ 455 w 10000"/>
                  <a:gd name="connsiteY144" fmla="*/ 2973 h 10323"/>
                  <a:gd name="connsiteX145" fmla="*/ 490 w 10000"/>
                  <a:gd name="connsiteY145" fmla="*/ 3074 h 10323"/>
                  <a:gd name="connsiteX146" fmla="*/ 514 w 10000"/>
                  <a:gd name="connsiteY146" fmla="*/ 3188 h 10323"/>
                  <a:gd name="connsiteX147" fmla="*/ 550 w 10000"/>
                  <a:gd name="connsiteY147" fmla="*/ 3289 h 10323"/>
                  <a:gd name="connsiteX148" fmla="*/ 586 w 10000"/>
                  <a:gd name="connsiteY148" fmla="*/ 3410 h 10323"/>
                  <a:gd name="connsiteX149" fmla="*/ 610 w 10000"/>
                  <a:gd name="connsiteY149" fmla="*/ 3511 h 10323"/>
                  <a:gd name="connsiteX150" fmla="*/ 646 w 10000"/>
                  <a:gd name="connsiteY150" fmla="*/ 3625 h 10323"/>
                  <a:gd name="connsiteX151" fmla="*/ 676 w 10000"/>
                  <a:gd name="connsiteY151" fmla="*/ 3720 h 10323"/>
                  <a:gd name="connsiteX152" fmla="*/ 712 w 10000"/>
                  <a:gd name="connsiteY152" fmla="*/ 3846 h 10323"/>
                  <a:gd name="connsiteX153" fmla="*/ 736 w 10000"/>
                  <a:gd name="connsiteY153" fmla="*/ 3960 h 10323"/>
                  <a:gd name="connsiteX154" fmla="*/ 772 w 10000"/>
                  <a:gd name="connsiteY154" fmla="*/ 4067 h 10323"/>
                  <a:gd name="connsiteX155" fmla="*/ 807 w 10000"/>
                  <a:gd name="connsiteY155" fmla="*/ 4194 h 10323"/>
                  <a:gd name="connsiteX156" fmla="*/ 843 w 10000"/>
                  <a:gd name="connsiteY156" fmla="*/ 4301 h 10323"/>
                  <a:gd name="connsiteX157" fmla="*/ 867 w 10000"/>
                  <a:gd name="connsiteY157" fmla="*/ 4415 h 10323"/>
                  <a:gd name="connsiteX158" fmla="*/ 903 w 10000"/>
                  <a:gd name="connsiteY158" fmla="*/ 4542 h 10323"/>
                  <a:gd name="connsiteX159" fmla="*/ 927 w 10000"/>
                  <a:gd name="connsiteY159" fmla="*/ 4649 h 10323"/>
                  <a:gd name="connsiteX160" fmla="*/ 975 w 10000"/>
                  <a:gd name="connsiteY160" fmla="*/ 4763 h 10323"/>
                  <a:gd name="connsiteX161" fmla="*/ 993 w 10000"/>
                  <a:gd name="connsiteY161" fmla="*/ 4890 h 10323"/>
                  <a:gd name="connsiteX162" fmla="*/ 1029 w 10000"/>
                  <a:gd name="connsiteY162" fmla="*/ 4997 h 10323"/>
                  <a:gd name="connsiteX163" fmla="*/ 1065 w 10000"/>
                  <a:gd name="connsiteY163" fmla="*/ 5124 h 10323"/>
                  <a:gd name="connsiteX164" fmla="*/ 1100 w 10000"/>
                  <a:gd name="connsiteY164" fmla="*/ 5250 h 10323"/>
                  <a:gd name="connsiteX165" fmla="*/ 1136 w 10000"/>
                  <a:gd name="connsiteY165" fmla="*/ 5358 h 10323"/>
                  <a:gd name="connsiteX166" fmla="*/ 1160 w 10000"/>
                  <a:gd name="connsiteY166" fmla="*/ 5472 h 10323"/>
                  <a:gd name="connsiteX167" fmla="*/ 1196 w 10000"/>
                  <a:gd name="connsiteY167" fmla="*/ 5585 h 10323"/>
                  <a:gd name="connsiteX168" fmla="*/ 1232 w 10000"/>
                  <a:gd name="connsiteY168" fmla="*/ 5693 h 10323"/>
                  <a:gd name="connsiteX169" fmla="*/ 1256 w 10000"/>
                  <a:gd name="connsiteY169" fmla="*/ 5807 h 10323"/>
                  <a:gd name="connsiteX170" fmla="*/ 1292 w 10000"/>
                  <a:gd name="connsiteY170" fmla="*/ 5921 h 10323"/>
                  <a:gd name="connsiteX171" fmla="*/ 1322 w 10000"/>
                  <a:gd name="connsiteY171" fmla="*/ 6028 h 10323"/>
                  <a:gd name="connsiteX172" fmla="*/ 1358 w 10000"/>
                  <a:gd name="connsiteY172" fmla="*/ 6155 h 10323"/>
                  <a:gd name="connsiteX173" fmla="*/ 1382 w 10000"/>
                  <a:gd name="connsiteY173" fmla="*/ 6256 h 10323"/>
                  <a:gd name="connsiteX174" fmla="*/ 1406 w 10000"/>
                  <a:gd name="connsiteY174" fmla="*/ 6351 h 10323"/>
                  <a:gd name="connsiteX175" fmla="*/ 1441 w 10000"/>
                  <a:gd name="connsiteY175" fmla="*/ 6465 h 10323"/>
                  <a:gd name="connsiteX176" fmla="*/ 1477 w 10000"/>
                  <a:gd name="connsiteY176" fmla="*/ 6579 h 10323"/>
                  <a:gd name="connsiteX177" fmla="*/ 1501 w 10000"/>
                  <a:gd name="connsiteY177" fmla="*/ 6661 h 10323"/>
                  <a:gd name="connsiteX178" fmla="*/ 1525 w 10000"/>
                  <a:gd name="connsiteY178" fmla="*/ 6762 h 10323"/>
                  <a:gd name="connsiteX179" fmla="*/ 1549 w 10000"/>
                  <a:gd name="connsiteY179" fmla="*/ 6863 h 10323"/>
                  <a:gd name="connsiteX180" fmla="*/ 1585 w 10000"/>
                  <a:gd name="connsiteY180" fmla="*/ 6971 h 10323"/>
                  <a:gd name="connsiteX181" fmla="*/ 1609 w 10000"/>
                  <a:gd name="connsiteY181" fmla="*/ 7047 h 10323"/>
                  <a:gd name="connsiteX182" fmla="*/ 1627 w 10000"/>
                  <a:gd name="connsiteY182" fmla="*/ 7148 h 10323"/>
                  <a:gd name="connsiteX183" fmla="*/ 1651 w 10000"/>
                  <a:gd name="connsiteY183" fmla="*/ 7236 h 10323"/>
                  <a:gd name="connsiteX184" fmla="*/ 1675 w 10000"/>
                  <a:gd name="connsiteY184" fmla="*/ 7331 h 10323"/>
                  <a:gd name="connsiteX185" fmla="*/ 1687 w 10000"/>
                  <a:gd name="connsiteY185" fmla="*/ 7420 h 10323"/>
                  <a:gd name="connsiteX186" fmla="*/ 1722 w 10000"/>
                  <a:gd name="connsiteY186" fmla="*/ 7508 h 10323"/>
                  <a:gd name="connsiteX187" fmla="*/ 1746 w 10000"/>
                  <a:gd name="connsiteY187" fmla="*/ 7597 h 10323"/>
                  <a:gd name="connsiteX188" fmla="*/ 1770 w 10000"/>
                  <a:gd name="connsiteY188" fmla="*/ 7679 h 10323"/>
                  <a:gd name="connsiteX189" fmla="*/ 1782 w 10000"/>
                  <a:gd name="connsiteY189" fmla="*/ 7768 h 10323"/>
                  <a:gd name="connsiteX190" fmla="*/ 1806 w 10000"/>
                  <a:gd name="connsiteY190" fmla="*/ 7844 h 10323"/>
                  <a:gd name="connsiteX191" fmla="*/ 1818 w 10000"/>
                  <a:gd name="connsiteY191" fmla="*/ 7932 h 10323"/>
                  <a:gd name="connsiteX192" fmla="*/ 1854 w 10000"/>
                  <a:gd name="connsiteY192" fmla="*/ 8014 h 10323"/>
                  <a:gd name="connsiteX193" fmla="*/ 1866 w 10000"/>
                  <a:gd name="connsiteY193" fmla="*/ 8090 h 10323"/>
                  <a:gd name="connsiteX194" fmla="*/ 1890 w 10000"/>
                  <a:gd name="connsiteY194" fmla="*/ 8179 h 10323"/>
                  <a:gd name="connsiteX195" fmla="*/ 1902 w 10000"/>
                  <a:gd name="connsiteY195" fmla="*/ 8255 h 10323"/>
                  <a:gd name="connsiteX196" fmla="*/ 1926 w 10000"/>
                  <a:gd name="connsiteY196" fmla="*/ 8337 h 10323"/>
                  <a:gd name="connsiteX197" fmla="*/ 1938 w 10000"/>
                  <a:gd name="connsiteY197" fmla="*/ 8400 h 10323"/>
                  <a:gd name="connsiteX198" fmla="*/ 1956 w 10000"/>
                  <a:gd name="connsiteY198" fmla="*/ 8476 h 10323"/>
                  <a:gd name="connsiteX199" fmla="*/ 1968 w 10000"/>
                  <a:gd name="connsiteY199" fmla="*/ 8552 h 10323"/>
                  <a:gd name="connsiteX200" fmla="*/ 1992 w 10000"/>
                  <a:gd name="connsiteY200" fmla="*/ 8622 h 10323"/>
                  <a:gd name="connsiteX201" fmla="*/ 2004 w 10000"/>
                  <a:gd name="connsiteY201" fmla="*/ 8685 h 10323"/>
                  <a:gd name="connsiteX202" fmla="*/ 2016 w 10000"/>
                  <a:gd name="connsiteY202" fmla="*/ 8761 h 10323"/>
                  <a:gd name="connsiteX203" fmla="*/ 2028 w 10000"/>
                  <a:gd name="connsiteY203" fmla="*/ 8837 h 10323"/>
                  <a:gd name="connsiteX204" fmla="*/ 2051 w 10000"/>
                  <a:gd name="connsiteY204" fmla="*/ 8900 h 10323"/>
                  <a:gd name="connsiteX205" fmla="*/ 2051 w 10000"/>
                  <a:gd name="connsiteY205" fmla="*/ 8957 h 10323"/>
                  <a:gd name="connsiteX206" fmla="*/ 2075 w 10000"/>
                  <a:gd name="connsiteY206" fmla="*/ 9020 h 10323"/>
                  <a:gd name="connsiteX207" fmla="*/ 2075 w 10000"/>
                  <a:gd name="connsiteY207" fmla="*/ 9083 h 10323"/>
                  <a:gd name="connsiteX208" fmla="*/ 2099 w 10000"/>
                  <a:gd name="connsiteY208" fmla="*/ 9159 h 10323"/>
                  <a:gd name="connsiteX209" fmla="*/ 2111 w 10000"/>
                  <a:gd name="connsiteY209" fmla="*/ 9210 h 10323"/>
                  <a:gd name="connsiteX210" fmla="*/ 2123 w 10000"/>
                  <a:gd name="connsiteY210" fmla="*/ 9267 h 10323"/>
                  <a:gd name="connsiteX211" fmla="*/ 2135 w 10000"/>
                  <a:gd name="connsiteY211" fmla="*/ 9330 h 10323"/>
                  <a:gd name="connsiteX212" fmla="*/ 2147 w 10000"/>
                  <a:gd name="connsiteY212" fmla="*/ 9393 h 10323"/>
                  <a:gd name="connsiteX213" fmla="*/ 2159 w 10000"/>
                  <a:gd name="connsiteY213" fmla="*/ 9444 h 10323"/>
                  <a:gd name="connsiteX214" fmla="*/ 2159 w 10000"/>
                  <a:gd name="connsiteY214" fmla="*/ 9494 h 10323"/>
                  <a:gd name="connsiteX215" fmla="*/ 2171 w 10000"/>
                  <a:gd name="connsiteY215" fmla="*/ 9545 h 10323"/>
                  <a:gd name="connsiteX216" fmla="*/ 2183 w 10000"/>
                  <a:gd name="connsiteY216" fmla="*/ 9589 h 10323"/>
                  <a:gd name="connsiteX217" fmla="*/ 2183 w 10000"/>
                  <a:gd name="connsiteY217" fmla="*/ 9640 h 10323"/>
                  <a:gd name="connsiteX218" fmla="*/ 2195 w 10000"/>
                  <a:gd name="connsiteY218" fmla="*/ 9690 h 10323"/>
                  <a:gd name="connsiteX219" fmla="*/ 2195 w 10000"/>
                  <a:gd name="connsiteY219" fmla="*/ 9728 h 10323"/>
                  <a:gd name="connsiteX220" fmla="*/ 2207 w 10000"/>
                  <a:gd name="connsiteY220" fmla="*/ 9779 h 10323"/>
                  <a:gd name="connsiteX221" fmla="*/ 2207 w 10000"/>
                  <a:gd name="connsiteY221" fmla="*/ 9817 h 10323"/>
                  <a:gd name="connsiteX222" fmla="*/ 2219 w 10000"/>
                  <a:gd name="connsiteY222" fmla="*/ 9855 h 10323"/>
                  <a:gd name="connsiteX223" fmla="*/ 2219 w 10000"/>
                  <a:gd name="connsiteY223" fmla="*/ 9893 h 10323"/>
                  <a:gd name="connsiteX224" fmla="*/ 2243 w 10000"/>
                  <a:gd name="connsiteY224" fmla="*/ 9937 h 10323"/>
                  <a:gd name="connsiteX225" fmla="*/ 2243 w 10000"/>
                  <a:gd name="connsiteY225" fmla="*/ 9962 h 10323"/>
                  <a:gd name="connsiteX226" fmla="*/ 2255 w 10000"/>
                  <a:gd name="connsiteY226" fmla="*/ 10000 h 10323"/>
                  <a:gd name="connsiteX227" fmla="*/ 2255 w 10000"/>
                  <a:gd name="connsiteY227" fmla="*/ 10038 h 10323"/>
                  <a:gd name="connsiteX228" fmla="*/ 2261 w 10000"/>
                  <a:gd name="connsiteY228" fmla="*/ 10076 h 10323"/>
                  <a:gd name="connsiteX229" fmla="*/ 2261 w 10000"/>
                  <a:gd name="connsiteY229" fmla="*/ 10127 h 10323"/>
                  <a:gd name="connsiteX230" fmla="*/ 2273 w 10000"/>
                  <a:gd name="connsiteY230" fmla="*/ 10178 h 10323"/>
                  <a:gd name="connsiteX231" fmla="*/ 2273 w 10000"/>
                  <a:gd name="connsiteY231" fmla="*/ 10215 h 10323"/>
                  <a:gd name="connsiteX232" fmla="*/ 2285 w 10000"/>
                  <a:gd name="connsiteY232" fmla="*/ 10253 h 10323"/>
                  <a:gd name="connsiteX233" fmla="*/ 2285 w 10000"/>
                  <a:gd name="connsiteY233" fmla="*/ 10298 h 10323"/>
                  <a:gd name="connsiteX234" fmla="*/ 2297 w 10000"/>
                  <a:gd name="connsiteY234" fmla="*/ 10323 h 10323"/>
                  <a:gd name="connsiteX235" fmla="*/ 2297 w 10000"/>
                  <a:gd name="connsiteY235" fmla="*/ 10310 h 10323"/>
                  <a:gd name="connsiteX236" fmla="*/ 2309 w 10000"/>
                  <a:gd name="connsiteY236" fmla="*/ 10298 h 10323"/>
                  <a:gd name="connsiteX237" fmla="*/ 2333 w 10000"/>
                  <a:gd name="connsiteY237" fmla="*/ 10285 h 10323"/>
                  <a:gd name="connsiteX238" fmla="*/ 2380 w 10000"/>
                  <a:gd name="connsiteY238" fmla="*/ 10285 h 10323"/>
                  <a:gd name="connsiteX239" fmla="*/ 2416 w 10000"/>
                  <a:gd name="connsiteY239" fmla="*/ 10260 h 10323"/>
                  <a:gd name="connsiteX240" fmla="*/ 2476 w 10000"/>
                  <a:gd name="connsiteY240" fmla="*/ 10253 h 10323"/>
                  <a:gd name="connsiteX241" fmla="*/ 2500 w 10000"/>
                  <a:gd name="connsiteY241" fmla="*/ 10241 h 10323"/>
                  <a:gd name="connsiteX242" fmla="*/ 2548 w 10000"/>
                  <a:gd name="connsiteY242" fmla="*/ 10241 h 10323"/>
                  <a:gd name="connsiteX243" fmla="*/ 2578 w 10000"/>
                  <a:gd name="connsiteY243" fmla="*/ 10228 h 10323"/>
                  <a:gd name="connsiteX244" fmla="*/ 2626 w 10000"/>
                  <a:gd name="connsiteY244" fmla="*/ 10215 h 10323"/>
                  <a:gd name="connsiteX245" fmla="*/ 2661 w 10000"/>
                  <a:gd name="connsiteY245" fmla="*/ 10203 h 10323"/>
                  <a:gd name="connsiteX246" fmla="*/ 2697 w 10000"/>
                  <a:gd name="connsiteY246" fmla="*/ 10178 h 10323"/>
                  <a:gd name="connsiteX247" fmla="*/ 2745 w 10000"/>
                  <a:gd name="connsiteY247" fmla="*/ 10165 h 10323"/>
                  <a:gd name="connsiteX248" fmla="*/ 2793 w 10000"/>
                  <a:gd name="connsiteY248" fmla="*/ 10152 h 10323"/>
                  <a:gd name="connsiteX249" fmla="*/ 2841 w 10000"/>
                  <a:gd name="connsiteY249" fmla="*/ 10140 h 10323"/>
                  <a:gd name="connsiteX250" fmla="*/ 2889 w 10000"/>
                  <a:gd name="connsiteY250" fmla="*/ 10127 h 10323"/>
                  <a:gd name="connsiteX251" fmla="*/ 2943 w 10000"/>
                  <a:gd name="connsiteY251" fmla="*/ 10114 h 10323"/>
                  <a:gd name="connsiteX252" fmla="*/ 2990 w 10000"/>
                  <a:gd name="connsiteY252" fmla="*/ 10102 h 10323"/>
                  <a:gd name="connsiteX253" fmla="*/ 3050 w 10000"/>
                  <a:gd name="connsiteY253" fmla="*/ 10076 h 10323"/>
                  <a:gd name="connsiteX254" fmla="*/ 3110 w 10000"/>
                  <a:gd name="connsiteY254" fmla="*/ 10064 h 10323"/>
                  <a:gd name="connsiteX255" fmla="*/ 3170 w 10000"/>
                  <a:gd name="connsiteY255" fmla="*/ 10051 h 10323"/>
                  <a:gd name="connsiteX256" fmla="*/ 3224 w 10000"/>
                  <a:gd name="connsiteY256" fmla="*/ 10026 h 10323"/>
                  <a:gd name="connsiteX257" fmla="*/ 3283 w 10000"/>
                  <a:gd name="connsiteY257" fmla="*/ 10013 h 10323"/>
                  <a:gd name="connsiteX258" fmla="*/ 3355 w 10000"/>
                  <a:gd name="connsiteY258" fmla="*/ 10000 h 10323"/>
                  <a:gd name="connsiteX259" fmla="*/ 3415 w 10000"/>
                  <a:gd name="connsiteY259" fmla="*/ 9975 h 10323"/>
                  <a:gd name="connsiteX260" fmla="*/ 3487 w 10000"/>
                  <a:gd name="connsiteY260" fmla="*/ 9962 h 10323"/>
                  <a:gd name="connsiteX261" fmla="*/ 3553 w 10000"/>
                  <a:gd name="connsiteY261" fmla="*/ 9950 h 10323"/>
                  <a:gd name="connsiteX262" fmla="*/ 3612 w 10000"/>
                  <a:gd name="connsiteY262" fmla="*/ 9925 h 10323"/>
                  <a:gd name="connsiteX263" fmla="*/ 3696 w 10000"/>
                  <a:gd name="connsiteY263" fmla="*/ 9906 h 10323"/>
                  <a:gd name="connsiteX264" fmla="*/ 3768 w 10000"/>
                  <a:gd name="connsiteY264" fmla="*/ 9893 h 10323"/>
                  <a:gd name="connsiteX265" fmla="*/ 3840 w 10000"/>
                  <a:gd name="connsiteY265" fmla="*/ 9868 h 10323"/>
                  <a:gd name="connsiteX266" fmla="*/ 3906 w 10000"/>
                  <a:gd name="connsiteY266" fmla="*/ 9855 h 10323"/>
                  <a:gd name="connsiteX267" fmla="*/ 3977 w 10000"/>
                  <a:gd name="connsiteY267" fmla="*/ 9830 h 10323"/>
                  <a:gd name="connsiteX268" fmla="*/ 4061 w 10000"/>
                  <a:gd name="connsiteY268" fmla="*/ 9817 h 10323"/>
                  <a:gd name="connsiteX269" fmla="*/ 4133 w 10000"/>
                  <a:gd name="connsiteY269" fmla="*/ 9792 h 10323"/>
                  <a:gd name="connsiteX270" fmla="*/ 4211 w 10000"/>
                  <a:gd name="connsiteY270" fmla="*/ 9766 h 10323"/>
                  <a:gd name="connsiteX271" fmla="*/ 4282 w 10000"/>
                  <a:gd name="connsiteY271" fmla="*/ 9754 h 10323"/>
                  <a:gd name="connsiteX272" fmla="*/ 4366 w 10000"/>
                  <a:gd name="connsiteY272" fmla="*/ 9728 h 10323"/>
                  <a:gd name="connsiteX273" fmla="*/ 4438 w 10000"/>
                  <a:gd name="connsiteY273" fmla="*/ 9716 h 10323"/>
                  <a:gd name="connsiteX274" fmla="*/ 4516 w 10000"/>
                  <a:gd name="connsiteY274" fmla="*/ 9690 h 10323"/>
                  <a:gd name="connsiteX275" fmla="*/ 4599 w 10000"/>
                  <a:gd name="connsiteY275" fmla="*/ 9678 h 10323"/>
                  <a:gd name="connsiteX276" fmla="*/ 4683 w 10000"/>
                  <a:gd name="connsiteY276" fmla="*/ 9665 h 10323"/>
                  <a:gd name="connsiteX277" fmla="*/ 4767 w 10000"/>
                  <a:gd name="connsiteY277" fmla="*/ 9640 h 10323"/>
                  <a:gd name="connsiteX278" fmla="*/ 4844 w 10000"/>
                  <a:gd name="connsiteY278" fmla="*/ 9615 h 10323"/>
                  <a:gd name="connsiteX279" fmla="*/ 4928 w 10000"/>
                  <a:gd name="connsiteY279" fmla="*/ 9602 h 10323"/>
                  <a:gd name="connsiteX280" fmla="*/ 5012 w 10000"/>
                  <a:gd name="connsiteY280" fmla="*/ 9583 h 10323"/>
                  <a:gd name="connsiteX281" fmla="*/ 5096 w 10000"/>
                  <a:gd name="connsiteY281" fmla="*/ 9570 h 10323"/>
                  <a:gd name="connsiteX282" fmla="*/ 5173 w 10000"/>
                  <a:gd name="connsiteY282" fmla="*/ 9558 h 10323"/>
                  <a:gd name="connsiteX283" fmla="*/ 5269 w 10000"/>
                  <a:gd name="connsiteY283" fmla="*/ 9532 h 10323"/>
                  <a:gd name="connsiteX284" fmla="*/ 5353 w 10000"/>
                  <a:gd name="connsiteY284" fmla="*/ 9520 h 10323"/>
                  <a:gd name="connsiteX285" fmla="*/ 5431 w 10000"/>
                  <a:gd name="connsiteY285" fmla="*/ 9494 h 10323"/>
                  <a:gd name="connsiteX286" fmla="*/ 5514 w 10000"/>
                  <a:gd name="connsiteY286" fmla="*/ 9482 h 10323"/>
                  <a:gd name="connsiteX287" fmla="*/ 5598 w 10000"/>
                  <a:gd name="connsiteY287" fmla="*/ 9456 h 10323"/>
                  <a:gd name="connsiteX288" fmla="*/ 5694 w 10000"/>
                  <a:gd name="connsiteY288" fmla="*/ 9444 h 10323"/>
                  <a:gd name="connsiteX289" fmla="*/ 5772 w 10000"/>
                  <a:gd name="connsiteY289" fmla="*/ 9431 h 10323"/>
                  <a:gd name="connsiteX290" fmla="*/ 5855 w 10000"/>
                  <a:gd name="connsiteY290" fmla="*/ 9419 h 10323"/>
                  <a:gd name="connsiteX291" fmla="*/ 5939 w 10000"/>
                  <a:gd name="connsiteY291" fmla="*/ 9406 h 10323"/>
                  <a:gd name="connsiteX292" fmla="*/ 6035 w 10000"/>
                  <a:gd name="connsiteY292" fmla="*/ 9393 h 10323"/>
                  <a:gd name="connsiteX293" fmla="*/ 6112 w 10000"/>
                  <a:gd name="connsiteY293" fmla="*/ 9381 h 10323"/>
                  <a:gd name="connsiteX294" fmla="*/ 6196 w 10000"/>
                  <a:gd name="connsiteY294" fmla="*/ 9355 h 10323"/>
                  <a:gd name="connsiteX295" fmla="*/ 6280 w 10000"/>
                  <a:gd name="connsiteY295" fmla="*/ 9343 h 10323"/>
                  <a:gd name="connsiteX296" fmla="*/ 6364 w 10000"/>
                  <a:gd name="connsiteY296" fmla="*/ 9330 h 10323"/>
                  <a:gd name="connsiteX297" fmla="*/ 6441 w 10000"/>
                  <a:gd name="connsiteY297" fmla="*/ 9305 h 10323"/>
                  <a:gd name="connsiteX298" fmla="*/ 6537 w 10000"/>
                  <a:gd name="connsiteY298" fmla="*/ 9292 h 10323"/>
                  <a:gd name="connsiteX299" fmla="*/ 6621 w 10000"/>
                  <a:gd name="connsiteY299" fmla="*/ 9279 h 10323"/>
                  <a:gd name="connsiteX300" fmla="*/ 6711 w 10000"/>
                  <a:gd name="connsiteY300" fmla="*/ 9267 h 10323"/>
                  <a:gd name="connsiteX301" fmla="*/ 6782 w 10000"/>
                  <a:gd name="connsiteY301" fmla="*/ 9248 h 10323"/>
                  <a:gd name="connsiteX302" fmla="*/ 6878 w 10000"/>
                  <a:gd name="connsiteY302" fmla="*/ 9235 h 10323"/>
                  <a:gd name="connsiteX303" fmla="*/ 6962 w 10000"/>
                  <a:gd name="connsiteY303" fmla="*/ 9210 h 10323"/>
                  <a:gd name="connsiteX304" fmla="*/ 7051 w 10000"/>
                  <a:gd name="connsiteY304" fmla="*/ 9197 h 10323"/>
                  <a:gd name="connsiteX305" fmla="*/ 7135 w 10000"/>
                  <a:gd name="connsiteY305" fmla="*/ 9172 h 10323"/>
                  <a:gd name="connsiteX306" fmla="*/ 7219 w 10000"/>
                  <a:gd name="connsiteY306" fmla="*/ 9159 h 10323"/>
                  <a:gd name="connsiteX307" fmla="*/ 7303 w 10000"/>
                  <a:gd name="connsiteY307" fmla="*/ 9134 h 10323"/>
                  <a:gd name="connsiteX308" fmla="*/ 7392 w 10000"/>
                  <a:gd name="connsiteY308" fmla="*/ 9121 h 10323"/>
                  <a:gd name="connsiteX309" fmla="*/ 7476 w 10000"/>
                  <a:gd name="connsiteY309" fmla="*/ 9096 h 10323"/>
                  <a:gd name="connsiteX310" fmla="*/ 7560 w 10000"/>
                  <a:gd name="connsiteY310" fmla="*/ 9071 h 10323"/>
                  <a:gd name="connsiteX311" fmla="*/ 7644 w 10000"/>
                  <a:gd name="connsiteY311" fmla="*/ 9058 h 10323"/>
                  <a:gd name="connsiteX312" fmla="*/ 7733 w 10000"/>
                  <a:gd name="connsiteY312" fmla="*/ 9033 h 10323"/>
                  <a:gd name="connsiteX313" fmla="*/ 7805 w 10000"/>
                  <a:gd name="connsiteY313" fmla="*/ 9020 h 10323"/>
                  <a:gd name="connsiteX314" fmla="*/ 7901 w 10000"/>
                  <a:gd name="connsiteY314" fmla="*/ 8995 h 10323"/>
                  <a:gd name="connsiteX315" fmla="*/ 7972 w 10000"/>
                  <a:gd name="connsiteY315" fmla="*/ 8982 h 10323"/>
                  <a:gd name="connsiteX316" fmla="*/ 8062 w 10000"/>
                  <a:gd name="connsiteY316" fmla="*/ 8957 h 10323"/>
                  <a:gd name="connsiteX317" fmla="*/ 8134 w 10000"/>
                  <a:gd name="connsiteY317" fmla="*/ 8931 h 10323"/>
                  <a:gd name="connsiteX318" fmla="*/ 8218 w 10000"/>
                  <a:gd name="connsiteY318" fmla="*/ 8925 h 10323"/>
                  <a:gd name="connsiteX319" fmla="*/ 8295 w 10000"/>
                  <a:gd name="connsiteY319" fmla="*/ 8900 h 10323"/>
                  <a:gd name="connsiteX320" fmla="*/ 8367 w 10000"/>
                  <a:gd name="connsiteY320" fmla="*/ 8887 h 10323"/>
                  <a:gd name="connsiteX321" fmla="*/ 8451 w 10000"/>
                  <a:gd name="connsiteY321" fmla="*/ 8862 h 10323"/>
                  <a:gd name="connsiteX322" fmla="*/ 8523 w 10000"/>
                  <a:gd name="connsiteY322" fmla="*/ 8849 h 10323"/>
                  <a:gd name="connsiteX323" fmla="*/ 8594 w 10000"/>
                  <a:gd name="connsiteY323" fmla="*/ 8824 h 10323"/>
                  <a:gd name="connsiteX324" fmla="*/ 8672 w 10000"/>
                  <a:gd name="connsiteY324" fmla="*/ 8799 h 10323"/>
                  <a:gd name="connsiteX325" fmla="*/ 8744 w 10000"/>
                  <a:gd name="connsiteY325" fmla="*/ 8786 h 10323"/>
                  <a:gd name="connsiteX326" fmla="*/ 8816 w 10000"/>
                  <a:gd name="connsiteY326" fmla="*/ 8761 h 10323"/>
                  <a:gd name="connsiteX327" fmla="*/ 8876 w 10000"/>
                  <a:gd name="connsiteY327" fmla="*/ 8748 h 10323"/>
                  <a:gd name="connsiteX328" fmla="*/ 8941 w 10000"/>
                  <a:gd name="connsiteY328" fmla="*/ 8723 h 10323"/>
                  <a:gd name="connsiteX329" fmla="*/ 9001 w 10000"/>
                  <a:gd name="connsiteY329" fmla="*/ 8697 h 10323"/>
                  <a:gd name="connsiteX330" fmla="*/ 9073 w 10000"/>
                  <a:gd name="connsiteY330" fmla="*/ 8685 h 10323"/>
                  <a:gd name="connsiteX331" fmla="*/ 9133 w 10000"/>
                  <a:gd name="connsiteY331" fmla="*/ 8659 h 10323"/>
                  <a:gd name="connsiteX332" fmla="*/ 9205 w 10000"/>
                  <a:gd name="connsiteY332" fmla="*/ 8647 h 10323"/>
                  <a:gd name="connsiteX333" fmla="*/ 9258 w 10000"/>
                  <a:gd name="connsiteY333" fmla="*/ 8634 h 10323"/>
                  <a:gd name="connsiteX334" fmla="*/ 9318 w 10000"/>
                  <a:gd name="connsiteY334" fmla="*/ 8609 h 10323"/>
                  <a:gd name="connsiteX335" fmla="*/ 9366 w 10000"/>
                  <a:gd name="connsiteY335" fmla="*/ 8596 h 10323"/>
                  <a:gd name="connsiteX336" fmla="*/ 9426 w 10000"/>
                  <a:gd name="connsiteY336" fmla="*/ 8590 h 10323"/>
                  <a:gd name="connsiteX337" fmla="*/ 9474 w 10000"/>
                  <a:gd name="connsiteY337" fmla="*/ 8565 h 10323"/>
                  <a:gd name="connsiteX338" fmla="*/ 9522 w 10000"/>
                  <a:gd name="connsiteY338" fmla="*/ 8552 h 10323"/>
                  <a:gd name="connsiteX339" fmla="*/ 9575 w 10000"/>
                  <a:gd name="connsiteY339" fmla="*/ 8539 h 10323"/>
                  <a:gd name="connsiteX340" fmla="*/ 9623 w 10000"/>
                  <a:gd name="connsiteY340" fmla="*/ 8527 h 10323"/>
                  <a:gd name="connsiteX341" fmla="*/ 9659 w 10000"/>
                  <a:gd name="connsiteY341" fmla="*/ 8514 h 10323"/>
                  <a:gd name="connsiteX342" fmla="*/ 9707 w 10000"/>
                  <a:gd name="connsiteY342" fmla="*/ 8501 h 10323"/>
                  <a:gd name="connsiteX343" fmla="*/ 9743 w 10000"/>
                  <a:gd name="connsiteY343" fmla="*/ 8489 h 10323"/>
                  <a:gd name="connsiteX344" fmla="*/ 9779 w 10000"/>
                  <a:gd name="connsiteY344" fmla="*/ 8476 h 10323"/>
                  <a:gd name="connsiteX345" fmla="*/ 9839 w 10000"/>
                  <a:gd name="connsiteY345" fmla="*/ 8463 h 10323"/>
                  <a:gd name="connsiteX346" fmla="*/ 9892 w 10000"/>
                  <a:gd name="connsiteY346" fmla="*/ 8451 h 10323"/>
                  <a:gd name="connsiteX347" fmla="*/ 9928 w 10000"/>
                  <a:gd name="connsiteY347" fmla="*/ 8425 h 10323"/>
                  <a:gd name="connsiteX348" fmla="*/ 9964 w 10000"/>
                  <a:gd name="connsiteY348" fmla="*/ 8413 h 10323"/>
                  <a:gd name="connsiteX349" fmla="*/ 9988 w 10000"/>
                  <a:gd name="connsiteY349" fmla="*/ 8413 h 10323"/>
                  <a:gd name="connsiteX350" fmla="*/ 10000 w 10000"/>
                  <a:gd name="connsiteY350" fmla="*/ 8413 h 10323"/>
                  <a:gd name="connsiteX351" fmla="*/ 9988 w 10000"/>
                  <a:gd name="connsiteY351" fmla="*/ 8400 h 10323"/>
                  <a:gd name="connsiteX352" fmla="*/ 9988 w 10000"/>
                  <a:gd name="connsiteY352" fmla="*/ 8388 h 10323"/>
                  <a:gd name="connsiteX353" fmla="*/ 9976 w 10000"/>
                  <a:gd name="connsiteY353" fmla="*/ 8362 h 10323"/>
                  <a:gd name="connsiteX354" fmla="*/ 9964 w 10000"/>
                  <a:gd name="connsiteY354" fmla="*/ 8337 h 10323"/>
                  <a:gd name="connsiteX355" fmla="*/ 9952 w 10000"/>
                  <a:gd name="connsiteY355" fmla="*/ 8286 h 10323"/>
                  <a:gd name="connsiteX356" fmla="*/ 9928 w 10000"/>
                  <a:gd name="connsiteY356" fmla="*/ 8242 h 10323"/>
                  <a:gd name="connsiteX357" fmla="*/ 9904 w 10000"/>
                  <a:gd name="connsiteY357" fmla="*/ 8179 h 10323"/>
                  <a:gd name="connsiteX358" fmla="*/ 9892 w 10000"/>
                  <a:gd name="connsiteY358" fmla="*/ 8103 h 10323"/>
                  <a:gd name="connsiteX359" fmla="*/ 9874 w 10000"/>
                  <a:gd name="connsiteY359" fmla="*/ 8065 h 10323"/>
                  <a:gd name="connsiteX360" fmla="*/ 9862 w 10000"/>
                  <a:gd name="connsiteY360" fmla="*/ 8014 h 10323"/>
                  <a:gd name="connsiteX361" fmla="*/ 9850 w 10000"/>
                  <a:gd name="connsiteY361" fmla="*/ 7976 h 10323"/>
                  <a:gd name="connsiteX362" fmla="*/ 9839 w 10000"/>
                  <a:gd name="connsiteY362" fmla="*/ 7938 h 10323"/>
                  <a:gd name="connsiteX363" fmla="*/ 9827 w 10000"/>
                  <a:gd name="connsiteY363" fmla="*/ 7882 h 10323"/>
                  <a:gd name="connsiteX364" fmla="*/ 9803 w 10000"/>
                  <a:gd name="connsiteY364" fmla="*/ 7844 h 10323"/>
                  <a:gd name="connsiteX365" fmla="*/ 9791 w 10000"/>
                  <a:gd name="connsiteY365" fmla="*/ 7793 h 10323"/>
                  <a:gd name="connsiteX366" fmla="*/ 9779 w 10000"/>
                  <a:gd name="connsiteY366" fmla="*/ 7742 h 10323"/>
                  <a:gd name="connsiteX367" fmla="*/ 9767 w 10000"/>
                  <a:gd name="connsiteY367" fmla="*/ 7692 h 10323"/>
                  <a:gd name="connsiteX368" fmla="*/ 9743 w 10000"/>
                  <a:gd name="connsiteY368" fmla="*/ 7641 h 10323"/>
                  <a:gd name="connsiteX369" fmla="*/ 9731 w 10000"/>
                  <a:gd name="connsiteY369" fmla="*/ 7584 h 10323"/>
                  <a:gd name="connsiteX370" fmla="*/ 9719 w 10000"/>
                  <a:gd name="connsiteY370" fmla="*/ 7534 h 10323"/>
                  <a:gd name="connsiteX371" fmla="*/ 9695 w 10000"/>
                  <a:gd name="connsiteY371" fmla="*/ 7470 h 10323"/>
                  <a:gd name="connsiteX372" fmla="*/ 9683 w 10000"/>
                  <a:gd name="connsiteY372" fmla="*/ 7407 h 10323"/>
                  <a:gd name="connsiteX373" fmla="*/ 9659 w 10000"/>
                  <a:gd name="connsiteY373" fmla="*/ 7357 h 10323"/>
                  <a:gd name="connsiteX374" fmla="*/ 9647 w 10000"/>
                  <a:gd name="connsiteY374" fmla="*/ 7293 h 10323"/>
                  <a:gd name="connsiteX375" fmla="*/ 9635 w 10000"/>
                  <a:gd name="connsiteY375" fmla="*/ 7224 h 10323"/>
                  <a:gd name="connsiteX376" fmla="*/ 9611 w 10000"/>
                  <a:gd name="connsiteY376" fmla="*/ 7160 h 10323"/>
                  <a:gd name="connsiteX377" fmla="*/ 9599 w 10000"/>
                  <a:gd name="connsiteY377" fmla="*/ 7097 h 10323"/>
                  <a:gd name="connsiteX378" fmla="*/ 9575 w 10000"/>
                  <a:gd name="connsiteY378" fmla="*/ 7021 h 10323"/>
                  <a:gd name="connsiteX379" fmla="*/ 9563 w 10000"/>
                  <a:gd name="connsiteY379" fmla="*/ 6958 h 10323"/>
                  <a:gd name="connsiteX380" fmla="*/ 9545 w 10000"/>
                  <a:gd name="connsiteY380" fmla="*/ 6888 h 10323"/>
                  <a:gd name="connsiteX381" fmla="*/ 9522 w 10000"/>
                  <a:gd name="connsiteY381" fmla="*/ 6813 h 10323"/>
                  <a:gd name="connsiteX382" fmla="*/ 9510 w 10000"/>
                  <a:gd name="connsiteY382" fmla="*/ 6749 h 10323"/>
                  <a:gd name="connsiteX383" fmla="*/ 9486 w 10000"/>
                  <a:gd name="connsiteY383" fmla="*/ 6673 h 10323"/>
                  <a:gd name="connsiteX384" fmla="*/ 9474 w 10000"/>
                  <a:gd name="connsiteY384" fmla="*/ 6604 h 10323"/>
                  <a:gd name="connsiteX385" fmla="*/ 9450 w 10000"/>
                  <a:gd name="connsiteY385" fmla="*/ 6528 h 10323"/>
                  <a:gd name="connsiteX386" fmla="*/ 9438 w 10000"/>
                  <a:gd name="connsiteY386" fmla="*/ 6465 h 10323"/>
                  <a:gd name="connsiteX387" fmla="*/ 9414 w 10000"/>
                  <a:gd name="connsiteY387" fmla="*/ 6376 h 10323"/>
                  <a:gd name="connsiteX388" fmla="*/ 9402 w 10000"/>
                  <a:gd name="connsiteY388" fmla="*/ 6313 h 10323"/>
                  <a:gd name="connsiteX389" fmla="*/ 9378 w 10000"/>
                  <a:gd name="connsiteY389" fmla="*/ 6243 h 10323"/>
                  <a:gd name="connsiteX390" fmla="*/ 9366 w 10000"/>
                  <a:gd name="connsiteY390" fmla="*/ 6167 h 10323"/>
                  <a:gd name="connsiteX391" fmla="*/ 9354 w 10000"/>
                  <a:gd name="connsiteY391" fmla="*/ 6079 h 10323"/>
                  <a:gd name="connsiteX392" fmla="*/ 9330 w 10000"/>
                  <a:gd name="connsiteY392" fmla="*/ 6003 h 10323"/>
                  <a:gd name="connsiteX393" fmla="*/ 9318 w 10000"/>
                  <a:gd name="connsiteY393" fmla="*/ 5933 h 10323"/>
                  <a:gd name="connsiteX394" fmla="*/ 9294 w 10000"/>
                  <a:gd name="connsiteY394" fmla="*/ 5845 h 10323"/>
                  <a:gd name="connsiteX395" fmla="*/ 9270 w 10000"/>
                  <a:gd name="connsiteY395" fmla="*/ 5769 h 10323"/>
                  <a:gd name="connsiteX396" fmla="*/ 9258 w 10000"/>
                  <a:gd name="connsiteY396" fmla="*/ 5693 h 10323"/>
                  <a:gd name="connsiteX397" fmla="*/ 9246 w 10000"/>
                  <a:gd name="connsiteY397" fmla="*/ 5611 h 10323"/>
                  <a:gd name="connsiteX398" fmla="*/ 9240 w 10000"/>
                  <a:gd name="connsiteY398" fmla="*/ 5535 h 10323"/>
                  <a:gd name="connsiteX399" fmla="*/ 9228 w 10000"/>
                  <a:gd name="connsiteY399" fmla="*/ 5446 h 10323"/>
                  <a:gd name="connsiteX400" fmla="*/ 9217 w 10000"/>
                  <a:gd name="connsiteY400" fmla="*/ 5370 h 10323"/>
                  <a:gd name="connsiteX401" fmla="*/ 9205 w 10000"/>
                  <a:gd name="connsiteY401" fmla="*/ 5295 h 10323"/>
                  <a:gd name="connsiteX402" fmla="*/ 9193 w 10000"/>
                  <a:gd name="connsiteY402" fmla="*/ 5225 h 10323"/>
                  <a:gd name="connsiteX403" fmla="*/ 9169 w 10000"/>
                  <a:gd name="connsiteY403" fmla="*/ 5136 h 10323"/>
                  <a:gd name="connsiteX404" fmla="*/ 9169 w 10000"/>
                  <a:gd name="connsiteY404" fmla="*/ 5061 h 10323"/>
                  <a:gd name="connsiteX405" fmla="*/ 9157 w 10000"/>
                  <a:gd name="connsiteY405" fmla="*/ 4985 h 10323"/>
                  <a:gd name="connsiteX406" fmla="*/ 9145 w 10000"/>
                  <a:gd name="connsiteY406" fmla="*/ 4902 h 10323"/>
                  <a:gd name="connsiteX407" fmla="*/ 9121 w 10000"/>
                  <a:gd name="connsiteY407" fmla="*/ 4826 h 10323"/>
                  <a:gd name="connsiteX408" fmla="*/ 9121 w 10000"/>
                  <a:gd name="connsiteY408" fmla="*/ 4738 h 10323"/>
                  <a:gd name="connsiteX409" fmla="*/ 9097 w 10000"/>
                  <a:gd name="connsiteY409" fmla="*/ 4662 h 10323"/>
                  <a:gd name="connsiteX410" fmla="*/ 9097 w 10000"/>
                  <a:gd name="connsiteY410" fmla="*/ 4592 h 10323"/>
                  <a:gd name="connsiteX411" fmla="*/ 9085 w 10000"/>
                  <a:gd name="connsiteY411" fmla="*/ 4504 h 10323"/>
                  <a:gd name="connsiteX412" fmla="*/ 9073 w 10000"/>
                  <a:gd name="connsiteY412" fmla="*/ 4428 h 10323"/>
                  <a:gd name="connsiteX413" fmla="*/ 9061 w 10000"/>
                  <a:gd name="connsiteY413" fmla="*/ 4352 h 10323"/>
                  <a:gd name="connsiteX414" fmla="*/ 9061 w 10000"/>
                  <a:gd name="connsiteY414" fmla="*/ 4295 h 10323"/>
                  <a:gd name="connsiteX415" fmla="*/ 9037 w 10000"/>
                  <a:gd name="connsiteY415" fmla="*/ 4207 h 10323"/>
                  <a:gd name="connsiteX416" fmla="*/ 9037 w 10000"/>
                  <a:gd name="connsiteY416" fmla="*/ 4131 h 10323"/>
                  <a:gd name="connsiteX417" fmla="*/ 9013 w 10000"/>
                  <a:gd name="connsiteY417" fmla="*/ 4055 h 10323"/>
                  <a:gd name="connsiteX418" fmla="*/ 9013 w 10000"/>
                  <a:gd name="connsiteY418" fmla="*/ 3979 h 10323"/>
                  <a:gd name="connsiteX419" fmla="*/ 9001 w 10000"/>
                  <a:gd name="connsiteY419" fmla="*/ 3909 h 10323"/>
                  <a:gd name="connsiteX420" fmla="*/ 8989 w 10000"/>
                  <a:gd name="connsiteY420" fmla="*/ 3846 h 10323"/>
                  <a:gd name="connsiteX421" fmla="*/ 8977 w 10000"/>
                  <a:gd name="connsiteY421" fmla="*/ 3770 h 10323"/>
                  <a:gd name="connsiteX422" fmla="*/ 8977 w 10000"/>
                  <a:gd name="connsiteY422" fmla="*/ 3707 h 10323"/>
                  <a:gd name="connsiteX423" fmla="*/ 8953 w 10000"/>
                  <a:gd name="connsiteY423" fmla="*/ 3631 h 10323"/>
                  <a:gd name="connsiteX424" fmla="*/ 8953 w 10000"/>
                  <a:gd name="connsiteY424" fmla="*/ 3561 h 10323"/>
                  <a:gd name="connsiteX425" fmla="*/ 8941 w 10000"/>
                  <a:gd name="connsiteY425" fmla="*/ 3498 h 10323"/>
                  <a:gd name="connsiteX426" fmla="*/ 8929 w 10000"/>
                  <a:gd name="connsiteY426" fmla="*/ 3422 h 10323"/>
                  <a:gd name="connsiteX427" fmla="*/ 8923 w 10000"/>
                  <a:gd name="connsiteY427" fmla="*/ 3359 h 10323"/>
                  <a:gd name="connsiteX428" fmla="*/ 8923 w 10000"/>
                  <a:gd name="connsiteY428" fmla="*/ 3302 h 10323"/>
                  <a:gd name="connsiteX429" fmla="*/ 8911 w 10000"/>
                  <a:gd name="connsiteY429" fmla="*/ 3239 h 10323"/>
                  <a:gd name="connsiteX430" fmla="*/ 8900 w 10000"/>
                  <a:gd name="connsiteY430" fmla="*/ 3176 h 10323"/>
                  <a:gd name="connsiteX431" fmla="*/ 8888 w 10000"/>
                  <a:gd name="connsiteY431" fmla="*/ 3112 h 10323"/>
                  <a:gd name="connsiteX432" fmla="*/ 8876 w 10000"/>
                  <a:gd name="connsiteY432" fmla="*/ 3049 h 10323"/>
                  <a:gd name="connsiteX433" fmla="*/ 8864 w 10000"/>
                  <a:gd name="connsiteY433" fmla="*/ 2986 h 10323"/>
                  <a:gd name="connsiteX434" fmla="*/ 8864 w 10000"/>
                  <a:gd name="connsiteY434" fmla="*/ 2942 h 10323"/>
                  <a:gd name="connsiteX435" fmla="*/ 8852 w 10000"/>
                  <a:gd name="connsiteY435" fmla="*/ 2878 h 10323"/>
                  <a:gd name="connsiteX436" fmla="*/ 8852 w 10000"/>
                  <a:gd name="connsiteY436" fmla="*/ 2815 h 10323"/>
                  <a:gd name="connsiteX437" fmla="*/ 8840 w 10000"/>
                  <a:gd name="connsiteY437" fmla="*/ 2764 h 10323"/>
                  <a:gd name="connsiteX438" fmla="*/ 8840 w 10000"/>
                  <a:gd name="connsiteY438" fmla="*/ 2714 h 10323"/>
                  <a:gd name="connsiteX439" fmla="*/ 8828 w 10000"/>
                  <a:gd name="connsiteY439" fmla="*/ 2651 h 10323"/>
                  <a:gd name="connsiteX440" fmla="*/ 8816 w 10000"/>
                  <a:gd name="connsiteY440" fmla="*/ 2606 h 10323"/>
                  <a:gd name="connsiteX441" fmla="*/ 8804 w 10000"/>
                  <a:gd name="connsiteY441" fmla="*/ 2556 h 10323"/>
                  <a:gd name="connsiteX442" fmla="*/ 8804 w 10000"/>
                  <a:gd name="connsiteY442" fmla="*/ 2505 h 10323"/>
                  <a:gd name="connsiteX443" fmla="*/ 8792 w 10000"/>
                  <a:gd name="connsiteY443" fmla="*/ 2455 h 10323"/>
                  <a:gd name="connsiteX444" fmla="*/ 8792 w 10000"/>
                  <a:gd name="connsiteY444" fmla="*/ 2404 h 10323"/>
                  <a:gd name="connsiteX445" fmla="*/ 8780 w 10000"/>
                  <a:gd name="connsiteY445" fmla="*/ 2353 h 10323"/>
                  <a:gd name="connsiteX446" fmla="*/ 8780 w 10000"/>
                  <a:gd name="connsiteY446" fmla="*/ 2315 h 10323"/>
                  <a:gd name="connsiteX447" fmla="*/ 8768 w 10000"/>
                  <a:gd name="connsiteY447" fmla="*/ 2284 h 10323"/>
                  <a:gd name="connsiteX448" fmla="*/ 8756 w 10000"/>
                  <a:gd name="connsiteY448" fmla="*/ 2233 h 10323"/>
                  <a:gd name="connsiteX449" fmla="*/ 8744 w 10000"/>
                  <a:gd name="connsiteY449" fmla="*/ 2195 h 10323"/>
                  <a:gd name="connsiteX450" fmla="*/ 8744 w 10000"/>
                  <a:gd name="connsiteY450" fmla="*/ 2157 h 10323"/>
                  <a:gd name="connsiteX451" fmla="*/ 8744 w 10000"/>
                  <a:gd name="connsiteY451" fmla="*/ 2119 h 10323"/>
                  <a:gd name="connsiteX452" fmla="*/ 8732 w 10000"/>
                  <a:gd name="connsiteY452" fmla="*/ 2081 h 10323"/>
                  <a:gd name="connsiteX453" fmla="*/ 8732 w 10000"/>
                  <a:gd name="connsiteY453" fmla="*/ 2056 h 10323"/>
                  <a:gd name="connsiteX454" fmla="*/ 8732 w 10000"/>
                  <a:gd name="connsiteY454" fmla="*/ 2031 h 10323"/>
                  <a:gd name="connsiteX455" fmla="*/ 8720 w 10000"/>
                  <a:gd name="connsiteY455" fmla="*/ 1974 h 10323"/>
                  <a:gd name="connsiteX456" fmla="*/ 8708 w 10000"/>
                  <a:gd name="connsiteY456" fmla="*/ 1923 h 10323"/>
                  <a:gd name="connsiteX457" fmla="*/ 8696 w 10000"/>
                  <a:gd name="connsiteY457" fmla="*/ 1873 h 10323"/>
                  <a:gd name="connsiteX458" fmla="*/ 8696 w 10000"/>
                  <a:gd name="connsiteY458" fmla="*/ 1847 h 10323"/>
                  <a:gd name="connsiteX459" fmla="*/ 8696 w 10000"/>
                  <a:gd name="connsiteY459" fmla="*/ 1797 h 10323"/>
                  <a:gd name="connsiteX460" fmla="*/ 8086 w 10000"/>
                  <a:gd name="connsiteY460" fmla="*/ 387 h 10323"/>
                  <a:gd name="connsiteX461" fmla="*/ 8069 w 10000"/>
                  <a:gd name="connsiteY461" fmla="*/ 336 h 10323"/>
                  <a:gd name="connsiteX462" fmla="*/ 8295 w 10000"/>
                  <a:gd name="connsiteY462" fmla="*/ 2404 h 10323"/>
                  <a:gd name="connsiteX463" fmla="*/ 8295 w 10000"/>
                  <a:gd name="connsiteY463" fmla="*/ 2417 h 10323"/>
                  <a:gd name="connsiteX464" fmla="*/ 8295 w 10000"/>
                  <a:gd name="connsiteY464" fmla="*/ 2467 h 10323"/>
                  <a:gd name="connsiteX465" fmla="*/ 8295 w 10000"/>
                  <a:gd name="connsiteY465" fmla="*/ 2493 h 10323"/>
                  <a:gd name="connsiteX466" fmla="*/ 8307 w 10000"/>
                  <a:gd name="connsiteY466" fmla="*/ 2543 h 10323"/>
                  <a:gd name="connsiteX467" fmla="*/ 8319 w 10000"/>
                  <a:gd name="connsiteY467" fmla="*/ 2581 h 10323"/>
                  <a:gd name="connsiteX468" fmla="*/ 8331 w 10000"/>
                  <a:gd name="connsiteY468" fmla="*/ 2638 h 10323"/>
                  <a:gd name="connsiteX469" fmla="*/ 8331 w 10000"/>
                  <a:gd name="connsiteY469" fmla="*/ 2701 h 10323"/>
                  <a:gd name="connsiteX470" fmla="*/ 8343 w 10000"/>
                  <a:gd name="connsiteY470" fmla="*/ 2764 h 10323"/>
                  <a:gd name="connsiteX471" fmla="*/ 8343 w 10000"/>
                  <a:gd name="connsiteY471" fmla="*/ 2802 h 10323"/>
                  <a:gd name="connsiteX472" fmla="*/ 8355 w 10000"/>
                  <a:gd name="connsiteY472" fmla="*/ 2840 h 10323"/>
                  <a:gd name="connsiteX473" fmla="*/ 8355 w 10000"/>
                  <a:gd name="connsiteY473" fmla="*/ 2878 h 10323"/>
                  <a:gd name="connsiteX474" fmla="*/ 8367 w 10000"/>
                  <a:gd name="connsiteY474" fmla="*/ 2916 h 10323"/>
                  <a:gd name="connsiteX475" fmla="*/ 8367 w 10000"/>
                  <a:gd name="connsiteY475" fmla="*/ 2967 h 10323"/>
                  <a:gd name="connsiteX476" fmla="*/ 8391 w 10000"/>
                  <a:gd name="connsiteY476" fmla="*/ 2999 h 10323"/>
                  <a:gd name="connsiteX477" fmla="*/ 8391 w 10000"/>
                  <a:gd name="connsiteY477" fmla="*/ 3036 h 10323"/>
                  <a:gd name="connsiteX478" fmla="*/ 8403 w 10000"/>
                  <a:gd name="connsiteY478" fmla="*/ 3087 h 10323"/>
                  <a:gd name="connsiteX479" fmla="*/ 8403 w 10000"/>
                  <a:gd name="connsiteY479" fmla="*/ 3125 h 10323"/>
                  <a:gd name="connsiteX480" fmla="*/ 8415 w 10000"/>
                  <a:gd name="connsiteY480" fmla="*/ 3176 h 10323"/>
                  <a:gd name="connsiteX481" fmla="*/ 8427 w 10000"/>
                  <a:gd name="connsiteY481" fmla="*/ 3226 h 10323"/>
                  <a:gd name="connsiteX482" fmla="*/ 8439 w 10000"/>
                  <a:gd name="connsiteY482" fmla="*/ 3289 h 10323"/>
                  <a:gd name="connsiteX483" fmla="*/ 8439 w 10000"/>
                  <a:gd name="connsiteY483" fmla="*/ 3334 h 10323"/>
                  <a:gd name="connsiteX484" fmla="*/ 8451 w 10000"/>
                  <a:gd name="connsiteY484" fmla="*/ 3384 h 10323"/>
                  <a:gd name="connsiteX485" fmla="*/ 8451 w 10000"/>
                  <a:gd name="connsiteY485" fmla="*/ 3422 h 10323"/>
                  <a:gd name="connsiteX486" fmla="*/ 8463 w 10000"/>
                  <a:gd name="connsiteY486" fmla="*/ 3486 h 10323"/>
                  <a:gd name="connsiteX487" fmla="*/ 8463 w 10000"/>
                  <a:gd name="connsiteY487" fmla="*/ 3536 h 10323"/>
                  <a:gd name="connsiteX488" fmla="*/ 8475 w 10000"/>
                  <a:gd name="connsiteY488" fmla="*/ 3599 h 10323"/>
                  <a:gd name="connsiteX489" fmla="*/ 8475 w 10000"/>
                  <a:gd name="connsiteY489" fmla="*/ 3656 h 10323"/>
                  <a:gd name="connsiteX490" fmla="*/ 8487 w 10000"/>
                  <a:gd name="connsiteY490" fmla="*/ 3707 h 10323"/>
                  <a:gd name="connsiteX491" fmla="*/ 8499 w 10000"/>
                  <a:gd name="connsiteY491" fmla="*/ 3770 h 10323"/>
                  <a:gd name="connsiteX492" fmla="*/ 8511 w 10000"/>
                  <a:gd name="connsiteY492" fmla="*/ 3833 h 10323"/>
                  <a:gd name="connsiteX493" fmla="*/ 8523 w 10000"/>
                  <a:gd name="connsiteY493" fmla="*/ 3897 h 10323"/>
                  <a:gd name="connsiteX494" fmla="*/ 8535 w 10000"/>
                  <a:gd name="connsiteY494" fmla="*/ 3947 h 10323"/>
                  <a:gd name="connsiteX495" fmla="*/ 8535 w 10000"/>
                  <a:gd name="connsiteY495" fmla="*/ 4004 h 10323"/>
                  <a:gd name="connsiteX496" fmla="*/ 8547 w 10000"/>
                  <a:gd name="connsiteY496" fmla="*/ 4067 h 10323"/>
                  <a:gd name="connsiteX497" fmla="*/ 8559 w 10000"/>
                  <a:gd name="connsiteY497" fmla="*/ 4143 h 10323"/>
                  <a:gd name="connsiteX498" fmla="*/ 8571 w 10000"/>
                  <a:gd name="connsiteY498" fmla="*/ 4207 h 10323"/>
                  <a:gd name="connsiteX499" fmla="*/ 8571 w 10000"/>
                  <a:gd name="connsiteY499" fmla="*/ 4270 h 10323"/>
                  <a:gd name="connsiteX500" fmla="*/ 8583 w 10000"/>
                  <a:gd name="connsiteY500" fmla="*/ 4327 h 10323"/>
                  <a:gd name="connsiteX501" fmla="*/ 8583 w 10000"/>
                  <a:gd name="connsiteY501" fmla="*/ 4390 h 10323"/>
                  <a:gd name="connsiteX502" fmla="*/ 8594 w 10000"/>
                  <a:gd name="connsiteY502" fmla="*/ 4466 h 10323"/>
                  <a:gd name="connsiteX503" fmla="*/ 8594 w 10000"/>
                  <a:gd name="connsiteY503" fmla="*/ 4542 h 10323"/>
                  <a:gd name="connsiteX504" fmla="*/ 8606 w 10000"/>
                  <a:gd name="connsiteY504" fmla="*/ 4605 h 10323"/>
                  <a:gd name="connsiteX505" fmla="*/ 8612 w 10000"/>
                  <a:gd name="connsiteY505" fmla="*/ 4675 h 10323"/>
                  <a:gd name="connsiteX506" fmla="*/ 8624 w 10000"/>
                  <a:gd name="connsiteY506" fmla="*/ 4738 h 10323"/>
                  <a:gd name="connsiteX507" fmla="*/ 8636 w 10000"/>
                  <a:gd name="connsiteY507" fmla="*/ 4814 h 10323"/>
                  <a:gd name="connsiteX508" fmla="*/ 8636 w 10000"/>
                  <a:gd name="connsiteY508" fmla="*/ 4877 h 10323"/>
                  <a:gd name="connsiteX509" fmla="*/ 8648 w 10000"/>
                  <a:gd name="connsiteY509" fmla="*/ 4953 h 10323"/>
                  <a:gd name="connsiteX510" fmla="*/ 8660 w 10000"/>
                  <a:gd name="connsiteY510" fmla="*/ 5023 h 10323"/>
                  <a:gd name="connsiteX511" fmla="*/ 8660 w 10000"/>
                  <a:gd name="connsiteY511" fmla="*/ 5098 h 10323"/>
                  <a:gd name="connsiteX512" fmla="*/ 8672 w 10000"/>
                  <a:gd name="connsiteY512" fmla="*/ 5162 h 10323"/>
                  <a:gd name="connsiteX513" fmla="*/ 8684 w 10000"/>
                  <a:gd name="connsiteY513" fmla="*/ 5238 h 10323"/>
                  <a:gd name="connsiteX514" fmla="*/ 8696 w 10000"/>
                  <a:gd name="connsiteY514" fmla="*/ 5307 h 10323"/>
                  <a:gd name="connsiteX515" fmla="*/ 8696 w 10000"/>
                  <a:gd name="connsiteY515" fmla="*/ 5383 h 10323"/>
                  <a:gd name="connsiteX516" fmla="*/ 8696 w 10000"/>
                  <a:gd name="connsiteY516" fmla="*/ 5446 h 10323"/>
                  <a:gd name="connsiteX517" fmla="*/ 8708 w 10000"/>
                  <a:gd name="connsiteY517" fmla="*/ 5522 h 10323"/>
                  <a:gd name="connsiteX518" fmla="*/ 8720 w 10000"/>
                  <a:gd name="connsiteY518" fmla="*/ 5598 h 10323"/>
                  <a:gd name="connsiteX519" fmla="*/ 8720 w 10000"/>
                  <a:gd name="connsiteY519" fmla="*/ 5655 h 10323"/>
                  <a:gd name="connsiteX520" fmla="*/ 8732 w 10000"/>
                  <a:gd name="connsiteY520" fmla="*/ 5731 h 10323"/>
                  <a:gd name="connsiteX521" fmla="*/ 8744 w 10000"/>
                  <a:gd name="connsiteY521" fmla="*/ 5807 h 10323"/>
                  <a:gd name="connsiteX522" fmla="*/ 8756 w 10000"/>
                  <a:gd name="connsiteY522" fmla="*/ 5883 h 10323"/>
                  <a:gd name="connsiteX523" fmla="*/ 8768 w 10000"/>
                  <a:gd name="connsiteY523" fmla="*/ 5933 h 10323"/>
                  <a:gd name="connsiteX524" fmla="*/ 8780 w 10000"/>
                  <a:gd name="connsiteY524" fmla="*/ 6003 h 10323"/>
                  <a:gd name="connsiteX525" fmla="*/ 8780 w 10000"/>
                  <a:gd name="connsiteY525" fmla="*/ 6066 h 10323"/>
                  <a:gd name="connsiteX526" fmla="*/ 8792 w 10000"/>
                  <a:gd name="connsiteY526" fmla="*/ 6142 h 10323"/>
                  <a:gd name="connsiteX527" fmla="*/ 8804 w 10000"/>
                  <a:gd name="connsiteY527" fmla="*/ 6193 h 10323"/>
                  <a:gd name="connsiteX528" fmla="*/ 8816 w 10000"/>
                  <a:gd name="connsiteY528" fmla="*/ 6269 h 10323"/>
                  <a:gd name="connsiteX529" fmla="*/ 8816 w 10000"/>
                  <a:gd name="connsiteY529" fmla="*/ 6326 h 10323"/>
                  <a:gd name="connsiteX530" fmla="*/ 8840 w 10000"/>
                  <a:gd name="connsiteY530" fmla="*/ 6389 h 10323"/>
                  <a:gd name="connsiteX531" fmla="*/ 8840 w 10000"/>
                  <a:gd name="connsiteY531" fmla="*/ 6452 h 10323"/>
                  <a:gd name="connsiteX532" fmla="*/ 8852 w 10000"/>
                  <a:gd name="connsiteY532" fmla="*/ 6515 h 10323"/>
                  <a:gd name="connsiteX533" fmla="*/ 8864 w 10000"/>
                  <a:gd name="connsiteY533" fmla="*/ 6579 h 10323"/>
                  <a:gd name="connsiteX534" fmla="*/ 8876 w 10000"/>
                  <a:gd name="connsiteY534" fmla="*/ 6635 h 10323"/>
                  <a:gd name="connsiteX535" fmla="*/ 8888 w 10000"/>
                  <a:gd name="connsiteY535" fmla="*/ 6699 h 10323"/>
                  <a:gd name="connsiteX536" fmla="*/ 8911 w 10000"/>
                  <a:gd name="connsiteY536" fmla="*/ 6749 h 10323"/>
                  <a:gd name="connsiteX537" fmla="*/ 8911 w 10000"/>
                  <a:gd name="connsiteY537" fmla="*/ 6813 h 10323"/>
                  <a:gd name="connsiteX538" fmla="*/ 8929 w 10000"/>
                  <a:gd name="connsiteY538" fmla="*/ 6876 h 10323"/>
                  <a:gd name="connsiteX539" fmla="*/ 8929 w 10000"/>
                  <a:gd name="connsiteY539" fmla="*/ 6926 h 10323"/>
                  <a:gd name="connsiteX540" fmla="*/ 8953 w 10000"/>
                  <a:gd name="connsiteY540" fmla="*/ 6971 h 10323"/>
                  <a:gd name="connsiteX541" fmla="*/ 8953 w 10000"/>
                  <a:gd name="connsiteY541" fmla="*/ 7021 h 10323"/>
                  <a:gd name="connsiteX542" fmla="*/ 8977 w 10000"/>
                  <a:gd name="connsiteY542" fmla="*/ 7085 h 10323"/>
                  <a:gd name="connsiteX543" fmla="*/ 8989 w 10000"/>
                  <a:gd name="connsiteY543" fmla="*/ 7135 h 10323"/>
                  <a:gd name="connsiteX544" fmla="*/ 9001 w 10000"/>
                  <a:gd name="connsiteY544" fmla="*/ 7186 h 10323"/>
                  <a:gd name="connsiteX545" fmla="*/ 9013 w 10000"/>
                  <a:gd name="connsiteY545" fmla="*/ 7236 h 10323"/>
                  <a:gd name="connsiteX546" fmla="*/ 9037 w 10000"/>
                  <a:gd name="connsiteY546" fmla="*/ 7281 h 10323"/>
                  <a:gd name="connsiteX547" fmla="*/ 9037 w 10000"/>
                  <a:gd name="connsiteY547" fmla="*/ 7319 h 10323"/>
                  <a:gd name="connsiteX548" fmla="*/ 9049 w 10000"/>
                  <a:gd name="connsiteY548" fmla="*/ 7369 h 10323"/>
                  <a:gd name="connsiteX549" fmla="*/ 9061 w 10000"/>
                  <a:gd name="connsiteY549" fmla="*/ 7420 h 10323"/>
                  <a:gd name="connsiteX550" fmla="*/ 9073 w 10000"/>
                  <a:gd name="connsiteY550" fmla="*/ 7458 h 10323"/>
                  <a:gd name="connsiteX551" fmla="*/ 9085 w 10000"/>
                  <a:gd name="connsiteY551" fmla="*/ 7508 h 10323"/>
                  <a:gd name="connsiteX552" fmla="*/ 9097 w 10000"/>
                  <a:gd name="connsiteY552" fmla="*/ 7546 h 10323"/>
                  <a:gd name="connsiteX553" fmla="*/ 9097 w 10000"/>
                  <a:gd name="connsiteY553" fmla="*/ 7584 h 10323"/>
                  <a:gd name="connsiteX554" fmla="*/ 9121 w 10000"/>
                  <a:gd name="connsiteY554" fmla="*/ 7629 h 10323"/>
                  <a:gd name="connsiteX555" fmla="*/ 9133 w 10000"/>
                  <a:gd name="connsiteY555" fmla="*/ 7692 h 10323"/>
                  <a:gd name="connsiteX556" fmla="*/ 9157 w 10000"/>
                  <a:gd name="connsiteY556" fmla="*/ 7768 h 10323"/>
                  <a:gd name="connsiteX557" fmla="*/ 9181 w 10000"/>
                  <a:gd name="connsiteY557" fmla="*/ 7818 h 10323"/>
                  <a:gd name="connsiteX558" fmla="*/ 9193 w 10000"/>
                  <a:gd name="connsiteY558" fmla="*/ 7882 h 10323"/>
                  <a:gd name="connsiteX559" fmla="*/ 9205 w 10000"/>
                  <a:gd name="connsiteY559" fmla="*/ 7932 h 10323"/>
                  <a:gd name="connsiteX560" fmla="*/ 9217 w 10000"/>
                  <a:gd name="connsiteY560" fmla="*/ 7976 h 10323"/>
                  <a:gd name="connsiteX561" fmla="*/ 9228 w 10000"/>
                  <a:gd name="connsiteY561" fmla="*/ 8002 h 10323"/>
                  <a:gd name="connsiteX562" fmla="*/ 9240 w 10000"/>
                  <a:gd name="connsiteY562" fmla="*/ 8052 h 10323"/>
                  <a:gd name="connsiteX563" fmla="*/ 9246 w 10000"/>
                  <a:gd name="connsiteY563" fmla="*/ 8090 h 10323"/>
                  <a:gd name="connsiteX564" fmla="*/ 9258 w 10000"/>
                  <a:gd name="connsiteY564" fmla="*/ 8103 h 10323"/>
                  <a:gd name="connsiteX565" fmla="*/ 9246 w 10000"/>
                  <a:gd name="connsiteY565" fmla="*/ 8103 h 10323"/>
                  <a:gd name="connsiteX566" fmla="*/ 9240 w 10000"/>
                  <a:gd name="connsiteY566" fmla="*/ 8103 h 10323"/>
                  <a:gd name="connsiteX567" fmla="*/ 9217 w 10000"/>
                  <a:gd name="connsiteY567" fmla="*/ 8116 h 10323"/>
                  <a:gd name="connsiteX568" fmla="*/ 9193 w 10000"/>
                  <a:gd name="connsiteY568" fmla="*/ 8128 h 10323"/>
                  <a:gd name="connsiteX569" fmla="*/ 9145 w 10000"/>
                  <a:gd name="connsiteY569" fmla="*/ 8128 h 10323"/>
                  <a:gd name="connsiteX570" fmla="*/ 9097 w 10000"/>
                  <a:gd name="connsiteY570" fmla="*/ 8153 h 10323"/>
                  <a:gd name="connsiteX571" fmla="*/ 9037 w 10000"/>
                  <a:gd name="connsiteY571" fmla="*/ 8179 h 10323"/>
                  <a:gd name="connsiteX572" fmla="*/ 8977 w 10000"/>
                  <a:gd name="connsiteY572" fmla="*/ 8191 h 10323"/>
                  <a:gd name="connsiteX573" fmla="*/ 8941 w 10000"/>
                  <a:gd name="connsiteY573" fmla="*/ 8204 h 10323"/>
                  <a:gd name="connsiteX574" fmla="*/ 8911 w 10000"/>
                  <a:gd name="connsiteY574" fmla="*/ 8217 h 10323"/>
                  <a:gd name="connsiteX575" fmla="*/ 8864 w 10000"/>
                  <a:gd name="connsiteY575" fmla="*/ 8217 h 10323"/>
                  <a:gd name="connsiteX576" fmla="*/ 8828 w 10000"/>
                  <a:gd name="connsiteY576" fmla="*/ 8229 h 10323"/>
                  <a:gd name="connsiteX577" fmla="*/ 8792 w 10000"/>
                  <a:gd name="connsiteY577" fmla="*/ 8242 h 10323"/>
                  <a:gd name="connsiteX578" fmla="*/ 8744 w 10000"/>
                  <a:gd name="connsiteY578" fmla="*/ 8255 h 10323"/>
                  <a:gd name="connsiteX579" fmla="*/ 8696 w 10000"/>
                  <a:gd name="connsiteY579" fmla="*/ 8267 h 10323"/>
                  <a:gd name="connsiteX580" fmla="*/ 8660 w 10000"/>
                  <a:gd name="connsiteY580" fmla="*/ 8286 h 10323"/>
                  <a:gd name="connsiteX581" fmla="*/ 8606 w 10000"/>
                  <a:gd name="connsiteY581" fmla="*/ 8299 h 10323"/>
                  <a:gd name="connsiteX582" fmla="*/ 8559 w 10000"/>
                  <a:gd name="connsiteY582" fmla="*/ 8312 h 10323"/>
                  <a:gd name="connsiteX583" fmla="*/ 8511 w 10000"/>
                  <a:gd name="connsiteY583" fmla="*/ 8324 h 10323"/>
                  <a:gd name="connsiteX584" fmla="*/ 8463 w 10000"/>
                  <a:gd name="connsiteY584" fmla="*/ 8350 h 10323"/>
                  <a:gd name="connsiteX585" fmla="*/ 8403 w 10000"/>
                  <a:gd name="connsiteY585" fmla="*/ 8362 h 10323"/>
                  <a:gd name="connsiteX586" fmla="*/ 8343 w 10000"/>
                  <a:gd name="connsiteY586" fmla="*/ 8375 h 10323"/>
                  <a:gd name="connsiteX587" fmla="*/ 8295 w 10000"/>
                  <a:gd name="connsiteY587" fmla="*/ 8388 h 10323"/>
                  <a:gd name="connsiteX588" fmla="*/ 8254 w 10000"/>
                  <a:gd name="connsiteY588" fmla="*/ 8413 h 10323"/>
                  <a:gd name="connsiteX589" fmla="*/ 8182 w 10000"/>
                  <a:gd name="connsiteY589" fmla="*/ 8425 h 10323"/>
                  <a:gd name="connsiteX590" fmla="*/ 8122 w 10000"/>
                  <a:gd name="connsiteY590" fmla="*/ 8438 h 10323"/>
                  <a:gd name="connsiteX591" fmla="*/ 8062 w 10000"/>
                  <a:gd name="connsiteY591" fmla="*/ 8451 h 10323"/>
                  <a:gd name="connsiteX592" fmla="*/ 8002 w 10000"/>
                  <a:gd name="connsiteY592" fmla="*/ 8476 h 10323"/>
                  <a:gd name="connsiteX593" fmla="*/ 7949 w 10000"/>
                  <a:gd name="connsiteY593" fmla="*/ 8489 h 10323"/>
                  <a:gd name="connsiteX594" fmla="*/ 7889 w 10000"/>
                  <a:gd name="connsiteY594" fmla="*/ 8501 h 10323"/>
                  <a:gd name="connsiteX595" fmla="*/ 7817 w 10000"/>
                  <a:gd name="connsiteY595" fmla="*/ 8527 h 10323"/>
                  <a:gd name="connsiteX596" fmla="*/ 7757 w 10000"/>
                  <a:gd name="connsiteY596" fmla="*/ 8539 h 10323"/>
                  <a:gd name="connsiteX597" fmla="*/ 7685 w 10000"/>
                  <a:gd name="connsiteY597" fmla="*/ 8552 h 10323"/>
                  <a:gd name="connsiteX598" fmla="*/ 7632 w 10000"/>
                  <a:gd name="connsiteY598" fmla="*/ 8577 h 10323"/>
                  <a:gd name="connsiteX599" fmla="*/ 7560 w 10000"/>
                  <a:gd name="connsiteY599" fmla="*/ 8590 h 10323"/>
                  <a:gd name="connsiteX600" fmla="*/ 7488 w 10000"/>
                  <a:gd name="connsiteY600" fmla="*/ 8596 h 10323"/>
                  <a:gd name="connsiteX601" fmla="*/ 7416 w 10000"/>
                  <a:gd name="connsiteY601" fmla="*/ 8609 h 10323"/>
                  <a:gd name="connsiteX602" fmla="*/ 7356 w 10000"/>
                  <a:gd name="connsiteY602" fmla="*/ 8634 h 10323"/>
                  <a:gd name="connsiteX603" fmla="*/ 7291 w 10000"/>
                  <a:gd name="connsiteY603" fmla="*/ 8647 h 10323"/>
                  <a:gd name="connsiteX604" fmla="*/ 7219 w 10000"/>
                  <a:gd name="connsiteY604" fmla="*/ 8672 h 10323"/>
                  <a:gd name="connsiteX605" fmla="*/ 7147 w 10000"/>
                  <a:gd name="connsiteY605" fmla="*/ 8685 h 10323"/>
                  <a:gd name="connsiteX606" fmla="*/ 7075 w 10000"/>
                  <a:gd name="connsiteY606" fmla="*/ 8697 h 10323"/>
                  <a:gd name="connsiteX607" fmla="*/ 7010 w 10000"/>
                  <a:gd name="connsiteY607" fmla="*/ 8710 h 10323"/>
                  <a:gd name="connsiteX608" fmla="*/ 6938 w 10000"/>
                  <a:gd name="connsiteY608" fmla="*/ 8735 h 10323"/>
                  <a:gd name="connsiteX609" fmla="*/ 6866 w 10000"/>
                  <a:gd name="connsiteY609" fmla="*/ 8748 h 10323"/>
                  <a:gd name="connsiteX610" fmla="*/ 6782 w 10000"/>
                  <a:gd name="connsiteY610" fmla="*/ 8761 h 10323"/>
                  <a:gd name="connsiteX611" fmla="*/ 6711 w 10000"/>
                  <a:gd name="connsiteY611" fmla="*/ 8773 h 10323"/>
                  <a:gd name="connsiteX612" fmla="*/ 6645 w 10000"/>
                  <a:gd name="connsiteY612" fmla="*/ 8786 h 10323"/>
                  <a:gd name="connsiteX613" fmla="*/ 6573 w 10000"/>
                  <a:gd name="connsiteY613" fmla="*/ 8799 h 10323"/>
                  <a:gd name="connsiteX614" fmla="*/ 6501 w 10000"/>
                  <a:gd name="connsiteY614" fmla="*/ 8811 h 10323"/>
                  <a:gd name="connsiteX615" fmla="*/ 6429 w 10000"/>
                  <a:gd name="connsiteY615" fmla="*/ 8837 h 10323"/>
                  <a:gd name="connsiteX616" fmla="*/ 6364 w 10000"/>
                  <a:gd name="connsiteY616" fmla="*/ 8849 h 10323"/>
                  <a:gd name="connsiteX617" fmla="*/ 6292 w 10000"/>
                  <a:gd name="connsiteY617" fmla="*/ 8862 h 10323"/>
                  <a:gd name="connsiteX618" fmla="*/ 6208 w 10000"/>
                  <a:gd name="connsiteY618" fmla="*/ 8875 h 10323"/>
                  <a:gd name="connsiteX619" fmla="*/ 6136 w 10000"/>
                  <a:gd name="connsiteY619" fmla="*/ 8887 h 10323"/>
                  <a:gd name="connsiteX620" fmla="*/ 6065 w 10000"/>
                  <a:gd name="connsiteY620" fmla="*/ 8900 h 10323"/>
                  <a:gd name="connsiteX621" fmla="*/ 5999 w 10000"/>
                  <a:gd name="connsiteY621" fmla="*/ 8913 h 10323"/>
                  <a:gd name="connsiteX622" fmla="*/ 5927 w 10000"/>
                  <a:gd name="connsiteY622" fmla="*/ 8925 h 10323"/>
                  <a:gd name="connsiteX623" fmla="*/ 5843 w 10000"/>
                  <a:gd name="connsiteY623" fmla="*/ 8925 h 10323"/>
                  <a:gd name="connsiteX624" fmla="*/ 5772 w 10000"/>
                  <a:gd name="connsiteY624" fmla="*/ 8931 h 10323"/>
                  <a:gd name="connsiteX625" fmla="*/ 5706 w 10000"/>
                  <a:gd name="connsiteY625" fmla="*/ 8944 h 10323"/>
                  <a:gd name="connsiteX626" fmla="*/ 5634 w 10000"/>
                  <a:gd name="connsiteY626" fmla="*/ 8957 h 10323"/>
                  <a:gd name="connsiteX627" fmla="*/ 5550 w 10000"/>
                  <a:gd name="connsiteY627" fmla="*/ 8969 h 10323"/>
                  <a:gd name="connsiteX628" fmla="*/ 5478 w 10000"/>
                  <a:gd name="connsiteY628" fmla="*/ 8995 h 10323"/>
                  <a:gd name="connsiteX629" fmla="*/ 5413 w 10000"/>
                  <a:gd name="connsiteY629" fmla="*/ 9007 h 10323"/>
                  <a:gd name="connsiteX630" fmla="*/ 5329 w 10000"/>
                  <a:gd name="connsiteY630" fmla="*/ 9020 h 10323"/>
                  <a:gd name="connsiteX631" fmla="*/ 5257 w 10000"/>
                  <a:gd name="connsiteY631" fmla="*/ 9033 h 10323"/>
                  <a:gd name="connsiteX632" fmla="*/ 5185 w 10000"/>
                  <a:gd name="connsiteY632" fmla="*/ 9045 h 10323"/>
                  <a:gd name="connsiteX633" fmla="*/ 5114 w 10000"/>
                  <a:gd name="connsiteY633" fmla="*/ 9058 h 10323"/>
                  <a:gd name="connsiteX634" fmla="*/ 5036 w 10000"/>
                  <a:gd name="connsiteY634" fmla="*/ 9071 h 10323"/>
                  <a:gd name="connsiteX635" fmla="*/ 4964 w 10000"/>
                  <a:gd name="connsiteY635" fmla="*/ 9083 h 10323"/>
                  <a:gd name="connsiteX636" fmla="*/ 4892 w 10000"/>
                  <a:gd name="connsiteY636" fmla="*/ 9109 h 10323"/>
                  <a:gd name="connsiteX637" fmla="*/ 4821 w 10000"/>
                  <a:gd name="connsiteY637" fmla="*/ 9121 h 10323"/>
                  <a:gd name="connsiteX638" fmla="*/ 4755 w 10000"/>
                  <a:gd name="connsiteY638" fmla="*/ 9134 h 10323"/>
                  <a:gd name="connsiteX639" fmla="*/ 4671 w 10000"/>
                  <a:gd name="connsiteY639" fmla="*/ 9147 h 10323"/>
                  <a:gd name="connsiteX640" fmla="*/ 4599 w 10000"/>
                  <a:gd name="connsiteY640" fmla="*/ 9159 h 10323"/>
                  <a:gd name="connsiteX641" fmla="*/ 4528 w 10000"/>
                  <a:gd name="connsiteY641" fmla="*/ 9172 h 10323"/>
                  <a:gd name="connsiteX642" fmla="*/ 4462 w 10000"/>
                  <a:gd name="connsiteY642" fmla="*/ 9184 h 10323"/>
                  <a:gd name="connsiteX643" fmla="*/ 4390 w 10000"/>
                  <a:gd name="connsiteY643" fmla="*/ 9197 h 10323"/>
                  <a:gd name="connsiteX644" fmla="*/ 4330 w 10000"/>
                  <a:gd name="connsiteY644" fmla="*/ 9222 h 10323"/>
                  <a:gd name="connsiteX645" fmla="*/ 4258 w 10000"/>
                  <a:gd name="connsiteY645" fmla="*/ 9235 h 10323"/>
                  <a:gd name="connsiteX646" fmla="*/ 4187 w 10000"/>
                  <a:gd name="connsiteY646" fmla="*/ 9248 h 10323"/>
                  <a:gd name="connsiteX647" fmla="*/ 4121 w 10000"/>
                  <a:gd name="connsiteY647" fmla="*/ 9260 h 10323"/>
                  <a:gd name="connsiteX648" fmla="*/ 4061 w 10000"/>
                  <a:gd name="connsiteY648" fmla="*/ 9279 h 10323"/>
                  <a:gd name="connsiteX649" fmla="*/ 3989 w 10000"/>
                  <a:gd name="connsiteY649" fmla="*/ 9292 h 10323"/>
                  <a:gd name="connsiteX650" fmla="*/ 3929 w 10000"/>
                  <a:gd name="connsiteY650" fmla="*/ 9305 h 10323"/>
                  <a:gd name="connsiteX651" fmla="*/ 3870 w 10000"/>
                  <a:gd name="connsiteY651" fmla="*/ 9317 h 10323"/>
                  <a:gd name="connsiteX652" fmla="*/ 3816 w 10000"/>
                  <a:gd name="connsiteY652" fmla="*/ 9330 h 10323"/>
                  <a:gd name="connsiteX653" fmla="*/ 3744 w 10000"/>
                  <a:gd name="connsiteY653" fmla="*/ 9343 h 10323"/>
                  <a:gd name="connsiteX654" fmla="*/ 3684 w 10000"/>
                  <a:gd name="connsiteY654" fmla="*/ 9355 h 10323"/>
                  <a:gd name="connsiteX655" fmla="*/ 3624 w 10000"/>
                  <a:gd name="connsiteY655" fmla="*/ 9368 h 10323"/>
                  <a:gd name="connsiteX656" fmla="*/ 3577 w 10000"/>
                  <a:gd name="connsiteY656" fmla="*/ 9381 h 10323"/>
                  <a:gd name="connsiteX657" fmla="*/ 3523 w 10000"/>
                  <a:gd name="connsiteY657" fmla="*/ 9393 h 10323"/>
                  <a:gd name="connsiteX658" fmla="*/ 3463 w 10000"/>
                  <a:gd name="connsiteY658" fmla="*/ 9406 h 10323"/>
                  <a:gd name="connsiteX659" fmla="*/ 3415 w 10000"/>
                  <a:gd name="connsiteY659" fmla="*/ 9419 h 10323"/>
                  <a:gd name="connsiteX660" fmla="*/ 3367 w 10000"/>
                  <a:gd name="connsiteY660" fmla="*/ 9431 h 10323"/>
                  <a:gd name="connsiteX661" fmla="*/ 3307 w 10000"/>
                  <a:gd name="connsiteY661" fmla="*/ 9444 h 10323"/>
                  <a:gd name="connsiteX662" fmla="*/ 3260 w 10000"/>
                  <a:gd name="connsiteY662" fmla="*/ 9456 h 10323"/>
                  <a:gd name="connsiteX663" fmla="*/ 3212 w 10000"/>
                  <a:gd name="connsiteY663" fmla="*/ 9456 h 10323"/>
                  <a:gd name="connsiteX664" fmla="*/ 3182 w 10000"/>
                  <a:gd name="connsiteY664" fmla="*/ 9469 h 10323"/>
                  <a:gd name="connsiteX665" fmla="*/ 3134 w 10000"/>
                  <a:gd name="connsiteY665" fmla="*/ 9482 h 10323"/>
                  <a:gd name="connsiteX666" fmla="*/ 3086 w 10000"/>
                  <a:gd name="connsiteY666" fmla="*/ 9494 h 10323"/>
                  <a:gd name="connsiteX667" fmla="*/ 3050 w 10000"/>
                  <a:gd name="connsiteY667" fmla="*/ 9507 h 10323"/>
                  <a:gd name="connsiteX668" fmla="*/ 3014 w 10000"/>
                  <a:gd name="connsiteY668" fmla="*/ 9520 h 10323"/>
                  <a:gd name="connsiteX669" fmla="*/ 2978 w 10000"/>
                  <a:gd name="connsiteY669" fmla="*/ 9520 h 10323"/>
                  <a:gd name="connsiteX670" fmla="*/ 2943 w 10000"/>
                  <a:gd name="connsiteY670" fmla="*/ 9532 h 10323"/>
                  <a:gd name="connsiteX671" fmla="*/ 2907 w 10000"/>
                  <a:gd name="connsiteY671" fmla="*/ 9532 h 10323"/>
                  <a:gd name="connsiteX672" fmla="*/ 2889 w 10000"/>
                  <a:gd name="connsiteY672" fmla="*/ 9545 h 10323"/>
                  <a:gd name="connsiteX673" fmla="*/ 2829 w 10000"/>
                  <a:gd name="connsiteY673" fmla="*/ 9558 h 10323"/>
                  <a:gd name="connsiteX674" fmla="*/ 2793 w 10000"/>
                  <a:gd name="connsiteY674" fmla="*/ 9570 h 10323"/>
                  <a:gd name="connsiteX675" fmla="*/ 2757 w 10000"/>
                  <a:gd name="connsiteY675" fmla="*/ 9583 h 10323"/>
                  <a:gd name="connsiteX676" fmla="*/ 2733 w 10000"/>
                  <a:gd name="connsiteY676" fmla="*/ 9583 h 10323"/>
                  <a:gd name="connsiteX677" fmla="*/ 2709 w 10000"/>
                  <a:gd name="connsiteY677" fmla="*/ 9589 h 10323"/>
                  <a:gd name="connsiteX678" fmla="*/ 2709 w 10000"/>
                  <a:gd name="connsiteY678" fmla="*/ 9589 h 10323"/>
                  <a:gd name="connsiteX679" fmla="*/ 2709 w 10000"/>
                  <a:gd name="connsiteY679" fmla="*/ 9583 h 10323"/>
                  <a:gd name="connsiteX680" fmla="*/ 2697 w 10000"/>
                  <a:gd name="connsiteY680" fmla="*/ 9545 h 10323"/>
                  <a:gd name="connsiteX681" fmla="*/ 2697 w 10000"/>
                  <a:gd name="connsiteY681" fmla="*/ 9494 h 10323"/>
                  <a:gd name="connsiteX682" fmla="*/ 2685 w 10000"/>
                  <a:gd name="connsiteY682" fmla="*/ 9469 h 10323"/>
                  <a:gd name="connsiteX683" fmla="*/ 2685 w 10000"/>
                  <a:gd name="connsiteY683" fmla="*/ 9419 h 10323"/>
                  <a:gd name="connsiteX684" fmla="*/ 2685 w 10000"/>
                  <a:gd name="connsiteY684" fmla="*/ 9381 h 10323"/>
                  <a:gd name="connsiteX685" fmla="*/ 2673 w 10000"/>
                  <a:gd name="connsiteY685" fmla="*/ 9305 h 10323"/>
                  <a:gd name="connsiteX686" fmla="*/ 2661 w 10000"/>
                  <a:gd name="connsiteY686" fmla="*/ 9260 h 10323"/>
                  <a:gd name="connsiteX687" fmla="*/ 2661 w 10000"/>
                  <a:gd name="connsiteY687" fmla="*/ 9210 h 10323"/>
                  <a:gd name="connsiteX688" fmla="*/ 2650 w 10000"/>
                  <a:gd name="connsiteY688" fmla="*/ 9184 h 10323"/>
                  <a:gd name="connsiteX689" fmla="*/ 2650 w 10000"/>
                  <a:gd name="connsiteY689" fmla="*/ 9147 h 10323"/>
                  <a:gd name="connsiteX690" fmla="*/ 2650 w 10000"/>
                  <a:gd name="connsiteY690" fmla="*/ 9109 h 10323"/>
                  <a:gd name="connsiteX691" fmla="*/ 2638 w 10000"/>
                  <a:gd name="connsiteY691" fmla="*/ 9058 h 10323"/>
                  <a:gd name="connsiteX692" fmla="*/ 2626 w 10000"/>
                  <a:gd name="connsiteY692" fmla="*/ 9020 h 10323"/>
                  <a:gd name="connsiteX693" fmla="*/ 2626 w 10000"/>
                  <a:gd name="connsiteY693" fmla="*/ 8982 h 10323"/>
                  <a:gd name="connsiteX694" fmla="*/ 2614 w 10000"/>
                  <a:gd name="connsiteY694" fmla="*/ 8944 h 10323"/>
                  <a:gd name="connsiteX695" fmla="*/ 2602 w 10000"/>
                  <a:gd name="connsiteY695" fmla="*/ 8900 h 10323"/>
                  <a:gd name="connsiteX696" fmla="*/ 2602 w 10000"/>
                  <a:gd name="connsiteY696" fmla="*/ 8862 h 10323"/>
                  <a:gd name="connsiteX697" fmla="*/ 2590 w 10000"/>
                  <a:gd name="connsiteY697" fmla="*/ 8811 h 10323"/>
                  <a:gd name="connsiteX698" fmla="*/ 2590 w 10000"/>
                  <a:gd name="connsiteY698" fmla="*/ 8761 h 10323"/>
                  <a:gd name="connsiteX699" fmla="*/ 2578 w 10000"/>
                  <a:gd name="connsiteY699" fmla="*/ 8697 h 10323"/>
                  <a:gd name="connsiteX700" fmla="*/ 2572 w 10000"/>
                  <a:gd name="connsiteY700" fmla="*/ 8647 h 10323"/>
                  <a:gd name="connsiteX701" fmla="*/ 2560 w 10000"/>
                  <a:gd name="connsiteY701" fmla="*/ 8596 h 10323"/>
                  <a:gd name="connsiteX702" fmla="*/ 2548 w 10000"/>
                  <a:gd name="connsiteY702" fmla="*/ 8552 h 10323"/>
                  <a:gd name="connsiteX703" fmla="*/ 2536 w 10000"/>
                  <a:gd name="connsiteY703" fmla="*/ 8489 h 10323"/>
                  <a:gd name="connsiteX704" fmla="*/ 2536 w 10000"/>
                  <a:gd name="connsiteY704" fmla="*/ 8438 h 10323"/>
                  <a:gd name="connsiteX705" fmla="*/ 2524 w 10000"/>
                  <a:gd name="connsiteY705" fmla="*/ 8375 h 10323"/>
                  <a:gd name="connsiteX706" fmla="*/ 2512 w 10000"/>
                  <a:gd name="connsiteY706" fmla="*/ 8324 h 10323"/>
                  <a:gd name="connsiteX707" fmla="*/ 2488 w 10000"/>
                  <a:gd name="connsiteY707" fmla="*/ 8255 h 10323"/>
                  <a:gd name="connsiteX708" fmla="*/ 2476 w 10000"/>
                  <a:gd name="connsiteY708" fmla="*/ 8204 h 10323"/>
                  <a:gd name="connsiteX709" fmla="*/ 2464 w 10000"/>
                  <a:gd name="connsiteY709" fmla="*/ 8128 h 10323"/>
                  <a:gd name="connsiteX710" fmla="*/ 2452 w 10000"/>
                  <a:gd name="connsiteY710" fmla="*/ 8078 h 10323"/>
                  <a:gd name="connsiteX711" fmla="*/ 2440 w 10000"/>
                  <a:gd name="connsiteY711" fmla="*/ 8002 h 10323"/>
                  <a:gd name="connsiteX712" fmla="*/ 2428 w 10000"/>
                  <a:gd name="connsiteY712" fmla="*/ 7938 h 10323"/>
                  <a:gd name="connsiteX713" fmla="*/ 2416 w 10000"/>
                  <a:gd name="connsiteY713" fmla="*/ 7869 h 10323"/>
                  <a:gd name="connsiteX714" fmla="*/ 2404 w 10000"/>
                  <a:gd name="connsiteY714" fmla="*/ 7806 h 10323"/>
                  <a:gd name="connsiteX715" fmla="*/ 2380 w 10000"/>
                  <a:gd name="connsiteY715" fmla="*/ 7730 h 10323"/>
                  <a:gd name="connsiteX716" fmla="*/ 2356 w 10000"/>
                  <a:gd name="connsiteY716" fmla="*/ 7666 h 10323"/>
                  <a:gd name="connsiteX717" fmla="*/ 2344 w 10000"/>
                  <a:gd name="connsiteY717" fmla="*/ 7597 h 10323"/>
                  <a:gd name="connsiteX718" fmla="*/ 2333 w 10000"/>
                  <a:gd name="connsiteY718" fmla="*/ 7521 h 10323"/>
                  <a:gd name="connsiteX719" fmla="*/ 2309 w 10000"/>
                  <a:gd name="connsiteY719" fmla="*/ 7445 h 10323"/>
                  <a:gd name="connsiteX720" fmla="*/ 2297 w 10000"/>
                  <a:gd name="connsiteY720" fmla="*/ 7369 h 10323"/>
                  <a:gd name="connsiteX721" fmla="*/ 2273 w 10000"/>
                  <a:gd name="connsiteY721" fmla="*/ 7293 h 10323"/>
                  <a:gd name="connsiteX722" fmla="*/ 2261 w 10000"/>
                  <a:gd name="connsiteY722" fmla="*/ 7224 h 10323"/>
                  <a:gd name="connsiteX723" fmla="*/ 2243 w 10000"/>
                  <a:gd name="connsiteY723" fmla="*/ 7148 h 10323"/>
                  <a:gd name="connsiteX724" fmla="*/ 2219 w 10000"/>
                  <a:gd name="connsiteY724" fmla="*/ 7059 h 10323"/>
                  <a:gd name="connsiteX725" fmla="*/ 2195 w 10000"/>
                  <a:gd name="connsiteY725" fmla="*/ 6983 h 10323"/>
                  <a:gd name="connsiteX726" fmla="*/ 2171 w 10000"/>
                  <a:gd name="connsiteY726" fmla="*/ 6914 h 10323"/>
                  <a:gd name="connsiteX727" fmla="*/ 2147 w 10000"/>
                  <a:gd name="connsiteY727" fmla="*/ 6825 h 10323"/>
                  <a:gd name="connsiteX728" fmla="*/ 2135 w 10000"/>
                  <a:gd name="connsiteY728" fmla="*/ 6749 h 10323"/>
                  <a:gd name="connsiteX729" fmla="*/ 2111 w 10000"/>
                  <a:gd name="connsiteY729" fmla="*/ 6661 h 10323"/>
                  <a:gd name="connsiteX730" fmla="*/ 2087 w 10000"/>
                  <a:gd name="connsiteY730" fmla="*/ 6591 h 10323"/>
                  <a:gd name="connsiteX731" fmla="*/ 2051 w 10000"/>
                  <a:gd name="connsiteY731" fmla="*/ 6490 h 10323"/>
                  <a:gd name="connsiteX732" fmla="*/ 2028 w 10000"/>
                  <a:gd name="connsiteY732" fmla="*/ 6401 h 10323"/>
                  <a:gd name="connsiteX733" fmla="*/ 2004 w 10000"/>
                  <a:gd name="connsiteY733" fmla="*/ 6313 h 10323"/>
                  <a:gd name="connsiteX734" fmla="*/ 1980 w 10000"/>
                  <a:gd name="connsiteY734" fmla="*/ 6231 h 10323"/>
                  <a:gd name="connsiteX735" fmla="*/ 1944 w 10000"/>
                  <a:gd name="connsiteY735" fmla="*/ 6129 h 10323"/>
                  <a:gd name="connsiteX736" fmla="*/ 1926 w 10000"/>
                  <a:gd name="connsiteY736" fmla="*/ 6041 h 10323"/>
                  <a:gd name="connsiteX737" fmla="*/ 1902 w 10000"/>
                  <a:gd name="connsiteY737" fmla="*/ 5946 h 10323"/>
                  <a:gd name="connsiteX738" fmla="*/ 1878 w 10000"/>
                  <a:gd name="connsiteY738" fmla="*/ 5857 h 10323"/>
                  <a:gd name="connsiteX739" fmla="*/ 1854 w 10000"/>
                  <a:gd name="connsiteY739" fmla="*/ 5756 h 10323"/>
                  <a:gd name="connsiteX740" fmla="*/ 1818 w 10000"/>
                  <a:gd name="connsiteY740" fmla="*/ 5655 h 10323"/>
                  <a:gd name="connsiteX741" fmla="*/ 1794 w 10000"/>
                  <a:gd name="connsiteY741" fmla="*/ 5560 h 10323"/>
                  <a:gd name="connsiteX742" fmla="*/ 1770 w 10000"/>
                  <a:gd name="connsiteY742" fmla="*/ 5459 h 10323"/>
                  <a:gd name="connsiteX743" fmla="*/ 1734 w 10000"/>
                  <a:gd name="connsiteY743" fmla="*/ 5358 h 10323"/>
                  <a:gd name="connsiteX744" fmla="*/ 1711 w 10000"/>
                  <a:gd name="connsiteY744" fmla="*/ 5263 h 10323"/>
                  <a:gd name="connsiteX745" fmla="*/ 1675 w 10000"/>
                  <a:gd name="connsiteY745" fmla="*/ 5162 h 10323"/>
                  <a:gd name="connsiteX746" fmla="*/ 1651 w 10000"/>
                  <a:gd name="connsiteY746" fmla="*/ 5061 h 10323"/>
                  <a:gd name="connsiteX747" fmla="*/ 1615 w 10000"/>
                  <a:gd name="connsiteY747" fmla="*/ 4959 h 10323"/>
                  <a:gd name="connsiteX748" fmla="*/ 1597 w 10000"/>
                  <a:gd name="connsiteY748" fmla="*/ 4852 h 10323"/>
                  <a:gd name="connsiteX749" fmla="*/ 1561 w 10000"/>
                  <a:gd name="connsiteY749" fmla="*/ 4751 h 10323"/>
                  <a:gd name="connsiteX750" fmla="*/ 1537 w 10000"/>
                  <a:gd name="connsiteY750" fmla="*/ 4649 h 10323"/>
                  <a:gd name="connsiteX751" fmla="*/ 1501 w 10000"/>
                  <a:gd name="connsiteY751" fmla="*/ 4554 h 10323"/>
                  <a:gd name="connsiteX752" fmla="*/ 1477 w 10000"/>
                  <a:gd name="connsiteY752" fmla="*/ 4441 h 10323"/>
                  <a:gd name="connsiteX753" fmla="*/ 1441 w 10000"/>
                  <a:gd name="connsiteY753" fmla="*/ 4339 h 10323"/>
                  <a:gd name="connsiteX754" fmla="*/ 1417 w 10000"/>
                  <a:gd name="connsiteY754" fmla="*/ 4245 h 10323"/>
                  <a:gd name="connsiteX755" fmla="*/ 1394 w 10000"/>
                  <a:gd name="connsiteY755" fmla="*/ 4143 h 10323"/>
                  <a:gd name="connsiteX756" fmla="*/ 1370 w 10000"/>
                  <a:gd name="connsiteY756" fmla="*/ 4042 h 10323"/>
                  <a:gd name="connsiteX757" fmla="*/ 1334 w 10000"/>
                  <a:gd name="connsiteY757" fmla="*/ 3947 h 10323"/>
                  <a:gd name="connsiteX758" fmla="*/ 1310 w 10000"/>
                  <a:gd name="connsiteY758" fmla="*/ 3846 h 10323"/>
                  <a:gd name="connsiteX759" fmla="*/ 1280 w 10000"/>
                  <a:gd name="connsiteY759" fmla="*/ 3745 h 10323"/>
                  <a:gd name="connsiteX760" fmla="*/ 1256 w 10000"/>
                  <a:gd name="connsiteY760" fmla="*/ 3644 h 10323"/>
                  <a:gd name="connsiteX761" fmla="*/ 1232 w 10000"/>
                  <a:gd name="connsiteY761" fmla="*/ 3561 h 10323"/>
                  <a:gd name="connsiteX762" fmla="*/ 1208 w 10000"/>
                  <a:gd name="connsiteY762" fmla="*/ 3473 h 10323"/>
                  <a:gd name="connsiteX763" fmla="*/ 1172 w 10000"/>
                  <a:gd name="connsiteY763" fmla="*/ 3372 h 10323"/>
                  <a:gd name="connsiteX764" fmla="*/ 1148 w 10000"/>
                  <a:gd name="connsiteY764" fmla="*/ 3277 h 10323"/>
                  <a:gd name="connsiteX765" fmla="*/ 1124 w 10000"/>
                  <a:gd name="connsiteY765" fmla="*/ 3176 h 10323"/>
                  <a:gd name="connsiteX766" fmla="*/ 1100 w 10000"/>
                  <a:gd name="connsiteY766" fmla="*/ 3100 h 10323"/>
                  <a:gd name="connsiteX767" fmla="*/ 1077 w 10000"/>
                  <a:gd name="connsiteY767" fmla="*/ 2999 h 10323"/>
                  <a:gd name="connsiteX768" fmla="*/ 1041 w 10000"/>
                  <a:gd name="connsiteY768" fmla="*/ 2916 h 10323"/>
                  <a:gd name="connsiteX769" fmla="*/ 1029 w 10000"/>
                  <a:gd name="connsiteY769" fmla="*/ 2840 h 10323"/>
                  <a:gd name="connsiteX770" fmla="*/ 1005 w 10000"/>
                  <a:gd name="connsiteY770" fmla="*/ 2764 h 10323"/>
                  <a:gd name="connsiteX771" fmla="*/ 981 w 10000"/>
                  <a:gd name="connsiteY771" fmla="*/ 2689 h 10323"/>
                  <a:gd name="connsiteX772" fmla="*/ 963 w 10000"/>
                  <a:gd name="connsiteY772" fmla="*/ 2606 h 10323"/>
                  <a:gd name="connsiteX773" fmla="*/ 951 w 10000"/>
                  <a:gd name="connsiteY773" fmla="*/ 2530 h 10323"/>
                  <a:gd name="connsiteX774" fmla="*/ 927 w 10000"/>
                  <a:gd name="connsiteY774" fmla="*/ 2467 h 10323"/>
                  <a:gd name="connsiteX775" fmla="*/ 903 w 10000"/>
                  <a:gd name="connsiteY775" fmla="*/ 2391 h 10323"/>
                  <a:gd name="connsiteX776" fmla="*/ 891 w 10000"/>
                  <a:gd name="connsiteY776" fmla="*/ 2328 h 10323"/>
                  <a:gd name="connsiteX777" fmla="*/ 867 w 10000"/>
                  <a:gd name="connsiteY777" fmla="*/ 2271 h 10323"/>
                  <a:gd name="connsiteX778" fmla="*/ 855 w 10000"/>
                  <a:gd name="connsiteY778" fmla="*/ 2208 h 10323"/>
                  <a:gd name="connsiteX779" fmla="*/ 843 w 10000"/>
                  <a:gd name="connsiteY779" fmla="*/ 2145 h 10323"/>
                  <a:gd name="connsiteX780" fmla="*/ 819 w 10000"/>
                  <a:gd name="connsiteY780" fmla="*/ 2081 h 10323"/>
                  <a:gd name="connsiteX781" fmla="*/ 807 w 10000"/>
                  <a:gd name="connsiteY781" fmla="*/ 2031 h 10323"/>
                  <a:gd name="connsiteX782" fmla="*/ 783 w 10000"/>
                  <a:gd name="connsiteY782" fmla="*/ 1993 h 10323"/>
                  <a:gd name="connsiteX783" fmla="*/ 772 w 10000"/>
                  <a:gd name="connsiteY783" fmla="*/ 1949 h 10323"/>
                  <a:gd name="connsiteX784" fmla="*/ 760 w 10000"/>
                  <a:gd name="connsiteY784" fmla="*/ 1911 h 10323"/>
                  <a:gd name="connsiteX785" fmla="*/ 748 w 10000"/>
                  <a:gd name="connsiteY785" fmla="*/ 1873 h 10323"/>
                  <a:gd name="connsiteX786" fmla="*/ 748 w 10000"/>
                  <a:gd name="connsiteY786" fmla="*/ 1835 h 10323"/>
                  <a:gd name="connsiteX787" fmla="*/ 724 w 10000"/>
                  <a:gd name="connsiteY787" fmla="*/ 1771 h 10323"/>
                  <a:gd name="connsiteX788" fmla="*/ 724 w 10000"/>
                  <a:gd name="connsiteY788" fmla="*/ 1733 h 10323"/>
                  <a:gd name="connsiteX789" fmla="*/ 712 w 10000"/>
                  <a:gd name="connsiteY789" fmla="*/ 1708 h 10323"/>
                  <a:gd name="connsiteX790" fmla="*/ 712 w 10000"/>
                  <a:gd name="connsiteY790" fmla="*/ 1696 h 10323"/>
                  <a:gd name="connsiteX791" fmla="*/ 724 w 10000"/>
                  <a:gd name="connsiteY791" fmla="*/ 1696 h 10323"/>
                  <a:gd name="connsiteX792" fmla="*/ 783 w 10000"/>
                  <a:gd name="connsiteY792" fmla="*/ 1683 h 10323"/>
                  <a:gd name="connsiteX793" fmla="*/ 819 w 10000"/>
                  <a:gd name="connsiteY793" fmla="*/ 1670 h 10323"/>
                  <a:gd name="connsiteX794" fmla="*/ 867 w 10000"/>
                  <a:gd name="connsiteY794" fmla="*/ 1670 h 10323"/>
                  <a:gd name="connsiteX795" fmla="*/ 891 w 10000"/>
                  <a:gd name="connsiteY795" fmla="*/ 1658 h 10323"/>
                  <a:gd name="connsiteX796" fmla="*/ 927 w 10000"/>
                  <a:gd name="connsiteY796" fmla="*/ 1658 h 10323"/>
                  <a:gd name="connsiteX797" fmla="*/ 963 w 10000"/>
                  <a:gd name="connsiteY797" fmla="*/ 1658 h 10323"/>
                  <a:gd name="connsiteX798" fmla="*/ 993 w 10000"/>
                  <a:gd name="connsiteY798" fmla="*/ 1658 h 10323"/>
                  <a:gd name="connsiteX799" fmla="*/ 1017 w 10000"/>
                  <a:gd name="connsiteY799" fmla="*/ 1645 h 10323"/>
                  <a:gd name="connsiteX800" fmla="*/ 1053 w 10000"/>
                  <a:gd name="connsiteY800" fmla="*/ 1645 h 10323"/>
                  <a:gd name="connsiteX801" fmla="*/ 1100 w 10000"/>
                  <a:gd name="connsiteY801" fmla="*/ 1639 h 10323"/>
                  <a:gd name="connsiteX802" fmla="*/ 1136 w 10000"/>
                  <a:gd name="connsiteY802" fmla="*/ 1639 h 10323"/>
                  <a:gd name="connsiteX803" fmla="*/ 1172 w 10000"/>
                  <a:gd name="connsiteY803" fmla="*/ 1626 h 10323"/>
                  <a:gd name="connsiteX804" fmla="*/ 1220 w 10000"/>
                  <a:gd name="connsiteY804" fmla="*/ 1626 h 10323"/>
                  <a:gd name="connsiteX805" fmla="*/ 1268 w 10000"/>
                  <a:gd name="connsiteY805" fmla="*/ 1613 h 10323"/>
                  <a:gd name="connsiteX806" fmla="*/ 1310 w 10000"/>
                  <a:gd name="connsiteY806" fmla="*/ 1613 h 10323"/>
                  <a:gd name="connsiteX807" fmla="*/ 1358 w 10000"/>
                  <a:gd name="connsiteY807" fmla="*/ 1601 h 10323"/>
                  <a:gd name="connsiteX808" fmla="*/ 1406 w 10000"/>
                  <a:gd name="connsiteY808" fmla="*/ 1601 h 10323"/>
                  <a:gd name="connsiteX809" fmla="*/ 1465 w 10000"/>
                  <a:gd name="connsiteY809" fmla="*/ 1588 h 10323"/>
                  <a:gd name="connsiteX810" fmla="*/ 1513 w 10000"/>
                  <a:gd name="connsiteY810" fmla="*/ 1588 h 10323"/>
                  <a:gd name="connsiteX811" fmla="*/ 1561 w 10000"/>
                  <a:gd name="connsiteY811" fmla="*/ 1575 h 10323"/>
                  <a:gd name="connsiteX812" fmla="*/ 1615 w 10000"/>
                  <a:gd name="connsiteY812" fmla="*/ 1575 h 10323"/>
                  <a:gd name="connsiteX813" fmla="*/ 1675 w 10000"/>
                  <a:gd name="connsiteY813" fmla="*/ 1563 h 10323"/>
                  <a:gd name="connsiteX814" fmla="*/ 1746 w 10000"/>
                  <a:gd name="connsiteY814" fmla="*/ 1563 h 10323"/>
                  <a:gd name="connsiteX815" fmla="*/ 1794 w 10000"/>
                  <a:gd name="connsiteY815" fmla="*/ 1550 h 10323"/>
                  <a:gd name="connsiteX816" fmla="*/ 1854 w 10000"/>
                  <a:gd name="connsiteY816" fmla="*/ 1537 h 10323"/>
                  <a:gd name="connsiteX817" fmla="*/ 1914 w 10000"/>
                  <a:gd name="connsiteY817" fmla="*/ 1525 h 10323"/>
                  <a:gd name="connsiteX818" fmla="*/ 1980 w 10000"/>
                  <a:gd name="connsiteY818" fmla="*/ 1525 h 10323"/>
                  <a:gd name="connsiteX819" fmla="*/ 2039 w 10000"/>
                  <a:gd name="connsiteY819" fmla="*/ 1512 h 10323"/>
                  <a:gd name="connsiteX820" fmla="*/ 2111 w 10000"/>
                  <a:gd name="connsiteY820" fmla="*/ 1499 h 10323"/>
                  <a:gd name="connsiteX821" fmla="*/ 2171 w 10000"/>
                  <a:gd name="connsiteY821" fmla="*/ 1499 h 10323"/>
                  <a:gd name="connsiteX822" fmla="*/ 2243 w 10000"/>
                  <a:gd name="connsiteY822" fmla="*/ 1487 h 10323"/>
                  <a:gd name="connsiteX823" fmla="*/ 2297 w 10000"/>
                  <a:gd name="connsiteY823" fmla="*/ 1474 h 10323"/>
                  <a:gd name="connsiteX824" fmla="*/ 2368 w 10000"/>
                  <a:gd name="connsiteY824" fmla="*/ 1474 h 10323"/>
                  <a:gd name="connsiteX825" fmla="*/ 2440 w 10000"/>
                  <a:gd name="connsiteY825" fmla="*/ 1462 h 10323"/>
                  <a:gd name="connsiteX826" fmla="*/ 2512 w 10000"/>
                  <a:gd name="connsiteY826" fmla="*/ 1449 h 10323"/>
                  <a:gd name="connsiteX827" fmla="*/ 2578 w 10000"/>
                  <a:gd name="connsiteY827" fmla="*/ 1436 h 10323"/>
                  <a:gd name="connsiteX828" fmla="*/ 2661 w 10000"/>
                  <a:gd name="connsiteY828" fmla="*/ 1424 h 10323"/>
                  <a:gd name="connsiteX829" fmla="*/ 2733 w 10000"/>
                  <a:gd name="connsiteY829" fmla="*/ 1411 h 10323"/>
                  <a:gd name="connsiteX830" fmla="*/ 2805 w 10000"/>
                  <a:gd name="connsiteY830" fmla="*/ 1411 h 10323"/>
                  <a:gd name="connsiteX831" fmla="*/ 2877 w 10000"/>
                  <a:gd name="connsiteY831" fmla="*/ 1398 h 10323"/>
                  <a:gd name="connsiteX832" fmla="*/ 2955 w 10000"/>
                  <a:gd name="connsiteY832" fmla="*/ 1386 h 10323"/>
                  <a:gd name="connsiteX833" fmla="*/ 3026 w 10000"/>
                  <a:gd name="connsiteY833" fmla="*/ 1373 h 10323"/>
                  <a:gd name="connsiteX834" fmla="*/ 3098 w 10000"/>
                  <a:gd name="connsiteY834" fmla="*/ 1360 h 10323"/>
                  <a:gd name="connsiteX835" fmla="*/ 3182 w 10000"/>
                  <a:gd name="connsiteY835" fmla="*/ 1348 h 10323"/>
                  <a:gd name="connsiteX836" fmla="*/ 3248 w 10000"/>
                  <a:gd name="connsiteY836" fmla="*/ 1348 h 10323"/>
                  <a:gd name="connsiteX837" fmla="*/ 3331 w 10000"/>
                  <a:gd name="connsiteY837" fmla="*/ 1335 h 10323"/>
                  <a:gd name="connsiteX838" fmla="*/ 3415 w 10000"/>
                  <a:gd name="connsiteY838" fmla="*/ 1322 h 10323"/>
                  <a:gd name="connsiteX839" fmla="*/ 3487 w 10000"/>
                  <a:gd name="connsiteY839" fmla="*/ 1316 h 10323"/>
                  <a:gd name="connsiteX840" fmla="*/ 3565 w 10000"/>
                  <a:gd name="connsiteY840" fmla="*/ 1316 h 10323"/>
                  <a:gd name="connsiteX841" fmla="*/ 3648 w 10000"/>
                  <a:gd name="connsiteY841" fmla="*/ 1291 h 10323"/>
                  <a:gd name="connsiteX842" fmla="*/ 3732 w 10000"/>
                  <a:gd name="connsiteY842" fmla="*/ 1291 h 10323"/>
                  <a:gd name="connsiteX843" fmla="*/ 3816 w 10000"/>
                  <a:gd name="connsiteY843" fmla="*/ 1278 h 10323"/>
                  <a:gd name="connsiteX844" fmla="*/ 3882 w 10000"/>
                  <a:gd name="connsiteY844" fmla="*/ 1265 h 10323"/>
                  <a:gd name="connsiteX845" fmla="*/ 3965 w 10000"/>
                  <a:gd name="connsiteY845" fmla="*/ 1253 h 10323"/>
                  <a:gd name="connsiteX846" fmla="*/ 4049 w 10000"/>
                  <a:gd name="connsiteY846" fmla="*/ 1253 h 10323"/>
                  <a:gd name="connsiteX847" fmla="*/ 4133 w 10000"/>
                  <a:gd name="connsiteY847" fmla="*/ 1227 h 10323"/>
                  <a:gd name="connsiteX848" fmla="*/ 4211 w 10000"/>
                  <a:gd name="connsiteY848" fmla="*/ 1227 h 10323"/>
                  <a:gd name="connsiteX849" fmla="*/ 4282 w 10000"/>
                  <a:gd name="connsiteY849" fmla="*/ 1202 h 10323"/>
                  <a:gd name="connsiteX850" fmla="*/ 4366 w 10000"/>
                  <a:gd name="connsiteY850" fmla="*/ 1202 h 10323"/>
                  <a:gd name="connsiteX851" fmla="*/ 4450 w 10000"/>
                  <a:gd name="connsiteY851" fmla="*/ 1190 h 10323"/>
                  <a:gd name="connsiteX852" fmla="*/ 4528 w 10000"/>
                  <a:gd name="connsiteY852" fmla="*/ 1177 h 10323"/>
                  <a:gd name="connsiteX853" fmla="*/ 4611 w 10000"/>
                  <a:gd name="connsiteY853" fmla="*/ 1164 h 10323"/>
                  <a:gd name="connsiteX854" fmla="*/ 4695 w 10000"/>
                  <a:gd name="connsiteY854" fmla="*/ 1164 h 10323"/>
                  <a:gd name="connsiteX855" fmla="*/ 4767 w 10000"/>
                  <a:gd name="connsiteY855" fmla="*/ 1139 h 10323"/>
                  <a:gd name="connsiteX856" fmla="*/ 4856 w 10000"/>
                  <a:gd name="connsiteY856" fmla="*/ 1139 h 10323"/>
                  <a:gd name="connsiteX857" fmla="*/ 4928 w 10000"/>
                  <a:gd name="connsiteY857" fmla="*/ 1126 h 10323"/>
                  <a:gd name="connsiteX858" fmla="*/ 5012 w 10000"/>
                  <a:gd name="connsiteY858" fmla="*/ 1114 h 10323"/>
                  <a:gd name="connsiteX859" fmla="*/ 5084 w 10000"/>
                  <a:gd name="connsiteY859" fmla="*/ 1101 h 10323"/>
                  <a:gd name="connsiteX860" fmla="*/ 5173 w 10000"/>
                  <a:gd name="connsiteY860" fmla="*/ 1101 h 10323"/>
                  <a:gd name="connsiteX861" fmla="*/ 5245 w 10000"/>
                  <a:gd name="connsiteY861" fmla="*/ 1088 h 10323"/>
                  <a:gd name="connsiteX862" fmla="*/ 5329 w 10000"/>
                  <a:gd name="connsiteY862" fmla="*/ 1088 h 10323"/>
                  <a:gd name="connsiteX863" fmla="*/ 5413 w 10000"/>
                  <a:gd name="connsiteY863" fmla="*/ 1076 h 10323"/>
                  <a:gd name="connsiteX864" fmla="*/ 5478 w 10000"/>
                  <a:gd name="connsiteY864" fmla="*/ 1063 h 10323"/>
                  <a:gd name="connsiteX865" fmla="*/ 5562 w 10000"/>
                  <a:gd name="connsiteY865" fmla="*/ 1050 h 10323"/>
                  <a:gd name="connsiteX866" fmla="*/ 5646 w 10000"/>
                  <a:gd name="connsiteY866" fmla="*/ 1050 h 10323"/>
                  <a:gd name="connsiteX867" fmla="*/ 5718 w 10000"/>
                  <a:gd name="connsiteY867" fmla="*/ 1025 h 10323"/>
                  <a:gd name="connsiteX868" fmla="*/ 5795 w 10000"/>
                  <a:gd name="connsiteY868" fmla="*/ 1025 h 10323"/>
                  <a:gd name="connsiteX869" fmla="*/ 5867 w 10000"/>
                  <a:gd name="connsiteY869" fmla="*/ 1012 h 10323"/>
                  <a:gd name="connsiteX870" fmla="*/ 5951 w 10000"/>
                  <a:gd name="connsiteY870" fmla="*/ 1012 h 10323"/>
                  <a:gd name="connsiteX871" fmla="*/ 6023 w 10000"/>
                  <a:gd name="connsiteY871" fmla="*/ 1000 h 10323"/>
                  <a:gd name="connsiteX872" fmla="*/ 6089 w 10000"/>
                  <a:gd name="connsiteY872" fmla="*/ 1000 h 10323"/>
                  <a:gd name="connsiteX873" fmla="*/ 6172 w 10000"/>
                  <a:gd name="connsiteY873" fmla="*/ 987 h 10323"/>
                  <a:gd name="connsiteX874" fmla="*/ 6244 w 10000"/>
                  <a:gd name="connsiteY874" fmla="*/ 987 h 10323"/>
                  <a:gd name="connsiteX875" fmla="*/ 6316 w 10000"/>
                  <a:gd name="connsiteY875" fmla="*/ 981 h 10323"/>
                  <a:gd name="connsiteX876" fmla="*/ 6388 w 10000"/>
                  <a:gd name="connsiteY876" fmla="*/ 981 h 10323"/>
                  <a:gd name="connsiteX877" fmla="*/ 6453 w 10000"/>
                  <a:gd name="connsiteY877" fmla="*/ 968 h 10323"/>
                  <a:gd name="connsiteX878" fmla="*/ 6525 w 10000"/>
                  <a:gd name="connsiteY878" fmla="*/ 968 h 10323"/>
                  <a:gd name="connsiteX879" fmla="*/ 6585 w 10000"/>
                  <a:gd name="connsiteY879" fmla="*/ 956 h 10323"/>
                  <a:gd name="connsiteX880" fmla="*/ 6645 w 10000"/>
                  <a:gd name="connsiteY880" fmla="*/ 956 h 10323"/>
                  <a:gd name="connsiteX881" fmla="*/ 6711 w 10000"/>
                  <a:gd name="connsiteY881" fmla="*/ 943 h 10323"/>
                  <a:gd name="connsiteX882" fmla="*/ 6770 w 10000"/>
                  <a:gd name="connsiteY882" fmla="*/ 943 h 10323"/>
                  <a:gd name="connsiteX883" fmla="*/ 6830 w 10000"/>
                  <a:gd name="connsiteY883" fmla="*/ 943 h 10323"/>
                  <a:gd name="connsiteX884" fmla="*/ 6890 w 10000"/>
                  <a:gd name="connsiteY884" fmla="*/ 930 h 10323"/>
                  <a:gd name="connsiteX885" fmla="*/ 6938 w 10000"/>
                  <a:gd name="connsiteY885" fmla="*/ 930 h 10323"/>
                  <a:gd name="connsiteX886" fmla="*/ 7010 w 10000"/>
                  <a:gd name="connsiteY886" fmla="*/ 930 h 10323"/>
                  <a:gd name="connsiteX887" fmla="*/ 7051 w 10000"/>
                  <a:gd name="connsiteY887" fmla="*/ 918 h 10323"/>
                  <a:gd name="connsiteX888" fmla="*/ 7111 w 10000"/>
                  <a:gd name="connsiteY888" fmla="*/ 918 h 10323"/>
                  <a:gd name="connsiteX889" fmla="*/ 7159 w 10000"/>
                  <a:gd name="connsiteY889" fmla="*/ 918 h 10323"/>
                  <a:gd name="connsiteX890" fmla="*/ 7207 w 10000"/>
                  <a:gd name="connsiteY890" fmla="*/ 918 h 10323"/>
                  <a:gd name="connsiteX891" fmla="*/ 7255 w 10000"/>
                  <a:gd name="connsiteY891" fmla="*/ 905 h 10323"/>
                  <a:gd name="connsiteX892" fmla="*/ 7303 w 10000"/>
                  <a:gd name="connsiteY892" fmla="*/ 905 h 10323"/>
                  <a:gd name="connsiteX893" fmla="*/ 7344 w 10000"/>
                  <a:gd name="connsiteY893" fmla="*/ 905 h 10323"/>
                  <a:gd name="connsiteX894" fmla="*/ 7392 w 10000"/>
                  <a:gd name="connsiteY894" fmla="*/ 905 h 10323"/>
                  <a:gd name="connsiteX895" fmla="*/ 7416 w 10000"/>
                  <a:gd name="connsiteY895" fmla="*/ 892 h 10323"/>
                  <a:gd name="connsiteX896" fmla="*/ 7452 w 10000"/>
                  <a:gd name="connsiteY896" fmla="*/ 892 h 10323"/>
                  <a:gd name="connsiteX897" fmla="*/ 7500 w 10000"/>
                  <a:gd name="connsiteY897" fmla="*/ 880 h 10323"/>
                  <a:gd name="connsiteX898" fmla="*/ 7536 w 10000"/>
                  <a:gd name="connsiteY898" fmla="*/ 880 h 10323"/>
                  <a:gd name="connsiteX899" fmla="*/ 7596 w 10000"/>
                  <a:gd name="connsiteY899" fmla="*/ 880 h 10323"/>
                  <a:gd name="connsiteX900" fmla="*/ 7644 w 10000"/>
                  <a:gd name="connsiteY900" fmla="*/ 880 h 10323"/>
                  <a:gd name="connsiteX901" fmla="*/ 7673 w 10000"/>
                  <a:gd name="connsiteY901" fmla="*/ 880 h 10323"/>
                  <a:gd name="connsiteX902" fmla="*/ 7697 w 10000"/>
                  <a:gd name="connsiteY902" fmla="*/ 880 h 10323"/>
                  <a:gd name="connsiteX903" fmla="*/ 7721 w 10000"/>
                  <a:gd name="connsiteY903" fmla="*/ 880 h 10323"/>
                  <a:gd name="connsiteX904" fmla="*/ 7733 w 10000"/>
                  <a:gd name="connsiteY904" fmla="*/ 880 h 10323"/>
                  <a:gd name="connsiteX905" fmla="*/ 7738 w 10000"/>
                  <a:gd name="connsiteY905" fmla="*/ 901 h 10323"/>
                  <a:gd name="connsiteX906" fmla="*/ 8134 w 10000"/>
                  <a:gd name="connsiteY906" fmla="*/ 323 h 10323"/>
                  <a:gd name="connsiteX907" fmla="*/ 8488 w 10000"/>
                  <a:gd name="connsiteY907" fmla="*/ 642 h 10323"/>
                  <a:gd name="connsiteX0" fmla="*/ 8488 w 10000"/>
                  <a:gd name="connsiteY0" fmla="*/ 460 h 10141"/>
                  <a:gd name="connsiteX1" fmla="*/ 8122 w 10000"/>
                  <a:gd name="connsiteY1" fmla="*/ 141 h 10141"/>
                  <a:gd name="connsiteX2" fmla="*/ 8110 w 10000"/>
                  <a:gd name="connsiteY2" fmla="*/ 141 h 10141"/>
                  <a:gd name="connsiteX3" fmla="*/ 8062 w 10000"/>
                  <a:gd name="connsiteY3" fmla="*/ 141 h 10141"/>
                  <a:gd name="connsiteX4" fmla="*/ 8014 w 10000"/>
                  <a:gd name="connsiteY4" fmla="*/ 147 h 10141"/>
                  <a:gd name="connsiteX5" fmla="*/ 7978 w 10000"/>
                  <a:gd name="connsiteY5" fmla="*/ 147 h 10141"/>
                  <a:gd name="connsiteX6" fmla="*/ 7949 w 10000"/>
                  <a:gd name="connsiteY6" fmla="*/ 147 h 10141"/>
                  <a:gd name="connsiteX7" fmla="*/ 7913 w 10000"/>
                  <a:gd name="connsiteY7" fmla="*/ 147 h 10141"/>
                  <a:gd name="connsiteX8" fmla="*/ 7889 w 10000"/>
                  <a:gd name="connsiteY8" fmla="*/ 160 h 10141"/>
                  <a:gd name="connsiteX9" fmla="*/ 7841 w 10000"/>
                  <a:gd name="connsiteY9" fmla="*/ 160 h 10141"/>
                  <a:gd name="connsiteX10" fmla="*/ 7793 w 10000"/>
                  <a:gd name="connsiteY10" fmla="*/ 173 h 10141"/>
                  <a:gd name="connsiteX11" fmla="*/ 7745 w 10000"/>
                  <a:gd name="connsiteY11" fmla="*/ 173 h 10141"/>
                  <a:gd name="connsiteX12" fmla="*/ 7697 w 10000"/>
                  <a:gd name="connsiteY12" fmla="*/ 185 h 10141"/>
                  <a:gd name="connsiteX13" fmla="*/ 7656 w 10000"/>
                  <a:gd name="connsiteY13" fmla="*/ 185 h 10141"/>
                  <a:gd name="connsiteX14" fmla="*/ 7596 w 10000"/>
                  <a:gd name="connsiteY14" fmla="*/ 185 h 10141"/>
                  <a:gd name="connsiteX15" fmla="*/ 7536 w 10000"/>
                  <a:gd name="connsiteY15" fmla="*/ 198 h 10141"/>
                  <a:gd name="connsiteX16" fmla="*/ 7476 w 10000"/>
                  <a:gd name="connsiteY16" fmla="*/ 198 h 10141"/>
                  <a:gd name="connsiteX17" fmla="*/ 7404 w 10000"/>
                  <a:gd name="connsiteY17" fmla="*/ 198 h 10141"/>
                  <a:gd name="connsiteX18" fmla="*/ 7344 w 10000"/>
                  <a:gd name="connsiteY18" fmla="*/ 211 h 10141"/>
                  <a:gd name="connsiteX19" fmla="*/ 7291 w 10000"/>
                  <a:gd name="connsiteY19" fmla="*/ 211 h 10141"/>
                  <a:gd name="connsiteX20" fmla="*/ 7231 w 10000"/>
                  <a:gd name="connsiteY20" fmla="*/ 223 h 10141"/>
                  <a:gd name="connsiteX21" fmla="*/ 7147 w 10000"/>
                  <a:gd name="connsiteY21" fmla="*/ 223 h 10141"/>
                  <a:gd name="connsiteX22" fmla="*/ 7075 w 10000"/>
                  <a:gd name="connsiteY22" fmla="*/ 236 h 10141"/>
                  <a:gd name="connsiteX23" fmla="*/ 7010 w 10000"/>
                  <a:gd name="connsiteY23" fmla="*/ 236 h 10141"/>
                  <a:gd name="connsiteX24" fmla="*/ 6926 w 10000"/>
                  <a:gd name="connsiteY24" fmla="*/ 249 h 10141"/>
                  <a:gd name="connsiteX25" fmla="*/ 6854 w 10000"/>
                  <a:gd name="connsiteY25" fmla="*/ 261 h 10141"/>
                  <a:gd name="connsiteX26" fmla="*/ 6770 w 10000"/>
                  <a:gd name="connsiteY26" fmla="*/ 274 h 10141"/>
                  <a:gd name="connsiteX27" fmla="*/ 6705 w 10000"/>
                  <a:gd name="connsiteY27" fmla="*/ 274 h 10141"/>
                  <a:gd name="connsiteX28" fmla="*/ 6621 w 10000"/>
                  <a:gd name="connsiteY28" fmla="*/ 286 h 10141"/>
                  <a:gd name="connsiteX29" fmla="*/ 6537 w 10000"/>
                  <a:gd name="connsiteY29" fmla="*/ 286 h 10141"/>
                  <a:gd name="connsiteX30" fmla="*/ 6453 w 10000"/>
                  <a:gd name="connsiteY30" fmla="*/ 299 h 10141"/>
                  <a:gd name="connsiteX31" fmla="*/ 6364 w 10000"/>
                  <a:gd name="connsiteY31" fmla="*/ 312 h 10141"/>
                  <a:gd name="connsiteX32" fmla="*/ 6280 w 10000"/>
                  <a:gd name="connsiteY32" fmla="*/ 324 h 10141"/>
                  <a:gd name="connsiteX33" fmla="*/ 6184 w 10000"/>
                  <a:gd name="connsiteY33" fmla="*/ 337 h 10141"/>
                  <a:gd name="connsiteX34" fmla="*/ 6100 w 10000"/>
                  <a:gd name="connsiteY34" fmla="*/ 350 h 10141"/>
                  <a:gd name="connsiteX35" fmla="*/ 6011 w 10000"/>
                  <a:gd name="connsiteY35" fmla="*/ 350 h 10141"/>
                  <a:gd name="connsiteX36" fmla="*/ 5927 w 10000"/>
                  <a:gd name="connsiteY36" fmla="*/ 362 h 10141"/>
                  <a:gd name="connsiteX37" fmla="*/ 5831 w 10000"/>
                  <a:gd name="connsiteY37" fmla="*/ 375 h 10141"/>
                  <a:gd name="connsiteX38" fmla="*/ 5742 w 10000"/>
                  <a:gd name="connsiteY38" fmla="*/ 388 h 10141"/>
                  <a:gd name="connsiteX39" fmla="*/ 5658 w 10000"/>
                  <a:gd name="connsiteY39" fmla="*/ 388 h 10141"/>
                  <a:gd name="connsiteX40" fmla="*/ 5562 w 10000"/>
                  <a:gd name="connsiteY40" fmla="*/ 400 h 10141"/>
                  <a:gd name="connsiteX41" fmla="*/ 5467 w 10000"/>
                  <a:gd name="connsiteY41" fmla="*/ 413 h 10141"/>
                  <a:gd name="connsiteX42" fmla="*/ 5377 w 10000"/>
                  <a:gd name="connsiteY42" fmla="*/ 426 h 10141"/>
                  <a:gd name="connsiteX43" fmla="*/ 5281 w 10000"/>
                  <a:gd name="connsiteY43" fmla="*/ 426 h 10141"/>
                  <a:gd name="connsiteX44" fmla="*/ 5185 w 10000"/>
                  <a:gd name="connsiteY44" fmla="*/ 451 h 10141"/>
                  <a:gd name="connsiteX45" fmla="*/ 5096 w 10000"/>
                  <a:gd name="connsiteY45" fmla="*/ 464 h 10141"/>
                  <a:gd name="connsiteX46" fmla="*/ 5000 w 10000"/>
                  <a:gd name="connsiteY46" fmla="*/ 470 h 10141"/>
                  <a:gd name="connsiteX47" fmla="*/ 4904 w 10000"/>
                  <a:gd name="connsiteY47" fmla="*/ 470 h 10141"/>
                  <a:gd name="connsiteX48" fmla="*/ 4809 w 10000"/>
                  <a:gd name="connsiteY48" fmla="*/ 483 h 10141"/>
                  <a:gd name="connsiteX49" fmla="*/ 4719 w 10000"/>
                  <a:gd name="connsiteY49" fmla="*/ 495 h 10141"/>
                  <a:gd name="connsiteX50" fmla="*/ 4623 w 10000"/>
                  <a:gd name="connsiteY50" fmla="*/ 508 h 10141"/>
                  <a:gd name="connsiteX51" fmla="*/ 4528 w 10000"/>
                  <a:gd name="connsiteY51" fmla="*/ 521 h 10141"/>
                  <a:gd name="connsiteX52" fmla="*/ 4438 w 10000"/>
                  <a:gd name="connsiteY52" fmla="*/ 533 h 10141"/>
                  <a:gd name="connsiteX53" fmla="*/ 4354 w 10000"/>
                  <a:gd name="connsiteY53" fmla="*/ 546 h 10141"/>
                  <a:gd name="connsiteX54" fmla="*/ 4258 w 10000"/>
                  <a:gd name="connsiteY54" fmla="*/ 558 h 10141"/>
                  <a:gd name="connsiteX55" fmla="*/ 4163 w 10000"/>
                  <a:gd name="connsiteY55" fmla="*/ 571 h 10141"/>
                  <a:gd name="connsiteX56" fmla="*/ 4073 w 10000"/>
                  <a:gd name="connsiteY56" fmla="*/ 584 h 10141"/>
                  <a:gd name="connsiteX57" fmla="*/ 3977 w 10000"/>
                  <a:gd name="connsiteY57" fmla="*/ 596 h 10141"/>
                  <a:gd name="connsiteX58" fmla="*/ 3882 w 10000"/>
                  <a:gd name="connsiteY58" fmla="*/ 609 h 10141"/>
                  <a:gd name="connsiteX59" fmla="*/ 3804 w 10000"/>
                  <a:gd name="connsiteY59" fmla="*/ 622 h 10141"/>
                  <a:gd name="connsiteX60" fmla="*/ 3720 w 10000"/>
                  <a:gd name="connsiteY60" fmla="*/ 634 h 10141"/>
                  <a:gd name="connsiteX61" fmla="*/ 3624 w 10000"/>
                  <a:gd name="connsiteY61" fmla="*/ 647 h 10141"/>
                  <a:gd name="connsiteX62" fmla="*/ 3541 w 10000"/>
                  <a:gd name="connsiteY62" fmla="*/ 660 h 10141"/>
                  <a:gd name="connsiteX63" fmla="*/ 3463 w 10000"/>
                  <a:gd name="connsiteY63" fmla="*/ 672 h 10141"/>
                  <a:gd name="connsiteX64" fmla="*/ 3367 w 10000"/>
                  <a:gd name="connsiteY64" fmla="*/ 685 h 10141"/>
                  <a:gd name="connsiteX65" fmla="*/ 3283 w 10000"/>
                  <a:gd name="connsiteY65" fmla="*/ 685 h 10141"/>
                  <a:gd name="connsiteX66" fmla="*/ 3194 w 10000"/>
                  <a:gd name="connsiteY66" fmla="*/ 698 h 10141"/>
                  <a:gd name="connsiteX67" fmla="*/ 3110 w 10000"/>
                  <a:gd name="connsiteY67" fmla="*/ 723 h 10141"/>
                  <a:gd name="connsiteX68" fmla="*/ 3014 w 10000"/>
                  <a:gd name="connsiteY68" fmla="*/ 736 h 10141"/>
                  <a:gd name="connsiteX69" fmla="*/ 2931 w 10000"/>
                  <a:gd name="connsiteY69" fmla="*/ 736 h 10141"/>
                  <a:gd name="connsiteX70" fmla="*/ 2853 w 10000"/>
                  <a:gd name="connsiteY70" fmla="*/ 748 h 10141"/>
                  <a:gd name="connsiteX71" fmla="*/ 2757 w 10000"/>
                  <a:gd name="connsiteY71" fmla="*/ 761 h 10141"/>
                  <a:gd name="connsiteX72" fmla="*/ 2673 w 10000"/>
                  <a:gd name="connsiteY72" fmla="*/ 774 h 10141"/>
                  <a:gd name="connsiteX73" fmla="*/ 2590 w 10000"/>
                  <a:gd name="connsiteY73" fmla="*/ 786 h 10141"/>
                  <a:gd name="connsiteX74" fmla="*/ 2512 w 10000"/>
                  <a:gd name="connsiteY74" fmla="*/ 799 h 10141"/>
                  <a:gd name="connsiteX75" fmla="*/ 2428 w 10000"/>
                  <a:gd name="connsiteY75" fmla="*/ 805 h 10141"/>
                  <a:gd name="connsiteX76" fmla="*/ 2344 w 10000"/>
                  <a:gd name="connsiteY76" fmla="*/ 818 h 10141"/>
                  <a:gd name="connsiteX77" fmla="*/ 2261 w 10000"/>
                  <a:gd name="connsiteY77" fmla="*/ 830 h 10141"/>
                  <a:gd name="connsiteX78" fmla="*/ 2183 w 10000"/>
                  <a:gd name="connsiteY78" fmla="*/ 843 h 10141"/>
                  <a:gd name="connsiteX79" fmla="*/ 2099 w 10000"/>
                  <a:gd name="connsiteY79" fmla="*/ 843 h 10141"/>
                  <a:gd name="connsiteX80" fmla="*/ 2028 w 10000"/>
                  <a:gd name="connsiteY80" fmla="*/ 868 h 10141"/>
                  <a:gd name="connsiteX81" fmla="*/ 1944 w 10000"/>
                  <a:gd name="connsiteY81" fmla="*/ 881 h 10141"/>
                  <a:gd name="connsiteX82" fmla="*/ 1866 w 10000"/>
                  <a:gd name="connsiteY82" fmla="*/ 894 h 10141"/>
                  <a:gd name="connsiteX83" fmla="*/ 1794 w 10000"/>
                  <a:gd name="connsiteY83" fmla="*/ 894 h 10141"/>
                  <a:gd name="connsiteX84" fmla="*/ 1722 w 10000"/>
                  <a:gd name="connsiteY84" fmla="*/ 919 h 10141"/>
                  <a:gd name="connsiteX85" fmla="*/ 1639 w 10000"/>
                  <a:gd name="connsiteY85" fmla="*/ 919 h 10141"/>
                  <a:gd name="connsiteX86" fmla="*/ 1573 w 10000"/>
                  <a:gd name="connsiteY86" fmla="*/ 932 h 10141"/>
                  <a:gd name="connsiteX87" fmla="*/ 1501 w 10000"/>
                  <a:gd name="connsiteY87" fmla="*/ 944 h 10141"/>
                  <a:gd name="connsiteX88" fmla="*/ 1429 w 10000"/>
                  <a:gd name="connsiteY88" fmla="*/ 957 h 10141"/>
                  <a:gd name="connsiteX89" fmla="*/ 1358 w 10000"/>
                  <a:gd name="connsiteY89" fmla="*/ 957 h 10141"/>
                  <a:gd name="connsiteX90" fmla="*/ 1292 w 10000"/>
                  <a:gd name="connsiteY90" fmla="*/ 982 h 10141"/>
                  <a:gd name="connsiteX91" fmla="*/ 1232 w 10000"/>
                  <a:gd name="connsiteY91" fmla="*/ 995 h 10141"/>
                  <a:gd name="connsiteX92" fmla="*/ 1160 w 10000"/>
                  <a:gd name="connsiteY92" fmla="*/ 1008 h 10141"/>
                  <a:gd name="connsiteX93" fmla="*/ 1089 w 10000"/>
                  <a:gd name="connsiteY93" fmla="*/ 1008 h 10141"/>
                  <a:gd name="connsiteX94" fmla="*/ 1029 w 10000"/>
                  <a:gd name="connsiteY94" fmla="*/ 1020 h 10141"/>
                  <a:gd name="connsiteX95" fmla="*/ 963 w 10000"/>
                  <a:gd name="connsiteY95" fmla="*/ 1020 h 10141"/>
                  <a:gd name="connsiteX96" fmla="*/ 903 w 10000"/>
                  <a:gd name="connsiteY96" fmla="*/ 1033 h 10141"/>
                  <a:gd name="connsiteX97" fmla="*/ 843 w 10000"/>
                  <a:gd name="connsiteY97" fmla="*/ 1033 h 10141"/>
                  <a:gd name="connsiteX98" fmla="*/ 783 w 10000"/>
                  <a:gd name="connsiteY98" fmla="*/ 1045 h 10141"/>
                  <a:gd name="connsiteX99" fmla="*/ 736 w 10000"/>
                  <a:gd name="connsiteY99" fmla="*/ 1058 h 10141"/>
                  <a:gd name="connsiteX100" fmla="*/ 688 w 10000"/>
                  <a:gd name="connsiteY100" fmla="*/ 1071 h 10141"/>
                  <a:gd name="connsiteX101" fmla="*/ 634 w 10000"/>
                  <a:gd name="connsiteY101" fmla="*/ 1071 h 10141"/>
                  <a:gd name="connsiteX102" fmla="*/ 574 w 10000"/>
                  <a:gd name="connsiteY102" fmla="*/ 1083 h 10141"/>
                  <a:gd name="connsiteX103" fmla="*/ 526 w 10000"/>
                  <a:gd name="connsiteY103" fmla="*/ 1083 h 10141"/>
                  <a:gd name="connsiteX104" fmla="*/ 478 w 10000"/>
                  <a:gd name="connsiteY104" fmla="*/ 1096 h 10141"/>
                  <a:gd name="connsiteX105" fmla="*/ 431 w 10000"/>
                  <a:gd name="connsiteY105" fmla="*/ 1096 h 10141"/>
                  <a:gd name="connsiteX106" fmla="*/ 383 w 10000"/>
                  <a:gd name="connsiteY106" fmla="*/ 1109 h 10141"/>
                  <a:gd name="connsiteX107" fmla="*/ 347 w 10000"/>
                  <a:gd name="connsiteY107" fmla="*/ 1109 h 10141"/>
                  <a:gd name="connsiteX108" fmla="*/ 317 w 10000"/>
                  <a:gd name="connsiteY108" fmla="*/ 1121 h 10141"/>
                  <a:gd name="connsiteX109" fmla="*/ 281 w 10000"/>
                  <a:gd name="connsiteY109" fmla="*/ 1121 h 10141"/>
                  <a:gd name="connsiteX110" fmla="*/ 233 w 10000"/>
                  <a:gd name="connsiteY110" fmla="*/ 1134 h 10141"/>
                  <a:gd name="connsiteX111" fmla="*/ 209 w 10000"/>
                  <a:gd name="connsiteY111" fmla="*/ 1134 h 10141"/>
                  <a:gd name="connsiteX112" fmla="*/ 173 w 10000"/>
                  <a:gd name="connsiteY112" fmla="*/ 1134 h 10141"/>
                  <a:gd name="connsiteX113" fmla="*/ 114 w 10000"/>
                  <a:gd name="connsiteY113" fmla="*/ 1140 h 10141"/>
                  <a:gd name="connsiteX114" fmla="*/ 78 w 10000"/>
                  <a:gd name="connsiteY114" fmla="*/ 1153 h 10141"/>
                  <a:gd name="connsiteX115" fmla="*/ 42 w 10000"/>
                  <a:gd name="connsiteY115" fmla="*/ 1153 h 10141"/>
                  <a:gd name="connsiteX116" fmla="*/ 24 w 10000"/>
                  <a:gd name="connsiteY116" fmla="*/ 1166 h 10141"/>
                  <a:gd name="connsiteX117" fmla="*/ 0 w 10000"/>
                  <a:gd name="connsiteY117" fmla="*/ 1166 h 10141"/>
                  <a:gd name="connsiteX118" fmla="*/ 0 w 10000"/>
                  <a:gd name="connsiteY118" fmla="*/ 1166 h 10141"/>
                  <a:gd name="connsiteX119" fmla="*/ 0 w 10000"/>
                  <a:gd name="connsiteY119" fmla="*/ 1178 h 10141"/>
                  <a:gd name="connsiteX120" fmla="*/ 12 w 10000"/>
                  <a:gd name="connsiteY120" fmla="*/ 1204 h 10141"/>
                  <a:gd name="connsiteX121" fmla="*/ 12 w 10000"/>
                  <a:gd name="connsiteY121" fmla="*/ 1229 h 10141"/>
                  <a:gd name="connsiteX122" fmla="*/ 24 w 10000"/>
                  <a:gd name="connsiteY122" fmla="*/ 1254 h 10141"/>
                  <a:gd name="connsiteX123" fmla="*/ 30 w 10000"/>
                  <a:gd name="connsiteY123" fmla="*/ 1292 h 10141"/>
                  <a:gd name="connsiteX124" fmla="*/ 42 w 10000"/>
                  <a:gd name="connsiteY124" fmla="*/ 1330 h 10141"/>
                  <a:gd name="connsiteX125" fmla="*/ 54 w 10000"/>
                  <a:gd name="connsiteY125" fmla="*/ 1355 h 10141"/>
                  <a:gd name="connsiteX126" fmla="*/ 66 w 10000"/>
                  <a:gd name="connsiteY126" fmla="*/ 1406 h 10141"/>
                  <a:gd name="connsiteX127" fmla="*/ 78 w 10000"/>
                  <a:gd name="connsiteY127" fmla="*/ 1457 h 10141"/>
                  <a:gd name="connsiteX128" fmla="*/ 90 w 10000"/>
                  <a:gd name="connsiteY128" fmla="*/ 1501 h 10141"/>
                  <a:gd name="connsiteX129" fmla="*/ 102 w 10000"/>
                  <a:gd name="connsiteY129" fmla="*/ 1564 h 10141"/>
                  <a:gd name="connsiteX130" fmla="*/ 126 w 10000"/>
                  <a:gd name="connsiteY130" fmla="*/ 1627 h 10141"/>
                  <a:gd name="connsiteX131" fmla="*/ 150 w 10000"/>
                  <a:gd name="connsiteY131" fmla="*/ 1691 h 10141"/>
                  <a:gd name="connsiteX132" fmla="*/ 173 w 10000"/>
                  <a:gd name="connsiteY132" fmla="*/ 1767 h 10141"/>
                  <a:gd name="connsiteX133" fmla="*/ 185 w 10000"/>
                  <a:gd name="connsiteY133" fmla="*/ 1823 h 10141"/>
                  <a:gd name="connsiteX134" fmla="*/ 209 w 10000"/>
                  <a:gd name="connsiteY134" fmla="*/ 1899 h 10141"/>
                  <a:gd name="connsiteX135" fmla="*/ 221 w 10000"/>
                  <a:gd name="connsiteY135" fmla="*/ 1975 h 10141"/>
                  <a:gd name="connsiteX136" fmla="*/ 245 w 10000"/>
                  <a:gd name="connsiteY136" fmla="*/ 2064 h 10141"/>
                  <a:gd name="connsiteX137" fmla="*/ 269 w 10000"/>
                  <a:gd name="connsiteY137" fmla="*/ 2133 h 10141"/>
                  <a:gd name="connsiteX138" fmla="*/ 305 w 10000"/>
                  <a:gd name="connsiteY138" fmla="*/ 2235 h 10141"/>
                  <a:gd name="connsiteX139" fmla="*/ 329 w 10000"/>
                  <a:gd name="connsiteY139" fmla="*/ 2311 h 10141"/>
                  <a:gd name="connsiteX140" fmla="*/ 347 w 10000"/>
                  <a:gd name="connsiteY140" fmla="*/ 2412 h 10141"/>
                  <a:gd name="connsiteX141" fmla="*/ 371 w 10000"/>
                  <a:gd name="connsiteY141" fmla="*/ 2507 h 10141"/>
                  <a:gd name="connsiteX142" fmla="*/ 395 w 10000"/>
                  <a:gd name="connsiteY142" fmla="*/ 2608 h 10141"/>
                  <a:gd name="connsiteX143" fmla="*/ 431 w 10000"/>
                  <a:gd name="connsiteY143" fmla="*/ 2696 h 10141"/>
                  <a:gd name="connsiteX144" fmla="*/ 455 w 10000"/>
                  <a:gd name="connsiteY144" fmla="*/ 2791 h 10141"/>
                  <a:gd name="connsiteX145" fmla="*/ 490 w 10000"/>
                  <a:gd name="connsiteY145" fmla="*/ 2892 h 10141"/>
                  <a:gd name="connsiteX146" fmla="*/ 514 w 10000"/>
                  <a:gd name="connsiteY146" fmla="*/ 3006 h 10141"/>
                  <a:gd name="connsiteX147" fmla="*/ 550 w 10000"/>
                  <a:gd name="connsiteY147" fmla="*/ 3107 h 10141"/>
                  <a:gd name="connsiteX148" fmla="*/ 586 w 10000"/>
                  <a:gd name="connsiteY148" fmla="*/ 3228 h 10141"/>
                  <a:gd name="connsiteX149" fmla="*/ 610 w 10000"/>
                  <a:gd name="connsiteY149" fmla="*/ 3329 h 10141"/>
                  <a:gd name="connsiteX150" fmla="*/ 646 w 10000"/>
                  <a:gd name="connsiteY150" fmla="*/ 3443 h 10141"/>
                  <a:gd name="connsiteX151" fmla="*/ 676 w 10000"/>
                  <a:gd name="connsiteY151" fmla="*/ 3538 h 10141"/>
                  <a:gd name="connsiteX152" fmla="*/ 712 w 10000"/>
                  <a:gd name="connsiteY152" fmla="*/ 3664 h 10141"/>
                  <a:gd name="connsiteX153" fmla="*/ 736 w 10000"/>
                  <a:gd name="connsiteY153" fmla="*/ 3778 h 10141"/>
                  <a:gd name="connsiteX154" fmla="*/ 772 w 10000"/>
                  <a:gd name="connsiteY154" fmla="*/ 3885 h 10141"/>
                  <a:gd name="connsiteX155" fmla="*/ 807 w 10000"/>
                  <a:gd name="connsiteY155" fmla="*/ 4012 h 10141"/>
                  <a:gd name="connsiteX156" fmla="*/ 843 w 10000"/>
                  <a:gd name="connsiteY156" fmla="*/ 4119 h 10141"/>
                  <a:gd name="connsiteX157" fmla="*/ 867 w 10000"/>
                  <a:gd name="connsiteY157" fmla="*/ 4233 h 10141"/>
                  <a:gd name="connsiteX158" fmla="*/ 903 w 10000"/>
                  <a:gd name="connsiteY158" fmla="*/ 4360 h 10141"/>
                  <a:gd name="connsiteX159" fmla="*/ 927 w 10000"/>
                  <a:gd name="connsiteY159" fmla="*/ 4467 h 10141"/>
                  <a:gd name="connsiteX160" fmla="*/ 975 w 10000"/>
                  <a:gd name="connsiteY160" fmla="*/ 4581 h 10141"/>
                  <a:gd name="connsiteX161" fmla="*/ 993 w 10000"/>
                  <a:gd name="connsiteY161" fmla="*/ 4708 h 10141"/>
                  <a:gd name="connsiteX162" fmla="*/ 1029 w 10000"/>
                  <a:gd name="connsiteY162" fmla="*/ 4815 h 10141"/>
                  <a:gd name="connsiteX163" fmla="*/ 1065 w 10000"/>
                  <a:gd name="connsiteY163" fmla="*/ 4942 h 10141"/>
                  <a:gd name="connsiteX164" fmla="*/ 1100 w 10000"/>
                  <a:gd name="connsiteY164" fmla="*/ 5068 h 10141"/>
                  <a:gd name="connsiteX165" fmla="*/ 1136 w 10000"/>
                  <a:gd name="connsiteY165" fmla="*/ 5176 h 10141"/>
                  <a:gd name="connsiteX166" fmla="*/ 1160 w 10000"/>
                  <a:gd name="connsiteY166" fmla="*/ 5290 h 10141"/>
                  <a:gd name="connsiteX167" fmla="*/ 1196 w 10000"/>
                  <a:gd name="connsiteY167" fmla="*/ 5403 h 10141"/>
                  <a:gd name="connsiteX168" fmla="*/ 1232 w 10000"/>
                  <a:gd name="connsiteY168" fmla="*/ 5511 h 10141"/>
                  <a:gd name="connsiteX169" fmla="*/ 1256 w 10000"/>
                  <a:gd name="connsiteY169" fmla="*/ 5625 h 10141"/>
                  <a:gd name="connsiteX170" fmla="*/ 1292 w 10000"/>
                  <a:gd name="connsiteY170" fmla="*/ 5739 h 10141"/>
                  <a:gd name="connsiteX171" fmla="*/ 1322 w 10000"/>
                  <a:gd name="connsiteY171" fmla="*/ 5846 h 10141"/>
                  <a:gd name="connsiteX172" fmla="*/ 1358 w 10000"/>
                  <a:gd name="connsiteY172" fmla="*/ 5973 h 10141"/>
                  <a:gd name="connsiteX173" fmla="*/ 1382 w 10000"/>
                  <a:gd name="connsiteY173" fmla="*/ 6074 h 10141"/>
                  <a:gd name="connsiteX174" fmla="*/ 1406 w 10000"/>
                  <a:gd name="connsiteY174" fmla="*/ 6169 h 10141"/>
                  <a:gd name="connsiteX175" fmla="*/ 1441 w 10000"/>
                  <a:gd name="connsiteY175" fmla="*/ 6283 h 10141"/>
                  <a:gd name="connsiteX176" fmla="*/ 1477 w 10000"/>
                  <a:gd name="connsiteY176" fmla="*/ 6397 h 10141"/>
                  <a:gd name="connsiteX177" fmla="*/ 1501 w 10000"/>
                  <a:gd name="connsiteY177" fmla="*/ 6479 h 10141"/>
                  <a:gd name="connsiteX178" fmla="*/ 1525 w 10000"/>
                  <a:gd name="connsiteY178" fmla="*/ 6580 h 10141"/>
                  <a:gd name="connsiteX179" fmla="*/ 1549 w 10000"/>
                  <a:gd name="connsiteY179" fmla="*/ 6681 h 10141"/>
                  <a:gd name="connsiteX180" fmla="*/ 1585 w 10000"/>
                  <a:gd name="connsiteY180" fmla="*/ 6789 h 10141"/>
                  <a:gd name="connsiteX181" fmla="*/ 1609 w 10000"/>
                  <a:gd name="connsiteY181" fmla="*/ 6865 h 10141"/>
                  <a:gd name="connsiteX182" fmla="*/ 1627 w 10000"/>
                  <a:gd name="connsiteY182" fmla="*/ 6966 h 10141"/>
                  <a:gd name="connsiteX183" fmla="*/ 1651 w 10000"/>
                  <a:gd name="connsiteY183" fmla="*/ 7054 h 10141"/>
                  <a:gd name="connsiteX184" fmla="*/ 1675 w 10000"/>
                  <a:gd name="connsiteY184" fmla="*/ 7149 h 10141"/>
                  <a:gd name="connsiteX185" fmla="*/ 1687 w 10000"/>
                  <a:gd name="connsiteY185" fmla="*/ 7238 h 10141"/>
                  <a:gd name="connsiteX186" fmla="*/ 1722 w 10000"/>
                  <a:gd name="connsiteY186" fmla="*/ 7326 h 10141"/>
                  <a:gd name="connsiteX187" fmla="*/ 1746 w 10000"/>
                  <a:gd name="connsiteY187" fmla="*/ 7415 h 10141"/>
                  <a:gd name="connsiteX188" fmla="*/ 1770 w 10000"/>
                  <a:gd name="connsiteY188" fmla="*/ 7497 h 10141"/>
                  <a:gd name="connsiteX189" fmla="*/ 1782 w 10000"/>
                  <a:gd name="connsiteY189" fmla="*/ 7586 h 10141"/>
                  <a:gd name="connsiteX190" fmla="*/ 1806 w 10000"/>
                  <a:gd name="connsiteY190" fmla="*/ 7662 h 10141"/>
                  <a:gd name="connsiteX191" fmla="*/ 1818 w 10000"/>
                  <a:gd name="connsiteY191" fmla="*/ 7750 h 10141"/>
                  <a:gd name="connsiteX192" fmla="*/ 1854 w 10000"/>
                  <a:gd name="connsiteY192" fmla="*/ 7832 h 10141"/>
                  <a:gd name="connsiteX193" fmla="*/ 1866 w 10000"/>
                  <a:gd name="connsiteY193" fmla="*/ 7908 h 10141"/>
                  <a:gd name="connsiteX194" fmla="*/ 1890 w 10000"/>
                  <a:gd name="connsiteY194" fmla="*/ 7997 h 10141"/>
                  <a:gd name="connsiteX195" fmla="*/ 1902 w 10000"/>
                  <a:gd name="connsiteY195" fmla="*/ 8073 h 10141"/>
                  <a:gd name="connsiteX196" fmla="*/ 1926 w 10000"/>
                  <a:gd name="connsiteY196" fmla="*/ 8155 h 10141"/>
                  <a:gd name="connsiteX197" fmla="*/ 1938 w 10000"/>
                  <a:gd name="connsiteY197" fmla="*/ 8218 h 10141"/>
                  <a:gd name="connsiteX198" fmla="*/ 1956 w 10000"/>
                  <a:gd name="connsiteY198" fmla="*/ 8294 h 10141"/>
                  <a:gd name="connsiteX199" fmla="*/ 1968 w 10000"/>
                  <a:gd name="connsiteY199" fmla="*/ 8370 h 10141"/>
                  <a:gd name="connsiteX200" fmla="*/ 1992 w 10000"/>
                  <a:gd name="connsiteY200" fmla="*/ 8440 h 10141"/>
                  <a:gd name="connsiteX201" fmla="*/ 2004 w 10000"/>
                  <a:gd name="connsiteY201" fmla="*/ 8503 h 10141"/>
                  <a:gd name="connsiteX202" fmla="*/ 2016 w 10000"/>
                  <a:gd name="connsiteY202" fmla="*/ 8579 h 10141"/>
                  <a:gd name="connsiteX203" fmla="*/ 2028 w 10000"/>
                  <a:gd name="connsiteY203" fmla="*/ 8655 h 10141"/>
                  <a:gd name="connsiteX204" fmla="*/ 2051 w 10000"/>
                  <a:gd name="connsiteY204" fmla="*/ 8718 h 10141"/>
                  <a:gd name="connsiteX205" fmla="*/ 2051 w 10000"/>
                  <a:gd name="connsiteY205" fmla="*/ 8775 h 10141"/>
                  <a:gd name="connsiteX206" fmla="*/ 2075 w 10000"/>
                  <a:gd name="connsiteY206" fmla="*/ 8838 h 10141"/>
                  <a:gd name="connsiteX207" fmla="*/ 2075 w 10000"/>
                  <a:gd name="connsiteY207" fmla="*/ 8901 h 10141"/>
                  <a:gd name="connsiteX208" fmla="*/ 2099 w 10000"/>
                  <a:gd name="connsiteY208" fmla="*/ 8977 h 10141"/>
                  <a:gd name="connsiteX209" fmla="*/ 2111 w 10000"/>
                  <a:gd name="connsiteY209" fmla="*/ 9028 h 10141"/>
                  <a:gd name="connsiteX210" fmla="*/ 2123 w 10000"/>
                  <a:gd name="connsiteY210" fmla="*/ 9085 h 10141"/>
                  <a:gd name="connsiteX211" fmla="*/ 2135 w 10000"/>
                  <a:gd name="connsiteY211" fmla="*/ 9148 h 10141"/>
                  <a:gd name="connsiteX212" fmla="*/ 2147 w 10000"/>
                  <a:gd name="connsiteY212" fmla="*/ 9211 h 10141"/>
                  <a:gd name="connsiteX213" fmla="*/ 2159 w 10000"/>
                  <a:gd name="connsiteY213" fmla="*/ 9262 h 10141"/>
                  <a:gd name="connsiteX214" fmla="*/ 2159 w 10000"/>
                  <a:gd name="connsiteY214" fmla="*/ 9312 h 10141"/>
                  <a:gd name="connsiteX215" fmla="*/ 2171 w 10000"/>
                  <a:gd name="connsiteY215" fmla="*/ 9363 h 10141"/>
                  <a:gd name="connsiteX216" fmla="*/ 2183 w 10000"/>
                  <a:gd name="connsiteY216" fmla="*/ 9407 h 10141"/>
                  <a:gd name="connsiteX217" fmla="*/ 2183 w 10000"/>
                  <a:gd name="connsiteY217" fmla="*/ 9458 h 10141"/>
                  <a:gd name="connsiteX218" fmla="*/ 2195 w 10000"/>
                  <a:gd name="connsiteY218" fmla="*/ 9508 h 10141"/>
                  <a:gd name="connsiteX219" fmla="*/ 2195 w 10000"/>
                  <a:gd name="connsiteY219" fmla="*/ 9546 h 10141"/>
                  <a:gd name="connsiteX220" fmla="*/ 2207 w 10000"/>
                  <a:gd name="connsiteY220" fmla="*/ 9597 h 10141"/>
                  <a:gd name="connsiteX221" fmla="*/ 2207 w 10000"/>
                  <a:gd name="connsiteY221" fmla="*/ 9635 h 10141"/>
                  <a:gd name="connsiteX222" fmla="*/ 2219 w 10000"/>
                  <a:gd name="connsiteY222" fmla="*/ 9673 h 10141"/>
                  <a:gd name="connsiteX223" fmla="*/ 2219 w 10000"/>
                  <a:gd name="connsiteY223" fmla="*/ 9711 h 10141"/>
                  <a:gd name="connsiteX224" fmla="*/ 2243 w 10000"/>
                  <a:gd name="connsiteY224" fmla="*/ 9755 h 10141"/>
                  <a:gd name="connsiteX225" fmla="*/ 2243 w 10000"/>
                  <a:gd name="connsiteY225" fmla="*/ 9780 h 10141"/>
                  <a:gd name="connsiteX226" fmla="*/ 2255 w 10000"/>
                  <a:gd name="connsiteY226" fmla="*/ 9818 h 10141"/>
                  <a:gd name="connsiteX227" fmla="*/ 2255 w 10000"/>
                  <a:gd name="connsiteY227" fmla="*/ 9856 h 10141"/>
                  <a:gd name="connsiteX228" fmla="*/ 2261 w 10000"/>
                  <a:gd name="connsiteY228" fmla="*/ 9894 h 10141"/>
                  <a:gd name="connsiteX229" fmla="*/ 2261 w 10000"/>
                  <a:gd name="connsiteY229" fmla="*/ 9945 h 10141"/>
                  <a:gd name="connsiteX230" fmla="*/ 2273 w 10000"/>
                  <a:gd name="connsiteY230" fmla="*/ 9996 h 10141"/>
                  <a:gd name="connsiteX231" fmla="*/ 2273 w 10000"/>
                  <a:gd name="connsiteY231" fmla="*/ 10033 h 10141"/>
                  <a:gd name="connsiteX232" fmla="*/ 2285 w 10000"/>
                  <a:gd name="connsiteY232" fmla="*/ 10071 h 10141"/>
                  <a:gd name="connsiteX233" fmla="*/ 2285 w 10000"/>
                  <a:gd name="connsiteY233" fmla="*/ 10116 h 10141"/>
                  <a:gd name="connsiteX234" fmla="*/ 2297 w 10000"/>
                  <a:gd name="connsiteY234" fmla="*/ 10141 h 10141"/>
                  <a:gd name="connsiteX235" fmla="*/ 2297 w 10000"/>
                  <a:gd name="connsiteY235" fmla="*/ 10128 h 10141"/>
                  <a:gd name="connsiteX236" fmla="*/ 2309 w 10000"/>
                  <a:gd name="connsiteY236" fmla="*/ 10116 h 10141"/>
                  <a:gd name="connsiteX237" fmla="*/ 2333 w 10000"/>
                  <a:gd name="connsiteY237" fmla="*/ 10103 h 10141"/>
                  <a:gd name="connsiteX238" fmla="*/ 2380 w 10000"/>
                  <a:gd name="connsiteY238" fmla="*/ 10103 h 10141"/>
                  <a:gd name="connsiteX239" fmla="*/ 2416 w 10000"/>
                  <a:gd name="connsiteY239" fmla="*/ 10078 h 10141"/>
                  <a:gd name="connsiteX240" fmla="*/ 2476 w 10000"/>
                  <a:gd name="connsiteY240" fmla="*/ 10071 h 10141"/>
                  <a:gd name="connsiteX241" fmla="*/ 2500 w 10000"/>
                  <a:gd name="connsiteY241" fmla="*/ 10059 h 10141"/>
                  <a:gd name="connsiteX242" fmla="*/ 2548 w 10000"/>
                  <a:gd name="connsiteY242" fmla="*/ 10059 h 10141"/>
                  <a:gd name="connsiteX243" fmla="*/ 2578 w 10000"/>
                  <a:gd name="connsiteY243" fmla="*/ 10046 h 10141"/>
                  <a:gd name="connsiteX244" fmla="*/ 2626 w 10000"/>
                  <a:gd name="connsiteY244" fmla="*/ 10033 h 10141"/>
                  <a:gd name="connsiteX245" fmla="*/ 2661 w 10000"/>
                  <a:gd name="connsiteY245" fmla="*/ 10021 h 10141"/>
                  <a:gd name="connsiteX246" fmla="*/ 2697 w 10000"/>
                  <a:gd name="connsiteY246" fmla="*/ 9996 h 10141"/>
                  <a:gd name="connsiteX247" fmla="*/ 2745 w 10000"/>
                  <a:gd name="connsiteY247" fmla="*/ 9983 h 10141"/>
                  <a:gd name="connsiteX248" fmla="*/ 2793 w 10000"/>
                  <a:gd name="connsiteY248" fmla="*/ 9970 h 10141"/>
                  <a:gd name="connsiteX249" fmla="*/ 2841 w 10000"/>
                  <a:gd name="connsiteY249" fmla="*/ 9958 h 10141"/>
                  <a:gd name="connsiteX250" fmla="*/ 2889 w 10000"/>
                  <a:gd name="connsiteY250" fmla="*/ 9945 h 10141"/>
                  <a:gd name="connsiteX251" fmla="*/ 2943 w 10000"/>
                  <a:gd name="connsiteY251" fmla="*/ 9932 h 10141"/>
                  <a:gd name="connsiteX252" fmla="*/ 2990 w 10000"/>
                  <a:gd name="connsiteY252" fmla="*/ 9920 h 10141"/>
                  <a:gd name="connsiteX253" fmla="*/ 3050 w 10000"/>
                  <a:gd name="connsiteY253" fmla="*/ 9894 h 10141"/>
                  <a:gd name="connsiteX254" fmla="*/ 3110 w 10000"/>
                  <a:gd name="connsiteY254" fmla="*/ 9882 h 10141"/>
                  <a:gd name="connsiteX255" fmla="*/ 3170 w 10000"/>
                  <a:gd name="connsiteY255" fmla="*/ 9869 h 10141"/>
                  <a:gd name="connsiteX256" fmla="*/ 3224 w 10000"/>
                  <a:gd name="connsiteY256" fmla="*/ 9844 h 10141"/>
                  <a:gd name="connsiteX257" fmla="*/ 3283 w 10000"/>
                  <a:gd name="connsiteY257" fmla="*/ 9831 h 10141"/>
                  <a:gd name="connsiteX258" fmla="*/ 3355 w 10000"/>
                  <a:gd name="connsiteY258" fmla="*/ 9818 h 10141"/>
                  <a:gd name="connsiteX259" fmla="*/ 3415 w 10000"/>
                  <a:gd name="connsiteY259" fmla="*/ 9793 h 10141"/>
                  <a:gd name="connsiteX260" fmla="*/ 3487 w 10000"/>
                  <a:gd name="connsiteY260" fmla="*/ 9780 h 10141"/>
                  <a:gd name="connsiteX261" fmla="*/ 3553 w 10000"/>
                  <a:gd name="connsiteY261" fmla="*/ 9768 h 10141"/>
                  <a:gd name="connsiteX262" fmla="*/ 3612 w 10000"/>
                  <a:gd name="connsiteY262" fmla="*/ 9743 h 10141"/>
                  <a:gd name="connsiteX263" fmla="*/ 3696 w 10000"/>
                  <a:gd name="connsiteY263" fmla="*/ 9724 h 10141"/>
                  <a:gd name="connsiteX264" fmla="*/ 3768 w 10000"/>
                  <a:gd name="connsiteY264" fmla="*/ 9711 h 10141"/>
                  <a:gd name="connsiteX265" fmla="*/ 3840 w 10000"/>
                  <a:gd name="connsiteY265" fmla="*/ 9686 h 10141"/>
                  <a:gd name="connsiteX266" fmla="*/ 3906 w 10000"/>
                  <a:gd name="connsiteY266" fmla="*/ 9673 h 10141"/>
                  <a:gd name="connsiteX267" fmla="*/ 3977 w 10000"/>
                  <a:gd name="connsiteY267" fmla="*/ 9648 h 10141"/>
                  <a:gd name="connsiteX268" fmla="*/ 4061 w 10000"/>
                  <a:gd name="connsiteY268" fmla="*/ 9635 h 10141"/>
                  <a:gd name="connsiteX269" fmla="*/ 4133 w 10000"/>
                  <a:gd name="connsiteY269" fmla="*/ 9610 h 10141"/>
                  <a:gd name="connsiteX270" fmla="*/ 4211 w 10000"/>
                  <a:gd name="connsiteY270" fmla="*/ 9584 h 10141"/>
                  <a:gd name="connsiteX271" fmla="*/ 4282 w 10000"/>
                  <a:gd name="connsiteY271" fmla="*/ 9572 h 10141"/>
                  <a:gd name="connsiteX272" fmla="*/ 4366 w 10000"/>
                  <a:gd name="connsiteY272" fmla="*/ 9546 h 10141"/>
                  <a:gd name="connsiteX273" fmla="*/ 4438 w 10000"/>
                  <a:gd name="connsiteY273" fmla="*/ 9534 h 10141"/>
                  <a:gd name="connsiteX274" fmla="*/ 4516 w 10000"/>
                  <a:gd name="connsiteY274" fmla="*/ 9508 h 10141"/>
                  <a:gd name="connsiteX275" fmla="*/ 4599 w 10000"/>
                  <a:gd name="connsiteY275" fmla="*/ 9496 h 10141"/>
                  <a:gd name="connsiteX276" fmla="*/ 4683 w 10000"/>
                  <a:gd name="connsiteY276" fmla="*/ 9483 h 10141"/>
                  <a:gd name="connsiteX277" fmla="*/ 4767 w 10000"/>
                  <a:gd name="connsiteY277" fmla="*/ 9458 h 10141"/>
                  <a:gd name="connsiteX278" fmla="*/ 4844 w 10000"/>
                  <a:gd name="connsiteY278" fmla="*/ 9433 h 10141"/>
                  <a:gd name="connsiteX279" fmla="*/ 4928 w 10000"/>
                  <a:gd name="connsiteY279" fmla="*/ 9420 h 10141"/>
                  <a:gd name="connsiteX280" fmla="*/ 5012 w 10000"/>
                  <a:gd name="connsiteY280" fmla="*/ 9401 h 10141"/>
                  <a:gd name="connsiteX281" fmla="*/ 5096 w 10000"/>
                  <a:gd name="connsiteY281" fmla="*/ 9388 h 10141"/>
                  <a:gd name="connsiteX282" fmla="*/ 5173 w 10000"/>
                  <a:gd name="connsiteY282" fmla="*/ 9376 h 10141"/>
                  <a:gd name="connsiteX283" fmla="*/ 5269 w 10000"/>
                  <a:gd name="connsiteY283" fmla="*/ 9350 h 10141"/>
                  <a:gd name="connsiteX284" fmla="*/ 5353 w 10000"/>
                  <a:gd name="connsiteY284" fmla="*/ 9338 h 10141"/>
                  <a:gd name="connsiteX285" fmla="*/ 5431 w 10000"/>
                  <a:gd name="connsiteY285" fmla="*/ 9312 h 10141"/>
                  <a:gd name="connsiteX286" fmla="*/ 5514 w 10000"/>
                  <a:gd name="connsiteY286" fmla="*/ 9300 h 10141"/>
                  <a:gd name="connsiteX287" fmla="*/ 5598 w 10000"/>
                  <a:gd name="connsiteY287" fmla="*/ 9274 h 10141"/>
                  <a:gd name="connsiteX288" fmla="*/ 5694 w 10000"/>
                  <a:gd name="connsiteY288" fmla="*/ 9262 h 10141"/>
                  <a:gd name="connsiteX289" fmla="*/ 5772 w 10000"/>
                  <a:gd name="connsiteY289" fmla="*/ 9249 h 10141"/>
                  <a:gd name="connsiteX290" fmla="*/ 5855 w 10000"/>
                  <a:gd name="connsiteY290" fmla="*/ 9237 h 10141"/>
                  <a:gd name="connsiteX291" fmla="*/ 5939 w 10000"/>
                  <a:gd name="connsiteY291" fmla="*/ 9224 h 10141"/>
                  <a:gd name="connsiteX292" fmla="*/ 6035 w 10000"/>
                  <a:gd name="connsiteY292" fmla="*/ 9211 h 10141"/>
                  <a:gd name="connsiteX293" fmla="*/ 6112 w 10000"/>
                  <a:gd name="connsiteY293" fmla="*/ 9199 h 10141"/>
                  <a:gd name="connsiteX294" fmla="*/ 6196 w 10000"/>
                  <a:gd name="connsiteY294" fmla="*/ 9173 h 10141"/>
                  <a:gd name="connsiteX295" fmla="*/ 6280 w 10000"/>
                  <a:gd name="connsiteY295" fmla="*/ 9161 h 10141"/>
                  <a:gd name="connsiteX296" fmla="*/ 6364 w 10000"/>
                  <a:gd name="connsiteY296" fmla="*/ 9148 h 10141"/>
                  <a:gd name="connsiteX297" fmla="*/ 6441 w 10000"/>
                  <a:gd name="connsiteY297" fmla="*/ 9123 h 10141"/>
                  <a:gd name="connsiteX298" fmla="*/ 6537 w 10000"/>
                  <a:gd name="connsiteY298" fmla="*/ 9110 h 10141"/>
                  <a:gd name="connsiteX299" fmla="*/ 6621 w 10000"/>
                  <a:gd name="connsiteY299" fmla="*/ 9097 h 10141"/>
                  <a:gd name="connsiteX300" fmla="*/ 6711 w 10000"/>
                  <a:gd name="connsiteY300" fmla="*/ 9085 h 10141"/>
                  <a:gd name="connsiteX301" fmla="*/ 6782 w 10000"/>
                  <a:gd name="connsiteY301" fmla="*/ 9066 h 10141"/>
                  <a:gd name="connsiteX302" fmla="*/ 6878 w 10000"/>
                  <a:gd name="connsiteY302" fmla="*/ 9053 h 10141"/>
                  <a:gd name="connsiteX303" fmla="*/ 6962 w 10000"/>
                  <a:gd name="connsiteY303" fmla="*/ 9028 h 10141"/>
                  <a:gd name="connsiteX304" fmla="*/ 7051 w 10000"/>
                  <a:gd name="connsiteY304" fmla="*/ 9015 h 10141"/>
                  <a:gd name="connsiteX305" fmla="*/ 7135 w 10000"/>
                  <a:gd name="connsiteY305" fmla="*/ 8990 h 10141"/>
                  <a:gd name="connsiteX306" fmla="*/ 7219 w 10000"/>
                  <a:gd name="connsiteY306" fmla="*/ 8977 h 10141"/>
                  <a:gd name="connsiteX307" fmla="*/ 7303 w 10000"/>
                  <a:gd name="connsiteY307" fmla="*/ 8952 h 10141"/>
                  <a:gd name="connsiteX308" fmla="*/ 7392 w 10000"/>
                  <a:gd name="connsiteY308" fmla="*/ 8939 h 10141"/>
                  <a:gd name="connsiteX309" fmla="*/ 7476 w 10000"/>
                  <a:gd name="connsiteY309" fmla="*/ 8914 h 10141"/>
                  <a:gd name="connsiteX310" fmla="*/ 7560 w 10000"/>
                  <a:gd name="connsiteY310" fmla="*/ 8889 h 10141"/>
                  <a:gd name="connsiteX311" fmla="*/ 7644 w 10000"/>
                  <a:gd name="connsiteY311" fmla="*/ 8876 h 10141"/>
                  <a:gd name="connsiteX312" fmla="*/ 7733 w 10000"/>
                  <a:gd name="connsiteY312" fmla="*/ 8851 h 10141"/>
                  <a:gd name="connsiteX313" fmla="*/ 7805 w 10000"/>
                  <a:gd name="connsiteY313" fmla="*/ 8838 h 10141"/>
                  <a:gd name="connsiteX314" fmla="*/ 7901 w 10000"/>
                  <a:gd name="connsiteY314" fmla="*/ 8813 h 10141"/>
                  <a:gd name="connsiteX315" fmla="*/ 7972 w 10000"/>
                  <a:gd name="connsiteY315" fmla="*/ 8800 h 10141"/>
                  <a:gd name="connsiteX316" fmla="*/ 8062 w 10000"/>
                  <a:gd name="connsiteY316" fmla="*/ 8775 h 10141"/>
                  <a:gd name="connsiteX317" fmla="*/ 8134 w 10000"/>
                  <a:gd name="connsiteY317" fmla="*/ 8749 h 10141"/>
                  <a:gd name="connsiteX318" fmla="*/ 8218 w 10000"/>
                  <a:gd name="connsiteY318" fmla="*/ 8743 h 10141"/>
                  <a:gd name="connsiteX319" fmla="*/ 8295 w 10000"/>
                  <a:gd name="connsiteY319" fmla="*/ 8718 h 10141"/>
                  <a:gd name="connsiteX320" fmla="*/ 8367 w 10000"/>
                  <a:gd name="connsiteY320" fmla="*/ 8705 h 10141"/>
                  <a:gd name="connsiteX321" fmla="*/ 8451 w 10000"/>
                  <a:gd name="connsiteY321" fmla="*/ 8680 h 10141"/>
                  <a:gd name="connsiteX322" fmla="*/ 8523 w 10000"/>
                  <a:gd name="connsiteY322" fmla="*/ 8667 h 10141"/>
                  <a:gd name="connsiteX323" fmla="*/ 8594 w 10000"/>
                  <a:gd name="connsiteY323" fmla="*/ 8642 h 10141"/>
                  <a:gd name="connsiteX324" fmla="*/ 8672 w 10000"/>
                  <a:gd name="connsiteY324" fmla="*/ 8617 h 10141"/>
                  <a:gd name="connsiteX325" fmla="*/ 8744 w 10000"/>
                  <a:gd name="connsiteY325" fmla="*/ 8604 h 10141"/>
                  <a:gd name="connsiteX326" fmla="*/ 8816 w 10000"/>
                  <a:gd name="connsiteY326" fmla="*/ 8579 h 10141"/>
                  <a:gd name="connsiteX327" fmla="*/ 8876 w 10000"/>
                  <a:gd name="connsiteY327" fmla="*/ 8566 h 10141"/>
                  <a:gd name="connsiteX328" fmla="*/ 8941 w 10000"/>
                  <a:gd name="connsiteY328" fmla="*/ 8541 h 10141"/>
                  <a:gd name="connsiteX329" fmla="*/ 9001 w 10000"/>
                  <a:gd name="connsiteY329" fmla="*/ 8515 h 10141"/>
                  <a:gd name="connsiteX330" fmla="*/ 9073 w 10000"/>
                  <a:gd name="connsiteY330" fmla="*/ 8503 h 10141"/>
                  <a:gd name="connsiteX331" fmla="*/ 9133 w 10000"/>
                  <a:gd name="connsiteY331" fmla="*/ 8477 h 10141"/>
                  <a:gd name="connsiteX332" fmla="*/ 9205 w 10000"/>
                  <a:gd name="connsiteY332" fmla="*/ 8465 h 10141"/>
                  <a:gd name="connsiteX333" fmla="*/ 9258 w 10000"/>
                  <a:gd name="connsiteY333" fmla="*/ 8452 h 10141"/>
                  <a:gd name="connsiteX334" fmla="*/ 9318 w 10000"/>
                  <a:gd name="connsiteY334" fmla="*/ 8427 h 10141"/>
                  <a:gd name="connsiteX335" fmla="*/ 9366 w 10000"/>
                  <a:gd name="connsiteY335" fmla="*/ 8414 h 10141"/>
                  <a:gd name="connsiteX336" fmla="*/ 9426 w 10000"/>
                  <a:gd name="connsiteY336" fmla="*/ 8408 h 10141"/>
                  <a:gd name="connsiteX337" fmla="*/ 9474 w 10000"/>
                  <a:gd name="connsiteY337" fmla="*/ 8383 h 10141"/>
                  <a:gd name="connsiteX338" fmla="*/ 9522 w 10000"/>
                  <a:gd name="connsiteY338" fmla="*/ 8370 h 10141"/>
                  <a:gd name="connsiteX339" fmla="*/ 9575 w 10000"/>
                  <a:gd name="connsiteY339" fmla="*/ 8357 h 10141"/>
                  <a:gd name="connsiteX340" fmla="*/ 9623 w 10000"/>
                  <a:gd name="connsiteY340" fmla="*/ 8345 h 10141"/>
                  <a:gd name="connsiteX341" fmla="*/ 9659 w 10000"/>
                  <a:gd name="connsiteY341" fmla="*/ 8332 h 10141"/>
                  <a:gd name="connsiteX342" fmla="*/ 9707 w 10000"/>
                  <a:gd name="connsiteY342" fmla="*/ 8319 h 10141"/>
                  <a:gd name="connsiteX343" fmla="*/ 9743 w 10000"/>
                  <a:gd name="connsiteY343" fmla="*/ 8307 h 10141"/>
                  <a:gd name="connsiteX344" fmla="*/ 9779 w 10000"/>
                  <a:gd name="connsiteY344" fmla="*/ 8294 h 10141"/>
                  <a:gd name="connsiteX345" fmla="*/ 9839 w 10000"/>
                  <a:gd name="connsiteY345" fmla="*/ 8281 h 10141"/>
                  <a:gd name="connsiteX346" fmla="*/ 9892 w 10000"/>
                  <a:gd name="connsiteY346" fmla="*/ 8269 h 10141"/>
                  <a:gd name="connsiteX347" fmla="*/ 9928 w 10000"/>
                  <a:gd name="connsiteY347" fmla="*/ 8243 h 10141"/>
                  <a:gd name="connsiteX348" fmla="*/ 9964 w 10000"/>
                  <a:gd name="connsiteY348" fmla="*/ 8231 h 10141"/>
                  <a:gd name="connsiteX349" fmla="*/ 9988 w 10000"/>
                  <a:gd name="connsiteY349" fmla="*/ 8231 h 10141"/>
                  <a:gd name="connsiteX350" fmla="*/ 10000 w 10000"/>
                  <a:gd name="connsiteY350" fmla="*/ 8231 h 10141"/>
                  <a:gd name="connsiteX351" fmla="*/ 9988 w 10000"/>
                  <a:gd name="connsiteY351" fmla="*/ 8218 h 10141"/>
                  <a:gd name="connsiteX352" fmla="*/ 9988 w 10000"/>
                  <a:gd name="connsiteY352" fmla="*/ 8206 h 10141"/>
                  <a:gd name="connsiteX353" fmla="*/ 9976 w 10000"/>
                  <a:gd name="connsiteY353" fmla="*/ 8180 h 10141"/>
                  <a:gd name="connsiteX354" fmla="*/ 9964 w 10000"/>
                  <a:gd name="connsiteY354" fmla="*/ 8155 h 10141"/>
                  <a:gd name="connsiteX355" fmla="*/ 9952 w 10000"/>
                  <a:gd name="connsiteY355" fmla="*/ 8104 h 10141"/>
                  <a:gd name="connsiteX356" fmla="*/ 9928 w 10000"/>
                  <a:gd name="connsiteY356" fmla="*/ 8060 h 10141"/>
                  <a:gd name="connsiteX357" fmla="*/ 9904 w 10000"/>
                  <a:gd name="connsiteY357" fmla="*/ 7997 h 10141"/>
                  <a:gd name="connsiteX358" fmla="*/ 9892 w 10000"/>
                  <a:gd name="connsiteY358" fmla="*/ 7921 h 10141"/>
                  <a:gd name="connsiteX359" fmla="*/ 9874 w 10000"/>
                  <a:gd name="connsiteY359" fmla="*/ 7883 h 10141"/>
                  <a:gd name="connsiteX360" fmla="*/ 9862 w 10000"/>
                  <a:gd name="connsiteY360" fmla="*/ 7832 h 10141"/>
                  <a:gd name="connsiteX361" fmla="*/ 9850 w 10000"/>
                  <a:gd name="connsiteY361" fmla="*/ 7794 h 10141"/>
                  <a:gd name="connsiteX362" fmla="*/ 9839 w 10000"/>
                  <a:gd name="connsiteY362" fmla="*/ 7756 h 10141"/>
                  <a:gd name="connsiteX363" fmla="*/ 9827 w 10000"/>
                  <a:gd name="connsiteY363" fmla="*/ 7700 h 10141"/>
                  <a:gd name="connsiteX364" fmla="*/ 9803 w 10000"/>
                  <a:gd name="connsiteY364" fmla="*/ 7662 h 10141"/>
                  <a:gd name="connsiteX365" fmla="*/ 9791 w 10000"/>
                  <a:gd name="connsiteY365" fmla="*/ 7611 h 10141"/>
                  <a:gd name="connsiteX366" fmla="*/ 9779 w 10000"/>
                  <a:gd name="connsiteY366" fmla="*/ 7560 h 10141"/>
                  <a:gd name="connsiteX367" fmla="*/ 9767 w 10000"/>
                  <a:gd name="connsiteY367" fmla="*/ 7510 h 10141"/>
                  <a:gd name="connsiteX368" fmla="*/ 9743 w 10000"/>
                  <a:gd name="connsiteY368" fmla="*/ 7459 h 10141"/>
                  <a:gd name="connsiteX369" fmla="*/ 9731 w 10000"/>
                  <a:gd name="connsiteY369" fmla="*/ 7402 h 10141"/>
                  <a:gd name="connsiteX370" fmla="*/ 9719 w 10000"/>
                  <a:gd name="connsiteY370" fmla="*/ 7352 h 10141"/>
                  <a:gd name="connsiteX371" fmla="*/ 9695 w 10000"/>
                  <a:gd name="connsiteY371" fmla="*/ 7288 h 10141"/>
                  <a:gd name="connsiteX372" fmla="*/ 9683 w 10000"/>
                  <a:gd name="connsiteY372" fmla="*/ 7225 h 10141"/>
                  <a:gd name="connsiteX373" fmla="*/ 9659 w 10000"/>
                  <a:gd name="connsiteY373" fmla="*/ 7175 h 10141"/>
                  <a:gd name="connsiteX374" fmla="*/ 9647 w 10000"/>
                  <a:gd name="connsiteY374" fmla="*/ 7111 h 10141"/>
                  <a:gd name="connsiteX375" fmla="*/ 9635 w 10000"/>
                  <a:gd name="connsiteY375" fmla="*/ 7042 h 10141"/>
                  <a:gd name="connsiteX376" fmla="*/ 9611 w 10000"/>
                  <a:gd name="connsiteY376" fmla="*/ 6978 h 10141"/>
                  <a:gd name="connsiteX377" fmla="*/ 9599 w 10000"/>
                  <a:gd name="connsiteY377" fmla="*/ 6915 h 10141"/>
                  <a:gd name="connsiteX378" fmla="*/ 9575 w 10000"/>
                  <a:gd name="connsiteY378" fmla="*/ 6839 h 10141"/>
                  <a:gd name="connsiteX379" fmla="*/ 9563 w 10000"/>
                  <a:gd name="connsiteY379" fmla="*/ 6776 h 10141"/>
                  <a:gd name="connsiteX380" fmla="*/ 9545 w 10000"/>
                  <a:gd name="connsiteY380" fmla="*/ 6706 h 10141"/>
                  <a:gd name="connsiteX381" fmla="*/ 9522 w 10000"/>
                  <a:gd name="connsiteY381" fmla="*/ 6631 h 10141"/>
                  <a:gd name="connsiteX382" fmla="*/ 9510 w 10000"/>
                  <a:gd name="connsiteY382" fmla="*/ 6567 h 10141"/>
                  <a:gd name="connsiteX383" fmla="*/ 9486 w 10000"/>
                  <a:gd name="connsiteY383" fmla="*/ 6491 h 10141"/>
                  <a:gd name="connsiteX384" fmla="*/ 9474 w 10000"/>
                  <a:gd name="connsiteY384" fmla="*/ 6422 h 10141"/>
                  <a:gd name="connsiteX385" fmla="*/ 9450 w 10000"/>
                  <a:gd name="connsiteY385" fmla="*/ 6346 h 10141"/>
                  <a:gd name="connsiteX386" fmla="*/ 9438 w 10000"/>
                  <a:gd name="connsiteY386" fmla="*/ 6283 h 10141"/>
                  <a:gd name="connsiteX387" fmla="*/ 9414 w 10000"/>
                  <a:gd name="connsiteY387" fmla="*/ 6194 h 10141"/>
                  <a:gd name="connsiteX388" fmla="*/ 9402 w 10000"/>
                  <a:gd name="connsiteY388" fmla="*/ 6131 h 10141"/>
                  <a:gd name="connsiteX389" fmla="*/ 9378 w 10000"/>
                  <a:gd name="connsiteY389" fmla="*/ 6061 h 10141"/>
                  <a:gd name="connsiteX390" fmla="*/ 9366 w 10000"/>
                  <a:gd name="connsiteY390" fmla="*/ 5985 h 10141"/>
                  <a:gd name="connsiteX391" fmla="*/ 9354 w 10000"/>
                  <a:gd name="connsiteY391" fmla="*/ 5897 h 10141"/>
                  <a:gd name="connsiteX392" fmla="*/ 9330 w 10000"/>
                  <a:gd name="connsiteY392" fmla="*/ 5821 h 10141"/>
                  <a:gd name="connsiteX393" fmla="*/ 9318 w 10000"/>
                  <a:gd name="connsiteY393" fmla="*/ 5751 h 10141"/>
                  <a:gd name="connsiteX394" fmla="*/ 9294 w 10000"/>
                  <a:gd name="connsiteY394" fmla="*/ 5663 h 10141"/>
                  <a:gd name="connsiteX395" fmla="*/ 9270 w 10000"/>
                  <a:gd name="connsiteY395" fmla="*/ 5587 h 10141"/>
                  <a:gd name="connsiteX396" fmla="*/ 9258 w 10000"/>
                  <a:gd name="connsiteY396" fmla="*/ 5511 h 10141"/>
                  <a:gd name="connsiteX397" fmla="*/ 9246 w 10000"/>
                  <a:gd name="connsiteY397" fmla="*/ 5429 h 10141"/>
                  <a:gd name="connsiteX398" fmla="*/ 9240 w 10000"/>
                  <a:gd name="connsiteY398" fmla="*/ 5353 h 10141"/>
                  <a:gd name="connsiteX399" fmla="*/ 9228 w 10000"/>
                  <a:gd name="connsiteY399" fmla="*/ 5264 h 10141"/>
                  <a:gd name="connsiteX400" fmla="*/ 9217 w 10000"/>
                  <a:gd name="connsiteY400" fmla="*/ 5188 h 10141"/>
                  <a:gd name="connsiteX401" fmla="*/ 9205 w 10000"/>
                  <a:gd name="connsiteY401" fmla="*/ 5113 h 10141"/>
                  <a:gd name="connsiteX402" fmla="*/ 9193 w 10000"/>
                  <a:gd name="connsiteY402" fmla="*/ 5043 h 10141"/>
                  <a:gd name="connsiteX403" fmla="*/ 9169 w 10000"/>
                  <a:gd name="connsiteY403" fmla="*/ 4954 h 10141"/>
                  <a:gd name="connsiteX404" fmla="*/ 9169 w 10000"/>
                  <a:gd name="connsiteY404" fmla="*/ 4879 h 10141"/>
                  <a:gd name="connsiteX405" fmla="*/ 9157 w 10000"/>
                  <a:gd name="connsiteY405" fmla="*/ 4803 h 10141"/>
                  <a:gd name="connsiteX406" fmla="*/ 9145 w 10000"/>
                  <a:gd name="connsiteY406" fmla="*/ 4720 h 10141"/>
                  <a:gd name="connsiteX407" fmla="*/ 9121 w 10000"/>
                  <a:gd name="connsiteY407" fmla="*/ 4644 h 10141"/>
                  <a:gd name="connsiteX408" fmla="*/ 9121 w 10000"/>
                  <a:gd name="connsiteY408" fmla="*/ 4556 h 10141"/>
                  <a:gd name="connsiteX409" fmla="*/ 9097 w 10000"/>
                  <a:gd name="connsiteY409" fmla="*/ 4480 h 10141"/>
                  <a:gd name="connsiteX410" fmla="*/ 9097 w 10000"/>
                  <a:gd name="connsiteY410" fmla="*/ 4410 h 10141"/>
                  <a:gd name="connsiteX411" fmla="*/ 9085 w 10000"/>
                  <a:gd name="connsiteY411" fmla="*/ 4322 h 10141"/>
                  <a:gd name="connsiteX412" fmla="*/ 9073 w 10000"/>
                  <a:gd name="connsiteY412" fmla="*/ 4246 h 10141"/>
                  <a:gd name="connsiteX413" fmla="*/ 9061 w 10000"/>
                  <a:gd name="connsiteY413" fmla="*/ 4170 h 10141"/>
                  <a:gd name="connsiteX414" fmla="*/ 9061 w 10000"/>
                  <a:gd name="connsiteY414" fmla="*/ 4113 h 10141"/>
                  <a:gd name="connsiteX415" fmla="*/ 9037 w 10000"/>
                  <a:gd name="connsiteY415" fmla="*/ 4025 h 10141"/>
                  <a:gd name="connsiteX416" fmla="*/ 9037 w 10000"/>
                  <a:gd name="connsiteY416" fmla="*/ 3949 h 10141"/>
                  <a:gd name="connsiteX417" fmla="*/ 9013 w 10000"/>
                  <a:gd name="connsiteY417" fmla="*/ 3873 h 10141"/>
                  <a:gd name="connsiteX418" fmla="*/ 9013 w 10000"/>
                  <a:gd name="connsiteY418" fmla="*/ 3797 h 10141"/>
                  <a:gd name="connsiteX419" fmla="*/ 9001 w 10000"/>
                  <a:gd name="connsiteY419" fmla="*/ 3727 h 10141"/>
                  <a:gd name="connsiteX420" fmla="*/ 8989 w 10000"/>
                  <a:gd name="connsiteY420" fmla="*/ 3664 h 10141"/>
                  <a:gd name="connsiteX421" fmla="*/ 8977 w 10000"/>
                  <a:gd name="connsiteY421" fmla="*/ 3588 h 10141"/>
                  <a:gd name="connsiteX422" fmla="*/ 8977 w 10000"/>
                  <a:gd name="connsiteY422" fmla="*/ 3525 h 10141"/>
                  <a:gd name="connsiteX423" fmla="*/ 8953 w 10000"/>
                  <a:gd name="connsiteY423" fmla="*/ 3449 h 10141"/>
                  <a:gd name="connsiteX424" fmla="*/ 8953 w 10000"/>
                  <a:gd name="connsiteY424" fmla="*/ 3379 h 10141"/>
                  <a:gd name="connsiteX425" fmla="*/ 8941 w 10000"/>
                  <a:gd name="connsiteY425" fmla="*/ 3316 h 10141"/>
                  <a:gd name="connsiteX426" fmla="*/ 8929 w 10000"/>
                  <a:gd name="connsiteY426" fmla="*/ 3240 h 10141"/>
                  <a:gd name="connsiteX427" fmla="*/ 8923 w 10000"/>
                  <a:gd name="connsiteY427" fmla="*/ 3177 h 10141"/>
                  <a:gd name="connsiteX428" fmla="*/ 8923 w 10000"/>
                  <a:gd name="connsiteY428" fmla="*/ 3120 h 10141"/>
                  <a:gd name="connsiteX429" fmla="*/ 8911 w 10000"/>
                  <a:gd name="connsiteY429" fmla="*/ 3057 h 10141"/>
                  <a:gd name="connsiteX430" fmla="*/ 8900 w 10000"/>
                  <a:gd name="connsiteY430" fmla="*/ 2994 h 10141"/>
                  <a:gd name="connsiteX431" fmla="*/ 8888 w 10000"/>
                  <a:gd name="connsiteY431" fmla="*/ 2930 h 10141"/>
                  <a:gd name="connsiteX432" fmla="*/ 8876 w 10000"/>
                  <a:gd name="connsiteY432" fmla="*/ 2867 h 10141"/>
                  <a:gd name="connsiteX433" fmla="*/ 8864 w 10000"/>
                  <a:gd name="connsiteY433" fmla="*/ 2804 h 10141"/>
                  <a:gd name="connsiteX434" fmla="*/ 8864 w 10000"/>
                  <a:gd name="connsiteY434" fmla="*/ 2760 h 10141"/>
                  <a:gd name="connsiteX435" fmla="*/ 8852 w 10000"/>
                  <a:gd name="connsiteY435" fmla="*/ 2696 h 10141"/>
                  <a:gd name="connsiteX436" fmla="*/ 8852 w 10000"/>
                  <a:gd name="connsiteY436" fmla="*/ 2633 h 10141"/>
                  <a:gd name="connsiteX437" fmla="*/ 8840 w 10000"/>
                  <a:gd name="connsiteY437" fmla="*/ 2582 h 10141"/>
                  <a:gd name="connsiteX438" fmla="*/ 8840 w 10000"/>
                  <a:gd name="connsiteY438" fmla="*/ 2532 h 10141"/>
                  <a:gd name="connsiteX439" fmla="*/ 8828 w 10000"/>
                  <a:gd name="connsiteY439" fmla="*/ 2469 h 10141"/>
                  <a:gd name="connsiteX440" fmla="*/ 8816 w 10000"/>
                  <a:gd name="connsiteY440" fmla="*/ 2424 h 10141"/>
                  <a:gd name="connsiteX441" fmla="*/ 8804 w 10000"/>
                  <a:gd name="connsiteY441" fmla="*/ 2374 h 10141"/>
                  <a:gd name="connsiteX442" fmla="*/ 8804 w 10000"/>
                  <a:gd name="connsiteY442" fmla="*/ 2323 h 10141"/>
                  <a:gd name="connsiteX443" fmla="*/ 8792 w 10000"/>
                  <a:gd name="connsiteY443" fmla="*/ 2273 h 10141"/>
                  <a:gd name="connsiteX444" fmla="*/ 8792 w 10000"/>
                  <a:gd name="connsiteY444" fmla="*/ 2222 h 10141"/>
                  <a:gd name="connsiteX445" fmla="*/ 8780 w 10000"/>
                  <a:gd name="connsiteY445" fmla="*/ 2171 h 10141"/>
                  <a:gd name="connsiteX446" fmla="*/ 8780 w 10000"/>
                  <a:gd name="connsiteY446" fmla="*/ 2133 h 10141"/>
                  <a:gd name="connsiteX447" fmla="*/ 8768 w 10000"/>
                  <a:gd name="connsiteY447" fmla="*/ 2102 h 10141"/>
                  <a:gd name="connsiteX448" fmla="*/ 8756 w 10000"/>
                  <a:gd name="connsiteY448" fmla="*/ 2051 h 10141"/>
                  <a:gd name="connsiteX449" fmla="*/ 8744 w 10000"/>
                  <a:gd name="connsiteY449" fmla="*/ 2013 h 10141"/>
                  <a:gd name="connsiteX450" fmla="*/ 8744 w 10000"/>
                  <a:gd name="connsiteY450" fmla="*/ 1975 h 10141"/>
                  <a:gd name="connsiteX451" fmla="*/ 8744 w 10000"/>
                  <a:gd name="connsiteY451" fmla="*/ 1937 h 10141"/>
                  <a:gd name="connsiteX452" fmla="*/ 8732 w 10000"/>
                  <a:gd name="connsiteY452" fmla="*/ 1899 h 10141"/>
                  <a:gd name="connsiteX453" fmla="*/ 8732 w 10000"/>
                  <a:gd name="connsiteY453" fmla="*/ 1874 h 10141"/>
                  <a:gd name="connsiteX454" fmla="*/ 8732 w 10000"/>
                  <a:gd name="connsiteY454" fmla="*/ 1849 h 10141"/>
                  <a:gd name="connsiteX455" fmla="*/ 8720 w 10000"/>
                  <a:gd name="connsiteY455" fmla="*/ 1792 h 10141"/>
                  <a:gd name="connsiteX456" fmla="*/ 8708 w 10000"/>
                  <a:gd name="connsiteY456" fmla="*/ 1741 h 10141"/>
                  <a:gd name="connsiteX457" fmla="*/ 8696 w 10000"/>
                  <a:gd name="connsiteY457" fmla="*/ 1691 h 10141"/>
                  <a:gd name="connsiteX458" fmla="*/ 8696 w 10000"/>
                  <a:gd name="connsiteY458" fmla="*/ 1665 h 10141"/>
                  <a:gd name="connsiteX459" fmla="*/ 8696 w 10000"/>
                  <a:gd name="connsiteY459" fmla="*/ 1615 h 10141"/>
                  <a:gd name="connsiteX460" fmla="*/ 8086 w 10000"/>
                  <a:gd name="connsiteY460" fmla="*/ 205 h 10141"/>
                  <a:gd name="connsiteX461" fmla="*/ 8295 w 10000"/>
                  <a:gd name="connsiteY461" fmla="*/ 2222 h 10141"/>
                  <a:gd name="connsiteX462" fmla="*/ 8295 w 10000"/>
                  <a:gd name="connsiteY462" fmla="*/ 2235 h 10141"/>
                  <a:gd name="connsiteX463" fmla="*/ 8295 w 10000"/>
                  <a:gd name="connsiteY463" fmla="*/ 2285 h 10141"/>
                  <a:gd name="connsiteX464" fmla="*/ 8295 w 10000"/>
                  <a:gd name="connsiteY464" fmla="*/ 2311 h 10141"/>
                  <a:gd name="connsiteX465" fmla="*/ 8307 w 10000"/>
                  <a:gd name="connsiteY465" fmla="*/ 2361 h 10141"/>
                  <a:gd name="connsiteX466" fmla="*/ 8319 w 10000"/>
                  <a:gd name="connsiteY466" fmla="*/ 2399 h 10141"/>
                  <a:gd name="connsiteX467" fmla="*/ 8331 w 10000"/>
                  <a:gd name="connsiteY467" fmla="*/ 2456 h 10141"/>
                  <a:gd name="connsiteX468" fmla="*/ 8331 w 10000"/>
                  <a:gd name="connsiteY468" fmla="*/ 2519 h 10141"/>
                  <a:gd name="connsiteX469" fmla="*/ 8343 w 10000"/>
                  <a:gd name="connsiteY469" fmla="*/ 2582 h 10141"/>
                  <a:gd name="connsiteX470" fmla="*/ 8343 w 10000"/>
                  <a:gd name="connsiteY470" fmla="*/ 2620 h 10141"/>
                  <a:gd name="connsiteX471" fmla="*/ 8355 w 10000"/>
                  <a:gd name="connsiteY471" fmla="*/ 2658 h 10141"/>
                  <a:gd name="connsiteX472" fmla="*/ 8355 w 10000"/>
                  <a:gd name="connsiteY472" fmla="*/ 2696 h 10141"/>
                  <a:gd name="connsiteX473" fmla="*/ 8367 w 10000"/>
                  <a:gd name="connsiteY473" fmla="*/ 2734 h 10141"/>
                  <a:gd name="connsiteX474" fmla="*/ 8367 w 10000"/>
                  <a:gd name="connsiteY474" fmla="*/ 2785 h 10141"/>
                  <a:gd name="connsiteX475" fmla="*/ 8391 w 10000"/>
                  <a:gd name="connsiteY475" fmla="*/ 2817 h 10141"/>
                  <a:gd name="connsiteX476" fmla="*/ 8391 w 10000"/>
                  <a:gd name="connsiteY476" fmla="*/ 2854 h 10141"/>
                  <a:gd name="connsiteX477" fmla="*/ 8403 w 10000"/>
                  <a:gd name="connsiteY477" fmla="*/ 2905 h 10141"/>
                  <a:gd name="connsiteX478" fmla="*/ 8403 w 10000"/>
                  <a:gd name="connsiteY478" fmla="*/ 2943 h 10141"/>
                  <a:gd name="connsiteX479" fmla="*/ 8415 w 10000"/>
                  <a:gd name="connsiteY479" fmla="*/ 2994 h 10141"/>
                  <a:gd name="connsiteX480" fmla="*/ 8427 w 10000"/>
                  <a:gd name="connsiteY480" fmla="*/ 3044 h 10141"/>
                  <a:gd name="connsiteX481" fmla="*/ 8439 w 10000"/>
                  <a:gd name="connsiteY481" fmla="*/ 3107 h 10141"/>
                  <a:gd name="connsiteX482" fmla="*/ 8439 w 10000"/>
                  <a:gd name="connsiteY482" fmla="*/ 3152 h 10141"/>
                  <a:gd name="connsiteX483" fmla="*/ 8451 w 10000"/>
                  <a:gd name="connsiteY483" fmla="*/ 3202 h 10141"/>
                  <a:gd name="connsiteX484" fmla="*/ 8451 w 10000"/>
                  <a:gd name="connsiteY484" fmla="*/ 3240 h 10141"/>
                  <a:gd name="connsiteX485" fmla="*/ 8463 w 10000"/>
                  <a:gd name="connsiteY485" fmla="*/ 3304 h 10141"/>
                  <a:gd name="connsiteX486" fmla="*/ 8463 w 10000"/>
                  <a:gd name="connsiteY486" fmla="*/ 3354 h 10141"/>
                  <a:gd name="connsiteX487" fmla="*/ 8475 w 10000"/>
                  <a:gd name="connsiteY487" fmla="*/ 3417 h 10141"/>
                  <a:gd name="connsiteX488" fmla="*/ 8475 w 10000"/>
                  <a:gd name="connsiteY488" fmla="*/ 3474 h 10141"/>
                  <a:gd name="connsiteX489" fmla="*/ 8487 w 10000"/>
                  <a:gd name="connsiteY489" fmla="*/ 3525 h 10141"/>
                  <a:gd name="connsiteX490" fmla="*/ 8499 w 10000"/>
                  <a:gd name="connsiteY490" fmla="*/ 3588 h 10141"/>
                  <a:gd name="connsiteX491" fmla="*/ 8511 w 10000"/>
                  <a:gd name="connsiteY491" fmla="*/ 3651 h 10141"/>
                  <a:gd name="connsiteX492" fmla="*/ 8523 w 10000"/>
                  <a:gd name="connsiteY492" fmla="*/ 3715 h 10141"/>
                  <a:gd name="connsiteX493" fmla="*/ 8535 w 10000"/>
                  <a:gd name="connsiteY493" fmla="*/ 3765 h 10141"/>
                  <a:gd name="connsiteX494" fmla="*/ 8535 w 10000"/>
                  <a:gd name="connsiteY494" fmla="*/ 3822 h 10141"/>
                  <a:gd name="connsiteX495" fmla="*/ 8547 w 10000"/>
                  <a:gd name="connsiteY495" fmla="*/ 3885 h 10141"/>
                  <a:gd name="connsiteX496" fmla="*/ 8559 w 10000"/>
                  <a:gd name="connsiteY496" fmla="*/ 3961 h 10141"/>
                  <a:gd name="connsiteX497" fmla="*/ 8571 w 10000"/>
                  <a:gd name="connsiteY497" fmla="*/ 4025 h 10141"/>
                  <a:gd name="connsiteX498" fmla="*/ 8571 w 10000"/>
                  <a:gd name="connsiteY498" fmla="*/ 4088 h 10141"/>
                  <a:gd name="connsiteX499" fmla="*/ 8583 w 10000"/>
                  <a:gd name="connsiteY499" fmla="*/ 4145 h 10141"/>
                  <a:gd name="connsiteX500" fmla="*/ 8583 w 10000"/>
                  <a:gd name="connsiteY500" fmla="*/ 4208 h 10141"/>
                  <a:gd name="connsiteX501" fmla="*/ 8594 w 10000"/>
                  <a:gd name="connsiteY501" fmla="*/ 4284 h 10141"/>
                  <a:gd name="connsiteX502" fmla="*/ 8594 w 10000"/>
                  <a:gd name="connsiteY502" fmla="*/ 4360 h 10141"/>
                  <a:gd name="connsiteX503" fmla="*/ 8606 w 10000"/>
                  <a:gd name="connsiteY503" fmla="*/ 4423 h 10141"/>
                  <a:gd name="connsiteX504" fmla="*/ 8612 w 10000"/>
                  <a:gd name="connsiteY504" fmla="*/ 4493 h 10141"/>
                  <a:gd name="connsiteX505" fmla="*/ 8624 w 10000"/>
                  <a:gd name="connsiteY505" fmla="*/ 4556 h 10141"/>
                  <a:gd name="connsiteX506" fmla="*/ 8636 w 10000"/>
                  <a:gd name="connsiteY506" fmla="*/ 4632 h 10141"/>
                  <a:gd name="connsiteX507" fmla="*/ 8636 w 10000"/>
                  <a:gd name="connsiteY507" fmla="*/ 4695 h 10141"/>
                  <a:gd name="connsiteX508" fmla="*/ 8648 w 10000"/>
                  <a:gd name="connsiteY508" fmla="*/ 4771 h 10141"/>
                  <a:gd name="connsiteX509" fmla="*/ 8660 w 10000"/>
                  <a:gd name="connsiteY509" fmla="*/ 4841 h 10141"/>
                  <a:gd name="connsiteX510" fmla="*/ 8660 w 10000"/>
                  <a:gd name="connsiteY510" fmla="*/ 4916 h 10141"/>
                  <a:gd name="connsiteX511" fmla="*/ 8672 w 10000"/>
                  <a:gd name="connsiteY511" fmla="*/ 4980 h 10141"/>
                  <a:gd name="connsiteX512" fmla="*/ 8684 w 10000"/>
                  <a:gd name="connsiteY512" fmla="*/ 5056 h 10141"/>
                  <a:gd name="connsiteX513" fmla="*/ 8696 w 10000"/>
                  <a:gd name="connsiteY513" fmla="*/ 5125 h 10141"/>
                  <a:gd name="connsiteX514" fmla="*/ 8696 w 10000"/>
                  <a:gd name="connsiteY514" fmla="*/ 5201 h 10141"/>
                  <a:gd name="connsiteX515" fmla="*/ 8696 w 10000"/>
                  <a:gd name="connsiteY515" fmla="*/ 5264 h 10141"/>
                  <a:gd name="connsiteX516" fmla="*/ 8708 w 10000"/>
                  <a:gd name="connsiteY516" fmla="*/ 5340 h 10141"/>
                  <a:gd name="connsiteX517" fmla="*/ 8720 w 10000"/>
                  <a:gd name="connsiteY517" fmla="*/ 5416 h 10141"/>
                  <a:gd name="connsiteX518" fmla="*/ 8720 w 10000"/>
                  <a:gd name="connsiteY518" fmla="*/ 5473 h 10141"/>
                  <a:gd name="connsiteX519" fmla="*/ 8732 w 10000"/>
                  <a:gd name="connsiteY519" fmla="*/ 5549 h 10141"/>
                  <a:gd name="connsiteX520" fmla="*/ 8744 w 10000"/>
                  <a:gd name="connsiteY520" fmla="*/ 5625 h 10141"/>
                  <a:gd name="connsiteX521" fmla="*/ 8756 w 10000"/>
                  <a:gd name="connsiteY521" fmla="*/ 5701 h 10141"/>
                  <a:gd name="connsiteX522" fmla="*/ 8768 w 10000"/>
                  <a:gd name="connsiteY522" fmla="*/ 5751 h 10141"/>
                  <a:gd name="connsiteX523" fmla="*/ 8780 w 10000"/>
                  <a:gd name="connsiteY523" fmla="*/ 5821 h 10141"/>
                  <a:gd name="connsiteX524" fmla="*/ 8780 w 10000"/>
                  <a:gd name="connsiteY524" fmla="*/ 5884 h 10141"/>
                  <a:gd name="connsiteX525" fmla="*/ 8792 w 10000"/>
                  <a:gd name="connsiteY525" fmla="*/ 5960 h 10141"/>
                  <a:gd name="connsiteX526" fmla="*/ 8804 w 10000"/>
                  <a:gd name="connsiteY526" fmla="*/ 6011 h 10141"/>
                  <a:gd name="connsiteX527" fmla="*/ 8816 w 10000"/>
                  <a:gd name="connsiteY527" fmla="*/ 6087 h 10141"/>
                  <a:gd name="connsiteX528" fmla="*/ 8816 w 10000"/>
                  <a:gd name="connsiteY528" fmla="*/ 6144 h 10141"/>
                  <a:gd name="connsiteX529" fmla="*/ 8840 w 10000"/>
                  <a:gd name="connsiteY529" fmla="*/ 6207 h 10141"/>
                  <a:gd name="connsiteX530" fmla="*/ 8840 w 10000"/>
                  <a:gd name="connsiteY530" fmla="*/ 6270 h 10141"/>
                  <a:gd name="connsiteX531" fmla="*/ 8852 w 10000"/>
                  <a:gd name="connsiteY531" fmla="*/ 6333 h 10141"/>
                  <a:gd name="connsiteX532" fmla="*/ 8864 w 10000"/>
                  <a:gd name="connsiteY532" fmla="*/ 6397 h 10141"/>
                  <a:gd name="connsiteX533" fmla="*/ 8876 w 10000"/>
                  <a:gd name="connsiteY533" fmla="*/ 6453 h 10141"/>
                  <a:gd name="connsiteX534" fmla="*/ 8888 w 10000"/>
                  <a:gd name="connsiteY534" fmla="*/ 6517 h 10141"/>
                  <a:gd name="connsiteX535" fmla="*/ 8911 w 10000"/>
                  <a:gd name="connsiteY535" fmla="*/ 6567 h 10141"/>
                  <a:gd name="connsiteX536" fmla="*/ 8911 w 10000"/>
                  <a:gd name="connsiteY536" fmla="*/ 6631 h 10141"/>
                  <a:gd name="connsiteX537" fmla="*/ 8929 w 10000"/>
                  <a:gd name="connsiteY537" fmla="*/ 6694 h 10141"/>
                  <a:gd name="connsiteX538" fmla="*/ 8929 w 10000"/>
                  <a:gd name="connsiteY538" fmla="*/ 6744 h 10141"/>
                  <a:gd name="connsiteX539" fmla="*/ 8953 w 10000"/>
                  <a:gd name="connsiteY539" fmla="*/ 6789 h 10141"/>
                  <a:gd name="connsiteX540" fmla="*/ 8953 w 10000"/>
                  <a:gd name="connsiteY540" fmla="*/ 6839 h 10141"/>
                  <a:gd name="connsiteX541" fmla="*/ 8977 w 10000"/>
                  <a:gd name="connsiteY541" fmla="*/ 6903 h 10141"/>
                  <a:gd name="connsiteX542" fmla="*/ 8989 w 10000"/>
                  <a:gd name="connsiteY542" fmla="*/ 6953 h 10141"/>
                  <a:gd name="connsiteX543" fmla="*/ 9001 w 10000"/>
                  <a:gd name="connsiteY543" fmla="*/ 7004 h 10141"/>
                  <a:gd name="connsiteX544" fmla="*/ 9013 w 10000"/>
                  <a:gd name="connsiteY544" fmla="*/ 7054 h 10141"/>
                  <a:gd name="connsiteX545" fmla="*/ 9037 w 10000"/>
                  <a:gd name="connsiteY545" fmla="*/ 7099 h 10141"/>
                  <a:gd name="connsiteX546" fmla="*/ 9037 w 10000"/>
                  <a:gd name="connsiteY546" fmla="*/ 7137 h 10141"/>
                  <a:gd name="connsiteX547" fmla="*/ 9049 w 10000"/>
                  <a:gd name="connsiteY547" fmla="*/ 7187 h 10141"/>
                  <a:gd name="connsiteX548" fmla="*/ 9061 w 10000"/>
                  <a:gd name="connsiteY548" fmla="*/ 7238 h 10141"/>
                  <a:gd name="connsiteX549" fmla="*/ 9073 w 10000"/>
                  <a:gd name="connsiteY549" fmla="*/ 7276 h 10141"/>
                  <a:gd name="connsiteX550" fmla="*/ 9085 w 10000"/>
                  <a:gd name="connsiteY550" fmla="*/ 7326 h 10141"/>
                  <a:gd name="connsiteX551" fmla="*/ 9097 w 10000"/>
                  <a:gd name="connsiteY551" fmla="*/ 7364 h 10141"/>
                  <a:gd name="connsiteX552" fmla="*/ 9097 w 10000"/>
                  <a:gd name="connsiteY552" fmla="*/ 7402 h 10141"/>
                  <a:gd name="connsiteX553" fmla="*/ 9121 w 10000"/>
                  <a:gd name="connsiteY553" fmla="*/ 7447 h 10141"/>
                  <a:gd name="connsiteX554" fmla="*/ 9133 w 10000"/>
                  <a:gd name="connsiteY554" fmla="*/ 7510 h 10141"/>
                  <a:gd name="connsiteX555" fmla="*/ 9157 w 10000"/>
                  <a:gd name="connsiteY555" fmla="*/ 7586 h 10141"/>
                  <a:gd name="connsiteX556" fmla="*/ 9181 w 10000"/>
                  <a:gd name="connsiteY556" fmla="*/ 7636 h 10141"/>
                  <a:gd name="connsiteX557" fmla="*/ 9193 w 10000"/>
                  <a:gd name="connsiteY557" fmla="*/ 7700 h 10141"/>
                  <a:gd name="connsiteX558" fmla="*/ 9205 w 10000"/>
                  <a:gd name="connsiteY558" fmla="*/ 7750 h 10141"/>
                  <a:gd name="connsiteX559" fmla="*/ 9217 w 10000"/>
                  <a:gd name="connsiteY559" fmla="*/ 7794 h 10141"/>
                  <a:gd name="connsiteX560" fmla="*/ 9228 w 10000"/>
                  <a:gd name="connsiteY560" fmla="*/ 7820 h 10141"/>
                  <a:gd name="connsiteX561" fmla="*/ 9240 w 10000"/>
                  <a:gd name="connsiteY561" fmla="*/ 7870 h 10141"/>
                  <a:gd name="connsiteX562" fmla="*/ 9246 w 10000"/>
                  <a:gd name="connsiteY562" fmla="*/ 7908 h 10141"/>
                  <a:gd name="connsiteX563" fmla="*/ 9258 w 10000"/>
                  <a:gd name="connsiteY563" fmla="*/ 7921 h 10141"/>
                  <a:gd name="connsiteX564" fmla="*/ 9246 w 10000"/>
                  <a:gd name="connsiteY564" fmla="*/ 7921 h 10141"/>
                  <a:gd name="connsiteX565" fmla="*/ 9240 w 10000"/>
                  <a:gd name="connsiteY565" fmla="*/ 7921 h 10141"/>
                  <a:gd name="connsiteX566" fmla="*/ 9217 w 10000"/>
                  <a:gd name="connsiteY566" fmla="*/ 7934 h 10141"/>
                  <a:gd name="connsiteX567" fmla="*/ 9193 w 10000"/>
                  <a:gd name="connsiteY567" fmla="*/ 7946 h 10141"/>
                  <a:gd name="connsiteX568" fmla="*/ 9145 w 10000"/>
                  <a:gd name="connsiteY568" fmla="*/ 7946 h 10141"/>
                  <a:gd name="connsiteX569" fmla="*/ 9097 w 10000"/>
                  <a:gd name="connsiteY569" fmla="*/ 7971 h 10141"/>
                  <a:gd name="connsiteX570" fmla="*/ 9037 w 10000"/>
                  <a:gd name="connsiteY570" fmla="*/ 7997 h 10141"/>
                  <a:gd name="connsiteX571" fmla="*/ 8977 w 10000"/>
                  <a:gd name="connsiteY571" fmla="*/ 8009 h 10141"/>
                  <a:gd name="connsiteX572" fmla="*/ 8941 w 10000"/>
                  <a:gd name="connsiteY572" fmla="*/ 8022 h 10141"/>
                  <a:gd name="connsiteX573" fmla="*/ 8911 w 10000"/>
                  <a:gd name="connsiteY573" fmla="*/ 8035 h 10141"/>
                  <a:gd name="connsiteX574" fmla="*/ 8864 w 10000"/>
                  <a:gd name="connsiteY574" fmla="*/ 8035 h 10141"/>
                  <a:gd name="connsiteX575" fmla="*/ 8828 w 10000"/>
                  <a:gd name="connsiteY575" fmla="*/ 8047 h 10141"/>
                  <a:gd name="connsiteX576" fmla="*/ 8792 w 10000"/>
                  <a:gd name="connsiteY576" fmla="*/ 8060 h 10141"/>
                  <a:gd name="connsiteX577" fmla="*/ 8744 w 10000"/>
                  <a:gd name="connsiteY577" fmla="*/ 8073 h 10141"/>
                  <a:gd name="connsiteX578" fmla="*/ 8696 w 10000"/>
                  <a:gd name="connsiteY578" fmla="*/ 8085 h 10141"/>
                  <a:gd name="connsiteX579" fmla="*/ 8660 w 10000"/>
                  <a:gd name="connsiteY579" fmla="*/ 8104 h 10141"/>
                  <a:gd name="connsiteX580" fmla="*/ 8606 w 10000"/>
                  <a:gd name="connsiteY580" fmla="*/ 8117 h 10141"/>
                  <a:gd name="connsiteX581" fmla="*/ 8559 w 10000"/>
                  <a:gd name="connsiteY581" fmla="*/ 8130 h 10141"/>
                  <a:gd name="connsiteX582" fmla="*/ 8511 w 10000"/>
                  <a:gd name="connsiteY582" fmla="*/ 8142 h 10141"/>
                  <a:gd name="connsiteX583" fmla="*/ 8463 w 10000"/>
                  <a:gd name="connsiteY583" fmla="*/ 8168 h 10141"/>
                  <a:gd name="connsiteX584" fmla="*/ 8403 w 10000"/>
                  <a:gd name="connsiteY584" fmla="*/ 8180 h 10141"/>
                  <a:gd name="connsiteX585" fmla="*/ 8343 w 10000"/>
                  <a:gd name="connsiteY585" fmla="*/ 8193 h 10141"/>
                  <a:gd name="connsiteX586" fmla="*/ 8295 w 10000"/>
                  <a:gd name="connsiteY586" fmla="*/ 8206 h 10141"/>
                  <a:gd name="connsiteX587" fmla="*/ 8254 w 10000"/>
                  <a:gd name="connsiteY587" fmla="*/ 8231 h 10141"/>
                  <a:gd name="connsiteX588" fmla="*/ 8182 w 10000"/>
                  <a:gd name="connsiteY588" fmla="*/ 8243 h 10141"/>
                  <a:gd name="connsiteX589" fmla="*/ 8122 w 10000"/>
                  <a:gd name="connsiteY589" fmla="*/ 8256 h 10141"/>
                  <a:gd name="connsiteX590" fmla="*/ 8062 w 10000"/>
                  <a:gd name="connsiteY590" fmla="*/ 8269 h 10141"/>
                  <a:gd name="connsiteX591" fmla="*/ 8002 w 10000"/>
                  <a:gd name="connsiteY591" fmla="*/ 8294 h 10141"/>
                  <a:gd name="connsiteX592" fmla="*/ 7949 w 10000"/>
                  <a:gd name="connsiteY592" fmla="*/ 8307 h 10141"/>
                  <a:gd name="connsiteX593" fmla="*/ 7889 w 10000"/>
                  <a:gd name="connsiteY593" fmla="*/ 8319 h 10141"/>
                  <a:gd name="connsiteX594" fmla="*/ 7817 w 10000"/>
                  <a:gd name="connsiteY594" fmla="*/ 8345 h 10141"/>
                  <a:gd name="connsiteX595" fmla="*/ 7757 w 10000"/>
                  <a:gd name="connsiteY595" fmla="*/ 8357 h 10141"/>
                  <a:gd name="connsiteX596" fmla="*/ 7685 w 10000"/>
                  <a:gd name="connsiteY596" fmla="*/ 8370 h 10141"/>
                  <a:gd name="connsiteX597" fmla="*/ 7632 w 10000"/>
                  <a:gd name="connsiteY597" fmla="*/ 8395 h 10141"/>
                  <a:gd name="connsiteX598" fmla="*/ 7560 w 10000"/>
                  <a:gd name="connsiteY598" fmla="*/ 8408 h 10141"/>
                  <a:gd name="connsiteX599" fmla="*/ 7488 w 10000"/>
                  <a:gd name="connsiteY599" fmla="*/ 8414 h 10141"/>
                  <a:gd name="connsiteX600" fmla="*/ 7416 w 10000"/>
                  <a:gd name="connsiteY600" fmla="*/ 8427 h 10141"/>
                  <a:gd name="connsiteX601" fmla="*/ 7356 w 10000"/>
                  <a:gd name="connsiteY601" fmla="*/ 8452 h 10141"/>
                  <a:gd name="connsiteX602" fmla="*/ 7291 w 10000"/>
                  <a:gd name="connsiteY602" fmla="*/ 8465 h 10141"/>
                  <a:gd name="connsiteX603" fmla="*/ 7219 w 10000"/>
                  <a:gd name="connsiteY603" fmla="*/ 8490 h 10141"/>
                  <a:gd name="connsiteX604" fmla="*/ 7147 w 10000"/>
                  <a:gd name="connsiteY604" fmla="*/ 8503 h 10141"/>
                  <a:gd name="connsiteX605" fmla="*/ 7075 w 10000"/>
                  <a:gd name="connsiteY605" fmla="*/ 8515 h 10141"/>
                  <a:gd name="connsiteX606" fmla="*/ 7010 w 10000"/>
                  <a:gd name="connsiteY606" fmla="*/ 8528 h 10141"/>
                  <a:gd name="connsiteX607" fmla="*/ 6938 w 10000"/>
                  <a:gd name="connsiteY607" fmla="*/ 8553 h 10141"/>
                  <a:gd name="connsiteX608" fmla="*/ 6866 w 10000"/>
                  <a:gd name="connsiteY608" fmla="*/ 8566 h 10141"/>
                  <a:gd name="connsiteX609" fmla="*/ 6782 w 10000"/>
                  <a:gd name="connsiteY609" fmla="*/ 8579 h 10141"/>
                  <a:gd name="connsiteX610" fmla="*/ 6711 w 10000"/>
                  <a:gd name="connsiteY610" fmla="*/ 8591 h 10141"/>
                  <a:gd name="connsiteX611" fmla="*/ 6645 w 10000"/>
                  <a:gd name="connsiteY611" fmla="*/ 8604 h 10141"/>
                  <a:gd name="connsiteX612" fmla="*/ 6573 w 10000"/>
                  <a:gd name="connsiteY612" fmla="*/ 8617 h 10141"/>
                  <a:gd name="connsiteX613" fmla="*/ 6501 w 10000"/>
                  <a:gd name="connsiteY613" fmla="*/ 8629 h 10141"/>
                  <a:gd name="connsiteX614" fmla="*/ 6429 w 10000"/>
                  <a:gd name="connsiteY614" fmla="*/ 8655 h 10141"/>
                  <a:gd name="connsiteX615" fmla="*/ 6364 w 10000"/>
                  <a:gd name="connsiteY615" fmla="*/ 8667 h 10141"/>
                  <a:gd name="connsiteX616" fmla="*/ 6292 w 10000"/>
                  <a:gd name="connsiteY616" fmla="*/ 8680 h 10141"/>
                  <a:gd name="connsiteX617" fmla="*/ 6208 w 10000"/>
                  <a:gd name="connsiteY617" fmla="*/ 8693 h 10141"/>
                  <a:gd name="connsiteX618" fmla="*/ 6136 w 10000"/>
                  <a:gd name="connsiteY618" fmla="*/ 8705 h 10141"/>
                  <a:gd name="connsiteX619" fmla="*/ 6065 w 10000"/>
                  <a:gd name="connsiteY619" fmla="*/ 8718 h 10141"/>
                  <a:gd name="connsiteX620" fmla="*/ 5999 w 10000"/>
                  <a:gd name="connsiteY620" fmla="*/ 8731 h 10141"/>
                  <a:gd name="connsiteX621" fmla="*/ 5927 w 10000"/>
                  <a:gd name="connsiteY621" fmla="*/ 8743 h 10141"/>
                  <a:gd name="connsiteX622" fmla="*/ 5843 w 10000"/>
                  <a:gd name="connsiteY622" fmla="*/ 8743 h 10141"/>
                  <a:gd name="connsiteX623" fmla="*/ 5772 w 10000"/>
                  <a:gd name="connsiteY623" fmla="*/ 8749 h 10141"/>
                  <a:gd name="connsiteX624" fmla="*/ 5706 w 10000"/>
                  <a:gd name="connsiteY624" fmla="*/ 8762 h 10141"/>
                  <a:gd name="connsiteX625" fmla="*/ 5634 w 10000"/>
                  <a:gd name="connsiteY625" fmla="*/ 8775 h 10141"/>
                  <a:gd name="connsiteX626" fmla="*/ 5550 w 10000"/>
                  <a:gd name="connsiteY626" fmla="*/ 8787 h 10141"/>
                  <a:gd name="connsiteX627" fmla="*/ 5478 w 10000"/>
                  <a:gd name="connsiteY627" fmla="*/ 8813 h 10141"/>
                  <a:gd name="connsiteX628" fmla="*/ 5413 w 10000"/>
                  <a:gd name="connsiteY628" fmla="*/ 8825 h 10141"/>
                  <a:gd name="connsiteX629" fmla="*/ 5329 w 10000"/>
                  <a:gd name="connsiteY629" fmla="*/ 8838 h 10141"/>
                  <a:gd name="connsiteX630" fmla="*/ 5257 w 10000"/>
                  <a:gd name="connsiteY630" fmla="*/ 8851 h 10141"/>
                  <a:gd name="connsiteX631" fmla="*/ 5185 w 10000"/>
                  <a:gd name="connsiteY631" fmla="*/ 8863 h 10141"/>
                  <a:gd name="connsiteX632" fmla="*/ 5114 w 10000"/>
                  <a:gd name="connsiteY632" fmla="*/ 8876 h 10141"/>
                  <a:gd name="connsiteX633" fmla="*/ 5036 w 10000"/>
                  <a:gd name="connsiteY633" fmla="*/ 8889 h 10141"/>
                  <a:gd name="connsiteX634" fmla="*/ 4964 w 10000"/>
                  <a:gd name="connsiteY634" fmla="*/ 8901 h 10141"/>
                  <a:gd name="connsiteX635" fmla="*/ 4892 w 10000"/>
                  <a:gd name="connsiteY635" fmla="*/ 8927 h 10141"/>
                  <a:gd name="connsiteX636" fmla="*/ 4821 w 10000"/>
                  <a:gd name="connsiteY636" fmla="*/ 8939 h 10141"/>
                  <a:gd name="connsiteX637" fmla="*/ 4755 w 10000"/>
                  <a:gd name="connsiteY637" fmla="*/ 8952 h 10141"/>
                  <a:gd name="connsiteX638" fmla="*/ 4671 w 10000"/>
                  <a:gd name="connsiteY638" fmla="*/ 8965 h 10141"/>
                  <a:gd name="connsiteX639" fmla="*/ 4599 w 10000"/>
                  <a:gd name="connsiteY639" fmla="*/ 8977 h 10141"/>
                  <a:gd name="connsiteX640" fmla="*/ 4528 w 10000"/>
                  <a:gd name="connsiteY640" fmla="*/ 8990 h 10141"/>
                  <a:gd name="connsiteX641" fmla="*/ 4462 w 10000"/>
                  <a:gd name="connsiteY641" fmla="*/ 9002 h 10141"/>
                  <a:gd name="connsiteX642" fmla="*/ 4390 w 10000"/>
                  <a:gd name="connsiteY642" fmla="*/ 9015 h 10141"/>
                  <a:gd name="connsiteX643" fmla="*/ 4330 w 10000"/>
                  <a:gd name="connsiteY643" fmla="*/ 9040 h 10141"/>
                  <a:gd name="connsiteX644" fmla="*/ 4258 w 10000"/>
                  <a:gd name="connsiteY644" fmla="*/ 9053 h 10141"/>
                  <a:gd name="connsiteX645" fmla="*/ 4187 w 10000"/>
                  <a:gd name="connsiteY645" fmla="*/ 9066 h 10141"/>
                  <a:gd name="connsiteX646" fmla="*/ 4121 w 10000"/>
                  <a:gd name="connsiteY646" fmla="*/ 9078 h 10141"/>
                  <a:gd name="connsiteX647" fmla="*/ 4061 w 10000"/>
                  <a:gd name="connsiteY647" fmla="*/ 9097 h 10141"/>
                  <a:gd name="connsiteX648" fmla="*/ 3989 w 10000"/>
                  <a:gd name="connsiteY648" fmla="*/ 9110 h 10141"/>
                  <a:gd name="connsiteX649" fmla="*/ 3929 w 10000"/>
                  <a:gd name="connsiteY649" fmla="*/ 9123 h 10141"/>
                  <a:gd name="connsiteX650" fmla="*/ 3870 w 10000"/>
                  <a:gd name="connsiteY650" fmla="*/ 9135 h 10141"/>
                  <a:gd name="connsiteX651" fmla="*/ 3816 w 10000"/>
                  <a:gd name="connsiteY651" fmla="*/ 9148 h 10141"/>
                  <a:gd name="connsiteX652" fmla="*/ 3744 w 10000"/>
                  <a:gd name="connsiteY652" fmla="*/ 9161 h 10141"/>
                  <a:gd name="connsiteX653" fmla="*/ 3684 w 10000"/>
                  <a:gd name="connsiteY653" fmla="*/ 9173 h 10141"/>
                  <a:gd name="connsiteX654" fmla="*/ 3624 w 10000"/>
                  <a:gd name="connsiteY654" fmla="*/ 9186 h 10141"/>
                  <a:gd name="connsiteX655" fmla="*/ 3577 w 10000"/>
                  <a:gd name="connsiteY655" fmla="*/ 9199 h 10141"/>
                  <a:gd name="connsiteX656" fmla="*/ 3523 w 10000"/>
                  <a:gd name="connsiteY656" fmla="*/ 9211 h 10141"/>
                  <a:gd name="connsiteX657" fmla="*/ 3463 w 10000"/>
                  <a:gd name="connsiteY657" fmla="*/ 9224 h 10141"/>
                  <a:gd name="connsiteX658" fmla="*/ 3415 w 10000"/>
                  <a:gd name="connsiteY658" fmla="*/ 9237 h 10141"/>
                  <a:gd name="connsiteX659" fmla="*/ 3367 w 10000"/>
                  <a:gd name="connsiteY659" fmla="*/ 9249 h 10141"/>
                  <a:gd name="connsiteX660" fmla="*/ 3307 w 10000"/>
                  <a:gd name="connsiteY660" fmla="*/ 9262 h 10141"/>
                  <a:gd name="connsiteX661" fmla="*/ 3260 w 10000"/>
                  <a:gd name="connsiteY661" fmla="*/ 9274 h 10141"/>
                  <a:gd name="connsiteX662" fmla="*/ 3212 w 10000"/>
                  <a:gd name="connsiteY662" fmla="*/ 9274 h 10141"/>
                  <a:gd name="connsiteX663" fmla="*/ 3182 w 10000"/>
                  <a:gd name="connsiteY663" fmla="*/ 9287 h 10141"/>
                  <a:gd name="connsiteX664" fmla="*/ 3134 w 10000"/>
                  <a:gd name="connsiteY664" fmla="*/ 9300 h 10141"/>
                  <a:gd name="connsiteX665" fmla="*/ 3086 w 10000"/>
                  <a:gd name="connsiteY665" fmla="*/ 9312 h 10141"/>
                  <a:gd name="connsiteX666" fmla="*/ 3050 w 10000"/>
                  <a:gd name="connsiteY666" fmla="*/ 9325 h 10141"/>
                  <a:gd name="connsiteX667" fmla="*/ 3014 w 10000"/>
                  <a:gd name="connsiteY667" fmla="*/ 9338 h 10141"/>
                  <a:gd name="connsiteX668" fmla="*/ 2978 w 10000"/>
                  <a:gd name="connsiteY668" fmla="*/ 9338 h 10141"/>
                  <a:gd name="connsiteX669" fmla="*/ 2943 w 10000"/>
                  <a:gd name="connsiteY669" fmla="*/ 9350 h 10141"/>
                  <a:gd name="connsiteX670" fmla="*/ 2907 w 10000"/>
                  <a:gd name="connsiteY670" fmla="*/ 9350 h 10141"/>
                  <a:gd name="connsiteX671" fmla="*/ 2889 w 10000"/>
                  <a:gd name="connsiteY671" fmla="*/ 9363 h 10141"/>
                  <a:gd name="connsiteX672" fmla="*/ 2829 w 10000"/>
                  <a:gd name="connsiteY672" fmla="*/ 9376 h 10141"/>
                  <a:gd name="connsiteX673" fmla="*/ 2793 w 10000"/>
                  <a:gd name="connsiteY673" fmla="*/ 9388 h 10141"/>
                  <a:gd name="connsiteX674" fmla="*/ 2757 w 10000"/>
                  <a:gd name="connsiteY674" fmla="*/ 9401 h 10141"/>
                  <a:gd name="connsiteX675" fmla="*/ 2733 w 10000"/>
                  <a:gd name="connsiteY675" fmla="*/ 9401 h 10141"/>
                  <a:gd name="connsiteX676" fmla="*/ 2709 w 10000"/>
                  <a:gd name="connsiteY676" fmla="*/ 9407 h 10141"/>
                  <a:gd name="connsiteX677" fmla="*/ 2709 w 10000"/>
                  <a:gd name="connsiteY677" fmla="*/ 9407 h 10141"/>
                  <a:gd name="connsiteX678" fmla="*/ 2709 w 10000"/>
                  <a:gd name="connsiteY678" fmla="*/ 9401 h 10141"/>
                  <a:gd name="connsiteX679" fmla="*/ 2697 w 10000"/>
                  <a:gd name="connsiteY679" fmla="*/ 9363 h 10141"/>
                  <a:gd name="connsiteX680" fmla="*/ 2697 w 10000"/>
                  <a:gd name="connsiteY680" fmla="*/ 9312 h 10141"/>
                  <a:gd name="connsiteX681" fmla="*/ 2685 w 10000"/>
                  <a:gd name="connsiteY681" fmla="*/ 9287 h 10141"/>
                  <a:gd name="connsiteX682" fmla="*/ 2685 w 10000"/>
                  <a:gd name="connsiteY682" fmla="*/ 9237 h 10141"/>
                  <a:gd name="connsiteX683" fmla="*/ 2685 w 10000"/>
                  <a:gd name="connsiteY683" fmla="*/ 9199 h 10141"/>
                  <a:gd name="connsiteX684" fmla="*/ 2673 w 10000"/>
                  <a:gd name="connsiteY684" fmla="*/ 9123 h 10141"/>
                  <a:gd name="connsiteX685" fmla="*/ 2661 w 10000"/>
                  <a:gd name="connsiteY685" fmla="*/ 9078 h 10141"/>
                  <a:gd name="connsiteX686" fmla="*/ 2661 w 10000"/>
                  <a:gd name="connsiteY686" fmla="*/ 9028 h 10141"/>
                  <a:gd name="connsiteX687" fmla="*/ 2650 w 10000"/>
                  <a:gd name="connsiteY687" fmla="*/ 9002 h 10141"/>
                  <a:gd name="connsiteX688" fmla="*/ 2650 w 10000"/>
                  <a:gd name="connsiteY688" fmla="*/ 8965 h 10141"/>
                  <a:gd name="connsiteX689" fmla="*/ 2650 w 10000"/>
                  <a:gd name="connsiteY689" fmla="*/ 8927 h 10141"/>
                  <a:gd name="connsiteX690" fmla="*/ 2638 w 10000"/>
                  <a:gd name="connsiteY690" fmla="*/ 8876 h 10141"/>
                  <a:gd name="connsiteX691" fmla="*/ 2626 w 10000"/>
                  <a:gd name="connsiteY691" fmla="*/ 8838 h 10141"/>
                  <a:gd name="connsiteX692" fmla="*/ 2626 w 10000"/>
                  <a:gd name="connsiteY692" fmla="*/ 8800 h 10141"/>
                  <a:gd name="connsiteX693" fmla="*/ 2614 w 10000"/>
                  <a:gd name="connsiteY693" fmla="*/ 8762 h 10141"/>
                  <a:gd name="connsiteX694" fmla="*/ 2602 w 10000"/>
                  <a:gd name="connsiteY694" fmla="*/ 8718 h 10141"/>
                  <a:gd name="connsiteX695" fmla="*/ 2602 w 10000"/>
                  <a:gd name="connsiteY695" fmla="*/ 8680 h 10141"/>
                  <a:gd name="connsiteX696" fmla="*/ 2590 w 10000"/>
                  <a:gd name="connsiteY696" fmla="*/ 8629 h 10141"/>
                  <a:gd name="connsiteX697" fmla="*/ 2590 w 10000"/>
                  <a:gd name="connsiteY697" fmla="*/ 8579 h 10141"/>
                  <a:gd name="connsiteX698" fmla="*/ 2578 w 10000"/>
                  <a:gd name="connsiteY698" fmla="*/ 8515 h 10141"/>
                  <a:gd name="connsiteX699" fmla="*/ 2572 w 10000"/>
                  <a:gd name="connsiteY699" fmla="*/ 8465 h 10141"/>
                  <a:gd name="connsiteX700" fmla="*/ 2560 w 10000"/>
                  <a:gd name="connsiteY700" fmla="*/ 8414 h 10141"/>
                  <a:gd name="connsiteX701" fmla="*/ 2548 w 10000"/>
                  <a:gd name="connsiteY701" fmla="*/ 8370 h 10141"/>
                  <a:gd name="connsiteX702" fmla="*/ 2536 w 10000"/>
                  <a:gd name="connsiteY702" fmla="*/ 8307 h 10141"/>
                  <a:gd name="connsiteX703" fmla="*/ 2536 w 10000"/>
                  <a:gd name="connsiteY703" fmla="*/ 8256 h 10141"/>
                  <a:gd name="connsiteX704" fmla="*/ 2524 w 10000"/>
                  <a:gd name="connsiteY704" fmla="*/ 8193 h 10141"/>
                  <a:gd name="connsiteX705" fmla="*/ 2512 w 10000"/>
                  <a:gd name="connsiteY705" fmla="*/ 8142 h 10141"/>
                  <a:gd name="connsiteX706" fmla="*/ 2488 w 10000"/>
                  <a:gd name="connsiteY706" fmla="*/ 8073 h 10141"/>
                  <a:gd name="connsiteX707" fmla="*/ 2476 w 10000"/>
                  <a:gd name="connsiteY707" fmla="*/ 8022 h 10141"/>
                  <a:gd name="connsiteX708" fmla="*/ 2464 w 10000"/>
                  <a:gd name="connsiteY708" fmla="*/ 7946 h 10141"/>
                  <a:gd name="connsiteX709" fmla="*/ 2452 w 10000"/>
                  <a:gd name="connsiteY709" fmla="*/ 7896 h 10141"/>
                  <a:gd name="connsiteX710" fmla="*/ 2440 w 10000"/>
                  <a:gd name="connsiteY710" fmla="*/ 7820 h 10141"/>
                  <a:gd name="connsiteX711" fmla="*/ 2428 w 10000"/>
                  <a:gd name="connsiteY711" fmla="*/ 7756 h 10141"/>
                  <a:gd name="connsiteX712" fmla="*/ 2416 w 10000"/>
                  <a:gd name="connsiteY712" fmla="*/ 7687 h 10141"/>
                  <a:gd name="connsiteX713" fmla="*/ 2404 w 10000"/>
                  <a:gd name="connsiteY713" fmla="*/ 7624 h 10141"/>
                  <a:gd name="connsiteX714" fmla="*/ 2380 w 10000"/>
                  <a:gd name="connsiteY714" fmla="*/ 7548 h 10141"/>
                  <a:gd name="connsiteX715" fmla="*/ 2356 w 10000"/>
                  <a:gd name="connsiteY715" fmla="*/ 7484 h 10141"/>
                  <a:gd name="connsiteX716" fmla="*/ 2344 w 10000"/>
                  <a:gd name="connsiteY716" fmla="*/ 7415 h 10141"/>
                  <a:gd name="connsiteX717" fmla="*/ 2333 w 10000"/>
                  <a:gd name="connsiteY717" fmla="*/ 7339 h 10141"/>
                  <a:gd name="connsiteX718" fmla="*/ 2309 w 10000"/>
                  <a:gd name="connsiteY718" fmla="*/ 7263 h 10141"/>
                  <a:gd name="connsiteX719" fmla="*/ 2297 w 10000"/>
                  <a:gd name="connsiteY719" fmla="*/ 7187 h 10141"/>
                  <a:gd name="connsiteX720" fmla="*/ 2273 w 10000"/>
                  <a:gd name="connsiteY720" fmla="*/ 7111 h 10141"/>
                  <a:gd name="connsiteX721" fmla="*/ 2261 w 10000"/>
                  <a:gd name="connsiteY721" fmla="*/ 7042 h 10141"/>
                  <a:gd name="connsiteX722" fmla="*/ 2243 w 10000"/>
                  <a:gd name="connsiteY722" fmla="*/ 6966 h 10141"/>
                  <a:gd name="connsiteX723" fmla="*/ 2219 w 10000"/>
                  <a:gd name="connsiteY723" fmla="*/ 6877 h 10141"/>
                  <a:gd name="connsiteX724" fmla="*/ 2195 w 10000"/>
                  <a:gd name="connsiteY724" fmla="*/ 6801 h 10141"/>
                  <a:gd name="connsiteX725" fmla="*/ 2171 w 10000"/>
                  <a:gd name="connsiteY725" fmla="*/ 6732 h 10141"/>
                  <a:gd name="connsiteX726" fmla="*/ 2147 w 10000"/>
                  <a:gd name="connsiteY726" fmla="*/ 6643 h 10141"/>
                  <a:gd name="connsiteX727" fmla="*/ 2135 w 10000"/>
                  <a:gd name="connsiteY727" fmla="*/ 6567 h 10141"/>
                  <a:gd name="connsiteX728" fmla="*/ 2111 w 10000"/>
                  <a:gd name="connsiteY728" fmla="*/ 6479 h 10141"/>
                  <a:gd name="connsiteX729" fmla="*/ 2087 w 10000"/>
                  <a:gd name="connsiteY729" fmla="*/ 6409 h 10141"/>
                  <a:gd name="connsiteX730" fmla="*/ 2051 w 10000"/>
                  <a:gd name="connsiteY730" fmla="*/ 6308 h 10141"/>
                  <a:gd name="connsiteX731" fmla="*/ 2028 w 10000"/>
                  <a:gd name="connsiteY731" fmla="*/ 6219 h 10141"/>
                  <a:gd name="connsiteX732" fmla="*/ 2004 w 10000"/>
                  <a:gd name="connsiteY732" fmla="*/ 6131 h 10141"/>
                  <a:gd name="connsiteX733" fmla="*/ 1980 w 10000"/>
                  <a:gd name="connsiteY733" fmla="*/ 6049 h 10141"/>
                  <a:gd name="connsiteX734" fmla="*/ 1944 w 10000"/>
                  <a:gd name="connsiteY734" fmla="*/ 5947 h 10141"/>
                  <a:gd name="connsiteX735" fmla="*/ 1926 w 10000"/>
                  <a:gd name="connsiteY735" fmla="*/ 5859 h 10141"/>
                  <a:gd name="connsiteX736" fmla="*/ 1902 w 10000"/>
                  <a:gd name="connsiteY736" fmla="*/ 5764 h 10141"/>
                  <a:gd name="connsiteX737" fmla="*/ 1878 w 10000"/>
                  <a:gd name="connsiteY737" fmla="*/ 5675 h 10141"/>
                  <a:gd name="connsiteX738" fmla="*/ 1854 w 10000"/>
                  <a:gd name="connsiteY738" fmla="*/ 5574 h 10141"/>
                  <a:gd name="connsiteX739" fmla="*/ 1818 w 10000"/>
                  <a:gd name="connsiteY739" fmla="*/ 5473 h 10141"/>
                  <a:gd name="connsiteX740" fmla="*/ 1794 w 10000"/>
                  <a:gd name="connsiteY740" fmla="*/ 5378 h 10141"/>
                  <a:gd name="connsiteX741" fmla="*/ 1770 w 10000"/>
                  <a:gd name="connsiteY741" fmla="*/ 5277 h 10141"/>
                  <a:gd name="connsiteX742" fmla="*/ 1734 w 10000"/>
                  <a:gd name="connsiteY742" fmla="*/ 5176 h 10141"/>
                  <a:gd name="connsiteX743" fmla="*/ 1711 w 10000"/>
                  <a:gd name="connsiteY743" fmla="*/ 5081 h 10141"/>
                  <a:gd name="connsiteX744" fmla="*/ 1675 w 10000"/>
                  <a:gd name="connsiteY744" fmla="*/ 4980 h 10141"/>
                  <a:gd name="connsiteX745" fmla="*/ 1651 w 10000"/>
                  <a:gd name="connsiteY745" fmla="*/ 4879 h 10141"/>
                  <a:gd name="connsiteX746" fmla="*/ 1615 w 10000"/>
                  <a:gd name="connsiteY746" fmla="*/ 4777 h 10141"/>
                  <a:gd name="connsiteX747" fmla="*/ 1597 w 10000"/>
                  <a:gd name="connsiteY747" fmla="*/ 4670 h 10141"/>
                  <a:gd name="connsiteX748" fmla="*/ 1561 w 10000"/>
                  <a:gd name="connsiteY748" fmla="*/ 4569 h 10141"/>
                  <a:gd name="connsiteX749" fmla="*/ 1537 w 10000"/>
                  <a:gd name="connsiteY749" fmla="*/ 4467 h 10141"/>
                  <a:gd name="connsiteX750" fmla="*/ 1501 w 10000"/>
                  <a:gd name="connsiteY750" fmla="*/ 4372 h 10141"/>
                  <a:gd name="connsiteX751" fmla="*/ 1477 w 10000"/>
                  <a:gd name="connsiteY751" fmla="*/ 4259 h 10141"/>
                  <a:gd name="connsiteX752" fmla="*/ 1441 w 10000"/>
                  <a:gd name="connsiteY752" fmla="*/ 4157 h 10141"/>
                  <a:gd name="connsiteX753" fmla="*/ 1417 w 10000"/>
                  <a:gd name="connsiteY753" fmla="*/ 4063 h 10141"/>
                  <a:gd name="connsiteX754" fmla="*/ 1394 w 10000"/>
                  <a:gd name="connsiteY754" fmla="*/ 3961 h 10141"/>
                  <a:gd name="connsiteX755" fmla="*/ 1370 w 10000"/>
                  <a:gd name="connsiteY755" fmla="*/ 3860 h 10141"/>
                  <a:gd name="connsiteX756" fmla="*/ 1334 w 10000"/>
                  <a:gd name="connsiteY756" fmla="*/ 3765 h 10141"/>
                  <a:gd name="connsiteX757" fmla="*/ 1310 w 10000"/>
                  <a:gd name="connsiteY757" fmla="*/ 3664 h 10141"/>
                  <a:gd name="connsiteX758" fmla="*/ 1280 w 10000"/>
                  <a:gd name="connsiteY758" fmla="*/ 3563 h 10141"/>
                  <a:gd name="connsiteX759" fmla="*/ 1256 w 10000"/>
                  <a:gd name="connsiteY759" fmla="*/ 3462 h 10141"/>
                  <a:gd name="connsiteX760" fmla="*/ 1232 w 10000"/>
                  <a:gd name="connsiteY760" fmla="*/ 3379 h 10141"/>
                  <a:gd name="connsiteX761" fmla="*/ 1208 w 10000"/>
                  <a:gd name="connsiteY761" fmla="*/ 3291 h 10141"/>
                  <a:gd name="connsiteX762" fmla="*/ 1172 w 10000"/>
                  <a:gd name="connsiteY762" fmla="*/ 3190 h 10141"/>
                  <a:gd name="connsiteX763" fmla="*/ 1148 w 10000"/>
                  <a:gd name="connsiteY763" fmla="*/ 3095 h 10141"/>
                  <a:gd name="connsiteX764" fmla="*/ 1124 w 10000"/>
                  <a:gd name="connsiteY764" fmla="*/ 2994 h 10141"/>
                  <a:gd name="connsiteX765" fmla="*/ 1100 w 10000"/>
                  <a:gd name="connsiteY765" fmla="*/ 2918 h 10141"/>
                  <a:gd name="connsiteX766" fmla="*/ 1077 w 10000"/>
                  <a:gd name="connsiteY766" fmla="*/ 2817 h 10141"/>
                  <a:gd name="connsiteX767" fmla="*/ 1041 w 10000"/>
                  <a:gd name="connsiteY767" fmla="*/ 2734 h 10141"/>
                  <a:gd name="connsiteX768" fmla="*/ 1029 w 10000"/>
                  <a:gd name="connsiteY768" fmla="*/ 2658 h 10141"/>
                  <a:gd name="connsiteX769" fmla="*/ 1005 w 10000"/>
                  <a:gd name="connsiteY769" fmla="*/ 2582 h 10141"/>
                  <a:gd name="connsiteX770" fmla="*/ 981 w 10000"/>
                  <a:gd name="connsiteY770" fmla="*/ 2507 h 10141"/>
                  <a:gd name="connsiteX771" fmla="*/ 963 w 10000"/>
                  <a:gd name="connsiteY771" fmla="*/ 2424 h 10141"/>
                  <a:gd name="connsiteX772" fmla="*/ 951 w 10000"/>
                  <a:gd name="connsiteY772" fmla="*/ 2348 h 10141"/>
                  <a:gd name="connsiteX773" fmla="*/ 927 w 10000"/>
                  <a:gd name="connsiteY773" fmla="*/ 2285 h 10141"/>
                  <a:gd name="connsiteX774" fmla="*/ 903 w 10000"/>
                  <a:gd name="connsiteY774" fmla="*/ 2209 h 10141"/>
                  <a:gd name="connsiteX775" fmla="*/ 891 w 10000"/>
                  <a:gd name="connsiteY775" fmla="*/ 2146 h 10141"/>
                  <a:gd name="connsiteX776" fmla="*/ 867 w 10000"/>
                  <a:gd name="connsiteY776" fmla="*/ 2089 h 10141"/>
                  <a:gd name="connsiteX777" fmla="*/ 855 w 10000"/>
                  <a:gd name="connsiteY777" fmla="*/ 2026 h 10141"/>
                  <a:gd name="connsiteX778" fmla="*/ 843 w 10000"/>
                  <a:gd name="connsiteY778" fmla="*/ 1963 h 10141"/>
                  <a:gd name="connsiteX779" fmla="*/ 819 w 10000"/>
                  <a:gd name="connsiteY779" fmla="*/ 1899 h 10141"/>
                  <a:gd name="connsiteX780" fmla="*/ 807 w 10000"/>
                  <a:gd name="connsiteY780" fmla="*/ 1849 h 10141"/>
                  <a:gd name="connsiteX781" fmla="*/ 783 w 10000"/>
                  <a:gd name="connsiteY781" fmla="*/ 1811 h 10141"/>
                  <a:gd name="connsiteX782" fmla="*/ 772 w 10000"/>
                  <a:gd name="connsiteY782" fmla="*/ 1767 h 10141"/>
                  <a:gd name="connsiteX783" fmla="*/ 760 w 10000"/>
                  <a:gd name="connsiteY783" fmla="*/ 1729 h 10141"/>
                  <a:gd name="connsiteX784" fmla="*/ 748 w 10000"/>
                  <a:gd name="connsiteY784" fmla="*/ 1691 h 10141"/>
                  <a:gd name="connsiteX785" fmla="*/ 748 w 10000"/>
                  <a:gd name="connsiteY785" fmla="*/ 1653 h 10141"/>
                  <a:gd name="connsiteX786" fmla="*/ 724 w 10000"/>
                  <a:gd name="connsiteY786" fmla="*/ 1589 h 10141"/>
                  <a:gd name="connsiteX787" fmla="*/ 724 w 10000"/>
                  <a:gd name="connsiteY787" fmla="*/ 1551 h 10141"/>
                  <a:gd name="connsiteX788" fmla="*/ 712 w 10000"/>
                  <a:gd name="connsiteY788" fmla="*/ 1526 h 10141"/>
                  <a:gd name="connsiteX789" fmla="*/ 712 w 10000"/>
                  <a:gd name="connsiteY789" fmla="*/ 1514 h 10141"/>
                  <a:gd name="connsiteX790" fmla="*/ 724 w 10000"/>
                  <a:gd name="connsiteY790" fmla="*/ 1514 h 10141"/>
                  <a:gd name="connsiteX791" fmla="*/ 783 w 10000"/>
                  <a:gd name="connsiteY791" fmla="*/ 1501 h 10141"/>
                  <a:gd name="connsiteX792" fmla="*/ 819 w 10000"/>
                  <a:gd name="connsiteY792" fmla="*/ 1488 h 10141"/>
                  <a:gd name="connsiteX793" fmla="*/ 867 w 10000"/>
                  <a:gd name="connsiteY793" fmla="*/ 1488 h 10141"/>
                  <a:gd name="connsiteX794" fmla="*/ 891 w 10000"/>
                  <a:gd name="connsiteY794" fmla="*/ 1476 h 10141"/>
                  <a:gd name="connsiteX795" fmla="*/ 927 w 10000"/>
                  <a:gd name="connsiteY795" fmla="*/ 1476 h 10141"/>
                  <a:gd name="connsiteX796" fmla="*/ 963 w 10000"/>
                  <a:gd name="connsiteY796" fmla="*/ 1476 h 10141"/>
                  <a:gd name="connsiteX797" fmla="*/ 993 w 10000"/>
                  <a:gd name="connsiteY797" fmla="*/ 1476 h 10141"/>
                  <a:gd name="connsiteX798" fmla="*/ 1017 w 10000"/>
                  <a:gd name="connsiteY798" fmla="*/ 1463 h 10141"/>
                  <a:gd name="connsiteX799" fmla="*/ 1053 w 10000"/>
                  <a:gd name="connsiteY799" fmla="*/ 1463 h 10141"/>
                  <a:gd name="connsiteX800" fmla="*/ 1100 w 10000"/>
                  <a:gd name="connsiteY800" fmla="*/ 1457 h 10141"/>
                  <a:gd name="connsiteX801" fmla="*/ 1136 w 10000"/>
                  <a:gd name="connsiteY801" fmla="*/ 1457 h 10141"/>
                  <a:gd name="connsiteX802" fmla="*/ 1172 w 10000"/>
                  <a:gd name="connsiteY802" fmla="*/ 1444 h 10141"/>
                  <a:gd name="connsiteX803" fmla="*/ 1220 w 10000"/>
                  <a:gd name="connsiteY803" fmla="*/ 1444 h 10141"/>
                  <a:gd name="connsiteX804" fmla="*/ 1268 w 10000"/>
                  <a:gd name="connsiteY804" fmla="*/ 1431 h 10141"/>
                  <a:gd name="connsiteX805" fmla="*/ 1310 w 10000"/>
                  <a:gd name="connsiteY805" fmla="*/ 1431 h 10141"/>
                  <a:gd name="connsiteX806" fmla="*/ 1358 w 10000"/>
                  <a:gd name="connsiteY806" fmla="*/ 1419 h 10141"/>
                  <a:gd name="connsiteX807" fmla="*/ 1406 w 10000"/>
                  <a:gd name="connsiteY807" fmla="*/ 1419 h 10141"/>
                  <a:gd name="connsiteX808" fmla="*/ 1465 w 10000"/>
                  <a:gd name="connsiteY808" fmla="*/ 1406 h 10141"/>
                  <a:gd name="connsiteX809" fmla="*/ 1513 w 10000"/>
                  <a:gd name="connsiteY809" fmla="*/ 1406 h 10141"/>
                  <a:gd name="connsiteX810" fmla="*/ 1561 w 10000"/>
                  <a:gd name="connsiteY810" fmla="*/ 1393 h 10141"/>
                  <a:gd name="connsiteX811" fmla="*/ 1615 w 10000"/>
                  <a:gd name="connsiteY811" fmla="*/ 1393 h 10141"/>
                  <a:gd name="connsiteX812" fmla="*/ 1675 w 10000"/>
                  <a:gd name="connsiteY812" fmla="*/ 1381 h 10141"/>
                  <a:gd name="connsiteX813" fmla="*/ 1746 w 10000"/>
                  <a:gd name="connsiteY813" fmla="*/ 1381 h 10141"/>
                  <a:gd name="connsiteX814" fmla="*/ 1794 w 10000"/>
                  <a:gd name="connsiteY814" fmla="*/ 1368 h 10141"/>
                  <a:gd name="connsiteX815" fmla="*/ 1854 w 10000"/>
                  <a:gd name="connsiteY815" fmla="*/ 1355 h 10141"/>
                  <a:gd name="connsiteX816" fmla="*/ 1914 w 10000"/>
                  <a:gd name="connsiteY816" fmla="*/ 1343 h 10141"/>
                  <a:gd name="connsiteX817" fmla="*/ 1980 w 10000"/>
                  <a:gd name="connsiteY817" fmla="*/ 1343 h 10141"/>
                  <a:gd name="connsiteX818" fmla="*/ 2039 w 10000"/>
                  <a:gd name="connsiteY818" fmla="*/ 1330 h 10141"/>
                  <a:gd name="connsiteX819" fmla="*/ 2111 w 10000"/>
                  <a:gd name="connsiteY819" fmla="*/ 1317 h 10141"/>
                  <a:gd name="connsiteX820" fmla="*/ 2171 w 10000"/>
                  <a:gd name="connsiteY820" fmla="*/ 1317 h 10141"/>
                  <a:gd name="connsiteX821" fmla="*/ 2243 w 10000"/>
                  <a:gd name="connsiteY821" fmla="*/ 1305 h 10141"/>
                  <a:gd name="connsiteX822" fmla="*/ 2297 w 10000"/>
                  <a:gd name="connsiteY822" fmla="*/ 1292 h 10141"/>
                  <a:gd name="connsiteX823" fmla="*/ 2368 w 10000"/>
                  <a:gd name="connsiteY823" fmla="*/ 1292 h 10141"/>
                  <a:gd name="connsiteX824" fmla="*/ 2440 w 10000"/>
                  <a:gd name="connsiteY824" fmla="*/ 1280 h 10141"/>
                  <a:gd name="connsiteX825" fmla="*/ 2512 w 10000"/>
                  <a:gd name="connsiteY825" fmla="*/ 1267 h 10141"/>
                  <a:gd name="connsiteX826" fmla="*/ 2578 w 10000"/>
                  <a:gd name="connsiteY826" fmla="*/ 1254 h 10141"/>
                  <a:gd name="connsiteX827" fmla="*/ 2661 w 10000"/>
                  <a:gd name="connsiteY827" fmla="*/ 1242 h 10141"/>
                  <a:gd name="connsiteX828" fmla="*/ 2733 w 10000"/>
                  <a:gd name="connsiteY828" fmla="*/ 1229 h 10141"/>
                  <a:gd name="connsiteX829" fmla="*/ 2805 w 10000"/>
                  <a:gd name="connsiteY829" fmla="*/ 1229 h 10141"/>
                  <a:gd name="connsiteX830" fmla="*/ 2877 w 10000"/>
                  <a:gd name="connsiteY830" fmla="*/ 1216 h 10141"/>
                  <a:gd name="connsiteX831" fmla="*/ 2955 w 10000"/>
                  <a:gd name="connsiteY831" fmla="*/ 1204 h 10141"/>
                  <a:gd name="connsiteX832" fmla="*/ 3026 w 10000"/>
                  <a:gd name="connsiteY832" fmla="*/ 1191 h 10141"/>
                  <a:gd name="connsiteX833" fmla="*/ 3098 w 10000"/>
                  <a:gd name="connsiteY833" fmla="*/ 1178 h 10141"/>
                  <a:gd name="connsiteX834" fmla="*/ 3182 w 10000"/>
                  <a:gd name="connsiteY834" fmla="*/ 1166 h 10141"/>
                  <a:gd name="connsiteX835" fmla="*/ 3248 w 10000"/>
                  <a:gd name="connsiteY835" fmla="*/ 1166 h 10141"/>
                  <a:gd name="connsiteX836" fmla="*/ 3331 w 10000"/>
                  <a:gd name="connsiteY836" fmla="*/ 1153 h 10141"/>
                  <a:gd name="connsiteX837" fmla="*/ 3415 w 10000"/>
                  <a:gd name="connsiteY837" fmla="*/ 1140 h 10141"/>
                  <a:gd name="connsiteX838" fmla="*/ 3487 w 10000"/>
                  <a:gd name="connsiteY838" fmla="*/ 1134 h 10141"/>
                  <a:gd name="connsiteX839" fmla="*/ 3565 w 10000"/>
                  <a:gd name="connsiteY839" fmla="*/ 1134 h 10141"/>
                  <a:gd name="connsiteX840" fmla="*/ 3648 w 10000"/>
                  <a:gd name="connsiteY840" fmla="*/ 1109 h 10141"/>
                  <a:gd name="connsiteX841" fmla="*/ 3732 w 10000"/>
                  <a:gd name="connsiteY841" fmla="*/ 1109 h 10141"/>
                  <a:gd name="connsiteX842" fmla="*/ 3816 w 10000"/>
                  <a:gd name="connsiteY842" fmla="*/ 1096 h 10141"/>
                  <a:gd name="connsiteX843" fmla="*/ 3882 w 10000"/>
                  <a:gd name="connsiteY843" fmla="*/ 1083 h 10141"/>
                  <a:gd name="connsiteX844" fmla="*/ 3965 w 10000"/>
                  <a:gd name="connsiteY844" fmla="*/ 1071 h 10141"/>
                  <a:gd name="connsiteX845" fmla="*/ 4049 w 10000"/>
                  <a:gd name="connsiteY845" fmla="*/ 1071 h 10141"/>
                  <a:gd name="connsiteX846" fmla="*/ 4133 w 10000"/>
                  <a:gd name="connsiteY846" fmla="*/ 1045 h 10141"/>
                  <a:gd name="connsiteX847" fmla="*/ 4211 w 10000"/>
                  <a:gd name="connsiteY847" fmla="*/ 1045 h 10141"/>
                  <a:gd name="connsiteX848" fmla="*/ 4282 w 10000"/>
                  <a:gd name="connsiteY848" fmla="*/ 1020 h 10141"/>
                  <a:gd name="connsiteX849" fmla="*/ 4366 w 10000"/>
                  <a:gd name="connsiteY849" fmla="*/ 1020 h 10141"/>
                  <a:gd name="connsiteX850" fmla="*/ 4450 w 10000"/>
                  <a:gd name="connsiteY850" fmla="*/ 1008 h 10141"/>
                  <a:gd name="connsiteX851" fmla="*/ 4528 w 10000"/>
                  <a:gd name="connsiteY851" fmla="*/ 995 h 10141"/>
                  <a:gd name="connsiteX852" fmla="*/ 4611 w 10000"/>
                  <a:gd name="connsiteY852" fmla="*/ 982 h 10141"/>
                  <a:gd name="connsiteX853" fmla="*/ 4695 w 10000"/>
                  <a:gd name="connsiteY853" fmla="*/ 982 h 10141"/>
                  <a:gd name="connsiteX854" fmla="*/ 4767 w 10000"/>
                  <a:gd name="connsiteY854" fmla="*/ 957 h 10141"/>
                  <a:gd name="connsiteX855" fmla="*/ 4856 w 10000"/>
                  <a:gd name="connsiteY855" fmla="*/ 957 h 10141"/>
                  <a:gd name="connsiteX856" fmla="*/ 4928 w 10000"/>
                  <a:gd name="connsiteY856" fmla="*/ 944 h 10141"/>
                  <a:gd name="connsiteX857" fmla="*/ 5012 w 10000"/>
                  <a:gd name="connsiteY857" fmla="*/ 932 h 10141"/>
                  <a:gd name="connsiteX858" fmla="*/ 5084 w 10000"/>
                  <a:gd name="connsiteY858" fmla="*/ 919 h 10141"/>
                  <a:gd name="connsiteX859" fmla="*/ 5173 w 10000"/>
                  <a:gd name="connsiteY859" fmla="*/ 919 h 10141"/>
                  <a:gd name="connsiteX860" fmla="*/ 5245 w 10000"/>
                  <a:gd name="connsiteY860" fmla="*/ 906 h 10141"/>
                  <a:gd name="connsiteX861" fmla="*/ 5329 w 10000"/>
                  <a:gd name="connsiteY861" fmla="*/ 906 h 10141"/>
                  <a:gd name="connsiteX862" fmla="*/ 5413 w 10000"/>
                  <a:gd name="connsiteY862" fmla="*/ 894 h 10141"/>
                  <a:gd name="connsiteX863" fmla="*/ 5478 w 10000"/>
                  <a:gd name="connsiteY863" fmla="*/ 881 h 10141"/>
                  <a:gd name="connsiteX864" fmla="*/ 5562 w 10000"/>
                  <a:gd name="connsiteY864" fmla="*/ 868 h 10141"/>
                  <a:gd name="connsiteX865" fmla="*/ 5646 w 10000"/>
                  <a:gd name="connsiteY865" fmla="*/ 868 h 10141"/>
                  <a:gd name="connsiteX866" fmla="*/ 5718 w 10000"/>
                  <a:gd name="connsiteY866" fmla="*/ 843 h 10141"/>
                  <a:gd name="connsiteX867" fmla="*/ 5795 w 10000"/>
                  <a:gd name="connsiteY867" fmla="*/ 843 h 10141"/>
                  <a:gd name="connsiteX868" fmla="*/ 5867 w 10000"/>
                  <a:gd name="connsiteY868" fmla="*/ 830 h 10141"/>
                  <a:gd name="connsiteX869" fmla="*/ 5951 w 10000"/>
                  <a:gd name="connsiteY869" fmla="*/ 830 h 10141"/>
                  <a:gd name="connsiteX870" fmla="*/ 6023 w 10000"/>
                  <a:gd name="connsiteY870" fmla="*/ 818 h 10141"/>
                  <a:gd name="connsiteX871" fmla="*/ 6089 w 10000"/>
                  <a:gd name="connsiteY871" fmla="*/ 818 h 10141"/>
                  <a:gd name="connsiteX872" fmla="*/ 6172 w 10000"/>
                  <a:gd name="connsiteY872" fmla="*/ 805 h 10141"/>
                  <a:gd name="connsiteX873" fmla="*/ 6244 w 10000"/>
                  <a:gd name="connsiteY873" fmla="*/ 805 h 10141"/>
                  <a:gd name="connsiteX874" fmla="*/ 6316 w 10000"/>
                  <a:gd name="connsiteY874" fmla="*/ 799 h 10141"/>
                  <a:gd name="connsiteX875" fmla="*/ 6388 w 10000"/>
                  <a:gd name="connsiteY875" fmla="*/ 799 h 10141"/>
                  <a:gd name="connsiteX876" fmla="*/ 6453 w 10000"/>
                  <a:gd name="connsiteY876" fmla="*/ 786 h 10141"/>
                  <a:gd name="connsiteX877" fmla="*/ 6525 w 10000"/>
                  <a:gd name="connsiteY877" fmla="*/ 786 h 10141"/>
                  <a:gd name="connsiteX878" fmla="*/ 6585 w 10000"/>
                  <a:gd name="connsiteY878" fmla="*/ 774 h 10141"/>
                  <a:gd name="connsiteX879" fmla="*/ 6645 w 10000"/>
                  <a:gd name="connsiteY879" fmla="*/ 774 h 10141"/>
                  <a:gd name="connsiteX880" fmla="*/ 6711 w 10000"/>
                  <a:gd name="connsiteY880" fmla="*/ 761 h 10141"/>
                  <a:gd name="connsiteX881" fmla="*/ 6770 w 10000"/>
                  <a:gd name="connsiteY881" fmla="*/ 761 h 10141"/>
                  <a:gd name="connsiteX882" fmla="*/ 6830 w 10000"/>
                  <a:gd name="connsiteY882" fmla="*/ 761 h 10141"/>
                  <a:gd name="connsiteX883" fmla="*/ 6890 w 10000"/>
                  <a:gd name="connsiteY883" fmla="*/ 748 h 10141"/>
                  <a:gd name="connsiteX884" fmla="*/ 6938 w 10000"/>
                  <a:gd name="connsiteY884" fmla="*/ 748 h 10141"/>
                  <a:gd name="connsiteX885" fmla="*/ 7010 w 10000"/>
                  <a:gd name="connsiteY885" fmla="*/ 748 h 10141"/>
                  <a:gd name="connsiteX886" fmla="*/ 7051 w 10000"/>
                  <a:gd name="connsiteY886" fmla="*/ 736 h 10141"/>
                  <a:gd name="connsiteX887" fmla="*/ 7111 w 10000"/>
                  <a:gd name="connsiteY887" fmla="*/ 736 h 10141"/>
                  <a:gd name="connsiteX888" fmla="*/ 7159 w 10000"/>
                  <a:gd name="connsiteY888" fmla="*/ 736 h 10141"/>
                  <a:gd name="connsiteX889" fmla="*/ 7207 w 10000"/>
                  <a:gd name="connsiteY889" fmla="*/ 736 h 10141"/>
                  <a:gd name="connsiteX890" fmla="*/ 7255 w 10000"/>
                  <a:gd name="connsiteY890" fmla="*/ 723 h 10141"/>
                  <a:gd name="connsiteX891" fmla="*/ 7303 w 10000"/>
                  <a:gd name="connsiteY891" fmla="*/ 723 h 10141"/>
                  <a:gd name="connsiteX892" fmla="*/ 7344 w 10000"/>
                  <a:gd name="connsiteY892" fmla="*/ 723 h 10141"/>
                  <a:gd name="connsiteX893" fmla="*/ 7392 w 10000"/>
                  <a:gd name="connsiteY893" fmla="*/ 723 h 10141"/>
                  <a:gd name="connsiteX894" fmla="*/ 7416 w 10000"/>
                  <a:gd name="connsiteY894" fmla="*/ 710 h 10141"/>
                  <a:gd name="connsiteX895" fmla="*/ 7452 w 10000"/>
                  <a:gd name="connsiteY895" fmla="*/ 710 h 10141"/>
                  <a:gd name="connsiteX896" fmla="*/ 7500 w 10000"/>
                  <a:gd name="connsiteY896" fmla="*/ 698 h 10141"/>
                  <a:gd name="connsiteX897" fmla="*/ 7536 w 10000"/>
                  <a:gd name="connsiteY897" fmla="*/ 698 h 10141"/>
                  <a:gd name="connsiteX898" fmla="*/ 7596 w 10000"/>
                  <a:gd name="connsiteY898" fmla="*/ 698 h 10141"/>
                  <a:gd name="connsiteX899" fmla="*/ 7644 w 10000"/>
                  <a:gd name="connsiteY899" fmla="*/ 698 h 10141"/>
                  <a:gd name="connsiteX900" fmla="*/ 7673 w 10000"/>
                  <a:gd name="connsiteY900" fmla="*/ 698 h 10141"/>
                  <a:gd name="connsiteX901" fmla="*/ 7697 w 10000"/>
                  <a:gd name="connsiteY901" fmla="*/ 698 h 10141"/>
                  <a:gd name="connsiteX902" fmla="*/ 7721 w 10000"/>
                  <a:gd name="connsiteY902" fmla="*/ 698 h 10141"/>
                  <a:gd name="connsiteX903" fmla="*/ 7733 w 10000"/>
                  <a:gd name="connsiteY903" fmla="*/ 698 h 10141"/>
                  <a:gd name="connsiteX904" fmla="*/ 7738 w 10000"/>
                  <a:gd name="connsiteY904" fmla="*/ 719 h 10141"/>
                  <a:gd name="connsiteX905" fmla="*/ 8134 w 10000"/>
                  <a:gd name="connsiteY905" fmla="*/ 141 h 10141"/>
                  <a:gd name="connsiteX906" fmla="*/ 8488 w 10000"/>
                  <a:gd name="connsiteY906" fmla="*/ 460 h 10141"/>
                  <a:gd name="connsiteX0" fmla="*/ 8488 w 10000"/>
                  <a:gd name="connsiteY0" fmla="*/ 460 h 10141"/>
                  <a:gd name="connsiteX1" fmla="*/ 8122 w 10000"/>
                  <a:gd name="connsiteY1" fmla="*/ 141 h 10141"/>
                  <a:gd name="connsiteX2" fmla="*/ 8110 w 10000"/>
                  <a:gd name="connsiteY2" fmla="*/ 141 h 10141"/>
                  <a:gd name="connsiteX3" fmla="*/ 8062 w 10000"/>
                  <a:gd name="connsiteY3" fmla="*/ 141 h 10141"/>
                  <a:gd name="connsiteX4" fmla="*/ 8014 w 10000"/>
                  <a:gd name="connsiteY4" fmla="*/ 147 h 10141"/>
                  <a:gd name="connsiteX5" fmla="*/ 7978 w 10000"/>
                  <a:gd name="connsiteY5" fmla="*/ 147 h 10141"/>
                  <a:gd name="connsiteX6" fmla="*/ 7949 w 10000"/>
                  <a:gd name="connsiteY6" fmla="*/ 147 h 10141"/>
                  <a:gd name="connsiteX7" fmla="*/ 7913 w 10000"/>
                  <a:gd name="connsiteY7" fmla="*/ 147 h 10141"/>
                  <a:gd name="connsiteX8" fmla="*/ 7889 w 10000"/>
                  <a:gd name="connsiteY8" fmla="*/ 160 h 10141"/>
                  <a:gd name="connsiteX9" fmla="*/ 7841 w 10000"/>
                  <a:gd name="connsiteY9" fmla="*/ 160 h 10141"/>
                  <a:gd name="connsiteX10" fmla="*/ 7793 w 10000"/>
                  <a:gd name="connsiteY10" fmla="*/ 173 h 10141"/>
                  <a:gd name="connsiteX11" fmla="*/ 7745 w 10000"/>
                  <a:gd name="connsiteY11" fmla="*/ 173 h 10141"/>
                  <a:gd name="connsiteX12" fmla="*/ 7697 w 10000"/>
                  <a:gd name="connsiteY12" fmla="*/ 185 h 10141"/>
                  <a:gd name="connsiteX13" fmla="*/ 7656 w 10000"/>
                  <a:gd name="connsiteY13" fmla="*/ 185 h 10141"/>
                  <a:gd name="connsiteX14" fmla="*/ 7596 w 10000"/>
                  <a:gd name="connsiteY14" fmla="*/ 185 h 10141"/>
                  <a:gd name="connsiteX15" fmla="*/ 7536 w 10000"/>
                  <a:gd name="connsiteY15" fmla="*/ 198 h 10141"/>
                  <a:gd name="connsiteX16" fmla="*/ 7476 w 10000"/>
                  <a:gd name="connsiteY16" fmla="*/ 198 h 10141"/>
                  <a:gd name="connsiteX17" fmla="*/ 7404 w 10000"/>
                  <a:gd name="connsiteY17" fmla="*/ 198 h 10141"/>
                  <a:gd name="connsiteX18" fmla="*/ 7344 w 10000"/>
                  <a:gd name="connsiteY18" fmla="*/ 211 h 10141"/>
                  <a:gd name="connsiteX19" fmla="*/ 7291 w 10000"/>
                  <a:gd name="connsiteY19" fmla="*/ 211 h 10141"/>
                  <a:gd name="connsiteX20" fmla="*/ 7231 w 10000"/>
                  <a:gd name="connsiteY20" fmla="*/ 223 h 10141"/>
                  <a:gd name="connsiteX21" fmla="*/ 7147 w 10000"/>
                  <a:gd name="connsiteY21" fmla="*/ 223 h 10141"/>
                  <a:gd name="connsiteX22" fmla="*/ 7075 w 10000"/>
                  <a:gd name="connsiteY22" fmla="*/ 236 h 10141"/>
                  <a:gd name="connsiteX23" fmla="*/ 7010 w 10000"/>
                  <a:gd name="connsiteY23" fmla="*/ 236 h 10141"/>
                  <a:gd name="connsiteX24" fmla="*/ 6926 w 10000"/>
                  <a:gd name="connsiteY24" fmla="*/ 249 h 10141"/>
                  <a:gd name="connsiteX25" fmla="*/ 6854 w 10000"/>
                  <a:gd name="connsiteY25" fmla="*/ 261 h 10141"/>
                  <a:gd name="connsiteX26" fmla="*/ 6770 w 10000"/>
                  <a:gd name="connsiteY26" fmla="*/ 274 h 10141"/>
                  <a:gd name="connsiteX27" fmla="*/ 6705 w 10000"/>
                  <a:gd name="connsiteY27" fmla="*/ 274 h 10141"/>
                  <a:gd name="connsiteX28" fmla="*/ 6621 w 10000"/>
                  <a:gd name="connsiteY28" fmla="*/ 286 h 10141"/>
                  <a:gd name="connsiteX29" fmla="*/ 6537 w 10000"/>
                  <a:gd name="connsiteY29" fmla="*/ 286 h 10141"/>
                  <a:gd name="connsiteX30" fmla="*/ 6453 w 10000"/>
                  <a:gd name="connsiteY30" fmla="*/ 299 h 10141"/>
                  <a:gd name="connsiteX31" fmla="*/ 6364 w 10000"/>
                  <a:gd name="connsiteY31" fmla="*/ 312 h 10141"/>
                  <a:gd name="connsiteX32" fmla="*/ 6280 w 10000"/>
                  <a:gd name="connsiteY32" fmla="*/ 324 h 10141"/>
                  <a:gd name="connsiteX33" fmla="*/ 6184 w 10000"/>
                  <a:gd name="connsiteY33" fmla="*/ 337 h 10141"/>
                  <a:gd name="connsiteX34" fmla="*/ 6100 w 10000"/>
                  <a:gd name="connsiteY34" fmla="*/ 350 h 10141"/>
                  <a:gd name="connsiteX35" fmla="*/ 6011 w 10000"/>
                  <a:gd name="connsiteY35" fmla="*/ 350 h 10141"/>
                  <a:gd name="connsiteX36" fmla="*/ 5927 w 10000"/>
                  <a:gd name="connsiteY36" fmla="*/ 362 h 10141"/>
                  <a:gd name="connsiteX37" fmla="*/ 5831 w 10000"/>
                  <a:gd name="connsiteY37" fmla="*/ 375 h 10141"/>
                  <a:gd name="connsiteX38" fmla="*/ 5742 w 10000"/>
                  <a:gd name="connsiteY38" fmla="*/ 388 h 10141"/>
                  <a:gd name="connsiteX39" fmla="*/ 5658 w 10000"/>
                  <a:gd name="connsiteY39" fmla="*/ 388 h 10141"/>
                  <a:gd name="connsiteX40" fmla="*/ 5562 w 10000"/>
                  <a:gd name="connsiteY40" fmla="*/ 400 h 10141"/>
                  <a:gd name="connsiteX41" fmla="*/ 5467 w 10000"/>
                  <a:gd name="connsiteY41" fmla="*/ 413 h 10141"/>
                  <a:gd name="connsiteX42" fmla="*/ 5377 w 10000"/>
                  <a:gd name="connsiteY42" fmla="*/ 426 h 10141"/>
                  <a:gd name="connsiteX43" fmla="*/ 5281 w 10000"/>
                  <a:gd name="connsiteY43" fmla="*/ 426 h 10141"/>
                  <a:gd name="connsiteX44" fmla="*/ 5185 w 10000"/>
                  <a:gd name="connsiteY44" fmla="*/ 451 h 10141"/>
                  <a:gd name="connsiteX45" fmla="*/ 5096 w 10000"/>
                  <a:gd name="connsiteY45" fmla="*/ 464 h 10141"/>
                  <a:gd name="connsiteX46" fmla="*/ 5000 w 10000"/>
                  <a:gd name="connsiteY46" fmla="*/ 470 h 10141"/>
                  <a:gd name="connsiteX47" fmla="*/ 4904 w 10000"/>
                  <a:gd name="connsiteY47" fmla="*/ 470 h 10141"/>
                  <a:gd name="connsiteX48" fmla="*/ 4809 w 10000"/>
                  <a:gd name="connsiteY48" fmla="*/ 483 h 10141"/>
                  <a:gd name="connsiteX49" fmla="*/ 4719 w 10000"/>
                  <a:gd name="connsiteY49" fmla="*/ 495 h 10141"/>
                  <a:gd name="connsiteX50" fmla="*/ 4623 w 10000"/>
                  <a:gd name="connsiteY50" fmla="*/ 508 h 10141"/>
                  <a:gd name="connsiteX51" fmla="*/ 4528 w 10000"/>
                  <a:gd name="connsiteY51" fmla="*/ 521 h 10141"/>
                  <a:gd name="connsiteX52" fmla="*/ 4438 w 10000"/>
                  <a:gd name="connsiteY52" fmla="*/ 533 h 10141"/>
                  <a:gd name="connsiteX53" fmla="*/ 4354 w 10000"/>
                  <a:gd name="connsiteY53" fmla="*/ 546 h 10141"/>
                  <a:gd name="connsiteX54" fmla="*/ 4258 w 10000"/>
                  <a:gd name="connsiteY54" fmla="*/ 558 h 10141"/>
                  <a:gd name="connsiteX55" fmla="*/ 4163 w 10000"/>
                  <a:gd name="connsiteY55" fmla="*/ 571 h 10141"/>
                  <a:gd name="connsiteX56" fmla="*/ 4073 w 10000"/>
                  <a:gd name="connsiteY56" fmla="*/ 584 h 10141"/>
                  <a:gd name="connsiteX57" fmla="*/ 3977 w 10000"/>
                  <a:gd name="connsiteY57" fmla="*/ 596 h 10141"/>
                  <a:gd name="connsiteX58" fmla="*/ 3882 w 10000"/>
                  <a:gd name="connsiteY58" fmla="*/ 609 h 10141"/>
                  <a:gd name="connsiteX59" fmla="*/ 3804 w 10000"/>
                  <a:gd name="connsiteY59" fmla="*/ 622 h 10141"/>
                  <a:gd name="connsiteX60" fmla="*/ 3720 w 10000"/>
                  <a:gd name="connsiteY60" fmla="*/ 634 h 10141"/>
                  <a:gd name="connsiteX61" fmla="*/ 3624 w 10000"/>
                  <a:gd name="connsiteY61" fmla="*/ 647 h 10141"/>
                  <a:gd name="connsiteX62" fmla="*/ 3541 w 10000"/>
                  <a:gd name="connsiteY62" fmla="*/ 660 h 10141"/>
                  <a:gd name="connsiteX63" fmla="*/ 3463 w 10000"/>
                  <a:gd name="connsiteY63" fmla="*/ 672 h 10141"/>
                  <a:gd name="connsiteX64" fmla="*/ 3367 w 10000"/>
                  <a:gd name="connsiteY64" fmla="*/ 685 h 10141"/>
                  <a:gd name="connsiteX65" fmla="*/ 3283 w 10000"/>
                  <a:gd name="connsiteY65" fmla="*/ 685 h 10141"/>
                  <a:gd name="connsiteX66" fmla="*/ 3194 w 10000"/>
                  <a:gd name="connsiteY66" fmla="*/ 698 h 10141"/>
                  <a:gd name="connsiteX67" fmla="*/ 3110 w 10000"/>
                  <a:gd name="connsiteY67" fmla="*/ 723 h 10141"/>
                  <a:gd name="connsiteX68" fmla="*/ 3014 w 10000"/>
                  <a:gd name="connsiteY68" fmla="*/ 736 h 10141"/>
                  <a:gd name="connsiteX69" fmla="*/ 2931 w 10000"/>
                  <a:gd name="connsiteY69" fmla="*/ 736 h 10141"/>
                  <a:gd name="connsiteX70" fmla="*/ 2853 w 10000"/>
                  <a:gd name="connsiteY70" fmla="*/ 748 h 10141"/>
                  <a:gd name="connsiteX71" fmla="*/ 2757 w 10000"/>
                  <a:gd name="connsiteY71" fmla="*/ 761 h 10141"/>
                  <a:gd name="connsiteX72" fmla="*/ 2673 w 10000"/>
                  <a:gd name="connsiteY72" fmla="*/ 774 h 10141"/>
                  <a:gd name="connsiteX73" fmla="*/ 2590 w 10000"/>
                  <a:gd name="connsiteY73" fmla="*/ 786 h 10141"/>
                  <a:gd name="connsiteX74" fmla="*/ 2512 w 10000"/>
                  <a:gd name="connsiteY74" fmla="*/ 799 h 10141"/>
                  <a:gd name="connsiteX75" fmla="*/ 2428 w 10000"/>
                  <a:gd name="connsiteY75" fmla="*/ 805 h 10141"/>
                  <a:gd name="connsiteX76" fmla="*/ 2344 w 10000"/>
                  <a:gd name="connsiteY76" fmla="*/ 818 h 10141"/>
                  <a:gd name="connsiteX77" fmla="*/ 2261 w 10000"/>
                  <a:gd name="connsiteY77" fmla="*/ 830 h 10141"/>
                  <a:gd name="connsiteX78" fmla="*/ 2183 w 10000"/>
                  <a:gd name="connsiteY78" fmla="*/ 843 h 10141"/>
                  <a:gd name="connsiteX79" fmla="*/ 2099 w 10000"/>
                  <a:gd name="connsiteY79" fmla="*/ 843 h 10141"/>
                  <a:gd name="connsiteX80" fmla="*/ 2028 w 10000"/>
                  <a:gd name="connsiteY80" fmla="*/ 868 h 10141"/>
                  <a:gd name="connsiteX81" fmla="*/ 1944 w 10000"/>
                  <a:gd name="connsiteY81" fmla="*/ 881 h 10141"/>
                  <a:gd name="connsiteX82" fmla="*/ 1866 w 10000"/>
                  <a:gd name="connsiteY82" fmla="*/ 894 h 10141"/>
                  <a:gd name="connsiteX83" fmla="*/ 1794 w 10000"/>
                  <a:gd name="connsiteY83" fmla="*/ 894 h 10141"/>
                  <a:gd name="connsiteX84" fmla="*/ 1722 w 10000"/>
                  <a:gd name="connsiteY84" fmla="*/ 919 h 10141"/>
                  <a:gd name="connsiteX85" fmla="*/ 1639 w 10000"/>
                  <a:gd name="connsiteY85" fmla="*/ 919 h 10141"/>
                  <a:gd name="connsiteX86" fmla="*/ 1573 w 10000"/>
                  <a:gd name="connsiteY86" fmla="*/ 932 h 10141"/>
                  <a:gd name="connsiteX87" fmla="*/ 1501 w 10000"/>
                  <a:gd name="connsiteY87" fmla="*/ 944 h 10141"/>
                  <a:gd name="connsiteX88" fmla="*/ 1429 w 10000"/>
                  <a:gd name="connsiteY88" fmla="*/ 957 h 10141"/>
                  <a:gd name="connsiteX89" fmla="*/ 1358 w 10000"/>
                  <a:gd name="connsiteY89" fmla="*/ 957 h 10141"/>
                  <a:gd name="connsiteX90" fmla="*/ 1292 w 10000"/>
                  <a:gd name="connsiteY90" fmla="*/ 982 h 10141"/>
                  <a:gd name="connsiteX91" fmla="*/ 1232 w 10000"/>
                  <a:gd name="connsiteY91" fmla="*/ 995 h 10141"/>
                  <a:gd name="connsiteX92" fmla="*/ 1160 w 10000"/>
                  <a:gd name="connsiteY92" fmla="*/ 1008 h 10141"/>
                  <a:gd name="connsiteX93" fmla="*/ 1089 w 10000"/>
                  <a:gd name="connsiteY93" fmla="*/ 1008 h 10141"/>
                  <a:gd name="connsiteX94" fmla="*/ 1029 w 10000"/>
                  <a:gd name="connsiteY94" fmla="*/ 1020 h 10141"/>
                  <a:gd name="connsiteX95" fmla="*/ 963 w 10000"/>
                  <a:gd name="connsiteY95" fmla="*/ 1020 h 10141"/>
                  <a:gd name="connsiteX96" fmla="*/ 903 w 10000"/>
                  <a:gd name="connsiteY96" fmla="*/ 1033 h 10141"/>
                  <a:gd name="connsiteX97" fmla="*/ 843 w 10000"/>
                  <a:gd name="connsiteY97" fmla="*/ 1033 h 10141"/>
                  <a:gd name="connsiteX98" fmla="*/ 783 w 10000"/>
                  <a:gd name="connsiteY98" fmla="*/ 1045 h 10141"/>
                  <a:gd name="connsiteX99" fmla="*/ 736 w 10000"/>
                  <a:gd name="connsiteY99" fmla="*/ 1058 h 10141"/>
                  <a:gd name="connsiteX100" fmla="*/ 688 w 10000"/>
                  <a:gd name="connsiteY100" fmla="*/ 1071 h 10141"/>
                  <a:gd name="connsiteX101" fmla="*/ 634 w 10000"/>
                  <a:gd name="connsiteY101" fmla="*/ 1071 h 10141"/>
                  <a:gd name="connsiteX102" fmla="*/ 574 w 10000"/>
                  <a:gd name="connsiteY102" fmla="*/ 1083 h 10141"/>
                  <a:gd name="connsiteX103" fmla="*/ 526 w 10000"/>
                  <a:gd name="connsiteY103" fmla="*/ 1083 h 10141"/>
                  <a:gd name="connsiteX104" fmla="*/ 478 w 10000"/>
                  <a:gd name="connsiteY104" fmla="*/ 1096 h 10141"/>
                  <a:gd name="connsiteX105" fmla="*/ 431 w 10000"/>
                  <a:gd name="connsiteY105" fmla="*/ 1096 h 10141"/>
                  <a:gd name="connsiteX106" fmla="*/ 383 w 10000"/>
                  <a:gd name="connsiteY106" fmla="*/ 1109 h 10141"/>
                  <a:gd name="connsiteX107" fmla="*/ 347 w 10000"/>
                  <a:gd name="connsiteY107" fmla="*/ 1109 h 10141"/>
                  <a:gd name="connsiteX108" fmla="*/ 317 w 10000"/>
                  <a:gd name="connsiteY108" fmla="*/ 1121 h 10141"/>
                  <a:gd name="connsiteX109" fmla="*/ 281 w 10000"/>
                  <a:gd name="connsiteY109" fmla="*/ 1121 h 10141"/>
                  <a:gd name="connsiteX110" fmla="*/ 233 w 10000"/>
                  <a:gd name="connsiteY110" fmla="*/ 1134 h 10141"/>
                  <a:gd name="connsiteX111" fmla="*/ 209 w 10000"/>
                  <a:gd name="connsiteY111" fmla="*/ 1134 h 10141"/>
                  <a:gd name="connsiteX112" fmla="*/ 173 w 10000"/>
                  <a:gd name="connsiteY112" fmla="*/ 1134 h 10141"/>
                  <a:gd name="connsiteX113" fmla="*/ 114 w 10000"/>
                  <a:gd name="connsiteY113" fmla="*/ 1140 h 10141"/>
                  <a:gd name="connsiteX114" fmla="*/ 78 w 10000"/>
                  <a:gd name="connsiteY114" fmla="*/ 1153 h 10141"/>
                  <a:gd name="connsiteX115" fmla="*/ 42 w 10000"/>
                  <a:gd name="connsiteY115" fmla="*/ 1153 h 10141"/>
                  <a:gd name="connsiteX116" fmla="*/ 24 w 10000"/>
                  <a:gd name="connsiteY116" fmla="*/ 1166 h 10141"/>
                  <a:gd name="connsiteX117" fmla="*/ 0 w 10000"/>
                  <a:gd name="connsiteY117" fmla="*/ 1166 h 10141"/>
                  <a:gd name="connsiteX118" fmla="*/ 0 w 10000"/>
                  <a:gd name="connsiteY118" fmla="*/ 1166 h 10141"/>
                  <a:gd name="connsiteX119" fmla="*/ 0 w 10000"/>
                  <a:gd name="connsiteY119" fmla="*/ 1178 h 10141"/>
                  <a:gd name="connsiteX120" fmla="*/ 12 w 10000"/>
                  <a:gd name="connsiteY120" fmla="*/ 1204 h 10141"/>
                  <a:gd name="connsiteX121" fmla="*/ 12 w 10000"/>
                  <a:gd name="connsiteY121" fmla="*/ 1229 h 10141"/>
                  <a:gd name="connsiteX122" fmla="*/ 24 w 10000"/>
                  <a:gd name="connsiteY122" fmla="*/ 1254 h 10141"/>
                  <a:gd name="connsiteX123" fmla="*/ 30 w 10000"/>
                  <a:gd name="connsiteY123" fmla="*/ 1292 h 10141"/>
                  <a:gd name="connsiteX124" fmla="*/ 42 w 10000"/>
                  <a:gd name="connsiteY124" fmla="*/ 1330 h 10141"/>
                  <a:gd name="connsiteX125" fmla="*/ 54 w 10000"/>
                  <a:gd name="connsiteY125" fmla="*/ 1355 h 10141"/>
                  <a:gd name="connsiteX126" fmla="*/ 66 w 10000"/>
                  <a:gd name="connsiteY126" fmla="*/ 1406 h 10141"/>
                  <a:gd name="connsiteX127" fmla="*/ 78 w 10000"/>
                  <a:gd name="connsiteY127" fmla="*/ 1457 h 10141"/>
                  <a:gd name="connsiteX128" fmla="*/ 90 w 10000"/>
                  <a:gd name="connsiteY128" fmla="*/ 1501 h 10141"/>
                  <a:gd name="connsiteX129" fmla="*/ 102 w 10000"/>
                  <a:gd name="connsiteY129" fmla="*/ 1564 h 10141"/>
                  <a:gd name="connsiteX130" fmla="*/ 126 w 10000"/>
                  <a:gd name="connsiteY130" fmla="*/ 1627 h 10141"/>
                  <a:gd name="connsiteX131" fmla="*/ 150 w 10000"/>
                  <a:gd name="connsiteY131" fmla="*/ 1691 h 10141"/>
                  <a:gd name="connsiteX132" fmla="*/ 173 w 10000"/>
                  <a:gd name="connsiteY132" fmla="*/ 1767 h 10141"/>
                  <a:gd name="connsiteX133" fmla="*/ 185 w 10000"/>
                  <a:gd name="connsiteY133" fmla="*/ 1823 h 10141"/>
                  <a:gd name="connsiteX134" fmla="*/ 209 w 10000"/>
                  <a:gd name="connsiteY134" fmla="*/ 1899 h 10141"/>
                  <a:gd name="connsiteX135" fmla="*/ 221 w 10000"/>
                  <a:gd name="connsiteY135" fmla="*/ 1975 h 10141"/>
                  <a:gd name="connsiteX136" fmla="*/ 245 w 10000"/>
                  <a:gd name="connsiteY136" fmla="*/ 2064 h 10141"/>
                  <a:gd name="connsiteX137" fmla="*/ 269 w 10000"/>
                  <a:gd name="connsiteY137" fmla="*/ 2133 h 10141"/>
                  <a:gd name="connsiteX138" fmla="*/ 305 w 10000"/>
                  <a:gd name="connsiteY138" fmla="*/ 2235 h 10141"/>
                  <a:gd name="connsiteX139" fmla="*/ 329 w 10000"/>
                  <a:gd name="connsiteY139" fmla="*/ 2311 h 10141"/>
                  <a:gd name="connsiteX140" fmla="*/ 347 w 10000"/>
                  <a:gd name="connsiteY140" fmla="*/ 2412 h 10141"/>
                  <a:gd name="connsiteX141" fmla="*/ 371 w 10000"/>
                  <a:gd name="connsiteY141" fmla="*/ 2507 h 10141"/>
                  <a:gd name="connsiteX142" fmla="*/ 395 w 10000"/>
                  <a:gd name="connsiteY142" fmla="*/ 2608 h 10141"/>
                  <a:gd name="connsiteX143" fmla="*/ 431 w 10000"/>
                  <a:gd name="connsiteY143" fmla="*/ 2696 h 10141"/>
                  <a:gd name="connsiteX144" fmla="*/ 455 w 10000"/>
                  <a:gd name="connsiteY144" fmla="*/ 2791 h 10141"/>
                  <a:gd name="connsiteX145" fmla="*/ 490 w 10000"/>
                  <a:gd name="connsiteY145" fmla="*/ 2892 h 10141"/>
                  <a:gd name="connsiteX146" fmla="*/ 514 w 10000"/>
                  <a:gd name="connsiteY146" fmla="*/ 3006 h 10141"/>
                  <a:gd name="connsiteX147" fmla="*/ 550 w 10000"/>
                  <a:gd name="connsiteY147" fmla="*/ 3107 h 10141"/>
                  <a:gd name="connsiteX148" fmla="*/ 586 w 10000"/>
                  <a:gd name="connsiteY148" fmla="*/ 3228 h 10141"/>
                  <a:gd name="connsiteX149" fmla="*/ 610 w 10000"/>
                  <a:gd name="connsiteY149" fmla="*/ 3329 h 10141"/>
                  <a:gd name="connsiteX150" fmla="*/ 646 w 10000"/>
                  <a:gd name="connsiteY150" fmla="*/ 3443 h 10141"/>
                  <a:gd name="connsiteX151" fmla="*/ 676 w 10000"/>
                  <a:gd name="connsiteY151" fmla="*/ 3538 h 10141"/>
                  <a:gd name="connsiteX152" fmla="*/ 712 w 10000"/>
                  <a:gd name="connsiteY152" fmla="*/ 3664 h 10141"/>
                  <a:gd name="connsiteX153" fmla="*/ 736 w 10000"/>
                  <a:gd name="connsiteY153" fmla="*/ 3778 h 10141"/>
                  <a:gd name="connsiteX154" fmla="*/ 772 w 10000"/>
                  <a:gd name="connsiteY154" fmla="*/ 3885 h 10141"/>
                  <a:gd name="connsiteX155" fmla="*/ 807 w 10000"/>
                  <a:gd name="connsiteY155" fmla="*/ 4012 h 10141"/>
                  <a:gd name="connsiteX156" fmla="*/ 843 w 10000"/>
                  <a:gd name="connsiteY156" fmla="*/ 4119 h 10141"/>
                  <a:gd name="connsiteX157" fmla="*/ 867 w 10000"/>
                  <a:gd name="connsiteY157" fmla="*/ 4233 h 10141"/>
                  <a:gd name="connsiteX158" fmla="*/ 903 w 10000"/>
                  <a:gd name="connsiteY158" fmla="*/ 4360 h 10141"/>
                  <a:gd name="connsiteX159" fmla="*/ 927 w 10000"/>
                  <a:gd name="connsiteY159" fmla="*/ 4467 h 10141"/>
                  <a:gd name="connsiteX160" fmla="*/ 975 w 10000"/>
                  <a:gd name="connsiteY160" fmla="*/ 4581 h 10141"/>
                  <a:gd name="connsiteX161" fmla="*/ 993 w 10000"/>
                  <a:gd name="connsiteY161" fmla="*/ 4708 h 10141"/>
                  <a:gd name="connsiteX162" fmla="*/ 1029 w 10000"/>
                  <a:gd name="connsiteY162" fmla="*/ 4815 h 10141"/>
                  <a:gd name="connsiteX163" fmla="*/ 1065 w 10000"/>
                  <a:gd name="connsiteY163" fmla="*/ 4942 h 10141"/>
                  <a:gd name="connsiteX164" fmla="*/ 1100 w 10000"/>
                  <a:gd name="connsiteY164" fmla="*/ 5068 h 10141"/>
                  <a:gd name="connsiteX165" fmla="*/ 1136 w 10000"/>
                  <a:gd name="connsiteY165" fmla="*/ 5176 h 10141"/>
                  <a:gd name="connsiteX166" fmla="*/ 1160 w 10000"/>
                  <a:gd name="connsiteY166" fmla="*/ 5290 h 10141"/>
                  <a:gd name="connsiteX167" fmla="*/ 1196 w 10000"/>
                  <a:gd name="connsiteY167" fmla="*/ 5403 h 10141"/>
                  <a:gd name="connsiteX168" fmla="*/ 1232 w 10000"/>
                  <a:gd name="connsiteY168" fmla="*/ 5511 h 10141"/>
                  <a:gd name="connsiteX169" fmla="*/ 1256 w 10000"/>
                  <a:gd name="connsiteY169" fmla="*/ 5625 h 10141"/>
                  <a:gd name="connsiteX170" fmla="*/ 1292 w 10000"/>
                  <a:gd name="connsiteY170" fmla="*/ 5739 h 10141"/>
                  <a:gd name="connsiteX171" fmla="*/ 1322 w 10000"/>
                  <a:gd name="connsiteY171" fmla="*/ 5846 h 10141"/>
                  <a:gd name="connsiteX172" fmla="*/ 1358 w 10000"/>
                  <a:gd name="connsiteY172" fmla="*/ 5973 h 10141"/>
                  <a:gd name="connsiteX173" fmla="*/ 1382 w 10000"/>
                  <a:gd name="connsiteY173" fmla="*/ 6074 h 10141"/>
                  <a:gd name="connsiteX174" fmla="*/ 1406 w 10000"/>
                  <a:gd name="connsiteY174" fmla="*/ 6169 h 10141"/>
                  <a:gd name="connsiteX175" fmla="*/ 1441 w 10000"/>
                  <a:gd name="connsiteY175" fmla="*/ 6283 h 10141"/>
                  <a:gd name="connsiteX176" fmla="*/ 1477 w 10000"/>
                  <a:gd name="connsiteY176" fmla="*/ 6397 h 10141"/>
                  <a:gd name="connsiteX177" fmla="*/ 1501 w 10000"/>
                  <a:gd name="connsiteY177" fmla="*/ 6479 h 10141"/>
                  <a:gd name="connsiteX178" fmla="*/ 1525 w 10000"/>
                  <a:gd name="connsiteY178" fmla="*/ 6580 h 10141"/>
                  <a:gd name="connsiteX179" fmla="*/ 1549 w 10000"/>
                  <a:gd name="connsiteY179" fmla="*/ 6681 h 10141"/>
                  <a:gd name="connsiteX180" fmla="*/ 1585 w 10000"/>
                  <a:gd name="connsiteY180" fmla="*/ 6789 h 10141"/>
                  <a:gd name="connsiteX181" fmla="*/ 1609 w 10000"/>
                  <a:gd name="connsiteY181" fmla="*/ 6865 h 10141"/>
                  <a:gd name="connsiteX182" fmla="*/ 1627 w 10000"/>
                  <a:gd name="connsiteY182" fmla="*/ 6966 h 10141"/>
                  <a:gd name="connsiteX183" fmla="*/ 1651 w 10000"/>
                  <a:gd name="connsiteY183" fmla="*/ 7054 h 10141"/>
                  <a:gd name="connsiteX184" fmla="*/ 1675 w 10000"/>
                  <a:gd name="connsiteY184" fmla="*/ 7149 h 10141"/>
                  <a:gd name="connsiteX185" fmla="*/ 1687 w 10000"/>
                  <a:gd name="connsiteY185" fmla="*/ 7238 h 10141"/>
                  <a:gd name="connsiteX186" fmla="*/ 1722 w 10000"/>
                  <a:gd name="connsiteY186" fmla="*/ 7326 h 10141"/>
                  <a:gd name="connsiteX187" fmla="*/ 1746 w 10000"/>
                  <a:gd name="connsiteY187" fmla="*/ 7415 h 10141"/>
                  <a:gd name="connsiteX188" fmla="*/ 1770 w 10000"/>
                  <a:gd name="connsiteY188" fmla="*/ 7497 h 10141"/>
                  <a:gd name="connsiteX189" fmla="*/ 1782 w 10000"/>
                  <a:gd name="connsiteY189" fmla="*/ 7586 h 10141"/>
                  <a:gd name="connsiteX190" fmla="*/ 1806 w 10000"/>
                  <a:gd name="connsiteY190" fmla="*/ 7662 h 10141"/>
                  <a:gd name="connsiteX191" fmla="*/ 1818 w 10000"/>
                  <a:gd name="connsiteY191" fmla="*/ 7750 h 10141"/>
                  <a:gd name="connsiteX192" fmla="*/ 1854 w 10000"/>
                  <a:gd name="connsiteY192" fmla="*/ 7832 h 10141"/>
                  <a:gd name="connsiteX193" fmla="*/ 1866 w 10000"/>
                  <a:gd name="connsiteY193" fmla="*/ 7908 h 10141"/>
                  <a:gd name="connsiteX194" fmla="*/ 1890 w 10000"/>
                  <a:gd name="connsiteY194" fmla="*/ 7997 h 10141"/>
                  <a:gd name="connsiteX195" fmla="*/ 1902 w 10000"/>
                  <a:gd name="connsiteY195" fmla="*/ 8073 h 10141"/>
                  <a:gd name="connsiteX196" fmla="*/ 1926 w 10000"/>
                  <a:gd name="connsiteY196" fmla="*/ 8155 h 10141"/>
                  <a:gd name="connsiteX197" fmla="*/ 1938 w 10000"/>
                  <a:gd name="connsiteY197" fmla="*/ 8218 h 10141"/>
                  <a:gd name="connsiteX198" fmla="*/ 1956 w 10000"/>
                  <a:gd name="connsiteY198" fmla="*/ 8294 h 10141"/>
                  <a:gd name="connsiteX199" fmla="*/ 1968 w 10000"/>
                  <a:gd name="connsiteY199" fmla="*/ 8370 h 10141"/>
                  <a:gd name="connsiteX200" fmla="*/ 1992 w 10000"/>
                  <a:gd name="connsiteY200" fmla="*/ 8440 h 10141"/>
                  <a:gd name="connsiteX201" fmla="*/ 2004 w 10000"/>
                  <a:gd name="connsiteY201" fmla="*/ 8503 h 10141"/>
                  <a:gd name="connsiteX202" fmla="*/ 2016 w 10000"/>
                  <a:gd name="connsiteY202" fmla="*/ 8579 h 10141"/>
                  <a:gd name="connsiteX203" fmla="*/ 2028 w 10000"/>
                  <a:gd name="connsiteY203" fmla="*/ 8655 h 10141"/>
                  <a:gd name="connsiteX204" fmla="*/ 2051 w 10000"/>
                  <a:gd name="connsiteY204" fmla="*/ 8718 h 10141"/>
                  <a:gd name="connsiteX205" fmla="*/ 2051 w 10000"/>
                  <a:gd name="connsiteY205" fmla="*/ 8775 h 10141"/>
                  <a:gd name="connsiteX206" fmla="*/ 2075 w 10000"/>
                  <a:gd name="connsiteY206" fmla="*/ 8838 h 10141"/>
                  <a:gd name="connsiteX207" fmla="*/ 2075 w 10000"/>
                  <a:gd name="connsiteY207" fmla="*/ 8901 h 10141"/>
                  <a:gd name="connsiteX208" fmla="*/ 2099 w 10000"/>
                  <a:gd name="connsiteY208" fmla="*/ 8977 h 10141"/>
                  <a:gd name="connsiteX209" fmla="*/ 2111 w 10000"/>
                  <a:gd name="connsiteY209" fmla="*/ 9028 h 10141"/>
                  <a:gd name="connsiteX210" fmla="*/ 2123 w 10000"/>
                  <a:gd name="connsiteY210" fmla="*/ 9085 h 10141"/>
                  <a:gd name="connsiteX211" fmla="*/ 2135 w 10000"/>
                  <a:gd name="connsiteY211" fmla="*/ 9148 h 10141"/>
                  <a:gd name="connsiteX212" fmla="*/ 2147 w 10000"/>
                  <a:gd name="connsiteY212" fmla="*/ 9211 h 10141"/>
                  <a:gd name="connsiteX213" fmla="*/ 2159 w 10000"/>
                  <a:gd name="connsiteY213" fmla="*/ 9262 h 10141"/>
                  <a:gd name="connsiteX214" fmla="*/ 2159 w 10000"/>
                  <a:gd name="connsiteY214" fmla="*/ 9312 h 10141"/>
                  <a:gd name="connsiteX215" fmla="*/ 2171 w 10000"/>
                  <a:gd name="connsiteY215" fmla="*/ 9363 h 10141"/>
                  <a:gd name="connsiteX216" fmla="*/ 2183 w 10000"/>
                  <a:gd name="connsiteY216" fmla="*/ 9407 h 10141"/>
                  <a:gd name="connsiteX217" fmla="*/ 2183 w 10000"/>
                  <a:gd name="connsiteY217" fmla="*/ 9458 h 10141"/>
                  <a:gd name="connsiteX218" fmla="*/ 2195 w 10000"/>
                  <a:gd name="connsiteY218" fmla="*/ 9508 h 10141"/>
                  <a:gd name="connsiteX219" fmla="*/ 2195 w 10000"/>
                  <a:gd name="connsiteY219" fmla="*/ 9546 h 10141"/>
                  <a:gd name="connsiteX220" fmla="*/ 2207 w 10000"/>
                  <a:gd name="connsiteY220" fmla="*/ 9597 h 10141"/>
                  <a:gd name="connsiteX221" fmla="*/ 2207 w 10000"/>
                  <a:gd name="connsiteY221" fmla="*/ 9635 h 10141"/>
                  <a:gd name="connsiteX222" fmla="*/ 2219 w 10000"/>
                  <a:gd name="connsiteY222" fmla="*/ 9673 h 10141"/>
                  <a:gd name="connsiteX223" fmla="*/ 2219 w 10000"/>
                  <a:gd name="connsiteY223" fmla="*/ 9711 h 10141"/>
                  <a:gd name="connsiteX224" fmla="*/ 2243 w 10000"/>
                  <a:gd name="connsiteY224" fmla="*/ 9755 h 10141"/>
                  <a:gd name="connsiteX225" fmla="*/ 2243 w 10000"/>
                  <a:gd name="connsiteY225" fmla="*/ 9780 h 10141"/>
                  <a:gd name="connsiteX226" fmla="*/ 2255 w 10000"/>
                  <a:gd name="connsiteY226" fmla="*/ 9818 h 10141"/>
                  <a:gd name="connsiteX227" fmla="*/ 2255 w 10000"/>
                  <a:gd name="connsiteY227" fmla="*/ 9856 h 10141"/>
                  <a:gd name="connsiteX228" fmla="*/ 2261 w 10000"/>
                  <a:gd name="connsiteY228" fmla="*/ 9894 h 10141"/>
                  <a:gd name="connsiteX229" fmla="*/ 2261 w 10000"/>
                  <a:gd name="connsiteY229" fmla="*/ 9945 h 10141"/>
                  <a:gd name="connsiteX230" fmla="*/ 2273 w 10000"/>
                  <a:gd name="connsiteY230" fmla="*/ 9996 h 10141"/>
                  <a:gd name="connsiteX231" fmla="*/ 2273 w 10000"/>
                  <a:gd name="connsiteY231" fmla="*/ 10033 h 10141"/>
                  <a:gd name="connsiteX232" fmla="*/ 2285 w 10000"/>
                  <a:gd name="connsiteY232" fmla="*/ 10071 h 10141"/>
                  <a:gd name="connsiteX233" fmla="*/ 2285 w 10000"/>
                  <a:gd name="connsiteY233" fmla="*/ 10116 h 10141"/>
                  <a:gd name="connsiteX234" fmla="*/ 2297 w 10000"/>
                  <a:gd name="connsiteY234" fmla="*/ 10141 h 10141"/>
                  <a:gd name="connsiteX235" fmla="*/ 2297 w 10000"/>
                  <a:gd name="connsiteY235" fmla="*/ 10128 h 10141"/>
                  <a:gd name="connsiteX236" fmla="*/ 2309 w 10000"/>
                  <a:gd name="connsiteY236" fmla="*/ 10116 h 10141"/>
                  <a:gd name="connsiteX237" fmla="*/ 2333 w 10000"/>
                  <a:gd name="connsiteY237" fmla="*/ 10103 h 10141"/>
                  <a:gd name="connsiteX238" fmla="*/ 2380 w 10000"/>
                  <a:gd name="connsiteY238" fmla="*/ 10103 h 10141"/>
                  <a:gd name="connsiteX239" fmla="*/ 2416 w 10000"/>
                  <a:gd name="connsiteY239" fmla="*/ 10078 h 10141"/>
                  <a:gd name="connsiteX240" fmla="*/ 2476 w 10000"/>
                  <a:gd name="connsiteY240" fmla="*/ 10071 h 10141"/>
                  <a:gd name="connsiteX241" fmla="*/ 2500 w 10000"/>
                  <a:gd name="connsiteY241" fmla="*/ 10059 h 10141"/>
                  <a:gd name="connsiteX242" fmla="*/ 2548 w 10000"/>
                  <a:gd name="connsiteY242" fmla="*/ 10059 h 10141"/>
                  <a:gd name="connsiteX243" fmla="*/ 2578 w 10000"/>
                  <a:gd name="connsiteY243" fmla="*/ 10046 h 10141"/>
                  <a:gd name="connsiteX244" fmla="*/ 2626 w 10000"/>
                  <a:gd name="connsiteY244" fmla="*/ 10033 h 10141"/>
                  <a:gd name="connsiteX245" fmla="*/ 2661 w 10000"/>
                  <a:gd name="connsiteY245" fmla="*/ 10021 h 10141"/>
                  <a:gd name="connsiteX246" fmla="*/ 2697 w 10000"/>
                  <a:gd name="connsiteY246" fmla="*/ 9996 h 10141"/>
                  <a:gd name="connsiteX247" fmla="*/ 2745 w 10000"/>
                  <a:gd name="connsiteY247" fmla="*/ 9983 h 10141"/>
                  <a:gd name="connsiteX248" fmla="*/ 2793 w 10000"/>
                  <a:gd name="connsiteY248" fmla="*/ 9970 h 10141"/>
                  <a:gd name="connsiteX249" fmla="*/ 2841 w 10000"/>
                  <a:gd name="connsiteY249" fmla="*/ 9958 h 10141"/>
                  <a:gd name="connsiteX250" fmla="*/ 2889 w 10000"/>
                  <a:gd name="connsiteY250" fmla="*/ 9945 h 10141"/>
                  <a:gd name="connsiteX251" fmla="*/ 2943 w 10000"/>
                  <a:gd name="connsiteY251" fmla="*/ 9932 h 10141"/>
                  <a:gd name="connsiteX252" fmla="*/ 2990 w 10000"/>
                  <a:gd name="connsiteY252" fmla="*/ 9920 h 10141"/>
                  <a:gd name="connsiteX253" fmla="*/ 3050 w 10000"/>
                  <a:gd name="connsiteY253" fmla="*/ 9894 h 10141"/>
                  <a:gd name="connsiteX254" fmla="*/ 3110 w 10000"/>
                  <a:gd name="connsiteY254" fmla="*/ 9882 h 10141"/>
                  <a:gd name="connsiteX255" fmla="*/ 3170 w 10000"/>
                  <a:gd name="connsiteY255" fmla="*/ 9869 h 10141"/>
                  <a:gd name="connsiteX256" fmla="*/ 3224 w 10000"/>
                  <a:gd name="connsiteY256" fmla="*/ 9844 h 10141"/>
                  <a:gd name="connsiteX257" fmla="*/ 3283 w 10000"/>
                  <a:gd name="connsiteY257" fmla="*/ 9831 h 10141"/>
                  <a:gd name="connsiteX258" fmla="*/ 3355 w 10000"/>
                  <a:gd name="connsiteY258" fmla="*/ 9818 h 10141"/>
                  <a:gd name="connsiteX259" fmla="*/ 3415 w 10000"/>
                  <a:gd name="connsiteY259" fmla="*/ 9793 h 10141"/>
                  <a:gd name="connsiteX260" fmla="*/ 3487 w 10000"/>
                  <a:gd name="connsiteY260" fmla="*/ 9780 h 10141"/>
                  <a:gd name="connsiteX261" fmla="*/ 3553 w 10000"/>
                  <a:gd name="connsiteY261" fmla="*/ 9768 h 10141"/>
                  <a:gd name="connsiteX262" fmla="*/ 3612 w 10000"/>
                  <a:gd name="connsiteY262" fmla="*/ 9743 h 10141"/>
                  <a:gd name="connsiteX263" fmla="*/ 3696 w 10000"/>
                  <a:gd name="connsiteY263" fmla="*/ 9724 h 10141"/>
                  <a:gd name="connsiteX264" fmla="*/ 3768 w 10000"/>
                  <a:gd name="connsiteY264" fmla="*/ 9711 h 10141"/>
                  <a:gd name="connsiteX265" fmla="*/ 3840 w 10000"/>
                  <a:gd name="connsiteY265" fmla="*/ 9686 h 10141"/>
                  <a:gd name="connsiteX266" fmla="*/ 3906 w 10000"/>
                  <a:gd name="connsiteY266" fmla="*/ 9673 h 10141"/>
                  <a:gd name="connsiteX267" fmla="*/ 3977 w 10000"/>
                  <a:gd name="connsiteY267" fmla="*/ 9648 h 10141"/>
                  <a:gd name="connsiteX268" fmla="*/ 4061 w 10000"/>
                  <a:gd name="connsiteY268" fmla="*/ 9635 h 10141"/>
                  <a:gd name="connsiteX269" fmla="*/ 4133 w 10000"/>
                  <a:gd name="connsiteY269" fmla="*/ 9610 h 10141"/>
                  <a:gd name="connsiteX270" fmla="*/ 4211 w 10000"/>
                  <a:gd name="connsiteY270" fmla="*/ 9584 h 10141"/>
                  <a:gd name="connsiteX271" fmla="*/ 4282 w 10000"/>
                  <a:gd name="connsiteY271" fmla="*/ 9572 h 10141"/>
                  <a:gd name="connsiteX272" fmla="*/ 4366 w 10000"/>
                  <a:gd name="connsiteY272" fmla="*/ 9546 h 10141"/>
                  <a:gd name="connsiteX273" fmla="*/ 4438 w 10000"/>
                  <a:gd name="connsiteY273" fmla="*/ 9534 h 10141"/>
                  <a:gd name="connsiteX274" fmla="*/ 4516 w 10000"/>
                  <a:gd name="connsiteY274" fmla="*/ 9508 h 10141"/>
                  <a:gd name="connsiteX275" fmla="*/ 4599 w 10000"/>
                  <a:gd name="connsiteY275" fmla="*/ 9496 h 10141"/>
                  <a:gd name="connsiteX276" fmla="*/ 4683 w 10000"/>
                  <a:gd name="connsiteY276" fmla="*/ 9483 h 10141"/>
                  <a:gd name="connsiteX277" fmla="*/ 4767 w 10000"/>
                  <a:gd name="connsiteY277" fmla="*/ 9458 h 10141"/>
                  <a:gd name="connsiteX278" fmla="*/ 4844 w 10000"/>
                  <a:gd name="connsiteY278" fmla="*/ 9433 h 10141"/>
                  <a:gd name="connsiteX279" fmla="*/ 4928 w 10000"/>
                  <a:gd name="connsiteY279" fmla="*/ 9420 h 10141"/>
                  <a:gd name="connsiteX280" fmla="*/ 5012 w 10000"/>
                  <a:gd name="connsiteY280" fmla="*/ 9401 h 10141"/>
                  <a:gd name="connsiteX281" fmla="*/ 5096 w 10000"/>
                  <a:gd name="connsiteY281" fmla="*/ 9388 h 10141"/>
                  <a:gd name="connsiteX282" fmla="*/ 5173 w 10000"/>
                  <a:gd name="connsiteY282" fmla="*/ 9376 h 10141"/>
                  <a:gd name="connsiteX283" fmla="*/ 5269 w 10000"/>
                  <a:gd name="connsiteY283" fmla="*/ 9350 h 10141"/>
                  <a:gd name="connsiteX284" fmla="*/ 5353 w 10000"/>
                  <a:gd name="connsiteY284" fmla="*/ 9338 h 10141"/>
                  <a:gd name="connsiteX285" fmla="*/ 5431 w 10000"/>
                  <a:gd name="connsiteY285" fmla="*/ 9312 h 10141"/>
                  <a:gd name="connsiteX286" fmla="*/ 5514 w 10000"/>
                  <a:gd name="connsiteY286" fmla="*/ 9300 h 10141"/>
                  <a:gd name="connsiteX287" fmla="*/ 5598 w 10000"/>
                  <a:gd name="connsiteY287" fmla="*/ 9274 h 10141"/>
                  <a:gd name="connsiteX288" fmla="*/ 5694 w 10000"/>
                  <a:gd name="connsiteY288" fmla="*/ 9262 h 10141"/>
                  <a:gd name="connsiteX289" fmla="*/ 5772 w 10000"/>
                  <a:gd name="connsiteY289" fmla="*/ 9249 h 10141"/>
                  <a:gd name="connsiteX290" fmla="*/ 5855 w 10000"/>
                  <a:gd name="connsiteY290" fmla="*/ 9237 h 10141"/>
                  <a:gd name="connsiteX291" fmla="*/ 5939 w 10000"/>
                  <a:gd name="connsiteY291" fmla="*/ 9224 h 10141"/>
                  <a:gd name="connsiteX292" fmla="*/ 6035 w 10000"/>
                  <a:gd name="connsiteY292" fmla="*/ 9211 h 10141"/>
                  <a:gd name="connsiteX293" fmla="*/ 6112 w 10000"/>
                  <a:gd name="connsiteY293" fmla="*/ 9199 h 10141"/>
                  <a:gd name="connsiteX294" fmla="*/ 6196 w 10000"/>
                  <a:gd name="connsiteY294" fmla="*/ 9173 h 10141"/>
                  <a:gd name="connsiteX295" fmla="*/ 6280 w 10000"/>
                  <a:gd name="connsiteY295" fmla="*/ 9161 h 10141"/>
                  <a:gd name="connsiteX296" fmla="*/ 6364 w 10000"/>
                  <a:gd name="connsiteY296" fmla="*/ 9148 h 10141"/>
                  <a:gd name="connsiteX297" fmla="*/ 6441 w 10000"/>
                  <a:gd name="connsiteY297" fmla="*/ 9123 h 10141"/>
                  <a:gd name="connsiteX298" fmla="*/ 6537 w 10000"/>
                  <a:gd name="connsiteY298" fmla="*/ 9110 h 10141"/>
                  <a:gd name="connsiteX299" fmla="*/ 6621 w 10000"/>
                  <a:gd name="connsiteY299" fmla="*/ 9097 h 10141"/>
                  <a:gd name="connsiteX300" fmla="*/ 6711 w 10000"/>
                  <a:gd name="connsiteY300" fmla="*/ 9085 h 10141"/>
                  <a:gd name="connsiteX301" fmla="*/ 6782 w 10000"/>
                  <a:gd name="connsiteY301" fmla="*/ 9066 h 10141"/>
                  <a:gd name="connsiteX302" fmla="*/ 6878 w 10000"/>
                  <a:gd name="connsiteY302" fmla="*/ 9053 h 10141"/>
                  <a:gd name="connsiteX303" fmla="*/ 6962 w 10000"/>
                  <a:gd name="connsiteY303" fmla="*/ 9028 h 10141"/>
                  <a:gd name="connsiteX304" fmla="*/ 7051 w 10000"/>
                  <a:gd name="connsiteY304" fmla="*/ 9015 h 10141"/>
                  <a:gd name="connsiteX305" fmla="*/ 7135 w 10000"/>
                  <a:gd name="connsiteY305" fmla="*/ 8990 h 10141"/>
                  <a:gd name="connsiteX306" fmla="*/ 7219 w 10000"/>
                  <a:gd name="connsiteY306" fmla="*/ 8977 h 10141"/>
                  <a:gd name="connsiteX307" fmla="*/ 7303 w 10000"/>
                  <a:gd name="connsiteY307" fmla="*/ 8952 h 10141"/>
                  <a:gd name="connsiteX308" fmla="*/ 7392 w 10000"/>
                  <a:gd name="connsiteY308" fmla="*/ 8939 h 10141"/>
                  <a:gd name="connsiteX309" fmla="*/ 7476 w 10000"/>
                  <a:gd name="connsiteY309" fmla="*/ 8914 h 10141"/>
                  <a:gd name="connsiteX310" fmla="*/ 7560 w 10000"/>
                  <a:gd name="connsiteY310" fmla="*/ 8889 h 10141"/>
                  <a:gd name="connsiteX311" fmla="*/ 7644 w 10000"/>
                  <a:gd name="connsiteY311" fmla="*/ 8876 h 10141"/>
                  <a:gd name="connsiteX312" fmla="*/ 7733 w 10000"/>
                  <a:gd name="connsiteY312" fmla="*/ 8851 h 10141"/>
                  <a:gd name="connsiteX313" fmla="*/ 7805 w 10000"/>
                  <a:gd name="connsiteY313" fmla="*/ 8838 h 10141"/>
                  <a:gd name="connsiteX314" fmla="*/ 7901 w 10000"/>
                  <a:gd name="connsiteY314" fmla="*/ 8813 h 10141"/>
                  <a:gd name="connsiteX315" fmla="*/ 7972 w 10000"/>
                  <a:gd name="connsiteY315" fmla="*/ 8800 h 10141"/>
                  <a:gd name="connsiteX316" fmla="*/ 8062 w 10000"/>
                  <a:gd name="connsiteY316" fmla="*/ 8775 h 10141"/>
                  <a:gd name="connsiteX317" fmla="*/ 8134 w 10000"/>
                  <a:gd name="connsiteY317" fmla="*/ 8749 h 10141"/>
                  <a:gd name="connsiteX318" fmla="*/ 8218 w 10000"/>
                  <a:gd name="connsiteY318" fmla="*/ 8743 h 10141"/>
                  <a:gd name="connsiteX319" fmla="*/ 8295 w 10000"/>
                  <a:gd name="connsiteY319" fmla="*/ 8718 h 10141"/>
                  <a:gd name="connsiteX320" fmla="*/ 8367 w 10000"/>
                  <a:gd name="connsiteY320" fmla="*/ 8705 h 10141"/>
                  <a:gd name="connsiteX321" fmla="*/ 8451 w 10000"/>
                  <a:gd name="connsiteY321" fmla="*/ 8680 h 10141"/>
                  <a:gd name="connsiteX322" fmla="*/ 8523 w 10000"/>
                  <a:gd name="connsiteY322" fmla="*/ 8667 h 10141"/>
                  <a:gd name="connsiteX323" fmla="*/ 8594 w 10000"/>
                  <a:gd name="connsiteY323" fmla="*/ 8642 h 10141"/>
                  <a:gd name="connsiteX324" fmla="*/ 8672 w 10000"/>
                  <a:gd name="connsiteY324" fmla="*/ 8617 h 10141"/>
                  <a:gd name="connsiteX325" fmla="*/ 8744 w 10000"/>
                  <a:gd name="connsiteY325" fmla="*/ 8604 h 10141"/>
                  <a:gd name="connsiteX326" fmla="*/ 8816 w 10000"/>
                  <a:gd name="connsiteY326" fmla="*/ 8579 h 10141"/>
                  <a:gd name="connsiteX327" fmla="*/ 8876 w 10000"/>
                  <a:gd name="connsiteY327" fmla="*/ 8566 h 10141"/>
                  <a:gd name="connsiteX328" fmla="*/ 8941 w 10000"/>
                  <a:gd name="connsiteY328" fmla="*/ 8541 h 10141"/>
                  <a:gd name="connsiteX329" fmla="*/ 9001 w 10000"/>
                  <a:gd name="connsiteY329" fmla="*/ 8515 h 10141"/>
                  <a:gd name="connsiteX330" fmla="*/ 9073 w 10000"/>
                  <a:gd name="connsiteY330" fmla="*/ 8503 h 10141"/>
                  <a:gd name="connsiteX331" fmla="*/ 9133 w 10000"/>
                  <a:gd name="connsiteY331" fmla="*/ 8477 h 10141"/>
                  <a:gd name="connsiteX332" fmla="*/ 9205 w 10000"/>
                  <a:gd name="connsiteY332" fmla="*/ 8465 h 10141"/>
                  <a:gd name="connsiteX333" fmla="*/ 9258 w 10000"/>
                  <a:gd name="connsiteY333" fmla="*/ 8452 h 10141"/>
                  <a:gd name="connsiteX334" fmla="*/ 9318 w 10000"/>
                  <a:gd name="connsiteY334" fmla="*/ 8427 h 10141"/>
                  <a:gd name="connsiteX335" fmla="*/ 9366 w 10000"/>
                  <a:gd name="connsiteY335" fmla="*/ 8414 h 10141"/>
                  <a:gd name="connsiteX336" fmla="*/ 9426 w 10000"/>
                  <a:gd name="connsiteY336" fmla="*/ 8408 h 10141"/>
                  <a:gd name="connsiteX337" fmla="*/ 9474 w 10000"/>
                  <a:gd name="connsiteY337" fmla="*/ 8383 h 10141"/>
                  <a:gd name="connsiteX338" fmla="*/ 9522 w 10000"/>
                  <a:gd name="connsiteY338" fmla="*/ 8370 h 10141"/>
                  <a:gd name="connsiteX339" fmla="*/ 9575 w 10000"/>
                  <a:gd name="connsiteY339" fmla="*/ 8357 h 10141"/>
                  <a:gd name="connsiteX340" fmla="*/ 9623 w 10000"/>
                  <a:gd name="connsiteY340" fmla="*/ 8345 h 10141"/>
                  <a:gd name="connsiteX341" fmla="*/ 9659 w 10000"/>
                  <a:gd name="connsiteY341" fmla="*/ 8332 h 10141"/>
                  <a:gd name="connsiteX342" fmla="*/ 9707 w 10000"/>
                  <a:gd name="connsiteY342" fmla="*/ 8319 h 10141"/>
                  <a:gd name="connsiteX343" fmla="*/ 9743 w 10000"/>
                  <a:gd name="connsiteY343" fmla="*/ 8307 h 10141"/>
                  <a:gd name="connsiteX344" fmla="*/ 9779 w 10000"/>
                  <a:gd name="connsiteY344" fmla="*/ 8294 h 10141"/>
                  <a:gd name="connsiteX345" fmla="*/ 9839 w 10000"/>
                  <a:gd name="connsiteY345" fmla="*/ 8281 h 10141"/>
                  <a:gd name="connsiteX346" fmla="*/ 9892 w 10000"/>
                  <a:gd name="connsiteY346" fmla="*/ 8269 h 10141"/>
                  <a:gd name="connsiteX347" fmla="*/ 9928 w 10000"/>
                  <a:gd name="connsiteY347" fmla="*/ 8243 h 10141"/>
                  <a:gd name="connsiteX348" fmla="*/ 9964 w 10000"/>
                  <a:gd name="connsiteY348" fmla="*/ 8231 h 10141"/>
                  <a:gd name="connsiteX349" fmla="*/ 9988 w 10000"/>
                  <a:gd name="connsiteY349" fmla="*/ 8231 h 10141"/>
                  <a:gd name="connsiteX350" fmla="*/ 10000 w 10000"/>
                  <a:gd name="connsiteY350" fmla="*/ 8231 h 10141"/>
                  <a:gd name="connsiteX351" fmla="*/ 9988 w 10000"/>
                  <a:gd name="connsiteY351" fmla="*/ 8218 h 10141"/>
                  <a:gd name="connsiteX352" fmla="*/ 9988 w 10000"/>
                  <a:gd name="connsiteY352" fmla="*/ 8206 h 10141"/>
                  <a:gd name="connsiteX353" fmla="*/ 9976 w 10000"/>
                  <a:gd name="connsiteY353" fmla="*/ 8180 h 10141"/>
                  <a:gd name="connsiteX354" fmla="*/ 9964 w 10000"/>
                  <a:gd name="connsiteY354" fmla="*/ 8155 h 10141"/>
                  <a:gd name="connsiteX355" fmla="*/ 9952 w 10000"/>
                  <a:gd name="connsiteY355" fmla="*/ 8104 h 10141"/>
                  <a:gd name="connsiteX356" fmla="*/ 9928 w 10000"/>
                  <a:gd name="connsiteY356" fmla="*/ 8060 h 10141"/>
                  <a:gd name="connsiteX357" fmla="*/ 9904 w 10000"/>
                  <a:gd name="connsiteY357" fmla="*/ 7997 h 10141"/>
                  <a:gd name="connsiteX358" fmla="*/ 9892 w 10000"/>
                  <a:gd name="connsiteY358" fmla="*/ 7921 h 10141"/>
                  <a:gd name="connsiteX359" fmla="*/ 9874 w 10000"/>
                  <a:gd name="connsiteY359" fmla="*/ 7883 h 10141"/>
                  <a:gd name="connsiteX360" fmla="*/ 9862 w 10000"/>
                  <a:gd name="connsiteY360" fmla="*/ 7832 h 10141"/>
                  <a:gd name="connsiteX361" fmla="*/ 9850 w 10000"/>
                  <a:gd name="connsiteY361" fmla="*/ 7794 h 10141"/>
                  <a:gd name="connsiteX362" fmla="*/ 9839 w 10000"/>
                  <a:gd name="connsiteY362" fmla="*/ 7756 h 10141"/>
                  <a:gd name="connsiteX363" fmla="*/ 9827 w 10000"/>
                  <a:gd name="connsiteY363" fmla="*/ 7700 h 10141"/>
                  <a:gd name="connsiteX364" fmla="*/ 9803 w 10000"/>
                  <a:gd name="connsiteY364" fmla="*/ 7662 h 10141"/>
                  <a:gd name="connsiteX365" fmla="*/ 9791 w 10000"/>
                  <a:gd name="connsiteY365" fmla="*/ 7611 h 10141"/>
                  <a:gd name="connsiteX366" fmla="*/ 9779 w 10000"/>
                  <a:gd name="connsiteY366" fmla="*/ 7560 h 10141"/>
                  <a:gd name="connsiteX367" fmla="*/ 9767 w 10000"/>
                  <a:gd name="connsiteY367" fmla="*/ 7510 h 10141"/>
                  <a:gd name="connsiteX368" fmla="*/ 9743 w 10000"/>
                  <a:gd name="connsiteY368" fmla="*/ 7459 h 10141"/>
                  <a:gd name="connsiteX369" fmla="*/ 9731 w 10000"/>
                  <a:gd name="connsiteY369" fmla="*/ 7402 h 10141"/>
                  <a:gd name="connsiteX370" fmla="*/ 9719 w 10000"/>
                  <a:gd name="connsiteY370" fmla="*/ 7352 h 10141"/>
                  <a:gd name="connsiteX371" fmla="*/ 9695 w 10000"/>
                  <a:gd name="connsiteY371" fmla="*/ 7288 h 10141"/>
                  <a:gd name="connsiteX372" fmla="*/ 9683 w 10000"/>
                  <a:gd name="connsiteY372" fmla="*/ 7225 h 10141"/>
                  <a:gd name="connsiteX373" fmla="*/ 9659 w 10000"/>
                  <a:gd name="connsiteY373" fmla="*/ 7175 h 10141"/>
                  <a:gd name="connsiteX374" fmla="*/ 9647 w 10000"/>
                  <a:gd name="connsiteY374" fmla="*/ 7111 h 10141"/>
                  <a:gd name="connsiteX375" fmla="*/ 9635 w 10000"/>
                  <a:gd name="connsiteY375" fmla="*/ 7042 h 10141"/>
                  <a:gd name="connsiteX376" fmla="*/ 9611 w 10000"/>
                  <a:gd name="connsiteY376" fmla="*/ 6978 h 10141"/>
                  <a:gd name="connsiteX377" fmla="*/ 9599 w 10000"/>
                  <a:gd name="connsiteY377" fmla="*/ 6915 h 10141"/>
                  <a:gd name="connsiteX378" fmla="*/ 9575 w 10000"/>
                  <a:gd name="connsiteY378" fmla="*/ 6839 h 10141"/>
                  <a:gd name="connsiteX379" fmla="*/ 9563 w 10000"/>
                  <a:gd name="connsiteY379" fmla="*/ 6776 h 10141"/>
                  <a:gd name="connsiteX380" fmla="*/ 9545 w 10000"/>
                  <a:gd name="connsiteY380" fmla="*/ 6706 h 10141"/>
                  <a:gd name="connsiteX381" fmla="*/ 9522 w 10000"/>
                  <a:gd name="connsiteY381" fmla="*/ 6631 h 10141"/>
                  <a:gd name="connsiteX382" fmla="*/ 9510 w 10000"/>
                  <a:gd name="connsiteY382" fmla="*/ 6567 h 10141"/>
                  <a:gd name="connsiteX383" fmla="*/ 9486 w 10000"/>
                  <a:gd name="connsiteY383" fmla="*/ 6491 h 10141"/>
                  <a:gd name="connsiteX384" fmla="*/ 9474 w 10000"/>
                  <a:gd name="connsiteY384" fmla="*/ 6422 h 10141"/>
                  <a:gd name="connsiteX385" fmla="*/ 9450 w 10000"/>
                  <a:gd name="connsiteY385" fmla="*/ 6346 h 10141"/>
                  <a:gd name="connsiteX386" fmla="*/ 9438 w 10000"/>
                  <a:gd name="connsiteY386" fmla="*/ 6283 h 10141"/>
                  <a:gd name="connsiteX387" fmla="*/ 9414 w 10000"/>
                  <a:gd name="connsiteY387" fmla="*/ 6194 h 10141"/>
                  <a:gd name="connsiteX388" fmla="*/ 9402 w 10000"/>
                  <a:gd name="connsiteY388" fmla="*/ 6131 h 10141"/>
                  <a:gd name="connsiteX389" fmla="*/ 9378 w 10000"/>
                  <a:gd name="connsiteY389" fmla="*/ 6061 h 10141"/>
                  <a:gd name="connsiteX390" fmla="*/ 9366 w 10000"/>
                  <a:gd name="connsiteY390" fmla="*/ 5985 h 10141"/>
                  <a:gd name="connsiteX391" fmla="*/ 9354 w 10000"/>
                  <a:gd name="connsiteY391" fmla="*/ 5897 h 10141"/>
                  <a:gd name="connsiteX392" fmla="*/ 9330 w 10000"/>
                  <a:gd name="connsiteY392" fmla="*/ 5821 h 10141"/>
                  <a:gd name="connsiteX393" fmla="*/ 9318 w 10000"/>
                  <a:gd name="connsiteY393" fmla="*/ 5751 h 10141"/>
                  <a:gd name="connsiteX394" fmla="*/ 9294 w 10000"/>
                  <a:gd name="connsiteY394" fmla="*/ 5663 h 10141"/>
                  <a:gd name="connsiteX395" fmla="*/ 9270 w 10000"/>
                  <a:gd name="connsiteY395" fmla="*/ 5587 h 10141"/>
                  <a:gd name="connsiteX396" fmla="*/ 9258 w 10000"/>
                  <a:gd name="connsiteY396" fmla="*/ 5511 h 10141"/>
                  <a:gd name="connsiteX397" fmla="*/ 9246 w 10000"/>
                  <a:gd name="connsiteY397" fmla="*/ 5429 h 10141"/>
                  <a:gd name="connsiteX398" fmla="*/ 9240 w 10000"/>
                  <a:gd name="connsiteY398" fmla="*/ 5353 h 10141"/>
                  <a:gd name="connsiteX399" fmla="*/ 9228 w 10000"/>
                  <a:gd name="connsiteY399" fmla="*/ 5264 h 10141"/>
                  <a:gd name="connsiteX400" fmla="*/ 9217 w 10000"/>
                  <a:gd name="connsiteY400" fmla="*/ 5188 h 10141"/>
                  <a:gd name="connsiteX401" fmla="*/ 9205 w 10000"/>
                  <a:gd name="connsiteY401" fmla="*/ 5113 h 10141"/>
                  <a:gd name="connsiteX402" fmla="*/ 9193 w 10000"/>
                  <a:gd name="connsiteY402" fmla="*/ 5043 h 10141"/>
                  <a:gd name="connsiteX403" fmla="*/ 9169 w 10000"/>
                  <a:gd name="connsiteY403" fmla="*/ 4954 h 10141"/>
                  <a:gd name="connsiteX404" fmla="*/ 9169 w 10000"/>
                  <a:gd name="connsiteY404" fmla="*/ 4879 h 10141"/>
                  <a:gd name="connsiteX405" fmla="*/ 9157 w 10000"/>
                  <a:gd name="connsiteY405" fmla="*/ 4803 h 10141"/>
                  <a:gd name="connsiteX406" fmla="*/ 9145 w 10000"/>
                  <a:gd name="connsiteY406" fmla="*/ 4720 h 10141"/>
                  <a:gd name="connsiteX407" fmla="*/ 9121 w 10000"/>
                  <a:gd name="connsiteY407" fmla="*/ 4644 h 10141"/>
                  <a:gd name="connsiteX408" fmla="*/ 9121 w 10000"/>
                  <a:gd name="connsiteY408" fmla="*/ 4556 h 10141"/>
                  <a:gd name="connsiteX409" fmla="*/ 9097 w 10000"/>
                  <a:gd name="connsiteY409" fmla="*/ 4480 h 10141"/>
                  <a:gd name="connsiteX410" fmla="*/ 9097 w 10000"/>
                  <a:gd name="connsiteY410" fmla="*/ 4410 h 10141"/>
                  <a:gd name="connsiteX411" fmla="*/ 9085 w 10000"/>
                  <a:gd name="connsiteY411" fmla="*/ 4322 h 10141"/>
                  <a:gd name="connsiteX412" fmla="*/ 9073 w 10000"/>
                  <a:gd name="connsiteY412" fmla="*/ 4246 h 10141"/>
                  <a:gd name="connsiteX413" fmla="*/ 9061 w 10000"/>
                  <a:gd name="connsiteY413" fmla="*/ 4170 h 10141"/>
                  <a:gd name="connsiteX414" fmla="*/ 9061 w 10000"/>
                  <a:gd name="connsiteY414" fmla="*/ 4113 h 10141"/>
                  <a:gd name="connsiteX415" fmla="*/ 9037 w 10000"/>
                  <a:gd name="connsiteY415" fmla="*/ 4025 h 10141"/>
                  <a:gd name="connsiteX416" fmla="*/ 9037 w 10000"/>
                  <a:gd name="connsiteY416" fmla="*/ 3949 h 10141"/>
                  <a:gd name="connsiteX417" fmla="*/ 9013 w 10000"/>
                  <a:gd name="connsiteY417" fmla="*/ 3873 h 10141"/>
                  <a:gd name="connsiteX418" fmla="*/ 9013 w 10000"/>
                  <a:gd name="connsiteY418" fmla="*/ 3797 h 10141"/>
                  <a:gd name="connsiteX419" fmla="*/ 9001 w 10000"/>
                  <a:gd name="connsiteY419" fmla="*/ 3727 h 10141"/>
                  <a:gd name="connsiteX420" fmla="*/ 8989 w 10000"/>
                  <a:gd name="connsiteY420" fmla="*/ 3664 h 10141"/>
                  <a:gd name="connsiteX421" fmla="*/ 8977 w 10000"/>
                  <a:gd name="connsiteY421" fmla="*/ 3588 h 10141"/>
                  <a:gd name="connsiteX422" fmla="*/ 8977 w 10000"/>
                  <a:gd name="connsiteY422" fmla="*/ 3525 h 10141"/>
                  <a:gd name="connsiteX423" fmla="*/ 8953 w 10000"/>
                  <a:gd name="connsiteY423" fmla="*/ 3449 h 10141"/>
                  <a:gd name="connsiteX424" fmla="*/ 8953 w 10000"/>
                  <a:gd name="connsiteY424" fmla="*/ 3379 h 10141"/>
                  <a:gd name="connsiteX425" fmla="*/ 8941 w 10000"/>
                  <a:gd name="connsiteY425" fmla="*/ 3316 h 10141"/>
                  <a:gd name="connsiteX426" fmla="*/ 8929 w 10000"/>
                  <a:gd name="connsiteY426" fmla="*/ 3240 h 10141"/>
                  <a:gd name="connsiteX427" fmla="*/ 8923 w 10000"/>
                  <a:gd name="connsiteY427" fmla="*/ 3177 h 10141"/>
                  <a:gd name="connsiteX428" fmla="*/ 8923 w 10000"/>
                  <a:gd name="connsiteY428" fmla="*/ 3120 h 10141"/>
                  <a:gd name="connsiteX429" fmla="*/ 8911 w 10000"/>
                  <a:gd name="connsiteY429" fmla="*/ 3057 h 10141"/>
                  <a:gd name="connsiteX430" fmla="*/ 8900 w 10000"/>
                  <a:gd name="connsiteY430" fmla="*/ 2994 h 10141"/>
                  <a:gd name="connsiteX431" fmla="*/ 8888 w 10000"/>
                  <a:gd name="connsiteY431" fmla="*/ 2930 h 10141"/>
                  <a:gd name="connsiteX432" fmla="*/ 8876 w 10000"/>
                  <a:gd name="connsiteY432" fmla="*/ 2867 h 10141"/>
                  <a:gd name="connsiteX433" fmla="*/ 8864 w 10000"/>
                  <a:gd name="connsiteY433" fmla="*/ 2804 h 10141"/>
                  <a:gd name="connsiteX434" fmla="*/ 8864 w 10000"/>
                  <a:gd name="connsiteY434" fmla="*/ 2760 h 10141"/>
                  <a:gd name="connsiteX435" fmla="*/ 8852 w 10000"/>
                  <a:gd name="connsiteY435" fmla="*/ 2696 h 10141"/>
                  <a:gd name="connsiteX436" fmla="*/ 8852 w 10000"/>
                  <a:gd name="connsiteY436" fmla="*/ 2633 h 10141"/>
                  <a:gd name="connsiteX437" fmla="*/ 8840 w 10000"/>
                  <a:gd name="connsiteY437" fmla="*/ 2582 h 10141"/>
                  <a:gd name="connsiteX438" fmla="*/ 8840 w 10000"/>
                  <a:gd name="connsiteY438" fmla="*/ 2532 h 10141"/>
                  <a:gd name="connsiteX439" fmla="*/ 8828 w 10000"/>
                  <a:gd name="connsiteY439" fmla="*/ 2469 h 10141"/>
                  <a:gd name="connsiteX440" fmla="*/ 8816 w 10000"/>
                  <a:gd name="connsiteY440" fmla="*/ 2424 h 10141"/>
                  <a:gd name="connsiteX441" fmla="*/ 8804 w 10000"/>
                  <a:gd name="connsiteY441" fmla="*/ 2374 h 10141"/>
                  <a:gd name="connsiteX442" fmla="*/ 8804 w 10000"/>
                  <a:gd name="connsiteY442" fmla="*/ 2323 h 10141"/>
                  <a:gd name="connsiteX443" fmla="*/ 8792 w 10000"/>
                  <a:gd name="connsiteY443" fmla="*/ 2273 h 10141"/>
                  <a:gd name="connsiteX444" fmla="*/ 8792 w 10000"/>
                  <a:gd name="connsiteY444" fmla="*/ 2222 h 10141"/>
                  <a:gd name="connsiteX445" fmla="*/ 8780 w 10000"/>
                  <a:gd name="connsiteY445" fmla="*/ 2171 h 10141"/>
                  <a:gd name="connsiteX446" fmla="*/ 8780 w 10000"/>
                  <a:gd name="connsiteY446" fmla="*/ 2133 h 10141"/>
                  <a:gd name="connsiteX447" fmla="*/ 8768 w 10000"/>
                  <a:gd name="connsiteY447" fmla="*/ 2102 h 10141"/>
                  <a:gd name="connsiteX448" fmla="*/ 8756 w 10000"/>
                  <a:gd name="connsiteY448" fmla="*/ 2051 h 10141"/>
                  <a:gd name="connsiteX449" fmla="*/ 8744 w 10000"/>
                  <a:gd name="connsiteY449" fmla="*/ 2013 h 10141"/>
                  <a:gd name="connsiteX450" fmla="*/ 8744 w 10000"/>
                  <a:gd name="connsiteY450" fmla="*/ 1975 h 10141"/>
                  <a:gd name="connsiteX451" fmla="*/ 8744 w 10000"/>
                  <a:gd name="connsiteY451" fmla="*/ 1937 h 10141"/>
                  <a:gd name="connsiteX452" fmla="*/ 8732 w 10000"/>
                  <a:gd name="connsiteY452" fmla="*/ 1899 h 10141"/>
                  <a:gd name="connsiteX453" fmla="*/ 8732 w 10000"/>
                  <a:gd name="connsiteY453" fmla="*/ 1874 h 10141"/>
                  <a:gd name="connsiteX454" fmla="*/ 8732 w 10000"/>
                  <a:gd name="connsiteY454" fmla="*/ 1849 h 10141"/>
                  <a:gd name="connsiteX455" fmla="*/ 8720 w 10000"/>
                  <a:gd name="connsiteY455" fmla="*/ 1792 h 10141"/>
                  <a:gd name="connsiteX456" fmla="*/ 8708 w 10000"/>
                  <a:gd name="connsiteY456" fmla="*/ 1741 h 10141"/>
                  <a:gd name="connsiteX457" fmla="*/ 8696 w 10000"/>
                  <a:gd name="connsiteY457" fmla="*/ 1691 h 10141"/>
                  <a:gd name="connsiteX458" fmla="*/ 8696 w 10000"/>
                  <a:gd name="connsiteY458" fmla="*/ 1665 h 10141"/>
                  <a:gd name="connsiteX459" fmla="*/ 8696 w 10000"/>
                  <a:gd name="connsiteY459" fmla="*/ 1615 h 10141"/>
                  <a:gd name="connsiteX460" fmla="*/ 8086 w 10000"/>
                  <a:gd name="connsiteY460" fmla="*/ 205 h 10141"/>
                  <a:gd name="connsiteX461" fmla="*/ 8295 w 10000"/>
                  <a:gd name="connsiteY461" fmla="*/ 2222 h 10141"/>
                  <a:gd name="connsiteX462" fmla="*/ 8295 w 10000"/>
                  <a:gd name="connsiteY462" fmla="*/ 2235 h 10141"/>
                  <a:gd name="connsiteX463" fmla="*/ 8295 w 10000"/>
                  <a:gd name="connsiteY463" fmla="*/ 2285 h 10141"/>
                  <a:gd name="connsiteX464" fmla="*/ 8295 w 10000"/>
                  <a:gd name="connsiteY464" fmla="*/ 2311 h 10141"/>
                  <a:gd name="connsiteX465" fmla="*/ 8307 w 10000"/>
                  <a:gd name="connsiteY465" fmla="*/ 2361 h 10141"/>
                  <a:gd name="connsiteX466" fmla="*/ 8319 w 10000"/>
                  <a:gd name="connsiteY466" fmla="*/ 2399 h 10141"/>
                  <a:gd name="connsiteX467" fmla="*/ 8331 w 10000"/>
                  <a:gd name="connsiteY467" fmla="*/ 2456 h 10141"/>
                  <a:gd name="connsiteX468" fmla="*/ 8331 w 10000"/>
                  <a:gd name="connsiteY468" fmla="*/ 2519 h 10141"/>
                  <a:gd name="connsiteX469" fmla="*/ 8343 w 10000"/>
                  <a:gd name="connsiteY469" fmla="*/ 2582 h 10141"/>
                  <a:gd name="connsiteX470" fmla="*/ 8343 w 10000"/>
                  <a:gd name="connsiteY470" fmla="*/ 2620 h 10141"/>
                  <a:gd name="connsiteX471" fmla="*/ 8355 w 10000"/>
                  <a:gd name="connsiteY471" fmla="*/ 2658 h 10141"/>
                  <a:gd name="connsiteX472" fmla="*/ 8355 w 10000"/>
                  <a:gd name="connsiteY472" fmla="*/ 2696 h 10141"/>
                  <a:gd name="connsiteX473" fmla="*/ 8367 w 10000"/>
                  <a:gd name="connsiteY473" fmla="*/ 2734 h 10141"/>
                  <a:gd name="connsiteX474" fmla="*/ 8367 w 10000"/>
                  <a:gd name="connsiteY474" fmla="*/ 2785 h 10141"/>
                  <a:gd name="connsiteX475" fmla="*/ 8391 w 10000"/>
                  <a:gd name="connsiteY475" fmla="*/ 2817 h 10141"/>
                  <a:gd name="connsiteX476" fmla="*/ 8391 w 10000"/>
                  <a:gd name="connsiteY476" fmla="*/ 2854 h 10141"/>
                  <a:gd name="connsiteX477" fmla="*/ 8403 w 10000"/>
                  <a:gd name="connsiteY477" fmla="*/ 2905 h 10141"/>
                  <a:gd name="connsiteX478" fmla="*/ 8403 w 10000"/>
                  <a:gd name="connsiteY478" fmla="*/ 2943 h 10141"/>
                  <a:gd name="connsiteX479" fmla="*/ 8415 w 10000"/>
                  <a:gd name="connsiteY479" fmla="*/ 2994 h 10141"/>
                  <a:gd name="connsiteX480" fmla="*/ 8427 w 10000"/>
                  <a:gd name="connsiteY480" fmla="*/ 3044 h 10141"/>
                  <a:gd name="connsiteX481" fmla="*/ 8439 w 10000"/>
                  <a:gd name="connsiteY481" fmla="*/ 3107 h 10141"/>
                  <a:gd name="connsiteX482" fmla="*/ 8439 w 10000"/>
                  <a:gd name="connsiteY482" fmla="*/ 3152 h 10141"/>
                  <a:gd name="connsiteX483" fmla="*/ 8451 w 10000"/>
                  <a:gd name="connsiteY483" fmla="*/ 3202 h 10141"/>
                  <a:gd name="connsiteX484" fmla="*/ 8451 w 10000"/>
                  <a:gd name="connsiteY484" fmla="*/ 3240 h 10141"/>
                  <a:gd name="connsiteX485" fmla="*/ 8463 w 10000"/>
                  <a:gd name="connsiteY485" fmla="*/ 3304 h 10141"/>
                  <a:gd name="connsiteX486" fmla="*/ 8463 w 10000"/>
                  <a:gd name="connsiteY486" fmla="*/ 3354 h 10141"/>
                  <a:gd name="connsiteX487" fmla="*/ 8475 w 10000"/>
                  <a:gd name="connsiteY487" fmla="*/ 3417 h 10141"/>
                  <a:gd name="connsiteX488" fmla="*/ 8475 w 10000"/>
                  <a:gd name="connsiteY488" fmla="*/ 3474 h 10141"/>
                  <a:gd name="connsiteX489" fmla="*/ 8487 w 10000"/>
                  <a:gd name="connsiteY489" fmla="*/ 3525 h 10141"/>
                  <a:gd name="connsiteX490" fmla="*/ 8499 w 10000"/>
                  <a:gd name="connsiteY490" fmla="*/ 3588 h 10141"/>
                  <a:gd name="connsiteX491" fmla="*/ 8511 w 10000"/>
                  <a:gd name="connsiteY491" fmla="*/ 3651 h 10141"/>
                  <a:gd name="connsiteX492" fmla="*/ 8523 w 10000"/>
                  <a:gd name="connsiteY492" fmla="*/ 3715 h 10141"/>
                  <a:gd name="connsiteX493" fmla="*/ 8535 w 10000"/>
                  <a:gd name="connsiteY493" fmla="*/ 3765 h 10141"/>
                  <a:gd name="connsiteX494" fmla="*/ 8535 w 10000"/>
                  <a:gd name="connsiteY494" fmla="*/ 3822 h 10141"/>
                  <a:gd name="connsiteX495" fmla="*/ 8547 w 10000"/>
                  <a:gd name="connsiteY495" fmla="*/ 3885 h 10141"/>
                  <a:gd name="connsiteX496" fmla="*/ 8559 w 10000"/>
                  <a:gd name="connsiteY496" fmla="*/ 3961 h 10141"/>
                  <a:gd name="connsiteX497" fmla="*/ 8571 w 10000"/>
                  <a:gd name="connsiteY497" fmla="*/ 4025 h 10141"/>
                  <a:gd name="connsiteX498" fmla="*/ 8571 w 10000"/>
                  <a:gd name="connsiteY498" fmla="*/ 4088 h 10141"/>
                  <a:gd name="connsiteX499" fmla="*/ 8583 w 10000"/>
                  <a:gd name="connsiteY499" fmla="*/ 4145 h 10141"/>
                  <a:gd name="connsiteX500" fmla="*/ 8583 w 10000"/>
                  <a:gd name="connsiteY500" fmla="*/ 4208 h 10141"/>
                  <a:gd name="connsiteX501" fmla="*/ 8594 w 10000"/>
                  <a:gd name="connsiteY501" fmla="*/ 4284 h 10141"/>
                  <a:gd name="connsiteX502" fmla="*/ 8594 w 10000"/>
                  <a:gd name="connsiteY502" fmla="*/ 4360 h 10141"/>
                  <a:gd name="connsiteX503" fmla="*/ 8606 w 10000"/>
                  <a:gd name="connsiteY503" fmla="*/ 4423 h 10141"/>
                  <a:gd name="connsiteX504" fmla="*/ 8612 w 10000"/>
                  <a:gd name="connsiteY504" fmla="*/ 4493 h 10141"/>
                  <a:gd name="connsiteX505" fmla="*/ 8624 w 10000"/>
                  <a:gd name="connsiteY505" fmla="*/ 4556 h 10141"/>
                  <a:gd name="connsiteX506" fmla="*/ 8636 w 10000"/>
                  <a:gd name="connsiteY506" fmla="*/ 4632 h 10141"/>
                  <a:gd name="connsiteX507" fmla="*/ 8636 w 10000"/>
                  <a:gd name="connsiteY507" fmla="*/ 4695 h 10141"/>
                  <a:gd name="connsiteX508" fmla="*/ 8648 w 10000"/>
                  <a:gd name="connsiteY508" fmla="*/ 4771 h 10141"/>
                  <a:gd name="connsiteX509" fmla="*/ 8660 w 10000"/>
                  <a:gd name="connsiteY509" fmla="*/ 4841 h 10141"/>
                  <a:gd name="connsiteX510" fmla="*/ 8660 w 10000"/>
                  <a:gd name="connsiteY510" fmla="*/ 4916 h 10141"/>
                  <a:gd name="connsiteX511" fmla="*/ 8672 w 10000"/>
                  <a:gd name="connsiteY511" fmla="*/ 4980 h 10141"/>
                  <a:gd name="connsiteX512" fmla="*/ 8684 w 10000"/>
                  <a:gd name="connsiteY512" fmla="*/ 5056 h 10141"/>
                  <a:gd name="connsiteX513" fmla="*/ 8696 w 10000"/>
                  <a:gd name="connsiteY513" fmla="*/ 5125 h 10141"/>
                  <a:gd name="connsiteX514" fmla="*/ 8696 w 10000"/>
                  <a:gd name="connsiteY514" fmla="*/ 5201 h 10141"/>
                  <a:gd name="connsiteX515" fmla="*/ 8696 w 10000"/>
                  <a:gd name="connsiteY515" fmla="*/ 5264 h 10141"/>
                  <a:gd name="connsiteX516" fmla="*/ 8708 w 10000"/>
                  <a:gd name="connsiteY516" fmla="*/ 5340 h 10141"/>
                  <a:gd name="connsiteX517" fmla="*/ 8720 w 10000"/>
                  <a:gd name="connsiteY517" fmla="*/ 5416 h 10141"/>
                  <a:gd name="connsiteX518" fmla="*/ 8720 w 10000"/>
                  <a:gd name="connsiteY518" fmla="*/ 5473 h 10141"/>
                  <a:gd name="connsiteX519" fmla="*/ 8732 w 10000"/>
                  <a:gd name="connsiteY519" fmla="*/ 5549 h 10141"/>
                  <a:gd name="connsiteX520" fmla="*/ 8744 w 10000"/>
                  <a:gd name="connsiteY520" fmla="*/ 5625 h 10141"/>
                  <a:gd name="connsiteX521" fmla="*/ 8756 w 10000"/>
                  <a:gd name="connsiteY521" fmla="*/ 5701 h 10141"/>
                  <a:gd name="connsiteX522" fmla="*/ 8768 w 10000"/>
                  <a:gd name="connsiteY522" fmla="*/ 5751 h 10141"/>
                  <a:gd name="connsiteX523" fmla="*/ 8780 w 10000"/>
                  <a:gd name="connsiteY523" fmla="*/ 5821 h 10141"/>
                  <a:gd name="connsiteX524" fmla="*/ 8780 w 10000"/>
                  <a:gd name="connsiteY524" fmla="*/ 5884 h 10141"/>
                  <a:gd name="connsiteX525" fmla="*/ 8792 w 10000"/>
                  <a:gd name="connsiteY525" fmla="*/ 5960 h 10141"/>
                  <a:gd name="connsiteX526" fmla="*/ 8804 w 10000"/>
                  <a:gd name="connsiteY526" fmla="*/ 6011 h 10141"/>
                  <a:gd name="connsiteX527" fmla="*/ 8816 w 10000"/>
                  <a:gd name="connsiteY527" fmla="*/ 6087 h 10141"/>
                  <a:gd name="connsiteX528" fmla="*/ 8816 w 10000"/>
                  <a:gd name="connsiteY528" fmla="*/ 6144 h 10141"/>
                  <a:gd name="connsiteX529" fmla="*/ 8840 w 10000"/>
                  <a:gd name="connsiteY529" fmla="*/ 6207 h 10141"/>
                  <a:gd name="connsiteX530" fmla="*/ 8840 w 10000"/>
                  <a:gd name="connsiteY530" fmla="*/ 6270 h 10141"/>
                  <a:gd name="connsiteX531" fmla="*/ 8852 w 10000"/>
                  <a:gd name="connsiteY531" fmla="*/ 6333 h 10141"/>
                  <a:gd name="connsiteX532" fmla="*/ 8864 w 10000"/>
                  <a:gd name="connsiteY532" fmla="*/ 6397 h 10141"/>
                  <a:gd name="connsiteX533" fmla="*/ 8876 w 10000"/>
                  <a:gd name="connsiteY533" fmla="*/ 6453 h 10141"/>
                  <a:gd name="connsiteX534" fmla="*/ 8888 w 10000"/>
                  <a:gd name="connsiteY534" fmla="*/ 6517 h 10141"/>
                  <a:gd name="connsiteX535" fmla="*/ 8911 w 10000"/>
                  <a:gd name="connsiteY535" fmla="*/ 6567 h 10141"/>
                  <a:gd name="connsiteX536" fmla="*/ 8911 w 10000"/>
                  <a:gd name="connsiteY536" fmla="*/ 6631 h 10141"/>
                  <a:gd name="connsiteX537" fmla="*/ 8929 w 10000"/>
                  <a:gd name="connsiteY537" fmla="*/ 6694 h 10141"/>
                  <a:gd name="connsiteX538" fmla="*/ 8929 w 10000"/>
                  <a:gd name="connsiteY538" fmla="*/ 6744 h 10141"/>
                  <a:gd name="connsiteX539" fmla="*/ 8953 w 10000"/>
                  <a:gd name="connsiteY539" fmla="*/ 6789 h 10141"/>
                  <a:gd name="connsiteX540" fmla="*/ 8953 w 10000"/>
                  <a:gd name="connsiteY540" fmla="*/ 6839 h 10141"/>
                  <a:gd name="connsiteX541" fmla="*/ 8977 w 10000"/>
                  <a:gd name="connsiteY541" fmla="*/ 6903 h 10141"/>
                  <a:gd name="connsiteX542" fmla="*/ 8989 w 10000"/>
                  <a:gd name="connsiteY542" fmla="*/ 6953 h 10141"/>
                  <a:gd name="connsiteX543" fmla="*/ 9001 w 10000"/>
                  <a:gd name="connsiteY543" fmla="*/ 7004 h 10141"/>
                  <a:gd name="connsiteX544" fmla="*/ 9013 w 10000"/>
                  <a:gd name="connsiteY544" fmla="*/ 7054 h 10141"/>
                  <a:gd name="connsiteX545" fmla="*/ 9037 w 10000"/>
                  <a:gd name="connsiteY545" fmla="*/ 7099 h 10141"/>
                  <a:gd name="connsiteX546" fmla="*/ 9037 w 10000"/>
                  <a:gd name="connsiteY546" fmla="*/ 7137 h 10141"/>
                  <a:gd name="connsiteX547" fmla="*/ 9049 w 10000"/>
                  <a:gd name="connsiteY547" fmla="*/ 7187 h 10141"/>
                  <a:gd name="connsiteX548" fmla="*/ 9061 w 10000"/>
                  <a:gd name="connsiteY548" fmla="*/ 7238 h 10141"/>
                  <a:gd name="connsiteX549" fmla="*/ 9073 w 10000"/>
                  <a:gd name="connsiteY549" fmla="*/ 7276 h 10141"/>
                  <a:gd name="connsiteX550" fmla="*/ 9085 w 10000"/>
                  <a:gd name="connsiteY550" fmla="*/ 7326 h 10141"/>
                  <a:gd name="connsiteX551" fmla="*/ 9097 w 10000"/>
                  <a:gd name="connsiteY551" fmla="*/ 7364 h 10141"/>
                  <a:gd name="connsiteX552" fmla="*/ 9097 w 10000"/>
                  <a:gd name="connsiteY552" fmla="*/ 7402 h 10141"/>
                  <a:gd name="connsiteX553" fmla="*/ 9121 w 10000"/>
                  <a:gd name="connsiteY553" fmla="*/ 7447 h 10141"/>
                  <a:gd name="connsiteX554" fmla="*/ 9133 w 10000"/>
                  <a:gd name="connsiteY554" fmla="*/ 7510 h 10141"/>
                  <a:gd name="connsiteX555" fmla="*/ 9157 w 10000"/>
                  <a:gd name="connsiteY555" fmla="*/ 7586 h 10141"/>
                  <a:gd name="connsiteX556" fmla="*/ 9181 w 10000"/>
                  <a:gd name="connsiteY556" fmla="*/ 7636 h 10141"/>
                  <a:gd name="connsiteX557" fmla="*/ 9193 w 10000"/>
                  <a:gd name="connsiteY557" fmla="*/ 7700 h 10141"/>
                  <a:gd name="connsiteX558" fmla="*/ 9205 w 10000"/>
                  <a:gd name="connsiteY558" fmla="*/ 7750 h 10141"/>
                  <a:gd name="connsiteX559" fmla="*/ 9217 w 10000"/>
                  <a:gd name="connsiteY559" fmla="*/ 7794 h 10141"/>
                  <a:gd name="connsiteX560" fmla="*/ 9228 w 10000"/>
                  <a:gd name="connsiteY560" fmla="*/ 7820 h 10141"/>
                  <a:gd name="connsiteX561" fmla="*/ 9240 w 10000"/>
                  <a:gd name="connsiteY561" fmla="*/ 7870 h 10141"/>
                  <a:gd name="connsiteX562" fmla="*/ 9246 w 10000"/>
                  <a:gd name="connsiteY562" fmla="*/ 7908 h 10141"/>
                  <a:gd name="connsiteX563" fmla="*/ 9258 w 10000"/>
                  <a:gd name="connsiteY563" fmla="*/ 7921 h 10141"/>
                  <a:gd name="connsiteX564" fmla="*/ 9246 w 10000"/>
                  <a:gd name="connsiteY564" fmla="*/ 7921 h 10141"/>
                  <a:gd name="connsiteX565" fmla="*/ 9240 w 10000"/>
                  <a:gd name="connsiteY565" fmla="*/ 7921 h 10141"/>
                  <a:gd name="connsiteX566" fmla="*/ 9217 w 10000"/>
                  <a:gd name="connsiteY566" fmla="*/ 7934 h 10141"/>
                  <a:gd name="connsiteX567" fmla="*/ 9193 w 10000"/>
                  <a:gd name="connsiteY567" fmla="*/ 7946 h 10141"/>
                  <a:gd name="connsiteX568" fmla="*/ 9145 w 10000"/>
                  <a:gd name="connsiteY568" fmla="*/ 7946 h 10141"/>
                  <a:gd name="connsiteX569" fmla="*/ 9097 w 10000"/>
                  <a:gd name="connsiteY569" fmla="*/ 7971 h 10141"/>
                  <a:gd name="connsiteX570" fmla="*/ 9037 w 10000"/>
                  <a:gd name="connsiteY570" fmla="*/ 7997 h 10141"/>
                  <a:gd name="connsiteX571" fmla="*/ 8977 w 10000"/>
                  <a:gd name="connsiteY571" fmla="*/ 8009 h 10141"/>
                  <a:gd name="connsiteX572" fmla="*/ 8941 w 10000"/>
                  <a:gd name="connsiteY572" fmla="*/ 8022 h 10141"/>
                  <a:gd name="connsiteX573" fmla="*/ 8911 w 10000"/>
                  <a:gd name="connsiteY573" fmla="*/ 8035 h 10141"/>
                  <a:gd name="connsiteX574" fmla="*/ 8864 w 10000"/>
                  <a:gd name="connsiteY574" fmla="*/ 8035 h 10141"/>
                  <a:gd name="connsiteX575" fmla="*/ 8828 w 10000"/>
                  <a:gd name="connsiteY575" fmla="*/ 8047 h 10141"/>
                  <a:gd name="connsiteX576" fmla="*/ 8792 w 10000"/>
                  <a:gd name="connsiteY576" fmla="*/ 8060 h 10141"/>
                  <a:gd name="connsiteX577" fmla="*/ 8744 w 10000"/>
                  <a:gd name="connsiteY577" fmla="*/ 8073 h 10141"/>
                  <a:gd name="connsiteX578" fmla="*/ 8696 w 10000"/>
                  <a:gd name="connsiteY578" fmla="*/ 8085 h 10141"/>
                  <a:gd name="connsiteX579" fmla="*/ 8660 w 10000"/>
                  <a:gd name="connsiteY579" fmla="*/ 8104 h 10141"/>
                  <a:gd name="connsiteX580" fmla="*/ 8606 w 10000"/>
                  <a:gd name="connsiteY580" fmla="*/ 8117 h 10141"/>
                  <a:gd name="connsiteX581" fmla="*/ 8559 w 10000"/>
                  <a:gd name="connsiteY581" fmla="*/ 8130 h 10141"/>
                  <a:gd name="connsiteX582" fmla="*/ 8511 w 10000"/>
                  <a:gd name="connsiteY582" fmla="*/ 8142 h 10141"/>
                  <a:gd name="connsiteX583" fmla="*/ 8463 w 10000"/>
                  <a:gd name="connsiteY583" fmla="*/ 8168 h 10141"/>
                  <a:gd name="connsiteX584" fmla="*/ 8403 w 10000"/>
                  <a:gd name="connsiteY584" fmla="*/ 8180 h 10141"/>
                  <a:gd name="connsiteX585" fmla="*/ 8343 w 10000"/>
                  <a:gd name="connsiteY585" fmla="*/ 8193 h 10141"/>
                  <a:gd name="connsiteX586" fmla="*/ 8295 w 10000"/>
                  <a:gd name="connsiteY586" fmla="*/ 8206 h 10141"/>
                  <a:gd name="connsiteX587" fmla="*/ 8254 w 10000"/>
                  <a:gd name="connsiteY587" fmla="*/ 8231 h 10141"/>
                  <a:gd name="connsiteX588" fmla="*/ 8182 w 10000"/>
                  <a:gd name="connsiteY588" fmla="*/ 8243 h 10141"/>
                  <a:gd name="connsiteX589" fmla="*/ 8122 w 10000"/>
                  <a:gd name="connsiteY589" fmla="*/ 8256 h 10141"/>
                  <a:gd name="connsiteX590" fmla="*/ 8062 w 10000"/>
                  <a:gd name="connsiteY590" fmla="*/ 8269 h 10141"/>
                  <a:gd name="connsiteX591" fmla="*/ 8002 w 10000"/>
                  <a:gd name="connsiteY591" fmla="*/ 8294 h 10141"/>
                  <a:gd name="connsiteX592" fmla="*/ 7949 w 10000"/>
                  <a:gd name="connsiteY592" fmla="*/ 8307 h 10141"/>
                  <a:gd name="connsiteX593" fmla="*/ 7889 w 10000"/>
                  <a:gd name="connsiteY593" fmla="*/ 8319 h 10141"/>
                  <a:gd name="connsiteX594" fmla="*/ 7817 w 10000"/>
                  <a:gd name="connsiteY594" fmla="*/ 8345 h 10141"/>
                  <a:gd name="connsiteX595" fmla="*/ 7757 w 10000"/>
                  <a:gd name="connsiteY595" fmla="*/ 8357 h 10141"/>
                  <a:gd name="connsiteX596" fmla="*/ 7685 w 10000"/>
                  <a:gd name="connsiteY596" fmla="*/ 8370 h 10141"/>
                  <a:gd name="connsiteX597" fmla="*/ 7632 w 10000"/>
                  <a:gd name="connsiteY597" fmla="*/ 8395 h 10141"/>
                  <a:gd name="connsiteX598" fmla="*/ 7560 w 10000"/>
                  <a:gd name="connsiteY598" fmla="*/ 8408 h 10141"/>
                  <a:gd name="connsiteX599" fmla="*/ 7488 w 10000"/>
                  <a:gd name="connsiteY599" fmla="*/ 8414 h 10141"/>
                  <a:gd name="connsiteX600" fmla="*/ 7416 w 10000"/>
                  <a:gd name="connsiteY600" fmla="*/ 8427 h 10141"/>
                  <a:gd name="connsiteX601" fmla="*/ 7356 w 10000"/>
                  <a:gd name="connsiteY601" fmla="*/ 8452 h 10141"/>
                  <a:gd name="connsiteX602" fmla="*/ 7291 w 10000"/>
                  <a:gd name="connsiteY602" fmla="*/ 8465 h 10141"/>
                  <a:gd name="connsiteX603" fmla="*/ 7219 w 10000"/>
                  <a:gd name="connsiteY603" fmla="*/ 8490 h 10141"/>
                  <a:gd name="connsiteX604" fmla="*/ 7147 w 10000"/>
                  <a:gd name="connsiteY604" fmla="*/ 8503 h 10141"/>
                  <a:gd name="connsiteX605" fmla="*/ 7075 w 10000"/>
                  <a:gd name="connsiteY605" fmla="*/ 8515 h 10141"/>
                  <a:gd name="connsiteX606" fmla="*/ 7010 w 10000"/>
                  <a:gd name="connsiteY606" fmla="*/ 8528 h 10141"/>
                  <a:gd name="connsiteX607" fmla="*/ 6938 w 10000"/>
                  <a:gd name="connsiteY607" fmla="*/ 8553 h 10141"/>
                  <a:gd name="connsiteX608" fmla="*/ 6866 w 10000"/>
                  <a:gd name="connsiteY608" fmla="*/ 8566 h 10141"/>
                  <a:gd name="connsiteX609" fmla="*/ 6782 w 10000"/>
                  <a:gd name="connsiteY609" fmla="*/ 8579 h 10141"/>
                  <a:gd name="connsiteX610" fmla="*/ 6711 w 10000"/>
                  <a:gd name="connsiteY610" fmla="*/ 8591 h 10141"/>
                  <a:gd name="connsiteX611" fmla="*/ 6645 w 10000"/>
                  <a:gd name="connsiteY611" fmla="*/ 8604 h 10141"/>
                  <a:gd name="connsiteX612" fmla="*/ 6573 w 10000"/>
                  <a:gd name="connsiteY612" fmla="*/ 8617 h 10141"/>
                  <a:gd name="connsiteX613" fmla="*/ 6501 w 10000"/>
                  <a:gd name="connsiteY613" fmla="*/ 8629 h 10141"/>
                  <a:gd name="connsiteX614" fmla="*/ 6429 w 10000"/>
                  <a:gd name="connsiteY614" fmla="*/ 8655 h 10141"/>
                  <a:gd name="connsiteX615" fmla="*/ 6364 w 10000"/>
                  <a:gd name="connsiteY615" fmla="*/ 8667 h 10141"/>
                  <a:gd name="connsiteX616" fmla="*/ 6292 w 10000"/>
                  <a:gd name="connsiteY616" fmla="*/ 8680 h 10141"/>
                  <a:gd name="connsiteX617" fmla="*/ 6208 w 10000"/>
                  <a:gd name="connsiteY617" fmla="*/ 8693 h 10141"/>
                  <a:gd name="connsiteX618" fmla="*/ 6136 w 10000"/>
                  <a:gd name="connsiteY618" fmla="*/ 8705 h 10141"/>
                  <a:gd name="connsiteX619" fmla="*/ 6065 w 10000"/>
                  <a:gd name="connsiteY619" fmla="*/ 8718 h 10141"/>
                  <a:gd name="connsiteX620" fmla="*/ 5999 w 10000"/>
                  <a:gd name="connsiteY620" fmla="*/ 8731 h 10141"/>
                  <a:gd name="connsiteX621" fmla="*/ 5927 w 10000"/>
                  <a:gd name="connsiteY621" fmla="*/ 8743 h 10141"/>
                  <a:gd name="connsiteX622" fmla="*/ 5843 w 10000"/>
                  <a:gd name="connsiteY622" fmla="*/ 8743 h 10141"/>
                  <a:gd name="connsiteX623" fmla="*/ 5772 w 10000"/>
                  <a:gd name="connsiteY623" fmla="*/ 8749 h 10141"/>
                  <a:gd name="connsiteX624" fmla="*/ 5706 w 10000"/>
                  <a:gd name="connsiteY624" fmla="*/ 8762 h 10141"/>
                  <a:gd name="connsiteX625" fmla="*/ 5634 w 10000"/>
                  <a:gd name="connsiteY625" fmla="*/ 8775 h 10141"/>
                  <a:gd name="connsiteX626" fmla="*/ 5550 w 10000"/>
                  <a:gd name="connsiteY626" fmla="*/ 8787 h 10141"/>
                  <a:gd name="connsiteX627" fmla="*/ 5478 w 10000"/>
                  <a:gd name="connsiteY627" fmla="*/ 8813 h 10141"/>
                  <a:gd name="connsiteX628" fmla="*/ 5413 w 10000"/>
                  <a:gd name="connsiteY628" fmla="*/ 8825 h 10141"/>
                  <a:gd name="connsiteX629" fmla="*/ 5329 w 10000"/>
                  <a:gd name="connsiteY629" fmla="*/ 8838 h 10141"/>
                  <a:gd name="connsiteX630" fmla="*/ 5257 w 10000"/>
                  <a:gd name="connsiteY630" fmla="*/ 8851 h 10141"/>
                  <a:gd name="connsiteX631" fmla="*/ 5185 w 10000"/>
                  <a:gd name="connsiteY631" fmla="*/ 8863 h 10141"/>
                  <a:gd name="connsiteX632" fmla="*/ 5114 w 10000"/>
                  <a:gd name="connsiteY632" fmla="*/ 8876 h 10141"/>
                  <a:gd name="connsiteX633" fmla="*/ 5036 w 10000"/>
                  <a:gd name="connsiteY633" fmla="*/ 8889 h 10141"/>
                  <a:gd name="connsiteX634" fmla="*/ 4964 w 10000"/>
                  <a:gd name="connsiteY634" fmla="*/ 8901 h 10141"/>
                  <a:gd name="connsiteX635" fmla="*/ 4892 w 10000"/>
                  <a:gd name="connsiteY635" fmla="*/ 8927 h 10141"/>
                  <a:gd name="connsiteX636" fmla="*/ 4821 w 10000"/>
                  <a:gd name="connsiteY636" fmla="*/ 8939 h 10141"/>
                  <a:gd name="connsiteX637" fmla="*/ 4755 w 10000"/>
                  <a:gd name="connsiteY637" fmla="*/ 8952 h 10141"/>
                  <a:gd name="connsiteX638" fmla="*/ 4671 w 10000"/>
                  <a:gd name="connsiteY638" fmla="*/ 8965 h 10141"/>
                  <a:gd name="connsiteX639" fmla="*/ 4599 w 10000"/>
                  <a:gd name="connsiteY639" fmla="*/ 8977 h 10141"/>
                  <a:gd name="connsiteX640" fmla="*/ 4528 w 10000"/>
                  <a:gd name="connsiteY640" fmla="*/ 8990 h 10141"/>
                  <a:gd name="connsiteX641" fmla="*/ 4462 w 10000"/>
                  <a:gd name="connsiteY641" fmla="*/ 9002 h 10141"/>
                  <a:gd name="connsiteX642" fmla="*/ 4390 w 10000"/>
                  <a:gd name="connsiteY642" fmla="*/ 9015 h 10141"/>
                  <a:gd name="connsiteX643" fmla="*/ 4330 w 10000"/>
                  <a:gd name="connsiteY643" fmla="*/ 9040 h 10141"/>
                  <a:gd name="connsiteX644" fmla="*/ 4258 w 10000"/>
                  <a:gd name="connsiteY644" fmla="*/ 9053 h 10141"/>
                  <a:gd name="connsiteX645" fmla="*/ 4187 w 10000"/>
                  <a:gd name="connsiteY645" fmla="*/ 9066 h 10141"/>
                  <a:gd name="connsiteX646" fmla="*/ 4121 w 10000"/>
                  <a:gd name="connsiteY646" fmla="*/ 9078 h 10141"/>
                  <a:gd name="connsiteX647" fmla="*/ 4061 w 10000"/>
                  <a:gd name="connsiteY647" fmla="*/ 9097 h 10141"/>
                  <a:gd name="connsiteX648" fmla="*/ 3989 w 10000"/>
                  <a:gd name="connsiteY648" fmla="*/ 9110 h 10141"/>
                  <a:gd name="connsiteX649" fmla="*/ 3929 w 10000"/>
                  <a:gd name="connsiteY649" fmla="*/ 9123 h 10141"/>
                  <a:gd name="connsiteX650" fmla="*/ 3870 w 10000"/>
                  <a:gd name="connsiteY650" fmla="*/ 9135 h 10141"/>
                  <a:gd name="connsiteX651" fmla="*/ 3816 w 10000"/>
                  <a:gd name="connsiteY651" fmla="*/ 9148 h 10141"/>
                  <a:gd name="connsiteX652" fmla="*/ 3744 w 10000"/>
                  <a:gd name="connsiteY652" fmla="*/ 9161 h 10141"/>
                  <a:gd name="connsiteX653" fmla="*/ 3684 w 10000"/>
                  <a:gd name="connsiteY653" fmla="*/ 9173 h 10141"/>
                  <a:gd name="connsiteX654" fmla="*/ 3624 w 10000"/>
                  <a:gd name="connsiteY654" fmla="*/ 9186 h 10141"/>
                  <a:gd name="connsiteX655" fmla="*/ 3577 w 10000"/>
                  <a:gd name="connsiteY655" fmla="*/ 9199 h 10141"/>
                  <a:gd name="connsiteX656" fmla="*/ 3523 w 10000"/>
                  <a:gd name="connsiteY656" fmla="*/ 9211 h 10141"/>
                  <a:gd name="connsiteX657" fmla="*/ 3463 w 10000"/>
                  <a:gd name="connsiteY657" fmla="*/ 9224 h 10141"/>
                  <a:gd name="connsiteX658" fmla="*/ 3415 w 10000"/>
                  <a:gd name="connsiteY658" fmla="*/ 9237 h 10141"/>
                  <a:gd name="connsiteX659" fmla="*/ 3367 w 10000"/>
                  <a:gd name="connsiteY659" fmla="*/ 9249 h 10141"/>
                  <a:gd name="connsiteX660" fmla="*/ 3307 w 10000"/>
                  <a:gd name="connsiteY660" fmla="*/ 9262 h 10141"/>
                  <a:gd name="connsiteX661" fmla="*/ 3260 w 10000"/>
                  <a:gd name="connsiteY661" fmla="*/ 9274 h 10141"/>
                  <a:gd name="connsiteX662" fmla="*/ 3212 w 10000"/>
                  <a:gd name="connsiteY662" fmla="*/ 9274 h 10141"/>
                  <a:gd name="connsiteX663" fmla="*/ 3182 w 10000"/>
                  <a:gd name="connsiteY663" fmla="*/ 9287 h 10141"/>
                  <a:gd name="connsiteX664" fmla="*/ 3134 w 10000"/>
                  <a:gd name="connsiteY664" fmla="*/ 9300 h 10141"/>
                  <a:gd name="connsiteX665" fmla="*/ 3086 w 10000"/>
                  <a:gd name="connsiteY665" fmla="*/ 9312 h 10141"/>
                  <a:gd name="connsiteX666" fmla="*/ 3050 w 10000"/>
                  <a:gd name="connsiteY666" fmla="*/ 9325 h 10141"/>
                  <a:gd name="connsiteX667" fmla="*/ 3014 w 10000"/>
                  <a:gd name="connsiteY667" fmla="*/ 9338 h 10141"/>
                  <a:gd name="connsiteX668" fmla="*/ 2978 w 10000"/>
                  <a:gd name="connsiteY668" fmla="*/ 9338 h 10141"/>
                  <a:gd name="connsiteX669" fmla="*/ 2943 w 10000"/>
                  <a:gd name="connsiteY669" fmla="*/ 9350 h 10141"/>
                  <a:gd name="connsiteX670" fmla="*/ 2907 w 10000"/>
                  <a:gd name="connsiteY670" fmla="*/ 9350 h 10141"/>
                  <a:gd name="connsiteX671" fmla="*/ 2889 w 10000"/>
                  <a:gd name="connsiteY671" fmla="*/ 9363 h 10141"/>
                  <a:gd name="connsiteX672" fmla="*/ 2829 w 10000"/>
                  <a:gd name="connsiteY672" fmla="*/ 9376 h 10141"/>
                  <a:gd name="connsiteX673" fmla="*/ 2793 w 10000"/>
                  <a:gd name="connsiteY673" fmla="*/ 9388 h 10141"/>
                  <a:gd name="connsiteX674" fmla="*/ 2757 w 10000"/>
                  <a:gd name="connsiteY674" fmla="*/ 9401 h 10141"/>
                  <a:gd name="connsiteX675" fmla="*/ 2733 w 10000"/>
                  <a:gd name="connsiteY675" fmla="*/ 9401 h 10141"/>
                  <a:gd name="connsiteX676" fmla="*/ 2709 w 10000"/>
                  <a:gd name="connsiteY676" fmla="*/ 9407 h 10141"/>
                  <a:gd name="connsiteX677" fmla="*/ 2709 w 10000"/>
                  <a:gd name="connsiteY677" fmla="*/ 9407 h 10141"/>
                  <a:gd name="connsiteX678" fmla="*/ 2709 w 10000"/>
                  <a:gd name="connsiteY678" fmla="*/ 9401 h 10141"/>
                  <a:gd name="connsiteX679" fmla="*/ 2697 w 10000"/>
                  <a:gd name="connsiteY679" fmla="*/ 9363 h 10141"/>
                  <a:gd name="connsiteX680" fmla="*/ 2697 w 10000"/>
                  <a:gd name="connsiteY680" fmla="*/ 9312 h 10141"/>
                  <a:gd name="connsiteX681" fmla="*/ 2685 w 10000"/>
                  <a:gd name="connsiteY681" fmla="*/ 9287 h 10141"/>
                  <a:gd name="connsiteX682" fmla="*/ 2685 w 10000"/>
                  <a:gd name="connsiteY682" fmla="*/ 9237 h 10141"/>
                  <a:gd name="connsiteX683" fmla="*/ 2685 w 10000"/>
                  <a:gd name="connsiteY683" fmla="*/ 9199 h 10141"/>
                  <a:gd name="connsiteX684" fmla="*/ 2673 w 10000"/>
                  <a:gd name="connsiteY684" fmla="*/ 9123 h 10141"/>
                  <a:gd name="connsiteX685" fmla="*/ 2661 w 10000"/>
                  <a:gd name="connsiteY685" fmla="*/ 9078 h 10141"/>
                  <a:gd name="connsiteX686" fmla="*/ 2661 w 10000"/>
                  <a:gd name="connsiteY686" fmla="*/ 9028 h 10141"/>
                  <a:gd name="connsiteX687" fmla="*/ 2650 w 10000"/>
                  <a:gd name="connsiteY687" fmla="*/ 9002 h 10141"/>
                  <a:gd name="connsiteX688" fmla="*/ 2650 w 10000"/>
                  <a:gd name="connsiteY688" fmla="*/ 8965 h 10141"/>
                  <a:gd name="connsiteX689" fmla="*/ 2650 w 10000"/>
                  <a:gd name="connsiteY689" fmla="*/ 8927 h 10141"/>
                  <a:gd name="connsiteX690" fmla="*/ 2638 w 10000"/>
                  <a:gd name="connsiteY690" fmla="*/ 8876 h 10141"/>
                  <a:gd name="connsiteX691" fmla="*/ 2626 w 10000"/>
                  <a:gd name="connsiteY691" fmla="*/ 8838 h 10141"/>
                  <a:gd name="connsiteX692" fmla="*/ 2626 w 10000"/>
                  <a:gd name="connsiteY692" fmla="*/ 8800 h 10141"/>
                  <a:gd name="connsiteX693" fmla="*/ 2614 w 10000"/>
                  <a:gd name="connsiteY693" fmla="*/ 8762 h 10141"/>
                  <a:gd name="connsiteX694" fmla="*/ 2602 w 10000"/>
                  <a:gd name="connsiteY694" fmla="*/ 8718 h 10141"/>
                  <a:gd name="connsiteX695" fmla="*/ 2602 w 10000"/>
                  <a:gd name="connsiteY695" fmla="*/ 8680 h 10141"/>
                  <a:gd name="connsiteX696" fmla="*/ 2590 w 10000"/>
                  <a:gd name="connsiteY696" fmla="*/ 8629 h 10141"/>
                  <a:gd name="connsiteX697" fmla="*/ 2590 w 10000"/>
                  <a:gd name="connsiteY697" fmla="*/ 8579 h 10141"/>
                  <a:gd name="connsiteX698" fmla="*/ 2578 w 10000"/>
                  <a:gd name="connsiteY698" fmla="*/ 8515 h 10141"/>
                  <a:gd name="connsiteX699" fmla="*/ 2572 w 10000"/>
                  <a:gd name="connsiteY699" fmla="*/ 8465 h 10141"/>
                  <a:gd name="connsiteX700" fmla="*/ 2560 w 10000"/>
                  <a:gd name="connsiteY700" fmla="*/ 8414 h 10141"/>
                  <a:gd name="connsiteX701" fmla="*/ 2548 w 10000"/>
                  <a:gd name="connsiteY701" fmla="*/ 8370 h 10141"/>
                  <a:gd name="connsiteX702" fmla="*/ 2536 w 10000"/>
                  <a:gd name="connsiteY702" fmla="*/ 8307 h 10141"/>
                  <a:gd name="connsiteX703" fmla="*/ 2536 w 10000"/>
                  <a:gd name="connsiteY703" fmla="*/ 8256 h 10141"/>
                  <a:gd name="connsiteX704" fmla="*/ 2524 w 10000"/>
                  <a:gd name="connsiteY704" fmla="*/ 8193 h 10141"/>
                  <a:gd name="connsiteX705" fmla="*/ 2512 w 10000"/>
                  <a:gd name="connsiteY705" fmla="*/ 8142 h 10141"/>
                  <a:gd name="connsiteX706" fmla="*/ 2488 w 10000"/>
                  <a:gd name="connsiteY706" fmla="*/ 8073 h 10141"/>
                  <a:gd name="connsiteX707" fmla="*/ 2476 w 10000"/>
                  <a:gd name="connsiteY707" fmla="*/ 8022 h 10141"/>
                  <a:gd name="connsiteX708" fmla="*/ 2464 w 10000"/>
                  <a:gd name="connsiteY708" fmla="*/ 7946 h 10141"/>
                  <a:gd name="connsiteX709" fmla="*/ 2452 w 10000"/>
                  <a:gd name="connsiteY709" fmla="*/ 7896 h 10141"/>
                  <a:gd name="connsiteX710" fmla="*/ 2440 w 10000"/>
                  <a:gd name="connsiteY710" fmla="*/ 7820 h 10141"/>
                  <a:gd name="connsiteX711" fmla="*/ 2428 w 10000"/>
                  <a:gd name="connsiteY711" fmla="*/ 7756 h 10141"/>
                  <a:gd name="connsiteX712" fmla="*/ 2416 w 10000"/>
                  <a:gd name="connsiteY712" fmla="*/ 7687 h 10141"/>
                  <a:gd name="connsiteX713" fmla="*/ 2404 w 10000"/>
                  <a:gd name="connsiteY713" fmla="*/ 7624 h 10141"/>
                  <a:gd name="connsiteX714" fmla="*/ 2380 w 10000"/>
                  <a:gd name="connsiteY714" fmla="*/ 7548 h 10141"/>
                  <a:gd name="connsiteX715" fmla="*/ 2356 w 10000"/>
                  <a:gd name="connsiteY715" fmla="*/ 7484 h 10141"/>
                  <a:gd name="connsiteX716" fmla="*/ 2344 w 10000"/>
                  <a:gd name="connsiteY716" fmla="*/ 7415 h 10141"/>
                  <a:gd name="connsiteX717" fmla="*/ 2333 w 10000"/>
                  <a:gd name="connsiteY717" fmla="*/ 7339 h 10141"/>
                  <a:gd name="connsiteX718" fmla="*/ 2309 w 10000"/>
                  <a:gd name="connsiteY718" fmla="*/ 7263 h 10141"/>
                  <a:gd name="connsiteX719" fmla="*/ 2297 w 10000"/>
                  <a:gd name="connsiteY719" fmla="*/ 7187 h 10141"/>
                  <a:gd name="connsiteX720" fmla="*/ 2273 w 10000"/>
                  <a:gd name="connsiteY720" fmla="*/ 7111 h 10141"/>
                  <a:gd name="connsiteX721" fmla="*/ 2261 w 10000"/>
                  <a:gd name="connsiteY721" fmla="*/ 7042 h 10141"/>
                  <a:gd name="connsiteX722" fmla="*/ 2243 w 10000"/>
                  <a:gd name="connsiteY722" fmla="*/ 6966 h 10141"/>
                  <a:gd name="connsiteX723" fmla="*/ 2219 w 10000"/>
                  <a:gd name="connsiteY723" fmla="*/ 6877 h 10141"/>
                  <a:gd name="connsiteX724" fmla="*/ 2195 w 10000"/>
                  <a:gd name="connsiteY724" fmla="*/ 6801 h 10141"/>
                  <a:gd name="connsiteX725" fmla="*/ 2171 w 10000"/>
                  <a:gd name="connsiteY725" fmla="*/ 6732 h 10141"/>
                  <a:gd name="connsiteX726" fmla="*/ 2147 w 10000"/>
                  <a:gd name="connsiteY726" fmla="*/ 6643 h 10141"/>
                  <a:gd name="connsiteX727" fmla="*/ 2135 w 10000"/>
                  <a:gd name="connsiteY727" fmla="*/ 6567 h 10141"/>
                  <a:gd name="connsiteX728" fmla="*/ 2111 w 10000"/>
                  <a:gd name="connsiteY728" fmla="*/ 6479 h 10141"/>
                  <a:gd name="connsiteX729" fmla="*/ 2087 w 10000"/>
                  <a:gd name="connsiteY729" fmla="*/ 6409 h 10141"/>
                  <a:gd name="connsiteX730" fmla="*/ 2051 w 10000"/>
                  <a:gd name="connsiteY730" fmla="*/ 6308 h 10141"/>
                  <a:gd name="connsiteX731" fmla="*/ 2028 w 10000"/>
                  <a:gd name="connsiteY731" fmla="*/ 6219 h 10141"/>
                  <a:gd name="connsiteX732" fmla="*/ 2004 w 10000"/>
                  <a:gd name="connsiteY732" fmla="*/ 6131 h 10141"/>
                  <a:gd name="connsiteX733" fmla="*/ 1980 w 10000"/>
                  <a:gd name="connsiteY733" fmla="*/ 6049 h 10141"/>
                  <a:gd name="connsiteX734" fmla="*/ 1944 w 10000"/>
                  <a:gd name="connsiteY734" fmla="*/ 5947 h 10141"/>
                  <a:gd name="connsiteX735" fmla="*/ 1926 w 10000"/>
                  <a:gd name="connsiteY735" fmla="*/ 5859 h 10141"/>
                  <a:gd name="connsiteX736" fmla="*/ 1902 w 10000"/>
                  <a:gd name="connsiteY736" fmla="*/ 5764 h 10141"/>
                  <a:gd name="connsiteX737" fmla="*/ 1878 w 10000"/>
                  <a:gd name="connsiteY737" fmla="*/ 5675 h 10141"/>
                  <a:gd name="connsiteX738" fmla="*/ 1854 w 10000"/>
                  <a:gd name="connsiteY738" fmla="*/ 5574 h 10141"/>
                  <a:gd name="connsiteX739" fmla="*/ 1818 w 10000"/>
                  <a:gd name="connsiteY739" fmla="*/ 5473 h 10141"/>
                  <a:gd name="connsiteX740" fmla="*/ 1794 w 10000"/>
                  <a:gd name="connsiteY740" fmla="*/ 5378 h 10141"/>
                  <a:gd name="connsiteX741" fmla="*/ 1770 w 10000"/>
                  <a:gd name="connsiteY741" fmla="*/ 5277 h 10141"/>
                  <a:gd name="connsiteX742" fmla="*/ 1734 w 10000"/>
                  <a:gd name="connsiteY742" fmla="*/ 5176 h 10141"/>
                  <a:gd name="connsiteX743" fmla="*/ 1711 w 10000"/>
                  <a:gd name="connsiteY743" fmla="*/ 5081 h 10141"/>
                  <a:gd name="connsiteX744" fmla="*/ 1675 w 10000"/>
                  <a:gd name="connsiteY744" fmla="*/ 4980 h 10141"/>
                  <a:gd name="connsiteX745" fmla="*/ 1651 w 10000"/>
                  <a:gd name="connsiteY745" fmla="*/ 4879 h 10141"/>
                  <a:gd name="connsiteX746" fmla="*/ 1615 w 10000"/>
                  <a:gd name="connsiteY746" fmla="*/ 4777 h 10141"/>
                  <a:gd name="connsiteX747" fmla="*/ 1597 w 10000"/>
                  <a:gd name="connsiteY747" fmla="*/ 4670 h 10141"/>
                  <a:gd name="connsiteX748" fmla="*/ 1561 w 10000"/>
                  <a:gd name="connsiteY748" fmla="*/ 4569 h 10141"/>
                  <a:gd name="connsiteX749" fmla="*/ 1537 w 10000"/>
                  <a:gd name="connsiteY749" fmla="*/ 4467 h 10141"/>
                  <a:gd name="connsiteX750" fmla="*/ 1501 w 10000"/>
                  <a:gd name="connsiteY750" fmla="*/ 4372 h 10141"/>
                  <a:gd name="connsiteX751" fmla="*/ 1477 w 10000"/>
                  <a:gd name="connsiteY751" fmla="*/ 4259 h 10141"/>
                  <a:gd name="connsiteX752" fmla="*/ 1441 w 10000"/>
                  <a:gd name="connsiteY752" fmla="*/ 4157 h 10141"/>
                  <a:gd name="connsiteX753" fmla="*/ 1417 w 10000"/>
                  <a:gd name="connsiteY753" fmla="*/ 4063 h 10141"/>
                  <a:gd name="connsiteX754" fmla="*/ 1394 w 10000"/>
                  <a:gd name="connsiteY754" fmla="*/ 3961 h 10141"/>
                  <a:gd name="connsiteX755" fmla="*/ 1370 w 10000"/>
                  <a:gd name="connsiteY755" fmla="*/ 3860 h 10141"/>
                  <a:gd name="connsiteX756" fmla="*/ 1334 w 10000"/>
                  <a:gd name="connsiteY756" fmla="*/ 3765 h 10141"/>
                  <a:gd name="connsiteX757" fmla="*/ 1310 w 10000"/>
                  <a:gd name="connsiteY757" fmla="*/ 3664 h 10141"/>
                  <a:gd name="connsiteX758" fmla="*/ 1280 w 10000"/>
                  <a:gd name="connsiteY758" fmla="*/ 3563 h 10141"/>
                  <a:gd name="connsiteX759" fmla="*/ 1256 w 10000"/>
                  <a:gd name="connsiteY759" fmla="*/ 3462 h 10141"/>
                  <a:gd name="connsiteX760" fmla="*/ 1232 w 10000"/>
                  <a:gd name="connsiteY760" fmla="*/ 3379 h 10141"/>
                  <a:gd name="connsiteX761" fmla="*/ 1208 w 10000"/>
                  <a:gd name="connsiteY761" fmla="*/ 3291 h 10141"/>
                  <a:gd name="connsiteX762" fmla="*/ 1172 w 10000"/>
                  <a:gd name="connsiteY762" fmla="*/ 3190 h 10141"/>
                  <a:gd name="connsiteX763" fmla="*/ 1148 w 10000"/>
                  <a:gd name="connsiteY763" fmla="*/ 3095 h 10141"/>
                  <a:gd name="connsiteX764" fmla="*/ 1124 w 10000"/>
                  <a:gd name="connsiteY764" fmla="*/ 2994 h 10141"/>
                  <a:gd name="connsiteX765" fmla="*/ 1100 w 10000"/>
                  <a:gd name="connsiteY765" fmla="*/ 2918 h 10141"/>
                  <a:gd name="connsiteX766" fmla="*/ 1077 w 10000"/>
                  <a:gd name="connsiteY766" fmla="*/ 2817 h 10141"/>
                  <a:gd name="connsiteX767" fmla="*/ 1041 w 10000"/>
                  <a:gd name="connsiteY767" fmla="*/ 2734 h 10141"/>
                  <a:gd name="connsiteX768" fmla="*/ 1029 w 10000"/>
                  <a:gd name="connsiteY768" fmla="*/ 2658 h 10141"/>
                  <a:gd name="connsiteX769" fmla="*/ 1005 w 10000"/>
                  <a:gd name="connsiteY769" fmla="*/ 2582 h 10141"/>
                  <a:gd name="connsiteX770" fmla="*/ 981 w 10000"/>
                  <a:gd name="connsiteY770" fmla="*/ 2507 h 10141"/>
                  <a:gd name="connsiteX771" fmla="*/ 963 w 10000"/>
                  <a:gd name="connsiteY771" fmla="*/ 2424 h 10141"/>
                  <a:gd name="connsiteX772" fmla="*/ 951 w 10000"/>
                  <a:gd name="connsiteY772" fmla="*/ 2348 h 10141"/>
                  <a:gd name="connsiteX773" fmla="*/ 927 w 10000"/>
                  <a:gd name="connsiteY773" fmla="*/ 2285 h 10141"/>
                  <a:gd name="connsiteX774" fmla="*/ 903 w 10000"/>
                  <a:gd name="connsiteY774" fmla="*/ 2209 h 10141"/>
                  <a:gd name="connsiteX775" fmla="*/ 891 w 10000"/>
                  <a:gd name="connsiteY775" fmla="*/ 2146 h 10141"/>
                  <a:gd name="connsiteX776" fmla="*/ 867 w 10000"/>
                  <a:gd name="connsiteY776" fmla="*/ 2089 h 10141"/>
                  <a:gd name="connsiteX777" fmla="*/ 855 w 10000"/>
                  <a:gd name="connsiteY777" fmla="*/ 2026 h 10141"/>
                  <a:gd name="connsiteX778" fmla="*/ 843 w 10000"/>
                  <a:gd name="connsiteY778" fmla="*/ 1963 h 10141"/>
                  <a:gd name="connsiteX779" fmla="*/ 819 w 10000"/>
                  <a:gd name="connsiteY779" fmla="*/ 1899 h 10141"/>
                  <a:gd name="connsiteX780" fmla="*/ 807 w 10000"/>
                  <a:gd name="connsiteY780" fmla="*/ 1849 h 10141"/>
                  <a:gd name="connsiteX781" fmla="*/ 783 w 10000"/>
                  <a:gd name="connsiteY781" fmla="*/ 1811 h 10141"/>
                  <a:gd name="connsiteX782" fmla="*/ 772 w 10000"/>
                  <a:gd name="connsiteY782" fmla="*/ 1767 h 10141"/>
                  <a:gd name="connsiteX783" fmla="*/ 760 w 10000"/>
                  <a:gd name="connsiteY783" fmla="*/ 1729 h 10141"/>
                  <a:gd name="connsiteX784" fmla="*/ 748 w 10000"/>
                  <a:gd name="connsiteY784" fmla="*/ 1691 h 10141"/>
                  <a:gd name="connsiteX785" fmla="*/ 748 w 10000"/>
                  <a:gd name="connsiteY785" fmla="*/ 1653 h 10141"/>
                  <a:gd name="connsiteX786" fmla="*/ 724 w 10000"/>
                  <a:gd name="connsiteY786" fmla="*/ 1589 h 10141"/>
                  <a:gd name="connsiteX787" fmla="*/ 724 w 10000"/>
                  <a:gd name="connsiteY787" fmla="*/ 1551 h 10141"/>
                  <a:gd name="connsiteX788" fmla="*/ 712 w 10000"/>
                  <a:gd name="connsiteY788" fmla="*/ 1526 h 10141"/>
                  <a:gd name="connsiteX789" fmla="*/ 712 w 10000"/>
                  <a:gd name="connsiteY789" fmla="*/ 1514 h 10141"/>
                  <a:gd name="connsiteX790" fmla="*/ 724 w 10000"/>
                  <a:gd name="connsiteY790" fmla="*/ 1514 h 10141"/>
                  <a:gd name="connsiteX791" fmla="*/ 783 w 10000"/>
                  <a:gd name="connsiteY791" fmla="*/ 1501 h 10141"/>
                  <a:gd name="connsiteX792" fmla="*/ 819 w 10000"/>
                  <a:gd name="connsiteY792" fmla="*/ 1488 h 10141"/>
                  <a:gd name="connsiteX793" fmla="*/ 867 w 10000"/>
                  <a:gd name="connsiteY793" fmla="*/ 1488 h 10141"/>
                  <a:gd name="connsiteX794" fmla="*/ 891 w 10000"/>
                  <a:gd name="connsiteY794" fmla="*/ 1476 h 10141"/>
                  <a:gd name="connsiteX795" fmla="*/ 927 w 10000"/>
                  <a:gd name="connsiteY795" fmla="*/ 1476 h 10141"/>
                  <a:gd name="connsiteX796" fmla="*/ 963 w 10000"/>
                  <a:gd name="connsiteY796" fmla="*/ 1476 h 10141"/>
                  <a:gd name="connsiteX797" fmla="*/ 993 w 10000"/>
                  <a:gd name="connsiteY797" fmla="*/ 1476 h 10141"/>
                  <a:gd name="connsiteX798" fmla="*/ 1017 w 10000"/>
                  <a:gd name="connsiteY798" fmla="*/ 1463 h 10141"/>
                  <a:gd name="connsiteX799" fmla="*/ 1053 w 10000"/>
                  <a:gd name="connsiteY799" fmla="*/ 1463 h 10141"/>
                  <a:gd name="connsiteX800" fmla="*/ 1100 w 10000"/>
                  <a:gd name="connsiteY800" fmla="*/ 1457 h 10141"/>
                  <a:gd name="connsiteX801" fmla="*/ 1136 w 10000"/>
                  <a:gd name="connsiteY801" fmla="*/ 1457 h 10141"/>
                  <a:gd name="connsiteX802" fmla="*/ 1172 w 10000"/>
                  <a:gd name="connsiteY802" fmla="*/ 1444 h 10141"/>
                  <a:gd name="connsiteX803" fmla="*/ 1220 w 10000"/>
                  <a:gd name="connsiteY803" fmla="*/ 1444 h 10141"/>
                  <a:gd name="connsiteX804" fmla="*/ 1268 w 10000"/>
                  <a:gd name="connsiteY804" fmla="*/ 1431 h 10141"/>
                  <a:gd name="connsiteX805" fmla="*/ 1310 w 10000"/>
                  <a:gd name="connsiteY805" fmla="*/ 1431 h 10141"/>
                  <a:gd name="connsiteX806" fmla="*/ 1358 w 10000"/>
                  <a:gd name="connsiteY806" fmla="*/ 1419 h 10141"/>
                  <a:gd name="connsiteX807" fmla="*/ 1406 w 10000"/>
                  <a:gd name="connsiteY807" fmla="*/ 1419 h 10141"/>
                  <a:gd name="connsiteX808" fmla="*/ 1465 w 10000"/>
                  <a:gd name="connsiteY808" fmla="*/ 1406 h 10141"/>
                  <a:gd name="connsiteX809" fmla="*/ 1513 w 10000"/>
                  <a:gd name="connsiteY809" fmla="*/ 1406 h 10141"/>
                  <a:gd name="connsiteX810" fmla="*/ 1561 w 10000"/>
                  <a:gd name="connsiteY810" fmla="*/ 1393 h 10141"/>
                  <a:gd name="connsiteX811" fmla="*/ 1615 w 10000"/>
                  <a:gd name="connsiteY811" fmla="*/ 1393 h 10141"/>
                  <a:gd name="connsiteX812" fmla="*/ 1675 w 10000"/>
                  <a:gd name="connsiteY812" fmla="*/ 1381 h 10141"/>
                  <a:gd name="connsiteX813" fmla="*/ 1746 w 10000"/>
                  <a:gd name="connsiteY813" fmla="*/ 1381 h 10141"/>
                  <a:gd name="connsiteX814" fmla="*/ 1794 w 10000"/>
                  <a:gd name="connsiteY814" fmla="*/ 1368 h 10141"/>
                  <a:gd name="connsiteX815" fmla="*/ 1854 w 10000"/>
                  <a:gd name="connsiteY815" fmla="*/ 1355 h 10141"/>
                  <a:gd name="connsiteX816" fmla="*/ 1914 w 10000"/>
                  <a:gd name="connsiteY816" fmla="*/ 1343 h 10141"/>
                  <a:gd name="connsiteX817" fmla="*/ 1980 w 10000"/>
                  <a:gd name="connsiteY817" fmla="*/ 1343 h 10141"/>
                  <a:gd name="connsiteX818" fmla="*/ 2039 w 10000"/>
                  <a:gd name="connsiteY818" fmla="*/ 1330 h 10141"/>
                  <a:gd name="connsiteX819" fmla="*/ 2111 w 10000"/>
                  <a:gd name="connsiteY819" fmla="*/ 1317 h 10141"/>
                  <a:gd name="connsiteX820" fmla="*/ 2171 w 10000"/>
                  <a:gd name="connsiteY820" fmla="*/ 1317 h 10141"/>
                  <a:gd name="connsiteX821" fmla="*/ 2243 w 10000"/>
                  <a:gd name="connsiteY821" fmla="*/ 1305 h 10141"/>
                  <a:gd name="connsiteX822" fmla="*/ 2297 w 10000"/>
                  <a:gd name="connsiteY822" fmla="*/ 1292 h 10141"/>
                  <a:gd name="connsiteX823" fmla="*/ 2368 w 10000"/>
                  <a:gd name="connsiteY823" fmla="*/ 1292 h 10141"/>
                  <a:gd name="connsiteX824" fmla="*/ 2440 w 10000"/>
                  <a:gd name="connsiteY824" fmla="*/ 1280 h 10141"/>
                  <a:gd name="connsiteX825" fmla="*/ 2512 w 10000"/>
                  <a:gd name="connsiteY825" fmla="*/ 1267 h 10141"/>
                  <a:gd name="connsiteX826" fmla="*/ 2578 w 10000"/>
                  <a:gd name="connsiteY826" fmla="*/ 1254 h 10141"/>
                  <a:gd name="connsiteX827" fmla="*/ 2661 w 10000"/>
                  <a:gd name="connsiteY827" fmla="*/ 1242 h 10141"/>
                  <a:gd name="connsiteX828" fmla="*/ 2733 w 10000"/>
                  <a:gd name="connsiteY828" fmla="*/ 1229 h 10141"/>
                  <a:gd name="connsiteX829" fmla="*/ 2805 w 10000"/>
                  <a:gd name="connsiteY829" fmla="*/ 1229 h 10141"/>
                  <a:gd name="connsiteX830" fmla="*/ 2877 w 10000"/>
                  <a:gd name="connsiteY830" fmla="*/ 1216 h 10141"/>
                  <a:gd name="connsiteX831" fmla="*/ 2955 w 10000"/>
                  <a:gd name="connsiteY831" fmla="*/ 1204 h 10141"/>
                  <a:gd name="connsiteX832" fmla="*/ 3026 w 10000"/>
                  <a:gd name="connsiteY832" fmla="*/ 1191 h 10141"/>
                  <a:gd name="connsiteX833" fmla="*/ 3098 w 10000"/>
                  <a:gd name="connsiteY833" fmla="*/ 1178 h 10141"/>
                  <a:gd name="connsiteX834" fmla="*/ 3182 w 10000"/>
                  <a:gd name="connsiteY834" fmla="*/ 1166 h 10141"/>
                  <a:gd name="connsiteX835" fmla="*/ 3248 w 10000"/>
                  <a:gd name="connsiteY835" fmla="*/ 1166 h 10141"/>
                  <a:gd name="connsiteX836" fmla="*/ 3331 w 10000"/>
                  <a:gd name="connsiteY836" fmla="*/ 1153 h 10141"/>
                  <a:gd name="connsiteX837" fmla="*/ 3415 w 10000"/>
                  <a:gd name="connsiteY837" fmla="*/ 1140 h 10141"/>
                  <a:gd name="connsiteX838" fmla="*/ 3487 w 10000"/>
                  <a:gd name="connsiteY838" fmla="*/ 1134 h 10141"/>
                  <a:gd name="connsiteX839" fmla="*/ 3565 w 10000"/>
                  <a:gd name="connsiteY839" fmla="*/ 1134 h 10141"/>
                  <a:gd name="connsiteX840" fmla="*/ 3648 w 10000"/>
                  <a:gd name="connsiteY840" fmla="*/ 1109 h 10141"/>
                  <a:gd name="connsiteX841" fmla="*/ 3732 w 10000"/>
                  <a:gd name="connsiteY841" fmla="*/ 1109 h 10141"/>
                  <a:gd name="connsiteX842" fmla="*/ 3816 w 10000"/>
                  <a:gd name="connsiteY842" fmla="*/ 1096 h 10141"/>
                  <a:gd name="connsiteX843" fmla="*/ 3882 w 10000"/>
                  <a:gd name="connsiteY843" fmla="*/ 1083 h 10141"/>
                  <a:gd name="connsiteX844" fmla="*/ 3965 w 10000"/>
                  <a:gd name="connsiteY844" fmla="*/ 1071 h 10141"/>
                  <a:gd name="connsiteX845" fmla="*/ 4049 w 10000"/>
                  <a:gd name="connsiteY845" fmla="*/ 1071 h 10141"/>
                  <a:gd name="connsiteX846" fmla="*/ 4133 w 10000"/>
                  <a:gd name="connsiteY846" fmla="*/ 1045 h 10141"/>
                  <a:gd name="connsiteX847" fmla="*/ 4211 w 10000"/>
                  <a:gd name="connsiteY847" fmla="*/ 1045 h 10141"/>
                  <a:gd name="connsiteX848" fmla="*/ 4282 w 10000"/>
                  <a:gd name="connsiteY848" fmla="*/ 1020 h 10141"/>
                  <a:gd name="connsiteX849" fmla="*/ 4366 w 10000"/>
                  <a:gd name="connsiteY849" fmla="*/ 1020 h 10141"/>
                  <a:gd name="connsiteX850" fmla="*/ 4450 w 10000"/>
                  <a:gd name="connsiteY850" fmla="*/ 1008 h 10141"/>
                  <a:gd name="connsiteX851" fmla="*/ 4528 w 10000"/>
                  <a:gd name="connsiteY851" fmla="*/ 995 h 10141"/>
                  <a:gd name="connsiteX852" fmla="*/ 4611 w 10000"/>
                  <a:gd name="connsiteY852" fmla="*/ 982 h 10141"/>
                  <a:gd name="connsiteX853" fmla="*/ 4695 w 10000"/>
                  <a:gd name="connsiteY853" fmla="*/ 982 h 10141"/>
                  <a:gd name="connsiteX854" fmla="*/ 4767 w 10000"/>
                  <a:gd name="connsiteY854" fmla="*/ 957 h 10141"/>
                  <a:gd name="connsiteX855" fmla="*/ 4856 w 10000"/>
                  <a:gd name="connsiteY855" fmla="*/ 957 h 10141"/>
                  <a:gd name="connsiteX856" fmla="*/ 4928 w 10000"/>
                  <a:gd name="connsiteY856" fmla="*/ 944 h 10141"/>
                  <a:gd name="connsiteX857" fmla="*/ 5012 w 10000"/>
                  <a:gd name="connsiteY857" fmla="*/ 932 h 10141"/>
                  <a:gd name="connsiteX858" fmla="*/ 5084 w 10000"/>
                  <a:gd name="connsiteY858" fmla="*/ 919 h 10141"/>
                  <a:gd name="connsiteX859" fmla="*/ 5173 w 10000"/>
                  <a:gd name="connsiteY859" fmla="*/ 919 h 10141"/>
                  <a:gd name="connsiteX860" fmla="*/ 5245 w 10000"/>
                  <a:gd name="connsiteY860" fmla="*/ 906 h 10141"/>
                  <a:gd name="connsiteX861" fmla="*/ 5329 w 10000"/>
                  <a:gd name="connsiteY861" fmla="*/ 906 h 10141"/>
                  <a:gd name="connsiteX862" fmla="*/ 5413 w 10000"/>
                  <a:gd name="connsiteY862" fmla="*/ 894 h 10141"/>
                  <a:gd name="connsiteX863" fmla="*/ 5478 w 10000"/>
                  <a:gd name="connsiteY863" fmla="*/ 881 h 10141"/>
                  <a:gd name="connsiteX864" fmla="*/ 5562 w 10000"/>
                  <a:gd name="connsiteY864" fmla="*/ 868 h 10141"/>
                  <a:gd name="connsiteX865" fmla="*/ 5646 w 10000"/>
                  <a:gd name="connsiteY865" fmla="*/ 868 h 10141"/>
                  <a:gd name="connsiteX866" fmla="*/ 5718 w 10000"/>
                  <a:gd name="connsiteY866" fmla="*/ 843 h 10141"/>
                  <a:gd name="connsiteX867" fmla="*/ 5795 w 10000"/>
                  <a:gd name="connsiteY867" fmla="*/ 843 h 10141"/>
                  <a:gd name="connsiteX868" fmla="*/ 5867 w 10000"/>
                  <a:gd name="connsiteY868" fmla="*/ 830 h 10141"/>
                  <a:gd name="connsiteX869" fmla="*/ 5951 w 10000"/>
                  <a:gd name="connsiteY869" fmla="*/ 830 h 10141"/>
                  <a:gd name="connsiteX870" fmla="*/ 6023 w 10000"/>
                  <a:gd name="connsiteY870" fmla="*/ 818 h 10141"/>
                  <a:gd name="connsiteX871" fmla="*/ 6089 w 10000"/>
                  <a:gd name="connsiteY871" fmla="*/ 818 h 10141"/>
                  <a:gd name="connsiteX872" fmla="*/ 6172 w 10000"/>
                  <a:gd name="connsiteY872" fmla="*/ 805 h 10141"/>
                  <a:gd name="connsiteX873" fmla="*/ 6244 w 10000"/>
                  <a:gd name="connsiteY873" fmla="*/ 805 h 10141"/>
                  <a:gd name="connsiteX874" fmla="*/ 6316 w 10000"/>
                  <a:gd name="connsiteY874" fmla="*/ 799 h 10141"/>
                  <a:gd name="connsiteX875" fmla="*/ 6388 w 10000"/>
                  <a:gd name="connsiteY875" fmla="*/ 799 h 10141"/>
                  <a:gd name="connsiteX876" fmla="*/ 6453 w 10000"/>
                  <a:gd name="connsiteY876" fmla="*/ 786 h 10141"/>
                  <a:gd name="connsiteX877" fmla="*/ 6525 w 10000"/>
                  <a:gd name="connsiteY877" fmla="*/ 786 h 10141"/>
                  <a:gd name="connsiteX878" fmla="*/ 6585 w 10000"/>
                  <a:gd name="connsiteY878" fmla="*/ 774 h 10141"/>
                  <a:gd name="connsiteX879" fmla="*/ 6645 w 10000"/>
                  <a:gd name="connsiteY879" fmla="*/ 774 h 10141"/>
                  <a:gd name="connsiteX880" fmla="*/ 6711 w 10000"/>
                  <a:gd name="connsiteY880" fmla="*/ 761 h 10141"/>
                  <a:gd name="connsiteX881" fmla="*/ 6770 w 10000"/>
                  <a:gd name="connsiteY881" fmla="*/ 761 h 10141"/>
                  <a:gd name="connsiteX882" fmla="*/ 6830 w 10000"/>
                  <a:gd name="connsiteY882" fmla="*/ 761 h 10141"/>
                  <a:gd name="connsiteX883" fmla="*/ 6890 w 10000"/>
                  <a:gd name="connsiteY883" fmla="*/ 748 h 10141"/>
                  <a:gd name="connsiteX884" fmla="*/ 6938 w 10000"/>
                  <a:gd name="connsiteY884" fmla="*/ 748 h 10141"/>
                  <a:gd name="connsiteX885" fmla="*/ 7010 w 10000"/>
                  <a:gd name="connsiteY885" fmla="*/ 748 h 10141"/>
                  <a:gd name="connsiteX886" fmla="*/ 7051 w 10000"/>
                  <a:gd name="connsiteY886" fmla="*/ 736 h 10141"/>
                  <a:gd name="connsiteX887" fmla="*/ 7111 w 10000"/>
                  <a:gd name="connsiteY887" fmla="*/ 736 h 10141"/>
                  <a:gd name="connsiteX888" fmla="*/ 7159 w 10000"/>
                  <a:gd name="connsiteY888" fmla="*/ 736 h 10141"/>
                  <a:gd name="connsiteX889" fmla="*/ 7207 w 10000"/>
                  <a:gd name="connsiteY889" fmla="*/ 736 h 10141"/>
                  <a:gd name="connsiteX890" fmla="*/ 7255 w 10000"/>
                  <a:gd name="connsiteY890" fmla="*/ 723 h 10141"/>
                  <a:gd name="connsiteX891" fmla="*/ 7303 w 10000"/>
                  <a:gd name="connsiteY891" fmla="*/ 723 h 10141"/>
                  <a:gd name="connsiteX892" fmla="*/ 7344 w 10000"/>
                  <a:gd name="connsiteY892" fmla="*/ 723 h 10141"/>
                  <a:gd name="connsiteX893" fmla="*/ 7392 w 10000"/>
                  <a:gd name="connsiteY893" fmla="*/ 723 h 10141"/>
                  <a:gd name="connsiteX894" fmla="*/ 7416 w 10000"/>
                  <a:gd name="connsiteY894" fmla="*/ 710 h 10141"/>
                  <a:gd name="connsiteX895" fmla="*/ 7452 w 10000"/>
                  <a:gd name="connsiteY895" fmla="*/ 710 h 10141"/>
                  <a:gd name="connsiteX896" fmla="*/ 7500 w 10000"/>
                  <a:gd name="connsiteY896" fmla="*/ 698 h 10141"/>
                  <a:gd name="connsiteX897" fmla="*/ 7536 w 10000"/>
                  <a:gd name="connsiteY897" fmla="*/ 698 h 10141"/>
                  <a:gd name="connsiteX898" fmla="*/ 7596 w 10000"/>
                  <a:gd name="connsiteY898" fmla="*/ 698 h 10141"/>
                  <a:gd name="connsiteX899" fmla="*/ 7644 w 10000"/>
                  <a:gd name="connsiteY899" fmla="*/ 698 h 10141"/>
                  <a:gd name="connsiteX900" fmla="*/ 7673 w 10000"/>
                  <a:gd name="connsiteY900" fmla="*/ 698 h 10141"/>
                  <a:gd name="connsiteX901" fmla="*/ 7697 w 10000"/>
                  <a:gd name="connsiteY901" fmla="*/ 698 h 10141"/>
                  <a:gd name="connsiteX902" fmla="*/ 7721 w 10000"/>
                  <a:gd name="connsiteY902" fmla="*/ 698 h 10141"/>
                  <a:gd name="connsiteX903" fmla="*/ 7733 w 10000"/>
                  <a:gd name="connsiteY903" fmla="*/ 698 h 10141"/>
                  <a:gd name="connsiteX904" fmla="*/ 7738 w 10000"/>
                  <a:gd name="connsiteY904" fmla="*/ 719 h 10141"/>
                  <a:gd name="connsiteX905" fmla="*/ 8488 w 10000"/>
                  <a:gd name="connsiteY905" fmla="*/ 460 h 10141"/>
                  <a:gd name="connsiteX0" fmla="*/ 7738 w 10000"/>
                  <a:gd name="connsiteY0" fmla="*/ 719 h 10141"/>
                  <a:gd name="connsiteX1" fmla="*/ 8122 w 10000"/>
                  <a:gd name="connsiteY1" fmla="*/ 141 h 10141"/>
                  <a:gd name="connsiteX2" fmla="*/ 8110 w 10000"/>
                  <a:gd name="connsiteY2" fmla="*/ 141 h 10141"/>
                  <a:gd name="connsiteX3" fmla="*/ 8062 w 10000"/>
                  <a:gd name="connsiteY3" fmla="*/ 141 h 10141"/>
                  <a:gd name="connsiteX4" fmla="*/ 8014 w 10000"/>
                  <a:gd name="connsiteY4" fmla="*/ 147 h 10141"/>
                  <a:gd name="connsiteX5" fmla="*/ 7978 w 10000"/>
                  <a:gd name="connsiteY5" fmla="*/ 147 h 10141"/>
                  <a:gd name="connsiteX6" fmla="*/ 7949 w 10000"/>
                  <a:gd name="connsiteY6" fmla="*/ 147 h 10141"/>
                  <a:gd name="connsiteX7" fmla="*/ 7913 w 10000"/>
                  <a:gd name="connsiteY7" fmla="*/ 147 h 10141"/>
                  <a:gd name="connsiteX8" fmla="*/ 7889 w 10000"/>
                  <a:gd name="connsiteY8" fmla="*/ 160 h 10141"/>
                  <a:gd name="connsiteX9" fmla="*/ 7841 w 10000"/>
                  <a:gd name="connsiteY9" fmla="*/ 160 h 10141"/>
                  <a:gd name="connsiteX10" fmla="*/ 7793 w 10000"/>
                  <a:gd name="connsiteY10" fmla="*/ 173 h 10141"/>
                  <a:gd name="connsiteX11" fmla="*/ 7745 w 10000"/>
                  <a:gd name="connsiteY11" fmla="*/ 173 h 10141"/>
                  <a:gd name="connsiteX12" fmla="*/ 7697 w 10000"/>
                  <a:gd name="connsiteY12" fmla="*/ 185 h 10141"/>
                  <a:gd name="connsiteX13" fmla="*/ 7656 w 10000"/>
                  <a:gd name="connsiteY13" fmla="*/ 185 h 10141"/>
                  <a:gd name="connsiteX14" fmla="*/ 7596 w 10000"/>
                  <a:gd name="connsiteY14" fmla="*/ 185 h 10141"/>
                  <a:gd name="connsiteX15" fmla="*/ 7536 w 10000"/>
                  <a:gd name="connsiteY15" fmla="*/ 198 h 10141"/>
                  <a:gd name="connsiteX16" fmla="*/ 7476 w 10000"/>
                  <a:gd name="connsiteY16" fmla="*/ 198 h 10141"/>
                  <a:gd name="connsiteX17" fmla="*/ 7404 w 10000"/>
                  <a:gd name="connsiteY17" fmla="*/ 198 h 10141"/>
                  <a:gd name="connsiteX18" fmla="*/ 7344 w 10000"/>
                  <a:gd name="connsiteY18" fmla="*/ 211 h 10141"/>
                  <a:gd name="connsiteX19" fmla="*/ 7291 w 10000"/>
                  <a:gd name="connsiteY19" fmla="*/ 211 h 10141"/>
                  <a:gd name="connsiteX20" fmla="*/ 7231 w 10000"/>
                  <a:gd name="connsiteY20" fmla="*/ 223 h 10141"/>
                  <a:gd name="connsiteX21" fmla="*/ 7147 w 10000"/>
                  <a:gd name="connsiteY21" fmla="*/ 223 h 10141"/>
                  <a:gd name="connsiteX22" fmla="*/ 7075 w 10000"/>
                  <a:gd name="connsiteY22" fmla="*/ 236 h 10141"/>
                  <a:gd name="connsiteX23" fmla="*/ 7010 w 10000"/>
                  <a:gd name="connsiteY23" fmla="*/ 236 h 10141"/>
                  <a:gd name="connsiteX24" fmla="*/ 6926 w 10000"/>
                  <a:gd name="connsiteY24" fmla="*/ 249 h 10141"/>
                  <a:gd name="connsiteX25" fmla="*/ 6854 w 10000"/>
                  <a:gd name="connsiteY25" fmla="*/ 261 h 10141"/>
                  <a:gd name="connsiteX26" fmla="*/ 6770 w 10000"/>
                  <a:gd name="connsiteY26" fmla="*/ 274 h 10141"/>
                  <a:gd name="connsiteX27" fmla="*/ 6705 w 10000"/>
                  <a:gd name="connsiteY27" fmla="*/ 274 h 10141"/>
                  <a:gd name="connsiteX28" fmla="*/ 6621 w 10000"/>
                  <a:gd name="connsiteY28" fmla="*/ 286 h 10141"/>
                  <a:gd name="connsiteX29" fmla="*/ 6537 w 10000"/>
                  <a:gd name="connsiteY29" fmla="*/ 286 h 10141"/>
                  <a:gd name="connsiteX30" fmla="*/ 6453 w 10000"/>
                  <a:gd name="connsiteY30" fmla="*/ 299 h 10141"/>
                  <a:gd name="connsiteX31" fmla="*/ 6364 w 10000"/>
                  <a:gd name="connsiteY31" fmla="*/ 312 h 10141"/>
                  <a:gd name="connsiteX32" fmla="*/ 6280 w 10000"/>
                  <a:gd name="connsiteY32" fmla="*/ 324 h 10141"/>
                  <a:gd name="connsiteX33" fmla="*/ 6184 w 10000"/>
                  <a:gd name="connsiteY33" fmla="*/ 337 h 10141"/>
                  <a:gd name="connsiteX34" fmla="*/ 6100 w 10000"/>
                  <a:gd name="connsiteY34" fmla="*/ 350 h 10141"/>
                  <a:gd name="connsiteX35" fmla="*/ 6011 w 10000"/>
                  <a:gd name="connsiteY35" fmla="*/ 350 h 10141"/>
                  <a:gd name="connsiteX36" fmla="*/ 5927 w 10000"/>
                  <a:gd name="connsiteY36" fmla="*/ 362 h 10141"/>
                  <a:gd name="connsiteX37" fmla="*/ 5831 w 10000"/>
                  <a:gd name="connsiteY37" fmla="*/ 375 h 10141"/>
                  <a:gd name="connsiteX38" fmla="*/ 5742 w 10000"/>
                  <a:gd name="connsiteY38" fmla="*/ 388 h 10141"/>
                  <a:gd name="connsiteX39" fmla="*/ 5658 w 10000"/>
                  <a:gd name="connsiteY39" fmla="*/ 388 h 10141"/>
                  <a:gd name="connsiteX40" fmla="*/ 5562 w 10000"/>
                  <a:gd name="connsiteY40" fmla="*/ 400 h 10141"/>
                  <a:gd name="connsiteX41" fmla="*/ 5467 w 10000"/>
                  <a:gd name="connsiteY41" fmla="*/ 413 h 10141"/>
                  <a:gd name="connsiteX42" fmla="*/ 5377 w 10000"/>
                  <a:gd name="connsiteY42" fmla="*/ 426 h 10141"/>
                  <a:gd name="connsiteX43" fmla="*/ 5281 w 10000"/>
                  <a:gd name="connsiteY43" fmla="*/ 426 h 10141"/>
                  <a:gd name="connsiteX44" fmla="*/ 5185 w 10000"/>
                  <a:gd name="connsiteY44" fmla="*/ 451 h 10141"/>
                  <a:gd name="connsiteX45" fmla="*/ 5096 w 10000"/>
                  <a:gd name="connsiteY45" fmla="*/ 464 h 10141"/>
                  <a:gd name="connsiteX46" fmla="*/ 5000 w 10000"/>
                  <a:gd name="connsiteY46" fmla="*/ 470 h 10141"/>
                  <a:gd name="connsiteX47" fmla="*/ 4904 w 10000"/>
                  <a:gd name="connsiteY47" fmla="*/ 470 h 10141"/>
                  <a:gd name="connsiteX48" fmla="*/ 4809 w 10000"/>
                  <a:gd name="connsiteY48" fmla="*/ 483 h 10141"/>
                  <a:gd name="connsiteX49" fmla="*/ 4719 w 10000"/>
                  <a:gd name="connsiteY49" fmla="*/ 495 h 10141"/>
                  <a:gd name="connsiteX50" fmla="*/ 4623 w 10000"/>
                  <a:gd name="connsiteY50" fmla="*/ 508 h 10141"/>
                  <a:gd name="connsiteX51" fmla="*/ 4528 w 10000"/>
                  <a:gd name="connsiteY51" fmla="*/ 521 h 10141"/>
                  <a:gd name="connsiteX52" fmla="*/ 4438 w 10000"/>
                  <a:gd name="connsiteY52" fmla="*/ 533 h 10141"/>
                  <a:gd name="connsiteX53" fmla="*/ 4354 w 10000"/>
                  <a:gd name="connsiteY53" fmla="*/ 546 h 10141"/>
                  <a:gd name="connsiteX54" fmla="*/ 4258 w 10000"/>
                  <a:gd name="connsiteY54" fmla="*/ 558 h 10141"/>
                  <a:gd name="connsiteX55" fmla="*/ 4163 w 10000"/>
                  <a:gd name="connsiteY55" fmla="*/ 571 h 10141"/>
                  <a:gd name="connsiteX56" fmla="*/ 4073 w 10000"/>
                  <a:gd name="connsiteY56" fmla="*/ 584 h 10141"/>
                  <a:gd name="connsiteX57" fmla="*/ 3977 w 10000"/>
                  <a:gd name="connsiteY57" fmla="*/ 596 h 10141"/>
                  <a:gd name="connsiteX58" fmla="*/ 3882 w 10000"/>
                  <a:gd name="connsiteY58" fmla="*/ 609 h 10141"/>
                  <a:gd name="connsiteX59" fmla="*/ 3804 w 10000"/>
                  <a:gd name="connsiteY59" fmla="*/ 622 h 10141"/>
                  <a:gd name="connsiteX60" fmla="*/ 3720 w 10000"/>
                  <a:gd name="connsiteY60" fmla="*/ 634 h 10141"/>
                  <a:gd name="connsiteX61" fmla="*/ 3624 w 10000"/>
                  <a:gd name="connsiteY61" fmla="*/ 647 h 10141"/>
                  <a:gd name="connsiteX62" fmla="*/ 3541 w 10000"/>
                  <a:gd name="connsiteY62" fmla="*/ 660 h 10141"/>
                  <a:gd name="connsiteX63" fmla="*/ 3463 w 10000"/>
                  <a:gd name="connsiteY63" fmla="*/ 672 h 10141"/>
                  <a:gd name="connsiteX64" fmla="*/ 3367 w 10000"/>
                  <a:gd name="connsiteY64" fmla="*/ 685 h 10141"/>
                  <a:gd name="connsiteX65" fmla="*/ 3283 w 10000"/>
                  <a:gd name="connsiteY65" fmla="*/ 685 h 10141"/>
                  <a:gd name="connsiteX66" fmla="*/ 3194 w 10000"/>
                  <a:gd name="connsiteY66" fmla="*/ 698 h 10141"/>
                  <a:gd name="connsiteX67" fmla="*/ 3110 w 10000"/>
                  <a:gd name="connsiteY67" fmla="*/ 723 h 10141"/>
                  <a:gd name="connsiteX68" fmla="*/ 3014 w 10000"/>
                  <a:gd name="connsiteY68" fmla="*/ 736 h 10141"/>
                  <a:gd name="connsiteX69" fmla="*/ 2931 w 10000"/>
                  <a:gd name="connsiteY69" fmla="*/ 736 h 10141"/>
                  <a:gd name="connsiteX70" fmla="*/ 2853 w 10000"/>
                  <a:gd name="connsiteY70" fmla="*/ 748 h 10141"/>
                  <a:gd name="connsiteX71" fmla="*/ 2757 w 10000"/>
                  <a:gd name="connsiteY71" fmla="*/ 761 h 10141"/>
                  <a:gd name="connsiteX72" fmla="*/ 2673 w 10000"/>
                  <a:gd name="connsiteY72" fmla="*/ 774 h 10141"/>
                  <a:gd name="connsiteX73" fmla="*/ 2590 w 10000"/>
                  <a:gd name="connsiteY73" fmla="*/ 786 h 10141"/>
                  <a:gd name="connsiteX74" fmla="*/ 2512 w 10000"/>
                  <a:gd name="connsiteY74" fmla="*/ 799 h 10141"/>
                  <a:gd name="connsiteX75" fmla="*/ 2428 w 10000"/>
                  <a:gd name="connsiteY75" fmla="*/ 805 h 10141"/>
                  <a:gd name="connsiteX76" fmla="*/ 2344 w 10000"/>
                  <a:gd name="connsiteY76" fmla="*/ 818 h 10141"/>
                  <a:gd name="connsiteX77" fmla="*/ 2261 w 10000"/>
                  <a:gd name="connsiteY77" fmla="*/ 830 h 10141"/>
                  <a:gd name="connsiteX78" fmla="*/ 2183 w 10000"/>
                  <a:gd name="connsiteY78" fmla="*/ 843 h 10141"/>
                  <a:gd name="connsiteX79" fmla="*/ 2099 w 10000"/>
                  <a:gd name="connsiteY79" fmla="*/ 843 h 10141"/>
                  <a:gd name="connsiteX80" fmla="*/ 2028 w 10000"/>
                  <a:gd name="connsiteY80" fmla="*/ 868 h 10141"/>
                  <a:gd name="connsiteX81" fmla="*/ 1944 w 10000"/>
                  <a:gd name="connsiteY81" fmla="*/ 881 h 10141"/>
                  <a:gd name="connsiteX82" fmla="*/ 1866 w 10000"/>
                  <a:gd name="connsiteY82" fmla="*/ 894 h 10141"/>
                  <a:gd name="connsiteX83" fmla="*/ 1794 w 10000"/>
                  <a:gd name="connsiteY83" fmla="*/ 894 h 10141"/>
                  <a:gd name="connsiteX84" fmla="*/ 1722 w 10000"/>
                  <a:gd name="connsiteY84" fmla="*/ 919 h 10141"/>
                  <a:gd name="connsiteX85" fmla="*/ 1639 w 10000"/>
                  <a:gd name="connsiteY85" fmla="*/ 919 h 10141"/>
                  <a:gd name="connsiteX86" fmla="*/ 1573 w 10000"/>
                  <a:gd name="connsiteY86" fmla="*/ 932 h 10141"/>
                  <a:gd name="connsiteX87" fmla="*/ 1501 w 10000"/>
                  <a:gd name="connsiteY87" fmla="*/ 944 h 10141"/>
                  <a:gd name="connsiteX88" fmla="*/ 1429 w 10000"/>
                  <a:gd name="connsiteY88" fmla="*/ 957 h 10141"/>
                  <a:gd name="connsiteX89" fmla="*/ 1358 w 10000"/>
                  <a:gd name="connsiteY89" fmla="*/ 957 h 10141"/>
                  <a:gd name="connsiteX90" fmla="*/ 1292 w 10000"/>
                  <a:gd name="connsiteY90" fmla="*/ 982 h 10141"/>
                  <a:gd name="connsiteX91" fmla="*/ 1232 w 10000"/>
                  <a:gd name="connsiteY91" fmla="*/ 995 h 10141"/>
                  <a:gd name="connsiteX92" fmla="*/ 1160 w 10000"/>
                  <a:gd name="connsiteY92" fmla="*/ 1008 h 10141"/>
                  <a:gd name="connsiteX93" fmla="*/ 1089 w 10000"/>
                  <a:gd name="connsiteY93" fmla="*/ 1008 h 10141"/>
                  <a:gd name="connsiteX94" fmla="*/ 1029 w 10000"/>
                  <a:gd name="connsiteY94" fmla="*/ 1020 h 10141"/>
                  <a:gd name="connsiteX95" fmla="*/ 963 w 10000"/>
                  <a:gd name="connsiteY95" fmla="*/ 1020 h 10141"/>
                  <a:gd name="connsiteX96" fmla="*/ 903 w 10000"/>
                  <a:gd name="connsiteY96" fmla="*/ 1033 h 10141"/>
                  <a:gd name="connsiteX97" fmla="*/ 843 w 10000"/>
                  <a:gd name="connsiteY97" fmla="*/ 1033 h 10141"/>
                  <a:gd name="connsiteX98" fmla="*/ 783 w 10000"/>
                  <a:gd name="connsiteY98" fmla="*/ 1045 h 10141"/>
                  <a:gd name="connsiteX99" fmla="*/ 736 w 10000"/>
                  <a:gd name="connsiteY99" fmla="*/ 1058 h 10141"/>
                  <a:gd name="connsiteX100" fmla="*/ 688 w 10000"/>
                  <a:gd name="connsiteY100" fmla="*/ 1071 h 10141"/>
                  <a:gd name="connsiteX101" fmla="*/ 634 w 10000"/>
                  <a:gd name="connsiteY101" fmla="*/ 1071 h 10141"/>
                  <a:gd name="connsiteX102" fmla="*/ 574 w 10000"/>
                  <a:gd name="connsiteY102" fmla="*/ 1083 h 10141"/>
                  <a:gd name="connsiteX103" fmla="*/ 526 w 10000"/>
                  <a:gd name="connsiteY103" fmla="*/ 1083 h 10141"/>
                  <a:gd name="connsiteX104" fmla="*/ 478 w 10000"/>
                  <a:gd name="connsiteY104" fmla="*/ 1096 h 10141"/>
                  <a:gd name="connsiteX105" fmla="*/ 431 w 10000"/>
                  <a:gd name="connsiteY105" fmla="*/ 1096 h 10141"/>
                  <a:gd name="connsiteX106" fmla="*/ 383 w 10000"/>
                  <a:gd name="connsiteY106" fmla="*/ 1109 h 10141"/>
                  <a:gd name="connsiteX107" fmla="*/ 347 w 10000"/>
                  <a:gd name="connsiteY107" fmla="*/ 1109 h 10141"/>
                  <a:gd name="connsiteX108" fmla="*/ 317 w 10000"/>
                  <a:gd name="connsiteY108" fmla="*/ 1121 h 10141"/>
                  <a:gd name="connsiteX109" fmla="*/ 281 w 10000"/>
                  <a:gd name="connsiteY109" fmla="*/ 1121 h 10141"/>
                  <a:gd name="connsiteX110" fmla="*/ 233 w 10000"/>
                  <a:gd name="connsiteY110" fmla="*/ 1134 h 10141"/>
                  <a:gd name="connsiteX111" fmla="*/ 209 w 10000"/>
                  <a:gd name="connsiteY111" fmla="*/ 1134 h 10141"/>
                  <a:gd name="connsiteX112" fmla="*/ 173 w 10000"/>
                  <a:gd name="connsiteY112" fmla="*/ 1134 h 10141"/>
                  <a:gd name="connsiteX113" fmla="*/ 114 w 10000"/>
                  <a:gd name="connsiteY113" fmla="*/ 1140 h 10141"/>
                  <a:gd name="connsiteX114" fmla="*/ 78 w 10000"/>
                  <a:gd name="connsiteY114" fmla="*/ 1153 h 10141"/>
                  <a:gd name="connsiteX115" fmla="*/ 42 w 10000"/>
                  <a:gd name="connsiteY115" fmla="*/ 1153 h 10141"/>
                  <a:gd name="connsiteX116" fmla="*/ 24 w 10000"/>
                  <a:gd name="connsiteY116" fmla="*/ 1166 h 10141"/>
                  <a:gd name="connsiteX117" fmla="*/ 0 w 10000"/>
                  <a:gd name="connsiteY117" fmla="*/ 1166 h 10141"/>
                  <a:gd name="connsiteX118" fmla="*/ 0 w 10000"/>
                  <a:gd name="connsiteY118" fmla="*/ 1166 h 10141"/>
                  <a:gd name="connsiteX119" fmla="*/ 0 w 10000"/>
                  <a:gd name="connsiteY119" fmla="*/ 1178 h 10141"/>
                  <a:gd name="connsiteX120" fmla="*/ 12 w 10000"/>
                  <a:gd name="connsiteY120" fmla="*/ 1204 h 10141"/>
                  <a:gd name="connsiteX121" fmla="*/ 12 w 10000"/>
                  <a:gd name="connsiteY121" fmla="*/ 1229 h 10141"/>
                  <a:gd name="connsiteX122" fmla="*/ 24 w 10000"/>
                  <a:gd name="connsiteY122" fmla="*/ 1254 h 10141"/>
                  <a:gd name="connsiteX123" fmla="*/ 30 w 10000"/>
                  <a:gd name="connsiteY123" fmla="*/ 1292 h 10141"/>
                  <a:gd name="connsiteX124" fmla="*/ 42 w 10000"/>
                  <a:gd name="connsiteY124" fmla="*/ 1330 h 10141"/>
                  <a:gd name="connsiteX125" fmla="*/ 54 w 10000"/>
                  <a:gd name="connsiteY125" fmla="*/ 1355 h 10141"/>
                  <a:gd name="connsiteX126" fmla="*/ 66 w 10000"/>
                  <a:gd name="connsiteY126" fmla="*/ 1406 h 10141"/>
                  <a:gd name="connsiteX127" fmla="*/ 78 w 10000"/>
                  <a:gd name="connsiteY127" fmla="*/ 1457 h 10141"/>
                  <a:gd name="connsiteX128" fmla="*/ 90 w 10000"/>
                  <a:gd name="connsiteY128" fmla="*/ 1501 h 10141"/>
                  <a:gd name="connsiteX129" fmla="*/ 102 w 10000"/>
                  <a:gd name="connsiteY129" fmla="*/ 1564 h 10141"/>
                  <a:gd name="connsiteX130" fmla="*/ 126 w 10000"/>
                  <a:gd name="connsiteY130" fmla="*/ 1627 h 10141"/>
                  <a:gd name="connsiteX131" fmla="*/ 150 w 10000"/>
                  <a:gd name="connsiteY131" fmla="*/ 1691 h 10141"/>
                  <a:gd name="connsiteX132" fmla="*/ 173 w 10000"/>
                  <a:gd name="connsiteY132" fmla="*/ 1767 h 10141"/>
                  <a:gd name="connsiteX133" fmla="*/ 185 w 10000"/>
                  <a:gd name="connsiteY133" fmla="*/ 1823 h 10141"/>
                  <a:gd name="connsiteX134" fmla="*/ 209 w 10000"/>
                  <a:gd name="connsiteY134" fmla="*/ 1899 h 10141"/>
                  <a:gd name="connsiteX135" fmla="*/ 221 w 10000"/>
                  <a:gd name="connsiteY135" fmla="*/ 1975 h 10141"/>
                  <a:gd name="connsiteX136" fmla="*/ 245 w 10000"/>
                  <a:gd name="connsiteY136" fmla="*/ 2064 h 10141"/>
                  <a:gd name="connsiteX137" fmla="*/ 269 w 10000"/>
                  <a:gd name="connsiteY137" fmla="*/ 2133 h 10141"/>
                  <a:gd name="connsiteX138" fmla="*/ 305 w 10000"/>
                  <a:gd name="connsiteY138" fmla="*/ 2235 h 10141"/>
                  <a:gd name="connsiteX139" fmla="*/ 329 w 10000"/>
                  <a:gd name="connsiteY139" fmla="*/ 2311 h 10141"/>
                  <a:gd name="connsiteX140" fmla="*/ 347 w 10000"/>
                  <a:gd name="connsiteY140" fmla="*/ 2412 h 10141"/>
                  <a:gd name="connsiteX141" fmla="*/ 371 w 10000"/>
                  <a:gd name="connsiteY141" fmla="*/ 2507 h 10141"/>
                  <a:gd name="connsiteX142" fmla="*/ 395 w 10000"/>
                  <a:gd name="connsiteY142" fmla="*/ 2608 h 10141"/>
                  <a:gd name="connsiteX143" fmla="*/ 431 w 10000"/>
                  <a:gd name="connsiteY143" fmla="*/ 2696 h 10141"/>
                  <a:gd name="connsiteX144" fmla="*/ 455 w 10000"/>
                  <a:gd name="connsiteY144" fmla="*/ 2791 h 10141"/>
                  <a:gd name="connsiteX145" fmla="*/ 490 w 10000"/>
                  <a:gd name="connsiteY145" fmla="*/ 2892 h 10141"/>
                  <a:gd name="connsiteX146" fmla="*/ 514 w 10000"/>
                  <a:gd name="connsiteY146" fmla="*/ 3006 h 10141"/>
                  <a:gd name="connsiteX147" fmla="*/ 550 w 10000"/>
                  <a:gd name="connsiteY147" fmla="*/ 3107 h 10141"/>
                  <a:gd name="connsiteX148" fmla="*/ 586 w 10000"/>
                  <a:gd name="connsiteY148" fmla="*/ 3228 h 10141"/>
                  <a:gd name="connsiteX149" fmla="*/ 610 w 10000"/>
                  <a:gd name="connsiteY149" fmla="*/ 3329 h 10141"/>
                  <a:gd name="connsiteX150" fmla="*/ 646 w 10000"/>
                  <a:gd name="connsiteY150" fmla="*/ 3443 h 10141"/>
                  <a:gd name="connsiteX151" fmla="*/ 676 w 10000"/>
                  <a:gd name="connsiteY151" fmla="*/ 3538 h 10141"/>
                  <a:gd name="connsiteX152" fmla="*/ 712 w 10000"/>
                  <a:gd name="connsiteY152" fmla="*/ 3664 h 10141"/>
                  <a:gd name="connsiteX153" fmla="*/ 736 w 10000"/>
                  <a:gd name="connsiteY153" fmla="*/ 3778 h 10141"/>
                  <a:gd name="connsiteX154" fmla="*/ 772 w 10000"/>
                  <a:gd name="connsiteY154" fmla="*/ 3885 h 10141"/>
                  <a:gd name="connsiteX155" fmla="*/ 807 w 10000"/>
                  <a:gd name="connsiteY155" fmla="*/ 4012 h 10141"/>
                  <a:gd name="connsiteX156" fmla="*/ 843 w 10000"/>
                  <a:gd name="connsiteY156" fmla="*/ 4119 h 10141"/>
                  <a:gd name="connsiteX157" fmla="*/ 867 w 10000"/>
                  <a:gd name="connsiteY157" fmla="*/ 4233 h 10141"/>
                  <a:gd name="connsiteX158" fmla="*/ 903 w 10000"/>
                  <a:gd name="connsiteY158" fmla="*/ 4360 h 10141"/>
                  <a:gd name="connsiteX159" fmla="*/ 927 w 10000"/>
                  <a:gd name="connsiteY159" fmla="*/ 4467 h 10141"/>
                  <a:gd name="connsiteX160" fmla="*/ 975 w 10000"/>
                  <a:gd name="connsiteY160" fmla="*/ 4581 h 10141"/>
                  <a:gd name="connsiteX161" fmla="*/ 993 w 10000"/>
                  <a:gd name="connsiteY161" fmla="*/ 4708 h 10141"/>
                  <a:gd name="connsiteX162" fmla="*/ 1029 w 10000"/>
                  <a:gd name="connsiteY162" fmla="*/ 4815 h 10141"/>
                  <a:gd name="connsiteX163" fmla="*/ 1065 w 10000"/>
                  <a:gd name="connsiteY163" fmla="*/ 4942 h 10141"/>
                  <a:gd name="connsiteX164" fmla="*/ 1100 w 10000"/>
                  <a:gd name="connsiteY164" fmla="*/ 5068 h 10141"/>
                  <a:gd name="connsiteX165" fmla="*/ 1136 w 10000"/>
                  <a:gd name="connsiteY165" fmla="*/ 5176 h 10141"/>
                  <a:gd name="connsiteX166" fmla="*/ 1160 w 10000"/>
                  <a:gd name="connsiteY166" fmla="*/ 5290 h 10141"/>
                  <a:gd name="connsiteX167" fmla="*/ 1196 w 10000"/>
                  <a:gd name="connsiteY167" fmla="*/ 5403 h 10141"/>
                  <a:gd name="connsiteX168" fmla="*/ 1232 w 10000"/>
                  <a:gd name="connsiteY168" fmla="*/ 5511 h 10141"/>
                  <a:gd name="connsiteX169" fmla="*/ 1256 w 10000"/>
                  <a:gd name="connsiteY169" fmla="*/ 5625 h 10141"/>
                  <a:gd name="connsiteX170" fmla="*/ 1292 w 10000"/>
                  <a:gd name="connsiteY170" fmla="*/ 5739 h 10141"/>
                  <a:gd name="connsiteX171" fmla="*/ 1322 w 10000"/>
                  <a:gd name="connsiteY171" fmla="*/ 5846 h 10141"/>
                  <a:gd name="connsiteX172" fmla="*/ 1358 w 10000"/>
                  <a:gd name="connsiteY172" fmla="*/ 5973 h 10141"/>
                  <a:gd name="connsiteX173" fmla="*/ 1382 w 10000"/>
                  <a:gd name="connsiteY173" fmla="*/ 6074 h 10141"/>
                  <a:gd name="connsiteX174" fmla="*/ 1406 w 10000"/>
                  <a:gd name="connsiteY174" fmla="*/ 6169 h 10141"/>
                  <a:gd name="connsiteX175" fmla="*/ 1441 w 10000"/>
                  <a:gd name="connsiteY175" fmla="*/ 6283 h 10141"/>
                  <a:gd name="connsiteX176" fmla="*/ 1477 w 10000"/>
                  <a:gd name="connsiteY176" fmla="*/ 6397 h 10141"/>
                  <a:gd name="connsiteX177" fmla="*/ 1501 w 10000"/>
                  <a:gd name="connsiteY177" fmla="*/ 6479 h 10141"/>
                  <a:gd name="connsiteX178" fmla="*/ 1525 w 10000"/>
                  <a:gd name="connsiteY178" fmla="*/ 6580 h 10141"/>
                  <a:gd name="connsiteX179" fmla="*/ 1549 w 10000"/>
                  <a:gd name="connsiteY179" fmla="*/ 6681 h 10141"/>
                  <a:gd name="connsiteX180" fmla="*/ 1585 w 10000"/>
                  <a:gd name="connsiteY180" fmla="*/ 6789 h 10141"/>
                  <a:gd name="connsiteX181" fmla="*/ 1609 w 10000"/>
                  <a:gd name="connsiteY181" fmla="*/ 6865 h 10141"/>
                  <a:gd name="connsiteX182" fmla="*/ 1627 w 10000"/>
                  <a:gd name="connsiteY182" fmla="*/ 6966 h 10141"/>
                  <a:gd name="connsiteX183" fmla="*/ 1651 w 10000"/>
                  <a:gd name="connsiteY183" fmla="*/ 7054 h 10141"/>
                  <a:gd name="connsiteX184" fmla="*/ 1675 w 10000"/>
                  <a:gd name="connsiteY184" fmla="*/ 7149 h 10141"/>
                  <a:gd name="connsiteX185" fmla="*/ 1687 w 10000"/>
                  <a:gd name="connsiteY185" fmla="*/ 7238 h 10141"/>
                  <a:gd name="connsiteX186" fmla="*/ 1722 w 10000"/>
                  <a:gd name="connsiteY186" fmla="*/ 7326 h 10141"/>
                  <a:gd name="connsiteX187" fmla="*/ 1746 w 10000"/>
                  <a:gd name="connsiteY187" fmla="*/ 7415 h 10141"/>
                  <a:gd name="connsiteX188" fmla="*/ 1770 w 10000"/>
                  <a:gd name="connsiteY188" fmla="*/ 7497 h 10141"/>
                  <a:gd name="connsiteX189" fmla="*/ 1782 w 10000"/>
                  <a:gd name="connsiteY189" fmla="*/ 7586 h 10141"/>
                  <a:gd name="connsiteX190" fmla="*/ 1806 w 10000"/>
                  <a:gd name="connsiteY190" fmla="*/ 7662 h 10141"/>
                  <a:gd name="connsiteX191" fmla="*/ 1818 w 10000"/>
                  <a:gd name="connsiteY191" fmla="*/ 7750 h 10141"/>
                  <a:gd name="connsiteX192" fmla="*/ 1854 w 10000"/>
                  <a:gd name="connsiteY192" fmla="*/ 7832 h 10141"/>
                  <a:gd name="connsiteX193" fmla="*/ 1866 w 10000"/>
                  <a:gd name="connsiteY193" fmla="*/ 7908 h 10141"/>
                  <a:gd name="connsiteX194" fmla="*/ 1890 w 10000"/>
                  <a:gd name="connsiteY194" fmla="*/ 7997 h 10141"/>
                  <a:gd name="connsiteX195" fmla="*/ 1902 w 10000"/>
                  <a:gd name="connsiteY195" fmla="*/ 8073 h 10141"/>
                  <a:gd name="connsiteX196" fmla="*/ 1926 w 10000"/>
                  <a:gd name="connsiteY196" fmla="*/ 8155 h 10141"/>
                  <a:gd name="connsiteX197" fmla="*/ 1938 w 10000"/>
                  <a:gd name="connsiteY197" fmla="*/ 8218 h 10141"/>
                  <a:gd name="connsiteX198" fmla="*/ 1956 w 10000"/>
                  <a:gd name="connsiteY198" fmla="*/ 8294 h 10141"/>
                  <a:gd name="connsiteX199" fmla="*/ 1968 w 10000"/>
                  <a:gd name="connsiteY199" fmla="*/ 8370 h 10141"/>
                  <a:gd name="connsiteX200" fmla="*/ 1992 w 10000"/>
                  <a:gd name="connsiteY200" fmla="*/ 8440 h 10141"/>
                  <a:gd name="connsiteX201" fmla="*/ 2004 w 10000"/>
                  <a:gd name="connsiteY201" fmla="*/ 8503 h 10141"/>
                  <a:gd name="connsiteX202" fmla="*/ 2016 w 10000"/>
                  <a:gd name="connsiteY202" fmla="*/ 8579 h 10141"/>
                  <a:gd name="connsiteX203" fmla="*/ 2028 w 10000"/>
                  <a:gd name="connsiteY203" fmla="*/ 8655 h 10141"/>
                  <a:gd name="connsiteX204" fmla="*/ 2051 w 10000"/>
                  <a:gd name="connsiteY204" fmla="*/ 8718 h 10141"/>
                  <a:gd name="connsiteX205" fmla="*/ 2051 w 10000"/>
                  <a:gd name="connsiteY205" fmla="*/ 8775 h 10141"/>
                  <a:gd name="connsiteX206" fmla="*/ 2075 w 10000"/>
                  <a:gd name="connsiteY206" fmla="*/ 8838 h 10141"/>
                  <a:gd name="connsiteX207" fmla="*/ 2075 w 10000"/>
                  <a:gd name="connsiteY207" fmla="*/ 8901 h 10141"/>
                  <a:gd name="connsiteX208" fmla="*/ 2099 w 10000"/>
                  <a:gd name="connsiteY208" fmla="*/ 8977 h 10141"/>
                  <a:gd name="connsiteX209" fmla="*/ 2111 w 10000"/>
                  <a:gd name="connsiteY209" fmla="*/ 9028 h 10141"/>
                  <a:gd name="connsiteX210" fmla="*/ 2123 w 10000"/>
                  <a:gd name="connsiteY210" fmla="*/ 9085 h 10141"/>
                  <a:gd name="connsiteX211" fmla="*/ 2135 w 10000"/>
                  <a:gd name="connsiteY211" fmla="*/ 9148 h 10141"/>
                  <a:gd name="connsiteX212" fmla="*/ 2147 w 10000"/>
                  <a:gd name="connsiteY212" fmla="*/ 9211 h 10141"/>
                  <a:gd name="connsiteX213" fmla="*/ 2159 w 10000"/>
                  <a:gd name="connsiteY213" fmla="*/ 9262 h 10141"/>
                  <a:gd name="connsiteX214" fmla="*/ 2159 w 10000"/>
                  <a:gd name="connsiteY214" fmla="*/ 9312 h 10141"/>
                  <a:gd name="connsiteX215" fmla="*/ 2171 w 10000"/>
                  <a:gd name="connsiteY215" fmla="*/ 9363 h 10141"/>
                  <a:gd name="connsiteX216" fmla="*/ 2183 w 10000"/>
                  <a:gd name="connsiteY216" fmla="*/ 9407 h 10141"/>
                  <a:gd name="connsiteX217" fmla="*/ 2183 w 10000"/>
                  <a:gd name="connsiteY217" fmla="*/ 9458 h 10141"/>
                  <a:gd name="connsiteX218" fmla="*/ 2195 w 10000"/>
                  <a:gd name="connsiteY218" fmla="*/ 9508 h 10141"/>
                  <a:gd name="connsiteX219" fmla="*/ 2195 w 10000"/>
                  <a:gd name="connsiteY219" fmla="*/ 9546 h 10141"/>
                  <a:gd name="connsiteX220" fmla="*/ 2207 w 10000"/>
                  <a:gd name="connsiteY220" fmla="*/ 9597 h 10141"/>
                  <a:gd name="connsiteX221" fmla="*/ 2207 w 10000"/>
                  <a:gd name="connsiteY221" fmla="*/ 9635 h 10141"/>
                  <a:gd name="connsiteX222" fmla="*/ 2219 w 10000"/>
                  <a:gd name="connsiteY222" fmla="*/ 9673 h 10141"/>
                  <a:gd name="connsiteX223" fmla="*/ 2219 w 10000"/>
                  <a:gd name="connsiteY223" fmla="*/ 9711 h 10141"/>
                  <a:gd name="connsiteX224" fmla="*/ 2243 w 10000"/>
                  <a:gd name="connsiteY224" fmla="*/ 9755 h 10141"/>
                  <a:gd name="connsiteX225" fmla="*/ 2243 w 10000"/>
                  <a:gd name="connsiteY225" fmla="*/ 9780 h 10141"/>
                  <a:gd name="connsiteX226" fmla="*/ 2255 w 10000"/>
                  <a:gd name="connsiteY226" fmla="*/ 9818 h 10141"/>
                  <a:gd name="connsiteX227" fmla="*/ 2255 w 10000"/>
                  <a:gd name="connsiteY227" fmla="*/ 9856 h 10141"/>
                  <a:gd name="connsiteX228" fmla="*/ 2261 w 10000"/>
                  <a:gd name="connsiteY228" fmla="*/ 9894 h 10141"/>
                  <a:gd name="connsiteX229" fmla="*/ 2261 w 10000"/>
                  <a:gd name="connsiteY229" fmla="*/ 9945 h 10141"/>
                  <a:gd name="connsiteX230" fmla="*/ 2273 w 10000"/>
                  <a:gd name="connsiteY230" fmla="*/ 9996 h 10141"/>
                  <a:gd name="connsiteX231" fmla="*/ 2273 w 10000"/>
                  <a:gd name="connsiteY231" fmla="*/ 10033 h 10141"/>
                  <a:gd name="connsiteX232" fmla="*/ 2285 w 10000"/>
                  <a:gd name="connsiteY232" fmla="*/ 10071 h 10141"/>
                  <a:gd name="connsiteX233" fmla="*/ 2285 w 10000"/>
                  <a:gd name="connsiteY233" fmla="*/ 10116 h 10141"/>
                  <a:gd name="connsiteX234" fmla="*/ 2297 w 10000"/>
                  <a:gd name="connsiteY234" fmla="*/ 10141 h 10141"/>
                  <a:gd name="connsiteX235" fmla="*/ 2297 w 10000"/>
                  <a:gd name="connsiteY235" fmla="*/ 10128 h 10141"/>
                  <a:gd name="connsiteX236" fmla="*/ 2309 w 10000"/>
                  <a:gd name="connsiteY236" fmla="*/ 10116 h 10141"/>
                  <a:gd name="connsiteX237" fmla="*/ 2333 w 10000"/>
                  <a:gd name="connsiteY237" fmla="*/ 10103 h 10141"/>
                  <a:gd name="connsiteX238" fmla="*/ 2380 w 10000"/>
                  <a:gd name="connsiteY238" fmla="*/ 10103 h 10141"/>
                  <a:gd name="connsiteX239" fmla="*/ 2416 w 10000"/>
                  <a:gd name="connsiteY239" fmla="*/ 10078 h 10141"/>
                  <a:gd name="connsiteX240" fmla="*/ 2476 w 10000"/>
                  <a:gd name="connsiteY240" fmla="*/ 10071 h 10141"/>
                  <a:gd name="connsiteX241" fmla="*/ 2500 w 10000"/>
                  <a:gd name="connsiteY241" fmla="*/ 10059 h 10141"/>
                  <a:gd name="connsiteX242" fmla="*/ 2548 w 10000"/>
                  <a:gd name="connsiteY242" fmla="*/ 10059 h 10141"/>
                  <a:gd name="connsiteX243" fmla="*/ 2578 w 10000"/>
                  <a:gd name="connsiteY243" fmla="*/ 10046 h 10141"/>
                  <a:gd name="connsiteX244" fmla="*/ 2626 w 10000"/>
                  <a:gd name="connsiteY244" fmla="*/ 10033 h 10141"/>
                  <a:gd name="connsiteX245" fmla="*/ 2661 w 10000"/>
                  <a:gd name="connsiteY245" fmla="*/ 10021 h 10141"/>
                  <a:gd name="connsiteX246" fmla="*/ 2697 w 10000"/>
                  <a:gd name="connsiteY246" fmla="*/ 9996 h 10141"/>
                  <a:gd name="connsiteX247" fmla="*/ 2745 w 10000"/>
                  <a:gd name="connsiteY247" fmla="*/ 9983 h 10141"/>
                  <a:gd name="connsiteX248" fmla="*/ 2793 w 10000"/>
                  <a:gd name="connsiteY248" fmla="*/ 9970 h 10141"/>
                  <a:gd name="connsiteX249" fmla="*/ 2841 w 10000"/>
                  <a:gd name="connsiteY249" fmla="*/ 9958 h 10141"/>
                  <a:gd name="connsiteX250" fmla="*/ 2889 w 10000"/>
                  <a:gd name="connsiteY250" fmla="*/ 9945 h 10141"/>
                  <a:gd name="connsiteX251" fmla="*/ 2943 w 10000"/>
                  <a:gd name="connsiteY251" fmla="*/ 9932 h 10141"/>
                  <a:gd name="connsiteX252" fmla="*/ 2990 w 10000"/>
                  <a:gd name="connsiteY252" fmla="*/ 9920 h 10141"/>
                  <a:gd name="connsiteX253" fmla="*/ 3050 w 10000"/>
                  <a:gd name="connsiteY253" fmla="*/ 9894 h 10141"/>
                  <a:gd name="connsiteX254" fmla="*/ 3110 w 10000"/>
                  <a:gd name="connsiteY254" fmla="*/ 9882 h 10141"/>
                  <a:gd name="connsiteX255" fmla="*/ 3170 w 10000"/>
                  <a:gd name="connsiteY255" fmla="*/ 9869 h 10141"/>
                  <a:gd name="connsiteX256" fmla="*/ 3224 w 10000"/>
                  <a:gd name="connsiteY256" fmla="*/ 9844 h 10141"/>
                  <a:gd name="connsiteX257" fmla="*/ 3283 w 10000"/>
                  <a:gd name="connsiteY257" fmla="*/ 9831 h 10141"/>
                  <a:gd name="connsiteX258" fmla="*/ 3355 w 10000"/>
                  <a:gd name="connsiteY258" fmla="*/ 9818 h 10141"/>
                  <a:gd name="connsiteX259" fmla="*/ 3415 w 10000"/>
                  <a:gd name="connsiteY259" fmla="*/ 9793 h 10141"/>
                  <a:gd name="connsiteX260" fmla="*/ 3487 w 10000"/>
                  <a:gd name="connsiteY260" fmla="*/ 9780 h 10141"/>
                  <a:gd name="connsiteX261" fmla="*/ 3553 w 10000"/>
                  <a:gd name="connsiteY261" fmla="*/ 9768 h 10141"/>
                  <a:gd name="connsiteX262" fmla="*/ 3612 w 10000"/>
                  <a:gd name="connsiteY262" fmla="*/ 9743 h 10141"/>
                  <a:gd name="connsiteX263" fmla="*/ 3696 w 10000"/>
                  <a:gd name="connsiteY263" fmla="*/ 9724 h 10141"/>
                  <a:gd name="connsiteX264" fmla="*/ 3768 w 10000"/>
                  <a:gd name="connsiteY264" fmla="*/ 9711 h 10141"/>
                  <a:gd name="connsiteX265" fmla="*/ 3840 w 10000"/>
                  <a:gd name="connsiteY265" fmla="*/ 9686 h 10141"/>
                  <a:gd name="connsiteX266" fmla="*/ 3906 w 10000"/>
                  <a:gd name="connsiteY266" fmla="*/ 9673 h 10141"/>
                  <a:gd name="connsiteX267" fmla="*/ 3977 w 10000"/>
                  <a:gd name="connsiteY267" fmla="*/ 9648 h 10141"/>
                  <a:gd name="connsiteX268" fmla="*/ 4061 w 10000"/>
                  <a:gd name="connsiteY268" fmla="*/ 9635 h 10141"/>
                  <a:gd name="connsiteX269" fmla="*/ 4133 w 10000"/>
                  <a:gd name="connsiteY269" fmla="*/ 9610 h 10141"/>
                  <a:gd name="connsiteX270" fmla="*/ 4211 w 10000"/>
                  <a:gd name="connsiteY270" fmla="*/ 9584 h 10141"/>
                  <a:gd name="connsiteX271" fmla="*/ 4282 w 10000"/>
                  <a:gd name="connsiteY271" fmla="*/ 9572 h 10141"/>
                  <a:gd name="connsiteX272" fmla="*/ 4366 w 10000"/>
                  <a:gd name="connsiteY272" fmla="*/ 9546 h 10141"/>
                  <a:gd name="connsiteX273" fmla="*/ 4438 w 10000"/>
                  <a:gd name="connsiteY273" fmla="*/ 9534 h 10141"/>
                  <a:gd name="connsiteX274" fmla="*/ 4516 w 10000"/>
                  <a:gd name="connsiteY274" fmla="*/ 9508 h 10141"/>
                  <a:gd name="connsiteX275" fmla="*/ 4599 w 10000"/>
                  <a:gd name="connsiteY275" fmla="*/ 9496 h 10141"/>
                  <a:gd name="connsiteX276" fmla="*/ 4683 w 10000"/>
                  <a:gd name="connsiteY276" fmla="*/ 9483 h 10141"/>
                  <a:gd name="connsiteX277" fmla="*/ 4767 w 10000"/>
                  <a:gd name="connsiteY277" fmla="*/ 9458 h 10141"/>
                  <a:gd name="connsiteX278" fmla="*/ 4844 w 10000"/>
                  <a:gd name="connsiteY278" fmla="*/ 9433 h 10141"/>
                  <a:gd name="connsiteX279" fmla="*/ 4928 w 10000"/>
                  <a:gd name="connsiteY279" fmla="*/ 9420 h 10141"/>
                  <a:gd name="connsiteX280" fmla="*/ 5012 w 10000"/>
                  <a:gd name="connsiteY280" fmla="*/ 9401 h 10141"/>
                  <a:gd name="connsiteX281" fmla="*/ 5096 w 10000"/>
                  <a:gd name="connsiteY281" fmla="*/ 9388 h 10141"/>
                  <a:gd name="connsiteX282" fmla="*/ 5173 w 10000"/>
                  <a:gd name="connsiteY282" fmla="*/ 9376 h 10141"/>
                  <a:gd name="connsiteX283" fmla="*/ 5269 w 10000"/>
                  <a:gd name="connsiteY283" fmla="*/ 9350 h 10141"/>
                  <a:gd name="connsiteX284" fmla="*/ 5353 w 10000"/>
                  <a:gd name="connsiteY284" fmla="*/ 9338 h 10141"/>
                  <a:gd name="connsiteX285" fmla="*/ 5431 w 10000"/>
                  <a:gd name="connsiteY285" fmla="*/ 9312 h 10141"/>
                  <a:gd name="connsiteX286" fmla="*/ 5514 w 10000"/>
                  <a:gd name="connsiteY286" fmla="*/ 9300 h 10141"/>
                  <a:gd name="connsiteX287" fmla="*/ 5598 w 10000"/>
                  <a:gd name="connsiteY287" fmla="*/ 9274 h 10141"/>
                  <a:gd name="connsiteX288" fmla="*/ 5694 w 10000"/>
                  <a:gd name="connsiteY288" fmla="*/ 9262 h 10141"/>
                  <a:gd name="connsiteX289" fmla="*/ 5772 w 10000"/>
                  <a:gd name="connsiteY289" fmla="*/ 9249 h 10141"/>
                  <a:gd name="connsiteX290" fmla="*/ 5855 w 10000"/>
                  <a:gd name="connsiteY290" fmla="*/ 9237 h 10141"/>
                  <a:gd name="connsiteX291" fmla="*/ 5939 w 10000"/>
                  <a:gd name="connsiteY291" fmla="*/ 9224 h 10141"/>
                  <a:gd name="connsiteX292" fmla="*/ 6035 w 10000"/>
                  <a:gd name="connsiteY292" fmla="*/ 9211 h 10141"/>
                  <a:gd name="connsiteX293" fmla="*/ 6112 w 10000"/>
                  <a:gd name="connsiteY293" fmla="*/ 9199 h 10141"/>
                  <a:gd name="connsiteX294" fmla="*/ 6196 w 10000"/>
                  <a:gd name="connsiteY294" fmla="*/ 9173 h 10141"/>
                  <a:gd name="connsiteX295" fmla="*/ 6280 w 10000"/>
                  <a:gd name="connsiteY295" fmla="*/ 9161 h 10141"/>
                  <a:gd name="connsiteX296" fmla="*/ 6364 w 10000"/>
                  <a:gd name="connsiteY296" fmla="*/ 9148 h 10141"/>
                  <a:gd name="connsiteX297" fmla="*/ 6441 w 10000"/>
                  <a:gd name="connsiteY297" fmla="*/ 9123 h 10141"/>
                  <a:gd name="connsiteX298" fmla="*/ 6537 w 10000"/>
                  <a:gd name="connsiteY298" fmla="*/ 9110 h 10141"/>
                  <a:gd name="connsiteX299" fmla="*/ 6621 w 10000"/>
                  <a:gd name="connsiteY299" fmla="*/ 9097 h 10141"/>
                  <a:gd name="connsiteX300" fmla="*/ 6711 w 10000"/>
                  <a:gd name="connsiteY300" fmla="*/ 9085 h 10141"/>
                  <a:gd name="connsiteX301" fmla="*/ 6782 w 10000"/>
                  <a:gd name="connsiteY301" fmla="*/ 9066 h 10141"/>
                  <a:gd name="connsiteX302" fmla="*/ 6878 w 10000"/>
                  <a:gd name="connsiteY302" fmla="*/ 9053 h 10141"/>
                  <a:gd name="connsiteX303" fmla="*/ 6962 w 10000"/>
                  <a:gd name="connsiteY303" fmla="*/ 9028 h 10141"/>
                  <a:gd name="connsiteX304" fmla="*/ 7051 w 10000"/>
                  <a:gd name="connsiteY304" fmla="*/ 9015 h 10141"/>
                  <a:gd name="connsiteX305" fmla="*/ 7135 w 10000"/>
                  <a:gd name="connsiteY305" fmla="*/ 8990 h 10141"/>
                  <a:gd name="connsiteX306" fmla="*/ 7219 w 10000"/>
                  <a:gd name="connsiteY306" fmla="*/ 8977 h 10141"/>
                  <a:gd name="connsiteX307" fmla="*/ 7303 w 10000"/>
                  <a:gd name="connsiteY307" fmla="*/ 8952 h 10141"/>
                  <a:gd name="connsiteX308" fmla="*/ 7392 w 10000"/>
                  <a:gd name="connsiteY308" fmla="*/ 8939 h 10141"/>
                  <a:gd name="connsiteX309" fmla="*/ 7476 w 10000"/>
                  <a:gd name="connsiteY309" fmla="*/ 8914 h 10141"/>
                  <a:gd name="connsiteX310" fmla="*/ 7560 w 10000"/>
                  <a:gd name="connsiteY310" fmla="*/ 8889 h 10141"/>
                  <a:gd name="connsiteX311" fmla="*/ 7644 w 10000"/>
                  <a:gd name="connsiteY311" fmla="*/ 8876 h 10141"/>
                  <a:gd name="connsiteX312" fmla="*/ 7733 w 10000"/>
                  <a:gd name="connsiteY312" fmla="*/ 8851 h 10141"/>
                  <a:gd name="connsiteX313" fmla="*/ 7805 w 10000"/>
                  <a:gd name="connsiteY313" fmla="*/ 8838 h 10141"/>
                  <a:gd name="connsiteX314" fmla="*/ 7901 w 10000"/>
                  <a:gd name="connsiteY314" fmla="*/ 8813 h 10141"/>
                  <a:gd name="connsiteX315" fmla="*/ 7972 w 10000"/>
                  <a:gd name="connsiteY315" fmla="*/ 8800 h 10141"/>
                  <a:gd name="connsiteX316" fmla="*/ 8062 w 10000"/>
                  <a:gd name="connsiteY316" fmla="*/ 8775 h 10141"/>
                  <a:gd name="connsiteX317" fmla="*/ 8134 w 10000"/>
                  <a:gd name="connsiteY317" fmla="*/ 8749 h 10141"/>
                  <a:gd name="connsiteX318" fmla="*/ 8218 w 10000"/>
                  <a:gd name="connsiteY318" fmla="*/ 8743 h 10141"/>
                  <a:gd name="connsiteX319" fmla="*/ 8295 w 10000"/>
                  <a:gd name="connsiteY319" fmla="*/ 8718 h 10141"/>
                  <a:gd name="connsiteX320" fmla="*/ 8367 w 10000"/>
                  <a:gd name="connsiteY320" fmla="*/ 8705 h 10141"/>
                  <a:gd name="connsiteX321" fmla="*/ 8451 w 10000"/>
                  <a:gd name="connsiteY321" fmla="*/ 8680 h 10141"/>
                  <a:gd name="connsiteX322" fmla="*/ 8523 w 10000"/>
                  <a:gd name="connsiteY322" fmla="*/ 8667 h 10141"/>
                  <a:gd name="connsiteX323" fmla="*/ 8594 w 10000"/>
                  <a:gd name="connsiteY323" fmla="*/ 8642 h 10141"/>
                  <a:gd name="connsiteX324" fmla="*/ 8672 w 10000"/>
                  <a:gd name="connsiteY324" fmla="*/ 8617 h 10141"/>
                  <a:gd name="connsiteX325" fmla="*/ 8744 w 10000"/>
                  <a:gd name="connsiteY325" fmla="*/ 8604 h 10141"/>
                  <a:gd name="connsiteX326" fmla="*/ 8816 w 10000"/>
                  <a:gd name="connsiteY326" fmla="*/ 8579 h 10141"/>
                  <a:gd name="connsiteX327" fmla="*/ 8876 w 10000"/>
                  <a:gd name="connsiteY327" fmla="*/ 8566 h 10141"/>
                  <a:gd name="connsiteX328" fmla="*/ 8941 w 10000"/>
                  <a:gd name="connsiteY328" fmla="*/ 8541 h 10141"/>
                  <a:gd name="connsiteX329" fmla="*/ 9001 w 10000"/>
                  <a:gd name="connsiteY329" fmla="*/ 8515 h 10141"/>
                  <a:gd name="connsiteX330" fmla="*/ 9073 w 10000"/>
                  <a:gd name="connsiteY330" fmla="*/ 8503 h 10141"/>
                  <a:gd name="connsiteX331" fmla="*/ 9133 w 10000"/>
                  <a:gd name="connsiteY331" fmla="*/ 8477 h 10141"/>
                  <a:gd name="connsiteX332" fmla="*/ 9205 w 10000"/>
                  <a:gd name="connsiteY332" fmla="*/ 8465 h 10141"/>
                  <a:gd name="connsiteX333" fmla="*/ 9258 w 10000"/>
                  <a:gd name="connsiteY333" fmla="*/ 8452 h 10141"/>
                  <a:gd name="connsiteX334" fmla="*/ 9318 w 10000"/>
                  <a:gd name="connsiteY334" fmla="*/ 8427 h 10141"/>
                  <a:gd name="connsiteX335" fmla="*/ 9366 w 10000"/>
                  <a:gd name="connsiteY335" fmla="*/ 8414 h 10141"/>
                  <a:gd name="connsiteX336" fmla="*/ 9426 w 10000"/>
                  <a:gd name="connsiteY336" fmla="*/ 8408 h 10141"/>
                  <a:gd name="connsiteX337" fmla="*/ 9474 w 10000"/>
                  <a:gd name="connsiteY337" fmla="*/ 8383 h 10141"/>
                  <a:gd name="connsiteX338" fmla="*/ 9522 w 10000"/>
                  <a:gd name="connsiteY338" fmla="*/ 8370 h 10141"/>
                  <a:gd name="connsiteX339" fmla="*/ 9575 w 10000"/>
                  <a:gd name="connsiteY339" fmla="*/ 8357 h 10141"/>
                  <a:gd name="connsiteX340" fmla="*/ 9623 w 10000"/>
                  <a:gd name="connsiteY340" fmla="*/ 8345 h 10141"/>
                  <a:gd name="connsiteX341" fmla="*/ 9659 w 10000"/>
                  <a:gd name="connsiteY341" fmla="*/ 8332 h 10141"/>
                  <a:gd name="connsiteX342" fmla="*/ 9707 w 10000"/>
                  <a:gd name="connsiteY342" fmla="*/ 8319 h 10141"/>
                  <a:gd name="connsiteX343" fmla="*/ 9743 w 10000"/>
                  <a:gd name="connsiteY343" fmla="*/ 8307 h 10141"/>
                  <a:gd name="connsiteX344" fmla="*/ 9779 w 10000"/>
                  <a:gd name="connsiteY344" fmla="*/ 8294 h 10141"/>
                  <a:gd name="connsiteX345" fmla="*/ 9839 w 10000"/>
                  <a:gd name="connsiteY345" fmla="*/ 8281 h 10141"/>
                  <a:gd name="connsiteX346" fmla="*/ 9892 w 10000"/>
                  <a:gd name="connsiteY346" fmla="*/ 8269 h 10141"/>
                  <a:gd name="connsiteX347" fmla="*/ 9928 w 10000"/>
                  <a:gd name="connsiteY347" fmla="*/ 8243 h 10141"/>
                  <a:gd name="connsiteX348" fmla="*/ 9964 w 10000"/>
                  <a:gd name="connsiteY348" fmla="*/ 8231 h 10141"/>
                  <a:gd name="connsiteX349" fmla="*/ 9988 w 10000"/>
                  <a:gd name="connsiteY349" fmla="*/ 8231 h 10141"/>
                  <a:gd name="connsiteX350" fmla="*/ 10000 w 10000"/>
                  <a:gd name="connsiteY350" fmla="*/ 8231 h 10141"/>
                  <a:gd name="connsiteX351" fmla="*/ 9988 w 10000"/>
                  <a:gd name="connsiteY351" fmla="*/ 8218 h 10141"/>
                  <a:gd name="connsiteX352" fmla="*/ 9988 w 10000"/>
                  <a:gd name="connsiteY352" fmla="*/ 8206 h 10141"/>
                  <a:gd name="connsiteX353" fmla="*/ 9976 w 10000"/>
                  <a:gd name="connsiteY353" fmla="*/ 8180 h 10141"/>
                  <a:gd name="connsiteX354" fmla="*/ 9964 w 10000"/>
                  <a:gd name="connsiteY354" fmla="*/ 8155 h 10141"/>
                  <a:gd name="connsiteX355" fmla="*/ 9952 w 10000"/>
                  <a:gd name="connsiteY355" fmla="*/ 8104 h 10141"/>
                  <a:gd name="connsiteX356" fmla="*/ 9928 w 10000"/>
                  <a:gd name="connsiteY356" fmla="*/ 8060 h 10141"/>
                  <a:gd name="connsiteX357" fmla="*/ 9904 w 10000"/>
                  <a:gd name="connsiteY357" fmla="*/ 7997 h 10141"/>
                  <a:gd name="connsiteX358" fmla="*/ 9892 w 10000"/>
                  <a:gd name="connsiteY358" fmla="*/ 7921 h 10141"/>
                  <a:gd name="connsiteX359" fmla="*/ 9874 w 10000"/>
                  <a:gd name="connsiteY359" fmla="*/ 7883 h 10141"/>
                  <a:gd name="connsiteX360" fmla="*/ 9862 w 10000"/>
                  <a:gd name="connsiteY360" fmla="*/ 7832 h 10141"/>
                  <a:gd name="connsiteX361" fmla="*/ 9850 w 10000"/>
                  <a:gd name="connsiteY361" fmla="*/ 7794 h 10141"/>
                  <a:gd name="connsiteX362" fmla="*/ 9839 w 10000"/>
                  <a:gd name="connsiteY362" fmla="*/ 7756 h 10141"/>
                  <a:gd name="connsiteX363" fmla="*/ 9827 w 10000"/>
                  <a:gd name="connsiteY363" fmla="*/ 7700 h 10141"/>
                  <a:gd name="connsiteX364" fmla="*/ 9803 w 10000"/>
                  <a:gd name="connsiteY364" fmla="*/ 7662 h 10141"/>
                  <a:gd name="connsiteX365" fmla="*/ 9791 w 10000"/>
                  <a:gd name="connsiteY365" fmla="*/ 7611 h 10141"/>
                  <a:gd name="connsiteX366" fmla="*/ 9779 w 10000"/>
                  <a:gd name="connsiteY366" fmla="*/ 7560 h 10141"/>
                  <a:gd name="connsiteX367" fmla="*/ 9767 w 10000"/>
                  <a:gd name="connsiteY367" fmla="*/ 7510 h 10141"/>
                  <a:gd name="connsiteX368" fmla="*/ 9743 w 10000"/>
                  <a:gd name="connsiteY368" fmla="*/ 7459 h 10141"/>
                  <a:gd name="connsiteX369" fmla="*/ 9731 w 10000"/>
                  <a:gd name="connsiteY369" fmla="*/ 7402 h 10141"/>
                  <a:gd name="connsiteX370" fmla="*/ 9719 w 10000"/>
                  <a:gd name="connsiteY370" fmla="*/ 7352 h 10141"/>
                  <a:gd name="connsiteX371" fmla="*/ 9695 w 10000"/>
                  <a:gd name="connsiteY371" fmla="*/ 7288 h 10141"/>
                  <a:gd name="connsiteX372" fmla="*/ 9683 w 10000"/>
                  <a:gd name="connsiteY372" fmla="*/ 7225 h 10141"/>
                  <a:gd name="connsiteX373" fmla="*/ 9659 w 10000"/>
                  <a:gd name="connsiteY373" fmla="*/ 7175 h 10141"/>
                  <a:gd name="connsiteX374" fmla="*/ 9647 w 10000"/>
                  <a:gd name="connsiteY374" fmla="*/ 7111 h 10141"/>
                  <a:gd name="connsiteX375" fmla="*/ 9635 w 10000"/>
                  <a:gd name="connsiteY375" fmla="*/ 7042 h 10141"/>
                  <a:gd name="connsiteX376" fmla="*/ 9611 w 10000"/>
                  <a:gd name="connsiteY376" fmla="*/ 6978 h 10141"/>
                  <a:gd name="connsiteX377" fmla="*/ 9599 w 10000"/>
                  <a:gd name="connsiteY377" fmla="*/ 6915 h 10141"/>
                  <a:gd name="connsiteX378" fmla="*/ 9575 w 10000"/>
                  <a:gd name="connsiteY378" fmla="*/ 6839 h 10141"/>
                  <a:gd name="connsiteX379" fmla="*/ 9563 w 10000"/>
                  <a:gd name="connsiteY379" fmla="*/ 6776 h 10141"/>
                  <a:gd name="connsiteX380" fmla="*/ 9545 w 10000"/>
                  <a:gd name="connsiteY380" fmla="*/ 6706 h 10141"/>
                  <a:gd name="connsiteX381" fmla="*/ 9522 w 10000"/>
                  <a:gd name="connsiteY381" fmla="*/ 6631 h 10141"/>
                  <a:gd name="connsiteX382" fmla="*/ 9510 w 10000"/>
                  <a:gd name="connsiteY382" fmla="*/ 6567 h 10141"/>
                  <a:gd name="connsiteX383" fmla="*/ 9486 w 10000"/>
                  <a:gd name="connsiteY383" fmla="*/ 6491 h 10141"/>
                  <a:gd name="connsiteX384" fmla="*/ 9474 w 10000"/>
                  <a:gd name="connsiteY384" fmla="*/ 6422 h 10141"/>
                  <a:gd name="connsiteX385" fmla="*/ 9450 w 10000"/>
                  <a:gd name="connsiteY385" fmla="*/ 6346 h 10141"/>
                  <a:gd name="connsiteX386" fmla="*/ 9438 w 10000"/>
                  <a:gd name="connsiteY386" fmla="*/ 6283 h 10141"/>
                  <a:gd name="connsiteX387" fmla="*/ 9414 w 10000"/>
                  <a:gd name="connsiteY387" fmla="*/ 6194 h 10141"/>
                  <a:gd name="connsiteX388" fmla="*/ 9402 w 10000"/>
                  <a:gd name="connsiteY388" fmla="*/ 6131 h 10141"/>
                  <a:gd name="connsiteX389" fmla="*/ 9378 w 10000"/>
                  <a:gd name="connsiteY389" fmla="*/ 6061 h 10141"/>
                  <a:gd name="connsiteX390" fmla="*/ 9366 w 10000"/>
                  <a:gd name="connsiteY390" fmla="*/ 5985 h 10141"/>
                  <a:gd name="connsiteX391" fmla="*/ 9354 w 10000"/>
                  <a:gd name="connsiteY391" fmla="*/ 5897 h 10141"/>
                  <a:gd name="connsiteX392" fmla="*/ 9330 w 10000"/>
                  <a:gd name="connsiteY392" fmla="*/ 5821 h 10141"/>
                  <a:gd name="connsiteX393" fmla="*/ 9318 w 10000"/>
                  <a:gd name="connsiteY393" fmla="*/ 5751 h 10141"/>
                  <a:gd name="connsiteX394" fmla="*/ 9294 w 10000"/>
                  <a:gd name="connsiteY394" fmla="*/ 5663 h 10141"/>
                  <a:gd name="connsiteX395" fmla="*/ 9270 w 10000"/>
                  <a:gd name="connsiteY395" fmla="*/ 5587 h 10141"/>
                  <a:gd name="connsiteX396" fmla="*/ 9258 w 10000"/>
                  <a:gd name="connsiteY396" fmla="*/ 5511 h 10141"/>
                  <a:gd name="connsiteX397" fmla="*/ 9246 w 10000"/>
                  <a:gd name="connsiteY397" fmla="*/ 5429 h 10141"/>
                  <a:gd name="connsiteX398" fmla="*/ 9240 w 10000"/>
                  <a:gd name="connsiteY398" fmla="*/ 5353 h 10141"/>
                  <a:gd name="connsiteX399" fmla="*/ 9228 w 10000"/>
                  <a:gd name="connsiteY399" fmla="*/ 5264 h 10141"/>
                  <a:gd name="connsiteX400" fmla="*/ 9217 w 10000"/>
                  <a:gd name="connsiteY400" fmla="*/ 5188 h 10141"/>
                  <a:gd name="connsiteX401" fmla="*/ 9205 w 10000"/>
                  <a:gd name="connsiteY401" fmla="*/ 5113 h 10141"/>
                  <a:gd name="connsiteX402" fmla="*/ 9193 w 10000"/>
                  <a:gd name="connsiteY402" fmla="*/ 5043 h 10141"/>
                  <a:gd name="connsiteX403" fmla="*/ 9169 w 10000"/>
                  <a:gd name="connsiteY403" fmla="*/ 4954 h 10141"/>
                  <a:gd name="connsiteX404" fmla="*/ 9169 w 10000"/>
                  <a:gd name="connsiteY404" fmla="*/ 4879 h 10141"/>
                  <a:gd name="connsiteX405" fmla="*/ 9157 w 10000"/>
                  <a:gd name="connsiteY405" fmla="*/ 4803 h 10141"/>
                  <a:gd name="connsiteX406" fmla="*/ 9145 w 10000"/>
                  <a:gd name="connsiteY406" fmla="*/ 4720 h 10141"/>
                  <a:gd name="connsiteX407" fmla="*/ 9121 w 10000"/>
                  <a:gd name="connsiteY407" fmla="*/ 4644 h 10141"/>
                  <a:gd name="connsiteX408" fmla="*/ 9121 w 10000"/>
                  <a:gd name="connsiteY408" fmla="*/ 4556 h 10141"/>
                  <a:gd name="connsiteX409" fmla="*/ 9097 w 10000"/>
                  <a:gd name="connsiteY409" fmla="*/ 4480 h 10141"/>
                  <a:gd name="connsiteX410" fmla="*/ 9097 w 10000"/>
                  <a:gd name="connsiteY410" fmla="*/ 4410 h 10141"/>
                  <a:gd name="connsiteX411" fmla="*/ 9085 w 10000"/>
                  <a:gd name="connsiteY411" fmla="*/ 4322 h 10141"/>
                  <a:gd name="connsiteX412" fmla="*/ 9073 w 10000"/>
                  <a:gd name="connsiteY412" fmla="*/ 4246 h 10141"/>
                  <a:gd name="connsiteX413" fmla="*/ 9061 w 10000"/>
                  <a:gd name="connsiteY413" fmla="*/ 4170 h 10141"/>
                  <a:gd name="connsiteX414" fmla="*/ 9061 w 10000"/>
                  <a:gd name="connsiteY414" fmla="*/ 4113 h 10141"/>
                  <a:gd name="connsiteX415" fmla="*/ 9037 w 10000"/>
                  <a:gd name="connsiteY415" fmla="*/ 4025 h 10141"/>
                  <a:gd name="connsiteX416" fmla="*/ 9037 w 10000"/>
                  <a:gd name="connsiteY416" fmla="*/ 3949 h 10141"/>
                  <a:gd name="connsiteX417" fmla="*/ 9013 w 10000"/>
                  <a:gd name="connsiteY417" fmla="*/ 3873 h 10141"/>
                  <a:gd name="connsiteX418" fmla="*/ 9013 w 10000"/>
                  <a:gd name="connsiteY418" fmla="*/ 3797 h 10141"/>
                  <a:gd name="connsiteX419" fmla="*/ 9001 w 10000"/>
                  <a:gd name="connsiteY419" fmla="*/ 3727 h 10141"/>
                  <a:gd name="connsiteX420" fmla="*/ 8989 w 10000"/>
                  <a:gd name="connsiteY420" fmla="*/ 3664 h 10141"/>
                  <a:gd name="connsiteX421" fmla="*/ 8977 w 10000"/>
                  <a:gd name="connsiteY421" fmla="*/ 3588 h 10141"/>
                  <a:gd name="connsiteX422" fmla="*/ 8977 w 10000"/>
                  <a:gd name="connsiteY422" fmla="*/ 3525 h 10141"/>
                  <a:gd name="connsiteX423" fmla="*/ 8953 w 10000"/>
                  <a:gd name="connsiteY423" fmla="*/ 3449 h 10141"/>
                  <a:gd name="connsiteX424" fmla="*/ 8953 w 10000"/>
                  <a:gd name="connsiteY424" fmla="*/ 3379 h 10141"/>
                  <a:gd name="connsiteX425" fmla="*/ 8941 w 10000"/>
                  <a:gd name="connsiteY425" fmla="*/ 3316 h 10141"/>
                  <a:gd name="connsiteX426" fmla="*/ 8929 w 10000"/>
                  <a:gd name="connsiteY426" fmla="*/ 3240 h 10141"/>
                  <a:gd name="connsiteX427" fmla="*/ 8923 w 10000"/>
                  <a:gd name="connsiteY427" fmla="*/ 3177 h 10141"/>
                  <a:gd name="connsiteX428" fmla="*/ 8923 w 10000"/>
                  <a:gd name="connsiteY428" fmla="*/ 3120 h 10141"/>
                  <a:gd name="connsiteX429" fmla="*/ 8911 w 10000"/>
                  <a:gd name="connsiteY429" fmla="*/ 3057 h 10141"/>
                  <a:gd name="connsiteX430" fmla="*/ 8900 w 10000"/>
                  <a:gd name="connsiteY430" fmla="*/ 2994 h 10141"/>
                  <a:gd name="connsiteX431" fmla="*/ 8888 w 10000"/>
                  <a:gd name="connsiteY431" fmla="*/ 2930 h 10141"/>
                  <a:gd name="connsiteX432" fmla="*/ 8876 w 10000"/>
                  <a:gd name="connsiteY432" fmla="*/ 2867 h 10141"/>
                  <a:gd name="connsiteX433" fmla="*/ 8864 w 10000"/>
                  <a:gd name="connsiteY433" fmla="*/ 2804 h 10141"/>
                  <a:gd name="connsiteX434" fmla="*/ 8864 w 10000"/>
                  <a:gd name="connsiteY434" fmla="*/ 2760 h 10141"/>
                  <a:gd name="connsiteX435" fmla="*/ 8852 w 10000"/>
                  <a:gd name="connsiteY435" fmla="*/ 2696 h 10141"/>
                  <a:gd name="connsiteX436" fmla="*/ 8852 w 10000"/>
                  <a:gd name="connsiteY436" fmla="*/ 2633 h 10141"/>
                  <a:gd name="connsiteX437" fmla="*/ 8840 w 10000"/>
                  <a:gd name="connsiteY437" fmla="*/ 2582 h 10141"/>
                  <a:gd name="connsiteX438" fmla="*/ 8840 w 10000"/>
                  <a:gd name="connsiteY438" fmla="*/ 2532 h 10141"/>
                  <a:gd name="connsiteX439" fmla="*/ 8828 w 10000"/>
                  <a:gd name="connsiteY439" fmla="*/ 2469 h 10141"/>
                  <a:gd name="connsiteX440" fmla="*/ 8816 w 10000"/>
                  <a:gd name="connsiteY440" fmla="*/ 2424 h 10141"/>
                  <a:gd name="connsiteX441" fmla="*/ 8804 w 10000"/>
                  <a:gd name="connsiteY441" fmla="*/ 2374 h 10141"/>
                  <a:gd name="connsiteX442" fmla="*/ 8804 w 10000"/>
                  <a:gd name="connsiteY442" fmla="*/ 2323 h 10141"/>
                  <a:gd name="connsiteX443" fmla="*/ 8792 w 10000"/>
                  <a:gd name="connsiteY443" fmla="*/ 2273 h 10141"/>
                  <a:gd name="connsiteX444" fmla="*/ 8792 w 10000"/>
                  <a:gd name="connsiteY444" fmla="*/ 2222 h 10141"/>
                  <a:gd name="connsiteX445" fmla="*/ 8780 w 10000"/>
                  <a:gd name="connsiteY445" fmla="*/ 2171 h 10141"/>
                  <a:gd name="connsiteX446" fmla="*/ 8780 w 10000"/>
                  <a:gd name="connsiteY446" fmla="*/ 2133 h 10141"/>
                  <a:gd name="connsiteX447" fmla="*/ 8768 w 10000"/>
                  <a:gd name="connsiteY447" fmla="*/ 2102 h 10141"/>
                  <a:gd name="connsiteX448" fmla="*/ 8756 w 10000"/>
                  <a:gd name="connsiteY448" fmla="*/ 2051 h 10141"/>
                  <a:gd name="connsiteX449" fmla="*/ 8744 w 10000"/>
                  <a:gd name="connsiteY449" fmla="*/ 2013 h 10141"/>
                  <a:gd name="connsiteX450" fmla="*/ 8744 w 10000"/>
                  <a:gd name="connsiteY450" fmla="*/ 1975 h 10141"/>
                  <a:gd name="connsiteX451" fmla="*/ 8744 w 10000"/>
                  <a:gd name="connsiteY451" fmla="*/ 1937 h 10141"/>
                  <a:gd name="connsiteX452" fmla="*/ 8732 w 10000"/>
                  <a:gd name="connsiteY452" fmla="*/ 1899 h 10141"/>
                  <a:gd name="connsiteX453" fmla="*/ 8732 w 10000"/>
                  <a:gd name="connsiteY453" fmla="*/ 1874 h 10141"/>
                  <a:gd name="connsiteX454" fmla="*/ 8732 w 10000"/>
                  <a:gd name="connsiteY454" fmla="*/ 1849 h 10141"/>
                  <a:gd name="connsiteX455" fmla="*/ 8720 w 10000"/>
                  <a:gd name="connsiteY455" fmla="*/ 1792 h 10141"/>
                  <a:gd name="connsiteX456" fmla="*/ 8708 w 10000"/>
                  <a:gd name="connsiteY456" fmla="*/ 1741 h 10141"/>
                  <a:gd name="connsiteX457" fmla="*/ 8696 w 10000"/>
                  <a:gd name="connsiteY457" fmla="*/ 1691 h 10141"/>
                  <a:gd name="connsiteX458" fmla="*/ 8696 w 10000"/>
                  <a:gd name="connsiteY458" fmla="*/ 1665 h 10141"/>
                  <a:gd name="connsiteX459" fmla="*/ 8696 w 10000"/>
                  <a:gd name="connsiteY459" fmla="*/ 1615 h 10141"/>
                  <a:gd name="connsiteX460" fmla="*/ 8086 w 10000"/>
                  <a:gd name="connsiteY460" fmla="*/ 205 h 10141"/>
                  <a:gd name="connsiteX461" fmla="*/ 8295 w 10000"/>
                  <a:gd name="connsiteY461" fmla="*/ 2222 h 10141"/>
                  <a:gd name="connsiteX462" fmla="*/ 8295 w 10000"/>
                  <a:gd name="connsiteY462" fmla="*/ 2235 h 10141"/>
                  <a:gd name="connsiteX463" fmla="*/ 8295 w 10000"/>
                  <a:gd name="connsiteY463" fmla="*/ 2285 h 10141"/>
                  <a:gd name="connsiteX464" fmla="*/ 8295 w 10000"/>
                  <a:gd name="connsiteY464" fmla="*/ 2311 h 10141"/>
                  <a:gd name="connsiteX465" fmla="*/ 8307 w 10000"/>
                  <a:gd name="connsiteY465" fmla="*/ 2361 h 10141"/>
                  <a:gd name="connsiteX466" fmla="*/ 8319 w 10000"/>
                  <a:gd name="connsiteY466" fmla="*/ 2399 h 10141"/>
                  <a:gd name="connsiteX467" fmla="*/ 8331 w 10000"/>
                  <a:gd name="connsiteY467" fmla="*/ 2456 h 10141"/>
                  <a:gd name="connsiteX468" fmla="*/ 8331 w 10000"/>
                  <a:gd name="connsiteY468" fmla="*/ 2519 h 10141"/>
                  <a:gd name="connsiteX469" fmla="*/ 8343 w 10000"/>
                  <a:gd name="connsiteY469" fmla="*/ 2582 h 10141"/>
                  <a:gd name="connsiteX470" fmla="*/ 8343 w 10000"/>
                  <a:gd name="connsiteY470" fmla="*/ 2620 h 10141"/>
                  <a:gd name="connsiteX471" fmla="*/ 8355 w 10000"/>
                  <a:gd name="connsiteY471" fmla="*/ 2658 h 10141"/>
                  <a:gd name="connsiteX472" fmla="*/ 8355 w 10000"/>
                  <a:gd name="connsiteY472" fmla="*/ 2696 h 10141"/>
                  <a:gd name="connsiteX473" fmla="*/ 8367 w 10000"/>
                  <a:gd name="connsiteY473" fmla="*/ 2734 h 10141"/>
                  <a:gd name="connsiteX474" fmla="*/ 8367 w 10000"/>
                  <a:gd name="connsiteY474" fmla="*/ 2785 h 10141"/>
                  <a:gd name="connsiteX475" fmla="*/ 8391 w 10000"/>
                  <a:gd name="connsiteY475" fmla="*/ 2817 h 10141"/>
                  <a:gd name="connsiteX476" fmla="*/ 8391 w 10000"/>
                  <a:gd name="connsiteY476" fmla="*/ 2854 h 10141"/>
                  <a:gd name="connsiteX477" fmla="*/ 8403 w 10000"/>
                  <a:gd name="connsiteY477" fmla="*/ 2905 h 10141"/>
                  <a:gd name="connsiteX478" fmla="*/ 8403 w 10000"/>
                  <a:gd name="connsiteY478" fmla="*/ 2943 h 10141"/>
                  <a:gd name="connsiteX479" fmla="*/ 8415 w 10000"/>
                  <a:gd name="connsiteY479" fmla="*/ 2994 h 10141"/>
                  <a:gd name="connsiteX480" fmla="*/ 8427 w 10000"/>
                  <a:gd name="connsiteY480" fmla="*/ 3044 h 10141"/>
                  <a:gd name="connsiteX481" fmla="*/ 8439 w 10000"/>
                  <a:gd name="connsiteY481" fmla="*/ 3107 h 10141"/>
                  <a:gd name="connsiteX482" fmla="*/ 8439 w 10000"/>
                  <a:gd name="connsiteY482" fmla="*/ 3152 h 10141"/>
                  <a:gd name="connsiteX483" fmla="*/ 8451 w 10000"/>
                  <a:gd name="connsiteY483" fmla="*/ 3202 h 10141"/>
                  <a:gd name="connsiteX484" fmla="*/ 8451 w 10000"/>
                  <a:gd name="connsiteY484" fmla="*/ 3240 h 10141"/>
                  <a:gd name="connsiteX485" fmla="*/ 8463 w 10000"/>
                  <a:gd name="connsiteY485" fmla="*/ 3304 h 10141"/>
                  <a:gd name="connsiteX486" fmla="*/ 8463 w 10000"/>
                  <a:gd name="connsiteY486" fmla="*/ 3354 h 10141"/>
                  <a:gd name="connsiteX487" fmla="*/ 8475 w 10000"/>
                  <a:gd name="connsiteY487" fmla="*/ 3417 h 10141"/>
                  <a:gd name="connsiteX488" fmla="*/ 8475 w 10000"/>
                  <a:gd name="connsiteY488" fmla="*/ 3474 h 10141"/>
                  <a:gd name="connsiteX489" fmla="*/ 8487 w 10000"/>
                  <a:gd name="connsiteY489" fmla="*/ 3525 h 10141"/>
                  <a:gd name="connsiteX490" fmla="*/ 8499 w 10000"/>
                  <a:gd name="connsiteY490" fmla="*/ 3588 h 10141"/>
                  <a:gd name="connsiteX491" fmla="*/ 8511 w 10000"/>
                  <a:gd name="connsiteY491" fmla="*/ 3651 h 10141"/>
                  <a:gd name="connsiteX492" fmla="*/ 8523 w 10000"/>
                  <a:gd name="connsiteY492" fmla="*/ 3715 h 10141"/>
                  <a:gd name="connsiteX493" fmla="*/ 8535 w 10000"/>
                  <a:gd name="connsiteY493" fmla="*/ 3765 h 10141"/>
                  <a:gd name="connsiteX494" fmla="*/ 8535 w 10000"/>
                  <a:gd name="connsiteY494" fmla="*/ 3822 h 10141"/>
                  <a:gd name="connsiteX495" fmla="*/ 8547 w 10000"/>
                  <a:gd name="connsiteY495" fmla="*/ 3885 h 10141"/>
                  <a:gd name="connsiteX496" fmla="*/ 8559 w 10000"/>
                  <a:gd name="connsiteY496" fmla="*/ 3961 h 10141"/>
                  <a:gd name="connsiteX497" fmla="*/ 8571 w 10000"/>
                  <a:gd name="connsiteY497" fmla="*/ 4025 h 10141"/>
                  <a:gd name="connsiteX498" fmla="*/ 8571 w 10000"/>
                  <a:gd name="connsiteY498" fmla="*/ 4088 h 10141"/>
                  <a:gd name="connsiteX499" fmla="*/ 8583 w 10000"/>
                  <a:gd name="connsiteY499" fmla="*/ 4145 h 10141"/>
                  <a:gd name="connsiteX500" fmla="*/ 8583 w 10000"/>
                  <a:gd name="connsiteY500" fmla="*/ 4208 h 10141"/>
                  <a:gd name="connsiteX501" fmla="*/ 8594 w 10000"/>
                  <a:gd name="connsiteY501" fmla="*/ 4284 h 10141"/>
                  <a:gd name="connsiteX502" fmla="*/ 8594 w 10000"/>
                  <a:gd name="connsiteY502" fmla="*/ 4360 h 10141"/>
                  <a:gd name="connsiteX503" fmla="*/ 8606 w 10000"/>
                  <a:gd name="connsiteY503" fmla="*/ 4423 h 10141"/>
                  <a:gd name="connsiteX504" fmla="*/ 8612 w 10000"/>
                  <a:gd name="connsiteY504" fmla="*/ 4493 h 10141"/>
                  <a:gd name="connsiteX505" fmla="*/ 8624 w 10000"/>
                  <a:gd name="connsiteY505" fmla="*/ 4556 h 10141"/>
                  <a:gd name="connsiteX506" fmla="*/ 8636 w 10000"/>
                  <a:gd name="connsiteY506" fmla="*/ 4632 h 10141"/>
                  <a:gd name="connsiteX507" fmla="*/ 8636 w 10000"/>
                  <a:gd name="connsiteY507" fmla="*/ 4695 h 10141"/>
                  <a:gd name="connsiteX508" fmla="*/ 8648 w 10000"/>
                  <a:gd name="connsiteY508" fmla="*/ 4771 h 10141"/>
                  <a:gd name="connsiteX509" fmla="*/ 8660 w 10000"/>
                  <a:gd name="connsiteY509" fmla="*/ 4841 h 10141"/>
                  <a:gd name="connsiteX510" fmla="*/ 8660 w 10000"/>
                  <a:gd name="connsiteY510" fmla="*/ 4916 h 10141"/>
                  <a:gd name="connsiteX511" fmla="*/ 8672 w 10000"/>
                  <a:gd name="connsiteY511" fmla="*/ 4980 h 10141"/>
                  <a:gd name="connsiteX512" fmla="*/ 8684 w 10000"/>
                  <a:gd name="connsiteY512" fmla="*/ 5056 h 10141"/>
                  <a:gd name="connsiteX513" fmla="*/ 8696 w 10000"/>
                  <a:gd name="connsiteY513" fmla="*/ 5125 h 10141"/>
                  <a:gd name="connsiteX514" fmla="*/ 8696 w 10000"/>
                  <a:gd name="connsiteY514" fmla="*/ 5201 h 10141"/>
                  <a:gd name="connsiteX515" fmla="*/ 8696 w 10000"/>
                  <a:gd name="connsiteY515" fmla="*/ 5264 h 10141"/>
                  <a:gd name="connsiteX516" fmla="*/ 8708 w 10000"/>
                  <a:gd name="connsiteY516" fmla="*/ 5340 h 10141"/>
                  <a:gd name="connsiteX517" fmla="*/ 8720 w 10000"/>
                  <a:gd name="connsiteY517" fmla="*/ 5416 h 10141"/>
                  <a:gd name="connsiteX518" fmla="*/ 8720 w 10000"/>
                  <a:gd name="connsiteY518" fmla="*/ 5473 h 10141"/>
                  <a:gd name="connsiteX519" fmla="*/ 8732 w 10000"/>
                  <a:gd name="connsiteY519" fmla="*/ 5549 h 10141"/>
                  <a:gd name="connsiteX520" fmla="*/ 8744 w 10000"/>
                  <a:gd name="connsiteY520" fmla="*/ 5625 h 10141"/>
                  <a:gd name="connsiteX521" fmla="*/ 8756 w 10000"/>
                  <a:gd name="connsiteY521" fmla="*/ 5701 h 10141"/>
                  <a:gd name="connsiteX522" fmla="*/ 8768 w 10000"/>
                  <a:gd name="connsiteY522" fmla="*/ 5751 h 10141"/>
                  <a:gd name="connsiteX523" fmla="*/ 8780 w 10000"/>
                  <a:gd name="connsiteY523" fmla="*/ 5821 h 10141"/>
                  <a:gd name="connsiteX524" fmla="*/ 8780 w 10000"/>
                  <a:gd name="connsiteY524" fmla="*/ 5884 h 10141"/>
                  <a:gd name="connsiteX525" fmla="*/ 8792 w 10000"/>
                  <a:gd name="connsiteY525" fmla="*/ 5960 h 10141"/>
                  <a:gd name="connsiteX526" fmla="*/ 8804 w 10000"/>
                  <a:gd name="connsiteY526" fmla="*/ 6011 h 10141"/>
                  <a:gd name="connsiteX527" fmla="*/ 8816 w 10000"/>
                  <a:gd name="connsiteY527" fmla="*/ 6087 h 10141"/>
                  <a:gd name="connsiteX528" fmla="*/ 8816 w 10000"/>
                  <a:gd name="connsiteY528" fmla="*/ 6144 h 10141"/>
                  <a:gd name="connsiteX529" fmla="*/ 8840 w 10000"/>
                  <a:gd name="connsiteY529" fmla="*/ 6207 h 10141"/>
                  <a:gd name="connsiteX530" fmla="*/ 8840 w 10000"/>
                  <a:gd name="connsiteY530" fmla="*/ 6270 h 10141"/>
                  <a:gd name="connsiteX531" fmla="*/ 8852 w 10000"/>
                  <a:gd name="connsiteY531" fmla="*/ 6333 h 10141"/>
                  <a:gd name="connsiteX532" fmla="*/ 8864 w 10000"/>
                  <a:gd name="connsiteY532" fmla="*/ 6397 h 10141"/>
                  <a:gd name="connsiteX533" fmla="*/ 8876 w 10000"/>
                  <a:gd name="connsiteY533" fmla="*/ 6453 h 10141"/>
                  <a:gd name="connsiteX534" fmla="*/ 8888 w 10000"/>
                  <a:gd name="connsiteY534" fmla="*/ 6517 h 10141"/>
                  <a:gd name="connsiteX535" fmla="*/ 8911 w 10000"/>
                  <a:gd name="connsiteY535" fmla="*/ 6567 h 10141"/>
                  <a:gd name="connsiteX536" fmla="*/ 8911 w 10000"/>
                  <a:gd name="connsiteY536" fmla="*/ 6631 h 10141"/>
                  <a:gd name="connsiteX537" fmla="*/ 8929 w 10000"/>
                  <a:gd name="connsiteY537" fmla="*/ 6694 h 10141"/>
                  <a:gd name="connsiteX538" fmla="*/ 8929 w 10000"/>
                  <a:gd name="connsiteY538" fmla="*/ 6744 h 10141"/>
                  <a:gd name="connsiteX539" fmla="*/ 8953 w 10000"/>
                  <a:gd name="connsiteY539" fmla="*/ 6789 h 10141"/>
                  <a:gd name="connsiteX540" fmla="*/ 8953 w 10000"/>
                  <a:gd name="connsiteY540" fmla="*/ 6839 h 10141"/>
                  <a:gd name="connsiteX541" fmla="*/ 8977 w 10000"/>
                  <a:gd name="connsiteY541" fmla="*/ 6903 h 10141"/>
                  <a:gd name="connsiteX542" fmla="*/ 8989 w 10000"/>
                  <a:gd name="connsiteY542" fmla="*/ 6953 h 10141"/>
                  <a:gd name="connsiteX543" fmla="*/ 9001 w 10000"/>
                  <a:gd name="connsiteY543" fmla="*/ 7004 h 10141"/>
                  <a:gd name="connsiteX544" fmla="*/ 9013 w 10000"/>
                  <a:gd name="connsiteY544" fmla="*/ 7054 h 10141"/>
                  <a:gd name="connsiteX545" fmla="*/ 9037 w 10000"/>
                  <a:gd name="connsiteY545" fmla="*/ 7099 h 10141"/>
                  <a:gd name="connsiteX546" fmla="*/ 9037 w 10000"/>
                  <a:gd name="connsiteY546" fmla="*/ 7137 h 10141"/>
                  <a:gd name="connsiteX547" fmla="*/ 9049 w 10000"/>
                  <a:gd name="connsiteY547" fmla="*/ 7187 h 10141"/>
                  <a:gd name="connsiteX548" fmla="*/ 9061 w 10000"/>
                  <a:gd name="connsiteY548" fmla="*/ 7238 h 10141"/>
                  <a:gd name="connsiteX549" fmla="*/ 9073 w 10000"/>
                  <a:gd name="connsiteY549" fmla="*/ 7276 h 10141"/>
                  <a:gd name="connsiteX550" fmla="*/ 9085 w 10000"/>
                  <a:gd name="connsiteY550" fmla="*/ 7326 h 10141"/>
                  <a:gd name="connsiteX551" fmla="*/ 9097 w 10000"/>
                  <a:gd name="connsiteY551" fmla="*/ 7364 h 10141"/>
                  <a:gd name="connsiteX552" fmla="*/ 9097 w 10000"/>
                  <a:gd name="connsiteY552" fmla="*/ 7402 h 10141"/>
                  <a:gd name="connsiteX553" fmla="*/ 9121 w 10000"/>
                  <a:gd name="connsiteY553" fmla="*/ 7447 h 10141"/>
                  <a:gd name="connsiteX554" fmla="*/ 9133 w 10000"/>
                  <a:gd name="connsiteY554" fmla="*/ 7510 h 10141"/>
                  <a:gd name="connsiteX555" fmla="*/ 9157 w 10000"/>
                  <a:gd name="connsiteY555" fmla="*/ 7586 h 10141"/>
                  <a:gd name="connsiteX556" fmla="*/ 9181 w 10000"/>
                  <a:gd name="connsiteY556" fmla="*/ 7636 h 10141"/>
                  <a:gd name="connsiteX557" fmla="*/ 9193 w 10000"/>
                  <a:gd name="connsiteY557" fmla="*/ 7700 h 10141"/>
                  <a:gd name="connsiteX558" fmla="*/ 9205 w 10000"/>
                  <a:gd name="connsiteY558" fmla="*/ 7750 h 10141"/>
                  <a:gd name="connsiteX559" fmla="*/ 9217 w 10000"/>
                  <a:gd name="connsiteY559" fmla="*/ 7794 h 10141"/>
                  <a:gd name="connsiteX560" fmla="*/ 9228 w 10000"/>
                  <a:gd name="connsiteY560" fmla="*/ 7820 h 10141"/>
                  <a:gd name="connsiteX561" fmla="*/ 9240 w 10000"/>
                  <a:gd name="connsiteY561" fmla="*/ 7870 h 10141"/>
                  <a:gd name="connsiteX562" fmla="*/ 9246 w 10000"/>
                  <a:gd name="connsiteY562" fmla="*/ 7908 h 10141"/>
                  <a:gd name="connsiteX563" fmla="*/ 9258 w 10000"/>
                  <a:gd name="connsiteY563" fmla="*/ 7921 h 10141"/>
                  <a:gd name="connsiteX564" fmla="*/ 9246 w 10000"/>
                  <a:gd name="connsiteY564" fmla="*/ 7921 h 10141"/>
                  <a:gd name="connsiteX565" fmla="*/ 9240 w 10000"/>
                  <a:gd name="connsiteY565" fmla="*/ 7921 h 10141"/>
                  <a:gd name="connsiteX566" fmla="*/ 9217 w 10000"/>
                  <a:gd name="connsiteY566" fmla="*/ 7934 h 10141"/>
                  <a:gd name="connsiteX567" fmla="*/ 9193 w 10000"/>
                  <a:gd name="connsiteY567" fmla="*/ 7946 h 10141"/>
                  <a:gd name="connsiteX568" fmla="*/ 9145 w 10000"/>
                  <a:gd name="connsiteY568" fmla="*/ 7946 h 10141"/>
                  <a:gd name="connsiteX569" fmla="*/ 9097 w 10000"/>
                  <a:gd name="connsiteY569" fmla="*/ 7971 h 10141"/>
                  <a:gd name="connsiteX570" fmla="*/ 9037 w 10000"/>
                  <a:gd name="connsiteY570" fmla="*/ 7997 h 10141"/>
                  <a:gd name="connsiteX571" fmla="*/ 8977 w 10000"/>
                  <a:gd name="connsiteY571" fmla="*/ 8009 h 10141"/>
                  <a:gd name="connsiteX572" fmla="*/ 8941 w 10000"/>
                  <a:gd name="connsiteY572" fmla="*/ 8022 h 10141"/>
                  <a:gd name="connsiteX573" fmla="*/ 8911 w 10000"/>
                  <a:gd name="connsiteY573" fmla="*/ 8035 h 10141"/>
                  <a:gd name="connsiteX574" fmla="*/ 8864 w 10000"/>
                  <a:gd name="connsiteY574" fmla="*/ 8035 h 10141"/>
                  <a:gd name="connsiteX575" fmla="*/ 8828 w 10000"/>
                  <a:gd name="connsiteY575" fmla="*/ 8047 h 10141"/>
                  <a:gd name="connsiteX576" fmla="*/ 8792 w 10000"/>
                  <a:gd name="connsiteY576" fmla="*/ 8060 h 10141"/>
                  <a:gd name="connsiteX577" fmla="*/ 8744 w 10000"/>
                  <a:gd name="connsiteY577" fmla="*/ 8073 h 10141"/>
                  <a:gd name="connsiteX578" fmla="*/ 8696 w 10000"/>
                  <a:gd name="connsiteY578" fmla="*/ 8085 h 10141"/>
                  <a:gd name="connsiteX579" fmla="*/ 8660 w 10000"/>
                  <a:gd name="connsiteY579" fmla="*/ 8104 h 10141"/>
                  <a:gd name="connsiteX580" fmla="*/ 8606 w 10000"/>
                  <a:gd name="connsiteY580" fmla="*/ 8117 h 10141"/>
                  <a:gd name="connsiteX581" fmla="*/ 8559 w 10000"/>
                  <a:gd name="connsiteY581" fmla="*/ 8130 h 10141"/>
                  <a:gd name="connsiteX582" fmla="*/ 8511 w 10000"/>
                  <a:gd name="connsiteY582" fmla="*/ 8142 h 10141"/>
                  <a:gd name="connsiteX583" fmla="*/ 8463 w 10000"/>
                  <a:gd name="connsiteY583" fmla="*/ 8168 h 10141"/>
                  <a:gd name="connsiteX584" fmla="*/ 8403 w 10000"/>
                  <a:gd name="connsiteY584" fmla="*/ 8180 h 10141"/>
                  <a:gd name="connsiteX585" fmla="*/ 8343 w 10000"/>
                  <a:gd name="connsiteY585" fmla="*/ 8193 h 10141"/>
                  <a:gd name="connsiteX586" fmla="*/ 8295 w 10000"/>
                  <a:gd name="connsiteY586" fmla="*/ 8206 h 10141"/>
                  <a:gd name="connsiteX587" fmla="*/ 8254 w 10000"/>
                  <a:gd name="connsiteY587" fmla="*/ 8231 h 10141"/>
                  <a:gd name="connsiteX588" fmla="*/ 8182 w 10000"/>
                  <a:gd name="connsiteY588" fmla="*/ 8243 h 10141"/>
                  <a:gd name="connsiteX589" fmla="*/ 8122 w 10000"/>
                  <a:gd name="connsiteY589" fmla="*/ 8256 h 10141"/>
                  <a:gd name="connsiteX590" fmla="*/ 8062 w 10000"/>
                  <a:gd name="connsiteY590" fmla="*/ 8269 h 10141"/>
                  <a:gd name="connsiteX591" fmla="*/ 8002 w 10000"/>
                  <a:gd name="connsiteY591" fmla="*/ 8294 h 10141"/>
                  <a:gd name="connsiteX592" fmla="*/ 7949 w 10000"/>
                  <a:gd name="connsiteY592" fmla="*/ 8307 h 10141"/>
                  <a:gd name="connsiteX593" fmla="*/ 7889 w 10000"/>
                  <a:gd name="connsiteY593" fmla="*/ 8319 h 10141"/>
                  <a:gd name="connsiteX594" fmla="*/ 7817 w 10000"/>
                  <a:gd name="connsiteY594" fmla="*/ 8345 h 10141"/>
                  <a:gd name="connsiteX595" fmla="*/ 7757 w 10000"/>
                  <a:gd name="connsiteY595" fmla="*/ 8357 h 10141"/>
                  <a:gd name="connsiteX596" fmla="*/ 7685 w 10000"/>
                  <a:gd name="connsiteY596" fmla="*/ 8370 h 10141"/>
                  <a:gd name="connsiteX597" fmla="*/ 7632 w 10000"/>
                  <a:gd name="connsiteY597" fmla="*/ 8395 h 10141"/>
                  <a:gd name="connsiteX598" fmla="*/ 7560 w 10000"/>
                  <a:gd name="connsiteY598" fmla="*/ 8408 h 10141"/>
                  <a:gd name="connsiteX599" fmla="*/ 7488 w 10000"/>
                  <a:gd name="connsiteY599" fmla="*/ 8414 h 10141"/>
                  <a:gd name="connsiteX600" fmla="*/ 7416 w 10000"/>
                  <a:gd name="connsiteY600" fmla="*/ 8427 h 10141"/>
                  <a:gd name="connsiteX601" fmla="*/ 7356 w 10000"/>
                  <a:gd name="connsiteY601" fmla="*/ 8452 h 10141"/>
                  <a:gd name="connsiteX602" fmla="*/ 7291 w 10000"/>
                  <a:gd name="connsiteY602" fmla="*/ 8465 h 10141"/>
                  <a:gd name="connsiteX603" fmla="*/ 7219 w 10000"/>
                  <a:gd name="connsiteY603" fmla="*/ 8490 h 10141"/>
                  <a:gd name="connsiteX604" fmla="*/ 7147 w 10000"/>
                  <a:gd name="connsiteY604" fmla="*/ 8503 h 10141"/>
                  <a:gd name="connsiteX605" fmla="*/ 7075 w 10000"/>
                  <a:gd name="connsiteY605" fmla="*/ 8515 h 10141"/>
                  <a:gd name="connsiteX606" fmla="*/ 7010 w 10000"/>
                  <a:gd name="connsiteY606" fmla="*/ 8528 h 10141"/>
                  <a:gd name="connsiteX607" fmla="*/ 6938 w 10000"/>
                  <a:gd name="connsiteY607" fmla="*/ 8553 h 10141"/>
                  <a:gd name="connsiteX608" fmla="*/ 6866 w 10000"/>
                  <a:gd name="connsiteY608" fmla="*/ 8566 h 10141"/>
                  <a:gd name="connsiteX609" fmla="*/ 6782 w 10000"/>
                  <a:gd name="connsiteY609" fmla="*/ 8579 h 10141"/>
                  <a:gd name="connsiteX610" fmla="*/ 6711 w 10000"/>
                  <a:gd name="connsiteY610" fmla="*/ 8591 h 10141"/>
                  <a:gd name="connsiteX611" fmla="*/ 6645 w 10000"/>
                  <a:gd name="connsiteY611" fmla="*/ 8604 h 10141"/>
                  <a:gd name="connsiteX612" fmla="*/ 6573 w 10000"/>
                  <a:gd name="connsiteY612" fmla="*/ 8617 h 10141"/>
                  <a:gd name="connsiteX613" fmla="*/ 6501 w 10000"/>
                  <a:gd name="connsiteY613" fmla="*/ 8629 h 10141"/>
                  <a:gd name="connsiteX614" fmla="*/ 6429 w 10000"/>
                  <a:gd name="connsiteY614" fmla="*/ 8655 h 10141"/>
                  <a:gd name="connsiteX615" fmla="*/ 6364 w 10000"/>
                  <a:gd name="connsiteY615" fmla="*/ 8667 h 10141"/>
                  <a:gd name="connsiteX616" fmla="*/ 6292 w 10000"/>
                  <a:gd name="connsiteY616" fmla="*/ 8680 h 10141"/>
                  <a:gd name="connsiteX617" fmla="*/ 6208 w 10000"/>
                  <a:gd name="connsiteY617" fmla="*/ 8693 h 10141"/>
                  <a:gd name="connsiteX618" fmla="*/ 6136 w 10000"/>
                  <a:gd name="connsiteY618" fmla="*/ 8705 h 10141"/>
                  <a:gd name="connsiteX619" fmla="*/ 6065 w 10000"/>
                  <a:gd name="connsiteY619" fmla="*/ 8718 h 10141"/>
                  <a:gd name="connsiteX620" fmla="*/ 5999 w 10000"/>
                  <a:gd name="connsiteY620" fmla="*/ 8731 h 10141"/>
                  <a:gd name="connsiteX621" fmla="*/ 5927 w 10000"/>
                  <a:gd name="connsiteY621" fmla="*/ 8743 h 10141"/>
                  <a:gd name="connsiteX622" fmla="*/ 5843 w 10000"/>
                  <a:gd name="connsiteY622" fmla="*/ 8743 h 10141"/>
                  <a:gd name="connsiteX623" fmla="*/ 5772 w 10000"/>
                  <a:gd name="connsiteY623" fmla="*/ 8749 h 10141"/>
                  <a:gd name="connsiteX624" fmla="*/ 5706 w 10000"/>
                  <a:gd name="connsiteY624" fmla="*/ 8762 h 10141"/>
                  <a:gd name="connsiteX625" fmla="*/ 5634 w 10000"/>
                  <a:gd name="connsiteY625" fmla="*/ 8775 h 10141"/>
                  <a:gd name="connsiteX626" fmla="*/ 5550 w 10000"/>
                  <a:gd name="connsiteY626" fmla="*/ 8787 h 10141"/>
                  <a:gd name="connsiteX627" fmla="*/ 5478 w 10000"/>
                  <a:gd name="connsiteY627" fmla="*/ 8813 h 10141"/>
                  <a:gd name="connsiteX628" fmla="*/ 5413 w 10000"/>
                  <a:gd name="connsiteY628" fmla="*/ 8825 h 10141"/>
                  <a:gd name="connsiteX629" fmla="*/ 5329 w 10000"/>
                  <a:gd name="connsiteY629" fmla="*/ 8838 h 10141"/>
                  <a:gd name="connsiteX630" fmla="*/ 5257 w 10000"/>
                  <a:gd name="connsiteY630" fmla="*/ 8851 h 10141"/>
                  <a:gd name="connsiteX631" fmla="*/ 5185 w 10000"/>
                  <a:gd name="connsiteY631" fmla="*/ 8863 h 10141"/>
                  <a:gd name="connsiteX632" fmla="*/ 5114 w 10000"/>
                  <a:gd name="connsiteY632" fmla="*/ 8876 h 10141"/>
                  <a:gd name="connsiteX633" fmla="*/ 5036 w 10000"/>
                  <a:gd name="connsiteY633" fmla="*/ 8889 h 10141"/>
                  <a:gd name="connsiteX634" fmla="*/ 4964 w 10000"/>
                  <a:gd name="connsiteY634" fmla="*/ 8901 h 10141"/>
                  <a:gd name="connsiteX635" fmla="*/ 4892 w 10000"/>
                  <a:gd name="connsiteY635" fmla="*/ 8927 h 10141"/>
                  <a:gd name="connsiteX636" fmla="*/ 4821 w 10000"/>
                  <a:gd name="connsiteY636" fmla="*/ 8939 h 10141"/>
                  <a:gd name="connsiteX637" fmla="*/ 4755 w 10000"/>
                  <a:gd name="connsiteY637" fmla="*/ 8952 h 10141"/>
                  <a:gd name="connsiteX638" fmla="*/ 4671 w 10000"/>
                  <a:gd name="connsiteY638" fmla="*/ 8965 h 10141"/>
                  <a:gd name="connsiteX639" fmla="*/ 4599 w 10000"/>
                  <a:gd name="connsiteY639" fmla="*/ 8977 h 10141"/>
                  <a:gd name="connsiteX640" fmla="*/ 4528 w 10000"/>
                  <a:gd name="connsiteY640" fmla="*/ 8990 h 10141"/>
                  <a:gd name="connsiteX641" fmla="*/ 4462 w 10000"/>
                  <a:gd name="connsiteY641" fmla="*/ 9002 h 10141"/>
                  <a:gd name="connsiteX642" fmla="*/ 4390 w 10000"/>
                  <a:gd name="connsiteY642" fmla="*/ 9015 h 10141"/>
                  <a:gd name="connsiteX643" fmla="*/ 4330 w 10000"/>
                  <a:gd name="connsiteY643" fmla="*/ 9040 h 10141"/>
                  <a:gd name="connsiteX644" fmla="*/ 4258 w 10000"/>
                  <a:gd name="connsiteY644" fmla="*/ 9053 h 10141"/>
                  <a:gd name="connsiteX645" fmla="*/ 4187 w 10000"/>
                  <a:gd name="connsiteY645" fmla="*/ 9066 h 10141"/>
                  <a:gd name="connsiteX646" fmla="*/ 4121 w 10000"/>
                  <a:gd name="connsiteY646" fmla="*/ 9078 h 10141"/>
                  <a:gd name="connsiteX647" fmla="*/ 4061 w 10000"/>
                  <a:gd name="connsiteY647" fmla="*/ 9097 h 10141"/>
                  <a:gd name="connsiteX648" fmla="*/ 3989 w 10000"/>
                  <a:gd name="connsiteY648" fmla="*/ 9110 h 10141"/>
                  <a:gd name="connsiteX649" fmla="*/ 3929 w 10000"/>
                  <a:gd name="connsiteY649" fmla="*/ 9123 h 10141"/>
                  <a:gd name="connsiteX650" fmla="*/ 3870 w 10000"/>
                  <a:gd name="connsiteY650" fmla="*/ 9135 h 10141"/>
                  <a:gd name="connsiteX651" fmla="*/ 3816 w 10000"/>
                  <a:gd name="connsiteY651" fmla="*/ 9148 h 10141"/>
                  <a:gd name="connsiteX652" fmla="*/ 3744 w 10000"/>
                  <a:gd name="connsiteY652" fmla="*/ 9161 h 10141"/>
                  <a:gd name="connsiteX653" fmla="*/ 3684 w 10000"/>
                  <a:gd name="connsiteY653" fmla="*/ 9173 h 10141"/>
                  <a:gd name="connsiteX654" fmla="*/ 3624 w 10000"/>
                  <a:gd name="connsiteY654" fmla="*/ 9186 h 10141"/>
                  <a:gd name="connsiteX655" fmla="*/ 3577 w 10000"/>
                  <a:gd name="connsiteY655" fmla="*/ 9199 h 10141"/>
                  <a:gd name="connsiteX656" fmla="*/ 3523 w 10000"/>
                  <a:gd name="connsiteY656" fmla="*/ 9211 h 10141"/>
                  <a:gd name="connsiteX657" fmla="*/ 3463 w 10000"/>
                  <a:gd name="connsiteY657" fmla="*/ 9224 h 10141"/>
                  <a:gd name="connsiteX658" fmla="*/ 3415 w 10000"/>
                  <a:gd name="connsiteY658" fmla="*/ 9237 h 10141"/>
                  <a:gd name="connsiteX659" fmla="*/ 3367 w 10000"/>
                  <a:gd name="connsiteY659" fmla="*/ 9249 h 10141"/>
                  <a:gd name="connsiteX660" fmla="*/ 3307 w 10000"/>
                  <a:gd name="connsiteY660" fmla="*/ 9262 h 10141"/>
                  <a:gd name="connsiteX661" fmla="*/ 3260 w 10000"/>
                  <a:gd name="connsiteY661" fmla="*/ 9274 h 10141"/>
                  <a:gd name="connsiteX662" fmla="*/ 3212 w 10000"/>
                  <a:gd name="connsiteY662" fmla="*/ 9274 h 10141"/>
                  <a:gd name="connsiteX663" fmla="*/ 3182 w 10000"/>
                  <a:gd name="connsiteY663" fmla="*/ 9287 h 10141"/>
                  <a:gd name="connsiteX664" fmla="*/ 3134 w 10000"/>
                  <a:gd name="connsiteY664" fmla="*/ 9300 h 10141"/>
                  <a:gd name="connsiteX665" fmla="*/ 3086 w 10000"/>
                  <a:gd name="connsiteY665" fmla="*/ 9312 h 10141"/>
                  <a:gd name="connsiteX666" fmla="*/ 3050 w 10000"/>
                  <a:gd name="connsiteY666" fmla="*/ 9325 h 10141"/>
                  <a:gd name="connsiteX667" fmla="*/ 3014 w 10000"/>
                  <a:gd name="connsiteY667" fmla="*/ 9338 h 10141"/>
                  <a:gd name="connsiteX668" fmla="*/ 2978 w 10000"/>
                  <a:gd name="connsiteY668" fmla="*/ 9338 h 10141"/>
                  <a:gd name="connsiteX669" fmla="*/ 2943 w 10000"/>
                  <a:gd name="connsiteY669" fmla="*/ 9350 h 10141"/>
                  <a:gd name="connsiteX670" fmla="*/ 2907 w 10000"/>
                  <a:gd name="connsiteY670" fmla="*/ 9350 h 10141"/>
                  <a:gd name="connsiteX671" fmla="*/ 2889 w 10000"/>
                  <a:gd name="connsiteY671" fmla="*/ 9363 h 10141"/>
                  <a:gd name="connsiteX672" fmla="*/ 2829 w 10000"/>
                  <a:gd name="connsiteY672" fmla="*/ 9376 h 10141"/>
                  <a:gd name="connsiteX673" fmla="*/ 2793 w 10000"/>
                  <a:gd name="connsiteY673" fmla="*/ 9388 h 10141"/>
                  <a:gd name="connsiteX674" fmla="*/ 2757 w 10000"/>
                  <a:gd name="connsiteY674" fmla="*/ 9401 h 10141"/>
                  <a:gd name="connsiteX675" fmla="*/ 2733 w 10000"/>
                  <a:gd name="connsiteY675" fmla="*/ 9401 h 10141"/>
                  <a:gd name="connsiteX676" fmla="*/ 2709 w 10000"/>
                  <a:gd name="connsiteY676" fmla="*/ 9407 h 10141"/>
                  <a:gd name="connsiteX677" fmla="*/ 2709 w 10000"/>
                  <a:gd name="connsiteY677" fmla="*/ 9407 h 10141"/>
                  <a:gd name="connsiteX678" fmla="*/ 2709 w 10000"/>
                  <a:gd name="connsiteY678" fmla="*/ 9401 h 10141"/>
                  <a:gd name="connsiteX679" fmla="*/ 2697 w 10000"/>
                  <a:gd name="connsiteY679" fmla="*/ 9363 h 10141"/>
                  <a:gd name="connsiteX680" fmla="*/ 2697 w 10000"/>
                  <a:gd name="connsiteY680" fmla="*/ 9312 h 10141"/>
                  <a:gd name="connsiteX681" fmla="*/ 2685 w 10000"/>
                  <a:gd name="connsiteY681" fmla="*/ 9287 h 10141"/>
                  <a:gd name="connsiteX682" fmla="*/ 2685 w 10000"/>
                  <a:gd name="connsiteY682" fmla="*/ 9237 h 10141"/>
                  <a:gd name="connsiteX683" fmla="*/ 2685 w 10000"/>
                  <a:gd name="connsiteY683" fmla="*/ 9199 h 10141"/>
                  <a:gd name="connsiteX684" fmla="*/ 2673 w 10000"/>
                  <a:gd name="connsiteY684" fmla="*/ 9123 h 10141"/>
                  <a:gd name="connsiteX685" fmla="*/ 2661 w 10000"/>
                  <a:gd name="connsiteY685" fmla="*/ 9078 h 10141"/>
                  <a:gd name="connsiteX686" fmla="*/ 2661 w 10000"/>
                  <a:gd name="connsiteY686" fmla="*/ 9028 h 10141"/>
                  <a:gd name="connsiteX687" fmla="*/ 2650 w 10000"/>
                  <a:gd name="connsiteY687" fmla="*/ 9002 h 10141"/>
                  <a:gd name="connsiteX688" fmla="*/ 2650 w 10000"/>
                  <a:gd name="connsiteY688" fmla="*/ 8965 h 10141"/>
                  <a:gd name="connsiteX689" fmla="*/ 2650 w 10000"/>
                  <a:gd name="connsiteY689" fmla="*/ 8927 h 10141"/>
                  <a:gd name="connsiteX690" fmla="*/ 2638 w 10000"/>
                  <a:gd name="connsiteY690" fmla="*/ 8876 h 10141"/>
                  <a:gd name="connsiteX691" fmla="*/ 2626 w 10000"/>
                  <a:gd name="connsiteY691" fmla="*/ 8838 h 10141"/>
                  <a:gd name="connsiteX692" fmla="*/ 2626 w 10000"/>
                  <a:gd name="connsiteY692" fmla="*/ 8800 h 10141"/>
                  <a:gd name="connsiteX693" fmla="*/ 2614 w 10000"/>
                  <a:gd name="connsiteY693" fmla="*/ 8762 h 10141"/>
                  <a:gd name="connsiteX694" fmla="*/ 2602 w 10000"/>
                  <a:gd name="connsiteY694" fmla="*/ 8718 h 10141"/>
                  <a:gd name="connsiteX695" fmla="*/ 2602 w 10000"/>
                  <a:gd name="connsiteY695" fmla="*/ 8680 h 10141"/>
                  <a:gd name="connsiteX696" fmla="*/ 2590 w 10000"/>
                  <a:gd name="connsiteY696" fmla="*/ 8629 h 10141"/>
                  <a:gd name="connsiteX697" fmla="*/ 2590 w 10000"/>
                  <a:gd name="connsiteY697" fmla="*/ 8579 h 10141"/>
                  <a:gd name="connsiteX698" fmla="*/ 2578 w 10000"/>
                  <a:gd name="connsiteY698" fmla="*/ 8515 h 10141"/>
                  <a:gd name="connsiteX699" fmla="*/ 2572 w 10000"/>
                  <a:gd name="connsiteY699" fmla="*/ 8465 h 10141"/>
                  <a:gd name="connsiteX700" fmla="*/ 2560 w 10000"/>
                  <a:gd name="connsiteY700" fmla="*/ 8414 h 10141"/>
                  <a:gd name="connsiteX701" fmla="*/ 2548 w 10000"/>
                  <a:gd name="connsiteY701" fmla="*/ 8370 h 10141"/>
                  <a:gd name="connsiteX702" fmla="*/ 2536 w 10000"/>
                  <a:gd name="connsiteY702" fmla="*/ 8307 h 10141"/>
                  <a:gd name="connsiteX703" fmla="*/ 2536 w 10000"/>
                  <a:gd name="connsiteY703" fmla="*/ 8256 h 10141"/>
                  <a:gd name="connsiteX704" fmla="*/ 2524 w 10000"/>
                  <a:gd name="connsiteY704" fmla="*/ 8193 h 10141"/>
                  <a:gd name="connsiteX705" fmla="*/ 2512 w 10000"/>
                  <a:gd name="connsiteY705" fmla="*/ 8142 h 10141"/>
                  <a:gd name="connsiteX706" fmla="*/ 2488 w 10000"/>
                  <a:gd name="connsiteY706" fmla="*/ 8073 h 10141"/>
                  <a:gd name="connsiteX707" fmla="*/ 2476 w 10000"/>
                  <a:gd name="connsiteY707" fmla="*/ 8022 h 10141"/>
                  <a:gd name="connsiteX708" fmla="*/ 2464 w 10000"/>
                  <a:gd name="connsiteY708" fmla="*/ 7946 h 10141"/>
                  <a:gd name="connsiteX709" fmla="*/ 2452 w 10000"/>
                  <a:gd name="connsiteY709" fmla="*/ 7896 h 10141"/>
                  <a:gd name="connsiteX710" fmla="*/ 2440 w 10000"/>
                  <a:gd name="connsiteY710" fmla="*/ 7820 h 10141"/>
                  <a:gd name="connsiteX711" fmla="*/ 2428 w 10000"/>
                  <a:gd name="connsiteY711" fmla="*/ 7756 h 10141"/>
                  <a:gd name="connsiteX712" fmla="*/ 2416 w 10000"/>
                  <a:gd name="connsiteY712" fmla="*/ 7687 h 10141"/>
                  <a:gd name="connsiteX713" fmla="*/ 2404 w 10000"/>
                  <a:gd name="connsiteY713" fmla="*/ 7624 h 10141"/>
                  <a:gd name="connsiteX714" fmla="*/ 2380 w 10000"/>
                  <a:gd name="connsiteY714" fmla="*/ 7548 h 10141"/>
                  <a:gd name="connsiteX715" fmla="*/ 2356 w 10000"/>
                  <a:gd name="connsiteY715" fmla="*/ 7484 h 10141"/>
                  <a:gd name="connsiteX716" fmla="*/ 2344 w 10000"/>
                  <a:gd name="connsiteY716" fmla="*/ 7415 h 10141"/>
                  <a:gd name="connsiteX717" fmla="*/ 2333 w 10000"/>
                  <a:gd name="connsiteY717" fmla="*/ 7339 h 10141"/>
                  <a:gd name="connsiteX718" fmla="*/ 2309 w 10000"/>
                  <a:gd name="connsiteY718" fmla="*/ 7263 h 10141"/>
                  <a:gd name="connsiteX719" fmla="*/ 2297 w 10000"/>
                  <a:gd name="connsiteY719" fmla="*/ 7187 h 10141"/>
                  <a:gd name="connsiteX720" fmla="*/ 2273 w 10000"/>
                  <a:gd name="connsiteY720" fmla="*/ 7111 h 10141"/>
                  <a:gd name="connsiteX721" fmla="*/ 2261 w 10000"/>
                  <a:gd name="connsiteY721" fmla="*/ 7042 h 10141"/>
                  <a:gd name="connsiteX722" fmla="*/ 2243 w 10000"/>
                  <a:gd name="connsiteY722" fmla="*/ 6966 h 10141"/>
                  <a:gd name="connsiteX723" fmla="*/ 2219 w 10000"/>
                  <a:gd name="connsiteY723" fmla="*/ 6877 h 10141"/>
                  <a:gd name="connsiteX724" fmla="*/ 2195 w 10000"/>
                  <a:gd name="connsiteY724" fmla="*/ 6801 h 10141"/>
                  <a:gd name="connsiteX725" fmla="*/ 2171 w 10000"/>
                  <a:gd name="connsiteY725" fmla="*/ 6732 h 10141"/>
                  <a:gd name="connsiteX726" fmla="*/ 2147 w 10000"/>
                  <a:gd name="connsiteY726" fmla="*/ 6643 h 10141"/>
                  <a:gd name="connsiteX727" fmla="*/ 2135 w 10000"/>
                  <a:gd name="connsiteY727" fmla="*/ 6567 h 10141"/>
                  <a:gd name="connsiteX728" fmla="*/ 2111 w 10000"/>
                  <a:gd name="connsiteY728" fmla="*/ 6479 h 10141"/>
                  <a:gd name="connsiteX729" fmla="*/ 2087 w 10000"/>
                  <a:gd name="connsiteY729" fmla="*/ 6409 h 10141"/>
                  <a:gd name="connsiteX730" fmla="*/ 2051 w 10000"/>
                  <a:gd name="connsiteY730" fmla="*/ 6308 h 10141"/>
                  <a:gd name="connsiteX731" fmla="*/ 2028 w 10000"/>
                  <a:gd name="connsiteY731" fmla="*/ 6219 h 10141"/>
                  <a:gd name="connsiteX732" fmla="*/ 2004 w 10000"/>
                  <a:gd name="connsiteY732" fmla="*/ 6131 h 10141"/>
                  <a:gd name="connsiteX733" fmla="*/ 1980 w 10000"/>
                  <a:gd name="connsiteY733" fmla="*/ 6049 h 10141"/>
                  <a:gd name="connsiteX734" fmla="*/ 1944 w 10000"/>
                  <a:gd name="connsiteY734" fmla="*/ 5947 h 10141"/>
                  <a:gd name="connsiteX735" fmla="*/ 1926 w 10000"/>
                  <a:gd name="connsiteY735" fmla="*/ 5859 h 10141"/>
                  <a:gd name="connsiteX736" fmla="*/ 1902 w 10000"/>
                  <a:gd name="connsiteY736" fmla="*/ 5764 h 10141"/>
                  <a:gd name="connsiteX737" fmla="*/ 1878 w 10000"/>
                  <a:gd name="connsiteY737" fmla="*/ 5675 h 10141"/>
                  <a:gd name="connsiteX738" fmla="*/ 1854 w 10000"/>
                  <a:gd name="connsiteY738" fmla="*/ 5574 h 10141"/>
                  <a:gd name="connsiteX739" fmla="*/ 1818 w 10000"/>
                  <a:gd name="connsiteY739" fmla="*/ 5473 h 10141"/>
                  <a:gd name="connsiteX740" fmla="*/ 1794 w 10000"/>
                  <a:gd name="connsiteY740" fmla="*/ 5378 h 10141"/>
                  <a:gd name="connsiteX741" fmla="*/ 1770 w 10000"/>
                  <a:gd name="connsiteY741" fmla="*/ 5277 h 10141"/>
                  <a:gd name="connsiteX742" fmla="*/ 1734 w 10000"/>
                  <a:gd name="connsiteY742" fmla="*/ 5176 h 10141"/>
                  <a:gd name="connsiteX743" fmla="*/ 1711 w 10000"/>
                  <a:gd name="connsiteY743" fmla="*/ 5081 h 10141"/>
                  <a:gd name="connsiteX744" fmla="*/ 1675 w 10000"/>
                  <a:gd name="connsiteY744" fmla="*/ 4980 h 10141"/>
                  <a:gd name="connsiteX745" fmla="*/ 1651 w 10000"/>
                  <a:gd name="connsiteY745" fmla="*/ 4879 h 10141"/>
                  <a:gd name="connsiteX746" fmla="*/ 1615 w 10000"/>
                  <a:gd name="connsiteY746" fmla="*/ 4777 h 10141"/>
                  <a:gd name="connsiteX747" fmla="*/ 1597 w 10000"/>
                  <a:gd name="connsiteY747" fmla="*/ 4670 h 10141"/>
                  <a:gd name="connsiteX748" fmla="*/ 1561 w 10000"/>
                  <a:gd name="connsiteY748" fmla="*/ 4569 h 10141"/>
                  <a:gd name="connsiteX749" fmla="*/ 1537 w 10000"/>
                  <a:gd name="connsiteY749" fmla="*/ 4467 h 10141"/>
                  <a:gd name="connsiteX750" fmla="*/ 1501 w 10000"/>
                  <a:gd name="connsiteY750" fmla="*/ 4372 h 10141"/>
                  <a:gd name="connsiteX751" fmla="*/ 1477 w 10000"/>
                  <a:gd name="connsiteY751" fmla="*/ 4259 h 10141"/>
                  <a:gd name="connsiteX752" fmla="*/ 1441 w 10000"/>
                  <a:gd name="connsiteY752" fmla="*/ 4157 h 10141"/>
                  <a:gd name="connsiteX753" fmla="*/ 1417 w 10000"/>
                  <a:gd name="connsiteY753" fmla="*/ 4063 h 10141"/>
                  <a:gd name="connsiteX754" fmla="*/ 1394 w 10000"/>
                  <a:gd name="connsiteY754" fmla="*/ 3961 h 10141"/>
                  <a:gd name="connsiteX755" fmla="*/ 1370 w 10000"/>
                  <a:gd name="connsiteY755" fmla="*/ 3860 h 10141"/>
                  <a:gd name="connsiteX756" fmla="*/ 1334 w 10000"/>
                  <a:gd name="connsiteY756" fmla="*/ 3765 h 10141"/>
                  <a:gd name="connsiteX757" fmla="*/ 1310 w 10000"/>
                  <a:gd name="connsiteY757" fmla="*/ 3664 h 10141"/>
                  <a:gd name="connsiteX758" fmla="*/ 1280 w 10000"/>
                  <a:gd name="connsiteY758" fmla="*/ 3563 h 10141"/>
                  <a:gd name="connsiteX759" fmla="*/ 1256 w 10000"/>
                  <a:gd name="connsiteY759" fmla="*/ 3462 h 10141"/>
                  <a:gd name="connsiteX760" fmla="*/ 1232 w 10000"/>
                  <a:gd name="connsiteY760" fmla="*/ 3379 h 10141"/>
                  <a:gd name="connsiteX761" fmla="*/ 1208 w 10000"/>
                  <a:gd name="connsiteY761" fmla="*/ 3291 h 10141"/>
                  <a:gd name="connsiteX762" fmla="*/ 1172 w 10000"/>
                  <a:gd name="connsiteY762" fmla="*/ 3190 h 10141"/>
                  <a:gd name="connsiteX763" fmla="*/ 1148 w 10000"/>
                  <a:gd name="connsiteY763" fmla="*/ 3095 h 10141"/>
                  <a:gd name="connsiteX764" fmla="*/ 1124 w 10000"/>
                  <a:gd name="connsiteY764" fmla="*/ 2994 h 10141"/>
                  <a:gd name="connsiteX765" fmla="*/ 1100 w 10000"/>
                  <a:gd name="connsiteY765" fmla="*/ 2918 h 10141"/>
                  <a:gd name="connsiteX766" fmla="*/ 1077 w 10000"/>
                  <a:gd name="connsiteY766" fmla="*/ 2817 h 10141"/>
                  <a:gd name="connsiteX767" fmla="*/ 1041 w 10000"/>
                  <a:gd name="connsiteY767" fmla="*/ 2734 h 10141"/>
                  <a:gd name="connsiteX768" fmla="*/ 1029 w 10000"/>
                  <a:gd name="connsiteY768" fmla="*/ 2658 h 10141"/>
                  <a:gd name="connsiteX769" fmla="*/ 1005 w 10000"/>
                  <a:gd name="connsiteY769" fmla="*/ 2582 h 10141"/>
                  <a:gd name="connsiteX770" fmla="*/ 981 w 10000"/>
                  <a:gd name="connsiteY770" fmla="*/ 2507 h 10141"/>
                  <a:gd name="connsiteX771" fmla="*/ 963 w 10000"/>
                  <a:gd name="connsiteY771" fmla="*/ 2424 h 10141"/>
                  <a:gd name="connsiteX772" fmla="*/ 951 w 10000"/>
                  <a:gd name="connsiteY772" fmla="*/ 2348 h 10141"/>
                  <a:gd name="connsiteX773" fmla="*/ 927 w 10000"/>
                  <a:gd name="connsiteY773" fmla="*/ 2285 h 10141"/>
                  <a:gd name="connsiteX774" fmla="*/ 903 w 10000"/>
                  <a:gd name="connsiteY774" fmla="*/ 2209 h 10141"/>
                  <a:gd name="connsiteX775" fmla="*/ 891 w 10000"/>
                  <a:gd name="connsiteY775" fmla="*/ 2146 h 10141"/>
                  <a:gd name="connsiteX776" fmla="*/ 867 w 10000"/>
                  <a:gd name="connsiteY776" fmla="*/ 2089 h 10141"/>
                  <a:gd name="connsiteX777" fmla="*/ 855 w 10000"/>
                  <a:gd name="connsiteY777" fmla="*/ 2026 h 10141"/>
                  <a:gd name="connsiteX778" fmla="*/ 843 w 10000"/>
                  <a:gd name="connsiteY778" fmla="*/ 1963 h 10141"/>
                  <a:gd name="connsiteX779" fmla="*/ 819 w 10000"/>
                  <a:gd name="connsiteY779" fmla="*/ 1899 h 10141"/>
                  <a:gd name="connsiteX780" fmla="*/ 807 w 10000"/>
                  <a:gd name="connsiteY780" fmla="*/ 1849 h 10141"/>
                  <a:gd name="connsiteX781" fmla="*/ 783 w 10000"/>
                  <a:gd name="connsiteY781" fmla="*/ 1811 h 10141"/>
                  <a:gd name="connsiteX782" fmla="*/ 772 w 10000"/>
                  <a:gd name="connsiteY782" fmla="*/ 1767 h 10141"/>
                  <a:gd name="connsiteX783" fmla="*/ 760 w 10000"/>
                  <a:gd name="connsiteY783" fmla="*/ 1729 h 10141"/>
                  <a:gd name="connsiteX784" fmla="*/ 748 w 10000"/>
                  <a:gd name="connsiteY784" fmla="*/ 1691 h 10141"/>
                  <a:gd name="connsiteX785" fmla="*/ 748 w 10000"/>
                  <a:gd name="connsiteY785" fmla="*/ 1653 h 10141"/>
                  <a:gd name="connsiteX786" fmla="*/ 724 w 10000"/>
                  <a:gd name="connsiteY786" fmla="*/ 1589 h 10141"/>
                  <a:gd name="connsiteX787" fmla="*/ 724 w 10000"/>
                  <a:gd name="connsiteY787" fmla="*/ 1551 h 10141"/>
                  <a:gd name="connsiteX788" fmla="*/ 712 w 10000"/>
                  <a:gd name="connsiteY788" fmla="*/ 1526 h 10141"/>
                  <a:gd name="connsiteX789" fmla="*/ 712 w 10000"/>
                  <a:gd name="connsiteY789" fmla="*/ 1514 h 10141"/>
                  <a:gd name="connsiteX790" fmla="*/ 724 w 10000"/>
                  <a:gd name="connsiteY790" fmla="*/ 1514 h 10141"/>
                  <a:gd name="connsiteX791" fmla="*/ 783 w 10000"/>
                  <a:gd name="connsiteY791" fmla="*/ 1501 h 10141"/>
                  <a:gd name="connsiteX792" fmla="*/ 819 w 10000"/>
                  <a:gd name="connsiteY792" fmla="*/ 1488 h 10141"/>
                  <a:gd name="connsiteX793" fmla="*/ 867 w 10000"/>
                  <a:gd name="connsiteY793" fmla="*/ 1488 h 10141"/>
                  <a:gd name="connsiteX794" fmla="*/ 891 w 10000"/>
                  <a:gd name="connsiteY794" fmla="*/ 1476 h 10141"/>
                  <a:gd name="connsiteX795" fmla="*/ 927 w 10000"/>
                  <a:gd name="connsiteY795" fmla="*/ 1476 h 10141"/>
                  <a:gd name="connsiteX796" fmla="*/ 963 w 10000"/>
                  <a:gd name="connsiteY796" fmla="*/ 1476 h 10141"/>
                  <a:gd name="connsiteX797" fmla="*/ 993 w 10000"/>
                  <a:gd name="connsiteY797" fmla="*/ 1476 h 10141"/>
                  <a:gd name="connsiteX798" fmla="*/ 1017 w 10000"/>
                  <a:gd name="connsiteY798" fmla="*/ 1463 h 10141"/>
                  <a:gd name="connsiteX799" fmla="*/ 1053 w 10000"/>
                  <a:gd name="connsiteY799" fmla="*/ 1463 h 10141"/>
                  <a:gd name="connsiteX800" fmla="*/ 1100 w 10000"/>
                  <a:gd name="connsiteY800" fmla="*/ 1457 h 10141"/>
                  <a:gd name="connsiteX801" fmla="*/ 1136 w 10000"/>
                  <a:gd name="connsiteY801" fmla="*/ 1457 h 10141"/>
                  <a:gd name="connsiteX802" fmla="*/ 1172 w 10000"/>
                  <a:gd name="connsiteY802" fmla="*/ 1444 h 10141"/>
                  <a:gd name="connsiteX803" fmla="*/ 1220 w 10000"/>
                  <a:gd name="connsiteY803" fmla="*/ 1444 h 10141"/>
                  <a:gd name="connsiteX804" fmla="*/ 1268 w 10000"/>
                  <a:gd name="connsiteY804" fmla="*/ 1431 h 10141"/>
                  <a:gd name="connsiteX805" fmla="*/ 1310 w 10000"/>
                  <a:gd name="connsiteY805" fmla="*/ 1431 h 10141"/>
                  <a:gd name="connsiteX806" fmla="*/ 1358 w 10000"/>
                  <a:gd name="connsiteY806" fmla="*/ 1419 h 10141"/>
                  <a:gd name="connsiteX807" fmla="*/ 1406 w 10000"/>
                  <a:gd name="connsiteY807" fmla="*/ 1419 h 10141"/>
                  <a:gd name="connsiteX808" fmla="*/ 1465 w 10000"/>
                  <a:gd name="connsiteY808" fmla="*/ 1406 h 10141"/>
                  <a:gd name="connsiteX809" fmla="*/ 1513 w 10000"/>
                  <a:gd name="connsiteY809" fmla="*/ 1406 h 10141"/>
                  <a:gd name="connsiteX810" fmla="*/ 1561 w 10000"/>
                  <a:gd name="connsiteY810" fmla="*/ 1393 h 10141"/>
                  <a:gd name="connsiteX811" fmla="*/ 1615 w 10000"/>
                  <a:gd name="connsiteY811" fmla="*/ 1393 h 10141"/>
                  <a:gd name="connsiteX812" fmla="*/ 1675 w 10000"/>
                  <a:gd name="connsiteY812" fmla="*/ 1381 h 10141"/>
                  <a:gd name="connsiteX813" fmla="*/ 1746 w 10000"/>
                  <a:gd name="connsiteY813" fmla="*/ 1381 h 10141"/>
                  <a:gd name="connsiteX814" fmla="*/ 1794 w 10000"/>
                  <a:gd name="connsiteY814" fmla="*/ 1368 h 10141"/>
                  <a:gd name="connsiteX815" fmla="*/ 1854 w 10000"/>
                  <a:gd name="connsiteY815" fmla="*/ 1355 h 10141"/>
                  <a:gd name="connsiteX816" fmla="*/ 1914 w 10000"/>
                  <a:gd name="connsiteY816" fmla="*/ 1343 h 10141"/>
                  <a:gd name="connsiteX817" fmla="*/ 1980 w 10000"/>
                  <a:gd name="connsiteY817" fmla="*/ 1343 h 10141"/>
                  <a:gd name="connsiteX818" fmla="*/ 2039 w 10000"/>
                  <a:gd name="connsiteY818" fmla="*/ 1330 h 10141"/>
                  <a:gd name="connsiteX819" fmla="*/ 2111 w 10000"/>
                  <a:gd name="connsiteY819" fmla="*/ 1317 h 10141"/>
                  <a:gd name="connsiteX820" fmla="*/ 2171 w 10000"/>
                  <a:gd name="connsiteY820" fmla="*/ 1317 h 10141"/>
                  <a:gd name="connsiteX821" fmla="*/ 2243 w 10000"/>
                  <a:gd name="connsiteY821" fmla="*/ 1305 h 10141"/>
                  <a:gd name="connsiteX822" fmla="*/ 2297 w 10000"/>
                  <a:gd name="connsiteY822" fmla="*/ 1292 h 10141"/>
                  <a:gd name="connsiteX823" fmla="*/ 2368 w 10000"/>
                  <a:gd name="connsiteY823" fmla="*/ 1292 h 10141"/>
                  <a:gd name="connsiteX824" fmla="*/ 2440 w 10000"/>
                  <a:gd name="connsiteY824" fmla="*/ 1280 h 10141"/>
                  <a:gd name="connsiteX825" fmla="*/ 2512 w 10000"/>
                  <a:gd name="connsiteY825" fmla="*/ 1267 h 10141"/>
                  <a:gd name="connsiteX826" fmla="*/ 2578 w 10000"/>
                  <a:gd name="connsiteY826" fmla="*/ 1254 h 10141"/>
                  <a:gd name="connsiteX827" fmla="*/ 2661 w 10000"/>
                  <a:gd name="connsiteY827" fmla="*/ 1242 h 10141"/>
                  <a:gd name="connsiteX828" fmla="*/ 2733 w 10000"/>
                  <a:gd name="connsiteY828" fmla="*/ 1229 h 10141"/>
                  <a:gd name="connsiteX829" fmla="*/ 2805 w 10000"/>
                  <a:gd name="connsiteY829" fmla="*/ 1229 h 10141"/>
                  <a:gd name="connsiteX830" fmla="*/ 2877 w 10000"/>
                  <a:gd name="connsiteY830" fmla="*/ 1216 h 10141"/>
                  <a:gd name="connsiteX831" fmla="*/ 2955 w 10000"/>
                  <a:gd name="connsiteY831" fmla="*/ 1204 h 10141"/>
                  <a:gd name="connsiteX832" fmla="*/ 3026 w 10000"/>
                  <a:gd name="connsiteY832" fmla="*/ 1191 h 10141"/>
                  <a:gd name="connsiteX833" fmla="*/ 3098 w 10000"/>
                  <a:gd name="connsiteY833" fmla="*/ 1178 h 10141"/>
                  <a:gd name="connsiteX834" fmla="*/ 3182 w 10000"/>
                  <a:gd name="connsiteY834" fmla="*/ 1166 h 10141"/>
                  <a:gd name="connsiteX835" fmla="*/ 3248 w 10000"/>
                  <a:gd name="connsiteY835" fmla="*/ 1166 h 10141"/>
                  <a:gd name="connsiteX836" fmla="*/ 3331 w 10000"/>
                  <a:gd name="connsiteY836" fmla="*/ 1153 h 10141"/>
                  <a:gd name="connsiteX837" fmla="*/ 3415 w 10000"/>
                  <a:gd name="connsiteY837" fmla="*/ 1140 h 10141"/>
                  <a:gd name="connsiteX838" fmla="*/ 3487 w 10000"/>
                  <a:gd name="connsiteY838" fmla="*/ 1134 h 10141"/>
                  <a:gd name="connsiteX839" fmla="*/ 3565 w 10000"/>
                  <a:gd name="connsiteY839" fmla="*/ 1134 h 10141"/>
                  <a:gd name="connsiteX840" fmla="*/ 3648 w 10000"/>
                  <a:gd name="connsiteY840" fmla="*/ 1109 h 10141"/>
                  <a:gd name="connsiteX841" fmla="*/ 3732 w 10000"/>
                  <a:gd name="connsiteY841" fmla="*/ 1109 h 10141"/>
                  <a:gd name="connsiteX842" fmla="*/ 3816 w 10000"/>
                  <a:gd name="connsiteY842" fmla="*/ 1096 h 10141"/>
                  <a:gd name="connsiteX843" fmla="*/ 3882 w 10000"/>
                  <a:gd name="connsiteY843" fmla="*/ 1083 h 10141"/>
                  <a:gd name="connsiteX844" fmla="*/ 3965 w 10000"/>
                  <a:gd name="connsiteY844" fmla="*/ 1071 h 10141"/>
                  <a:gd name="connsiteX845" fmla="*/ 4049 w 10000"/>
                  <a:gd name="connsiteY845" fmla="*/ 1071 h 10141"/>
                  <a:gd name="connsiteX846" fmla="*/ 4133 w 10000"/>
                  <a:gd name="connsiteY846" fmla="*/ 1045 h 10141"/>
                  <a:gd name="connsiteX847" fmla="*/ 4211 w 10000"/>
                  <a:gd name="connsiteY847" fmla="*/ 1045 h 10141"/>
                  <a:gd name="connsiteX848" fmla="*/ 4282 w 10000"/>
                  <a:gd name="connsiteY848" fmla="*/ 1020 h 10141"/>
                  <a:gd name="connsiteX849" fmla="*/ 4366 w 10000"/>
                  <a:gd name="connsiteY849" fmla="*/ 1020 h 10141"/>
                  <a:gd name="connsiteX850" fmla="*/ 4450 w 10000"/>
                  <a:gd name="connsiteY850" fmla="*/ 1008 h 10141"/>
                  <a:gd name="connsiteX851" fmla="*/ 4528 w 10000"/>
                  <a:gd name="connsiteY851" fmla="*/ 995 h 10141"/>
                  <a:gd name="connsiteX852" fmla="*/ 4611 w 10000"/>
                  <a:gd name="connsiteY852" fmla="*/ 982 h 10141"/>
                  <a:gd name="connsiteX853" fmla="*/ 4695 w 10000"/>
                  <a:gd name="connsiteY853" fmla="*/ 982 h 10141"/>
                  <a:gd name="connsiteX854" fmla="*/ 4767 w 10000"/>
                  <a:gd name="connsiteY854" fmla="*/ 957 h 10141"/>
                  <a:gd name="connsiteX855" fmla="*/ 4856 w 10000"/>
                  <a:gd name="connsiteY855" fmla="*/ 957 h 10141"/>
                  <a:gd name="connsiteX856" fmla="*/ 4928 w 10000"/>
                  <a:gd name="connsiteY856" fmla="*/ 944 h 10141"/>
                  <a:gd name="connsiteX857" fmla="*/ 5012 w 10000"/>
                  <a:gd name="connsiteY857" fmla="*/ 932 h 10141"/>
                  <a:gd name="connsiteX858" fmla="*/ 5084 w 10000"/>
                  <a:gd name="connsiteY858" fmla="*/ 919 h 10141"/>
                  <a:gd name="connsiteX859" fmla="*/ 5173 w 10000"/>
                  <a:gd name="connsiteY859" fmla="*/ 919 h 10141"/>
                  <a:gd name="connsiteX860" fmla="*/ 5245 w 10000"/>
                  <a:gd name="connsiteY860" fmla="*/ 906 h 10141"/>
                  <a:gd name="connsiteX861" fmla="*/ 5329 w 10000"/>
                  <a:gd name="connsiteY861" fmla="*/ 906 h 10141"/>
                  <a:gd name="connsiteX862" fmla="*/ 5413 w 10000"/>
                  <a:gd name="connsiteY862" fmla="*/ 894 h 10141"/>
                  <a:gd name="connsiteX863" fmla="*/ 5478 w 10000"/>
                  <a:gd name="connsiteY863" fmla="*/ 881 h 10141"/>
                  <a:gd name="connsiteX864" fmla="*/ 5562 w 10000"/>
                  <a:gd name="connsiteY864" fmla="*/ 868 h 10141"/>
                  <a:gd name="connsiteX865" fmla="*/ 5646 w 10000"/>
                  <a:gd name="connsiteY865" fmla="*/ 868 h 10141"/>
                  <a:gd name="connsiteX866" fmla="*/ 5718 w 10000"/>
                  <a:gd name="connsiteY866" fmla="*/ 843 h 10141"/>
                  <a:gd name="connsiteX867" fmla="*/ 5795 w 10000"/>
                  <a:gd name="connsiteY867" fmla="*/ 843 h 10141"/>
                  <a:gd name="connsiteX868" fmla="*/ 5867 w 10000"/>
                  <a:gd name="connsiteY868" fmla="*/ 830 h 10141"/>
                  <a:gd name="connsiteX869" fmla="*/ 5951 w 10000"/>
                  <a:gd name="connsiteY869" fmla="*/ 830 h 10141"/>
                  <a:gd name="connsiteX870" fmla="*/ 6023 w 10000"/>
                  <a:gd name="connsiteY870" fmla="*/ 818 h 10141"/>
                  <a:gd name="connsiteX871" fmla="*/ 6089 w 10000"/>
                  <a:gd name="connsiteY871" fmla="*/ 818 h 10141"/>
                  <a:gd name="connsiteX872" fmla="*/ 6172 w 10000"/>
                  <a:gd name="connsiteY872" fmla="*/ 805 h 10141"/>
                  <a:gd name="connsiteX873" fmla="*/ 6244 w 10000"/>
                  <a:gd name="connsiteY873" fmla="*/ 805 h 10141"/>
                  <a:gd name="connsiteX874" fmla="*/ 6316 w 10000"/>
                  <a:gd name="connsiteY874" fmla="*/ 799 h 10141"/>
                  <a:gd name="connsiteX875" fmla="*/ 6388 w 10000"/>
                  <a:gd name="connsiteY875" fmla="*/ 799 h 10141"/>
                  <a:gd name="connsiteX876" fmla="*/ 6453 w 10000"/>
                  <a:gd name="connsiteY876" fmla="*/ 786 h 10141"/>
                  <a:gd name="connsiteX877" fmla="*/ 6525 w 10000"/>
                  <a:gd name="connsiteY877" fmla="*/ 786 h 10141"/>
                  <a:gd name="connsiteX878" fmla="*/ 6585 w 10000"/>
                  <a:gd name="connsiteY878" fmla="*/ 774 h 10141"/>
                  <a:gd name="connsiteX879" fmla="*/ 6645 w 10000"/>
                  <a:gd name="connsiteY879" fmla="*/ 774 h 10141"/>
                  <a:gd name="connsiteX880" fmla="*/ 6711 w 10000"/>
                  <a:gd name="connsiteY880" fmla="*/ 761 h 10141"/>
                  <a:gd name="connsiteX881" fmla="*/ 6770 w 10000"/>
                  <a:gd name="connsiteY881" fmla="*/ 761 h 10141"/>
                  <a:gd name="connsiteX882" fmla="*/ 6830 w 10000"/>
                  <a:gd name="connsiteY882" fmla="*/ 761 h 10141"/>
                  <a:gd name="connsiteX883" fmla="*/ 6890 w 10000"/>
                  <a:gd name="connsiteY883" fmla="*/ 748 h 10141"/>
                  <a:gd name="connsiteX884" fmla="*/ 6938 w 10000"/>
                  <a:gd name="connsiteY884" fmla="*/ 748 h 10141"/>
                  <a:gd name="connsiteX885" fmla="*/ 7010 w 10000"/>
                  <a:gd name="connsiteY885" fmla="*/ 748 h 10141"/>
                  <a:gd name="connsiteX886" fmla="*/ 7051 w 10000"/>
                  <a:gd name="connsiteY886" fmla="*/ 736 h 10141"/>
                  <a:gd name="connsiteX887" fmla="*/ 7111 w 10000"/>
                  <a:gd name="connsiteY887" fmla="*/ 736 h 10141"/>
                  <a:gd name="connsiteX888" fmla="*/ 7159 w 10000"/>
                  <a:gd name="connsiteY888" fmla="*/ 736 h 10141"/>
                  <a:gd name="connsiteX889" fmla="*/ 7207 w 10000"/>
                  <a:gd name="connsiteY889" fmla="*/ 736 h 10141"/>
                  <a:gd name="connsiteX890" fmla="*/ 7255 w 10000"/>
                  <a:gd name="connsiteY890" fmla="*/ 723 h 10141"/>
                  <a:gd name="connsiteX891" fmla="*/ 7303 w 10000"/>
                  <a:gd name="connsiteY891" fmla="*/ 723 h 10141"/>
                  <a:gd name="connsiteX892" fmla="*/ 7344 w 10000"/>
                  <a:gd name="connsiteY892" fmla="*/ 723 h 10141"/>
                  <a:gd name="connsiteX893" fmla="*/ 7392 w 10000"/>
                  <a:gd name="connsiteY893" fmla="*/ 723 h 10141"/>
                  <a:gd name="connsiteX894" fmla="*/ 7416 w 10000"/>
                  <a:gd name="connsiteY894" fmla="*/ 710 h 10141"/>
                  <a:gd name="connsiteX895" fmla="*/ 7452 w 10000"/>
                  <a:gd name="connsiteY895" fmla="*/ 710 h 10141"/>
                  <a:gd name="connsiteX896" fmla="*/ 7500 w 10000"/>
                  <a:gd name="connsiteY896" fmla="*/ 698 h 10141"/>
                  <a:gd name="connsiteX897" fmla="*/ 7536 w 10000"/>
                  <a:gd name="connsiteY897" fmla="*/ 698 h 10141"/>
                  <a:gd name="connsiteX898" fmla="*/ 7596 w 10000"/>
                  <a:gd name="connsiteY898" fmla="*/ 698 h 10141"/>
                  <a:gd name="connsiteX899" fmla="*/ 7644 w 10000"/>
                  <a:gd name="connsiteY899" fmla="*/ 698 h 10141"/>
                  <a:gd name="connsiteX900" fmla="*/ 7673 w 10000"/>
                  <a:gd name="connsiteY900" fmla="*/ 698 h 10141"/>
                  <a:gd name="connsiteX901" fmla="*/ 7697 w 10000"/>
                  <a:gd name="connsiteY901" fmla="*/ 698 h 10141"/>
                  <a:gd name="connsiteX902" fmla="*/ 7721 w 10000"/>
                  <a:gd name="connsiteY902" fmla="*/ 698 h 10141"/>
                  <a:gd name="connsiteX903" fmla="*/ 7733 w 10000"/>
                  <a:gd name="connsiteY903" fmla="*/ 698 h 10141"/>
                  <a:gd name="connsiteX904" fmla="*/ 7738 w 10000"/>
                  <a:gd name="connsiteY904" fmla="*/ 719 h 10141"/>
                  <a:gd name="connsiteX0" fmla="*/ 7738 w 10000"/>
                  <a:gd name="connsiteY0" fmla="*/ 719 h 10141"/>
                  <a:gd name="connsiteX1" fmla="*/ 8122 w 10000"/>
                  <a:gd name="connsiteY1" fmla="*/ 141 h 10141"/>
                  <a:gd name="connsiteX2" fmla="*/ 8110 w 10000"/>
                  <a:gd name="connsiteY2" fmla="*/ 141 h 10141"/>
                  <a:gd name="connsiteX3" fmla="*/ 8062 w 10000"/>
                  <a:gd name="connsiteY3" fmla="*/ 141 h 10141"/>
                  <a:gd name="connsiteX4" fmla="*/ 8014 w 10000"/>
                  <a:gd name="connsiteY4" fmla="*/ 147 h 10141"/>
                  <a:gd name="connsiteX5" fmla="*/ 7978 w 10000"/>
                  <a:gd name="connsiteY5" fmla="*/ 147 h 10141"/>
                  <a:gd name="connsiteX6" fmla="*/ 7949 w 10000"/>
                  <a:gd name="connsiteY6" fmla="*/ 147 h 10141"/>
                  <a:gd name="connsiteX7" fmla="*/ 7913 w 10000"/>
                  <a:gd name="connsiteY7" fmla="*/ 147 h 10141"/>
                  <a:gd name="connsiteX8" fmla="*/ 7889 w 10000"/>
                  <a:gd name="connsiteY8" fmla="*/ 160 h 10141"/>
                  <a:gd name="connsiteX9" fmla="*/ 7841 w 10000"/>
                  <a:gd name="connsiteY9" fmla="*/ 160 h 10141"/>
                  <a:gd name="connsiteX10" fmla="*/ 7793 w 10000"/>
                  <a:gd name="connsiteY10" fmla="*/ 173 h 10141"/>
                  <a:gd name="connsiteX11" fmla="*/ 7745 w 10000"/>
                  <a:gd name="connsiteY11" fmla="*/ 173 h 10141"/>
                  <a:gd name="connsiteX12" fmla="*/ 7697 w 10000"/>
                  <a:gd name="connsiteY12" fmla="*/ 185 h 10141"/>
                  <a:gd name="connsiteX13" fmla="*/ 7656 w 10000"/>
                  <a:gd name="connsiteY13" fmla="*/ 185 h 10141"/>
                  <a:gd name="connsiteX14" fmla="*/ 7596 w 10000"/>
                  <a:gd name="connsiteY14" fmla="*/ 185 h 10141"/>
                  <a:gd name="connsiteX15" fmla="*/ 7536 w 10000"/>
                  <a:gd name="connsiteY15" fmla="*/ 198 h 10141"/>
                  <a:gd name="connsiteX16" fmla="*/ 7476 w 10000"/>
                  <a:gd name="connsiteY16" fmla="*/ 198 h 10141"/>
                  <a:gd name="connsiteX17" fmla="*/ 7404 w 10000"/>
                  <a:gd name="connsiteY17" fmla="*/ 198 h 10141"/>
                  <a:gd name="connsiteX18" fmla="*/ 7344 w 10000"/>
                  <a:gd name="connsiteY18" fmla="*/ 211 h 10141"/>
                  <a:gd name="connsiteX19" fmla="*/ 7291 w 10000"/>
                  <a:gd name="connsiteY19" fmla="*/ 211 h 10141"/>
                  <a:gd name="connsiteX20" fmla="*/ 7231 w 10000"/>
                  <a:gd name="connsiteY20" fmla="*/ 223 h 10141"/>
                  <a:gd name="connsiteX21" fmla="*/ 7147 w 10000"/>
                  <a:gd name="connsiteY21" fmla="*/ 223 h 10141"/>
                  <a:gd name="connsiteX22" fmla="*/ 7075 w 10000"/>
                  <a:gd name="connsiteY22" fmla="*/ 236 h 10141"/>
                  <a:gd name="connsiteX23" fmla="*/ 7010 w 10000"/>
                  <a:gd name="connsiteY23" fmla="*/ 236 h 10141"/>
                  <a:gd name="connsiteX24" fmla="*/ 6926 w 10000"/>
                  <a:gd name="connsiteY24" fmla="*/ 249 h 10141"/>
                  <a:gd name="connsiteX25" fmla="*/ 6854 w 10000"/>
                  <a:gd name="connsiteY25" fmla="*/ 261 h 10141"/>
                  <a:gd name="connsiteX26" fmla="*/ 6770 w 10000"/>
                  <a:gd name="connsiteY26" fmla="*/ 274 h 10141"/>
                  <a:gd name="connsiteX27" fmla="*/ 6705 w 10000"/>
                  <a:gd name="connsiteY27" fmla="*/ 274 h 10141"/>
                  <a:gd name="connsiteX28" fmla="*/ 6621 w 10000"/>
                  <a:gd name="connsiteY28" fmla="*/ 286 h 10141"/>
                  <a:gd name="connsiteX29" fmla="*/ 6537 w 10000"/>
                  <a:gd name="connsiteY29" fmla="*/ 286 h 10141"/>
                  <a:gd name="connsiteX30" fmla="*/ 6453 w 10000"/>
                  <a:gd name="connsiteY30" fmla="*/ 299 h 10141"/>
                  <a:gd name="connsiteX31" fmla="*/ 6364 w 10000"/>
                  <a:gd name="connsiteY31" fmla="*/ 312 h 10141"/>
                  <a:gd name="connsiteX32" fmla="*/ 6280 w 10000"/>
                  <a:gd name="connsiteY32" fmla="*/ 324 h 10141"/>
                  <a:gd name="connsiteX33" fmla="*/ 6184 w 10000"/>
                  <a:gd name="connsiteY33" fmla="*/ 337 h 10141"/>
                  <a:gd name="connsiteX34" fmla="*/ 6100 w 10000"/>
                  <a:gd name="connsiteY34" fmla="*/ 350 h 10141"/>
                  <a:gd name="connsiteX35" fmla="*/ 6011 w 10000"/>
                  <a:gd name="connsiteY35" fmla="*/ 350 h 10141"/>
                  <a:gd name="connsiteX36" fmla="*/ 5927 w 10000"/>
                  <a:gd name="connsiteY36" fmla="*/ 362 h 10141"/>
                  <a:gd name="connsiteX37" fmla="*/ 5831 w 10000"/>
                  <a:gd name="connsiteY37" fmla="*/ 375 h 10141"/>
                  <a:gd name="connsiteX38" fmla="*/ 5742 w 10000"/>
                  <a:gd name="connsiteY38" fmla="*/ 388 h 10141"/>
                  <a:gd name="connsiteX39" fmla="*/ 5658 w 10000"/>
                  <a:gd name="connsiteY39" fmla="*/ 388 h 10141"/>
                  <a:gd name="connsiteX40" fmla="*/ 5562 w 10000"/>
                  <a:gd name="connsiteY40" fmla="*/ 400 h 10141"/>
                  <a:gd name="connsiteX41" fmla="*/ 5467 w 10000"/>
                  <a:gd name="connsiteY41" fmla="*/ 413 h 10141"/>
                  <a:gd name="connsiteX42" fmla="*/ 5377 w 10000"/>
                  <a:gd name="connsiteY42" fmla="*/ 426 h 10141"/>
                  <a:gd name="connsiteX43" fmla="*/ 5281 w 10000"/>
                  <a:gd name="connsiteY43" fmla="*/ 426 h 10141"/>
                  <a:gd name="connsiteX44" fmla="*/ 5185 w 10000"/>
                  <a:gd name="connsiteY44" fmla="*/ 451 h 10141"/>
                  <a:gd name="connsiteX45" fmla="*/ 5096 w 10000"/>
                  <a:gd name="connsiteY45" fmla="*/ 464 h 10141"/>
                  <a:gd name="connsiteX46" fmla="*/ 5000 w 10000"/>
                  <a:gd name="connsiteY46" fmla="*/ 470 h 10141"/>
                  <a:gd name="connsiteX47" fmla="*/ 4904 w 10000"/>
                  <a:gd name="connsiteY47" fmla="*/ 470 h 10141"/>
                  <a:gd name="connsiteX48" fmla="*/ 4809 w 10000"/>
                  <a:gd name="connsiteY48" fmla="*/ 483 h 10141"/>
                  <a:gd name="connsiteX49" fmla="*/ 4719 w 10000"/>
                  <a:gd name="connsiteY49" fmla="*/ 495 h 10141"/>
                  <a:gd name="connsiteX50" fmla="*/ 4623 w 10000"/>
                  <a:gd name="connsiteY50" fmla="*/ 508 h 10141"/>
                  <a:gd name="connsiteX51" fmla="*/ 4528 w 10000"/>
                  <a:gd name="connsiteY51" fmla="*/ 521 h 10141"/>
                  <a:gd name="connsiteX52" fmla="*/ 4438 w 10000"/>
                  <a:gd name="connsiteY52" fmla="*/ 533 h 10141"/>
                  <a:gd name="connsiteX53" fmla="*/ 4354 w 10000"/>
                  <a:gd name="connsiteY53" fmla="*/ 546 h 10141"/>
                  <a:gd name="connsiteX54" fmla="*/ 4258 w 10000"/>
                  <a:gd name="connsiteY54" fmla="*/ 558 h 10141"/>
                  <a:gd name="connsiteX55" fmla="*/ 4163 w 10000"/>
                  <a:gd name="connsiteY55" fmla="*/ 571 h 10141"/>
                  <a:gd name="connsiteX56" fmla="*/ 4073 w 10000"/>
                  <a:gd name="connsiteY56" fmla="*/ 584 h 10141"/>
                  <a:gd name="connsiteX57" fmla="*/ 3977 w 10000"/>
                  <a:gd name="connsiteY57" fmla="*/ 596 h 10141"/>
                  <a:gd name="connsiteX58" fmla="*/ 3882 w 10000"/>
                  <a:gd name="connsiteY58" fmla="*/ 609 h 10141"/>
                  <a:gd name="connsiteX59" fmla="*/ 3804 w 10000"/>
                  <a:gd name="connsiteY59" fmla="*/ 622 h 10141"/>
                  <a:gd name="connsiteX60" fmla="*/ 3720 w 10000"/>
                  <a:gd name="connsiteY60" fmla="*/ 634 h 10141"/>
                  <a:gd name="connsiteX61" fmla="*/ 3624 w 10000"/>
                  <a:gd name="connsiteY61" fmla="*/ 647 h 10141"/>
                  <a:gd name="connsiteX62" fmla="*/ 3541 w 10000"/>
                  <a:gd name="connsiteY62" fmla="*/ 660 h 10141"/>
                  <a:gd name="connsiteX63" fmla="*/ 3463 w 10000"/>
                  <a:gd name="connsiteY63" fmla="*/ 672 h 10141"/>
                  <a:gd name="connsiteX64" fmla="*/ 3367 w 10000"/>
                  <a:gd name="connsiteY64" fmla="*/ 685 h 10141"/>
                  <a:gd name="connsiteX65" fmla="*/ 3283 w 10000"/>
                  <a:gd name="connsiteY65" fmla="*/ 685 h 10141"/>
                  <a:gd name="connsiteX66" fmla="*/ 3194 w 10000"/>
                  <a:gd name="connsiteY66" fmla="*/ 698 h 10141"/>
                  <a:gd name="connsiteX67" fmla="*/ 3110 w 10000"/>
                  <a:gd name="connsiteY67" fmla="*/ 723 h 10141"/>
                  <a:gd name="connsiteX68" fmla="*/ 3014 w 10000"/>
                  <a:gd name="connsiteY68" fmla="*/ 736 h 10141"/>
                  <a:gd name="connsiteX69" fmla="*/ 2931 w 10000"/>
                  <a:gd name="connsiteY69" fmla="*/ 736 h 10141"/>
                  <a:gd name="connsiteX70" fmla="*/ 2853 w 10000"/>
                  <a:gd name="connsiteY70" fmla="*/ 748 h 10141"/>
                  <a:gd name="connsiteX71" fmla="*/ 2757 w 10000"/>
                  <a:gd name="connsiteY71" fmla="*/ 761 h 10141"/>
                  <a:gd name="connsiteX72" fmla="*/ 2673 w 10000"/>
                  <a:gd name="connsiteY72" fmla="*/ 774 h 10141"/>
                  <a:gd name="connsiteX73" fmla="*/ 2590 w 10000"/>
                  <a:gd name="connsiteY73" fmla="*/ 786 h 10141"/>
                  <a:gd name="connsiteX74" fmla="*/ 2512 w 10000"/>
                  <a:gd name="connsiteY74" fmla="*/ 799 h 10141"/>
                  <a:gd name="connsiteX75" fmla="*/ 2428 w 10000"/>
                  <a:gd name="connsiteY75" fmla="*/ 805 h 10141"/>
                  <a:gd name="connsiteX76" fmla="*/ 2344 w 10000"/>
                  <a:gd name="connsiteY76" fmla="*/ 818 h 10141"/>
                  <a:gd name="connsiteX77" fmla="*/ 2261 w 10000"/>
                  <a:gd name="connsiteY77" fmla="*/ 830 h 10141"/>
                  <a:gd name="connsiteX78" fmla="*/ 2183 w 10000"/>
                  <a:gd name="connsiteY78" fmla="*/ 843 h 10141"/>
                  <a:gd name="connsiteX79" fmla="*/ 2099 w 10000"/>
                  <a:gd name="connsiteY79" fmla="*/ 843 h 10141"/>
                  <a:gd name="connsiteX80" fmla="*/ 2028 w 10000"/>
                  <a:gd name="connsiteY80" fmla="*/ 868 h 10141"/>
                  <a:gd name="connsiteX81" fmla="*/ 1944 w 10000"/>
                  <a:gd name="connsiteY81" fmla="*/ 881 h 10141"/>
                  <a:gd name="connsiteX82" fmla="*/ 1866 w 10000"/>
                  <a:gd name="connsiteY82" fmla="*/ 894 h 10141"/>
                  <a:gd name="connsiteX83" fmla="*/ 1794 w 10000"/>
                  <a:gd name="connsiteY83" fmla="*/ 894 h 10141"/>
                  <a:gd name="connsiteX84" fmla="*/ 1722 w 10000"/>
                  <a:gd name="connsiteY84" fmla="*/ 919 h 10141"/>
                  <a:gd name="connsiteX85" fmla="*/ 1639 w 10000"/>
                  <a:gd name="connsiteY85" fmla="*/ 919 h 10141"/>
                  <a:gd name="connsiteX86" fmla="*/ 1573 w 10000"/>
                  <a:gd name="connsiteY86" fmla="*/ 932 h 10141"/>
                  <a:gd name="connsiteX87" fmla="*/ 1501 w 10000"/>
                  <a:gd name="connsiteY87" fmla="*/ 944 h 10141"/>
                  <a:gd name="connsiteX88" fmla="*/ 1429 w 10000"/>
                  <a:gd name="connsiteY88" fmla="*/ 957 h 10141"/>
                  <a:gd name="connsiteX89" fmla="*/ 1358 w 10000"/>
                  <a:gd name="connsiteY89" fmla="*/ 957 h 10141"/>
                  <a:gd name="connsiteX90" fmla="*/ 1292 w 10000"/>
                  <a:gd name="connsiteY90" fmla="*/ 982 h 10141"/>
                  <a:gd name="connsiteX91" fmla="*/ 1232 w 10000"/>
                  <a:gd name="connsiteY91" fmla="*/ 995 h 10141"/>
                  <a:gd name="connsiteX92" fmla="*/ 1160 w 10000"/>
                  <a:gd name="connsiteY92" fmla="*/ 1008 h 10141"/>
                  <a:gd name="connsiteX93" fmla="*/ 1089 w 10000"/>
                  <a:gd name="connsiteY93" fmla="*/ 1008 h 10141"/>
                  <a:gd name="connsiteX94" fmla="*/ 1029 w 10000"/>
                  <a:gd name="connsiteY94" fmla="*/ 1020 h 10141"/>
                  <a:gd name="connsiteX95" fmla="*/ 963 w 10000"/>
                  <a:gd name="connsiteY95" fmla="*/ 1020 h 10141"/>
                  <a:gd name="connsiteX96" fmla="*/ 903 w 10000"/>
                  <a:gd name="connsiteY96" fmla="*/ 1033 h 10141"/>
                  <a:gd name="connsiteX97" fmla="*/ 843 w 10000"/>
                  <a:gd name="connsiteY97" fmla="*/ 1033 h 10141"/>
                  <a:gd name="connsiteX98" fmla="*/ 783 w 10000"/>
                  <a:gd name="connsiteY98" fmla="*/ 1045 h 10141"/>
                  <a:gd name="connsiteX99" fmla="*/ 736 w 10000"/>
                  <a:gd name="connsiteY99" fmla="*/ 1058 h 10141"/>
                  <a:gd name="connsiteX100" fmla="*/ 688 w 10000"/>
                  <a:gd name="connsiteY100" fmla="*/ 1071 h 10141"/>
                  <a:gd name="connsiteX101" fmla="*/ 634 w 10000"/>
                  <a:gd name="connsiteY101" fmla="*/ 1071 h 10141"/>
                  <a:gd name="connsiteX102" fmla="*/ 574 w 10000"/>
                  <a:gd name="connsiteY102" fmla="*/ 1083 h 10141"/>
                  <a:gd name="connsiteX103" fmla="*/ 526 w 10000"/>
                  <a:gd name="connsiteY103" fmla="*/ 1083 h 10141"/>
                  <a:gd name="connsiteX104" fmla="*/ 478 w 10000"/>
                  <a:gd name="connsiteY104" fmla="*/ 1096 h 10141"/>
                  <a:gd name="connsiteX105" fmla="*/ 431 w 10000"/>
                  <a:gd name="connsiteY105" fmla="*/ 1096 h 10141"/>
                  <a:gd name="connsiteX106" fmla="*/ 383 w 10000"/>
                  <a:gd name="connsiteY106" fmla="*/ 1109 h 10141"/>
                  <a:gd name="connsiteX107" fmla="*/ 347 w 10000"/>
                  <a:gd name="connsiteY107" fmla="*/ 1109 h 10141"/>
                  <a:gd name="connsiteX108" fmla="*/ 317 w 10000"/>
                  <a:gd name="connsiteY108" fmla="*/ 1121 h 10141"/>
                  <a:gd name="connsiteX109" fmla="*/ 281 w 10000"/>
                  <a:gd name="connsiteY109" fmla="*/ 1121 h 10141"/>
                  <a:gd name="connsiteX110" fmla="*/ 233 w 10000"/>
                  <a:gd name="connsiteY110" fmla="*/ 1134 h 10141"/>
                  <a:gd name="connsiteX111" fmla="*/ 209 w 10000"/>
                  <a:gd name="connsiteY111" fmla="*/ 1134 h 10141"/>
                  <a:gd name="connsiteX112" fmla="*/ 173 w 10000"/>
                  <a:gd name="connsiteY112" fmla="*/ 1134 h 10141"/>
                  <a:gd name="connsiteX113" fmla="*/ 114 w 10000"/>
                  <a:gd name="connsiteY113" fmla="*/ 1140 h 10141"/>
                  <a:gd name="connsiteX114" fmla="*/ 78 w 10000"/>
                  <a:gd name="connsiteY114" fmla="*/ 1153 h 10141"/>
                  <a:gd name="connsiteX115" fmla="*/ 42 w 10000"/>
                  <a:gd name="connsiteY115" fmla="*/ 1153 h 10141"/>
                  <a:gd name="connsiteX116" fmla="*/ 24 w 10000"/>
                  <a:gd name="connsiteY116" fmla="*/ 1166 h 10141"/>
                  <a:gd name="connsiteX117" fmla="*/ 0 w 10000"/>
                  <a:gd name="connsiteY117" fmla="*/ 1166 h 10141"/>
                  <a:gd name="connsiteX118" fmla="*/ 0 w 10000"/>
                  <a:gd name="connsiteY118" fmla="*/ 1166 h 10141"/>
                  <a:gd name="connsiteX119" fmla="*/ 0 w 10000"/>
                  <a:gd name="connsiteY119" fmla="*/ 1178 h 10141"/>
                  <a:gd name="connsiteX120" fmla="*/ 12 w 10000"/>
                  <a:gd name="connsiteY120" fmla="*/ 1204 h 10141"/>
                  <a:gd name="connsiteX121" fmla="*/ 12 w 10000"/>
                  <a:gd name="connsiteY121" fmla="*/ 1229 h 10141"/>
                  <a:gd name="connsiteX122" fmla="*/ 24 w 10000"/>
                  <a:gd name="connsiteY122" fmla="*/ 1254 h 10141"/>
                  <a:gd name="connsiteX123" fmla="*/ 30 w 10000"/>
                  <a:gd name="connsiteY123" fmla="*/ 1292 h 10141"/>
                  <a:gd name="connsiteX124" fmla="*/ 42 w 10000"/>
                  <a:gd name="connsiteY124" fmla="*/ 1330 h 10141"/>
                  <a:gd name="connsiteX125" fmla="*/ 54 w 10000"/>
                  <a:gd name="connsiteY125" fmla="*/ 1355 h 10141"/>
                  <a:gd name="connsiteX126" fmla="*/ 66 w 10000"/>
                  <a:gd name="connsiteY126" fmla="*/ 1406 h 10141"/>
                  <a:gd name="connsiteX127" fmla="*/ 78 w 10000"/>
                  <a:gd name="connsiteY127" fmla="*/ 1457 h 10141"/>
                  <a:gd name="connsiteX128" fmla="*/ 90 w 10000"/>
                  <a:gd name="connsiteY128" fmla="*/ 1501 h 10141"/>
                  <a:gd name="connsiteX129" fmla="*/ 102 w 10000"/>
                  <a:gd name="connsiteY129" fmla="*/ 1564 h 10141"/>
                  <a:gd name="connsiteX130" fmla="*/ 126 w 10000"/>
                  <a:gd name="connsiteY130" fmla="*/ 1627 h 10141"/>
                  <a:gd name="connsiteX131" fmla="*/ 150 w 10000"/>
                  <a:gd name="connsiteY131" fmla="*/ 1691 h 10141"/>
                  <a:gd name="connsiteX132" fmla="*/ 173 w 10000"/>
                  <a:gd name="connsiteY132" fmla="*/ 1767 h 10141"/>
                  <a:gd name="connsiteX133" fmla="*/ 185 w 10000"/>
                  <a:gd name="connsiteY133" fmla="*/ 1823 h 10141"/>
                  <a:gd name="connsiteX134" fmla="*/ 209 w 10000"/>
                  <a:gd name="connsiteY134" fmla="*/ 1899 h 10141"/>
                  <a:gd name="connsiteX135" fmla="*/ 221 w 10000"/>
                  <a:gd name="connsiteY135" fmla="*/ 1975 h 10141"/>
                  <a:gd name="connsiteX136" fmla="*/ 245 w 10000"/>
                  <a:gd name="connsiteY136" fmla="*/ 2064 h 10141"/>
                  <a:gd name="connsiteX137" fmla="*/ 269 w 10000"/>
                  <a:gd name="connsiteY137" fmla="*/ 2133 h 10141"/>
                  <a:gd name="connsiteX138" fmla="*/ 305 w 10000"/>
                  <a:gd name="connsiteY138" fmla="*/ 2235 h 10141"/>
                  <a:gd name="connsiteX139" fmla="*/ 329 w 10000"/>
                  <a:gd name="connsiteY139" fmla="*/ 2311 h 10141"/>
                  <a:gd name="connsiteX140" fmla="*/ 347 w 10000"/>
                  <a:gd name="connsiteY140" fmla="*/ 2412 h 10141"/>
                  <a:gd name="connsiteX141" fmla="*/ 371 w 10000"/>
                  <a:gd name="connsiteY141" fmla="*/ 2507 h 10141"/>
                  <a:gd name="connsiteX142" fmla="*/ 395 w 10000"/>
                  <a:gd name="connsiteY142" fmla="*/ 2608 h 10141"/>
                  <a:gd name="connsiteX143" fmla="*/ 431 w 10000"/>
                  <a:gd name="connsiteY143" fmla="*/ 2696 h 10141"/>
                  <a:gd name="connsiteX144" fmla="*/ 455 w 10000"/>
                  <a:gd name="connsiteY144" fmla="*/ 2791 h 10141"/>
                  <a:gd name="connsiteX145" fmla="*/ 490 w 10000"/>
                  <a:gd name="connsiteY145" fmla="*/ 2892 h 10141"/>
                  <a:gd name="connsiteX146" fmla="*/ 514 w 10000"/>
                  <a:gd name="connsiteY146" fmla="*/ 3006 h 10141"/>
                  <a:gd name="connsiteX147" fmla="*/ 550 w 10000"/>
                  <a:gd name="connsiteY147" fmla="*/ 3107 h 10141"/>
                  <a:gd name="connsiteX148" fmla="*/ 586 w 10000"/>
                  <a:gd name="connsiteY148" fmla="*/ 3228 h 10141"/>
                  <a:gd name="connsiteX149" fmla="*/ 610 w 10000"/>
                  <a:gd name="connsiteY149" fmla="*/ 3329 h 10141"/>
                  <a:gd name="connsiteX150" fmla="*/ 646 w 10000"/>
                  <a:gd name="connsiteY150" fmla="*/ 3443 h 10141"/>
                  <a:gd name="connsiteX151" fmla="*/ 676 w 10000"/>
                  <a:gd name="connsiteY151" fmla="*/ 3538 h 10141"/>
                  <a:gd name="connsiteX152" fmla="*/ 712 w 10000"/>
                  <a:gd name="connsiteY152" fmla="*/ 3664 h 10141"/>
                  <a:gd name="connsiteX153" fmla="*/ 736 w 10000"/>
                  <a:gd name="connsiteY153" fmla="*/ 3778 h 10141"/>
                  <a:gd name="connsiteX154" fmla="*/ 772 w 10000"/>
                  <a:gd name="connsiteY154" fmla="*/ 3885 h 10141"/>
                  <a:gd name="connsiteX155" fmla="*/ 807 w 10000"/>
                  <a:gd name="connsiteY155" fmla="*/ 4012 h 10141"/>
                  <a:gd name="connsiteX156" fmla="*/ 843 w 10000"/>
                  <a:gd name="connsiteY156" fmla="*/ 4119 h 10141"/>
                  <a:gd name="connsiteX157" fmla="*/ 867 w 10000"/>
                  <a:gd name="connsiteY157" fmla="*/ 4233 h 10141"/>
                  <a:gd name="connsiteX158" fmla="*/ 903 w 10000"/>
                  <a:gd name="connsiteY158" fmla="*/ 4360 h 10141"/>
                  <a:gd name="connsiteX159" fmla="*/ 927 w 10000"/>
                  <a:gd name="connsiteY159" fmla="*/ 4467 h 10141"/>
                  <a:gd name="connsiteX160" fmla="*/ 975 w 10000"/>
                  <a:gd name="connsiteY160" fmla="*/ 4581 h 10141"/>
                  <a:gd name="connsiteX161" fmla="*/ 993 w 10000"/>
                  <a:gd name="connsiteY161" fmla="*/ 4708 h 10141"/>
                  <a:gd name="connsiteX162" fmla="*/ 1029 w 10000"/>
                  <a:gd name="connsiteY162" fmla="*/ 4815 h 10141"/>
                  <a:gd name="connsiteX163" fmla="*/ 1065 w 10000"/>
                  <a:gd name="connsiteY163" fmla="*/ 4942 h 10141"/>
                  <a:gd name="connsiteX164" fmla="*/ 1100 w 10000"/>
                  <a:gd name="connsiteY164" fmla="*/ 5068 h 10141"/>
                  <a:gd name="connsiteX165" fmla="*/ 1136 w 10000"/>
                  <a:gd name="connsiteY165" fmla="*/ 5176 h 10141"/>
                  <a:gd name="connsiteX166" fmla="*/ 1160 w 10000"/>
                  <a:gd name="connsiteY166" fmla="*/ 5290 h 10141"/>
                  <a:gd name="connsiteX167" fmla="*/ 1196 w 10000"/>
                  <a:gd name="connsiteY167" fmla="*/ 5403 h 10141"/>
                  <a:gd name="connsiteX168" fmla="*/ 1232 w 10000"/>
                  <a:gd name="connsiteY168" fmla="*/ 5511 h 10141"/>
                  <a:gd name="connsiteX169" fmla="*/ 1256 w 10000"/>
                  <a:gd name="connsiteY169" fmla="*/ 5625 h 10141"/>
                  <a:gd name="connsiteX170" fmla="*/ 1292 w 10000"/>
                  <a:gd name="connsiteY170" fmla="*/ 5739 h 10141"/>
                  <a:gd name="connsiteX171" fmla="*/ 1322 w 10000"/>
                  <a:gd name="connsiteY171" fmla="*/ 5846 h 10141"/>
                  <a:gd name="connsiteX172" fmla="*/ 1358 w 10000"/>
                  <a:gd name="connsiteY172" fmla="*/ 5973 h 10141"/>
                  <a:gd name="connsiteX173" fmla="*/ 1382 w 10000"/>
                  <a:gd name="connsiteY173" fmla="*/ 6074 h 10141"/>
                  <a:gd name="connsiteX174" fmla="*/ 1406 w 10000"/>
                  <a:gd name="connsiteY174" fmla="*/ 6169 h 10141"/>
                  <a:gd name="connsiteX175" fmla="*/ 1441 w 10000"/>
                  <a:gd name="connsiteY175" fmla="*/ 6283 h 10141"/>
                  <a:gd name="connsiteX176" fmla="*/ 1477 w 10000"/>
                  <a:gd name="connsiteY176" fmla="*/ 6397 h 10141"/>
                  <a:gd name="connsiteX177" fmla="*/ 1501 w 10000"/>
                  <a:gd name="connsiteY177" fmla="*/ 6479 h 10141"/>
                  <a:gd name="connsiteX178" fmla="*/ 1525 w 10000"/>
                  <a:gd name="connsiteY178" fmla="*/ 6580 h 10141"/>
                  <a:gd name="connsiteX179" fmla="*/ 1549 w 10000"/>
                  <a:gd name="connsiteY179" fmla="*/ 6681 h 10141"/>
                  <a:gd name="connsiteX180" fmla="*/ 1585 w 10000"/>
                  <a:gd name="connsiteY180" fmla="*/ 6789 h 10141"/>
                  <a:gd name="connsiteX181" fmla="*/ 1609 w 10000"/>
                  <a:gd name="connsiteY181" fmla="*/ 6865 h 10141"/>
                  <a:gd name="connsiteX182" fmla="*/ 1627 w 10000"/>
                  <a:gd name="connsiteY182" fmla="*/ 6966 h 10141"/>
                  <a:gd name="connsiteX183" fmla="*/ 1651 w 10000"/>
                  <a:gd name="connsiteY183" fmla="*/ 7054 h 10141"/>
                  <a:gd name="connsiteX184" fmla="*/ 1675 w 10000"/>
                  <a:gd name="connsiteY184" fmla="*/ 7149 h 10141"/>
                  <a:gd name="connsiteX185" fmla="*/ 1687 w 10000"/>
                  <a:gd name="connsiteY185" fmla="*/ 7238 h 10141"/>
                  <a:gd name="connsiteX186" fmla="*/ 1722 w 10000"/>
                  <a:gd name="connsiteY186" fmla="*/ 7326 h 10141"/>
                  <a:gd name="connsiteX187" fmla="*/ 1746 w 10000"/>
                  <a:gd name="connsiteY187" fmla="*/ 7415 h 10141"/>
                  <a:gd name="connsiteX188" fmla="*/ 1770 w 10000"/>
                  <a:gd name="connsiteY188" fmla="*/ 7497 h 10141"/>
                  <a:gd name="connsiteX189" fmla="*/ 1782 w 10000"/>
                  <a:gd name="connsiteY189" fmla="*/ 7586 h 10141"/>
                  <a:gd name="connsiteX190" fmla="*/ 1806 w 10000"/>
                  <a:gd name="connsiteY190" fmla="*/ 7662 h 10141"/>
                  <a:gd name="connsiteX191" fmla="*/ 1818 w 10000"/>
                  <a:gd name="connsiteY191" fmla="*/ 7750 h 10141"/>
                  <a:gd name="connsiteX192" fmla="*/ 1854 w 10000"/>
                  <a:gd name="connsiteY192" fmla="*/ 7832 h 10141"/>
                  <a:gd name="connsiteX193" fmla="*/ 1866 w 10000"/>
                  <a:gd name="connsiteY193" fmla="*/ 7908 h 10141"/>
                  <a:gd name="connsiteX194" fmla="*/ 1890 w 10000"/>
                  <a:gd name="connsiteY194" fmla="*/ 7997 h 10141"/>
                  <a:gd name="connsiteX195" fmla="*/ 1902 w 10000"/>
                  <a:gd name="connsiteY195" fmla="*/ 8073 h 10141"/>
                  <a:gd name="connsiteX196" fmla="*/ 1926 w 10000"/>
                  <a:gd name="connsiteY196" fmla="*/ 8155 h 10141"/>
                  <a:gd name="connsiteX197" fmla="*/ 1938 w 10000"/>
                  <a:gd name="connsiteY197" fmla="*/ 8218 h 10141"/>
                  <a:gd name="connsiteX198" fmla="*/ 1956 w 10000"/>
                  <a:gd name="connsiteY198" fmla="*/ 8294 h 10141"/>
                  <a:gd name="connsiteX199" fmla="*/ 1968 w 10000"/>
                  <a:gd name="connsiteY199" fmla="*/ 8370 h 10141"/>
                  <a:gd name="connsiteX200" fmla="*/ 1992 w 10000"/>
                  <a:gd name="connsiteY200" fmla="*/ 8440 h 10141"/>
                  <a:gd name="connsiteX201" fmla="*/ 2004 w 10000"/>
                  <a:gd name="connsiteY201" fmla="*/ 8503 h 10141"/>
                  <a:gd name="connsiteX202" fmla="*/ 2016 w 10000"/>
                  <a:gd name="connsiteY202" fmla="*/ 8579 h 10141"/>
                  <a:gd name="connsiteX203" fmla="*/ 2028 w 10000"/>
                  <a:gd name="connsiteY203" fmla="*/ 8655 h 10141"/>
                  <a:gd name="connsiteX204" fmla="*/ 2051 w 10000"/>
                  <a:gd name="connsiteY204" fmla="*/ 8718 h 10141"/>
                  <a:gd name="connsiteX205" fmla="*/ 2051 w 10000"/>
                  <a:gd name="connsiteY205" fmla="*/ 8775 h 10141"/>
                  <a:gd name="connsiteX206" fmla="*/ 2075 w 10000"/>
                  <a:gd name="connsiteY206" fmla="*/ 8838 h 10141"/>
                  <a:gd name="connsiteX207" fmla="*/ 2075 w 10000"/>
                  <a:gd name="connsiteY207" fmla="*/ 8901 h 10141"/>
                  <a:gd name="connsiteX208" fmla="*/ 2099 w 10000"/>
                  <a:gd name="connsiteY208" fmla="*/ 8977 h 10141"/>
                  <a:gd name="connsiteX209" fmla="*/ 2111 w 10000"/>
                  <a:gd name="connsiteY209" fmla="*/ 9028 h 10141"/>
                  <a:gd name="connsiteX210" fmla="*/ 2123 w 10000"/>
                  <a:gd name="connsiteY210" fmla="*/ 9085 h 10141"/>
                  <a:gd name="connsiteX211" fmla="*/ 2135 w 10000"/>
                  <a:gd name="connsiteY211" fmla="*/ 9148 h 10141"/>
                  <a:gd name="connsiteX212" fmla="*/ 2147 w 10000"/>
                  <a:gd name="connsiteY212" fmla="*/ 9211 h 10141"/>
                  <a:gd name="connsiteX213" fmla="*/ 2159 w 10000"/>
                  <a:gd name="connsiteY213" fmla="*/ 9262 h 10141"/>
                  <a:gd name="connsiteX214" fmla="*/ 2159 w 10000"/>
                  <a:gd name="connsiteY214" fmla="*/ 9312 h 10141"/>
                  <a:gd name="connsiteX215" fmla="*/ 2171 w 10000"/>
                  <a:gd name="connsiteY215" fmla="*/ 9363 h 10141"/>
                  <a:gd name="connsiteX216" fmla="*/ 2183 w 10000"/>
                  <a:gd name="connsiteY216" fmla="*/ 9407 h 10141"/>
                  <a:gd name="connsiteX217" fmla="*/ 2183 w 10000"/>
                  <a:gd name="connsiteY217" fmla="*/ 9458 h 10141"/>
                  <a:gd name="connsiteX218" fmla="*/ 2195 w 10000"/>
                  <a:gd name="connsiteY218" fmla="*/ 9508 h 10141"/>
                  <a:gd name="connsiteX219" fmla="*/ 2195 w 10000"/>
                  <a:gd name="connsiteY219" fmla="*/ 9546 h 10141"/>
                  <a:gd name="connsiteX220" fmla="*/ 2207 w 10000"/>
                  <a:gd name="connsiteY220" fmla="*/ 9597 h 10141"/>
                  <a:gd name="connsiteX221" fmla="*/ 2207 w 10000"/>
                  <a:gd name="connsiteY221" fmla="*/ 9635 h 10141"/>
                  <a:gd name="connsiteX222" fmla="*/ 2219 w 10000"/>
                  <a:gd name="connsiteY222" fmla="*/ 9673 h 10141"/>
                  <a:gd name="connsiteX223" fmla="*/ 2219 w 10000"/>
                  <a:gd name="connsiteY223" fmla="*/ 9711 h 10141"/>
                  <a:gd name="connsiteX224" fmla="*/ 2243 w 10000"/>
                  <a:gd name="connsiteY224" fmla="*/ 9755 h 10141"/>
                  <a:gd name="connsiteX225" fmla="*/ 2243 w 10000"/>
                  <a:gd name="connsiteY225" fmla="*/ 9780 h 10141"/>
                  <a:gd name="connsiteX226" fmla="*/ 2255 w 10000"/>
                  <a:gd name="connsiteY226" fmla="*/ 9818 h 10141"/>
                  <a:gd name="connsiteX227" fmla="*/ 2255 w 10000"/>
                  <a:gd name="connsiteY227" fmla="*/ 9856 h 10141"/>
                  <a:gd name="connsiteX228" fmla="*/ 2261 w 10000"/>
                  <a:gd name="connsiteY228" fmla="*/ 9894 h 10141"/>
                  <a:gd name="connsiteX229" fmla="*/ 2261 w 10000"/>
                  <a:gd name="connsiteY229" fmla="*/ 9945 h 10141"/>
                  <a:gd name="connsiteX230" fmla="*/ 2273 w 10000"/>
                  <a:gd name="connsiteY230" fmla="*/ 9996 h 10141"/>
                  <a:gd name="connsiteX231" fmla="*/ 2273 w 10000"/>
                  <a:gd name="connsiteY231" fmla="*/ 10033 h 10141"/>
                  <a:gd name="connsiteX232" fmla="*/ 2285 w 10000"/>
                  <a:gd name="connsiteY232" fmla="*/ 10071 h 10141"/>
                  <a:gd name="connsiteX233" fmla="*/ 2285 w 10000"/>
                  <a:gd name="connsiteY233" fmla="*/ 10116 h 10141"/>
                  <a:gd name="connsiteX234" fmla="*/ 2297 w 10000"/>
                  <a:gd name="connsiteY234" fmla="*/ 10141 h 10141"/>
                  <a:gd name="connsiteX235" fmla="*/ 2297 w 10000"/>
                  <a:gd name="connsiteY235" fmla="*/ 10128 h 10141"/>
                  <a:gd name="connsiteX236" fmla="*/ 2309 w 10000"/>
                  <a:gd name="connsiteY236" fmla="*/ 10116 h 10141"/>
                  <a:gd name="connsiteX237" fmla="*/ 2333 w 10000"/>
                  <a:gd name="connsiteY237" fmla="*/ 10103 h 10141"/>
                  <a:gd name="connsiteX238" fmla="*/ 2380 w 10000"/>
                  <a:gd name="connsiteY238" fmla="*/ 10103 h 10141"/>
                  <a:gd name="connsiteX239" fmla="*/ 2416 w 10000"/>
                  <a:gd name="connsiteY239" fmla="*/ 10078 h 10141"/>
                  <a:gd name="connsiteX240" fmla="*/ 2476 w 10000"/>
                  <a:gd name="connsiteY240" fmla="*/ 10071 h 10141"/>
                  <a:gd name="connsiteX241" fmla="*/ 2500 w 10000"/>
                  <a:gd name="connsiteY241" fmla="*/ 10059 h 10141"/>
                  <a:gd name="connsiteX242" fmla="*/ 2548 w 10000"/>
                  <a:gd name="connsiteY242" fmla="*/ 10059 h 10141"/>
                  <a:gd name="connsiteX243" fmla="*/ 2578 w 10000"/>
                  <a:gd name="connsiteY243" fmla="*/ 10046 h 10141"/>
                  <a:gd name="connsiteX244" fmla="*/ 2626 w 10000"/>
                  <a:gd name="connsiteY244" fmla="*/ 10033 h 10141"/>
                  <a:gd name="connsiteX245" fmla="*/ 2661 w 10000"/>
                  <a:gd name="connsiteY245" fmla="*/ 10021 h 10141"/>
                  <a:gd name="connsiteX246" fmla="*/ 2697 w 10000"/>
                  <a:gd name="connsiteY246" fmla="*/ 9996 h 10141"/>
                  <a:gd name="connsiteX247" fmla="*/ 2745 w 10000"/>
                  <a:gd name="connsiteY247" fmla="*/ 9983 h 10141"/>
                  <a:gd name="connsiteX248" fmla="*/ 2793 w 10000"/>
                  <a:gd name="connsiteY248" fmla="*/ 9970 h 10141"/>
                  <a:gd name="connsiteX249" fmla="*/ 2841 w 10000"/>
                  <a:gd name="connsiteY249" fmla="*/ 9958 h 10141"/>
                  <a:gd name="connsiteX250" fmla="*/ 2889 w 10000"/>
                  <a:gd name="connsiteY250" fmla="*/ 9945 h 10141"/>
                  <a:gd name="connsiteX251" fmla="*/ 2943 w 10000"/>
                  <a:gd name="connsiteY251" fmla="*/ 9932 h 10141"/>
                  <a:gd name="connsiteX252" fmla="*/ 2990 w 10000"/>
                  <a:gd name="connsiteY252" fmla="*/ 9920 h 10141"/>
                  <a:gd name="connsiteX253" fmla="*/ 3050 w 10000"/>
                  <a:gd name="connsiteY253" fmla="*/ 9894 h 10141"/>
                  <a:gd name="connsiteX254" fmla="*/ 3110 w 10000"/>
                  <a:gd name="connsiteY254" fmla="*/ 9882 h 10141"/>
                  <a:gd name="connsiteX255" fmla="*/ 3170 w 10000"/>
                  <a:gd name="connsiteY255" fmla="*/ 9869 h 10141"/>
                  <a:gd name="connsiteX256" fmla="*/ 3224 w 10000"/>
                  <a:gd name="connsiteY256" fmla="*/ 9844 h 10141"/>
                  <a:gd name="connsiteX257" fmla="*/ 3283 w 10000"/>
                  <a:gd name="connsiteY257" fmla="*/ 9831 h 10141"/>
                  <a:gd name="connsiteX258" fmla="*/ 3355 w 10000"/>
                  <a:gd name="connsiteY258" fmla="*/ 9818 h 10141"/>
                  <a:gd name="connsiteX259" fmla="*/ 3415 w 10000"/>
                  <a:gd name="connsiteY259" fmla="*/ 9793 h 10141"/>
                  <a:gd name="connsiteX260" fmla="*/ 3487 w 10000"/>
                  <a:gd name="connsiteY260" fmla="*/ 9780 h 10141"/>
                  <a:gd name="connsiteX261" fmla="*/ 3553 w 10000"/>
                  <a:gd name="connsiteY261" fmla="*/ 9768 h 10141"/>
                  <a:gd name="connsiteX262" fmla="*/ 3612 w 10000"/>
                  <a:gd name="connsiteY262" fmla="*/ 9743 h 10141"/>
                  <a:gd name="connsiteX263" fmla="*/ 3696 w 10000"/>
                  <a:gd name="connsiteY263" fmla="*/ 9724 h 10141"/>
                  <a:gd name="connsiteX264" fmla="*/ 3768 w 10000"/>
                  <a:gd name="connsiteY264" fmla="*/ 9711 h 10141"/>
                  <a:gd name="connsiteX265" fmla="*/ 3840 w 10000"/>
                  <a:gd name="connsiteY265" fmla="*/ 9686 h 10141"/>
                  <a:gd name="connsiteX266" fmla="*/ 3906 w 10000"/>
                  <a:gd name="connsiteY266" fmla="*/ 9673 h 10141"/>
                  <a:gd name="connsiteX267" fmla="*/ 3977 w 10000"/>
                  <a:gd name="connsiteY267" fmla="*/ 9648 h 10141"/>
                  <a:gd name="connsiteX268" fmla="*/ 4061 w 10000"/>
                  <a:gd name="connsiteY268" fmla="*/ 9635 h 10141"/>
                  <a:gd name="connsiteX269" fmla="*/ 4133 w 10000"/>
                  <a:gd name="connsiteY269" fmla="*/ 9610 h 10141"/>
                  <a:gd name="connsiteX270" fmla="*/ 4211 w 10000"/>
                  <a:gd name="connsiteY270" fmla="*/ 9584 h 10141"/>
                  <a:gd name="connsiteX271" fmla="*/ 4282 w 10000"/>
                  <a:gd name="connsiteY271" fmla="*/ 9572 h 10141"/>
                  <a:gd name="connsiteX272" fmla="*/ 4366 w 10000"/>
                  <a:gd name="connsiteY272" fmla="*/ 9546 h 10141"/>
                  <a:gd name="connsiteX273" fmla="*/ 4438 w 10000"/>
                  <a:gd name="connsiteY273" fmla="*/ 9534 h 10141"/>
                  <a:gd name="connsiteX274" fmla="*/ 4516 w 10000"/>
                  <a:gd name="connsiteY274" fmla="*/ 9508 h 10141"/>
                  <a:gd name="connsiteX275" fmla="*/ 4599 w 10000"/>
                  <a:gd name="connsiteY275" fmla="*/ 9496 h 10141"/>
                  <a:gd name="connsiteX276" fmla="*/ 4683 w 10000"/>
                  <a:gd name="connsiteY276" fmla="*/ 9483 h 10141"/>
                  <a:gd name="connsiteX277" fmla="*/ 4767 w 10000"/>
                  <a:gd name="connsiteY277" fmla="*/ 9458 h 10141"/>
                  <a:gd name="connsiteX278" fmla="*/ 4844 w 10000"/>
                  <a:gd name="connsiteY278" fmla="*/ 9433 h 10141"/>
                  <a:gd name="connsiteX279" fmla="*/ 4928 w 10000"/>
                  <a:gd name="connsiteY279" fmla="*/ 9420 h 10141"/>
                  <a:gd name="connsiteX280" fmla="*/ 5012 w 10000"/>
                  <a:gd name="connsiteY280" fmla="*/ 9401 h 10141"/>
                  <a:gd name="connsiteX281" fmla="*/ 5096 w 10000"/>
                  <a:gd name="connsiteY281" fmla="*/ 9388 h 10141"/>
                  <a:gd name="connsiteX282" fmla="*/ 5173 w 10000"/>
                  <a:gd name="connsiteY282" fmla="*/ 9376 h 10141"/>
                  <a:gd name="connsiteX283" fmla="*/ 5269 w 10000"/>
                  <a:gd name="connsiteY283" fmla="*/ 9350 h 10141"/>
                  <a:gd name="connsiteX284" fmla="*/ 5353 w 10000"/>
                  <a:gd name="connsiteY284" fmla="*/ 9338 h 10141"/>
                  <a:gd name="connsiteX285" fmla="*/ 5431 w 10000"/>
                  <a:gd name="connsiteY285" fmla="*/ 9312 h 10141"/>
                  <a:gd name="connsiteX286" fmla="*/ 5514 w 10000"/>
                  <a:gd name="connsiteY286" fmla="*/ 9300 h 10141"/>
                  <a:gd name="connsiteX287" fmla="*/ 5598 w 10000"/>
                  <a:gd name="connsiteY287" fmla="*/ 9274 h 10141"/>
                  <a:gd name="connsiteX288" fmla="*/ 5694 w 10000"/>
                  <a:gd name="connsiteY288" fmla="*/ 9262 h 10141"/>
                  <a:gd name="connsiteX289" fmla="*/ 5772 w 10000"/>
                  <a:gd name="connsiteY289" fmla="*/ 9249 h 10141"/>
                  <a:gd name="connsiteX290" fmla="*/ 5855 w 10000"/>
                  <a:gd name="connsiteY290" fmla="*/ 9237 h 10141"/>
                  <a:gd name="connsiteX291" fmla="*/ 5939 w 10000"/>
                  <a:gd name="connsiteY291" fmla="*/ 9224 h 10141"/>
                  <a:gd name="connsiteX292" fmla="*/ 6035 w 10000"/>
                  <a:gd name="connsiteY292" fmla="*/ 9211 h 10141"/>
                  <a:gd name="connsiteX293" fmla="*/ 6112 w 10000"/>
                  <a:gd name="connsiteY293" fmla="*/ 9199 h 10141"/>
                  <a:gd name="connsiteX294" fmla="*/ 6196 w 10000"/>
                  <a:gd name="connsiteY294" fmla="*/ 9173 h 10141"/>
                  <a:gd name="connsiteX295" fmla="*/ 6280 w 10000"/>
                  <a:gd name="connsiteY295" fmla="*/ 9161 h 10141"/>
                  <a:gd name="connsiteX296" fmla="*/ 6364 w 10000"/>
                  <a:gd name="connsiteY296" fmla="*/ 9148 h 10141"/>
                  <a:gd name="connsiteX297" fmla="*/ 6441 w 10000"/>
                  <a:gd name="connsiteY297" fmla="*/ 9123 h 10141"/>
                  <a:gd name="connsiteX298" fmla="*/ 6537 w 10000"/>
                  <a:gd name="connsiteY298" fmla="*/ 9110 h 10141"/>
                  <a:gd name="connsiteX299" fmla="*/ 6621 w 10000"/>
                  <a:gd name="connsiteY299" fmla="*/ 9097 h 10141"/>
                  <a:gd name="connsiteX300" fmla="*/ 6711 w 10000"/>
                  <a:gd name="connsiteY300" fmla="*/ 9085 h 10141"/>
                  <a:gd name="connsiteX301" fmla="*/ 6782 w 10000"/>
                  <a:gd name="connsiteY301" fmla="*/ 9066 h 10141"/>
                  <a:gd name="connsiteX302" fmla="*/ 6878 w 10000"/>
                  <a:gd name="connsiteY302" fmla="*/ 9053 h 10141"/>
                  <a:gd name="connsiteX303" fmla="*/ 6962 w 10000"/>
                  <a:gd name="connsiteY303" fmla="*/ 9028 h 10141"/>
                  <a:gd name="connsiteX304" fmla="*/ 7051 w 10000"/>
                  <a:gd name="connsiteY304" fmla="*/ 9015 h 10141"/>
                  <a:gd name="connsiteX305" fmla="*/ 7135 w 10000"/>
                  <a:gd name="connsiteY305" fmla="*/ 8990 h 10141"/>
                  <a:gd name="connsiteX306" fmla="*/ 7219 w 10000"/>
                  <a:gd name="connsiteY306" fmla="*/ 8977 h 10141"/>
                  <a:gd name="connsiteX307" fmla="*/ 7303 w 10000"/>
                  <a:gd name="connsiteY307" fmla="*/ 8952 h 10141"/>
                  <a:gd name="connsiteX308" fmla="*/ 7392 w 10000"/>
                  <a:gd name="connsiteY308" fmla="*/ 8939 h 10141"/>
                  <a:gd name="connsiteX309" fmla="*/ 7476 w 10000"/>
                  <a:gd name="connsiteY309" fmla="*/ 8914 h 10141"/>
                  <a:gd name="connsiteX310" fmla="*/ 7560 w 10000"/>
                  <a:gd name="connsiteY310" fmla="*/ 8889 h 10141"/>
                  <a:gd name="connsiteX311" fmla="*/ 7644 w 10000"/>
                  <a:gd name="connsiteY311" fmla="*/ 8876 h 10141"/>
                  <a:gd name="connsiteX312" fmla="*/ 7733 w 10000"/>
                  <a:gd name="connsiteY312" fmla="*/ 8851 h 10141"/>
                  <a:gd name="connsiteX313" fmla="*/ 7805 w 10000"/>
                  <a:gd name="connsiteY313" fmla="*/ 8838 h 10141"/>
                  <a:gd name="connsiteX314" fmla="*/ 7901 w 10000"/>
                  <a:gd name="connsiteY314" fmla="*/ 8813 h 10141"/>
                  <a:gd name="connsiteX315" fmla="*/ 7972 w 10000"/>
                  <a:gd name="connsiteY315" fmla="*/ 8800 h 10141"/>
                  <a:gd name="connsiteX316" fmla="*/ 8062 w 10000"/>
                  <a:gd name="connsiteY316" fmla="*/ 8775 h 10141"/>
                  <a:gd name="connsiteX317" fmla="*/ 8134 w 10000"/>
                  <a:gd name="connsiteY317" fmla="*/ 8749 h 10141"/>
                  <a:gd name="connsiteX318" fmla="*/ 8218 w 10000"/>
                  <a:gd name="connsiteY318" fmla="*/ 8743 h 10141"/>
                  <a:gd name="connsiteX319" fmla="*/ 8295 w 10000"/>
                  <a:gd name="connsiteY319" fmla="*/ 8718 h 10141"/>
                  <a:gd name="connsiteX320" fmla="*/ 8367 w 10000"/>
                  <a:gd name="connsiteY320" fmla="*/ 8705 h 10141"/>
                  <a:gd name="connsiteX321" fmla="*/ 8451 w 10000"/>
                  <a:gd name="connsiteY321" fmla="*/ 8680 h 10141"/>
                  <a:gd name="connsiteX322" fmla="*/ 8523 w 10000"/>
                  <a:gd name="connsiteY322" fmla="*/ 8667 h 10141"/>
                  <a:gd name="connsiteX323" fmla="*/ 8594 w 10000"/>
                  <a:gd name="connsiteY323" fmla="*/ 8642 h 10141"/>
                  <a:gd name="connsiteX324" fmla="*/ 8672 w 10000"/>
                  <a:gd name="connsiteY324" fmla="*/ 8617 h 10141"/>
                  <a:gd name="connsiteX325" fmla="*/ 8744 w 10000"/>
                  <a:gd name="connsiteY325" fmla="*/ 8604 h 10141"/>
                  <a:gd name="connsiteX326" fmla="*/ 8816 w 10000"/>
                  <a:gd name="connsiteY326" fmla="*/ 8579 h 10141"/>
                  <a:gd name="connsiteX327" fmla="*/ 8876 w 10000"/>
                  <a:gd name="connsiteY327" fmla="*/ 8566 h 10141"/>
                  <a:gd name="connsiteX328" fmla="*/ 8941 w 10000"/>
                  <a:gd name="connsiteY328" fmla="*/ 8541 h 10141"/>
                  <a:gd name="connsiteX329" fmla="*/ 9001 w 10000"/>
                  <a:gd name="connsiteY329" fmla="*/ 8515 h 10141"/>
                  <a:gd name="connsiteX330" fmla="*/ 9073 w 10000"/>
                  <a:gd name="connsiteY330" fmla="*/ 8503 h 10141"/>
                  <a:gd name="connsiteX331" fmla="*/ 9133 w 10000"/>
                  <a:gd name="connsiteY331" fmla="*/ 8477 h 10141"/>
                  <a:gd name="connsiteX332" fmla="*/ 9205 w 10000"/>
                  <a:gd name="connsiteY332" fmla="*/ 8465 h 10141"/>
                  <a:gd name="connsiteX333" fmla="*/ 9258 w 10000"/>
                  <a:gd name="connsiteY333" fmla="*/ 8452 h 10141"/>
                  <a:gd name="connsiteX334" fmla="*/ 9318 w 10000"/>
                  <a:gd name="connsiteY334" fmla="*/ 8427 h 10141"/>
                  <a:gd name="connsiteX335" fmla="*/ 9366 w 10000"/>
                  <a:gd name="connsiteY335" fmla="*/ 8414 h 10141"/>
                  <a:gd name="connsiteX336" fmla="*/ 9426 w 10000"/>
                  <a:gd name="connsiteY336" fmla="*/ 8408 h 10141"/>
                  <a:gd name="connsiteX337" fmla="*/ 9474 w 10000"/>
                  <a:gd name="connsiteY337" fmla="*/ 8383 h 10141"/>
                  <a:gd name="connsiteX338" fmla="*/ 9522 w 10000"/>
                  <a:gd name="connsiteY338" fmla="*/ 8370 h 10141"/>
                  <a:gd name="connsiteX339" fmla="*/ 9575 w 10000"/>
                  <a:gd name="connsiteY339" fmla="*/ 8357 h 10141"/>
                  <a:gd name="connsiteX340" fmla="*/ 9623 w 10000"/>
                  <a:gd name="connsiteY340" fmla="*/ 8345 h 10141"/>
                  <a:gd name="connsiteX341" fmla="*/ 9659 w 10000"/>
                  <a:gd name="connsiteY341" fmla="*/ 8332 h 10141"/>
                  <a:gd name="connsiteX342" fmla="*/ 9707 w 10000"/>
                  <a:gd name="connsiteY342" fmla="*/ 8319 h 10141"/>
                  <a:gd name="connsiteX343" fmla="*/ 9743 w 10000"/>
                  <a:gd name="connsiteY343" fmla="*/ 8307 h 10141"/>
                  <a:gd name="connsiteX344" fmla="*/ 9779 w 10000"/>
                  <a:gd name="connsiteY344" fmla="*/ 8294 h 10141"/>
                  <a:gd name="connsiteX345" fmla="*/ 9839 w 10000"/>
                  <a:gd name="connsiteY345" fmla="*/ 8281 h 10141"/>
                  <a:gd name="connsiteX346" fmla="*/ 9892 w 10000"/>
                  <a:gd name="connsiteY346" fmla="*/ 8269 h 10141"/>
                  <a:gd name="connsiteX347" fmla="*/ 9928 w 10000"/>
                  <a:gd name="connsiteY347" fmla="*/ 8243 h 10141"/>
                  <a:gd name="connsiteX348" fmla="*/ 9964 w 10000"/>
                  <a:gd name="connsiteY348" fmla="*/ 8231 h 10141"/>
                  <a:gd name="connsiteX349" fmla="*/ 9988 w 10000"/>
                  <a:gd name="connsiteY349" fmla="*/ 8231 h 10141"/>
                  <a:gd name="connsiteX350" fmla="*/ 10000 w 10000"/>
                  <a:gd name="connsiteY350" fmla="*/ 8231 h 10141"/>
                  <a:gd name="connsiteX351" fmla="*/ 9988 w 10000"/>
                  <a:gd name="connsiteY351" fmla="*/ 8218 h 10141"/>
                  <a:gd name="connsiteX352" fmla="*/ 9988 w 10000"/>
                  <a:gd name="connsiteY352" fmla="*/ 8206 h 10141"/>
                  <a:gd name="connsiteX353" fmla="*/ 9976 w 10000"/>
                  <a:gd name="connsiteY353" fmla="*/ 8180 h 10141"/>
                  <a:gd name="connsiteX354" fmla="*/ 9964 w 10000"/>
                  <a:gd name="connsiteY354" fmla="*/ 8155 h 10141"/>
                  <a:gd name="connsiteX355" fmla="*/ 9952 w 10000"/>
                  <a:gd name="connsiteY355" fmla="*/ 8104 h 10141"/>
                  <a:gd name="connsiteX356" fmla="*/ 9928 w 10000"/>
                  <a:gd name="connsiteY356" fmla="*/ 8060 h 10141"/>
                  <a:gd name="connsiteX357" fmla="*/ 9904 w 10000"/>
                  <a:gd name="connsiteY357" fmla="*/ 7997 h 10141"/>
                  <a:gd name="connsiteX358" fmla="*/ 9892 w 10000"/>
                  <a:gd name="connsiteY358" fmla="*/ 7921 h 10141"/>
                  <a:gd name="connsiteX359" fmla="*/ 9874 w 10000"/>
                  <a:gd name="connsiteY359" fmla="*/ 7883 h 10141"/>
                  <a:gd name="connsiteX360" fmla="*/ 9862 w 10000"/>
                  <a:gd name="connsiteY360" fmla="*/ 7832 h 10141"/>
                  <a:gd name="connsiteX361" fmla="*/ 9850 w 10000"/>
                  <a:gd name="connsiteY361" fmla="*/ 7794 h 10141"/>
                  <a:gd name="connsiteX362" fmla="*/ 9839 w 10000"/>
                  <a:gd name="connsiteY362" fmla="*/ 7756 h 10141"/>
                  <a:gd name="connsiteX363" fmla="*/ 9827 w 10000"/>
                  <a:gd name="connsiteY363" fmla="*/ 7700 h 10141"/>
                  <a:gd name="connsiteX364" fmla="*/ 9803 w 10000"/>
                  <a:gd name="connsiteY364" fmla="*/ 7662 h 10141"/>
                  <a:gd name="connsiteX365" fmla="*/ 9791 w 10000"/>
                  <a:gd name="connsiteY365" fmla="*/ 7611 h 10141"/>
                  <a:gd name="connsiteX366" fmla="*/ 9779 w 10000"/>
                  <a:gd name="connsiteY366" fmla="*/ 7560 h 10141"/>
                  <a:gd name="connsiteX367" fmla="*/ 9767 w 10000"/>
                  <a:gd name="connsiteY367" fmla="*/ 7510 h 10141"/>
                  <a:gd name="connsiteX368" fmla="*/ 9743 w 10000"/>
                  <a:gd name="connsiteY368" fmla="*/ 7459 h 10141"/>
                  <a:gd name="connsiteX369" fmla="*/ 9731 w 10000"/>
                  <a:gd name="connsiteY369" fmla="*/ 7402 h 10141"/>
                  <a:gd name="connsiteX370" fmla="*/ 9719 w 10000"/>
                  <a:gd name="connsiteY370" fmla="*/ 7352 h 10141"/>
                  <a:gd name="connsiteX371" fmla="*/ 9695 w 10000"/>
                  <a:gd name="connsiteY371" fmla="*/ 7288 h 10141"/>
                  <a:gd name="connsiteX372" fmla="*/ 9683 w 10000"/>
                  <a:gd name="connsiteY372" fmla="*/ 7225 h 10141"/>
                  <a:gd name="connsiteX373" fmla="*/ 9659 w 10000"/>
                  <a:gd name="connsiteY373" fmla="*/ 7175 h 10141"/>
                  <a:gd name="connsiteX374" fmla="*/ 9647 w 10000"/>
                  <a:gd name="connsiteY374" fmla="*/ 7111 h 10141"/>
                  <a:gd name="connsiteX375" fmla="*/ 9635 w 10000"/>
                  <a:gd name="connsiteY375" fmla="*/ 7042 h 10141"/>
                  <a:gd name="connsiteX376" fmla="*/ 9611 w 10000"/>
                  <a:gd name="connsiteY376" fmla="*/ 6978 h 10141"/>
                  <a:gd name="connsiteX377" fmla="*/ 9599 w 10000"/>
                  <a:gd name="connsiteY377" fmla="*/ 6915 h 10141"/>
                  <a:gd name="connsiteX378" fmla="*/ 9575 w 10000"/>
                  <a:gd name="connsiteY378" fmla="*/ 6839 h 10141"/>
                  <a:gd name="connsiteX379" fmla="*/ 9563 w 10000"/>
                  <a:gd name="connsiteY379" fmla="*/ 6776 h 10141"/>
                  <a:gd name="connsiteX380" fmla="*/ 9545 w 10000"/>
                  <a:gd name="connsiteY380" fmla="*/ 6706 h 10141"/>
                  <a:gd name="connsiteX381" fmla="*/ 9522 w 10000"/>
                  <a:gd name="connsiteY381" fmla="*/ 6631 h 10141"/>
                  <a:gd name="connsiteX382" fmla="*/ 9510 w 10000"/>
                  <a:gd name="connsiteY382" fmla="*/ 6567 h 10141"/>
                  <a:gd name="connsiteX383" fmla="*/ 9486 w 10000"/>
                  <a:gd name="connsiteY383" fmla="*/ 6491 h 10141"/>
                  <a:gd name="connsiteX384" fmla="*/ 9474 w 10000"/>
                  <a:gd name="connsiteY384" fmla="*/ 6422 h 10141"/>
                  <a:gd name="connsiteX385" fmla="*/ 9450 w 10000"/>
                  <a:gd name="connsiteY385" fmla="*/ 6346 h 10141"/>
                  <a:gd name="connsiteX386" fmla="*/ 9438 w 10000"/>
                  <a:gd name="connsiteY386" fmla="*/ 6283 h 10141"/>
                  <a:gd name="connsiteX387" fmla="*/ 9414 w 10000"/>
                  <a:gd name="connsiteY387" fmla="*/ 6194 h 10141"/>
                  <a:gd name="connsiteX388" fmla="*/ 9402 w 10000"/>
                  <a:gd name="connsiteY388" fmla="*/ 6131 h 10141"/>
                  <a:gd name="connsiteX389" fmla="*/ 9378 w 10000"/>
                  <a:gd name="connsiteY389" fmla="*/ 6061 h 10141"/>
                  <a:gd name="connsiteX390" fmla="*/ 9366 w 10000"/>
                  <a:gd name="connsiteY390" fmla="*/ 5985 h 10141"/>
                  <a:gd name="connsiteX391" fmla="*/ 9354 w 10000"/>
                  <a:gd name="connsiteY391" fmla="*/ 5897 h 10141"/>
                  <a:gd name="connsiteX392" fmla="*/ 9330 w 10000"/>
                  <a:gd name="connsiteY392" fmla="*/ 5821 h 10141"/>
                  <a:gd name="connsiteX393" fmla="*/ 9318 w 10000"/>
                  <a:gd name="connsiteY393" fmla="*/ 5751 h 10141"/>
                  <a:gd name="connsiteX394" fmla="*/ 9294 w 10000"/>
                  <a:gd name="connsiteY394" fmla="*/ 5663 h 10141"/>
                  <a:gd name="connsiteX395" fmla="*/ 9270 w 10000"/>
                  <a:gd name="connsiteY395" fmla="*/ 5587 h 10141"/>
                  <a:gd name="connsiteX396" fmla="*/ 9258 w 10000"/>
                  <a:gd name="connsiteY396" fmla="*/ 5511 h 10141"/>
                  <a:gd name="connsiteX397" fmla="*/ 9246 w 10000"/>
                  <a:gd name="connsiteY397" fmla="*/ 5429 h 10141"/>
                  <a:gd name="connsiteX398" fmla="*/ 9240 w 10000"/>
                  <a:gd name="connsiteY398" fmla="*/ 5353 h 10141"/>
                  <a:gd name="connsiteX399" fmla="*/ 9228 w 10000"/>
                  <a:gd name="connsiteY399" fmla="*/ 5264 h 10141"/>
                  <a:gd name="connsiteX400" fmla="*/ 9217 w 10000"/>
                  <a:gd name="connsiteY400" fmla="*/ 5188 h 10141"/>
                  <a:gd name="connsiteX401" fmla="*/ 9205 w 10000"/>
                  <a:gd name="connsiteY401" fmla="*/ 5113 h 10141"/>
                  <a:gd name="connsiteX402" fmla="*/ 9193 w 10000"/>
                  <a:gd name="connsiteY402" fmla="*/ 5043 h 10141"/>
                  <a:gd name="connsiteX403" fmla="*/ 9169 w 10000"/>
                  <a:gd name="connsiteY403" fmla="*/ 4954 h 10141"/>
                  <a:gd name="connsiteX404" fmla="*/ 9169 w 10000"/>
                  <a:gd name="connsiteY404" fmla="*/ 4879 h 10141"/>
                  <a:gd name="connsiteX405" fmla="*/ 9157 w 10000"/>
                  <a:gd name="connsiteY405" fmla="*/ 4803 h 10141"/>
                  <a:gd name="connsiteX406" fmla="*/ 9145 w 10000"/>
                  <a:gd name="connsiteY406" fmla="*/ 4720 h 10141"/>
                  <a:gd name="connsiteX407" fmla="*/ 9121 w 10000"/>
                  <a:gd name="connsiteY407" fmla="*/ 4644 h 10141"/>
                  <a:gd name="connsiteX408" fmla="*/ 9121 w 10000"/>
                  <a:gd name="connsiteY408" fmla="*/ 4556 h 10141"/>
                  <a:gd name="connsiteX409" fmla="*/ 9097 w 10000"/>
                  <a:gd name="connsiteY409" fmla="*/ 4480 h 10141"/>
                  <a:gd name="connsiteX410" fmla="*/ 9097 w 10000"/>
                  <a:gd name="connsiteY410" fmla="*/ 4410 h 10141"/>
                  <a:gd name="connsiteX411" fmla="*/ 9085 w 10000"/>
                  <a:gd name="connsiteY411" fmla="*/ 4322 h 10141"/>
                  <a:gd name="connsiteX412" fmla="*/ 9073 w 10000"/>
                  <a:gd name="connsiteY412" fmla="*/ 4246 h 10141"/>
                  <a:gd name="connsiteX413" fmla="*/ 9061 w 10000"/>
                  <a:gd name="connsiteY413" fmla="*/ 4170 h 10141"/>
                  <a:gd name="connsiteX414" fmla="*/ 9061 w 10000"/>
                  <a:gd name="connsiteY414" fmla="*/ 4113 h 10141"/>
                  <a:gd name="connsiteX415" fmla="*/ 9037 w 10000"/>
                  <a:gd name="connsiteY415" fmla="*/ 4025 h 10141"/>
                  <a:gd name="connsiteX416" fmla="*/ 9037 w 10000"/>
                  <a:gd name="connsiteY416" fmla="*/ 3949 h 10141"/>
                  <a:gd name="connsiteX417" fmla="*/ 9013 w 10000"/>
                  <a:gd name="connsiteY417" fmla="*/ 3873 h 10141"/>
                  <a:gd name="connsiteX418" fmla="*/ 9013 w 10000"/>
                  <a:gd name="connsiteY418" fmla="*/ 3797 h 10141"/>
                  <a:gd name="connsiteX419" fmla="*/ 9001 w 10000"/>
                  <a:gd name="connsiteY419" fmla="*/ 3727 h 10141"/>
                  <a:gd name="connsiteX420" fmla="*/ 8989 w 10000"/>
                  <a:gd name="connsiteY420" fmla="*/ 3664 h 10141"/>
                  <a:gd name="connsiteX421" fmla="*/ 8977 w 10000"/>
                  <a:gd name="connsiteY421" fmla="*/ 3588 h 10141"/>
                  <a:gd name="connsiteX422" fmla="*/ 8977 w 10000"/>
                  <a:gd name="connsiteY422" fmla="*/ 3525 h 10141"/>
                  <a:gd name="connsiteX423" fmla="*/ 8953 w 10000"/>
                  <a:gd name="connsiteY423" fmla="*/ 3449 h 10141"/>
                  <a:gd name="connsiteX424" fmla="*/ 8953 w 10000"/>
                  <a:gd name="connsiteY424" fmla="*/ 3379 h 10141"/>
                  <a:gd name="connsiteX425" fmla="*/ 8941 w 10000"/>
                  <a:gd name="connsiteY425" fmla="*/ 3316 h 10141"/>
                  <a:gd name="connsiteX426" fmla="*/ 8929 w 10000"/>
                  <a:gd name="connsiteY426" fmla="*/ 3240 h 10141"/>
                  <a:gd name="connsiteX427" fmla="*/ 8923 w 10000"/>
                  <a:gd name="connsiteY427" fmla="*/ 3177 h 10141"/>
                  <a:gd name="connsiteX428" fmla="*/ 8923 w 10000"/>
                  <a:gd name="connsiteY428" fmla="*/ 3120 h 10141"/>
                  <a:gd name="connsiteX429" fmla="*/ 8911 w 10000"/>
                  <a:gd name="connsiteY429" fmla="*/ 3057 h 10141"/>
                  <a:gd name="connsiteX430" fmla="*/ 8900 w 10000"/>
                  <a:gd name="connsiteY430" fmla="*/ 2994 h 10141"/>
                  <a:gd name="connsiteX431" fmla="*/ 8888 w 10000"/>
                  <a:gd name="connsiteY431" fmla="*/ 2930 h 10141"/>
                  <a:gd name="connsiteX432" fmla="*/ 8876 w 10000"/>
                  <a:gd name="connsiteY432" fmla="*/ 2867 h 10141"/>
                  <a:gd name="connsiteX433" fmla="*/ 8864 w 10000"/>
                  <a:gd name="connsiteY433" fmla="*/ 2804 h 10141"/>
                  <a:gd name="connsiteX434" fmla="*/ 8864 w 10000"/>
                  <a:gd name="connsiteY434" fmla="*/ 2760 h 10141"/>
                  <a:gd name="connsiteX435" fmla="*/ 8852 w 10000"/>
                  <a:gd name="connsiteY435" fmla="*/ 2696 h 10141"/>
                  <a:gd name="connsiteX436" fmla="*/ 8852 w 10000"/>
                  <a:gd name="connsiteY436" fmla="*/ 2633 h 10141"/>
                  <a:gd name="connsiteX437" fmla="*/ 8840 w 10000"/>
                  <a:gd name="connsiteY437" fmla="*/ 2582 h 10141"/>
                  <a:gd name="connsiteX438" fmla="*/ 8840 w 10000"/>
                  <a:gd name="connsiteY438" fmla="*/ 2532 h 10141"/>
                  <a:gd name="connsiteX439" fmla="*/ 8828 w 10000"/>
                  <a:gd name="connsiteY439" fmla="*/ 2469 h 10141"/>
                  <a:gd name="connsiteX440" fmla="*/ 8816 w 10000"/>
                  <a:gd name="connsiteY440" fmla="*/ 2424 h 10141"/>
                  <a:gd name="connsiteX441" fmla="*/ 8804 w 10000"/>
                  <a:gd name="connsiteY441" fmla="*/ 2374 h 10141"/>
                  <a:gd name="connsiteX442" fmla="*/ 8804 w 10000"/>
                  <a:gd name="connsiteY442" fmla="*/ 2323 h 10141"/>
                  <a:gd name="connsiteX443" fmla="*/ 8792 w 10000"/>
                  <a:gd name="connsiteY443" fmla="*/ 2273 h 10141"/>
                  <a:gd name="connsiteX444" fmla="*/ 8792 w 10000"/>
                  <a:gd name="connsiteY444" fmla="*/ 2222 h 10141"/>
                  <a:gd name="connsiteX445" fmla="*/ 8780 w 10000"/>
                  <a:gd name="connsiteY445" fmla="*/ 2171 h 10141"/>
                  <a:gd name="connsiteX446" fmla="*/ 8780 w 10000"/>
                  <a:gd name="connsiteY446" fmla="*/ 2133 h 10141"/>
                  <a:gd name="connsiteX447" fmla="*/ 8768 w 10000"/>
                  <a:gd name="connsiteY447" fmla="*/ 2102 h 10141"/>
                  <a:gd name="connsiteX448" fmla="*/ 8756 w 10000"/>
                  <a:gd name="connsiteY448" fmla="*/ 2051 h 10141"/>
                  <a:gd name="connsiteX449" fmla="*/ 8744 w 10000"/>
                  <a:gd name="connsiteY449" fmla="*/ 2013 h 10141"/>
                  <a:gd name="connsiteX450" fmla="*/ 8744 w 10000"/>
                  <a:gd name="connsiteY450" fmla="*/ 1975 h 10141"/>
                  <a:gd name="connsiteX451" fmla="*/ 8744 w 10000"/>
                  <a:gd name="connsiteY451" fmla="*/ 1937 h 10141"/>
                  <a:gd name="connsiteX452" fmla="*/ 8732 w 10000"/>
                  <a:gd name="connsiteY452" fmla="*/ 1899 h 10141"/>
                  <a:gd name="connsiteX453" fmla="*/ 8732 w 10000"/>
                  <a:gd name="connsiteY453" fmla="*/ 1874 h 10141"/>
                  <a:gd name="connsiteX454" fmla="*/ 8732 w 10000"/>
                  <a:gd name="connsiteY454" fmla="*/ 1849 h 10141"/>
                  <a:gd name="connsiteX455" fmla="*/ 8720 w 10000"/>
                  <a:gd name="connsiteY455" fmla="*/ 1792 h 10141"/>
                  <a:gd name="connsiteX456" fmla="*/ 8708 w 10000"/>
                  <a:gd name="connsiteY456" fmla="*/ 1741 h 10141"/>
                  <a:gd name="connsiteX457" fmla="*/ 8696 w 10000"/>
                  <a:gd name="connsiteY457" fmla="*/ 1691 h 10141"/>
                  <a:gd name="connsiteX458" fmla="*/ 8696 w 10000"/>
                  <a:gd name="connsiteY458" fmla="*/ 1665 h 10141"/>
                  <a:gd name="connsiteX459" fmla="*/ 8696 w 10000"/>
                  <a:gd name="connsiteY459" fmla="*/ 1615 h 10141"/>
                  <a:gd name="connsiteX460" fmla="*/ 8393 w 10000"/>
                  <a:gd name="connsiteY460" fmla="*/ 144 h 10141"/>
                  <a:gd name="connsiteX461" fmla="*/ 8295 w 10000"/>
                  <a:gd name="connsiteY461" fmla="*/ 2222 h 10141"/>
                  <a:gd name="connsiteX462" fmla="*/ 8295 w 10000"/>
                  <a:gd name="connsiteY462" fmla="*/ 2235 h 10141"/>
                  <a:gd name="connsiteX463" fmla="*/ 8295 w 10000"/>
                  <a:gd name="connsiteY463" fmla="*/ 2285 h 10141"/>
                  <a:gd name="connsiteX464" fmla="*/ 8295 w 10000"/>
                  <a:gd name="connsiteY464" fmla="*/ 2311 h 10141"/>
                  <a:gd name="connsiteX465" fmla="*/ 8307 w 10000"/>
                  <a:gd name="connsiteY465" fmla="*/ 2361 h 10141"/>
                  <a:gd name="connsiteX466" fmla="*/ 8319 w 10000"/>
                  <a:gd name="connsiteY466" fmla="*/ 2399 h 10141"/>
                  <a:gd name="connsiteX467" fmla="*/ 8331 w 10000"/>
                  <a:gd name="connsiteY467" fmla="*/ 2456 h 10141"/>
                  <a:gd name="connsiteX468" fmla="*/ 8331 w 10000"/>
                  <a:gd name="connsiteY468" fmla="*/ 2519 h 10141"/>
                  <a:gd name="connsiteX469" fmla="*/ 8343 w 10000"/>
                  <a:gd name="connsiteY469" fmla="*/ 2582 h 10141"/>
                  <a:gd name="connsiteX470" fmla="*/ 8343 w 10000"/>
                  <a:gd name="connsiteY470" fmla="*/ 2620 h 10141"/>
                  <a:gd name="connsiteX471" fmla="*/ 8355 w 10000"/>
                  <a:gd name="connsiteY471" fmla="*/ 2658 h 10141"/>
                  <a:gd name="connsiteX472" fmla="*/ 8355 w 10000"/>
                  <a:gd name="connsiteY472" fmla="*/ 2696 h 10141"/>
                  <a:gd name="connsiteX473" fmla="*/ 8367 w 10000"/>
                  <a:gd name="connsiteY473" fmla="*/ 2734 h 10141"/>
                  <a:gd name="connsiteX474" fmla="*/ 8367 w 10000"/>
                  <a:gd name="connsiteY474" fmla="*/ 2785 h 10141"/>
                  <a:gd name="connsiteX475" fmla="*/ 8391 w 10000"/>
                  <a:gd name="connsiteY475" fmla="*/ 2817 h 10141"/>
                  <a:gd name="connsiteX476" fmla="*/ 8391 w 10000"/>
                  <a:gd name="connsiteY476" fmla="*/ 2854 h 10141"/>
                  <a:gd name="connsiteX477" fmla="*/ 8403 w 10000"/>
                  <a:gd name="connsiteY477" fmla="*/ 2905 h 10141"/>
                  <a:gd name="connsiteX478" fmla="*/ 8403 w 10000"/>
                  <a:gd name="connsiteY478" fmla="*/ 2943 h 10141"/>
                  <a:gd name="connsiteX479" fmla="*/ 8415 w 10000"/>
                  <a:gd name="connsiteY479" fmla="*/ 2994 h 10141"/>
                  <a:gd name="connsiteX480" fmla="*/ 8427 w 10000"/>
                  <a:gd name="connsiteY480" fmla="*/ 3044 h 10141"/>
                  <a:gd name="connsiteX481" fmla="*/ 8439 w 10000"/>
                  <a:gd name="connsiteY481" fmla="*/ 3107 h 10141"/>
                  <a:gd name="connsiteX482" fmla="*/ 8439 w 10000"/>
                  <a:gd name="connsiteY482" fmla="*/ 3152 h 10141"/>
                  <a:gd name="connsiteX483" fmla="*/ 8451 w 10000"/>
                  <a:gd name="connsiteY483" fmla="*/ 3202 h 10141"/>
                  <a:gd name="connsiteX484" fmla="*/ 8451 w 10000"/>
                  <a:gd name="connsiteY484" fmla="*/ 3240 h 10141"/>
                  <a:gd name="connsiteX485" fmla="*/ 8463 w 10000"/>
                  <a:gd name="connsiteY485" fmla="*/ 3304 h 10141"/>
                  <a:gd name="connsiteX486" fmla="*/ 8463 w 10000"/>
                  <a:gd name="connsiteY486" fmla="*/ 3354 h 10141"/>
                  <a:gd name="connsiteX487" fmla="*/ 8475 w 10000"/>
                  <a:gd name="connsiteY487" fmla="*/ 3417 h 10141"/>
                  <a:gd name="connsiteX488" fmla="*/ 8475 w 10000"/>
                  <a:gd name="connsiteY488" fmla="*/ 3474 h 10141"/>
                  <a:gd name="connsiteX489" fmla="*/ 8487 w 10000"/>
                  <a:gd name="connsiteY489" fmla="*/ 3525 h 10141"/>
                  <a:gd name="connsiteX490" fmla="*/ 8499 w 10000"/>
                  <a:gd name="connsiteY490" fmla="*/ 3588 h 10141"/>
                  <a:gd name="connsiteX491" fmla="*/ 8511 w 10000"/>
                  <a:gd name="connsiteY491" fmla="*/ 3651 h 10141"/>
                  <a:gd name="connsiteX492" fmla="*/ 8523 w 10000"/>
                  <a:gd name="connsiteY492" fmla="*/ 3715 h 10141"/>
                  <a:gd name="connsiteX493" fmla="*/ 8535 w 10000"/>
                  <a:gd name="connsiteY493" fmla="*/ 3765 h 10141"/>
                  <a:gd name="connsiteX494" fmla="*/ 8535 w 10000"/>
                  <a:gd name="connsiteY494" fmla="*/ 3822 h 10141"/>
                  <a:gd name="connsiteX495" fmla="*/ 8547 w 10000"/>
                  <a:gd name="connsiteY495" fmla="*/ 3885 h 10141"/>
                  <a:gd name="connsiteX496" fmla="*/ 8559 w 10000"/>
                  <a:gd name="connsiteY496" fmla="*/ 3961 h 10141"/>
                  <a:gd name="connsiteX497" fmla="*/ 8571 w 10000"/>
                  <a:gd name="connsiteY497" fmla="*/ 4025 h 10141"/>
                  <a:gd name="connsiteX498" fmla="*/ 8571 w 10000"/>
                  <a:gd name="connsiteY498" fmla="*/ 4088 h 10141"/>
                  <a:gd name="connsiteX499" fmla="*/ 8583 w 10000"/>
                  <a:gd name="connsiteY499" fmla="*/ 4145 h 10141"/>
                  <a:gd name="connsiteX500" fmla="*/ 8583 w 10000"/>
                  <a:gd name="connsiteY500" fmla="*/ 4208 h 10141"/>
                  <a:gd name="connsiteX501" fmla="*/ 8594 w 10000"/>
                  <a:gd name="connsiteY501" fmla="*/ 4284 h 10141"/>
                  <a:gd name="connsiteX502" fmla="*/ 8594 w 10000"/>
                  <a:gd name="connsiteY502" fmla="*/ 4360 h 10141"/>
                  <a:gd name="connsiteX503" fmla="*/ 8606 w 10000"/>
                  <a:gd name="connsiteY503" fmla="*/ 4423 h 10141"/>
                  <a:gd name="connsiteX504" fmla="*/ 8612 w 10000"/>
                  <a:gd name="connsiteY504" fmla="*/ 4493 h 10141"/>
                  <a:gd name="connsiteX505" fmla="*/ 8624 w 10000"/>
                  <a:gd name="connsiteY505" fmla="*/ 4556 h 10141"/>
                  <a:gd name="connsiteX506" fmla="*/ 8636 w 10000"/>
                  <a:gd name="connsiteY506" fmla="*/ 4632 h 10141"/>
                  <a:gd name="connsiteX507" fmla="*/ 8636 w 10000"/>
                  <a:gd name="connsiteY507" fmla="*/ 4695 h 10141"/>
                  <a:gd name="connsiteX508" fmla="*/ 8648 w 10000"/>
                  <a:gd name="connsiteY508" fmla="*/ 4771 h 10141"/>
                  <a:gd name="connsiteX509" fmla="*/ 8660 w 10000"/>
                  <a:gd name="connsiteY509" fmla="*/ 4841 h 10141"/>
                  <a:gd name="connsiteX510" fmla="*/ 8660 w 10000"/>
                  <a:gd name="connsiteY510" fmla="*/ 4916 h 10141"/>
                  <a:gd name="connsiteX511" fmla="*/ 8672 w 10000"/>
                  <a:gd name="connsiteY511" fmla="*/ 4980 h 10141"/>
                  <a:gd name="connsiteX512" fmla="*/ 8684 w 10000"/>
                  <a:gd name="connsiteY512" fmla="*/ 5056 h 10141"/>
                  <a:gd name="connsiteX513" fmla="*/ 8696 w 10000"/>
                  <a:gd name="connsiteY513" fmla="*/ 5125 h 10141"/>
                  <a:gd name="connsiteX514" fmla="*/ 8696 w 10000"/>
                  <a:gd name="connsiteY514" fmla="*/ 5201 h 10141"/>
                  <a:gd name="connsiteX515" fmla="*/ 8696 w 10000"/>
                  <a:gd name="connsiteY515" fmla="*/ 5264 h 10141"/>
                  <a:gd name="connsiteX516" fmla="*/ 8708 w 10000"/>
                  <a:gd name="connsiteY516" fmla="*/ 5340 h 10141"/>
                  <a:gd name="connsiteX517" fmla="*/ 8720 w 10000"/>
                  <a:gd name="connsiteY517" fmla="*/ 5416 h 10141"/>
                  <a:gd name="connsiteX518" fmla="*/ 8720 w 10000"/>
                  <a:gd name="connsiteY518" fmla="*/ 5473 h 10141"/>
                  <a:gd name="connsiteX519" fmla="*/ 8732 w 10000"/>
                  <a:gd name="connsiteY519" fmla="*/ 5549 h 10141"/>
                  <a:gd name="connsiteX520" fmla="*/ 8744 w 10000"/>
                  <a:gd name="connsiteY520" fmla="*/ 5625 h 10141"/>
                  <a:gd name="connsiteX521" fmla="*/ 8756 w 10000"/>
                  <a:gd name="connsiteY521" fmla="*/ 5701 h 10141"/>
                  <a:gd name="connsiteX522" fmla="*/ 8768 w 10000"/>
                  <a:gd name="connsiteY522" fmla="*/ 5751 h 10141"/>
                  <a:gd name="connsiteX523" fmla="*/ 8780 w 10000"/>
                  <a:gd name="connsiteY523" fmla="*/ 5821 h 10141"/>
                  <a:gd name="connsiteX524" fmla="*/ 8780 w 10000"/>
                  <a:gd name="connsiteY524" fmla="*/ 5884 h 10141"/>
                  <a:gd name="connsiteX525" fmla="*/ 8792 w 10000"/>
                  <a:gd name="connsiteY525" fmla="*/ 5960 h 10141"/>
                  <a:gd name="connsiteX526" fmla="*/ 8804 w 10000"/>
                  <a:gd name="connsiteY526" fmla="*/ 6011 h 10141"/>
                  <a:gd name="connsiteX527" fmla="*/ 8816 w 10000"/>
                  <a:gd name="connsiteY527" fmla="*/ 6087 h 10141"/>
                  <a:gd name="connsiteX528" fmla="*/ 8816 w 10000"/>
                  <a:gd name="connsiteY528" fmla="*/ 6144 h 10141"/>
                  <a:gd name="connsiteX529" fmla="*/ 8840 w 10000"/>
                  <a:gd name="connsiteY529" fmla="*/ 6207 h 10141"/>
                  <a:gd name="connsiteX530" fmla="*/ 8840 w 10000"/>
                  <a:gd name="connsiteY530" fmla="*/ 6270 h 10141"/>
                  <a:gd name="connsiteX531" fmla="*/ 8852 w 10000"/>
                  <a:gd name="connsiteY531" fmla="*/ 6333 h 10141"/>
                  <a:gd name="connsiteX532" fmla="*/ 8864 w 10000"/>
                  <a:gd name="connsiteY532" fmla="*/ 6397 h 10141"/>
                  <a:gd name="connsiteX533" fmla="*/ 8876 w 10000"/>
                  <a:gd name="connsiteY533" fmla="*/ 6453 h 10141"/>
                  <a:gd name="connsiteX534" fmla="*/ 8888 w 10000"/>
                  <a:gd name="connsiteY534" fmla="*/ 6517 h 10141"/>
                  <a:gd name="connsiteX535" fmla="*/ 8911 w 10000"/>
                  <a:gd name="connsiteY535" fmla="*/ 6567 h 10141"/>
                  <a:gd name="connsiteX536" fmla="*/ 8911 w 10000"/>
                  <a:gd name="connsiteY536" fmla="*/ 6631 h 10141"/>
                  <a:gd name="connsiteX537" fmla="*/ 8929 w 10000"/>
                  <a:gd name="connsiteY537" fmla="*/ 6694 h 10141"/>
                  <a:gd name="connsiteX538" fmla="*/ 8929 w 10000"/>
                  <a:gd name="connsiteY538" fmla="*/ 6744 h 10141"/>
                  <a:gd name="connsiteX539" fmla="*/ 8953 w 10000"/>
                  <a:gd name="connsiteY539" fmla="*/ 6789 h 10141"/>
                  <a:gd name="connsiteX540" fmla="*/ 8953 w 10000"/>
                  <a:gd name="connsiteY540" fmla="*/ 6839 h 10141"/>
                  <a:gd name="connsiteX541" fmla="*/ 8977 w 10000"/>
                  <a:gd name="connsiteY541" fmla="*/ 6903 h 10141"/>
                  <a:gd name="connsiteX542" fmla="*/ 8989 w 10000"/>
                  <a:gd name="connsiteY542" fmla="*/ 6953 h 10141"/>
                  <a:gd name="connsiteX543" fmla="*/ 9001 w 10000"/>
                  <a:gd name="connsiteY543" fmla="*/ 7004 h 10141"/>
                  <a:gd name="connsiteX544" fmla="*/ 9013 w 10000"/>
                  <a:gd name="connsiteY544" fmla="*/ 7054 h 10141"/>
                  <a:gd name="connsiteX545" fmla="*/ 9037 w 10000"/>
                  <a:gd name="connsiteY545" fmla="*/ 7099 h 10141"/>
                  <a:gd name="connsiteX546" fmla="*/ 9037 w 10000"/>
                  <a:gd name="connsiteY546" fmla="*/ 7137 h 10141"/>
                  <a:gd name="connsiteX547" fmla="*/ 9049 w 10000"/>
                  <a:gd name="connsiteY547" fmla="*/ 7187 h 10141"/>
                  <a:gd name="connsiteX548" fmla="*/ 9061 w 10000"/>
                  <a:gd name="connsiteY548" fmla="*/ 7238 h 10141"/>
                  <a:gd name="connsiteX549" fmla="*/ 9073 w 10000"/>
                  <a:gd name="connsiteY549" fmla="*/ 7276 h 10141"/>
                  <a:gd name="connsiteX550" fmla="*/ 9085 w 10000"/>
                  <a:gd name="connsiteY550" fmla="*/ 7326 h 10141"/>
                  <a:gd name="connsiteX551" fmla="*/ 9097 w 10000"/>
                  <a:gd name="connsiteY551" fmla="*/ 7364 h 10141"/>
                  <a:gd name="connsiteX552" fmla="*/ 9097 w 10000"/>
                  <a:gd name="connsiteY552" fmla="*/ 7402 h 10141"/>
                  <a:gd name="connsiteX553" fmla="*/ 9121 w 10000"/>
                  <a:gd name="connsiteY553" fmla="*/ 7447 h 10141"/>
                  <a:gd name="connsiteX554" fmla="*/ 9133 w 10000"/>
                  <a:gd name="connsiteY554" fmla="*/ 7510 h 10141"/>
                  <a:gd name="connsiteX555" fmla="*/ 9157 w 10000"/>
                  <a:gd name="connsiteY555" fmla="*/ 7586 h 10141"/>
                  <a:gd name="connsiteX556" fmla="*/ 9181 w 10000"/>
                  <a:gd name="connsiteY556" fmla="*/ 7636 h 10141"/>
                  <a:gd name="connsiteX557" fmla="*/ 9193 w 10000"/>
                  <a:gd name="connsiteY557" fmla="*/ 7700 h 10141"/>
                  <a:gd name="connsiteX558" fmla="*/ 9205 w 10000"/>
                  <a:gd name="connsiteY558" fmla="*/ 7750 h 10141"/>
                  <a:gd name="connsiteX559" fmla="*/ 9217 w 10000"/>
                  <a:gd name="connsiteY559" fmla="*/ 7794 h 10141"/>
                  <a:gd name="connsiteX560" fmla="*/ 9228 w 10000"/>
                  <a:gd name="connsiteY560" fmla="*/ 7820 h 10141"/>
                  <a:gd name="connsiteX561" fmla="*/ 9240 w 10000"/>
                  <a:gd name="connsiteY561" fmla="*/ 7870 h 10141"/>
                  <a:gd name="connsiteX562" fmla="*/ 9246 w 10000"/>
                  <a:gd name="connsiteY562" fmla="*/ 7908 h 10141"/>
                  <a:gd name="connsiteX563" fmla="*/ 9258 w 10000"/>
                  <a:gd name="connsiteY563" fmla="*/ 7921 h 10141"/>
                  <a:gd name="connsiteX564" fmla="*/ 9246 w 10000"/>
                  <a:gd name="connsiteY564" fmla="*/ 7921 h 10141"/>
                  <a:gd name="connsiteX565" fmla="*/ 9240 w 10000"/>
                  <a:gd name="connsiteY565" fmla="*/ 7921 h 10141"/>
                  <a:gd name="connsiteX566" fmla="*/ 9217 w 10000"/>
                  <a:gd name="connsiteY566" fmla="*/ 7934 h 10141"/>
                  <a:gd name="connsiteX567" fmla="*/ 9193 w 10000"/>
                  <a:gd name="connsiteY567" fmla="*/ 7946 h 10141"/>
                  <a:gd name="connsiteX568" fmla="*/ 9145 w 10000"/>
                  <a:gd name="connsiteY568" fmla="*/ 7946 h 10141"/>
                  <a:gd name="connsiteX569" fmla="*/ 9097 w 10000"/>
                  <a:gd name="connsiteY569" fmla="*/ 7971 h 10141"/>
                  <a:gd name="connsiteX570" fmla="*/ 9037 w 10000"/>
                  <a:gd name="connsiteY570" fmla="*/ 7997 h 10141"/>
                  <a:gd name="connsiteX571" fmla="*/ 8977 w 10000"/>
                  <a:gd name="connsiteY571" fmla="*/ 8009 h 10141"/>
                  <a:gd name="connsiteX572" fmla="*/ 8941 w 10000"/>
                  <a:gd name="connsiteY572" fmla="*/ 8022 h 10141"/>
                  <a:gd name="connsiteX573" fmla="*/ 8911 w 10000"/>
                  <a:gd name="connsiteY573" fmla="*/ 8035 h 10141"/>
                  <a:gd name="connsiteX574" fmla="*/ 8864 w 10000"/>
                  <a:gd name="connsiteY574" fmla="*/ 8035 h 10141"/>
                  <a:gd name="connsiteX575" fmla="*/ 8828 w 10000"/>
                  <a:gd name="connsiteY575" fmla="*/ 8047 h 10141"/>
                  <a:gd name="connsiteX576" fmla="*/ 8792 w 10000"/>
                  <a:gd name="connsiteY576" fmla="*/ 8060 h 10141"/>
                  <a:gd name="connsiteX577" fmla="*/ 8744 w 10000"/>
                  <a:gd name="connsiteY577" fmla="*/ 8073 h 10141"/>
                  <a:gd name="connsiteX578" fmla="*/ 8696 w 10000"/>
                  <a:gd name="connsiteY578" fmla="*/ 8085 h 10141"/>
                  <a:gd name="connsiteX579" fmla="*/ 8660 w 10000"/>
                  <a:gd name="connsiteY579" fmla="*/ 8104 h 10141"/>
                  <a:gd name="connsiteX580" fmla="*/ 8606 w 10000"/>
                  <a:gd name="connsiteY580" fmla="*/ 8117 h 10141"/>
                  <a:gd name="connsiteX581" fmla="*/ 8559 w 10000"/>
                  <a:gd name="connsiteY581" fmla="*/ 8130 h 10141"/>
                  <a:gd name="connsiteX582" fmla="*/ 8511 w 10000"/>
                  <a:gd name="connsiteY582" fmla="*/ 8142 h 10141"/>
                  <a:gd name="connsiteX583" fmla="*/ 8463 w 10000"/>
                  <a:gd name="connsiteY583" fmla="*/ 8168 h 10141"/>
                  <a:gd name="connsiteX584" fmla="*/ 8403 w 10000"/>
                  <a:gd name="connsiteY584" fmla="*/ 8180 h 10141"/>
                  <a:gd name="connsiteX585" fmla="*/ 8343 w 10000"/>
                  <a:gd name="connsiteY585" fmla="*/ 8193 h 10141"/>
                  <a:gd name="connsiteX586" fmla="*/ 8295 w 10000"/>
                  <a:gd name="connsiteY586" fmla="*/ 8206 h 10141"/>
                  <a:gd name="connsiteX587" fmla="*/ 8254 w 10000"/>
                  <a:gd name="connsiteY587" fmla="*/ 8231 h 10141"/>
                  <a:gd name="connsiteX588" fmla="*/ 8182 w 10000"/>
                  <a:gd name="connsiteY588" fmla="*/ 8243 h 10141"/>
                  <a:gd name="connsiteX589" fmla="*/ 8122 w 10000"/>
                  <a:gd name="connsiteY589" fmla="*/ 8256 h 10141"/>
                  <a:gd name="connsiteX590" fmla="*/ 8062 w 10000"/>
                  <a:gd name="connsiteY590" fmla="*/ 8269 h 10141"/>
                  <a:gd name="connsiteX591" fmla="*/ 8002 w 10000"/>
                  <a:gd name="connsiteY591" fmla="*/ 8294 h 10141"/>
                  <a:gd name="connsiteX592" fmla="*/ 7949 w 10000"/>
                  <a:gd name="connsiteY592" fmla="*/ 8307 h 10141"/>
                  <a:gd name="connsiteX593" fmla="*/ 7889 w 10000"/>
                  <a:gd name="connsiteY593" fmla="*/ 8319 h 10141"/>
                  <a:gd name="connsiteX594" fmla="*/ 7817 w 10000"/>
                  <a:gd name="connsiteY594" fmla="*/ 8345 h 10141"/>
                  <a:gd name="connsiteX595" fmla="*/ 7757 w 10000"/>
                  <a:gd name="connsiteY595" fmla="*/ 8357 h 10141"/>
                  <a:gd name="connsiteX596" fmla="*/ 7685 w 10000"/>
                  <a:gd name="connsiteY596" fmla="*/ 8370 h 10141"/>
                  <a:gd name="connsiteX597" fmla="*/ 7632 w 10000"/>
                  <a:gd name="connsiteY597" fmla="*/ 8395 h 10141"/>
                  <a:gd name="connsiteX598" fmla="*/ 7560 w 10000"/>
                  <a:gd name="connsiteY598" fmla="*/ 8408 h 10141"/>
                  <a:gd name="connsiteX599" fmla="*/ 7488 w 10000"/>
                  <a:gd name="connsiteY599" fmla="*/ 8414 h 10141"/>
                  <a:gd name="connsiteX600" fmla="*/ 7416 w 10000"/>
                  <a:gd name="connsiteY600" fmla="*/ 8427 h 10141"/>
                  <a:gd name="connsiteX601" fmla="*/ 7356 w 10000"/>
                  <a:gd name="connsiteY601" fmla="*/ 8452 h 10141"/>
                  <a:gd name="connsiteX602" fmla="*/ 7291 w 10000"/>
                  <a:gd name="connsiteY602" fmla="*/ 8465 h 10141"/>
                  <a:gd name="connsiteX603" fmla="*/ 7219 w 10000"/>
                  <a:gd name="connsiteY603" fmla="*/ 8490 h 10141"/>
                  <a:gd name="connsiteX604" fmla="*/ 7147 w 10000"/>
                  <a:gd name="connsiteY604" fmla="*/ 8503 h 10141"/>
                  <a:gd name="connsiteX605" fmla="*/ 7075 w 10000"/>
                  <a:gd name="connsiteY605" fmla="*/ 8515 h 10141"/>
                  <a:gd name="connsiteX606" fmla="*/ 7010 w 10000"/>
                  <a:gd name="connsiteY606" fmla="*/ 8528 h 10141"/>
                  <a:gd name="connsiteX607" fmla="*/ 6938 w 10000"/>
                  <a:gd name="connsiteY607" fmla="*/ 8553 h 10141"/>
                  <a:gd name="connsiteX608" fmla="*/ 6866 w 10000"/>
                  <a:gd name="connsiteY608" fmla="*/ 8566 h 10141"/>
                  <a:gd name="connsiteX609" fmla="*/ 6782 w 10000"/>
                  <a:gd name="connsiteY609" fmla="*/ 8579 h 10141"/>
                  <a:gd name="connsiteX610" fmla="*/ 6711 w 10000"/>
                  <a:gd name="connsiteY610" fmla="*/ 8591 h 10141"/>
                  <a:gd name="connsiteX611" fmla="*/ 6645 w 10000"/>
                  <a:gd name="connsiteY611" fmla="*/ 8604 h 10141"/>
                  <a:gd name="connsiteX612" fmla="*/ 6573 w 10000"/>
                  <a:gd name="connsiteY612" fmla="*/ 8617 h 10141"/>
                  <a:gd name="connsiteX613" fmla="*/ 6501 w 10000"/>
                  <a:gd name="connsiteY613" fmla="*/ 8629 h 10141"/>
                  <a:gd name="connsiteX614" fmla="*/ 6429 w 10000"/>
                  <a:gd name="connsiteY614" fmla="*/ 8655 h 10141"/>
                  <a:gd name="connsiteX615" fmla="*/ 6364 w 10000"/>
                  <a:gd name="connsiteY615" fmla="*/ 8667 h 10141"/>
                  <a:gd name="connsiteX616" fmla="*/ 6292 w 10000"/>
                  <a:gd name="connsiteY616" fmla="*/ 8680 h 10141"/>
                  <a:gd name="connsiteX617" fmla="*/ 6208 w 10000"/>
                  <a:gd name="connsiteY617" fmla="*/ 8693 h 10141"/>
                  <a:gd name="connsiteX618" fmla="*/ 6136 w 10000"/>
                  <a:gd name="connsiteY618" fmla="*/ 8705 h 10141"/>
                  <a:gd name="connsiteX619" fmla="*/ 6065 w 10000"/>
                  <a:gd name="connsiteY619" fmla="*/ 8718 h 10141"/>
                  <a:gd name="connsiteX620" fmla="*/ 5999 w 10000"/>
                  <a:gd name="connsiteY620" fmla="*/ 8731 h 10141"/>
                  <a:gd name="connsiteX621" fmla="*/ 5927 w 10000"/>
                  <a:gd name="connsiteY621" fmla="*/ 8743 h 10141"/>
                  <a:gd name="connsiteX622" fmla="*/ 5843 w 10000"/>
                  <a:gd name="connsiteY622" fmla="*/ 8743 h 10141"/>
                  <a:gd name="connsiteX623" fmla="*/ 5772 w 10000"/>
                  <a:gd name="connsiteY623" fmla="*/ 8749 h 10141"/>
                  <a:gd name="connsiteX624" fmla="*/ 5706 w 10000"/>
                  <a:gd name="connsiteY624" fmla="*/ 8762 h 10141"/>
                  <a:gd name="connsiteX625" fmla="*/ 5634 w 10000"/>
                  <a:gd name="connsiteY625" fmla="*/ 8775 h 10141"/>
                  <a:gd name="connsiteX626" fmla="*/ 5550 w 10000"/>
                  <a:gd name="connsiteY626" fmla="*/ 8787 h 10141"/>
                  <a:gd name="connsiteX627" fmla="*/ 5478 w 10000"/>
                  <a:gd name="connsiteY627" fmla="*/ 8813 h 10141"/>
                  <a:gd name="connsiteX628" fmla="*/ 5413 w 10000"/>
                  <a:gd name="connsiteY628" fmla="*/ 8825 h 10141"/>
                  <a:gd name="connsiteX629" fmla="*/ 5329 w 10000"/>
                  <a:gd name="connsiteY629" fmla="*/ 8838 h 10141"/>
                  <a:gd name="connsiteX630" fmla="*/ 5257 w 10000"/>
                  <a:gd name="connsiteY630" fmla="*/ 8851 h 10141"/>
                  <a:gd name="connsiteX631" fmla="*/ 5185 w 10000"/>
                  <a:gd name="connsiteY631" fmla="*/ 8863 h 10141"/>
                  <a:gd name="connsiteX632" fmla="*/ 5114 w 10000"/>
                  <a:gd name="connsiteY632" fmla="*/ 8876 h 10141"/>
                  <a:gd name="connsiteX633" fmla="*/ 5036 w 10000"/>
                  <a:gd name="connsiteY633" fmla="*/ 8889 h 10141"/>
                  <a:gd name="connsiteX634" fmla="*/ 4964 w 10000"/>
                  <a:gd name="connsiteY634" fmla="*/ 8901 h 10141"/>
                  <a:gd name="connsiteX635" fmla="*/ 4892 w 10000"/>
                  <a:gd name="connsiteY635" fmla="*/ 8927 h 10141"/>
                  <a:gd name="connsiteX636" fmla="*/ 4821 w 10000"/>
                  <a:gd name="connsiteY636" fmla="*/ 8939 h 10141"/>
                  <a:gd name="connsiteX637" fmla="*/ 4755 w 10000"/>
                  <a:gd name="connsiteY637" fmla="*/ 8952 h 10141"/>
                  <a:gd name="connsiteX638" fmla="*/ 4671 w 10000"/>
                  <a:gd name="connsiteY638" fmla="*/ 8965 h 10141"/>
                  <a:gd name="connsiteX639" fmla="*/ 4599 w 10000"/>
                  <a:gd name="connsiteY639" fmla="*/ 8977 h 10141"/>
                  <a:gd name="connsiteX640" fmla="*/ 4528 w 10000"/>
                  <a:gd name="connsiteY640" fmla="*/ 8990 h 10141"/>
                  <a:gd name="connsiteX641" fmla="*/ 4462 w 10000"/>
                  <a:gd name="connsiteY641" fmla="*/ 9002 h 10141"/>
                  <a:gd name="connsiteX642" fmla="*/ 4390 w 10000"/>
                  <a:gd name="connsiteY642" fmla="*/ 9015 h 10141"/>
                  <a:gd name="connsiteX643" fmla="*/ 4330 w 10000"/>
                  <a:gd name="connsiteY643" fmla="*/ 9040 h 10141"/>
                  <a:gd name="connsiteX644" fmla="*/ 4258 w 10000"/>
                  <a:gd name="connsiteY644" fmla="*/ 9053 h 10141"/>
                  <a:gd name="connsiteX645" fmla="*/ 4187 w 10000"/>
                  <a:gd name="connsiteY645" fmla="*/ 9066 h 10141"/>
                  <a:gd name="connsiteX646" fmla="*/ 4121 w 10000"/>
                  <a:gd name="connsiteY646" fmla="*/ 9078 h 10141"/>
                  <a:gd name="connsiteX647" fmla="*/ 4061 w 10000"/>
                  <a:gd name="connsiteY647" fmla="*/ 9097 h 10141"/>
                  <a:gd name="connsiteX648" fmla="*/ 3989 w 10000"/>
                  <a:gd name="connsiteY648" fmla="*/ 9110 h 10141"/>
                  <a:gd name="connsiteX649" fmla="*/ 3929 w 10000"/>
                  <a:gd name="connsiteY649" fmla="*/ 9123 h 10141"/>
                  <a:gd name="connsiteX650" fmla="*/ 3870 w 10000"/>
                  <a:gd name="connsiteY650" fmla="*/ 9135 h 10141"/>
                  <a:gd name="connsiteX651" fmla="*/ 3816 w 10000"/>
                  <a:gd name="connsiteY651" fmla="*/ 9148 h 10141"/>
                  <a:gd name="connsiteX652" fmla="*/ 3744 w 10000"/>
                  <a:gd name="connsiteY652" fmla="*/ 9161 h 10141"/>
                  <a:gd name="connsiteX653" fmla="*/ 3684 w 10000"/>
                  <a:gd name="connsiteY653" fmla="*/ 9173 h 10141"/>
                  <a:gd name="connsiteX654" fmla="*/ 3624 w 10000"/>
                  <a:gd name="connsiteY654" fmla="*/ 9186 h 10141"/>
                  <a:gd name="connsiteX655" fmla="*/ 3577 w 10000"/>
                  <a:gd name="connsiteY655" fmla="*/ 9199 h 10141"/>
                  <a:gd name="connsiteX656" fmla="*/ 3523 w 10000"/>
                  <a:gd name="connsiteY656" fmla="*/ 9211 h 10141"/>
                  <a:gd name="connsiteX657" fmla="*/ 3463 w 10000"/>
                  <a:gd name="connsiteY657" fmla="*/ 9224 h 10141"/>
                  <a:gd name="connsiteX658" fmla="*/ 3415 w 10000"/>
                  <a:gd name="connsiteY658" fmla="*/ 9237 h 10141"/>
                  <a:gd name="connsiteX659" fmla="*/ 3367 w 10000"/>
                  <a:gd name="connsiteY659" fmla="*/ 9249 h 10141"/>
                  <a:gd name="connsiteX660" fmla="*/ 3307 w 10000"/>
                  <a:gd name="connsiteY660" fmla="*/ 9262 h 10141"/>
                  <a:gd name="connsiteX661" fmla="*/ 3260 w 10000"/>
                  <a:gd name="connsiteY661" fmla="*/ 9274 h 10141"/>
                  <a:gd name="connsiteX662" fmla="*/ 3212 w 10000"/>
                  <a:gd name="connsiteY662" fmla="*/ 9274 h 10141"/>
                  <a:gd name="connsiteX663" fmla="*/ 3182 w 10000"/>
                  <a:gd name="connsiteY663" fmla="*/ 9287 h 10141"/>
                  <a:gd name="connsiteX664" fmla="*/ 3134 w 10000"/>
                  <a:gd name="connsiteY664" fmla="*/ 9300 h 10141"/>
                  <a:gd name="connsiteX665" fmla="*/ 3086 w 10000"/>
                  <a:gd name="connsiteY665" fmla="*/ 9312 h 10141"/>
                  <a:gd name="connsiteX666" fmla="*/ 3050 w 10000"/>
                  <a:gd name="connsiteY666" fmla="*/ 9325 h 10141"/>
                  <a:gd name="connsiteX667" fmla="*/ 3014 w 10000"/>
                  <a:gd name="connsiteY667" fmla="*/ 9338 h 10141"/>
                  <a:gd name="connsiteX668" fmla="*/ 2978 w 10000"/>
                  <a:gd name="connsiteY668" fmla="*/ 9338 h 10141"/>
                  <a:gd name="connsiteX669" fmla="*/ 2943 w 10000"/>
                  <a:gd name="connsiteY669" fmla="*/ 9350 h 10141"/>
                  <a:gd name="connsiteX670" fmla="*/ 2907 w 10000"/>
                  <a:gd name="connsiteY670" fmla="*/ 9350 h 10141"/>
                  <a:gd name="connsiteX671" fmla="*/ 2889 w 10000"/>
                  <a:gd name="connsiteY671" fmla="*/ 9363 h 10141"/>
                  <a:gd name="connsiteX672" fmla="*/ 2829 w 10000"/>
                  <a:gd name="connsiteY672" fmla="*/ 9376 h 10141"/>
                  <a:gd name="connsiteX673" fmla="*/ 2793 w 10000"/>
                  <a:gd name="connsiteY673" fmla="*/ 9388 h 10141"/>
                  <a:gd name="connsiteX674" fmla="*/ 2757 w 10000"/>
                  <a:gd name="connsiteY674" fmla="*/ 9401 h 10141"/>
                  <a:gd name="connsiteX675" fmla="*/ 2733 w 10000"/>
                  <a:gd name="connsiteY675" fmla="*/ 9401 h 10141"/>
                  <a:gd name="connsiteX676" fmla="*/ 2709 w 10000"/>
                  <a:gd name="connsiteY676" fmla="*/ 9407 h 10141"/>
                  <a:gd name="connsiteX677" fmla="*/ 2709 w 10000"/>
                  <a:gd name="connsiteY677" fmla="*/ 9407 h 10141"/>
                  <a:gd name="connsiteX678" fmla="*/ 2709 w 10000"/>
                  <a:gd name="connsiteY678" fmla="*/ 9401 h 10141"/>
                  <a:gd name="connsiteX679" fmla="*/ 2697 w 10000"/>
                  <a:gd name="connsiteY679" fmla="*/ 9363 h 10141"/>
                  <a:gd name="connsiteX680" fmla="*/ 2697 w 10000"/>
                  <a:gd name="connsiteY680" fmla="*/ 9312 h 10141"/>
                  <a:gd name="connsiteX681" fmla="*/ 2685 w 10000"/>
                  <a:gd name="connsiteY681" fmla="*/ 9287 h 10141"/>
                  <a:gd name="connsiteX682" fmla="*/ 2685 w 10000"/>
                  <a:gd name="connsiteY682" fmla="*/ 9237 h 10141"/>
                  <a:gd name="connsiteX683" fmla="*/ 2685 w 10000"/>
                  <a:gd name="connsiteY683" fmla="*/ 9199 h 10141"/>
                  <a:gd name="connsiteX684" fmla="*/ 2673 w 10000"/>
                  <a:gd name="connsiteY684" fmla="*/ 9123 h 10141"/>
                  <a:gd name="connsiteX685" fmla="*/ 2661 w 10000"/>
                  <a:gd name="connsiteY685" fmla="*/ 9078 h 10141"/>
                  <a:gd name="connsiteX686" fmla="*/ 2661 w 10000"/>
                  <a:gd name="connsiteY686" fmla="*/ 9028 h 10141"/>
                  <a:gd name="connsiteX687" fmla="*/ 2650 w 10000"/>
                  <a:gd name="connsiteY687" fmla="*/ 9002 h 10141"/>
                  <a:gd name="connsiteX688" fmla="*/ 2650 w 10000"/>
                  <a:gd name="connsiteY688" fmla="*/ 8965 h 10141"/>
                  <a:gd name="connsiteX689" fmla="*/ 2650 w 10000"/>
                  <a:gd name="connsiteY689" fmla="*/ 8927 h 10141"/>
                  <a:gd name="connsiteX690" fmla="*/ 2638 w 10000"/>
                  <a:gd name="connsiteY690" fmla="*/ 8876 h 10141"/>
                  <a:gd name="connsiteX691" fmla="*/ 2626 w 10000"/>
                  <a:gd name="connsiteY691" fmla="*/ 8838 h 10141"/>
                  <a:gd name="connsiteX692" fmla="*/ 2626 w 10000"/>
                  <a:gd name="connsiteY692" fmla="*/ 8800 h 10141"/>
                  <a:gd name="connsiteX693" fmla="*/ 2614 w 10000"/>
                  <a:gd name="connsiteY693" fmla="*/ 8762 h 10141"/>
                  <a:gd name="connsiteX694" fmla="*/ 2602 w 10000"/>
                  <a:gd name="connsiteY694" fmla="*/ 8718 h 10141"/>
                  <a:gd name="connsiteX695" fmla="*/ 2602 w 10000"/>
                  <a:gd name="connsiteY695" fmla="*/ 8680 h 10141"/>
                  <a:gd name="connsiteX696" fmla="*/ 2590 w 10000"/>
                  <a:gd name="connsiteY696" fmla="*/ 8629 h 10141"/>
                  <a:gd name="connsiteX697" fmla="*/ 2590 w 10000"/>
                  <a:gd name="connsiteY697" fmla="*/ 8579 h 10141"/>
                  <a:gd name="connsiteX698" fmla="*/ 2578 w 10000"/>
                  <a:gd name="connsiteY698" fmla="*/ 8515 h 10141"/>
                  <a:gd name="connsiteX699" fmla="*/ 2572 w 10000"/>
                  <a:gd name="connsiteY699" fmla="*/ 8465 h 10141"/>
                  <a:gd name="connsiteX700" fmla="*/ 2560 w 10000"/>
                  <a:gd name="connsiteY700" fmla="*/ 8414 h 10141"/>
                  <a:gd name="connsiteX701" fmla="*/ 2548 w 10000"/>
                  <a:gd name="connsiteY701" fmla="*/ 8370 h 10141"/>
                  <a:gd name="connsiteX702" fmla="*/ 2536 w 10000"/>
                  <a:gd name="connsiteY702" fmla="*/ 8307 h 10141"/>
                  <a:gd name="connsiteX703" fmla="*/ 2536 w 10000"/>
                  <a:gd name="connsiteY703" fmla="*/ 8256 h 10141"/>
                  <a:gd name="connsiteX704" fmla="*/ 2524 w 10000"/>
                  <a:gd name="connsiteY704" fmla="*/ 8193 h 10141"/>
                  <a:gd name="connsiteX705" fmla="*/ 2512 w 10000"/>
                  <a:gd name="connsiteY705" fmla="*/ 8142 h 10141"/>
                  <a:gd name="connsiteX706" fmla="*/ 2488 w 10000"/>
                  <a:gd name="connsiteY706" fmla="*/ 8073 h 10141"/>
                  <a:gd name="connsiteX707" fmla="*/ 2476 w 10000"/>
                  <a:gd name="connsiteY707" fmla="*/ 8022 h 10141"/>
                  <a:gd name="connsiteX708" fmla="*/ 2464 w 10000"/>
                  <a:gd name="connsiteY708" fmla="*/ 7946 h 10141"/>
                  <a:gd name="connsiteX709" fmla="*/ 2452 w 10000"/>
                  <a:gd name="connsiteY709" fmla="*/ 7896 h 10141"/>
                  <a:gd name="connsiteX710" fmla="*/ 2440 w 10000"/>
                  <a:gd name="connsiteY710" fmla="*/ 7820 h 10141"/>
                  <a:gd name="connsiteX711" fmla="*/ 2428 w 10000"/>
                  <a:gd name="connsiteY711" fmla="*/ 7756 h 10141"/>
                  <a:gd name="connsiteX712" fmla="*/ 2416 w 10000"/>
                  <a:gd name="connsiteY712" fmla="*/ 7687 h 10141"/>
                  <a:gd name="connsiteX713" fmla="*/ 2404 w 10000"/>
                  <a:gd name="connsiteY713" fmla="*/ 7624 h 10141"/>
                  <a:gd name="connsiteX714" fmla="*/ 2380 w 10000"/>
                  <a:gd name="connsiteY714" fmla="*/ 7548 h 10141"/>
                  <a:gd name="connsiteX715" fmla="*/ 2356 w 10000"/>
                  <a:gd name="connsiteY715" fmla="*/ 7484 h 10141"/>
                  <a:gd name="connsiteX716" fmla="*/ 2344 w 10000"/>
                  <a:gd name="connsiteY716" fmla="*/ 7415 h 10141"/>
                  <a:gd name="connsiteX717" fmla="*/ 2333 w 10000"/>
                  <a:gd name="connsiteY717" fmla="*/ 7339 h 10141"/>
                  <a:gd name="connsiteX718" fmla="*/ 2309 w 10000"/>
                  <a:gd name="connsiteY718" fmla="*/ 7263 h 10141"/>
                  <a:gd name="connsiteX719" fmla="*/ 2297 w 10000"/>
                  <a:gd name="connsiteY719" fmla="*/ 7187 h 10141"/>
                  <a:gd name="connsiteX720" fmla="*/ 2273 w 10000"/>
                  <a:gd name="connsiteY720" fmla="*/ 7111 h 10141"/>
                  <a:gd name="connsiteX721" fmla="*/ 2261 w 10000"/>
                  <a:gd name="connsiteY721" fmla="*/ 7042 h 10141"/>
                  <a:gd name="connsiteX722" fmla="*/ 2243 w 10000"/>
                  <a:gd name="connsiteY722" fmla="*/ 6966 h 10141"/>
                  <a:gd name="connsiteX723" fmla="*/ 2219 w 10000"/>
                  <a:gd name="connsiteY723" fmla="*/ 6877 h 10141"/>
                  <a:gd name="connsiteX724" fmla="*/ 2195 w 10000"/>
                  <a:gd name="connsiteY724" fmla="*/ 6801 h 10141"/>
                  <a:gd name="connsiteX725" fmla="*/ 2171 w 10000"/>
                  <a:gd name="connsiteY725" fmla="*/ 6732 h 10141"/>
                  <a:gd name="connsiteX726" fmla="*/ 2147 w 10000"/>
                  <a:gd name="connsiteY726" fmla="*/ 6643 h 10141"/>
                  <a:gd name="connsiteX727" fmla="*/ 2135 w 10000"/>
                  <a:gd name="connsiteY727" fmla="*/ 6567 h 10141"/>
                  <a:gd name="connsiteX728" fmla="*/ 2111 w 10000"/>
                  <a:gd name="connsiteY728" fmla="*/ 6479 h 10141"/>
                  <a:gd name="connsiteX729" fmla="*/ 2087 w 10000"/>
                  <a:gd name="connsiteY729" fmla="*/ 6409 h 10141"/>
                  <a:gd name="connsiteX730" fmla="*/ 2051 w 10000"/>
                  <a:gd name="connsiteY730" fmla="*/ 6308 h 10141"/>
                  <a:gd name="connsiteX731" fmla="*/ 2028 w 10000"/>
                  <a:gd name="connsiteY731" fmla="*/ 6219 h 10141"/>
                  <a:gd name="connsiteX732" fmla="*/ 2004 w 10000"/>
                  <a:gd name="connsiteY732" fmla="*/ 6131 h 10141"/>
                  <a:gd name="connsiteX733" fmla="*/ 1980 w 10000"/>
                  <a:gd name="connsiteY733" fmla="*/ 6049 h 10141"/>
                  <a:gd name="connsiteX734" fmla="*/ 1944 w 10000"/>
                  <a:gd name="connsiteY734" fmla="*/ 5947 h 10141"/>
                  <a:gd name="connsiteX735" fmla="*/ 1926 w 10000"/>
                  <a:gd name="connsiteY735" fmla="*/ 5859 h 10141"/>
                  <a:gd name="connsiteX736" fmla="*/ 1902 w 10000"/>
                  <a:gd name="connsiteY736" fmla="*/ 5764 h 10141"/>
                  <a:gd name="connsiteX737" fmla="*/ 1878 w 10000"/>
                  <a:gd name="connsiteY737" fmla="*/ 5675 h 10141"/>
                  <a:gd name="connsiteX738" fmla="*/ 1854 w 10000"/>
                  <a:gd name="connsiteY738" fmla="*/ 5574 h 10141"/>
                  <a:gd name="connsiteX739" fmla="*/ 1818 w 10000"/>
                  <a:gd name="connsiteY739" fmla="*/ 5473 h 10141"/>
                  <a:gd name="connsiteX740" fmla="*/ 1794 w 10000"/>
                  <a:gd name="connsiteY740" fmla="*/ 5378 h 10141"/>
                  <a:gd name="connsiteX741" fmla="*/ 1770 w 10000"/>
                  <a:gd name="connsiteY741" fmla="*/ 5277 h 10141"/>
                  <a:gd name="connsiteX742" fmla="*/ 1734 w 10000"/>
                  <a:gd name="connsiteY742" fmla="*/ 5176 h 10141"/>
                  <a:gd name="connsiteX743" fmla="*/ 1711 w 10000"/>
                  <a:gd name="connsiteY743" fmla="*/ 5081 h 10141"/>
                  <a:gd name="connsiteX744" fmla="*/ 1675 w 10000"/>
                  <a:gd name="connsiteY744" fmla="*/ 4980 h 10141"/>
                  <a:gd name="connsiteX745" fmla="*/ 1651 w 10000"/>
                  <a:gd name="connsiteY745" fmla="*/ 4879 h 10141"/>
                  <a:gd name="connsiteX746" fmla="*/ 1615 w 10000"/>
                  <a:gd name="connsiteY746" fmla="*/ 4777 h 10141"/>
                  <a:gd name="connsiteX747" fmla="*/ 1597 w 10000"/>
                  <a:gd name="connsiteY747" fmla="*/ 4670 h 10141"/>
                  <a:gd name="connsiteX748" fmla="*/ 1561 w 10000"/>
                  <a:gd name="connsiteY748" fmla="*/ 4569 h 10141"/>
                  <a:gd name="connsiteX749" fmla="*/ 1537 w 10000"/>
                  <a:gd name="connsiteY749" fmla="*/ 4467 h 10141"/>
                  <a:gd name="connsiteX750" fmla="*/ 1501 w 10000"/>
                  <a:gd name="connsiteY750" fmla="*/ 4372 h 10141"/>
                  <a:gd name="connsiteX751" fmla="*/ 1477 w 10000"/>
                  <a:gd name="connsiteY751" fmla="*/ 4259 h 10141"/>
                  <a:gd name="connsiteX752" fmla="*/ 1441 w 10000"/>
                  <a:gd name="connsiteY752" fmla="*/ 4157 h 10141"/>
                  <a:gd name="connsiteX753" fmla="*/ 1417 w 10000"/>
                  <a:gd name="connsiteY753" fmla="*/ 4063 h 10141"/>
                  <a:gd name="connsiteX754" fmla="*/ 1394 w 10000"/>
                  <a:gd name="connsiteY754" fmla="*/ 3961 h 10141"/>
                  <a:gd name="connsiteX755" fmla="*/ 1370 w 10000"/>
                  <a:gd name="connsiteY755" fmla="*/ 3860 h 10141"/>
                  <a:gd name="connsiteX756" fmla="*/ 1334 w 10000"/>
                  <a:gd name="connsiteY756" fmla="*/ 3765 h 10141"/>
                  <a:gd name="connsiteX757" fmla="*/ 1310 w 10000"/>
                  <a:gd name="connsiteY757" fmla="*/ 3664 h 10141"/>
                  <a:gd name="connsiteX758" fmla="*/ 1280 w 10000"/>
                  <a:gd name="connsiteY758" fmla="*/ 3563 h 10141"/>
                  <a:gd name="connsiteX759" fmla="*/ 1256 w 10000"/>
                  <a:gd name="connsiteY759" fmla="*/ 3462 h 10141"/>
                  <a:gd name="connsiteX760" fmla="*/ 1232 w 10000"/>
                  <a:gd name="connsiteY760" fmla="*/ 3379 h 10141"/>
                  <a:gd name="connsiteX761" fmla="*/ 1208 w 10000"/>
                  <a:gd name="connsiteY761" fmla="*/ 3291 h 10141"/>
                  <a:gd name="connsiteX762" fmla="*/ 1172 w 10000"/>
                  <a:gd name="connsiteY762" fmla="*/ 3190 h 10141"/>
                  <a:gd name="connsiteX763" fmla="*/ 1148 w 10000"/>
                  <a:gd name="connsiteY763" fmla="*/ 3095 h 10141"/>
                  <a:gd name="connsiteX764" fmla="*/ 1124 w 10000"/>
                  <a:gd name="connsiteY764" fmla="*/ 2994 h 10141"/>
                  <a:gd name="connsiteX765" fmla="*/ 1100 w 10000"/>
                  <a:gd name="connsiteY765" fmla="*/ 2918 h 10141"/>
                  <a:gd name="connsiteX766" fmla="*/ 1077 w 10000"/>
                  <a:gd name="connsiteY766" fmla="*/ 2817 h 10141"/>
                  <a:gd name="connsiteX767" fmla="*/ 1041 w 10000"/>
                  <a:gd name="connsiteY767" fmla="*/ 2734 h 10141"/>
                  <a:gd name="connsiteX768" fmla="*/ 1029 w 10000"/>
                  <a:gd name="connsiteY768" fmla="*/ 2658 h 10141"/>
                  <a:gd name="connsiteX769" fmla="*/ 1005 w 10000"/>
                  <a:gd name="connsiteY769" fmla="*/ 2582 h 10141"/>
                  <a:gd name="connsiteX770" fmla="*/ 981 w 10000"/>
                  <a:gd name="connsiteY770" fmla="*/ 2507 h 10141"/>
                  <a:gd name="connsiteX771" fmla="*/ 963 w 10000"/>
                  <a:gd name="connsiteY771" fmla="*/ 2424 h 10141"/>
                  <a:gd name="connsiteX772" fmla="*/ 951 w 10000"/>
                  <a:gd name="connsiteY772" fmla="*/ 2348 h 10141"/>
                  <a:gd name="connsiteX773" fmla="*/ 927 w 10000"/>
                  <a:gd name="connsiteY773" fmla="*/ 2285 h 10141"/>
                  <a:gd name="connsiteX774" fmla="*/ 903 w 10000"/>
                  <a:gd name="connsiteY774" fmla="*/ 2209 h 10141"/>
                  <a:gd name="connsiteX775" fmla="*/ 891 w 10000"/>
                  <a:gd name="connsiteY775" fmla="*/ 2146 h 10141"/>
                  <a:gd name="connsiteX776" fmla="*/ 867 w 10000"/>
                  <a:gd name="connsiteY776" fmla="*/ 2089 h 10141"/>
                  <a:gd name="connsiteX777" fmla="*/ 855 w 10000"/>
                  <a:gd name="connsiteY777" fmla="*/ 2026 h 10141"/>
                  <a:gd name="connsiteX778" fmla="*/ 843 w 10000"/>
                  <a:gd name="connsiteY778" fmla="*/ 1963 h 10141"/>
                  <a:gd name="connsiteX779" fmla="*/ 819 w 10000"/>
                  <a:gd name="connsiteY779" fmla="*/ 1899 h 10141"/>
                  <a:gd name="connsiteX780" fmla="*/ 807 w 10000"/>
                  <a:gd name="connsiteY780" fmla="*/ 1849 h 10141"/>
                  <a:gd name="connsiteX781" fmla="*/ 783 w 10000"/>
                  <a:gd name="connsiteY781" fmla="*/ 1811 h 10141"/>
                  <a:gd name="connsiteX782" fmla="*/ 772 w 10000"/>
                  <a:gd name="connsiteY782" fmla="*/ 1767 h 10141"/>
                  <a:gd name="connsiteX783" fmla="*/ 760 w 10000"/>
                  <a:gd name="connsiteY783" fmla="*/ 1729 h 10141"/>
                  <a:gd name="connsiteX784" fmla="*/ 748 w 10000"/>
                  <a:gd name="connsiteY784" fmla="*/ 1691 h 10141"/>
                  <a:gd name="connsiteX785" fmla="*/ 748 w 10000"/>
                  <a:gd name="connsiteY785" fmla="*/ 1653 h 10141"/>
                  <a:gd name="connsiteX786" fmla="*/ 724 w 10000"/>
                  <a:gd name="connsiteY786" fmla="*/ 1589 h 10141"/>
                  <a:gd name="connsiteX787" fmla="*/ 724 w 10000"/>
                  <a:gd name="connsiteY787" fmla="*/ 1551 h 10141"/>
                  <a:gd name="connsiteX788" fmla="*/ 712 w 10000"/>
                  <a:gd name="connsiteY788" fmla="*/ 1526 h 10141"/>
                  <a:gd name="connsiteX789" fmla="*/ 712 w 10000"/>
                  <a:gd name="connsiteY789" fmla="*/ 1514 h 10141"/>
                  <a:gd name="connsiteX790" fmla="*/ 724 w 10000"/>
                  <a:gd name="connsiteY790" fmla="*/ 1514 h 10141"/>
                  <a:gd name="connsiteX791" fmla="*/ 783 w 10000"/>
                  <a:gd name="connsiteY791" fmla="*/ 1501 h 10141"/>
                  <a:gd name="connsiteX792" fmla="*/ 819 w 10000"/>
                  <a:gd name="connsiteY792" fmla="*/ 1488 h 10141"/>
                  <a:gd name="connsiteX793" fmla="*/ 867 w 10000"/>
                  <a:gd name="connsiteY793" fmla="*/ 1488 h 10141"/>
                  <a:gd name="connsiteX794" fmla="*/ 891 w 10000"/>
                  <a:gd name="connsiteY794" fmla="*/ 1476 h 10141"/>
                  <a:gd name="connsiteX795" fmla="*/ 927 w 10000"/>
                  <a:gd name="connsiteY795" fmla="*/ 1476 h 10141"/>
                  <a:gd name="connsiteX796" fmla="*/ 963 w 10000"/>
                  <a:gd name="connsiteY796" fmla="*/ 1476 h 10141"/>
                  <a:gd name="connsiteX797" fmla="*/ 993 w 10000"/>
                  <a:gd name="connsiteY797" fmla="*/ 1476 h 10141"/>
                  <a:gd name="connsiteX798" fmla="*/ 1017 w 10000"/>
                  <a:gd name="connsiteY798" fmla="*/ 1463 h 10141"/>
                  <a:gd name="connsiteX799" fmla="*/ 1053 w 10000"/>
                  <a:gd name="connsiteY799" fmla="*/ 1463 h 10141"/>
                  <a:gd name="connsiteX800" fmla="*/ 1100 w 10000"/>
                  <a:gd name="connsiteY800" fmla="*/ 1457 h 10141"/>
                  <a:gd name="connsiteX801" fmla="*/ 1136 w 10000"/>
                  <a:gd name="connsiteY801" fmla="*/ 1457 h 10141"/>
                  <a:gd name="connsiteX802" fmla="*/ 1172 w 10000"/>
                  <a:gd name="connsiteY802" fmla="*/ 1444 h 10141"/>
                  <a:gd name="connsiteX803" fmla="*/ 1220 w 10000"/>
                  <a:gd name="connsiteY803" fmla="*/ 1444 h 10141"/>
                  <a:gd name="connsiteX804" fmla="*/ 1268 w 10000"/>
                  <a:gd name="connsiteY804" fmla="*/ 1431 h 10141"/>
                  <a:gd name="connsiteX805" fmla="*/ 1310 w 10000"/>
                  <a:gd name="connsiteY805" fmla="*/ 1431 h 10141"/>
                  <a:gd name="connsiteX806" fmla="*/ 1358 w 10000"/>
                  <a:gd name="connsiteY806" fmla="*/ 1419 h 10141"/>
                  <a:gd name="connsiteX807" fmla="*/ 1406 w 10000"/>
                  <a:gd name="connsiteY807" fmla="*/ 1419 h 10141"/>
                  <a:gd name="connsiteX808" fmla="*/ 1465 w 10000"/>
                  <a:gd name="connsiteY808" fmla="*/ 1406 h 10141"/>
                  <a:gd name="connsiteX809" fmla="*/ 1513 w 10000"/>
                  <a:gd name="connsiteY809" fmla="*/ 1406 h 10141"/>
                  <a:gd name="connsiteX810" fmla="*/ 1561 w 10000"/>
                  <a:gd name="connsiteY810" fmla="*/ 1393 h 10141"/>
                  <a:gd name="connsiteX811" fmla="*/ 1615 w 10000"/>
                  <a:gd name="connsiteY811" fmla="*/ 1393 h 10141"/>
                  <a:gd name="connsiteX812" fmla="*/ 1675 w 10000"/>
                  <a:gd name="connsiteY812" fmla="*/ 1381 h 10141"/>
                  <a:gd name="connsiteX813" fmla="*/ 1746 w 10000"/>
                  <a:gd name="connsiteY813" fmla="*/ 1381 h 10141"/>
                  <a:gd name="connsiteX814" fmla="*/ 1794 w 10000"/>
                  <a:gd name="connsiteY814" fmla="*/ 1368 h 10141"/>
                  <a:gd name="connsiteX815" fmla="*/ 1854 w 10000"/>
                  <a:gd name="connsiteY815" fmla="*/ 1355 h 10141"/>
                  <a:gd name="connsiteX816" fmla="*/ 1914 w 10000"/>
                  <a:gd name="connsiteY816" fmla="*/ 1343 h 10141"/>
                  <a:gd name="connsiteX817" fmla="*/ 1980 w 10000"/>
                  <a:gd name="connsiteY817" fmla="*/ 1343 h 10141"/>
                  <a:gd name="connsiteX818" fmla="*/ 2039 w 10000"/>
                  <a:gd name="connsiteY818" fmla="*/ 1330 h 10141"/>
                  <a:gd name="connsiteX819" fmla="*/ 2111 w 10000"/>
                  <a:gd name="connsiteY819" fmla="*/ 1317 h 10141"/>
                  <a:gd name="connsiteX820" fmla="*/ 2171 w 10000"/>
                  <a:gd name="connsiteY820" fmla="*/ 1317 h 10141"/>
                  <a:gd name="connsiteX821" fmla="*/ 2243 w 10000"/>
                  <a:gd name="connsiteY821" fmla="*/ 1305 h 10141"/>
                  <a:gd name="connsiteX822" fmla="*/ 2297 w 10000"/>
                  <a:gd name="connsiteY822" fmla="*/ 1292 h 10141"/>
                  <a:gd name="connsiteX823" fmla="*/ 2368 w 10000"/>
                  <a:gd name="connsiteY823" fmla="*/ 1292 h 10141"/>
                  <a:gd name="connsiteX824" fmla="*/ 2440 w 10000"/>
                  <a:gd name="connsiteY824" fmla="*/ 1280 h 10141"/>
                  <a:gd name="connsiteX825" fmla="*/ 2512 w 10000"/>
                  <a:gd name="connsiteY825" fmla="*/ 1267 h 10141"/>
                  <a:gd name="connsiteX826" fmla="*/ 2578 w 10000"/>
                  <a:gd name="connsiteY826" fmla="*/ 1254 h 10141"/>
                  <a:gd name="connsiteX827" fmla="*/ 2661 w 10000"/>
                  <a:gd name="connsiteY827" fmla="*/ 1242 h 10141"/>
                  <a:gd name="connsiteX828" fmla="*/ 2733 w 10000"/>
                  <a:gd name="connsiteY828" fmla="*/ 1229 h 10141"/>
                  <a:gd name="connsiteX829" fmla="*/ 2805 w 10000"/>
                  <a:gd name="connsiteY829" fmla="*/ 1229 h 10141"/>
                  <a:gd name="connsiteX830" fmla="*/ 2877 w 10000"/>
                  <a:gd name="connsiteY830" fmla="*/ 1216 h 10141"/>
                  <a:gd name="connsiteX831" fmla="*/ 2955 w 10000"/>
                  <a:gd name="connsiteY831" fmla="*/ 1204 h 10141"/>
                  <a:gd name="connsiteX832" fmla="*/ 3026 w 10000"/>
                  <a:gd name="connsiteY832" fmla="*/ 1191 h 10141"/>
                  <a:gd name="connsiteX833" fmla="*/ 3098 w 10000"/>
                  <a:gd name="connsiteY833" fmla="*/ 1178 h 10141"/>
                  <a:gd name="connsiteX834" fmla="*/ 3182 w 10000"/>
                  <a:gd name="connsiteY834" fmla="*/ 1166 h 10141"/>
                  <a:gd name="connsiteX835" fmla="*/ 3248 w 10000"/>
                  <a:gd name="connsiteY835" fmla="*/ 1166 h 10141"/>
                  <a:gd name="connsiteX836" fmla="*/ 3331 w 10000"/>
                  <a:gd name="connsiteY836" fmla="*/ 1153 h 10141"/>
                  <a:gd name="connsiteX837" fmla="*/ 3415 w 10000"/>
                  <a:gd name="connsiteY837" fmla="*/ 1140 h 10141"/>
                  <a:gd name="connsiteX838" fmla="*/ 3487 w 10000"/>
                  <a:gd name="connsiteY838" fmla="*/ 1134 h 10141"/>
                  <a:gd name="connsiteX839" fmla="*/ 3565 w 10000"/>
                  <a:gd name="connsiteY839" fmla="*/ 1134 h 10141"/>
                  <a:gd name="connsiteX840" fmla="*/ 3648 w 10000"/>
                  <a:gd name="connsiteY840" fmla="*/ 1109 h 10141"/>
                  <a:gd name="connsiteX841" fmla="*/ 3732 w 10000"/>
                  <a:gd name="connsiteY841" fmla="*/ 1109 h 10141"/>
                  <a:gd name="connsiteX842" fmla="*/ 3816 w 10000"/>
                  <a:gd name="connsiteY842" fmla="*/ 1096 h 10141"/>
                  <a:gd name="connsiteX843" fmla="*/ 3882 w 10000"/>
                  <a:gd name="connsiteY843" fmla="*/ 1083 h 10141"/>
                  <a:gd name="connsiteX844" fmla="*/ 3965 w 10000"/>
                  <a:gd name="connsiteY844" fmla="*/ 1071 h 10141"/>
                  <a:gd name="connsiteX845" fmla="*/ 4049 w 10000"/>
                  <a:gd name="connsiteY845" fmla="*/ 1071 h 10141"/>
                  <a:gd name="connsiteX846" fmla="*/ 4133 w 10000"/>
                  <a:gd name="connsiteY846" fmla="*/ 1045 h 10141"/>
                  <a:gd name="connsiteX847" fmla="*/ 4211 w 10000"/>
                  <a:gd name="connsiteY847" fmla="*/ 1045 h 10141"/>
                  <a:gd name="connsiteX848" fmla="*/ 4282 w 10000"/>
                  <a:gd name="connsiteY848" fmla="*/ 1020 h 10141"/>
                  <a:gd name="connsiteX849" fmla="*/ 4366 w 10000"/>
                  <a:gd name="connsiteY849" fmla="*/ 1020 h 10141"/>
                  <a:gd name="connsiteX850" fmla="*/ 4450 w 10000"/>
                  <a:gd name="connsiteY850" fmla="*/ 1008 h 10141"/>
                  <a:gd name="connsiteX851" fmla="*/ 4528 w 10000"/>
                  <a:gd name="connsiteY851" fmla="*/ 995 h 10141"/>
                  <a:gd name="connsiteX852" fmla="*/ 4611 w 10000"/>
                  <a:gd name="connsiteY852" fmla="*/ 982 h 10141"/>
                  <a:gd name="connsiteX853" fmla="*/ 4695 w 10000"/>
                  <a:gd name="connsiteY853" fmla="*/ 982 h 10141"/>
                  <a:gd name="connsiteX854" fmla="*/ 4767 w 10000"/>
                  <a:gd name="connsiteY854" fmla="*/ 957 h 10141"/>
                  <a:gd name="connsiteX855" fmla="*/ 4856 w 10000"/>
                  <a:gd name="connsiteY855" fmla="*/ 957 h 10141"/>
                  <a:gd name="connsiteX856" fmla="*/ 4928 w 10000"/>
                  <a:gd name="connsiteY856" fmla="*/ 944 h 10141"/>
                  <a:gd name="connsiteX857" fmla="*/ 5012 w 10000"/>
                  <a:gd name="connsiteY857" fmla="*/ 932 h 10141"/>
                  <a:gd name="connsiteX858" fmla="*/ 5084 w 10000"/>
                  <a:gd name="connsiteY858" fmla="*/ 919 h 10141"/>
                  <a:gd name="connsiteX859" fmla="*/ 5173 w 10000"/>
                  <a:gd name="connsiteY859" fmla="*/ 919 h 10141"/>
                  <a:gd name="connsiteX860" fmla="*/ 5245 w 10000"/>
                  <a:gd name="connsiteY860" fmla="*/ 906 h 10141"/>
                  <a:gd name="connsiteX861" fmla="*/ 5329 w 10000"/>
                  <a:gd name="connsiteY861" fmla="*/ 906 h 10141"/>
                  <a:gd name="connsiteX862" fmla="*/ 5413 w 10000"/>
                  <a:gd name="connsiteY862" fmla="*/ 894 h 10141"/>
                  <a:gd name="connsiteX863" fmla="*/ 5478 w 10000"/>
                  <a:gd name="connsiteY863" fmla="*/ 881 h 10141"/>
                  <a:gd name="connsiteX864" fmla="*/ 5562 w 10000"/>
                  <a:gd name="connsiteY864" fmla="*/ 868 h 10141"/>
                  <a:gd name="connsiteX865" fmla="*/ 5646 w 10000"/>
                  <a:gd name="connsiteY865" fmla="*/ 868 h 10141"/>
                  <a:gd name="connsiteX866" fmla="*/ 5718 w 10000"/>
                  <a:gd name="connsiteY866" fmla="*/ 843 h 10141"/>
                  <a:gd name="connsiteX867" fmla="*/ 5795 w 10000"/>
                  <a:gd name="connsiteY867" fmla="*/ 843 h 10141"/>
                  <a:gd name="connsiteX868" fmla="*/ 5867 w 10000"/>
                  <a:gd name="connsiteY868" fmla="*/ 830 h 10141"/>
                  <a:gd name="connsiteX869" fmla="*/ 5951 w 10000"/>
                  <a:gd name="connsiteY869" fmla="*/ 830 h 10141"/>
                  <a:gd name="connsiteX870" fmla="*/ 6023 w 10000"/>
                  <a:gd name="connsiteY870" fmla="*/ 818 h 10141"/>
                  <a:gd name="connsiteX871" fmla="*/ 6089 w 10000"/>
                  <a:gd name="connsiteY871" fmla="*/ 818 h 10141"/>
                  <a:gd name="connsiteX872" fmla="*/ 6172 w 10000"/>
                  <a:gd name="connsiteY872" fmla="*/ 805 h 10141"/>
                  <a:gd name="connsiteX873" fmla="*/ 6244 w 10000"/>
                  <a:gd name="connsiteY873" fmla="*/ 805 h 10141"/>
                  <a:gd name="connsiteX874" fmla="*/ 6316 w 10000"/>
                  <a:gd name="connsiteY874" fmla="*/ 799 h 10141"/>
                  <a:gd name="connsiteX875" fmla="*/ 6388 w 10000"/>
                  <a:gd name="connsiteY875" fmla="*/ 799 h 10141"/>
                  <a:gd name="connsiteX876" fmla="*/ 6453 w 10000"/>
                  <a:gd name="connsiteY876" fmla="*/ 786 h 10141"/>
                  <a:gd name="connsiteX877" fmla="*/ 6525 w 10000"/>
                  <a:gd name="connsiteY877" fmla="*/ 786 h 10141"/>
                  <a:gd name="connsiteX878" fmla="*/ 6585 w 10000"/>
                  <a:gd name="connsiteY878" fmla="*/ 774 h 10141"/>
                  <a:gd name="connsiteX879" fmla="*/ 6645 w 10000"/>
                  <a:gd name="connsiteY879" fmla="*/ 774 h 10141"/>
                  <a:gd name="connsiteX880" fmla="*/ 6711 w 10000"/>
                  <a:gd name="connsiteY880" fmla="*/ 761 h 10141"/>
                  <a:gd name="connsiteX881" fmla="*/ 6770 w 10000"/>
                  <a:gd name="connsiteY881" fmla="*/ 761 h 10141"/>
                  <a:gd name="connsiteX882" fmla="*/ 6830 w 10000"/>
                  <a:gd name="connsiteY882" fmla="*/ 761 h 10141"/>
                  <a:gd name="connsiteX883" fmla="*/ 6890 w 10000"/>
                  <a:gd name="connsiteY883" fmla="*/ 748 h 10141"/>
                  <a:gd name="connsiteX884" fmla="*/ 6938 w 10000"/>
                  <a:gd name="connsiteY884" fmla="*/ 748 h 10141"/>
                  <a:gd name="connsiteX885" fmla="*/ 7010 w 10000"/>
                  <a:gd name="connsiteY885" fmla="*/ 748 h 10141"/>
                  <a:gd name="connsiteX886" fmla="*/ 7051 w 10000"/>
                  <a:gd name="connsiteY886" fmla="*/ 736 h 10141"/>
                  <a:gd name="connsiteX887" fmla="*/ 7111 w 10000"/>
                  <a:gd name="connsiteY887" fmla="*/ 736 h 10141"/>
                  <a:gd name="connsiteX888" fmla="*/ 7159 w 10000"/>
                  <a:gd name="connsiteY888" fmla="*/ 736 h 10141"/>
                  <a:gd name="connsiteX889" fmla="*/ 7207 w 10000"/>
                  <a:gd name="connsiteY889" fmla="*/ 736 h 10141"/>
                  <a:gd name="connsiteX890" fmla="*/ 7255 w 10000"/>
                  <a:gd name="connsiteY890" fmla="*/ 723 h 10141"/>
                  <a:gd name="connsiteX891" fmla="*/ 7303 w 10000"/>
                  <a:gd name="connsiteY891" fmla="*/ 723 h 10141"/>
                  <a:gd name="connsiteX892" fmla="*/ 7344 w 10000"/>
                  <a:gd name="connsiteY892" fmla="*/ 723 h 10141"/>
                  <a:gd name="connsiteX893" fmla="*/ 7392 w 10000"/>
                  <a:gd name="connsiteY893" fmla="*/ 723 h 10141"/>
                  <a:gd name="connsiteX894" fmla="*/ 7416 w 10000"/>
                  <a:gd name="connsiteY894" fmla="*/ 710 h 10141"/>
                  <a:gd name="connsiteX895" fmla="*/ 7452 w 10000"/>
                  <a:gd name="connsiteY895" fmla="*/ 710 h 10141"/>
                  <a:gd name="connsiteX896" fmla="*/ 7500 w 10000"/>
                  <a:gd name="connsiteY896" fmla="*/ 698 h 10141"/>
                  <a:gd name="connsiteX897" fmla="*/ 7536 w 10000"/>
                  <a:gd name="connsiteY897" fmla="*/ 698 h 10141"/>
                  <a:gd name="connsiteX898" fmla="*/ 7596 w 10000"/>
                  <a:gd name="connsiteY898" fmla="*/ 698 h 10141"/>
                  <a:gd name="connsiteX899" fmla="*/ 7644 w 10000"/>
                  <a:gd name="connsiteY899" fmla="*/ 698 h 10141"/>
                  <a:gd name="connsiteX900" fmla="*/ 7673 w 10000"/>
                  <a:gd name="connsiteY900" fmla="*/ 698 h 10141"/>
                  <a:gd name="connsiteX901" fmla="*/ 7697 w 10000"/>
                  <a:gd name="connsiteY901" fmla="*/ 698 h 10141"/>
                  <a:gd name="connsiteX902" fmla="*/ 7721 w 10000"/>
                  <a:gd name="connsiteY902" fmla="*/ 698 h 10141"/>
                  <a:gd name="connsiteX903" fmla="*/ 7733 w 10000"/>
                  <a:gd name="connsiteY903" fmla="*/ 698 h 10141"/>
                  <a:gd name="connsiteX904" fmla="*/ 7738 w 10000"/>
                  <a:gd name="connsiteY904" fmla="*/ 719 h 10141"/>
                  <a:gd name="connsiteX0" fmla="*/ 7738 w 10000"/>
                  <a:gd name="connsiteY0" fmla="*/ 719 h 10141"/>
                  <a:gd name="connsiteX1" fmla="*/ 8122 w 10000"/>
                  <a:gd name="connsiteY1" fmla="*/ 141 h 10141"/>
                  <a:gd name="connsiteX2" fmla="*/ 8110 w 10000"/>
                  <a:gd name="connsiteY2" fmla="*/ 141 h 10141"/>
                  <a:gd name="connsiteX3" fmla="*/ 8062 w 10000"/>
                  <a:gd name="connsiteY3" fmla="*/ 141 h 10141"/>
                  <a:gd name="connsiteX4" fmla="*/ 8014 w 10000"/>
                  <a:gd name="connsiteY4" fmla="*/ 147 h 10141"/>
                  <a:gd name="connsiteX5" fmla="*/ 7978 w 10000"/>
                  <a:gd name="connsiteY5" fmla="*/ 147 h 10141"/>
                  <a:gd name="connsiteX6" fmla="*/ 7949 w 10000"/>
                  <a:gd name="connsiteY6" fmla="*/ 147 h 10141"/>
                  <a:gd name="connsiteX7" fmla="*/ 7913 w 10000"/>
                  <a:gd name="connsiteY7" fmla="*/ 147 h 10141"/>
                  <a:gd name="connsiteX8" fmla="*/ 7889 w 10000"/>
                  <a:gd name="connsiteY8" fmla="*/ 160 h 10141"/>
                  <a:gd name="connsiteX9" fmla="*/ 7841 w 10000"/>
                  <a:gd name="connsiteY9" fmla="*/ 160 h 10141"/>
                  <a:gd name="connsiteX10" fmla="*/ 7793 w 10000"/>
                  <a:gd name="connsiteY10" fmla="*/ 173 h 10141"/>
                  <a:gd name="connsiteX11" fmla="*/ 7745 w 10000"/>
                  <a:gd name="connsiteY11" fmla="*/ 173 h 10141"/>
                  <a:gd name="connsiteX12" fmla="*/ 7697 w 10000"/>
                  <a:gd name="connsiteY12" fmla="*/ 185 h 10141"/>
                  <a:gd name="connsiteX13" fmla="*/ 7656 w 10000"/>
                  <a:gd name="connsiteY13" fmla="*/ 185 h 10141"/>
                  <a:gd name="connsiteX14" fmla="*/ 7596 w 10000"/>
                  <a:gd name="connsiteY14" fmla="*/ 185 h 10141"/>
                  <a:gd name="connsiteX15" fmla="*/ 7536 w 10000"/>
                  <a:gd name="connsiteY15" fmla="*/ 198 h 10141"/>
                  <a:gd name="connsiteX16" fmla="*/ 7476 w 10000"/>
                  <a:gd name="connsiteY16" fmla="*/ 198 h 10141"/>
                  <a:gd name="connsiteX17" fmla="*/ 7404 w 10000"/>
                  <a:gd name="connsiteY17" fmla="*/ 198 h 10141"/>
                  <a:gd name="connsiteX18" fmla="*/ 7344 w 10000"/>
                  <a:gd name="connsiteY18" fmla="*/ 211 h 10141"/>
                  <a:gd name="connsiteX19" fmla="*/ 7291 w 10000"/>
                  <a:gd name="connsiteY19" fmla="*/ 211 h 10141"/>
                  <a:gd name="connsiteX20" fmla="*/ 7231 w 10000"/>
                  <a:gd name="connsiteY20" fmla="*/ 223 h 10141"/>
                  <a:gd name="connsiteX21" fmla="*/ 7147 w 10000"/>
                  <a:gd name="connsiteY21" fmla="*/ 223 h 10141"/>
                  <a:gd name="connsiteX22" fmla="*/ 7075 w 10000"/>
                  <a:gd name="connsiteY22" fmla="*/ 236 h 10141"/>
                  <a:gd name="connsiteX23" fmla="*/ 7010 w 10000"/>
                  <a:gd name="connsiteY23" fmla="*/ 236 h 10141"/>
                  <a:gd name="connsiteX24" fmla="*/ 6926 w 10000"/>
                  <a:gd name="connsiteY24" fmla="*/ 249 h 10141"/>
                  <a:gd name="connsiteX25" fmla="*/ 6854 w 10000"/>
                  <a:gd name="connsiteY25" fmla="*/ 261 h 10141"/>
                  <a:gd name="connsiteX26" fmla="*/ 6770 w 10000"/>
                  <a:gd name="connsiteY26" fmla="*/ 274 h 10141"/>
                  <a:gd name="connsiteX27" fmla="*/ 6705 w 10000"/>
                  <a:gd name="connsiteY27" fmla="*/ 274 h 10141"/>
                  <a:gd name="connsiteX28" fmla="*/ 6621 w 10000"/>
                  <a:gd name="connsiteY28" fmla="*/ 286 h 10141"/>
                  <a:gd name="connsiteX29" fmla="*/ 6537 w 10000"/>
                  <a:gd name="connsiteY29" fmla="*/ 286 h 10141"/>
                  <a:gd name="connsiteX30" fmla="*/ 6453 w 10000"/>
                  <a:gd name="connsiteY30" fmla="*/ 299 h 10141"/>
                  <a:gd name="connsiteX31" fmla="*/ 6364 w 10000"/>
                  <a:gd name="connsiteY31" fmla="*/ 312 h 10141"/>
                  <a:gd name="connsiteX32" fmla="*/ 6280 w 10000"/>
                  <a:gd name="connsiteY32" fmla="*/ 324 h 10141"/>
                  <a:gd name="connsiteX33" fmla="*/ 6184 w 10000"/>
                  <a:gd name="connsiteY33" fmla="*/ 337 h 10141"/>
                  <a:gd name="connsiteX34" fmla="*/ 6100 w 10000"/>
                  <a:gd name="connsiteY34" fmla="*/ 350 h 10141"/>
                  <a:gd name="connsiteX35" fmla="*/ 6011 w 10000"/>
                  <a:gd name="connsiteY35" fmla="*/ 350 h 10141"/>
                  <a:gd name="connsiteX36" fmla="*/ 5927 w 10000"/>
                  <a:gd name="connsiteY36" fmla="*/ 362 h 10141"/>
                  <a:gd name="connsiteX37" fmla="*/ 5831 w 10000"/>
                  <a:gd name="connsiteY37" fmla="*/ 375 h 10141"/>
                  <a:gd name="connsiteX38" fmla="*/ 5742 w 10000"/>
                  <a:gd name="connsiteY38" fmla="*/ 388 h 10141"/>
                  <a:gd name="connsiteX39" fmla="*/ 5658 w 10000"/>
                  <a:gd name="connsiteY39" fmla="*/ 388 h 10141"/>
                  <a:gd name="connsiteX40" fmla="*/ 5562 w 10000"/>
                  <a:gd name="connsiteY40" fmla="*/ 400 h 10141"/>
                  <a:gd name="connsiteX41" fmla="*/ 5467 w 10000"/>
                  <a:gd name="connsiteY41" fmla="*/ 413 h 10141"/>
                  <a:gd name="connsiteX42" fmla="*/ 5377 w 10000"/>
                  <a:gd name="connsiteY42" fmla="*/ 426 h 10141"/>
                  <a:gd name="connsiteX43" fmla="*/ 5281 w 10000"/>
                  <a:gd name="connsiteY43" fmla="*/ 426 h 10141"/>
                  <a:gd name="connsiteX44" fmla="*/ 5185 w 10000"/>
                  <a:gd name="connsiteY44" fmla="*/ 451 h 10141"/>
                  <a:gd name="connsiteX45" fmla="*/ 5096 w 10000"/>
                  <a:gd name="connsiteY45" fmla="*/ 464 h 10141"/>
                  <a:gd name="connsiteX46" fmla="*/ 5000 w 10000"/>
                  <a:gd name="connsiteY46" fmla="*/ 470 h 10141"/>
                  <a:gd name="connsiteX47" fmla="*/ 4904 w 10000"/>
                  <a:gd name="connsiteY47" fmla="*/ 470 h 10141"/>
                  <a:gd name="connsiteX48" fmla="*/ 4809 w 10000"/>
                  <a:gd name="connsiteY48" fmla="*/ 483 h 10141"/>
                  <a:gd name="connsiteX49" fmla="*/ 4719 w 10000"/>
                  <a:gd name="connsiteY49" fmla="*/ 495 h 10141"/>
                  <a:gd name="connsiteX50" fmla="*/ 4623 w 10000"/>
                  <a:gd name="connsiteY50" fmla="*/ 508 h 10141"/>
                  <a:gd name="connsiteX51" fmla="*/ 4528 w 10000"/>
                  <a:gd name="connsiteY51" fmla="*/ 521 h 10141"/>
                  <a:gd name="connsiteX52" fmla="*/ 4438 w 10000"/>
                  <a:gd name="connsiteY52" fmla="*/ 533 h 10141"/>
                  <a:gd name="connsiteX53" fmla="*/ 4354 w 10000"/>
                  <a:gd name="connsiteY53" fmla="*/ 546 h 10141"/>
                  <a:gd name="connsiteX54" fmla="*/ 4258 w 10000"/>
                  <a:gd name="connsiteY54" fmla="*/ 558 h 10141"/>
                  <a:gd name="connsiteX55" fmla="*/ 4163 w 10000"/>
                  <a:gd name="connsiteY55" fmla="*/ 571 h 10141"/>
                  <a:gd name="connsiteX56" fmla="*/ 4073 w 10000"/>
                  <a:gd name="connsiteY56" fmla="*/ 584 h 10141"/>
                  <a:gd name="connsiteX57" fmla="*/ 3977 w 10000"/>
                  <a:gd name="connsiteY57" fmla="*/ 596 h 10141"/>
                  <a:gd name="connsiteX58" fmla="*/ 3882 w 10000"/>
                  <a:gd name="connsiteY58" fmla="*/ 609 h 10141"/>
                  <a:gd name="connsiteX59" fmla="*/ 3804 w 10000"/>
                  <a:gd name="connsiteY59" fmla="*/ 622 h 10141"/>
                  <a:gd name="connsiteX60" fmla="*/ 3720 w 10000"/>
                  <a:gd name="connsiteY60" fmla="*/ 634 h 10141"/>
                  <a:gd name="connsiteX61" fmla="*/ 3624 w 10000"/>
                  <a:gd name="connsiteY61" fmla="*/ 647 h 10141"/>
                  <a:gd name="connsiteX62" fmla="*/ 3541 w 10000"/>
                  <a:gd name="connsiteY62" fmla="*/ 660 h 10141"/>
                  <a:gd name="connsiteX63" fmla="*/ 3463 w 10000"/>
                  <a:gd name="connsiteY63" fmla="*/ 672 h 10141"/>
                  <a:gd name="connsiteX64" fmla="*/ 3367 w 10000"/>
                  <a:gd name="connsiteY64" fmla="*/ 685 h 10141"/>
                  <a:gd name="connsiteX65" fmla="*/ 3283 w 10000"/>
                  <a:gd name="connsiteY65" fmla="*/ 685 h 10141"/>
                  <a:gd name="connsiteX66" fmla="*/ 3194 w 10000"/>
                  <a:gd name="connsiteY66" fmla="*/ 698 h 10141"/>
                  <a:gd name="connsiteX67" fmla="*/ 3110 w 10000"/>
                  <a:gd name="connsiteY67" fmla="*/ 723 h 10141"/>
                  <a:gd name="connsiteX68" fmla="*/ 3014 w 10000"/>
                  <a:gd name="connsiteY68" fmla="*/ 736 h 10141"/>
                  <a:gd name="connsiteX69" fmla="*/ 2931 w 10000"/>
                  <a:gd name="connsiteY69" fmla="*/ 736 h 10141"/>
                  <a:gd name="connsiteX70" fmla="*/ 2853 w 10000"/>
                  <a:gd name="connsiteY70" fmla="*/ 748 h 10141"/>
                  <a:gd name="connsiteX71" fmla="*/ 2757 w 10000"/>
                  <a:gd name="connsiteY71" fmla="*/ 761 h 10141"/>
                  <a:gd name="connsiteX72" fmla="*/ 2673 w 10000"/>
                  <a:gd name="connsiteY72" fmla="*/ 774 h 10141"/>
                  <a:gd name="connsiteX73" fmla="*/ 2590 w 10000"/>
                  <a:gd name="connsiteY73" fmla="*/ 786 h 10141"/>
                  <a:gd name="connsiteX74" fmla="*/ 2512 w 10000"/>
                  <a:gd name="connsiteY74" fmla="*/ 799 h 10141"/>
                  <a:gd name="connsiteX75" fmla="*/ 2428 w 10000"/>
                  <a:gd name="connsiteY75" fmla="*/ 805 h 10141"/>
                  <a:gd name="connsiteX76" fmla="*/ 2344 w 10000"/>
                  <a:gd name="connsiteY76" fmla="*/ 818 h 10141"/>
                  <a:gd name="connsiteX77" fmla="*/ 2261 w 10000"/>
                  <a:gd name="connsiteY77" fmla="*/ 830 h 10141"/>
                  <a:gd name="connsiteX78" fmla="*/ 2183 w 10000"/>
                  <a:gd name="connsiteY78" fmla="*/ 843 h 10141"/>
                  <a:gd name="connsiteX79" fmla="*/ 2099 w 10000"/>
                  <a:gd name="connsiteY79" fmla="*/ 843 h 10141"/>
                  <a:gd name="connsiteX80" fmla="*/ 2028 w 10000"/>
                  <a:gd name="connsiteY80" fmla="*/ 868 h 10141"/>
                  <a:gd name="connsiteX81" fmla="*/ 1944 w 10000"/>
                  <a:gd name="connsiteY81" fmla="*/ 881 h 10141"/>
                  <a:gd name="connsiteX82" fmla="*/ 1866 w 10000"/>
                  <a:gd name="connsiteY82" fmla="*/ 894 h 10141"/>
                  <a:gd name="connsiteX83" fmla="*/ 1794 w 10000"/>
                  <a:gd name="connsiteY83" fmla="*/ 894 h 10141"/>
                  <a:gd name="connsiteX84" fmla="*/ 1722 w 10000"/>
                  <a:gd name="connsiteY84" fmla="*/ 919 h 10141"/>
                  <a:gd name="connsiteX85" fmla="*/ 1639 w 10000"/>
                  <a:gd name="connsiteY85" fmla="*/ 919 h 10141"/>
                  <a:gd name="connsiteX86" fmla="*/ 1573 w 10000"/>
                  <a:gd name="connsiteY86" fmla="*/ 932 h 10141"/>
                  <a:gd name="connsiteX87" fmla="*/ 1501 w 10000"/>
                  <a:gd name="connsiteY87" fmla="*/ 944 h 10141"/>
                  <a:gd name="connsiteX88" fmla="*/ 1429 w 10000"/>
                  <a:gd name="connsiteY88" fmla="*/ 957 h 10141"/>
                  <a:gd name="connsiteX89" fmla="*/ 1358 w 10000"/>
                  <a:gd name="connsiteY89" fmla="*/ 957 h 10141"/>
                  <a:gd name="connsiteX90" fmla="*/ 1292 w 10000"/>
                  <a:gd name="connsiteY90" fmla="*/ 982 h 10141"/>
                  <a:gd name="connsiteX91" fmla="*/ 1232 w 10000"/>
                  <a:gd name="connsiteY91" fmla="*/ 995 h 10141"/>
                  <a:gd name="connsiteX92" fmla="*/ 1160 w 10000"/>
                  <a:gd name="connsiteY92" fmla="*/ 1008 h 10141"/>
                  <a:gd name="connsiteX93" fmla="*/ 1089 w 10000"/>
                  <a:gd name="connsiteY93" fmla="*/ 1008 h 10141"/>
                  <a:gd name="connsiteX94" fmla="*/ 1029 w 10000"/>
                  <a:gd name="connsiteY94" fmla="*/ 1020 h 10141"/>
                  <a:gd name="connsiteX95" fmla="*/ 963 w 10000"/>
                  <a:gd name="connsiteY95" fmla="*/ 1020 h 10141"/>
                  <a:gd name="connsiteX96" fmla="*/ 903 w 10000"/>
                  <a:gd name="connsiteY96" fmla="*/ 1033 h 10141"/>
                  <a:gd name="connsiteX97" fmla="*/ 843 w 10000"/>
                  <a:gd name="connsiteY97" fmla="*/ 1033 h 10141"/>
                  <a:gd name="connsiteX98" fmla="*/ 783 w 10000"/>
                  <a:gd name="connsiteY98" fmla="*/ 1045 h 10141"/>
                  <a:gd name="connsiteX99" fmla="*/ 736 w 10000"/>
                  <a:gd name="connsiteY99" fmla="*/ 1058 h 10141"/>
                  <a:gd name="connsiteX100" fmla="*/ 688 w 10000"/>
                  <a:gd name="connsiteY100" fmla="*/ 1071 h 10141"/>
                  <a:gd name="connsiteX101" fmla="*/ 634 w 10000"/>
                  <a:gd name="connsiteY101" fmla="*/ 1071 h 10141"/>
                  <a:gd name="connsiteX102" fmla="*/ 574 w 10000"/>
                  <a:gd name="connsiteY102" fmla="*/ 1083 h 10141"/>
                  <a:gd name="connsiteX103" fmla="*/ 526 w 10000"/>
                  <a:gd name="connsiteY103" fmla="*/ 1083 h 10141"/>
                  <a:gd name="connsiteX104" fmla="*/ 478 w 10000"/>
                  <a:gd name="connsiteY104" fmla="*/ 1096 h 10141"/>
                  <a:gd name="connsiteX105" fmla="*/ 431 w 10000"/>
                  <a:gd name="connsiteY105" fmla="*/ 1096 h 10141"/>
                  <a:gd name="connsiteX106" fmla="*/ 383 w 10000"/>
                  <a:gd name="connsiteY106" fmla="*/ 1109 h 10141"/>
                  <a:gd name="connsiteX107" fmla="*/ 347 w 10000"/>
                  <a:gd name="connsiteY107" fmla="*/ 1109 h 10141"/>
                  <a:gd name="connsiteX108" fmla="*/ 317 w 10000"/>
                  <a:gd name="connsiteY108" fmla="*/ 1121 h 10141"/>
                  <a:gd name="connsiteX109" fmla="*/ 281 w 10000"/>
                  <a:gd name="connsiteY109" fmla="*/ 1121 h 10141"/>
                  <a:gd name="connsiteX110" fmla="*/ 233 w 10000"/>
                  <a:gd name="connsiteY110" fmla="*/ 1134 h 10141"/>
                  <a:gd name="connsiteX111" fmla="*/ 209 w 10000"/>
                  <a:gd name="connsiteY111" fmla="*/ 1134 h 10141"/>
                  <a:gd name="connsiteX112" fmla="*/ 173 w 10000"/>
                  <a:gd name="connsiteY112" fmla="*/ 1134 h 10141"/>
                  <a:gd name="connsiteX113" fmla="*/ 114 w 10000"/>
                  <a:gd name="connsiteY113" fmla="*/ 1140 h 10141"/>
                  <a:gd name="connsiteX114" fmla="*/ 78 w 10000"/>
                  <a:gd name="connsiteY114" fmla="*/ 1153 h 10141"/>
                  <a:gd name="connsiteX115" fmla="*/ 42 w 10000"/>
                  <a:gd name="connsiteY115" fmla="*/ 1153 h 10141"/>
                  <a:gd name="connsiteX116" fmla="*/ 24 w 10000"/>
                  <a:gd name="connsiteY116" fmla="*/ 1166 h 10141"/>
                  <a:gd name="connsiteX117" fmla="*/ 0 w 10000"/>
                  <a:gd name="connsiteY117" fmla="*/ 1166 h 10141"/>
                  <a:gd name="connsiteX118" fmla="*/ 0 w 10000"/>
                  <a:gd name="connsiteY118" fmla="*/ 1166 h 10141"/>
                  <a:gd name="connsiteX119" fmla="*/ 0 w 10000"/>
                  <a:gd name="connsiteY119" fmla="*/ 1178 h 10141"/>
                  <a:gd name="connsiteX120" fmla="*/ 12 w 10000"/>
                  <a:gd name="connsiteY120" fmla="*/ 1204 h 10141"/>
                  <a:gd name="connsiteX121" fmla="*/ 12 w 10000"/>
                  <a:gd name="connsiteY121" fmla="*/ 1229 h 10141"/>
                  <a:gd name="connsiteX122" fmla="*/ 24 w 10000"/>
                  <a:gd name="connsiteY122" fmla="*/ 1254 h 10141"/>
                  <a:gd name="connsiteX123" fmla="*/ 30 w 10000"/>
                  <a:gd name="connsiteY123" fmla="*/ 1292 h 10141"/>
                  <a:gd name="connsiteX124" fmla="*/ 42 w 10000"/>
                  <a:gd name="connsiteY124" fmla="*/ 1330 h 10141"/>
                  <a:gd name="connsiteX125" fmla="*/ 54 w 10000"/>
                  <a:gd name="connsiteY125" fmla="*/ 1355 h 10141"/>
                  <a:gd name="connsiteX126" fmla="*/ 66 w 10000"/>
                  <a:gd name="connsiteY126" fmla="*/ 1406 h 10141"/>
                  <a:gd name="connsiteX127" fmla="*/ 78 w 10000"/>
                  <a:gd name="connsiteY127" fmla="*/ 1457 h 10141"/>
                  <a:gd name="connsiteX128" fmla="*/ 90 w 10000"/>
                  <a:gd name="connsiteY128" fmla="*/ 1501 h 10141"/>
                  <a:gd name="connsiteX129" fmla="*/ 102 w 10000"/>
                  <a:gd name="connsiteY129" fmla="*/ 1564 h 10141"/>
                  <a:gd name="connsiteX130" fmla="*/ 126 w 10000"/>
                  <a:gd name="connsiteY130" fmla="*/ 1627 h 10141"/>
                  <a:gd name="connsiteX131" fmla="*/ 150 w 10000"/>
                  <a:gd name="connsiteY131" fmla="*/ 1691 h 10141"/>
                  <a:gd name="connsiteX132" fmla="*/ 173 w 10000"/>
                  <a:gd name="connsiteY132" fmla="*/ 1767 h 10141"/>
                  <a:gd name="connsiteX133" fmla="*/ 185 w 10000"/>
                  <a:gd name="connsiteY133" fmla="*/ 1823 h 10141"/>
                  <a:gd name="connsiteX134" fmla="*/ 209 w 10000"/>
                  <a:gd name="connsiteY134" fmla="*/ 1899 h 10141"/>
                  <a:gd name="connsiteX135" fmla="*/ 221 w 10000"/>
                  <a:gd name="connsiteY135" fmla="*/ 1975 h 10141"/>
                  <a:gd name="connsiteX136" fmla="*/ 245 w 10000"/>
                  <a:gd name="connsiteY136" fmla="*/ 2064 h 10141"/>
                  <a:gd name="connsiteX137" fmla="*/ 269 w 10000"/>
                  <a:gd name="connsiteY137" fmla="*/ 2133 h 10141"/>
                  <a:gd name="connsiteX138" fmla="*/ 305 w 10000"/>
                  <a:gd name="connsiteY138" fmla="*/ 2235 h 10141"/>
                  <a:gd name="connsiteX139" fmla="*/ 329 w 10000"/>
                  <a:gd name="connsiteY139" fmla="*/ 2311 h 10141"/>
                  <a:gd name="connsiteX140" fmla="*/ 347 w 10000"/>
                  <a:gd name="connsiteY140" fmla="*/ 2412 h 10141"/>
                  <a:gd name="connsiteX141" fmla="*/ 371 w 10000"/>
                  <a:gd name="connsiteY141" fmla="*/ 2507 h 10141"/>
                  <a:gd name="connsiteX142" fmla="*/ 395 w 10000"/>
                  <a:gd name="connsiteY142" fmla="*/ 2608 h 10141"/>
                  <a:gd name="connsiteX143" fmla="*/ 431 w 10000"/>
                  <a:gd name="connsiteY143" fmla="*/ 2696 h 10141"/>
                  <a:gd name="connsiteX144" fmla="*/ 455 w 10000"/>
                  <a:gd name="connsiteY144" fmla="*/ 2791 h 10141"/>
                  <a:gd name="connsiteX145" fmla="*/ 490 w 10000"/>
                  <a:gd name="connsiteY145" fmla="*/ 2892 h 10141"/>
                  <a:gd name="connsiteX146" fmla="*/ 514 w 10000"/>
                  <a:gd name="connsiteY146" fmla="*/ 3006 h 10141"/>
                  <a:gd name="connsiteX147" fmla="*/ 550 w 10000"/>
                  <a:gd name="connsiteY147" fmla="*/ 3107 h 10141"/>
                  <a:gd name="connsiteX148" fmla="*/ 586 w 10000"/>
                  <a:gd name="connsiteY148" fmla="*/ 3228 h 10141"/>
                  <a:gd name="connsiteX149" fmla="*/ 610 w 10000"/>
                  <a:gd name="connsiteY149" fmla="*/ 3329 h 10141"/>
                  <a:gd name="connsiteX150" fmla="*/ 646 w 10000"/>
                  <a:gd name="connsiteY150" fmla="*/ 3443 h 10141"/>
                  <a:gd name="connsiteX151" fmla="*/ 676 w 10000"/>
                  <a:gd name="connsiteY151" fmla="*/ 3538 h 10141"/>
                  <a:gd name="connsiteX152" fmla="*/ 712 w 10000"/>
                  <a:gd name="connsiteY152" fmla="*/ 3664 h 10141"/>
                  <a:gd name="connsiteX153" fmla="*/ 736 w 10000"/>
                  <a:gd name="connsiteY153" fmla="*/ 3778 h 10141"/>
                  <a:gd name="connsiteX154" fmla="*/ 772 w 10000"/>
                  <a:gd name="connsiteY154" fmla="*/ 3885 h 10141"/>
                  <a:gd name="connsiteX155" fmla="*/ 807 w 10000"/>
                  <a:gd name="connsiteY155" fmla="*/ 4012 h 10141"/>
                  <a:gd name="connsiteX156" fmla="*/ 843 w 10000"/>
                  <a:gd name="connsiteY156" fmla="*/ 4119 h 10141"/>
                  <a:gd name="connsiteX157" fmla="*/ 867 w 10000"/>
                  <a:gd name="connsiteY157" fmla="*/ 4233 h 10141"/>
                  <a:gd name="connsiteX158" fmla="*/ 903 w 10000"/>
                  <a:gd name="connsiteY158" fmla="*/ 4360 h 10141"/>
                  <a:gd name="connsiteX159" fmla="*/ 927 w 10000"/>
                  <a:gd name="connsiteY159" fmla="*/ 4467 h 10141"/>
                  <a:gd name="connsiteX160" fmla="*/ 975 w 10000"/>
                  <a:gd name="connsiteY160" fmla="*/ 4581 h 10141"/>
                  <a:gd name="connsiteX161" fmla="*/ 993 w 10000"/>
                  <a:gd name="connsiteY161" fmla="*/ 4708 h 10141"/>
                  <a:gd name="connsiteX162" fmla="*/ 1029 w 10000"/>
                  <a:gd name="connsiteY162" fmla="*/ 4815 h 10141"/>
                  <a:gd name="connsiteX163" fmla="*/ 1065 w 10000"/>
                  <a:gd name="connsiteY163" fmla="*/ 4942 h 10141"/>
                  <a:gd name="connsiteX164" fmla="*/ 1100 w 10000"/>
                  <a:gd name="connsiteY164" fmla="*/ 5068 h 10141"/>
                  <a:gd name="connsiteX165" fmla="*/ 1136 w 10000"/>
                  <a:gd name="connsiteY165" fmla="*/ 5176 h 10141"/>
                  <a:gd name="connsiteX166" fmla="*/ 1160 w 10000"/>
                  <a:gd name="connsiteY166" fmla="*/ 5290 h 10141"/>
                  <a:gd name="connsiteX167" fmla="*/ 1196 w 10000"/>
                  <a:gd name="connsiteY167" fmla="*/ 5403 h 10141"/>
                  <a:gd name="connsiteX168" fmla="*/ 1232 w 10000"/>
                  <a:gd name="connsiteY168" fmla="*/ 5511 h 10141"/>
                  <a:gd name="connsiteX169" fmla="*/ 1256 w 10000"/>
                  <a:gd name="connsiteY169" fmla="*/ 5625 h 10141"/>
                  <a:gd name="connsiteX170" fmla="*/ 1292 w 10000"/>
                  <a:gd name="connsiteY170" fmla="*/ 5739 h 10141"/>
                  <a:gd name="connsiteX171" fmla="*/ 1322 w 10000"/>
                  <a:gd name="connsiteY171" fmla="*/ 5846 h 10141"/>
                  <a:gd name="connsiteX172" fmla="*/ 1358 w 10000"/>
                  <a:gd name="connsiteY172" fmla="*/ 5973 h 10141"/>
                  <a:gd name="connsiteX173" fmla="*/ 1382 w 10000"/>
                  <a:gd name="connsiteY173" fmla="*/ 6074 h 10141"/>
                  <a:gd name="connsiteX174" fmla="*/ 1406 w 10000"/>
                  <a:gd name="connsiteY174" fmla="*/ 6169 h 10141"/>
                  <a:gd name="connsiteX175" fmla="*/ 1441 w 10000"/>
                  <a:gd name="connsiteY175" fmla="*/ 6283 h 10141"/>
                  <a:gd name="connsiteX176" fmla="*/ 1477 w 10000"/>
                  <a:gd name="connsiteY176" fmla="*/ 6397 h 10141"/>
                  <a:gd name="connsiteX177" fmla="*/ 1501 w 10000"/>
                  <a:gd name="connsiteY177" fmla="*/ 6479 h 10141"/>
                  <a:gd name="connsiteX178" fmla="*/ 1525 w 10000"/>
                  <a:gd name="connsiteY178" fmla="*/ 6580 h 10141"/>
                  <a:gd name="connsiteX179" fmla="*/ 1549 w 10000"/>
                  <a:gd name="connsiteY179" fmla="*/ 6681 h 10141"/>
                  <a:gd name="connsiteX180" fmla="*/ 1585 w 10000"/>
                  <a:gd name="connsiteY180" fmla="*/ 6789 h 10141"/>
                  <a:gd name="connsiteX181" fmla="*/ 1609 w 10000"/>
                  <a:gd name="connsiteY181" fmla="*/ 6865 h 10141"/>
                  <a:gd name="connsiteX182" fmla="*/ 1627 w 10000"/>
                  <a:gd name="connsiteY182" fmla="*/ 6966 h 10141"/>
                  <a:gd name="connsiteX183" fmla="*/ 1651 w 10000"/>
                  <a:gd name="connsiteY183" fmla="*/ 7054 h 10141"/>
                  <a:gd name="connsiteX184" fmla="*/ 1675 w 10000"/>
                  <a:gd name="connsiteY184" fmla="*/ 7149 h 10141"/>
                  <a:gd name="connsiteX185" fmla="*/ 1687 w 10000"/>
                  <a:gd name="connsiteY185" fmla="*/ 7238 h 10141"/>
                  <a:gd name="connsiteX186" fmla="*/ 1722 w 10000"/>
                  <a:gd name="connsiteY186" fmla="*/ 7326 h 10141"/>
                  <a:gd name="connsiteX187" fmla="*/ 1746 w 10000"/>
                  <a:gd name="connsiteY187" fmla="*/ 7415 h 10141"/>
                  <a:gd name="connsiteX188" fmla="*/ 1770 w 10000"/>
                  <a:gd name="connsiteY188" fmla="*/ 7497 h 10141"/>
                  <a:gd name="connsiteX189" fmla="*/ 1782 w 10000"/>
                  <a:gd name="connsiteY189" fmla="*/ 7586 h 10141"/>
                  <a:gd name="connsiteX190" fmla="*/ 1806 w 10000"/>
                  <a:gd name="connsiteY190" fmla="*/ 7662 h 10141"/>
                  <a:gd name="connsiteX191" fmla="*/ 1818 w 10000"/>
                  <a:gd name="connsiteY191" fmla="*/ 7750 h 10141"/>
                  <a:gd name="connsiteX192" fmla="*/ 1854 w 10000"/>
                  <a:gd name="connsiteY192" fmla="*/ 7832 h 10141"/>
                  <a:gd name="connsiteX193" fmla="*/ 1866 w 10000"/>
                  <a:gd name="connsiteY193" fmla="*/ 7908 h 10141"/>
                  <a:gd name="connsiteX194" fmla="*/ 1890 w 10000"/>
                  <a:gd name="connsiteY194" fmla="*/ 7997 h 10141"/>
                  <a:gd name="connsiteX195" fmla="*/ 1902 w 10000"/>
                  <a:gd name="connsiteY195" fmla="*/ 8073 h 10141"/>
                  <a:gd name="connsiteX196" fmla="*/ 1926 w 10000"/>
                  <a:gd name="connsiteY196" fmla="*/ 8155 h 10141"/>
                  <a:gd name="connsiteX197" fmla="*/ 1938 w 10000"/>
                  <a:gd name="connsiteY197" fmla="*/ 8218 h 10141"/>
                  <a:gd name="connsiteX198" fmla="*/ 1956 w 10000"/>
                  <a:gd name="connsiteY198" fmla="*/ 8294 h 10141"/>
                  <a:gd name="connsiteX199" fmla="*/ 1968 w 10000"/>
                  <a:gd name="connsiteY199" fmla="*/ 8370 h 10141"/>
                  <a:gd name="connsiteX200" fmla="*/ 1992 w 10000"/>
                  <a:gd name="connsiteY200" fmla="*/ 8440 h 10141"/>
                  <a:gd name="connsiteX201" fmla="*/ 2004 w 10000"/>
                  <a:gd name="connsiteY201" fmla="*/ 8503 h 10141"/>
                  <a:gd name="connsiteX202" fmla="*/ 2016 w 10000"/>
                  <a:gd name="connsiteY202" fmla="*/ 8579 h 10141"/>
                  <a:gd name="connsiteX203" fmla="*/ 2028 w 10000"/>
                  <a:gd name="connsiteY203" fmla="*/ 8655 h 10141"/>
                  <a:gd name="connsiteX204" fmla="*/ 2051 w 10000"/>
                  <a:gd name="connsiteY204" fmla="*/ 8718 h 10141"/>
                  <a:gd name="connsiteX205" fmla="*/ 2051 w 10000"/>
                  <a:gd name="connsiteY205" fmla="*/ 8775 h 10141"/>
                  <a:gd name="connsiteX206" fmla="*/ 2075 w 10000"/>
                  <a:gd name="connsiteY206" fmla="*/ 8838 h 10141"/>
                  <a:gd name="connsiteX207" fmla="*/ 2075 w 10000"/>
                  <a:gd name="connsiteY207" fmla="*/ 8901 h 10141"/>
                  <a:gd name="connsiteX208" fmla="*/ 2099 w 10000"/>
                  <a:gd name="connsiteY208" fmla="*/ 8977 h 10141"/>
                  <a:gd name="connsiteX209" fmla="*/ 2111 w 10000"/>
                  <a:gd name="connsiteY209" fmla="*/ 9028 h 10141"/>
                  <a:gd name="connsiteX210" fmla="*/ 2123 w 10000"/>
                  <a:gd name="connsiteY210" fmla="*/ 9085 h 10141"/>
                  <a:gd name="connsiteX211" fmla="*/ 2135 w 10000"/>
                  <a:gd name="connsiteY211" fmla="*/ 9148 h 10141"/>
                  <a:gd name="connsiteX212" fmla="*/ 2147 w 10000"/>
                  <a:gd name="connsiteY212" fmla="*/ 9211 h 10141"/>
                  <a:gd name="connsiteX213" fmla="*/ 2159 w 10000"/>
                  <a:gd name="connsiteY213" fmla="*/ 9262 h 10141"/>
                  <a:gd name="connsiteX214" fmla="*/ 2159 w 10000"/>
                  <a:gd name="connsiteY214" fmla="*/ 9312 h 10141"/>
                  <a:gd name="connsiteX215" fmla="*/ 2171 w 10000"/>
                  <a:gd name="connsiteY215" fmla="*/ 9363 h 10141"/>
                  <a:gd name="connsiteX216" fmla="*/ 2183 w 10000"/>
                  <a:gd name="connsiteY216" fmla="*/ 9407 h 10141"/>
                  <a:gd name="connsiteX217" fmla="*/ 2183 w 10000"/>
                  <a:gd name="connsiteY217" fmla="*/ 9458 h 10141"/>
                  <a:gd name="connsiteX218" fmla="*/ 2195 w 10000"/>
                  <a:gd name="connsiteY218" fmla="*/ 9508 h 10141"/>
                  <a:gd name="connsiteX219" fmla="*/ 2195 w 10000"/>
                  <a:gd name="connsiteY219" fmla="*/ 9546 h 10141"/>
                  <a:gd name="connsiteX220" fmla="*/ 2207 w 10000"/>
                  <a:gd name="connsiteY220" fmla="*/ 9597 h 10141"/>
                  <a:gd name="connsiteX221" fmla="*/ 2207 w 10000"/>
                  <a:gd name="connsiteY221" fmla="*/ 9635 h 10141"/>
                  <a:gd name="connsiteX222" fmla="*/ 2219 w 10000"/>
                  <a:gd name="connsiteY222" fmla="*/ 9673 h 10141"/>
                  <a:gd name="connsiteX223" fmla="*/ 2219 w 10000"/>
                  <a:gd name="connsiteY223" fmla="*/ 9711 h 10141"/>
                  <a:gd name="connsiteX224" fmla="*/ 2243 w 10000"/>
                  <a:gd name="connsiteY224" fmla="*/ 9755 h 10141"/>
                  <a:gd name="connsiteX225" fmla="*/ 2243 w 10000"/>
                  <a:gd name="connsiteY225" fmla="*/ 9780 h 10141"/>
                  <a:gd name="connsiteX226" fmla="*/ 2255 w 10000"/>
                  <a:gd name="connsiteY226" fmla="*/ 9818 h 10141"/>
                  <a:gd name="connsiteX227" fmla="*/ 2255 w 10000"/>
                  <a:gd name="connsiteY227" fmla="*/ 9856 h 10141"/>
                  <a:gd name="connsiteX228" fmla="*/ 2261 w 10000"/>
                  <a:gd name="connsiteY228" fmla="*/ 9894 h 10141"/>
                  <a:gd name="connsiteX229" fmla="*/ 2261 w 10000"/>
                  <a:gd name="connsiteY229" fmla="*/ 9945 h 10141"/>
                  <a:gd name="connsiteX230" fmla="*/ 2273 w 10000"/>
                  <a:gd name="connsiteY230" fmla="*/ 9996 h 10141"/>
                  <a:gd name="connsiteX231" fmla="*/ 2273 w 10000"/>
                  <a:gd name="connsiteY231" fmla="*/ 10033 h 10141"/>
                  <a:gd name="connsiteX232" fmla="*/ 2285 w 10000"/>
                  <a:gd name="connsiteY232" fmla="*/ 10071 h 10141"/>
                  <a:gd name="connsiteX233" fmla="*/ 2285 w 10000"/>
                  <a:gd name="connsiteY233" fmla="*/ 10116 h 10141"/>
                  <a:gd name="connsiteX234" fmla="*/ 2297 w 10000"/>
                  <a:gd name="connsiteY234" fmla="*/ 10141 h 10141"/>
                  <a:gd name="connsiteX235" fmla="*/ 2297 w 10000"/>
                  <a:gd name="connsiteY235" fmla="*/ 10128 h 10141"/>
                  <a:gd name="connsiteX236" fmla="*/ 2309 w 10000"/>
                  <a:gd name="connsiteY236" fmla="*/ 10116 h 10141"/>
                  <a:gd name="connsiteX237" fmla="*/ 2333 w 10000"/>
                  <a:gd name="connsiteY237" fmla="*/ 10103 h 10141"/>
                  <a:gd name="connsiteX238" fmla="*/ 2380 w 10000"/>
                  <a:gd name="connsiteY238" fmla="*/ 10103 h 10141"/>
                  <a:gd name="connsiteX239" fmla="*/ 2416 w 10000"/>
                  <a:gd name="connsiteY239" fmla="*/ 10078 h 10141"/>
                  <a:gd name="connsiteX240" fmla="*/ 2476 w 10000"/>
                  <a:gd name="connsiteY240" fmla="*/ 10071 h 10141"/>
                  <a:gd name="connsiteX241" fmla="*/ 2500 w 10000"/>
                  <a:gd name="connsiteY241" fmla="*/ 10059 h 10141"/>
                  <a:gd name="connsiteX242" fmla="*/ 2548 w 10000"/>
                  <a:gd name="connsiteY242" fmla="*/ 10059 h 10141"/>
                  <a:gd name="connsiteX243" fmla="*/ 2578 w 10000"/>
                  <a:gd name="connsiteY243" fmla="*/ 10046 h 10141"/>
                  <a:gd name="connsiteX244" fmla="*/ 2626 w 10000"/>
                  <a:gd name="connsiteY244" fmla="*/ 10033 h 10141"/>
                  <a:gd name="connsiteX245" fmla="*/ 2661 w 10000"/>
                  <a:gd name="connsiteY245" fmla="*/ 10021 h 10141"/>
                  <a:gd name="connsiteX246" fmla="*/ 2697 w 10000"/>
                  <a:gd name="connsiteY246" fmla="*/ 9996 h 10141"/>
                  <a:gd name="connsiteX247" fmla="*/ 2745 w 10000"/>
                  <a:gd name="connsiteY247" fmla="*/ 9983 h 10141"/>
                  <a:gd name="connsiteX248" fmla="*/ 2793 w 10000"/>
                  <a:gd name="connsiteY248" fmla="*/ 9970 h 10141"/>
                  <a:gd name="connsiteX249" fmla="*/ 2841 w 10000"/>
                  <a:gd name="connsiteY249" fmla="*/ 9958 h 10141"/>
                  <a:gd name="connsiteX250" fmla="*/ 2889 w 10000"/>
                  <a:gd name="connsiteY250" fmla="*/ 9945 h 10141"/>
                  <a:gd name="connsiteX251" fmla="*/ 2943 w 10000"/>
                  <a:gd name="connsiteY251" fmla="*/ 9932 h 10141"/>
                  <a:gd name="connsiteX252" fmla="*/ 2990 w 10000"/>
                  <a:gd name="connsiteY252" fmla="*/ 9920 h 10141"/>
                  <a:gd name="connsiteX253" fmla="*/ 3050 w 10000"/>
                  <a:gd name="connsiteY253" fmla="*/ 9894 h 10141"/>
                  <a:gd name="connsiteX254" fmla="*/ 3110 w 10000"/>
                  <a:gd name="connsiteY254" fmla="*/ 9882 h 10141"/>
                  <a:gd name="connsiteX255" fmla="*/ 3170 w 10000"/>
                  <a:gd name="connsiteY255" fmla="*/ 9869 h 10141"/>
                  <a:gd name="connsiteX256" fmla="*/ 3224 w 10000"/>
                  <a:gd name="connsiteY256" fmla="*/ 9844 h 10141"/>
                  <a:gd name="connsiteX257" fmla="*/ 3283 w 10000"/>
                  <a:gd name="connsiteY257" fmla="*/ 9831 h 10141"/>
                  <a:gd name="connsiteX258" fmla="*/ 3355 w 10000"/>
                  <a:gd name="connsiteY258" fmla="*/ 9818 h 10141"/>
                  <a:gd name="connsiteX259" fmla="*/ 3415 w 10000"/>
                  <a:gd name="connsiteY259" fmla="*/ 9793 h 10141"/>
                  <a:gd name="connsiteX260" fmla="*/ 3487 w 10000"/>
                  <a:gd name="connsiteY260" fmla="*/ 9780 h 10141"/>
                  <a:gd name="connsiteX261" fmla="*/ 3553 w 10000"/>
                  <a:gd name="connsiteY261" fmla="*/ 9768 h 10141"/>
                  <a:gd name="connsiteX262" fmla="*/ 3612 w 10000"/>
                  <a:gd name="connsiteY262" fmla="*/ 9743 h 10141"/>
                  <a:gd name="connsiteX263" fmla="*/ 3696 w 10000"/>
                  <a:gd name="connsiteY263" fmla="*/ 9724 h 10141"/>
                  <a:gd name="connsiteX264" fmla="*/ 3768 w 10000"/>
                  <a:gd name="connsiteY264" fmla="*/ 9711 h 10141"/>
                  <a:gd name="connsiteX265" fmla="*/ 3840 w 10000"/>
                  <a:gd name="connsiteY265" fmla="*/ 9686 h 10141"/>
                  <a:gd name="connsiteX266" fmla="*/ 3906 w 10000"/>
                  <a:gd name="connsiteY266" fmla="*/ 9673 h 10141"/>
                  <a:gd name="connsiteX267" fmla="*/ 3977 w 10000"/>
                  <a:gd name="connsiteY267" fmla="*/ 9648 h 10141"/>
                  <a:gd name="connsiteX268" fmla="*/ 4061 w 10000"/>
                  <a:gd name="connsiteY268" fmla="*/ 9635 h 10141"/>
                  <a:gd name="connsiteX269" fmla="*/ 4133 w 10000"/>
                  <a:gd name="connsiteY269" fmla="*/ 9610 h 10141"/>
                  <a:gd name="connsiteX270" fmla="*/ 4211 w 10000"/>
                  <a:gd name="connsiteY270" fmla="*/ 9584 h 10141"/>
                  <a:gd name="connsiteX271" fmla="*/ 4282 w 10000"/>
                  <a:gd name="connsiteY271" fmla="*/ 9572 h 10141"/>
                  <a:gd name="connsiteX272" fmla="*/ 4366 w 10000"/>
                  <a:gd name="connsiteY272" fmla="*/ 9546 h 10141"/>
                  <a:gd name="connsiteX273" fmla="*/ 4438 w 10000"/>
                  <a:gd name="connsiteY273" fmla="*/ 9534 h 10141"/>
                  <a:gd name="connsiteX274" fmla="*/ 4516 w 10000"/>
                  <a:gd name="connsiteY274" fmla="*/ 9508 h 10141"/>
                  <a:gd name="connsiteX275" fmla="*/ 4599 w 10000"/>
                  <a:gd name="connsiteY275" fmla="*/ 9496 h 10141"/>
                  <a:gd name="connsiteX276" fmla="*/ 4683 w 10000"/>
                  <a:gd name="connsiteY276" fmla="*/ 9483 h 10141"/>
                  <a:gd name="connsiteX277" fmla="*/ 4767 w 10000"/>
                  <a:gd name="connsiteY277" fmla="*/ 9458 h 10141"/>
                  <a:gd name="connsiteX278" fmla="*/ 4844 w 10000"/>
                  <a:gd name="connsiteY278" fmla="*/ 9433 h 10141"/>
                  <a:gd name="connsiteX279" fmla="*/ 4928 w 10000"/>
                  <a:gd name="connsiteY279" fmla="*/ 9420 h 10141"/>
                  <a:gd name="connsiteX280" fmla="*/ 5012 w 10000"/>
                  <a:gd name="connsiteY280" fmla="*/ 9401 h 10141"/>
                  <a:gd name="connsiteX281" fmla="*/ 5096 w 10000"/>
                  <a:gd name="connsiteY281" fmla="*/ 9388 h 10141"/>
                  <a:gd name="connsiteX282" fmla="*/ 5173 w 10000"/>
                  <a:gd name="connsiteY282" fmla="*/ 9376 h 10141"/>
                  <a:gd name="connsiteX283" fmla="*/ 5269 w 10000"/>
                  <a:gd name="connsiteY283" fmla="*/ 9350 h 10141"/>
                  <a:gd name="connsiteX284" fmla="*/ 5353 w 10000"/>
                  <a:gd name="connsiteY284" fmla="*/ 9338 h 10141"/>
                  <a:gd name="connsiteX285" fmla="*/ 5431 w 10000"/>
                  <a:gd name="connsiteY285" fmla="*/ 9312 h 10141"/>
                  <a:gd name="connsiteX286" fmla="*/ 5514 w 10000"/>
                  <a:gd name="connsiteY286" fmla="*/ 9300 h 10141"/>
                  <a:gd name="connsiteX287" fmla="*/ 5598 w 10000"/>
                  <a:gd name="connsiteY287" fmla="*/ 9274 h 10141"/>
                  <a:gd name="connsiteX288" fmla="*/ 5694 w 10000"/>
                  <a:gd name="connsiteY288" fmla="*/ 9262 h 10141"/>
                  <a:gd name="connsiteX289" fmla="*/ 5772 w 10000"/>
                  <a:gd name="connsiteY289" fmla="*/ 9249 h 10141"/>
                  <a:gd name="connsiteX290" fmla="*/ 5855 w 10000"/>
                  <a:gd name="connsiteY290" fmla="*/ 9237 h 10141"/>
                  <a:gd name="connsiteX291" fmla="*/ 5939 w 10000"/>
                  <a:gd name="connsiteY291" fmla="*/ 9224 h 10141"/>
                  <a:gd name="connsiteX292" fmla="*/ 6035 w 10000"/>
                  <a:gd name="connsiteY292" fmla="*/ 9211 h 10141"/>
                  <a:gd name="connsiteX293" fmla="*/ 6112 w 10000"/>
                  <a:gd name="connsiteY293" fmla="*/ 9199 h 10141"/>
                  <a:gd name="connsiteX294" fmla="*/ 6196 w 10000"/>
                  <a:gd name="connsiteY294" fmla="*/ 9173 h 10141"/>
                  <a:gd name="connsiteX295" fmla="*/ 6280 w 10000"/>
                  <a:gd name="connsiteY295" fmla="*/ 9161 h 10141"/>
                  <a:gd name="connsiteX296" fmla="*/ 6364 w 10000"/>
                  <a:gd name="connsiteY296" fmla="*/ 9148 h 10141"/>
                  <a:gd name="connsiteX297" fmla="*/ 6441 w 10000"/>
                  <a:gd name="connsiteY297" fmla="*/ 9123 h 10141"/>
                  <a:gd name="connsiteX298" fmla="*/ 6537 w 10000"/>
                  <a:gd name="connsiteY298" fmla="*/ 9110 h 10141"/>
                  <a:gd name="connsiteX299" fmla="*/ 6621 w 10000"/>
                  <a:gd name="connsiteY299" fmla="*/ 9097 h 10141"/>
                  <a:gd name="connsiteX300" fmla="*/ 6711 w 10000"/>
                  <a:gd name="connsiteY300" fmla="*/ 9085 h 10141"/>
                  <a:gd name="connsiteX301" fmla="*/ 6782 w 10000"/>
                  <a:gd name="connsiteY301" fmla="*/ 9066 h 10141"/>
                  <a:gd name="connsiteX302" fmla="*/ 6878 w 10000"/>
                  <a:gd name="connsiteY302" fmla="*/ 9053 h 10141"/>
                  <a:gd name="connsiteX303" fmla="*/ 6962 w 10000"/>
                  <a:gd name="connsiteY303" fmla="*/ 9028 h 10141"/>
                  <a:gd name="connsiteX304" fmla="*/ 7051 w 10000"/>
                  <a:gd name="connsiteY304" fmla="*/ 9015 h 10141"/>
                  <a:gd name="connsiteX305" fmla="*/ 7135 w 10000"/>
                  <a:gd name="connsiteY305" fmla="*/ 8990 h 10141"/>
                  <a:gd name="connsiteX306" fmla="*/ 7219 w 10000"/>
                  <a:gd name="connsiteY306" fmla="*/ 8977 h 10141"/>
                  <a:gd name="connsiteX307" fmla="*/ 7303 w 10000"/>
                  <a:gd name="connsiteY307" fmla="*/ 8952 h 10141"/>
                  <a:gd name="connsiteX308" fmla="*/ 7392 w 10000"/>
                  <a:gd name="connsiteY308" fmla="*/ 8939 h 10141"/>
                  <a:gd name="connsiteX309" fmla="*/ 7476 w 10000"/>
                  <a:gd name="connsiteY309" fmla="*/ 8914 h 10141"/>
                  <a:gd name="connsiteX310" fmla="*/ 7560 w 10000"/>
                  <a:gd name="connsiteY310" fmla="*/ 8889 h 10141"/>
                  <a:gd name="connsiteX311" fmla="*/ 7644 w 10000"/>
                  <a:gd name="connsiteY311" fmla="*/ 8876 h 10141"/>
                  <a:gd name="connsiteX312" fmla="*/ 7733 w 10000"/>
                  <a:gd name="connsiteY312" fmla="*/ 8851 h 10141"/>
                  <a:gd name="connsiteX313" fmla="*/ 7805 w 10000"/>
                  <a:gd name="connsiteY313" fmla="*/ 8838 h 10141"/>
                  <a:gd name="connsiteX314" fmla="*/ 7901 w 10000"/>
                  <a:gd name="connsiteY314" fmla="*/ 8813 h 10141"/>
                  <a:gd name="connsiteX315" fmla="*/ 7972 w 10000"/>
                  <a:gd name="connsiteY315" fmla="*/ 8800 h 10141"/>
                  <a:gd name="connsiteX316" fmla="*/ 8062 w 10000"/>
                  <a:gd name="connsiteY316" fmla="*/ 8775 h 10141"/>
                  <a:gd name="connsiteX317" fmla="*/ 8134 w 10000"/>
                  <a:gd name="connsiteY317" fmla="*/ 8749 h 10141"/>
                  <a:gd name="connsiteX318" fmla="*/ 8218 w 10000"/>
                  <a:gd name="connsiteY318" fmla="*/ 8743 h 10141"/>
                  <a:gd name="connsiteX319" fmla="*/ 8295 w 10000"/>
                  <a:gd name="connsiteY319" fmla="*/ 8718 h 10141"/>
                  <a:gd name="connsiteX320" fmla="*/ 8367 w 10000"/>
                  <a:gd name="connsiteY320" fmla="*/ 8705 h 10141"/>
                  <a:gd name="connsiteX321" fmla="*/ 8451 w 10000"/>
                  <a:gd name="connsiteY321" fmla="*/ 8680 h 10141"/>
                  <a:gd name="connsiteX322" fmla="*/ 8523 w 10000"/>
                  <a:gd name="connsiteY322" fmla="*/ 8667 h 10141"/>
                  <a:gd name="connsiteX323" fmla="*/ 8594 w 10000"/>
                  <a:gd name="connsiteY323" fmla="*/ 8642 h 10141"/>
                  <a:gd name="connsiteX324" fmla="*/ 8672 w 10000"/>
                  <a:gd name="connsiteY324" fmla="*/ 8617 h 10141"/>
                  <a:gd name="connsiteX325" fmla="*/ 8744 w 10000"/>
                  <a:gd name="connsiteY325" fmla="*/ 8604 h 10141"/>
                  <a:gd name="connsiteX326" fmla="*/ 8816 w 10000"/>
                  <a:gd name="connsiteY326" fmla="*/ 8579 h 10141"/>
                  <a:gd name="connsiteX327" fmla="*/ 8876 w 10000"/>
                  <a:gd name="connsiteY327" fmla="*/ 8566 h 10141"/>
                  <a:gd name="connsiteX328" fmla="*/ 8941 w 10000"/>
                  <a:gd name="connsiteY328" fmla="*/ 8541 h 10141"/>
                  <a:gd name="connsiteX329" fmla="*/ 9001 w 10000"/>
                  <a:gd name="connsiteY329" fmla="*/ 8515 h 10141"/>
                  <a:gd name="connsiteX330" fmla="*/ 9073 w 10000"/>
                  <a:gd name="connsiteY330" fmla="*/ 8503 h 10141"/>
                  <a:gd name="connsiteX331" fmla="*/ 9133 w 10000"/>
                  <a:gd name="connsiteY331" fmla="*/ 8477 h 10141"/>
                  <a:gd name="connsiteX332" fmla="*/ 9205 w 10000"/>
                  <a:gd name="connsiteY332" fmla="*/ 8465 h 10141"/>
                  <a:gd name="connsiteX333" fmla="*/ 9258 w 10000"/>
                  <a:gd name="connsiteY333" fmla="*/ 8452 h 10141"/>
                  <a:gd name="connsiteX334" fmla="*/ 9318 w 10000"/>
                  <a:gd name="connsiteY334" fmla="*/ 8427 h 10141"/>
                  <a:gd name="connsiteX335" fmla="*/ 9366 w 10000"/>
                  <a:gd name="connsiteY335" fmla="*/ 8414 h 10141"/>
                  <a:gd name="connsiteX336" fmla="*/ 9426 w 10000"/>
                  <a:gd name="connsiteY336" fmla="*/ 8408 h 10141"/>
                  <a:gd name="connsiteX337" fmla="*/ 9474 w 10000"/>
                  <a:gd name="connsiteY337" fmla="*/ 8383 h 10141"/>
                  <a:gd name="connsiteX338" fmla="*/ 9522 w 10000"/>
                  <a:gd name="connsiteY338" fmla="*/ 8370 h 10141"/>
                  <a:gd name="connsiteX339" fmla="*/ 9575 w 10000"/>
                  <a:gd name="connsiteY339" fmla="*/ 8357 h 10141"/>
                  <a:gd name="connsiteX340" fmla="*/ 9623 w 10000"/>
                  <a:gd name="connsiteY340" fmla="*/ 8345 h 10141"/>
                  <a:gd name="connsiteX341" fmla="*/ 9659 w 10000"/>
                  <a:gd name="connsiteY341" fmla="*/ 8332 h 10141"/>
                  <a:gd name="connsiteX342" fmla="*/ 9707 w 10000"/>
                  <a:gd name="connsiteY342" fmla="*/ 8319 h 10141"/>
                  <a:gd name="connsiteX343" fmla="*/ 9743 w 10000"/>
                  <a:gd name="connsiteY343" fmla="*/ 8307 h 10141"/>
                  <a:gd name="connsiteX344" fmla="*/ 9779 w 10000"/>
                  <a:gd name="connsiteY344" fmla="*/ 8294 h 10141"/>
                  <a:gd name="connsiteX345" fmla="*/ 9839 w 10000"/>
                  <a:gd name="connsiteY345" fmla="*/ 8281 h 10141"/>
                  <a:gd name="connsiteX346" fmla="*/ 9892 w 10000"/>
                  <a:gd name="connsiteY346" fmla="*/ 8269 h 10141"/>
                  <a:gd name="connsiteX347" fmla="*/ 9928 w 10000"/>
                  <a:gd name="connsiteY347" fmla="*/ 8243 h 10141"/>
                  <a:gd name="connsiteX348" fmla="*/ 9964 w 10000"/>
                  <a:gd name="connsiteY348" fmla="*/ 8231 h 10141"/>
                  <a:gd name="connsiteX349" fmla="*/ 9988 w 10000"/>
                  <a:gd name="connsiteY349" fmla="*/ 8231 h 10141"/>
                  <a:gd name="connsiteX350" fmla="*/ 10000 w 10000"/>
                  <a:gd name="connsiteY350" fmla="*/ 8231 h 10141"/>
                  <a:gd name="connsiteX351" fmla="*/ 9988 w 10000"/>
                  <a:gd name="connsiteY351" fmla="*/ 8218 h 10141"/>
                  <a:gd name="connsiteX352" fmla="*/ 9988 w 10000"/>
                  <a:gd name="connsiteY352" fmla="*/ 8206 h 10141"/>
                  <a:gd name="connsiteX353" fmla="*/ 9976 w 10000"/>
                  <a:gd name="connsiteY353" fmla="*/ 8180 h 10141"/>
                  <a:gd name="connsiteX354" fmla="*/ 9964 w 10000"/>
                  <a:gd name="connsiteY354" fmla="*/ 8155 h 10141"/>
                  <a:gd name="connsiteX355" fmla="*/ 9952 w 10000"/>
                  <a:gd name="connsiteY355" fmla="*/ 8104 h 10141"/>
                  <a:gd name="connsiteX356" fmla="*/ 9928 w 10000"/>
                  <a:gd name="connsiteY356" fmla="*/ 8060 h 10141"/>
                  <a:gd name="connsiteX357" fmla="*/ 9904 w 10000"/>
                  <a:gd name="connsiteY357" fmla="*/ 7997 h 10141"/>
                  <a:gd name="connsiteX358" fmla="*/ 9892 w 10000"/>
                  <a:gd name="connsiteY358" fmla="*/ 7921 h 10141"/>
                  <a:gd name="connsiteX359" fmla="*/ 9874 w 10000"/>
                  <a:gd name="connsiteY359" fmla="*/ 7883 h 10141"/>
                  <a:gd name="connsiteX360" fmla="*/ 9862 w 10000"/>
                  <a:gd name="connsiteY360" fmla="*/ 7832 h 10141"/>
                  <a:gd name="connsiteX361" fmla="*/ 9850 w 10000"/>
                  <a:gd name="connsiteY361" fmla="*/ 7794 h 10141"/>
                  <a:gd name="connsiteX362" fmla="*/ 9839 w 10000"/>
                  <a:gd name="connsiteY362" fmla="*/ 7756 h 10141"/>
                  <a:gd name="connsiteX363" fmla="*/ 9827 w 10000"/>
                  <a:gd name="connsiteY363" fmla="*/ 7700 h 10141"/>
                  <a:gd name="connsiteX364" fmla="*/ 9803 w 10000"/>
                  <a:gd name="connsiteY364" fmla="*/ 7662 h 10141"/>
                  <a:gd name="connsiteX365" fmla="*/ 9791 w 10000"/>
                  <a:gd name="connsiteY365" fmla="*/ 7611 h 10141"/>
                  <a:gd name="connsiteX366" fmla="*/ 9779 w 10000"/>
                  <a:gd name="connsiteY366" fmla="*/ 7560 h 10141"/>
                  <a:gd name="connsiteX367" fmla="*/ 9767 w 10000"/>
                  <a:gd name="connsiteY367" fmla="*/ 7510 h 10141"/>
                  <a:gd name="connsiteX368" fmla="*/ 9743 w 10000"/>
                  <a:gd name="connsiteY368" fmla="*/ 7459 h 10141"/>
                  <a:gd name="connsiteX369" fmla="*/ 9731 w 10000"/>
                  <a:gd name="connsiteY369" fmla="*/ 7402 h 10141"/>
                  <a:gd name="connsiteX370" fmla="*/ 9719 w 10000"/>
                  <a:gd name="connsiteY370" fmla="*/ 7352 h 10141"/>
                  <a:gd name="connsiteX371" fmla="*/ 9695 w 10000"/>
                  <a:gd name="connsiteY371" fmla="*/ 7288 h 10141"/>
                  <a:gd name="connsiteX372" fmla="*/ 9683 w 10000"/>
                  <a:gd name="connsiteY372" fmla="*/ 7225 h 10141"/>
                  <a:gd name="connsiteX373" fmla="*/ 9659 w 10000"/>
                  <a:gd name="connsiteY373" fmla="*/ 7175 h 10141"/>
                  <a:gd name="connsiteX374" fmla="*/ 9647 w 10000"/>
                  <a:gd name="connsiteY374" fmla="*/ 7111 h 10141"/>
                  <a:gd name="connsiteX375" fmla="*/ 9635 w 10000"/>
                  <a:gd name="connsiteY375" fmla="*/ 7042 h 10141"/>
                  <a:gd name="connsiteX376" fmla="*/ 9611 w 10000"/>
                  <a:gd name="connsiteY376" fmla="*/ 6978 h 10141"/>
                  <a:gd name="connsiteX377" fmla="*/ 9599 w 10000"/>
                  <a:gd name="connsiteY377" fmla="*/ 6915 h 10141"/>
                  <a:gd name="connsiteX378" fmla="*/ 9575 w 10000"/>
                  <a:gd name="connsiteY378" fmla="*/ 6839 h 10141"/>
                  <a:gd name="connsiteX379" fmla="*/ 9563 w 10000"/>
                  <a:gd name="connsiteY379" fmla="*/ 6776 h 10141"/>
                  <a:gd name="connsiteX380" fmla="*/ 9545 w 10000"/>
                  <a:gd name="connsiteY380" fmla="*/ 6706 h 10141"/>
                  <a:gd name="connsiteX381" fmla="*/ 9522 w 10000"/>
                  <a:gd name="connsiteY381" fmla="*/ 6631 h 10141"/>
                  <a:gd name="connsiteX382" fmla="*/ 9510 w 10000"/>
                  <a:gd name="connsiteY382" fmla="*/ 6567 h 10141"/>
                  <a:gd name="connsiteX383" fmla="*/ 9486 w 10000"/>
                  <a:gd name="connsiteY383" fmla="*/ 6491 h 10141"/>
                  <a:gd name="connsiteX384" fmla="*/ 9474 w 10000"/>
                  <a:gd name="connsiteY384" fmla="*/ 6422 h 10141"/>
                  <a:gd name="connsiteX385" fmla="*/ 9450 w 10000"/>
                  <a:gd name="connsiteY385" fmla="*/ 6346 h 10141"/>
                  <a:gd name="connsiteX386" fmla="*/ 9438 w 10000"/>
                  <a:gd name="connsiteY386" fmla="*/ 6283 h 10141"/>
                  <a:gd name="connsiteX387" fmla="*/ 9414 w 10000"/>
                  <a:gd name="connsiteY387" fmla="*/ 6194 h 10141"/>
                  <a:gd name="connsiteX388" fmla="*/ 9402 w 10000"/>
                  <a:gd name="connsiteY388" fmla="*/ 6131 h 10141"/>
                  <a:gd name="connsiteX389" fmla="*/ 9378 w 10000"/>
                  <a:gd name="connsiteY389" fmla="*/ 6061 h 10141"/>
                  <a:gd name="connsiteX390" fmla="*/ 9366 w 10000"/>
                  <a:gd name="connsiteY390" fmla="*/ 5985 h 10141"/>
                  <a:gd name="connsiteX391" fmla="*/ 9354 w 10000"/>
                  <a:gd name="connsiteY391" fmla="*/ 5897 h 10141"/>
                  <a:gd name="connsiteX392" fmla="*/ 9330 w 10000"/>
                  <a:gd name="connsiteY392" fmla="*/ 5821 h 10141"/>
                  <a:gd name="connsiteX393" fmla="*/ 9318 w 10000"/>
                  <a:gd name="connsiteY393" fmla="*/ 5751 h 10141"/>
                  <a:gd name="connsiteX394" fmla="*/ 9294 w 10000"/>
                  <a:gd name="connsiteY394" fmla="*/ 5663 h 10141"/>
                  <a:gd name="connsiteX395" fmla="*/ 9270 w 10000"/>
                  <a:gd name="connsiteY395" fmla="*/ 5587 h 10141"/>
                  <a:gd name="connsiteX396" fmla="*/ 9258 w 10000"/>
                  <a:gd name="connsiteY396" fmla="*/ 5511 h 10141"/>
                  <a:gd name="connsiteX397" fmla="*/ 9246 w 10000"/>
                  <a:gd name="connsiteY397" fmla="*/ 5429 h 10141"/>
                  <a:gd name="connsiteX398" fmla="*/ 9240 w 10000"/>
                  <a:gd name="connsiteY398" fmla="*/ 5353 h 10141"/>
                  <a:gd name="connsiteX399" fmla="*/ 9228 w 10000"/>
                  <a:gd name="connsiteY399" fmla="*/ 5264 h 10141"/>
                  <a:gd name="connsiteX400" fmla="*/ 9217 w 10000"/>
                  <a:gd name="connsiteY400" fmla="*/ 5188 h 10141"/>
                  <a:gd name="connsiteX401" fmla="*/ 9205 w 10000"/>
                  <a:gd name="connsiteY401" fmla="*/ 5113 h 10141"/>
                  <a:gd name="connsiteX402" fmla="*/ 9193 w 10000"/>
                  <a:gd name="connsiteY402" fmla="*/ 5043 h 10141"/>
                  <a:gd name="connsiteX403" fmla="*/ 9169 w 10000"/>
                  <a:gd name="connsiteY403" fmla="*/ 4954 h 10141"/>
                  <a:gd name="connsiteX404" fmla="*/ 9169 w 10000"/>
                  <a:gd name="connsiteY404" fmla="*/ 4879 h 10141"/>
                  <a:gd name="connsiteX405" fmla="*/ 9157 w 10000"/>
                  <a:gd name="connsiteY405" fmla="*/ 4803 h 10141"/>
                  <a:gd name="connsiteX406" fmla="*/ 9145 w 10000"/>
                  <a:gd name="connsiteY406" fmla="*/ 4720 h 10141"/>
                  <a:gd name="connsiteX407" fmla="*/ 9121 w 10000"/>
                  <a:gd name="connsiteY407" fmla="*/ 4644 h 10141"/>
                  <a:gd name="connsiteX408" fmla="*/ 9121 w 10000"/>
                  <a:gd name="connsiteY408" fmla="*/ 4556 h 10141"/>
                  <a:gd name="connsiteX409" fmla="*/ 9097 w 10000"/>
                  <a:gd name="connsiteY409" fmla="*/ 4480 h 10141"/>
                  <a:gd name="connsiteX410" fmla="*/ 9097 w 10000"/>
                  <a:gd name="connsiteY410" fmla="*/ 4410 h 10141"/>
                  <a:gd name="connsiteX411" fmla="*/ 9085 w 10000"/>
                  <a:gd name="connsiteY411" fmla="*/ 4322 h 10141"/>
                  <a:gd name="connsiteX412" fmla="*/ 9073 w 10000"/>
                  <a:gd name="connsiteY412" fmla="*/ 4246 h 10141"/>
                  <a:gd name="connsiteX413" fmla="*/ 9061 w 10000"/>
                  <a:gd name="connsiteY413" fmla="*/ 4170 h 10141"/>
                  <a:gd name="connsiteX414" fmla="*/ 9061 w 10000"/>
                  <a:gd name="connsiteY414" fmla="*/ 4113 h 10141"/>
                  <a:gd name="connsiteX415" fmla="*/ 9037 w 10000"/>
                  <a:gd name="connsiteY415" fmla="*/ 4025 h 10141"/>
                  <a:gd name="connsiteX416" fmla="*/ 9037 w 10000"/>
                  <a:gd name="connsiteY416" fmla="*/ 3949 h 10141"/>
                  <a:gd name="connsiteX417" fmla="*/ 9013 w 10000"/>
                  <a:gd name="connsiteY417" fmla="*/ 3873 h 10141"/>
                  <a:gd name="connsiteX418" fmla="*/ 9013 w 10000"/>
                  <a:gd name="connsiteY418" fmla="*/ 3797 h 10141"/>
                  <a:gd name="connsiteX419" fmla="*/ 9001 w 10000"/>
                  <a:gd name="connsiteY419" fmla="*/ 3727 h 10141"/>
                  <a:gd name="connsiteX420" fmla="*/ 8989 w 10000"/>
                  <a:gd name="connsiteY420" fmla="*/ 3664 h 10141"/>
                  <a:gd name="connsiteX421" fmla="*/ 8977 w 10000"/>
                  <a:gd name="connsiteY421" fmla="*/ 3588 h 10141"/>
                  <a:gd name="connsiteX422" fmla="*/ 8977 w 10000"/>
                  <a:gd name="connsiteY422" fmla="*/ 3525 h 10141"/>
                  <a:gd name="connsiteX423" fmla="*/ 8953 w 10000"/>
                  <a:gd name="connsiteY423" fmla="*/ 3449 h 10141"/>
                  <a:gd name="connsiteX424" fmla="*/ 8953 w 10000"/>
                  <a:gd name="connsiteY424" fmla="*/ 3379 h 10141"/>
                  <a:gd name="connsiteX425" fmla="*/ 8941 w 10000"/>
                  <a:gd name="connsiteY425" fmla="*/ 3316 h 10141"/>
                  <a:gd name="connsiteX426" fmla="*/ 8929 w 10000"/>
                  <a:gd name="connsiteY426" fmla="*/ 3240 h 10141"/>
                  <a:gd name="connsiteX427" fmla="*/ 8923 w 10000"/>
                  <a:gd name="connsiteY427" fmla="*/ 3177 h 10141"/>
                  <a:gd name="connsiteX428" fmla="*/ 8923 w 10000"/>
                  <a:gd name="connsiteY428" fmla="*/ 3120 h 10141"/>
                  <a:gd name="connsiteX429" fmla="*/ 8911 w 10000"/>
                  <a:gd name="connsiteY429" fmla="*/ 3057 h 10141"/>
                  <a:gd name="connsiteX430" fmla="*/ 8900 w 10000"/>
                  <a:gd name="connsiteY430" fmla="*/ 2994 h 10141"/>
                  <a:gd name="connsiteX431" fmla="*/ 8888 w 10000"/>
                  <a:gd name="connsiteY431" fmla="*/ 2930 h 10141"/>
                  <a:gd name="connsiteX432" fmla="*/ 8876 w 10000"/>
                  <a:gd name="connsiteY432" fmla="*/ 2867 h 10141"/>
                  <a:gd name="connsiteX433" fmla="*/ 8864 w 10000"/>
                  <a:gd name="connsiteY433" fmla="*/ 2804 h 10141"/>
                  <a:gd name="connsiteX434" fmla="*/ 8864 w 10000"/>
                  <a:gd name="connsiteY434" fmla="*/ 2760 h 10141"/>
                  <a:gd name="connsiteX435" fmla="*/ 8852 w 10000"/>
                  <a:gd name="connsiteY435" fmla="*/ 2696 h 10141"/>
                  <a:gd name="connsiteX436" fmla="*/ 8852 w 10000"/>
                  <a:gd name="connsiteY436" fmla="*/ 2633 h 10141"/>
                  <a:gd name="connsiteX437" fmla="*/ 8840 w 10000"/>
                  <a:gd name="connsiteY437" fmla="*/ 2582 h 10141"/>
                  <a:gd name="connsiteX438" fmla="*/ 8840 w 10000"/>
                  <a:gd name="connsiteY438" fmla="*/ 2532 h 10141"/>
                  <a:gd name="connsiteX439" fmla="*/ 8828 w 10000"/>
                  <a:gd name="connsiteY439" fmla="*/ 2469 h 10141"/>
                  <a:gd name="connsiteX440" fmla="*/ 8816 w 10000"/>
                  <a:gd name="connsiteY440" fmla="*/ 2424 h 10141"/>
                  <a:gd name="connsiteX441" fmla="*/ 8804 w 10000"/>
                  <a:gd name="connsiteY441" fmla="*/ 2374 h 10141"/>
                  <a:gd name="connsiteX442" fmla="*/ 8804 w 10000"/>
                  <a:gd name="connsiteY442" fmla="*/ 2323 h 10141"/>
                  <a:gd name="connsiteX443" fmla="*/ 8792 w 10000"/>
                  <a:gd name="connsiteY443" fmla="*/ 2273 h 10141"/>
                  <a:gd name="connsiteX444" fmla="*/ 8792 w 10000"/>
                  <a:gd name="connsiteY444" fmla="*/ 2222 h 10141"/>
                  <a:gd name="connsiteX445" fmla="*/ 8780 w 10000"/>
                  <a:gd name="connsiteY445" fmla="*/ 2171 h 10141"/>
                  <a:gd name="connsiteX446" fmla="*/ 8780 w 10000"/>
                  <a:gd name="connsiteY446" fmla="*/ 2133 h 10141"/>
                  <a:gd name="connsiteX447" fmla="*/ 8768 w 10000"/>
                  <a:gd name="connsiteY447" fmla="*/ 2102 h 10141"/>
                  <a:gd name="connsiteX448" fmla="*/ 8756 w 10000"/>
                  <a:gd name="connsiteY448" fmla="*/ 2051 h 10141"/>
                  <a:gd name="connsiteX449" fmla="*/ 8744 w 10000"/>
                  <a:gd name="connsiteY449" fmla="*/ 2013 h 10141"/>
                  <a:gd name="connsiteX450" fmla="*/ 8744 w 10000"/>
                  <a:gd name="connsiteY450" fmla="*/ 1975 h 10141"/>
                  <a:gd name="connsiteX451" fmla="*/ 8744 w 10000"/>
                  <a:gd name="connsiteY451" fmla="*/ 1937 h 10141"/>
                  <a:gd name="connsiteX452" fmla="*/ 8732 w 10000"/>
                  <a:gd name="connsiteY452" fmla="*/ 1899 h 10141"/>
                  <a:gd name="connsiteX453" fmla="*/ 8732 w 10000"/>
                  <a:gd name="connsiteY453" fmla="*/ 1874 h 10141"/>
                  <a:gd name="connsiteX454" fmla="*/ 8732 w 10000"/>
                  <a:gd name="connsiteY454" fmla="*/ 1849 h 10141"/>
                  <a:gd name="connsiteX455" fmla="*/ 8720 w 10000"/>
                  <a:gd name="connsiteY455" fmla="*/ 1792 h 10141"/>
                  <a:gd name="connsiteX456" fmla="*/ 8708 w 10000"/>
                  <a:gd name="connsiteY456" fmla="*/ 1741 h 10141"/>
                  <a:gd name="connsiteX457" fmla="*/ 8696 w 10000"/>
                  <a:gd name="connsiteY457" fmla="*/ 1691 h 10141"/>
                  <a:gd name="connsiteX458" fmla="*/ 8696 w 10000"/>
                  <a:gd name="connsiteY458" fmla="*/ 1665 h 10141"/>
                  <a:gd name="connsiteX459" fmla="*/ 8696 w 10000"/>
                  <a:gd name="connsiteY459" fmla="*/ 1615 h 10141"/>
                  <a:gd name="connsiteX460" fmla="*/ 8393 w 10000"/>
                  <a:gd name="connsiteY460" fmla="*/ 144 h 10141"/>
                  <a:gd name="connsiteX461" fmla="*/ 8333 w 10000"/>
                  <a:gd name="connsiteY461" fmla="*/ 823 h 10141"/>
                  <a:gd name="connsiteX462" fmla="*/ 8295 w 10000"/>
                  <a:gd name="connsiteY462" fmla="*/ 2222 h 10141"/>
                  <a:gd name="connsiteX463" fmla="*/ 8295 w 10000"/>
                  <a:gd name="connsiteY463" fmla="*/ 2235 h 10141"/>
                  <a:gd name="connsiteX464" fmla="*/ 8295 w 10000"/>
                  <a:gd name="connsiteY464" fmla="*/ 2285 h 10141"/>
                  <a:gd name="connsiteX465" fmla="*/ 8295 w 10000"/>
                  <a:gd name="connsiteY465" fmla="*/ 2311 h 10141"/>
                  <a:gd name="connsiteX466" fmla="*/ 8307 w 10000"/>
                  <a:gd name="connsiteY466" fmla="*/ 2361 h 10141"/>
                  <a:gd name="connsiteX467" fmla="*/ 8319 w 10000"/>
                  <a:gd name="connsiteY467" fmla="*/ 2399 h 10141"/>
                  <a:gd name="connsiteX468" fmla="*/ 8331 w 10000"/>
                  <a:gd name="connsiteY468" fmla="*/ 2456 h 10141"/>
                  <a:gd name="connsiteX469" fmla="*/ 8331 w 10000"/>
                  <a:gd name="connsiteY469" fmla="*/ 2519 h 10141"/>
                  <a:gd name="connsiteX470" fmla="*/ 8343 w 10000"/>
                  <a:gd name="connsiteY470" fmla="*/ 2582 h 10141"/>
                  <a:gd name="connsiteX471" fmla="*/ 8343 w 10000"/>
                  <a:gd name="connsiteY471" fmla="*/ 2620 h 10141"/>
                  <a:gd name="connsiteX472" fmla="*/ 8355 w 10000"/>
                  <a:gd name="connsiteY472" fmla="*/ 2658 h 10141"/>
                  <a:gd name="connsiteX473" fmla="*/ 8355 w 10000"/>
                  <a:gd name="connsiteY473" fmla="*/ 2696 h 10141"/>
                  <a:gd name="connsiteX474" fmla="*/ 8367 w 10000"/>
                  <a:gd name="connsiteY474" fmla="*/ 2734 h 10141"/>
                  <a:gd name="connsiteX475" fmla="*/ 8367 w 10000"/>
                  <a:gd name="connsiteY475" fmla="*/ 2785 h 10141"/>
                  <a:gd name="connsiteX476" fmla="*/ 8391 w 10000"/>
                  <a:gd name="connsiteY476" fmla="*/ 2817 h 10141"/>
                  <a:gd name="connsiteX477" fmla="*/ 8391 w 10000"/>
                  <a:gd name="connsiteY477" fmla="*/ 2854 h 10141"/>
                  <a:gd name="connsiteX478" fmla="*/ 8403 w 10000"/>
                  <a:gd name="connsiteY478" fmla="*/ 2905 h 10141"/>
                  <a:gd name="connsiteX479" fmla="*/ 8403 w 10000"/>
                  <a:gd name="connsiteY479" fmla="*/ 2943 h 10141"/>
                  <a:gd name="connsiteX480" fmla="*/ 8415 w 10000"/>
                  <a:gd name="connsiteY480" fmla="*/ 2994 h 10141"/>
                  <a:gd name="connsiteX481" fmla="*/ 8427 w 10000"/>
                  <a:gd name="connsiteY481" fmla="*/ 3044 h 10141"/>
                  <a:gd name="connsiteX482" fmla="*/ 8439 w 10000"/>
                  <a:gd name="connsiteY482" fmla="*/ 3107 h 10141"/>
                  <a:gd name="connsiteX483" fmla="*/ 8439 w 10000"/>
                  <a:gd name="connsiteY483" fmla="*/ 3152 h 10141"/>
                  <a:gd name="connsiteX484" fmla="*/ 8451 w 10000"/>
                  <a:gd name="connsiteY484" fmla="*/ 3202 h 10141"/>
                  <a:gd name="connsiteX485" fmla="*/ 8451 w 10000"/>
                  <a:gd name="connsiteY485" fmla="*/ 3240 h 10141"/>
                  <a:gd name="connsiteX486" fmla="*/ 8463 w 10000"/>
                  <a:gd name="connsiteY486" fmla="*/ 3304 h 10141"/>
                  <a:gd name="connsiteX487" fmla="*/ 8463 w 10000"/>
                  <a:gd name="connsiteY487" fmla="*/ 3354 h 10141"/>
                  <a:gd name="connsiteX488" fmla="*/ 8475 w 10000"/>
                  <a:gd name="connsiteY488" fmla="*/ 3417 h 10141"/>
                  <a:gd name="connsiteX489" fmla="*/ 8475 w 10000"/>
                  <a:gd name="connsiteY489" fmla="*/ 3474 h 10141"/>
                  <a:gd name="connsiteX490" fmla="*/ 8487 w 10000"/>
                  <a:gd name="connsiteY490" fmla="*/ 3525 h 10141"/>
                  <a:gd name="connsiteX491" fmla="*/ 8499 w 10000"/>
                  <a:gd name="connsiteY491" fmla="*/ 3588 h 10141"/>
                  <a:gd name="connsiteX492" fmla="*/ 8511 w 10000"/>
                  <a:gd name="connsiteY492" fmla="*/ 3651 h 10141"/>
                  <a:gd name="connsiteX493" fmla="*/ 8523 w 10000"/>
                  <a:gd name="connsiteY493" fmla="*/ 3715 h 10141"/>
                  <a:gd name="connsiteX494" fmla="*/ 8535 w 10000"/>
                  <a:gd name="connsiteY494" fmla="*/ 3765 h 10141"/>
                  <a:gd name="connsiteX495" fmla="*/ 8535 w 10000"/>
                  <a:gd name="connsiteY495" fmla="*/ 3822 h 10141"/>
                  <a:gd name="connsiteX496" fmla="*/ 8547 w 10000"/>
                  <a:gd name="connsiteY496" fmla="*/ 3885 h 10141"/>
                  <a:gd name="connsiteX497" fmla="*/ 8559 w 10000"/>
                  <a:gd name="connsiteY497" fmla="*/ 3961 h 10141"/>
                  <a:gd name="connsiteX498" fmla="*/ 8571 w 10000"/>
                  <a:gd name="connsiteY498" fmla="*/ 4025 h 10141"/>
                  <a:gd name="connsiteX499" fmla="*/ 8571 w 10000"/>
                  <a:gd name="connsiteY499" fmla="*/ 4088 h 10141"/>
                  <a:gd name="connsiteX500" fmla="*/ 8583 w 10000"/>
                  <a:gd name="connsiteY500" fmla="*/ 4145 h 10141"/>
                  <a:gd name="connsiteX501" fmla="*/ 8583 w 10000"/>
                  <a:gd name="connsiteY501" fmla="*/ 4208 h 10141"/>
                  <a:gd name="connsiteX502" fmla="*/ 8594 w 10000"/>
                  <a:gd name="connsiteY502" fmla="*/ 4284 h 10141"/>
                  <a:gd name="connsiteX503" fmla="*/ 8594 w 10000"/>
                  <a:gd name="connsiteY503" fmla="*/ 4360 h 10141"/>
                  <a:gd name="connsiteX504" fmla="*/ 8606 w 10000"/>
                  <a:gd name="connsiteY504" fmla="*/ 4423 h 10141"/>
                  <a:gd name="connsiteX505" fmla="*/ 8612 w 10000"/>
                  <a:gd name="connsiteY505" fmla="*/ 4493 h 10141"/>
                  <a:gd name="connsiteX506" fmla="*/ 8624 w 10000"/>
                  <a:gd name="connsiteY506" fmla="*/ 4556 h 10141"/>
                  <a:gd name="connsiteX507" fmla="*/ 8636 w 10000"/>
                  <a:gd name="connsiteY507" fmla="*/ 4632 h 10141"/>
                  <a:gd name="connsiteX508" fmla="*/ 8636 w 10000"/>
                  <a:gd name="connsiteY508" fmla="*/ 4695 h 10141"/>
                  <a:gd name="connsiteX509" fmla="*/ 8648 w 10000"/>
                  <a:gd name="connsiteY509" fmla="*/ 4771 h 10141"/>
                  <a:gd name="connsiteX510" fmla="*/ 8660 w 10000"/>
                  <a:gd name="connsiteY510" fmla="*/ 4841 h 10141"/>
                  <a:gd name="connsiteX511" fmla="*/ 8660 w 10000"/>
                  <a:gd name="connsiteY511" fmla="*/ 4916 h 10141"/>
                  <a:gd name="connsiteX512" fmla="*/ 8672 w 10000"/>
                  <a:gd name="connsiteY512" fmla="*/ 4980 h 10141"/>
                  <a:gd name="connsiteX513" fmla="*/ 8684 w 10000"/>
                  <a:gd name="connsiteY513" fmla="*/ 5056 h 10141"/>
                  <a:gd name="connsiteX514" fmla="*/ 8696 w 10000"/>
                  <a:gd name="connsiteY514" fmla="*/ 5125 h 10141"/>
                  <a:gd name="connsiteX515" fmla="*/ 8696 w 10000"/>
                  <a:gd name="connsiteY515" fmla="*/ 5201 h 10141"/>
                  <a:gd name="connsiteX516" fmla="*/ 8696 w 10000"/>
                  <a:gd name="connsiteY516" fmla="*/ 5264 h 10141"/>
                  <a:gd name="connsiteX517" fmla="*/ 8708 w 10000"/>
                  <a:gd name="connsiteY517" fmla="*/ 5340 h 10141"/>
                  <a:gd name="connsiteX518" fmla="*/ 8720 w 10000"/>
                  <a:gd name="connsiteY518" fmla="*/ 5416 h 10141"/>
                  <a:gd name="connsiteX519" fmla="*/ 8720 w 10000"/>
                  <a:gd name="connsiteY519" fmla="*/ 5473 h 10141"/>
                  <a:gd name="connsiteX520" fmla="*/ 8732 w 10000"/>
                  <a:gd name="connsiteY520" fmla="*/ 5549 h 10141"/>
                  <a:gd name="connsiteX521" fmla="*/ 8744 w 10000"/>
                  <a:gd name="connsiteY521" fmla="*/ 5625 h 10141"/>
                  <a:gd name="connsiteX522" fmla="*/ 8756 w 10000"/>
                  <a:gd name="connsiteY522" fmla="*/ 5701 h 10141"/>
                  <a:gd name="connsiteX523" fmla="*/ 8768 w 10000"/>
                  <a:gd name="connsiteY523" fmla="*/ 5751 h 10141"/>
                  <a:gd name="connsiteX524" fmla="*/ 8780 w 10000"/>
                  <a:gd name="connsiteY524" fmla="*/ 5821 h 10141"/>
                  <a:gd name="connsiteX525" fmla="*/ 8780 w 10000"/>
                  <a:gd name="connsiteY525" fmla="*/ 5884 h 10141"/>
                  <a:gd name="connsiteX526" fmla="*/ 8792 w 10000"/>
                  <a:gd name="connsiteY526" fmla="*/ 5960 h 10141"/>
                  <a:gd name="connsiteX527" fmla="*/ 8804 w 10000"/>
                  <a:gd name="connsiteY527" fmla="*/ 6011 h 10141"/>
                  <a:gd name="connsiteX528" fmla="*/ 8816 w 10000"/>
                  <a:gd name="connsiteY528" fmla="*/ 6087 h 10141"/>
                  <a:gd name="connsiteX529" fmla="*/ 8816 w 10000"/>
                  <a:gd name="connsiteY529" fmla="*/ 6144 h 10141"/>
                  <a:gd name="connsiteX530" fmla="*/ 8840 w 10000"/>
                  <a:gd name="connsiteY530" fmla="*/ 6207 h 10141"/>
                  <a:gd name="connsiteX531" fmla="*/ 8840 w 10000"/>
                  <a:gd name="connsiteY531" fmla="*/ 6270 h 10141"/>
                  <a:gd name="connsiteX532" fmla="*/ 8852 w 10000"/>
                  <a:gd name="connsiteY532" fmla="*/ 6333 h 10141"/>
                  <a:gd name="connsiteX533" fmla="*/ 8864 w 10000"/>
                  <a:gd name="connsiteY533" fmla="*/ 6397 h 10141"/>
                  <a:gd name="connsiteX534" fmla="*/ 8876 w 10000"/>
                  <a:gd name="connsiteY534" fmla="*/ 6453 h 10141"/>
                  <a:gd name="connsiteX535" fmla="*/ 8888 w 10000"/>
                  <a:gd name="connsiteY535" fmla="*/ 6517 h 10141"/>
                  <a:gd name="connsiteX536" fmla="*/ 8911 w 10000"/>
                  <a:gd name="connsiteY536" fmla="*/ 6567 h 10141"/>
                  <a:gd name="connsiteX537" fmla="*/ 8911 w 10000"/>
                  <a:gd name="connsiteY537" fmla="*/ 6631 h 10141"/>
                  <a:gd name="connsiteX538" fmla="*/ 8929 w 10000"/>
                  <a:gd name="connsiteY538" fmla="*/ 6694 h 10141"/>
                  <a:gd name="connsiteX539" fmla="*/ 8929 w 10000"/>
                  <a:gd name="connsiteY539" fmla="*/ 6744 h 10141"/>
                  <a:gd name="connsiteX540" fmla="*/ 8953 w 10000"/>
                  <a:gd name="connsiteY540" fmla="*/ 6789 h 10141"/>
                  <a:gd name="connsiteX541" fmla="*/ 8953 w 10000"/>
                  <a:gd name="connsiteY541" fmla="*/ 6839 h 10141"/>
                  <a:gd name="connsiteX542" fmla="*/ 8977 w 10000"/>
                  <a:gd name="connsiteY542" fmla="*/ 6903 h 10141"/>
                  <a:gd name="connsiteX543" fmla="*/ 8989 w 10000"/>
                  <a:gd name="connsiteY543" fmla="*/ 6953 h 10141"/>
                  <a:gd name="connsiteX544" fmla="*/ 9001 w 10000"/>
                  <a:gd name="connsiteY544" fmla="*/ 7004 h 10141"/>
                  <a:gd name="connsiteX545" fmla="*/ 9013 w 10000"/>
                  <a:gd name="connsiteY545" fmla="*/ 7054 h 10141"/>
                  <a:gd name="connsiteX546" fmla="*/ 9037 w 10000"/>
                  <a:gd name="connsiteY546" fmla="*/ 7099 h 10141"/>
                  <a:gd name="connsiteX547" fmla="*/ 9037 w 10000"/>
                  <a:gd name="connsiteY547" fmla="*/ 7137 h 10141"/>
                  <a:gd name="connsiteX548" fmla="*/ 9049 w 10000"/>
                  <a:gd name="connsiteY548" fmla="*/ 7187 h 10141"/>
                  <a:gd name="connsiteX549" fmla="*/ 9061 w 10000"/>
                  <a:gd name="connsiteY549" fmla="*/ 7238 h 10141"/>
                  <a:gd name="connsiteX550" fmla="*/ 9073 w 10000"/>
                  <a:gd name="connsiteY550" fmla="*/ 7276 h 10141"/>
                  <a:gd name="connsiteX551" fmla="*/ 9085 w 10000"/>
                  <a:gd name="connsiteY551" fmla="*/ 7326 h 10141"/>
                  <a:gd name="connsiteX552" fmla="*/ 9097 w 10000"/>
                  <a:gd name="connsiteY552" fmla="*/ 7364 h 10141"/>
                  <a:gd name="connsiteX553" fmla="*/ 9097 w 10000"/>
                  <a:gd name="connsiteY553" fmla="*/ 7402 h 10141"/>
                  <a:gd name="connsiteX554" fmla="*/ 9121 w 10000"/>
                  <a:gd name="connsiteY554" fmla="*/ 7447 h 10141"/>
                  <a:gd name="connsiteX555" fmla="*/ 9133 w 10000"/>
                  <a:gd name="connsiteY555" fmla="*/ 7510 h 10141"/>
                  <a:gd name="connsiteX556" fmla="*/ 9157 w 10000"/>
                  <a:gd name="connsiteY556" fmla="*/ 7586 h 10141"/>
                  <a:gd name="connsiteX557" fmla="*/ 9181 w 10000"/>
                  <a:gd name="connsiteY557" fmla="*/ 7636 h 10141"/>
                  <a:gd name="connsiteX558" fmla="*/ 9193 w 10000"/>
                  <a:gd name="connsiteY558" fmla="*/ 7700 h 10141"/>
                  <a:gd name="connsiteX559" fmla="*/ 9205 w 10000"/>
                  <a:gd name="connsiteY559" fmla="*/ 7750 h 10141"/>
                  <a:gd name="connsiteX560" fmla="*/ 9217 w 10000"/>
                  <a:gd name="connsiteY560" fmla="*/ 7794 h 10141"/>
                  <a:gd name="connsiteX561" fmla="*/ 9228 w 10000"/>
                  <a:gd name="connsiteY561" fmla="*/ 7820 h 10141"/>
                  <a:gd name="connsiteX562" fmla="*/ 9240 w 10000"/>
                  <a:gd name="connsiteY562" fmla="*/ 7870 h 10141"/>
                  <a:gd name="connsiteX563" fmla="*/ 9246 w 10000"/>
                  <a:gd name="connsiteY563" fmla="*/ 7908 h 10141"/>
                  <a:gd name="connsiteX564" fmla="*/ 9258 w 10000"/>
                  <a:gd name="connsiteY564" fmla="*/ 7921 h 10141"/>
                  <a:gd name="connsiteX565" fmla="*/ 9246 w 10000"/>
                  <a:gd name="connsiteY565" fmla="*/ 7921 h 10141"/>
                  <a:gd name="connsiteX566" fmla="*/ 9240 w 10000"/>
                  <a:gd name="connsiteY566" fmla="*/ 7921 h 10141"/>
                  <a:gd name="connsiteX567" fmla="*/ 9217 w 10000"/>
                  <a:gd name="connsiteY567" fmla="*/ 7934 h 10141"/>
                  <a:gd name="connsiteX568" fmla="*/ 9193 w 10000"/>
                  <a:gd name="connsiteY568" fmla="*/ 7946 h 10141"/>
                  <a:gd name="connsiteX569" fmla="*/ 9145 w 10000"/>
                  <a:gd name="connsiteY569" fmla="*/ 7946 h 10141"/>
                  <a:gd name="connsiteX570" fmla="*/ 9097 w 10000"/>
                  <a:gd name="connsiteY570" fmla="*/ 7971 h 10141"/>
                  <a:gd name="connsiteX571" fmla="*/ 9037 w 10000"/>
                  <a:gd name="connsiteY571" fmla="*/ 7997 h 10141"/>
                  <a:gd name="connsiteX572" fmla="*/ 8977 w 10000"/>
                  <a:gd name="connsiteY572" fmla="*/ 8009 h 10141"/>
                  <a:gd name="connsiteX573" fmla="*/ 8941 w 10000"/>
                  <a:gd name="connsiteY573" fmla="*/ 8022 h 10141"/>
                  <a:gd name="connsiteX574" fmla="*/ 8911 w 10000"/>
                  <a:gd name="connsiteY574" fmla="*/ 8035 h 10141"/>
                  <a:gd name="connsiteX575" fmla="*/ 8864 w 10000"/>
                  <a:gd name="connsiteY575" fmla="*/ 8035 h 10141"/>
                  <a:gd name="connsiteX576" fmla="*/ 8828 w 10000"/>
                  <a:gd name="connsiteY576" fmla="*/ 8047 h 10141"/>
                  <a:gd name="connsiteX577" fmla="*/ 8792 w 10000"/>
                  <a:gd name="connsiteY577" fmla="*/ 8060 h 10141"/>
                  <a:gd name="connsiteX578" fmla="*/ 8744 w 10000"/>
                  <a:gd name="connsiteY578" fmla="*/ 8073 h 10141"/>
                  <a:gd name="connsiteX579" fmla="*/ 8696 w 10000"/>
                  <a:gd name="connsiteY579" fmla="*/ 8085 h 10141"/>
                  <a:gd name="connsiteX580" fmla="*/ 8660 w 10000"/>
                  <a:gd name="connsiteY580" fmla="*/ 8104 h 10141"/>
                  <a:gd name="connsiteX581" fmla="*/ 8606 w 10000"/>
                  <a:gd name="connsiteY581" fmla="*/ 8117 h 10141"/>
                  <a:gd name="connsiteX582" fmla="*/ 8559 w 10000"/>
                  <a:gd name="connsiteY582" fmla="*/ 8130 h 10141"/>
                  <a:gd name="connsiteX583" fmla="*/ 8511 w 10000"/>
                  <a:gd name="connsiteY583" fmla="*/ 8142 h 10141"/>
                  <a:gd name="connsiteX584" fmla="*/ 8463 w 10000"/>
                  <a:gd name="connsiteY584" fmla="*/ 8168 h 10141"/>
                  <a:gd name="connsiteX585" fmla="*/ 8403 w 10000"/>
                  <a:gd name="connsiteY585" fmla="*/ 8180 h 10141"/>
                  <a:gd name="connsiteX586" fmla="*/ 8343 w 10000"/>
                  <a:gd name="connsiteY586" fmla="*/ 8193 h 10141"/>
                  <a:gd name="connsiteX587" fmla="*/ 8295 w 10000"/>
                  <a:gd name="connsiteY587" fmla="*/ 8206 h 10141"/>
                  <a:gd name="connsiteX588" fmla="*/ 8254 w 10000"/>
                  <a:gd name="connsiteY588" fmla="*/ 8231 h 10141"/>
                  <a:gd name="connsiteX589" fmla="*/ 8182 w 10000"/>
                  <a:gd name="connsiteY589" fmla="*/ 8243 h 10141"/>
                  <a:gd name="connsiteX590" fmla="*/ 8122 w 10000"/>
                  <a:gd name="connsiteY590" fmla="*/ 8256 h 10141"/>
                  <a:gd name="connsiteX591" fmla="*/ 8062 w 10000"/>
                  <a:gd name="connsiteY591" fmla="*/ 8269 h 10141"/>
                  <a:gd name="connsiteX592" fmla="*/ 8002 w 10000"/>
                  <a:gd name="connsiteY592" fmla="*/ 8294 h 10141"/>
                  <a:gd name="connsiteX593" fmla="*/ 7949 w 10000"/>
                  <a:gd name="connsiteY593" fmla="*/ 8307 h 10141"/>
                  <a:gd name="connsiteX594" fmla="*/ 7889 w 10000"/>
                  <a:gd name="connsiteY594" fmla="*/ 8319 h 10141"/>
                  <a:gd name="connsiteX595" fmla="*/ 7817 w 10000"/>
                  <a:gd name="connsiteY595" fmla="*/ 8345 h 10141"/>
                  <a:gd name="connsiteX596" fmla="*/ 7757 w 10000"/>
                  <a:gd name="connsiteY596" fmla="*/ 8357 h 10141"/>
                  <a:gd name="connsiteX597" fmla="*/ 7685 w 10000"/>
                  <a:gd name="connsiteY597" fmla="*/ 8370 h 10141"/>
                  <a:gd name="connsiteX598" fmla="*/ 7632 w 10000"/>
                  <a:gd name="connsiteY598" fmla="*/ 8395 h 10141"/>
                  <a:gd name="connsiteX599" fmla="*/ 7560 w 10000"/>
                  <a:gd name="connsiteY599" fmla="*/ 8408 h 10141"/>
                  <a:gd name="connsiteX600" fmla="*/ 7488 w 10000"/>
                  <a:gd name="connsiteY600" fmla="*/ 8414 h 10141"/>
                  <a:gd name="connsiteX601" fmla="*/ 7416 w 10000"/>
                  <a:gd name="connsiteY601" fmla="*/ 8427 h 10141"/>
                  <a:gd name="connsiteX602" fmla="*/ 7356 w 10000"/>
                  <a:gd name="connsiteY602" fmla="*/ 8452 h 10141"/>
                  <a:gd name="connsiteX603" fmla="*/ 7291 w 10000"/>
                  <a:gd name="connsiteY603" fmla="*/ 8465 h 10141"/>
                  <a:gd name="connsiteX604" fmla="*/ 7219 w 10000"/>
                  <a:gd name="connsiteY604" fmla="*/ 8490 h 10141"/>
                  <a:gd name="connsiteX605" fmla="*/ 7147 w 10000"/>
                  <a:gd name="connsiteY605" fmla="*/ 8503 h 10141"/>
                  <a:gd name="connsiteX606" fmla="*/ 7075 w 10000"/>
                  <a:gd name="connsiteY606" fmla="*/ 8515 h 10141"/>
                  <a:gd name="connsiteX607" fmla="*/ 7010 w 10000"/>
                  <a:gd name="connsiteY607" fmla="*/ 8528 h 10141"/>
                  <a:gd name="connsiteX608" fmla="*/ 6938 w 10000"/>
                  <a:gd name="connsiteY608" fmla="*/ 8553 h 10141"/>
                  <a:gd name="connsiteX609" fmla="*/ 6866 w 10000"/>
                  <a:gd name="connsiteY609" fmla="*/ 8566 h 10141"/>
                  <a:gd name="connsiteX610" fmla="*/ 6782 w 10000"/>
                  <a:gd name="connsiteY610" fmla="*/ 8579 h 10141"/>
                  <a:gd name="connsiteX611" fmla="*/ 6711 w 10000"/>
                  <a:gd name="connsiteY611" fmla="*/ 8591 h 10141"/>
                  <a:gd name="connsiteX612" fmla="*/ 6645 w 10000"/>
                  <a:gd name="connsiteY612" fmla="*/ 8604 h 10141"/>
                  <a:gd name="connsiteX613" fmla="*/ 6573 w 10000"/>
                  <a:gd name="connsiteY613" fmla="*/ 8617 h 10141"/>
                  <a:gd name="connsiteX614" fmla="*/ 6501 w 10000"/>
                  <a:gd name="connsiteY614" fmla="*/ 8629 h 10141"/>
                  <a:gd name="connsiteX615" fmla="*/ 6429 w 10000"/>
                  <a:gd name="connsiteY615" fmla="*/ 8655 h 10141"/>
                  <a:gd name="connsiteX616" fmla="*/ 6364 w 10000"/>
                  <a:gd name="connsiteY616" fmla="*/ 8667 h 10141"/>
                  <a:gd name="connsiteX617" fmla="*/ 6292 w 10000"/>
                  <a:gd name="connsiteY617" fmla="*/ 8680 h 10141"/>
                  <a:gd name="connsiteX618" fmla="*/ 6208 w 10000"/>
                  <a:gd name="connsiteY618" fmla="*/ 8693 h 10141"/>
                  <a:gd name="connsiteX619" fmla="*/ 6136 w 10000"/>
                  <a:gd name="connsiteY619" fmla="*/ 8705 h 10141"/>
                  <a:gd name="connsiteX620" fmla="*/ 6065 w 10000"/>
                  <a:gd name="connsiteY620" fmla="*/ 8718 h 10141"/>
                  <a:gd name="connsiteX621" fmla="*/ 5999 w 10000"/>
                  <a:gd name="connsiteY621" fmla="*/ 8731 h 10141"/>
                  <a:gd name="connsiteX622" fmla="*/ 5927 w 10000"/>
                  <a:gd name="connsiteY622" fmla="*/ 8743 h 10141"/>
                  <a:gd name="connsiteX623" fmla="*/ 5843 w 10000"/>
                  <a:gd name="connsiteY623" fmla="*/ 8743 h 10141"/>
                  <a:gd name="connsiteX624" fmla="*/ 5772 w 10000"/>
                  <a:gd name="connsiteY624" fmla="*/ 8749 h 10141"/>
                  <a:gd name="connsiteX625" fmla="*/ 5706 w 10000"/>
                  <a:gd name="connsiteY625" fmla="*/ 8762 h 10141"/>
                  <a:gd name="connsiteX626" fmla="*/ 5634 w 10000"/>
                  <a:gd name="connsiteY626" fmla="*/ 8775 h 10141"/>
                  <a:gd name="connsiteX627" fmla="*/ 5550 w 10000"/>
                  <a:gd name="connsiteY627" fmla="*/ 8787 h 10141"/>
                  <a:gd name="connsiteX628" fmla="*/ 5478 w 10000"/>
                  <a:gd name="connsiteY628" fmla="*/ 8813 h 10141"/>
                  <a:gd name="connsiteX629" fmla="*/ 5413 w 10000"/>
                  <a:gd name="connsiteY629" fmla="*/ 8825 h 10141"/>
                  <a:gd name="connsiteX630" fmla="*/ 5329 w 10000"/>
                  <a:gd name="connsiteY630" fmla="*/ 8838 h 10141"/>
                  <a:gd name="connsiteX631" fmla="*/ 5257 w 10000"/>
                  <a:gd name="connsiteY631" fmla="*/ 8851 h 10141"/>
                  <a:gd name="connsiteX632" fmla="*/ 5185 w 10000"/>
                  <a:gd name="connsiteY632" fmla="*/ 8863 h 10141"/>
                  <a:gd name="connsiteX633" fmla="*/ 5114 w 10000"/>
                  <a:gd name="connsiteY633" fmla="*/ 8876 h 10141"/>
                  <a:gd name="connsiteX634" fmla="*/ 5036 w 10000"/>
                  <a:gd name="connsiteY634" fmla="*/ 8889 h 10141"/>
                  <a:gd name="connsiteX635" fmla="*/ 4964 w 10000"/>
                  <a:gd name="connsiteY635" fmla="*/ 8901 h 10141"/>
                  <a:gd name="connsiteX636" fmla="*/ 4892 w 10000"/>
                  <a:gd name="connsiteY636" fmla="*/ 8927 h 10141"/>
                  <a:gd name="connsiteX637" fmla="*/ 4821 w 10000"/>
                  <a:gd name="connsiteY637" fmla="*/ 8939 h 10141"/>
                  <a:gd name="connsiteX638" fmla="*/ 4755 w 10000"/>
                  <a:gd name="connsiteY638" fmla="*/ 8952 h 10141"/>
                  <a:gd name="connsiteX639" fmla="*/ 4671 w 10000"/>
                  <a:gd name="connsiteY639" fmla="*/ 8965 h 10141"/>
                  <a:gd name="connsiteX640" fmla="*/ 4599 w 10000"/>
                  <a:gd name="connsiteY640" fmla="*/ 8977 h 10141"/>
                  <a:gd name="connsiteX641" fmla="*/ 4528 w 10000"/>
                  <a:gd name="connsiteY641" fmla="*/ 8990 h 10141"/>
                  <a:gd name="connsiteX642" fmla="*/ 4462 w 10000"/>
                  <a:gd name="connsiteY642" fmla="*/ 9002 h 10141"/>
                  <a:gd name="connsiteX643" fmla="*/ 4390 w 10000"/>
                  <a:gd name="connsiteY643" fmla="*/ 9015 h 10141"/>
                  <a:gd name="connsiteX644" fmla="*/ 4330 w 10000"/>
                  <a:gd name="connsiteY644" fmla="*/ 9040 h 10141"/>
                  <a:gd name="connsiteX645" fmla="*/ 4258 w 10000"/>
                  <a:gd name="connsiteY645" fmla="*/ 9053 h 10141"/>
                  <a:gd name="connsiteX646" fmla="*/ 4187 w 10000"/>
                  <a:gd name="connsiteY646" fmla="*/ 9066 h 10141"/>
                  <a:gd name="connsiteX647" fmla="*/ 4121 w 10000"/>
                  <a:gd name="connsiteY647" fmla="*/ 9078 h 10141"/>
                  <a:gd name="connsiteX648" fmla="*/ 4061 w 10000"/>
                  <a:gd name="connsiteY648" fmla="*/ 9097 h 10141"/>
                  <a:gd name="connsiteX649" fmla="*/ 3989 w 10000"/>
                  <a:gd name="connsiteY649" fmla="*/ 9110 h 10141"/>
                  <a:gd name="connsiteX650" fmla="*/ 3929 w 10000"/>
                  <a:gd name="connsiteY650" fmla="*/ 9123 h 10141"/>
                  <a:gd name="connsiteX651" fmla="*/ 3870 w 10000"/>
                  <a:gd name="connsiteY651" fmla="*/ 9135 h 10141"/>
                  <a:gd name="connsiteX652" fmla="*/ 3816 w 10000"/>
                  <a:gd name="connsiteY652" fmla="*/ 9148 h 10141"/>
                  <a:gd name="connsiteX653" fmla="*/ 3744 w 10000"/>
                  <a:gd name="connsiteY653" fmla="*/ 9161 h 10141"/>
                  <a:gd name="connsiteX654" fmla="*/ 3684 w 10000"/>
                  <a:gd name="connsiteY654" fmla="*/ 9173 h 10141"/>
                  <a:gd name="connsiteX655" fmla="*/ 3624 w 10000"/>
                  <a:gd name="connsiteY655" fmla="*/ 9186 h 10141"/>
                  <a:gd name="connsiteX656" fmla="*/ 3577 w 10000"/>
                  <a:gd name="connsiteY656" fmla="*/ 9199 h 10141"/>
                  <a:gd name="connsiteX657" fmla="*/ 3523 w 10000"/>
                  <a:gd name="connsiteY657" fmla="*/ 9211 h 10141"/>
                  <a:gd name="connsiteX658" fmla="*/ 3463 w 10000"/>
                  <a:gd name="connsiteY658" fmla="*/ 9224 h 10141"/>
                  <a:gd name="connsiteX659" fmla="*/ 3415 w 10000"/>
                  <a:gd name="connsiteY659" fmla="*/ 9237 h 10141"/>
                  <a:gd name="connsiteX660" fmla="*/ 3367 w 10000"/>
                  <a:gd name="connsiteY660" fmla="*/ 9249 h 10141"/>
                  <a:gd name="connsiteX661" fmla="*/ 3307 w 10000"/>
                  <a:gd name="connsiteY661" fmla="*/ 9262 h 10141"/>
                  <a:gd name="connsiteX662" fmla="*/ 3260 w 10000"/>
                  <a:gd name="connsiteY662" fmla="*/ 9274 h 10141"/>
                  <a:gd name="connsiteX663" fmla="*/ 3212 w 10000"/>
                  <a:gd name="connsiteY663" fmla="*/ 9274 h 10141"/>
                  <a:gd name="connsiteX664" fmla="*/ 3182 w 10000"/>
                  <a:gd name="connsiteY664" fmla="*/ 9287 h 10141"/>
                  <a:gd name="connsiteX665" fmla="*/ 3134 w 10000"/>
                  <a:gd name="connsiteY665" fmla="*/ 9300 h 10141"/>
                  <a:gd name="connsiteX666" fmla="*/ 3086 w 10000"/>
                  <a:gd name="connsiteY666" fmla="*/ 9312 h 10141"/>
                  <a:gd name="connsiteX667" fmla="*/ 3050 w 10000"/>
                  <a:gd name="connsiteY667" fmla="*/ 9325 h 10141"/>
                  <a:gd name="connsiteX668" fmla="*/ 3014 w 10000"/>
                  <a:gd name="connsiteY668" fmla="*/ 9338 h 10141"/>
                  <a:gd name="connsiteX669" fmla="*/ 2978 w 10000"/>
                  <a:gd name="connsiteY669" fmla="*/ 9338 h 10141"/>
                  <a:gd name="connsiteX670" fmla="*/ 2943 w 10000"/>
                  <a:gd name="connsiteY670" fmla="*/ 9350 h 10141"/>
                  <a:gd name="connsiteX671" fmla="*/ 2907 w 10000"/>
                  <a:gd name="connsiteY671" fmla="*/ 9350 h 10141"/>
                  <a:gd name="connsiteX672" fmla="*/ 2889 w 10000"/>
                  <a:gd name="connsiteY672" fmla="*/ 9363 h 10141"/>
                  <a:gd name="connsiteX673" fmla="*/ 2829 w 10000"/>
                  <a:gd name="connsiteY673" fmla="*/ 9376 h 10141"/>
                  <a:gd name="connsiteX674" fmla="*/ 2793 w 10000"/>
                  <a:gd name="connsiteY674" fmla="*/ 9388 h 10141"/>
                  <a:gd name="connsiteX675" fmla="*/ 2757 w 10000"/>
                  <a:gd name="connsiteY675" fmla="*/ 9401 h 10141"/>
                  <a:gd name="connsiteX676" fmla="*/ 2733 w 10000"/>
                  <a:gd name="connsiteY676" fmla="*/ 9401 h 10141"/>
                  <a:gd name="connsiteX677" fmla="*/ 2709 w 10000"/>
                  <a:gd name="connsiteY677" fmla="*/ 9407 h 10141"/>
                  <a:gd name="connsiteX678" fmla="*/ 2709 w 10000"/>
                  <a:gd name="connsiteY678" fmla="*/ 9407 h 10141"/>
                  <a:gd name="connsiteX679" fmla="*/ 2709 w 10000"/>
                  <a:gd name="connsiteY679" fmla="*/ 9401 h 10141"/>
                  <a:gd name="connsiteX680" fmla="*/ 2697 w 10000"/>
                  <a:gd name="connsiteY680" fmla="*/ 9363 h 10141"/>
                  <a:gd name="connsiteX681" fmla="*/ 2697 w 10000"/>
                  <a:gd name="connsiteY681" fmla="*/ 9312 h 10141"/>
                  <a:gd name="connsiteX682" fmla="*/ 2685 w 10000"/>
                  <a:gd name="connsiteY682" fmla="*/ 9287 h 10141"/>
                  <a:gd name="connsiteX683" fmla="*/ 2685 w 10000"/>
                  <a:gd name="connsiteY683" fmla="*/ 9237 h 10141"/>
                  <a:gd name="connsiteX684" fmla="*/ 2685 w 10000"/>
                  <a:gd name="connsiteY684" fmla="*/ 9199 h 10141"/>
                  <a:gd name="connsiteX685" fmla="*/ 2673 w 10000"/>
                  <a:gd name="connsiteY685" fmla="*/ 9123 h 10141"/>
                  <a:gd name="connsiteX686" fmla="*/ 2661 w 10000"/>
                  <a:gd name="connsiteY686" fmla="*/ 9078 h 10141"/>
                  <a:gd name="connsiteX687" fmla="*/ 2661 w 10000"/>
                  <a:gd name="connsiteY687" fmla="*/ 9028 h 10141"/>
                  <a:gd name="connsiteX688" fmla="*/ 2650 w 10000"/>
                  <a:gd name="connsiteY688" fmla="*/ 9002 h 10141"/>
                  <a:gd name="connsiteX689" fmla="*/ 2650 w 10000"/>
                  <a:gd name="connsiteY689" fmla="*/ 8965 h 10141"/>
                  <a:gd name="connsiteX690" fmla="*/ 2650 w 10000"/>
                  <a:gd name="connsiteY690" fmla="*/ 8927 h 10141"/>
                  <a:gd name="connsiteX691" fmla="*/ 2638 w 10000"/>
                  <a:gd name="connsiteY691" fmla="*/ 8876 h 10141"/>
                  <a:gd name="connsiteX692" fmla="*/ 2626 w 10000"/>
                  <a:gd name="connsiteY692" fmla="*/ 8838 h 10141"/>
                  <a:gd name="connsiteX693" fmla="*/ 2626 w 10000"/>
                  <a:gd name="connsiteY693" fmla="*/ 8800 h 10141"/>
                  <a:gd name="connsiteX694" fmla="*/ 2614 w 10000"/>
                  <a:gd name="connsiteY694" fmla="*/ 8762 h 10141"/>
                  <a:gd name="connsiteX695" fmla="*/ 2602 w 10000"/>
                  <a:gd name="connsiteY695" fmla="*/ 8718 h 10141"/>
                  <a:gd name="connsiteX696" fmla="*/ 2602 w 10000"/>
                  <a:gd name="connsiteY696" fmla="*/ 8680 h 10141"/>
                  <a:gd name="connsiteX697" fmla="*/ 2590 w 10000"/>
                  <a:gd name="connsiteY697" fmla="*/ 8629 h 10141"/>
                  <a:gd name="connsiteX698" fmla="*/ 2590 w 10000"/>
                  <a:gd name="connsiteY698" fmla="*/ 8579 h 10141"/>
                  <a:gd name="connsiteX699" fmla="*/ 2578 w 10000"/>
                  <a:gd name="connsiteY699" fmla="*/ 8515 h 10141"/>
                  <a:gd name="connsiteX700" fmla="*/ 2572 w 10000"/>
                  <a:gd name="connsiteY700" fmla="*/ 8465 h 10141"/>
                  <a:gd name="connsiteX701" fmla="*/ 2560 w 10000"/>
                  <a:gd name="connsiteY701" fmla="*/ 8414 h 10141"/>
                  <a:gd name="connsiteX702" fmla="*/ 2548 w 10000"/>
                  <a:gd name="connsiteY702" fmla="*/ 8370 h 10141"/>
                  <a:gd name="connsiteX703" fmla="*/ 2536 w 10000"/>
                  <a:gd name="connsiteY703" fmla="*/ 8307 h 10141"/>
                  <a:gd name="connsiteX704" fmla="*/ 2536 w 10000"/>
                  <a:gd name="connsiteY704" fmla="*/ 8256 h 10141"/>
                  <a:gd name="connsiteX705" fmla="*/ 2524 w 10000"/>
                  <a:gd name="connsiteY705" fmla="*/ 8193 h 10141"/>
                  <a:gd name="connsiteX706" fmla="*/ 2512 w 10000"/>
                  <a:gd name="connsiteY706" fmla="*/ 8142 h 10141"/>
                  <a:gd name="connsiteX707" fmla="*/ 2488 w 10000"/>
                  <a:gd name="connsiteY707" fmla="*/ 8073 h 10141"/>
                  <a:gd name="connsiteX708" fmla="*/ 2476 w 10000"/>
                  <a:gd name="connsiteY708" fmla="*/ 8022 h 10141"/>
                  <a:gd name="connsiteX709" fmla="*/ 2464 w 10000"/>
                  <a:gd name="connsiteY709" fmla="*/ 7946 h 10141"/>
                  <a:gd name="connsiteX710" fmla="*/ 2452 w 10000"/>
                  <a:gd name="connsiteY710" fmla="*/ 7896 h 10141"/>
                  <a:gd name="connsiteX711" fmla="*/ 2440 w 10000"/>
                  <a:gd name="connsiteY711" fmla="*/ 7820 h 10141"/>
                  <a:gd name="connsiteX712" fmla="*/ 2428 w 10000"/>
                  <a:gd name="connsiteY712" fmla="*/ 7756 h 10141"/>
                  <a:gd name="connsiteX713" fmla="*/ 2416 w 10000"/>
                  <a:gd name="connsiteY713" fmla="*/ 7687 h 10141"/>
                  <a:gd name="connsiteX714" fmla="*/ 2404 w 10000"/>
                  <a:gd name="connsiteY714" fmla="*/ 7624 h 10141"/>
                  <a:gd name="connsiteX715" fmla="*/ 2380 w 10000"/>
                  <a:gd name="connsiteY715" fmla="*/ 7548 h 10141"/>
                  <a:gd name="connsiteX716" fmla="*/ 2356 w 10000"/>
                  <a:gd name="connsiteY716" fmla="*/ 7484 h 10141"/>
                  <a:gd name="connsiteX717" fmla="*/ 2344 w 10000"/>
                  <a:gd name="connsiteY717" fmla="*/ 7415 h 10141"/>
                  <a:gd name="connsiteX718" fmla="*/ 2333 w 10000"/>
                  <a:gd name="connsiteY718" fmla="*/ 7339 h 10141"/>
                  <a:gd name="connsiteX719" fmla="*/ 2309 w 10000"/>
                  <a:gd name="connsiteY719" fmla="*/ 7263 h 10141"/>
                  <a:gd name="connsiteX720" fmla="*/ 2297 w 10000"/>
                  <a:gd name="connsiteY720" fmla="*/ 7187 h 10141"/>
                  <a:gd name="connsiteX721" fmla="*/ 2273 w 10000"/>
                  <a:gd name="connsiteY721" fmla="*/ 7111 h 10141"/>
                  <a:gd name="connsiteX722" fmla="*/ 2261 w 10000"/>
                  <a:gd name="connsiteY722" fmla="*/ 7042 h 10141"/>
                  <a:gd name="connsiteX723" fmla="*/ 2243 w 10000"/>
                  <a:gd name="connsiteY723" fmla="*/ 6966 h 10141"/>
                  <a:gd name="connsiteX724" fmla="*/ 2219 w 10000"/>
                  <a:gd name="connsiteY724" fmla="*/ 6877 h 10141"/>
                  <a:gd name="connsiteX725" fmla="*/ 2195 w 10000"/>
                  <a:gd name="connsiteY725" fmla="*/ 6801 h 10141"/>
                  <a:gd name="connsiteX726" fmla="*/ 2171 w 10000"/>
                  <a:gd name="connsiteY726" fmla="*/ 6732 h 10141"/>
                  <a:gd name="connsiteX727" fmla="*/ 2147 w 10000"/>
                  <a:gd name="connsiteY727" fmla="*/ 6643 h 10141"/>
                  <a:gd name="connsiteX728" fmla="*/ 2135 w 10000"/>
                  <a:gd name="connsiteY728" fmla="*/ 6567 h 10141"/>
                  <a:gd name="connsiteX729" fmla="*/ 2111 w 10000"/>
                  <a:gd name="connsiteY729" fmla="*/ 6479 h 10141"/>
                  <a:gd name="connsiteX730" fmla="*/ 2087 w 10000"/>
                  <a:gd name="connsiteY730" fmla="*/ 6409 h 10141"/>
                  <a:gd name="connsiteX731" fmla="*/ 2051 w 10000"/>
                  <a:gd name="connsiteY731" fmla="*/ 6308 h 10141"/>
                  <a:gd name="connsiteX732" fmla="*/ 2028 w 10000"/>
                  <a:gd name="connsiteY732" fmla="*/ 6219 h 10141"/>
                  <a:gd name="connsiteX733" fmla="*/ 2004 w 10000"/>
                  <a:gd name="connsiteY733" fmla="*/ 6131 h 10141"/>
                  <a:gd name="connsiteX734" fmla="*/ 1980 w 10000"/>
                  <a:gd name="connsiteY734" fmla="*/ 6049 h 10141"/>
                  <a:gd name="connsiteX735" fmla="*/ 1944 w 10000"/>
                  <a:gd name="connsiteY735" fmla="*/ 5947 h 10141"/>
                  <a:gd name="connsiteX736" fmla="*/ 1926 w 10000"/>
                  <a:gd name="connsiteY736" fmla="*/ 5859 h 10141"/>
                  <a:gd name="connsiteX737" fmla="*/ 1902 w 10000"/>
                  <a:gd name="connsiteY737" fmla="*/ 5764 h 10141"/>
                  <a:gd name="connsiteX738" fmla="*/ 1878 w 10000"/>
                  <a:gd name="connsiteY738" fmla="*/ 5675 h 10141"/>
                  <a:gd name="connsiteX739" fmla="*/ 1854 w 10000"/>
                  <a:gd name="connsiteY739" fmla="*/ 5574 h 10141"/>
                  <a:gd name="connsiteX740" fmla="*/ 1818 w 10000"/>
                  <a:gd name="connsiteY740" fmla="*/ 5473 h 10141"/>
                  <a:gd name="connsiteX741" fmla="*/ 1794 w 10000"/>
                  <a:gd name="connsiteY741" fmla="*/ 5378 h 10141"/>
                  <a:gd name="connsiteX742" fmla="*/ 1770 w 10000"/>
                  <a:gd name="connsiteY742" fmla="*/ 5277 h 10141"/>
                  <a:gd name="connsiteX743" fmla="*/ 1734 w 10000"/>
                  <a:gd name="connsiteY743" fmla="*/ 5176 h 10141"/>
                  <a:gd name="connsiteX744" fmla="*/ 1711 w 10000"/>
                  <a:gd name="connsiteY744" fmla="*/ 5081 h 10141"/>
                  <a:gd name="connsiteX745" fmla="*/ 1675 w 10000"/>
                  <a:gd name="connsiteY745" fmla="*/ 4980 h 10141"/>
                  <a:gd name="connsiteX746" fmla="*/ 1651 w 10000"/>
                  <a:gd name="connsiteY746" fmla="*/ 4879 h 10141"/>
                  <a:gd name="connsiteX747" fmla="*/ 1615 w 10000"/>
                  <a:gd name="connsiteY747" fmla="*/ 4777 h 10141"/>
                  <a:gd name="connsiteX748" fmla="*/ 1597 w 10000"/>
                  <a:gd name="connsiteY748" fmla="*/ 4670 h 10141"/>
                  <a:gd name="connsiteX749" fmla="*/ 1561 w 10000"/>
                  <a:gd name="connsiteY749" fmla="*/ 4569 h 10141"/>
                  <a:gd name="connsiteX750" fmla="*/ 1537 w 10000"/>
                  <a:gd name="connsiteY750" fmla="*/ 4467 h 10141"/>
                  <a:gd name="connsiteX751" fmla="*/ 1501 w 10000"/>
                  <a:gd name="connsiteY751" fmla="*/ 4372 h 10141"/>
                  <a:gd name="connsiteX752" fmla="*/ 1477 w 10000"/>
                  <a:gd name="connsiteY752" fmla="*/ 4259 h 10141"/>
                  <a:gd name="connsiteX753" fmla="*/ 1441 w 10000"/>
                  <a:gd name="connsiteY753" fmla="*/ 4157 h 10141"/>
                  <a:gd name="connsiteX754" fmla="*/ 1417 w 10000"/>
                  <a:gd name="connsiteY754" fmla="*/ 4063 h 10141"/>
                  <a:gd name="connsiteX755" fmla="*/ 1394 w 10000"/>
                  <a:gd name="connsiteY755" fmla="*/ 3961 h 10141"/>
                  <a:gd name="connsiteX756" fmla="*/ 1370 w 10000"/>
                  <a:gd name="connsiteY756" fmla="*/ 3860 h 10141"/>
                  <a:gd name="connsiteX757" fmla="*/ 1334 w 10000"/>
                  <a:gd name="connsiteY757" fmla="*/ 3765 h 10141"/>
                  <a:gd name="connsiteX758" fmla="*/ 1310 w 10000"/>
                  <a:gd name="connsiteY758" fmla="*/ 3664 h 10141"/>
                  <a:gd name="connsiteX759" fmla="*/ 1280 w 10000"/>
                  <a:gd name="connsiteY759" fmla="*/ 3563 h 10141"/>
                  <a:gd name="connsiteX760" fmla="*/ 1256 w 10000"/>
                  <a:gd name="connsiteY760" fmla="*/ 3462 h 10141"/>
                  <a:gd name="connsiteX761" fmla="*/ 1232 w 10000"/>
                  <a:gd name="connsiteY761" fmla="*/ 3379 h 10141"/>
                  <a:gd name="connsiteX762" fmla="*/ 1208 w 10000"/>
                  <a:gd name="connsiteY762" fmla="*/ 3291 h 10141"/>
                  <a:gd name="connsiteX763" fmla="*/ 1172 w 10000"/>
                  <a:gd name="connsiteY763" fmla="*/ 3190 h 10141"/>
                  <a:gd name="connsiteX764" fmla="*/ 1148 w 10000"/>
                  <a:gd name="connsiteY764" fmla="*/ 3095 h 10141"/>
                  <a:gd name="connsiteX765" fmla="*/ 1124 w 10000"/>
                  <a:gd name="connsiteY765" fmla="*/ 2994 h 10141"/>
                  <a:gd name="connsiteX766" fmla="*/ 1100 w 10000"/>
                  <a:gd name="connsiteY766" fmla="*/ 2918 h 10141"/>
                  <a:gd name="connsiteX767" fmla="*/ 1077 w 10000"/>
                  <a:gd name="connsiteY767" fmla="*/ 2817 h 10141"/>
                  <a:gd name="connsiteX768" fmla="*/ 1041 w 10000"/>
                  <a:gd name="connsiteY768" fmla="*/ 2734 h 10141"/>
                  <a:gd name="connsiteX769" fmla="*/ 1029 w 10000"/>
                  <a:gd name="connsiteY769" fmla="*/ 2658 h 10141"/>
                  <a:gd name="connsiteX770" fmla="*/ 1005 w 10000"/>
                  <a:gd name="connsiteY770" fmla="*/ 2582 h 10141"/>
                  <a:gd name="connsiteX771" fmla="*/ 981 w 10000"/>
                  <a:gd name="connsiteY771" fmla="*/ 2507 h 10141"/>
                  <a:gd name="connsiteX772" fmla="*/ 963 w 10000"/>
                  <a:gd name="connsiteY772" fmla="*/ 2424 h 10141"/>
                  <a:gd name="connsiteX773" fmla="*/ 951 w 10000"/>
                  <a:gd name="connsiteY773" fmla="*/ 2348 h 10141"/>
                  <a:gd name="connsiteX774" fmla="*/ 927 w 10000"/>
                  <a:gd name="connsiteY774" fmla="*/ 2285 h 10141"/>
                  <a:gd name="connsiteX775" fmla="*/ 903 w 10000"/>
                  <a:gd name="connsiteY775" fmla="*/ 2209 h 10141"/>
                  <a:gd name="connsiteX776" fmla="*/ 891 w 10000"/>
                  <a:gd name="connsiteY776" fmla="*/ 2146 h 10141"/>
                  <a:gd name="connsiteX777" fmla="*/ 867 w 10000"/>
                  <a:gd name="connsiteY777" fmla="*/ 2089 h 10141"/>
                  <a:gd name="connsiteX778" fmla="*/ 855 w 10000"/>
                  <a:gd name="connsiteY778" fmla="*/ 2026 h 10141"/>
                  <a:gd name="connsiteX779" fmla="*/ 843 w 10000"/>
                  <a:gd name="connsiteY779" fmla="*/ 1963 h 10141"/>
                  <a:gd name="connsiteX780" fmla="*/ 819 w 10000"/>
                  <a:gd name="connsiteY780" fmla="*/ 1899 h 10141"/>
                  <a:gd name="connsiteX781" fmla="*/ 807 w 10000"/>
                  <a:gd name="connsiteY781" fmla="*/ 1849 h 10141"/>
                  <a:gd name="connsiteX782" fmla="*/ 783 w 10000"/>
                  <a:gd name="connsiteY782" fmla="*/ 1811 h 10141"/>
                  <a:gd name="connsiteX783" fmla="*/ 772 w 10000"/>
                  <a:gd name="connsiteY783" fmla="*/ 1767 h 10141"/>
                  <a:gd name="connsiteX784" fmla="*/ 760 w 10000"/>
                  <a:gd name="connsiteY784" fmla="*/ 1729 h 10141"/>
                  <a:gd name="connsiteX785" fmla="*/ 748 w 10000"/>
                  <a:gd name="connsiteY785" fmla="*/ 1691 h 10141"/>
                  <a:gd name="connsiteX786" fmla="*/ 748 w 10000"/>
                  <a:gd name="connsiteY786" fmla="*/ 1653 h 10141"/>
                  <a:gd name="connsiteX787" fmla="*/ 724 w 10000"/>
                  <a:gd name="connsiteY787" fmla="*/ 1589 h 10141"/>
                  <a:gd name="connsiteX788" fmla="*/ 724 w 10000"/>
                  <a:gd name="connsiteY788" fmla="*/ 1551 h 10141"/>
                  <a:gd name="connsiteX789" fmla="*/ 712 w 10000"/>
                  <a:gd name="connsiteY789" fmla="*/ 1526 h 10141"/>
                  <a:gd name="connsiteX790" fmla="*/ 712 w 10000"/>
                  <a:gd name="connsiteY790" fmla="*/ 1514 h 10141"/>
                  <a:gd name="connsiteX791" fmla="*/ 724 w 10000"/>
                  <a:gd name="connsiteY791" fmla="*/ 1514 h 10141"/>
                  <a:gd name="connsiteX792" fmla="*/ 783 w 10000"/>
                  <a:gd name="connsiteY792" fmla="*/ 1501 h 10141"/>
                  <a:gd name="connsiteX793" fmla="*/ 819 w 10000"/>
                  <a:gd name="connsiteY793" fmla="*/ 1488 h 10141"/>
                  <a:gd name="connsiteX794" fmla="*/ 867 w 10000"/>
                  <a:gd name="connsiteY794" fmla="*/ 1488 h 10141"/>
                  <a:gd name="connsiteX795" fmla="*/ 891 w 10000"/>
                  <a:gd name="connsiteY795" fmla="*/ 1476 h 10141"/>
                  <a:gd name="connsiteX796" fmla="*/ 927 w 10000"/>
                  <a:gd name="connsiteY796" fmla="*/ 1476 h 10141"/>
                  <a:gd name="connsiteX797" fmla="*/ 963 w 10000"/>
                  <a:gd name="connsiteY797" fmla="*/ 1476 h 10141"/>
                  <a:gd name="connsiteX798" fmla="*/ 993 w 10000"/>
                  <a:gd name="connsiteY798" fmla="*/ 1476 h 10141"/>
                  <a:gd name="connsiteX799" fmla="*/ 1017 w 10000"/>
                  <a:gd name="connsiteY799" fmla="*/ 1463 h 10141"/>
                  <a:gd name="connsiteX800" fmla="*/ 1053 w 10000"/>
                  <a:gd name="connsiteY800" fmla="*/ 1463 h 10141"/>
                  <a:gd name="connsiteX801" fmla="*/ 1100 w 10000"/>
                  <a:gd name="connsiteY801" fmla="*/ 1457 h 10141"/>
                  <a:gd name="connsiteX802" fmla="*/ 1136 w 10000"/>
                  <a:gd name="connsiteY802" fmla="*/ 1457 h 10141"/>
                  <a:gd name="connsiteX803" fmla="*/ 1172 w 10000"/>
                  <a:gd name="connsiteY803" fmla="*/ 1444 h 10141"/>
                  <a:gd name="connsiteX804" fmla="*/ 1220 w 10000"/>
                  <a:gd name="connsiteY804" fmla="*/ 1444 h 10141"/>
                  <a:gd name="connsiteX805" fmla="*/ 1268 w 10000"/>
                  <a:gd name="connsiteY805" fmla="*/ 1431 h 10141"/>
                  <a:gd name="connsiteX806" fmla="*/ 1310 w 10000"/>
                  <a:gd name="connsiteY806" fmla="*/ 1431 h 10141"/>
                  <a:gd name="connsiteX807" fmla="*/ 1358 w 10000"/>
                  <a:gd name="connsiteY807" fmla="*/ 1419 h 10141"/>
                  <a:gd name="connsiteX808" fmla="*/ 1406 w 10000"/>
                  <a:gd name="connsiteY808" fmla="*/ 1419 h 10141"/>
                  <a:gd name="connsiteX809" fmla="*/ 1465 w 10000"/>
                  <a:gd name="connsiteY809" fmla="*/ 1406 h 10141"/>
                  <a:gd name="connsiteX810" fmla="*/ 1513 w 10000"/>
                  <a:gd name="connsiteY810" fmla="*/ 1406 h 10141"/>
                  <a:gd name="connsiteX811" fmla="*/ 1561 w 10000"/>
                  <a:gd name="connsiteY811" fmla="*/ 1393 h 10141"/>
                  <a:gd name="connsiteX812" fmla="*/ 1615 w 10000"/>
                  <a:gd name="connsiteY812" fmla="*/ 1393 h 10141"/>
                  <a:gd name="connsiteX813" fmla="*/ 1675 w 10000"/>
                  <a:gd name="connsiteY813" fmla="*/ 1381 h 10141"/>
                  <a:gd name="connsiteX814" fmla="*/ 1746 w 10000"/>
                  <a:gd name="connsiteY814" fmla="*/ 1381 h 10141"/>
                  <a:gd name="connsiteX815" fmla="*/ 1794 w 10000"/>
                  <a:gd name="connsiteY815" fmla="*/ 1368 h 10141"/>
                  <a:gd name="connsiteX816" fmla="*/ 1854 w 10000"/>
                  <a:gd name="connsiteY816" fmla="*/ 1355 h 10141"/>
                  <a:gd name="connsiteX817" fmla="*/ 1914 w 10000"/>
                  <a:gd name="connsiteY817" fmla="*/ 1343 h 10141"/>
                  <a:gd name="connsiteX818" fmla="*/ 1980 w 10000"/>
                  <a:gd name="connsiteY818" fmla="*/ 1343 h 10141"/>
                  <a:gd name="connsiteX819" fmla="*/ 2039 w 10000"/>
                  <a:gd name="connsiteY819" fmla="*/ 1330 h 10141"/>
                  <a:gd name="connsiteX820" fmla="*/ 2111 w 10000"/>
                  <a:gd name="connsiteY820" fmla="*/ 1317 h 10141"/>
                  <a:gd name="connsiteX821" fmla="*/ 2171 w 10000"/>
                  <a:gd name="connsiteY821" fmla="*/ 1317 h 10141"/>
                  <a:gd name="connsiteX822" fmla="*/ 2243 w 10000"/>
                  <a:gd name="connsiteY822" fmla="*/ 1305 h 10141"/>
                  <a:gd name="connsiteX823" fmla="*/ 2297 w 10000"/>
                  <a:gd name="connsiteY823" fmla="*/ 1292 h 10141"/>
                  <a:gd name="connsiteX824" fmla="*/ 2368 w 10000"/>
                  <a:gd name="connsiteY824" fmla="*/ 1292 h 10141"/>
                  <a:gd name="connsiteX825" fmla="*/ 2440 w 10000"/>
                  <a:gd name="connsiteY825" fmla="*/ 1280 h 10141"/>
                  <a:gd name="connsiteX826" fmla="*/ 2512 w 10000"/>
                  <a:gd name="connsiteY826" fmla="*/ 1267 h 10141"/>
                  <a:gd name="connsiteX827" fmla="*/ 2578 w 10000"/>
                  <a:gd name="connsiteY827" fmla="*/ 1254 h 10141"/>
                  <a:gd name="connsiteX828" fmla="*/ 2661 w 10000"/>
                  <a:gd name="connsiteY828" fmla="*/ 1242 h 10141"/>
                  <a:gd name="connsiteX829" fmla="*/ 2733 w 10000"/>
                  <a:gd name="connsiteY829" fmla="*/ 1229 h 10141"/>
                  <a:gd name="connsiteX830" fmla="*/ 2805 w 10000"/>
                  <a:gd name="connsiteY830" fmla="*/ 1229 h 10141"/>
                  <a:gd name="connsiteX831" fmla="*/ 2877 w 10000"/>
                  <a:gd name="connsiteY831" fmla="*/ 1216 h 10141"/>
                  <a:gd name="connsiteX832" fmla="*/ 2955 w 10000"/>
                  <a:gd name="connsiteY832" fmla="*/ 1204 h 10141"/>
                  <a:gd name="connsiteX833" fmla="*/ 3026 w 10000"/>
                  <a:gd name="connsiteY833" fmla="*/ 1191 h 10141"/>
                  <a:gd name="connsiteX834" fmla="*/ 3098 w 10000"/>
                  <a:gd name="connsiteY834" fmla="*/ 1178 h 10141"/>
                  <a:gd name="connsiteX835" fmla="*/ 3182 w 10000"/>
                  <a:gd name="connsiteY835" fmla="*/ 1166 h 10141"/>
                  <a:gd name="connsiteX836" fmla="*/ 3248 w 10000"/>
                  <a:gd name="connsiteY836" fmla="*/ 1166 h 10141"/>
                  <a:gd name="connsiteX837" fmla="*/ 3331 w 10000"/>
                  <a:gd name="connsiteY837" fmla="*/ 1153 h 10141"/>
                  <a:gd name="connsiteX838" fmla="*/ 3415 w 10000"/>
                  <a:gd name="connsiteY838" fmla="*/ 1140 h 10141"/>
                  <a:gd name="connsiteX839" fmla="*/ 3487 w 10000"/>
                  <a:gd name="connsiteY839" fmla="*/ 1134 h 10141"/>
                  <a:gd name="connsiteX840" fmla="*/ 3565 w 10000"/>
                  <a:gd name="connsiteY840" fmla="*/ 1134 h 10141"/>
                  <a:gd name="connsiteX841" fmla="*/ 3648 w 10000"/>
                  <a:gd name="connsiteY841" fmla="*/ 1109 h 10141"/>
                  <a:gd name="connsiteX842" fmla="*/ 3732 w 10000"/>
                  <a:gd name="connsiteY842" fmla="*/ 1109 h 10141"/>
                  <a:gd name="connsiteX843" fmla="*/ 3816 w 10000"/>
                  <a:gd name="connsiteY843" fmla="*/ 1096 h 10141"/>
                  <a:gd name="connsiteX844" fmla="*/ 3882 w 10000"/>
                  <a:gd name="connsiteY844" fmla="*/ 1083 h 10141"/>
                  <a:gd name="connsiteX845" fmla="*/ 3965 w 10000"/>
                  <a:gd name="connsiteY845" fmla="*/ 1071 h 10141"/>
                  <a:gd name="connsiteX846" fmla="*/ 4049 w 10000"/>
                  <a:gd name="connsiteY846" fmla="*/ 1071 h 10141"/>
                  <a:gd name="connsiteX847" fmla="*/ 4133 w 10000"/>
                  <a:gd name="connsiteY847" fmla="*/ 1045 h 10141"/>
                  <a:gd name="connsiteX848" fmla="*/ 4211 w 10000"/>
                  <a:gd name="connsiteY848" fmla="*/ 1045 h 10141"/>
                  <a:gd name="connsiteX849" fmla="*/ 4282 w 10000"/>
                  <a:gd name="connsiteY849" fmla="*/ 1020 h 10141"/>
                  <a:gd name="connsiteX850" fmla="*/ 4366 w 10000"/>
                  <a:gd name="connsiteY850" fmla="*/ 1020 h 10141"/>
                  <a:gd name="connsiteX851" fmla="*/ 4450 w 10000"/>
                  <a:gd name="connsiteY851" fmla="*/ 1008 h 10141"/>
                  <a:gd name="connsiteX852" fmla="*/ 4528 w 10000"/>
                  <a:gd name="connsiteY852" fmla="*/ 995 h 10141"/>
                  <a:gd name="connsiteX853" fmla="*/ 4611 w 10000"/>
                  <a:gd name="connsiteY853" fmla="*/ 982 h 10141"/>
                  <a:gd name="connsiteX854" fmla="*/ 4695 w 10000"/>
                  <a:gd name="connsiteY854" fmla="*/ 982 h 10141"/>
                  <a:gd name="connsiteX855" fmla="*/ 4767 w 10000"/>
                  <a:gd name="connsiteY855" fmla="*/ 957 h 10141"/>
                  <a:gd name="connsiteX856" fmla="*/ 4856 w 10000"/>
                  <a:gd name="connsiteY856" fmla="*/ 957 h 10141"/>
                  <a:gd name="connsiteX857" fmla="*/ 4928 w 10000"/>
                  <a:gd name="connsiteY857" fmla="*/ 944 h 10141"/>
                  <a:gd name="connsiteX858" fmla="*/ 5012 w 10000"/>
                  <a:gd name="connsiteY858" fmla="*/ 932 h 10141"/>
                  <a:gd name="connsiteX859" fmla="*/ 5084 w 10000"/>
                  <a:gd name="connsiteY859" fmla="*/ 919 h 10141"/>
                  <a:gd name="connsiteX860" fmla="*/ 5173 w 10000"/>
                  <a:gd name="connsiteY860" fmla="*/ 919 h 10141"/>
                  <a:gd name="connsiteX861" fmla="*/ 5245 w 10000"/>
                  <a:gd name="connsiteY861" fmla="*/ 906 h 10141"/>
                  <a:gd name="connsiteX862" fmla="*/ 5329 w 10000"/>
                  <a:gd name="connsiteY862" fmla="*/ 906 h 10141"/>
                  <a:gd name="connsiteX863" fmla="*/ 5413 w 10000"/>
                  <a:gd name="connsiteY863" fmla="*/ 894 h 10141"/>
                  <a:gd name="connsiteX864" fmla="*/ 5478 w 10000"/>
                  <a:gd name="connsiteY864" fmla="*/ 881 h 10141"/>
                  <a:gd name="connsiteX865" fmla="*/ 5562 w 10000"/>
                  <a:gd name="connsiteY865" fmla="*/ 868 h 10141"/>
                  <a:gd name="connsiteX866" fmla="*/ 5646 w 10000"/>
                  <a:gd name="connsiteY866" fmla="*/ 868 h 10141"/>
                  <a:gd name="connsiteX867" fmla="*/ 5718 w 10000"/>
                  <a:gd name="connsiteY867" fmla="*/ 843 h 10141"/>
                  <a:gd name="connsiteX868" fmla="*/ 5795 w 10000"/>
                  <a:gd name="connsiteY868" fmla="*/ 843 h 10141"/>
                  <a:gd name="connsiteX869" fmla="*/ 5867 w 10000"/>
                  <a:gd name="connsiteY869" fmla="*/ 830 h 10141"/>
                  <a:gd name="connsiteX870" fmla="*/ 5951 w 10000"/>
                  <a:gd name="connsiteY870" fmla="*/ 830 h 10141"/>
                  <a:gd name="connsiteX871" fmla="*/ 6023 w 10000"/>
                  <a:gd name="connsiteY871" fmla="*/ 818 h 10141"/>
                  <a:gd name="connsiteX872" fmla="*/ 6089 w 10000"/>
                  <a:gd name="connsiteY872" fmla="*/ 818 h 10141"/>
                  <a:gd name="connsiteX873" fmla="*/ 6172 w 10000"/>
                  <a:gd name="connsiteY873" fmla="*/ 805 h 10141"/>
                  <a:gd name="connsiteX874" fmla="*/ 6244 w 10000"/>
                  <a:gd name="connsiteY874" fmla="*/ 805 h 10141"/>
                  <a:gd name="connsiteX875" fmla="*/ 6316 w 10000"/>
                  <a:gd name="connsiteY875" fmla="*/ 799 h 10141"/>
                  <a:gd name="connsiteX876" fmla="*/ 6388 w 10000"/>
                  <a:gd name="connsiteY876" fmla="*/ 799 h 10141"/>
                  <a:gd name="connsiteX877" fmla="*/ 6453 w 10000"/>
                  <a:gd name="connsiteY877" fmla="*/ 786 h 10141"/>
                  <a:gd name="connsiteX878" fmla="*/ 6525 w 10000"/>
                  <a:gd name="connsiteY878" fmla="*/ 786 h 10141"/>
                  <a:gd name="connsiteX879" fmla="*/ 6585 w 10000"/>
                  <a:gd name="connsiteY879" fmla="*/ 774 h 10141"/>
                  <a:gd name="connsiteX880" fmla="*/ 6645 w 10000"/>
                  <a:gd name="connsiteY880" fmla="*/ 774 h 10141"/>
                  <a:gd name="connsiteX881" fmla="*/ 6711 w 10000"/>
                  <a:gd name="connsiteY881" fmla="*/ 761 h 10141"/>
                  <a:gd name="connsiteX882" fmla="*/ 6770 w 10000"/>
                  <a:gd name="connsiteY882" fmla="*/ 761 h 10141"/>
                  <a:gd name="connsiteX883" fmla="*/ 6830 w 10000"/>
                  <a:gd name="connsiteY883" fmla="*/ 761 h 10141"/>
                  <a:gd name="connsiteX884" fmla="*/ 6890 w 10000"/>
                  <a:gd name="connsiteY884" fmla="*/ 748 h 10141"/>
                  <a:gd name="connsiteX885" fmla="*/ 6938 w 10000"/>
                  <a:gd name="connsiteY885" fmla="*/ 748 h 10141"/>
                  <a:gd name="connsiteX886" fmla="*/ 7010 w 10000"/>
                  <a:gd name="connsiteY886" fmla="*/ 748 h 10141"/>
                  <a:gd name="connsiteX887" fmla="*/ 7051 w 10000"/>
                  <a:gd name="connsiteY887" fmla="*/ 736 h 10141"/>
                  <a:gd name="connsiteX888" fmla="*/ 7111 w 10000"/>
                  <a:gd name="connsiteY888" fmla="*/ 736 h 10141"/>
                  <a:gd name="connsiteX889" fmla="*/ 7159 w 10000"/>
                  <a:gd name="connsiteY889" fmla="*/ 736 h 10141"/>
                  <a:gd name="connsiteX890" fmla="*/ 7207 w 10000"/>
                  <a:gd name="connsiteY890" fmla="*/ 736 h 10141"/>
                  <a:gd name="connsiteX891" fmla="*/ 7255 w 10000"/>
                  <a:gd name="connsiteY891" fmla="*/ 723 h 10141"/>
                  <a:gd name="connsiteX892" fmla="*/ 7303 w 10000"/>
                  <a:gd name="connsiteY892" fmla="*/ 723 h 10141"/>
                  <a:gd name="connsiteX893" fmla="*/ 7344 w 10000"/>
                  <a:gd name="connsiteY893" fmla="*/ 723 h 10141"/>
                  <a:gd name="connsiteX894" fmla="*/ 7392 w 10000"/>
                  <a:gd name="connsiteY894" fmla="*/ 723 h 10141"/>
                  <a:gd name="connsiteX895" fmla="*/ 7416 w 10000"/>
                  <a:gd name="connsiteY895" fmla="*/ 710 h 10141"/>
                  <a:gd name="connsiteX896" fmla="*/ 7452 w 10000"/>
                  <a:gd name="connsiteY896" fmla="*/ 710 h 10141"/>
                  <a:gd name="connsiteX897" fmla="*/ 7500 w 10000"/>
                  <a:gd name="connsiteY897" fmla="*/ 698 h 10141"/>
                  <a:gd name="connsiteX898" fmla="*/ 7536 w 10000"/>
                  <a:gd name="connsiteY898" fmla="*/ 698 h 10141"/>
                  <a:gd name="connsiteX899" fmla="*/ 7596 w 10000"/>
                  <a:gd name="connsiteY899" fmla="*/ 698 h 10141"/>
                  <a:gd name="connsiteX900" fmla="*/ 7644 w 10000"/>
                  <a:gd name="connsiteY900" fmla="*/ 698 h 10141"/>
                  <a:gd name="connsiteX901" fmla="*/ 7673 w 10000"/>
                  <a:gd name="connsiteY901" fmla="*/ 698 h 10141"/>
                  <a:gd name="connsiteX902" fmla="*/ 7697 w 10000"/>
                  <a:gd name="connsiteY902" fmla="*/ 698 h 10141"/>
                  <a:gd name="connsiteX903" fmla="*/ 7721 w 10000"/>
                  <a:gd name="connsiteY903" fmla="*/ 698 h 10141"/>
                  <a:gd name="connsiteX904" fmla="*/ 7733 w 10000"/>
                  <a:gd name="connsiteY904" fmla="*/ 698 h 10141"/>
                  <a:gd name="connsiteX905" fmla="*/ 7738 w 10000"/>
                  <a:gd name="connsiteY905" fmla="*/ 719 h 10141"/>
                  <a:gd name="connsiteX0" fmla="*/ 7738 w 10000"/>
                  <a:gd name="connsiteY0" fmla="*/ 719 h 10141"/>
                  <a:gd name="connsiteX1" fmla="*/ 8122 w 10000"/>
                  <a:gd name="connsiteY1" fmla="*/ 141 h 10141"/>
                  <a:gd name="connsiteX2" fmla="*/ 8110 w 10000"/>
                  <a:gd name="connsiteY2" fmla="*/ 141 h 10141"/>
                  <a:gd name="connsiteX3" fmla="*/ 8062 w 10000"/>
                  <a:gd name="connsiteY3" fmla="*/ 141 h 10141"/>
                  <a:gd name="connsiteX4" fmla="*/ 8014 w 10000"/>
                  <a:gd name="connsiteY4" fmla="*/ 147 h 10141"/>
                  <a:gd name="connsiteX5" fmla="*/ 7978 w 10000"/>
                  <a:gd name="connsiteY5" fmla="*/ 147 h 10141"/>
                  <a:gd name="connsiteX6" fmla="*/ 7949 w 10000"/>
                  <a:gd name="connsiteY6" fmla="*/ 147 h 10141"/>
                  <a:gd name="connsiteX7" fmla="*/ 7913 w 10000"/>
                  <a:gd name="connsiteY7" fmla="*/ 147 h 10141"/>
                  <a:gd name="connsiteX8" fmla="*/ 7889 w 10000"/>
                  <a:gd name="connsiteY8" fmla="*/ 160 h 10141"/>
                  <a:gd name="connsiteX9" fmla="*/ 7841 w 10000"/>
                  <a:gd name="connsiteY9" fmla="*/ 160 h 10141"/>
                  <a:gd name="connsiteX10" fmla="*/ 7793 w 10000"/>
                  <a:gd name="connsiteY10" fmla="*/ 173 h 10141"/>
                  <a:gd name="connsiteX11" fmla="*/ 7745 w 10000"/>
                  <a:gd name="connsiteY11" fmla="*/ 173 h 10141"/>
                  <a:gd name="connsiteX12" fmla="*/ 7697 w 10000"/>
                  <a:gd name="connsiteY12" fmla="*/ 185 h 10141"/>
                  <a:gd name="connsiteX13" fmla="*/ 7656 w 10000"/>
                  <a:gd name="connsiteY13" fmla="*/ 185 h 10141"/>
                  <a:gd name="connsiteX14" fmla="*/ 7596 w 10000"/>
                  <a:gd name="connsiteY14" fmla="*/ 185 h 10141"/>
                  <a:gd name="connsiteX15" fmla="*/ 7536 w 10000"/>
                  <a:gd name="connsiteY15" fmla="*/ 198 h 10141"/>
                  <a:gd name="connsiteX16" fmla="*/ 7476 w 10000"/>
                  <a:gd name="connsiteY16" fmla="*/ 198 h 10141"/>
                  <a:gd name="connsiteX17" fmla="*/ 7404 w 10000"/>
                  <a:gd name="connsiteY17" fmla="*/ 198 h 10141"/>
                  <a:gd name="connsiteX18" fmla="*/ 7344 w 10000"/>
                  <a:gd name="connsiteY18" fmla="*/ 211 h 10141"/>
                  <a:gd name="connsiteX19" fmla="*/ 7291 w 10000"/>
                  <a:gd name="connsiteY19" fmla="*/ 211 h 10141"/>
                  <a:gd name="connsiteX20" fmla="*/ 7231 w 10000"/>
                  <a:gd name="connsiteY20" fmla="*/ 223 h 10141"/>
                  <a:gd name="connsiteX21" fmla="*/ 7147 w 10000"/>
                  <a:gd name="connsiteY21" fmla="*/ 223 h 10141"/>
                  <a:gd name="connsiteX22" fmla="*/ 7075 w 10000"/>
                  <a:gd name="connsiteY22" fmla="*/ 236 h 10141"/>
                  <a:gd name="connsiteX23" fmla="*/ 7010 w 10000"/>
                  <a:gd name="connsiteY23" fmla="*/ 236 h 10141"/>
                  <a:gd name="connsiteX24" fmla="*/ 6926 w 10000"/>
                  <a:gd name="connsiteY24" fmla="*/ 249 h 10141"/>
                  <a:gd name="connsiteX25" fmla="*/ 6854 w 10000"/>
                  <a:gd name="connsiteY25" fmla="*/ 261 h 10141"/>
                  <a:gd name="connsiteX26" fmla="*/ 6770 w 10000"/>
                  <a:gd name="connsiteY26" fmla="*/ 274 h 10141"/>
                  <a:gd name="connsiteX27" fmla="*/ 6705 w 10000"/>
                  <a:gd name="connsiteY27" fmla="*/ 274 h 10141"/>
                  <a:gd name="connsiteX28" fmla="*/ 6621 w 10000"/>
                  <a:gd name="connsiteY28" fmla="*/ 286 h 10141"/>
                  <a:gd name="connsiteX29" fmla="*/ 6537 w 10000"/>
                  <a:gd name="connsiteY29" fmla="*/ 286 h 10141"/>
                  <a:gd name="connsiteX30" fmla="*/ 6453 w 10000"/>
                  <a:gd name="connsiteY30" fmla="*/ 299 h 10141"/>
                  <a:gd name="connsiteX31" fmla="*/ 6364 w 10000"/>
                  <a:gd name="connsiteY31" fmla="*/ 312 h 10141"/>
                  <a:gd name="connsiteX32" fmla="*/ 6280 w 10000"/>
                  <a:gd name="connsiteY32" fmla="*/ 324 h 10141"/>
                  <a:gd name="connsiteX33" fmla="*/ 6184 w 10000"/>
                  <a:gd name="connsiteY33" fmla="*/ 337 h 10141"/>
                  <a:gd name="connsiteX34" fmla="*/ 6100 w 10000"/>
                  <a:gd name="connsiteY34" fmla="*/ 350 h 10141"/>
                  <a:gd name="connsiteX35" fmla="*/ 6011 w 10000"/>
                  <a:gd name="connsiteY35" fmla="*/ 350 h 10141"/>
                  <a:gd name="connsiteX36" fmla="*/ 5927 w 10000"/>
                  <a:gd name="connsiteY36" fmla="*/ 362 h 10141"/>
                  <a:gd name="connsiteX37" fmla="*/ 5831 w 10000"/>
                  <a:gd name="connsiteY37" fmla="*/ 375 h 10141"/>
                  <a:gd name="connsiteX38" fmla="*/ 5742 w 10000"/>
                  <a:gd name="connsiteY38" fmla="*/ 388 h 10141"/>
                  <a:gd name="connsiteX39" fmla="*/ 5658 w 10000"/>
                  <a:gd name="connsiteY39" fmla="*/ 388 h 10141"/>
                  <a:gd name="connsiteX40" fmla="*/ 5562 w 10000"/>
                  <a:gd name="connsiteY40" fmla="*/ 400 h 10141"/>
                  <a:gd name="connsiteX41" fmla="*/ 5467 w 10000"/>
                  <a:gd name="connsiteY41" fmla="*/ 413 h 10141"/>
                  <a:gd name="connsiteX42" fmla="*/ 5377 w 10000"/>
                  <a:gd name="connsiteY42" fmla="*/ 426 h 10141"/>
                  <a:gd name="connsiteX43" fmla="*/ 5281 w 10000"/>
                  <a:gd name="connsiteY43" fmla="*/ 426 h 10141"/>
                  <a:gd name="connsiteX44" fmla="*/ 5185 w 10000"/>
                  <a:gd name="connsiteY44" fmla="*/ 451 h 10141"/>
                  <a:gd name="connsiteX45" fmla="*/ 5096 w 10000"/>
                  <a:gd name="connsiteY45" fmla="*/ 464 h 10141"/>
                  <a:gd name="connsiteX46" fmla="*/ 5000 w 10000"/>
                  <a:gd name="connsiteY46" fmla="*/ 470 h 10141"/>
                  <a:gd name="connsiteX47" fmla="*/ 4904 w 10000"/>
                  <a:gd name="connsiteY47" fmla="*/ 470 h 10141"/>
                  <a:gd name="connsiteX48" fmla="*/ 4809 w 10000"/>
                  <a:gd name="connsiteY48" fmla="*/ 483 h 10141"/>
                  <a:gd name="connsiteX49" fmla="*/ 4719 w 10000"/>
                  <a:gd name="connsiteY49" fmla="*/ 495 h 10141"/>
                  <a:gd name="connsiteX50" fmla="*/ 4623 w 10000"/>
                  <a:gd name="connsiteY50" fmla="*/ 508 h 10141"/>
                  <a:gd name="connsiteX51" fmla="*/ 4528 w 10000"/>
                  <a:gd name="connsiteY51" fmla="*/ 521 h 10141"/>
                  <a:gd name="connsiteX52" fmla="*/ 4438 w 10000"/>
                  <a:gd name="connsiteY52" fmla="*/ 533 h 10141"/>
                  <a:gd name="connsiteX53" fmla="*/ 4354 w 10000"/>
                  <a:gd name="connsiteY53" fmla="*/ 546 h 10141"/>
                  <a:gd name="connsiteX54" fmla="*/ 4258 w 10000"/>
                  <a:gd name="connsiteY54" fmla="*/ 558 h 10141"/>
                  <a:gd name="connsiteX55" fmla="*/ 4163 w 10000"/>
                  <a:gd name="connsiteY55" fmla="*/ 571 h 10141"/>
                  <a:gd name="connsiteX56" fmla="*/ 4073 w 10000"/>
                  <a:gd name="connsiteY56" fmla="*/ 584 h 10141"/>
                  <a:gd name="connsiteX57" fmla="*/ 3977 w 10000"/>
                  <a:gd name="connsiteY57" fmla="*/ 596 h 10141"/>
                  <a:gd name="connsiteX58" fmla="*/ 3882 w 10000"/>
                  <a:gd name="connsiteY58" fmla="*/ 609 h 10141"/>
                  <a:gd name="connsiteX59" fmla="*/ 3804 w 10000"/>
                  <a:gd name="connsiteY59" fmla="*/ 622 h 10141"/>
                  <a:gd name="connsiteX60" fmla="*/ 3720 w 10000"/>
                  <a:gd name="connsiteY60" fmla="*/ 634 h 10141"/>
                  <a:gd name="connsiteX61" fmla="*/ 3624 w 10000"/>
                  <a:gd name="connsiteY61" fmla="*/ 647 h 10141"/>
                  <a:gd name="connsiteX62" fmla="*/ 3541 w 10000"/>
                  <a:gd name="connsiteY62" fmla="*/ 660 h 10141"/>
                  <a:gd name="connsiteX63" fmla="*/ 3463 w 10000"/>
                  <a:gd name="connsiteY63" fmla="*/ 672 h 10141"/>
                  <a:gd name="connsiteX64" fmla="*/ 3367 w 10000"/>
                  <a:gd name="connsiteY64" fmla="*/ 685 h 10141"/>
                  <a:gd name="connsiteX65" fmla="*/ 3283 w 10000"/>
                  <a:gd name="connsiteY65" fmla="*/ 685 h 10141"/>
                  <a:gd name="connsiteX66" fmla="*/ 3194 w 10000"/>
                  <a:gd name="connsiteY66" fmla="*/ 698 h 10141"/>
                  <a:gd name="connsiteX67" fmla="*/ 3110 w 10000"/>
                  <a:gd name="connsiteY67" fmla="*/ 723 h 10141"/>
                  <a:gd name="connsiteX68" fmla="*/ 3014 w 10000"/>
                  <a:gd name="connsiteY68" fmla="*/ 736 h 10141"/>
                  <a:gd name="connsiteX69" fmla="*/ 2931 w 10000"/>
                  <a:gd name="connsiteY69" fmla="*/ 736 h 10141"/>
                  <a:gd name="connsiteX70" fmla="*/ 2853 w 10000"/>
                  <a:gd name="connsiteY70" fmla="*/ 748 h 10141"/>
                  <a:gd name="connsiteX71" fmla="*/ 2757 w 10000"/>
                  <a:gd name="connsiteY71" fmla="*/ 761 h 10141"/>
                  <a:gd name="connsiteX72" fmla="*/ 2673 w 10000"/>
                  <a:gd name="connsiteY72" fmla="*/ 774 h 10141"/>
                  <a:gd name="connsiteX73" fmla="*/ 2590 w 10000"/>
                  <a:gd name="connsiteY73" fmla="*/ 786 h 10141"/>
                  <a:gd name="connsiteX74" fmla="*/ 2512 w 10000"/>
                  <a:gd name="connsiteY74" fmla="*/ 799 h 10141"/>
                  <a:gd name="connsiteX75" fmla="*/ 2428 w 10000"/>
                  <a:gd name="connsiteY75" fmla="*/ 805 h 10141"/>
                  <a:gd name="connsiteX76" fmla="*/ 2344 w 10000"/>
                  <a:gd name="connsiteY76" fmla="*/ 818 h 10141"/>
                  <a:gd name="connsiteX77" fmla="*/ 2261 w 10000"/>
                  <a:gd name="connsiteY77" fmla="*/ 830 h 10141"/>
                  <a:gd name="connsiteX78" fmla="*/ 2183 w 10000"/>
                  <a:gd name="connsiteY78" fmla="*/ 843 h 10141"/>
                  <a:gd name="connsiteX79" fmla="*/ 2099 w 10000"/>
                  <a:gd name="connsiteY79" fmla="*/ 843 h 10141"/>
                  <a:gd name="connsiteX80" fmla="*/ 2028 w 10000"/>
                  <a:gd name="connsiteY80" fmla="*/ 868 h 10141"/>
                  <a:gd name="connsiteX81" fmla="*/ 1944 w 10000"/>
                  <a:gd name="connsiteY81" fmla="*/ 881 h 10141"/>
                  <a:gd name="connsiteX82" fmla="*/ 1866 w 10000"/>
                  <a:gd name="connsiteY82" fmla="*/ 894 h 10141"/>
                  <a:gd name="connsiteX83" fmla="*/ 1794 w 10000"/>
                  <a:gd name="connsiteY83" fmla="*/ 894 h 10141"/>
                  <a:gd name="connsiteX84" fmla="*/ 1722 w 10000"/>
                  <a:gd name="connsiteY84" fmla="*/ 919 h 10141"/>
                  <a:gd name="connsiteX85" fmla="*/ 1639 w 10000"/>
                  <a:gd name="connsiteY85" fmla="*/ 919 h 10141"/>
                  <a:gd name="connsiteX86" fmla="*/ 1573 w 10000"/>
                  <a:gd name="connsiteY86" fmla="*/ 932 h 10141"/>
                  <a:gd name="connsiteX87" fmla="*/ 1501 w 10000"/>
                  <a:gd name="connsiteY87" fmla="*/ 944 h 10141"/>
                  <a:gd name="connsiteX88" fmla="*/ 1429 w 10000"/>
                  <a:gd name="connsiteY88" fmla="*/ 957 h 10141"/>
                  <a:gd name="connsiteX89" fmla="*/ 1358 w 10000"/>
                  <a:gd name="connsiteY89" fmla="*/ 957 h 10141"/>
                  <a:gd name="connsiteX90" fmla="*/ 1292 w 10000"/>
                  <a:gd name="connsiteY90" fmla="*/ 982 h 10141"/>
                  <a:gd name="connsiteX91" fmla="*/ 1232 w 10000"/>
                  <a:gd name="connsiteY91" fmla="*/ 995 h 10141"/>
                  <a:gd name="connsiteX92" fmla="*/ 1160 w 10000"/>
                  <a:gd name="connsiteY92" fmla="*/ 1008 h 10141"/>
                  <a:gd name="connsiteX93" fmla="*/ 1089 w 10000"/>
                  <a:gd name="connsiteY93" fmla="*/ 1008 h 10141"/>
                  <a:gd name="connsiteX94" fmla="*/ 1029 w 10000"/>
                  <a:gd name="connsiteY94" fmla="*/ 1020 h 10141"/>
                  <a:gd name="connsiteX95" fmla="*/ 963 w 10000"/>
                  <a:gd name="connsiteY95" fmla="*/ 1020 h 10141"/>
                  <a:gd name="connsiteX96" fmla="*/ 903 w 10000"/>
                  <a:gd name="connsiteY96" fmla="*/ 1033 h 10141"/>
                  <a:gd name="connsiteX97" fmla="*/ 843 w 10000"/>
                  <a:gd name="connsiteY97" fmla="*/ 1033 h 10141"/>
                  <a:gd name="connsiteX98" fmla="*/ 783 w 10000"/>
                  <a:gd name="connsiteY98" fmla="*/ 1045 h 10141"/>
                  <a:gd name="connsiteX99" fmla="*/ 736 w 10000"/>
                  <a:gd name="connsiteY99" fmla="*/ 1058 h 10141"/>
                  <a:gd name="connsiteX100" fmla="*/ 688 w 10000"/>
                  <a:gd name="connsiteY100" fmla="*/ 1071 h 10141"/>
                  <a:gd name="connsiteX101" fmla="*/ 634 w 10000"/>
                  <a:gd name="connsiteY101" fmla="*/ 1071 h 10141"/>
                  <a:gd name="connsiteX102" fmla="*/ 574 w 10000"/>
                  <a:gd name="connsiteY102" fmla="*/ 1083 h 10141"/>
                  <a:gd name="connsiteX103" fmla="*/ 526 w 10000"/>
                  <a:gd name="connsiteY103" fmla="*/ 1083 h 10141"/>
                  <a:gd name="connsiteX104" fmla="*/ 478 w 10000"/>
                  <a:gd name="connsiteY104" fmla="*/ 1096 h 10141"/>
                  <a:gd name="connsiteX105" fmla="*/ 431 w 10000"/>
                  <a:gd name="connsiteY105" fmla="*/ 1096 h 10141"/>
                  <a:gd name="connsiteX106" fmla="*/ 383 w 10000"/>
                  <a:gd name="connsiteY106" fmla="*/ 1109 h 10141"/>
                  <a:gd name="connsiteX107" fmla="*/ 347 w 10000"/>
                  <a:gd name="connsiteY107" fmla="*/ 1109 h 10141"/>
                  <a:gd name="connsiteX108" fmla="*/ 317 w 10000"/>
                  <a:gd name="connsiteY108" fmla="*/ 1121 h 10141"/>
                  <a:gd name="connsiteX109" fmla="*/ 281 w 10000"/>
                  <a:gd name="connsiteY109" fmla="*/ 1121 h 10141"/>
                  <a:gd name="connsiteX110" fmla="*/ 233 w 10000"/>
                  <a:gd name="connsiteY110" fmla="*/ 1134 h 10141"/>
                  <a:gd name="connsiteX111" fmla="*/ 209 w 10000"/>
                  <a:gd name="connsiteY111" fmla="*/ 1134 h 10141"/>
                  <a:gd name="connsiteX112" fmla="*/ 173 w 10000"/>
                  <a:gd name="connsiteY112" fmla="*/ 1134 h 10141"/>
                  <a:gd name="connsiteX113" fmla="*/ 114 w 10000"/>
                  <a:gd name="connsiteY113" fmla="*/ 1140 h 10141"/>
                  <a:gd name="connsiteX114" fmla="*/ 78 w 10000"/>
                  <a:gd name="connsiteY114" fmla="*/ 1153 h 10141"/>
                  <a:gd name="connsiteX115" fmla="*/ 42 w 10000"/>
                  <a:gd name="connsiteY115" fmla="*/ 1153 h 10141"/>
                  <a:gd name="connsiteX116" fmla="*/ 24 w 10000"/>
                  <a:gd name="connsiteY116" fmla="*/ 1166 h 10141"/>
                  <a:gd name="connsiteX117" fmla="*/ 0 w 10000"/>
                  <a:gd name="connsiteY117" fmla="*/ 1166 h 10141"/>
                  <a:gd name="connsiteX118" fmla="*/ 0 w 10000"/>
                  <a:gd name="connsiteY118" fmla="*/ 1166 h 10141"/>
                  <a:gd name="connsiteX119" fmla="*/ 0 w 10000"/>
                  <a:gd name="connsiteY119" fmla="*/ 1178 h 10141"/>
                  <a:gd name="connsiteX120" fmla="*/ 12 w 10000"/>
                  <a:gd name="connsiteY120" fmla="*/ 1204 h 10141"/>
                  <a:gd name="connsiteX121" fmla="*/ 12 w 10000"/>
                  <a:gd name="connsiteY121" fmla="*/ 1229 h 10141"/>
                  <a:gd name="connsiteX122" fmla="*/ 24 w 10000"/>
                  <a:gd name="connsiteY122" fmla="*/ 1254 h 10141"/>
                  <a:gd name="connsiteX123" fmla="*/ 30 w 10000"/>
                  <a:gd name="connsiteY123" fmla="*/ 1292 h 10141"/>
                  <a:gd name="connsiteX124" fmla="*/ 42 w 10000"/>
                  <a:gd name="connsiteY124" fmla="*/ 1330 h 10141"/>
                  <a:gd name="connsiteX125" fmla="*/ 54 w 10000"/>
                  <a:gd name="connsiteY125" fmla="*/ 1355 h 10141"/>
                  <a:gd name="connsiteX126" fmla="*/ 66 w 10000"/>
                  <a:gd name="connsiteY126" fmla="*/ 1406 h 10141"/>
                  <a:gd name="connsiteX127" fmla="*/ 78 w 10000"/>
                  <a:gd name="connsiteY127" fmla="*/ 1457 h 10141"/>
                  <a:gd name="connsiteX128" fmla="*/ 90 w 10000"/>
                  <a:gd name="connsiteY128" fmla="*/ 1501 h 10141"/>
                  <a:gd name="connsiteX129" fmla="*/ 102 w 10000"/>
                  <a:gd name="connsiteY129" fmla="*/ 1564 h 10141"/>
                  <a:gd name="connsiteX130" fmla="*/ 126 w 10000"/>
                  <a:gd name="connsiteY130" fmla="*/ 1627 h 10141"/>
                  <a:gd name="connsiteX131" fmla="*/ 150 w 10000"/>
                  <a:gd name="connsiteY131" fmla="*/ 1691 h 10141"/>
                  <a:gd name="connsiteX132" fmla="*/ 173 w 10000"/>
                  <a:gd name="connsiteY132" fmla="*/ 1767 h 10141"/>
                  <a:gd name="connsiteX133" fmla="*/ 185 w 10000"/>
                  <a:gd name="connsiteY133" fmla="*/ 1823 h 10141"/>
                  <a:gd name="connsiteX134" fmla="*/ 209 w 10000"/>
                  <a:gd name="connsiteY134" fmla="*/ 1899 h 10141"/>
                  <a:gd name="connsiteX135" fmla="*/ 221 w 10000"/>
                  <a:gd name="connsiteY135" fmla="*/ 1975 h 10141"/>
                  <a:gd name="connsiteX136" fmla="*/ 245 w 10000"/>
                  <a:gd name="connsiteY136" fmla="*/ 2064 h 10141"/>
                  <a:gd name="connsiteX137" fmla="*/ 269 w 10000"/>
                  <a:gd name="connsiteY137" fmla="*/ 2133 h 10141"/>
                  <a:gd name="connsiteX138" fmla="*/ 305 w 10000"/>
                  <a:gd name="connsiteY138" fmla="*/ 2235 h 10141"/>
                  <a:gd name="connsiteX139" fmla="*/ 329 w 10000"/>
                  <a:gd name="connsiteY139" fmla="*/ 2311 h 10141"/>
                  <a:gd name="connsiteX140" fmla="*/ 347 w 10000"/>
                  <a:gd name="connsiteY140" fmla="*/ 2412 h 10141"/>
                  <a:gd name="connsiteX141" fmla="*/ 371 w 10000"/>
                  <a:gd name="connsiteY141" fmla="*/ 2507 h 10141"/>
                  <a:gd name="connsiteX142" fmla="*/ 395 w 10000"/>
                  <a:gd name="connsiteY142" fmla="*/ 2608 h 10141"/>
                  <a:gd name="connsiteX143" fmla="*/ 431 w 10000"/>
                  <a:gd name="connsiteY143" fmla="*/ 2696 h 10141"/>
                  <a:gd name="connsiteX144" fmla="*/ 455 w 10000"/>
                  <a:gd name="connsiteY144" fmla="*/ 2791 h 10141"/>
                  <a:gd name="connsiteX145" fmla="*/ 490 w 10000"/>
                  <a:gd name="connsiteY145" fmla="*/ 2892 h 10141"/>
                  <a:gd name="connsiteX146" fmla="*/ 514 w 10000"/>
                  <a:gd name="connsiteY146" fmla="*/ 3006 h 10141"/>
                  <a:gd name="connsiteX147" fmla="*/ 550 w 10000"/>
                  <a:gd name="connsiteY147" fmla="*/ 3107 h 10141"/>
                  <a:gd name="connsiteX148" fmla="*/ 586 w 10000"/>
                  <a:gd name="connsiteY148" fmla="*/ 3228 h 10141"/>
                  <a:gd name="connsiteX149" fmla="*/ 610 w 10000"/>
                  <a:gd name="connsiteY149" fmla="*/ 3329 h 10141"/>
                  <a:gd name="connsiteX150" fmla="*/ 646 w 10000"/>
                  <a:gd name="connsiteY150" fmla="*/ 3443 h 10141"/>
                  <a:gd name="connsiteX151" fmla="*/ 676 w 10000"/>
                  <a:gd name="connsiteY151" fmla="*/ 3538 h 10141"/>
                  <a:gd name="connsiteX152" fmla="*/ 712 w 10000"/>
                  <a:gd name="connsiteY152" fmla="*/ 3664 h 10141"/>
                  <a:gd name="connsiteX153" fmla="*/ 736 w 10000"/>
                  <a:gd name="connsiteY153" fmla="*/ 3778 h 10141"/>
                  <a:gd name="connsiteX154" fmla="*/ 772 w 10000"/>
                  <a:gd name="connsiteY154" fmla="*/ 3885 h 10141"/>
                  <a:gd name="connsiteX155" fmla="*/ 807 w 10000"/>
                  <a:gd name="connsiteY155" fmla="*/ 4012 h 10141"/>
                  <a:gd name="connsiteX156" fmla="*/ 843 w 10000"/>
                  <a:gd name="connsiteY156" fmla="*/ 4119 h 10141"/>
                  <a:gd name="connsiteX157" fmla="*/ 867 w 10000"/>
                  <a:gd name="connsiteY157" fmla="*/ 4233 h 10141"/>
                  <a:gd name="connsiteX158" fmla="*/ 903 w 10000"/>
                  <a:gd name="connsiteY158" fmla="*/ 4360 h 10141"/>
                  <a:gd name="connsiteX159" fmla="*/ 927 w 10000"/>
                  <a:gd name="connsiteY159" fmla="*/ 4467 h 10141"/>
                  <a:gd name="connsiteX160" fmla="*/ 975 w 10000"/>
                  <a:gd name="connsiteY160" fmla="*/ 4581 h 10141"/>
                  <a:gd name="connsiteX161" fmla="*/ 993 w 10000"/>
                  <a:gd name="connsiteY161" fmla="*/ 4708 h 10141"/>
                  <a:gd name="connsiteX162" fmla="*/ 1029 w 10000"/>
                  <a:gd name="connsiteY162" fmla="*/ 4815 h 10141"/>
                  <a:gd name="connsiteX163" fmla="*/ 1065 w 10000"/>
                  <a:gd name="connsiteY163" fmla="*/ 4942 h 10141"/>
                  <a:gd name="connsiteX164" fmla="*/ 1100 w 10000"/>
                  <a:gd name="connsiteY164" fmla="*/ 5068 h 10141"/>
                  <a:gd name="connsiteX165" fmla="*/ 1136 w 10000"/>
                  <a:gd name="connsiteY165" fmla="*/ 5176 h 10141"/>
                  <a:gd name="connsiteX166" fmla="*/ 1160 w 10000"/>
                  <a:gd name="connsiteY166" fmla="*/ 5290 h 10141"/>
                  <a:gd name="connsiteX167" fmla="*/ 1196 w 10000"/>
                  <a:gd name="connsiteY167" fmla="*/ 5403 h 10141"/>
                  <a:gd name="connsiteX168" fmla="*/ 1232 w 10000"/>
                  <a:gd name="connsiteY168" fmla="*/ 5511 h 10141"/>
                  <a:gd name="connsiteX169" fmla="*/ 1256 w 10000"/>
                  <a:gd name="connsiteY169" fmla="*/ 5625 h 10141"/>
                  <a:gd name="connsiteX170" fmla="*/ 1292 w 10000"/>
                  <a:gd name="connsiteY170" fmla="*/ 5739 h 10141"/>
                  <a:gd name="connsiteX171" fmla="*/ 1322 w 10000"/>
                  <a:gd name="connsiteY171" fmla="*/ 5846 h 10141"/>
                  <a:gd name="connsiteX172" fmla="*/ 1358 w 10000"/>
                  <a:gd name="connsiteY172" fmla="*/ 5973 h 10141"/>
                  <a:gd name="connsiteX173" fmla="*/ 1382 w 10000"/>
                  <a:gd name="connsiteY173" fmla="*/ 6074 h 10141"/>
                  <a:gd name="connsiteX174" fmla="*/ 1406 w 10000"/>
                  <a:gd name="connsiteY174" fmla="*/ 6169 h 10141"/>
                  <a:gd name="connsiteX175" fmla="*/ 1441 w 10000"/>
                  <a:gd name="connsiteY175" fmla="*/ 6283 h 10141"/>
                  <a:gd name="connsiteX176" fmla="*/ 1477 w 10000"/>
                  <a:gd name="connsiteY176" fmla="*/ 6397 h 10141"/>
                  <a:gd name="connsiteX177" fmla="*/ 1501 w 10000"/>
                  <a:gd name="connsiteY177" fmla="*/ 6479 h 10141"/>
                  <a:gd name="connsiteX178" fmla="*/ 1525 w 10000"/>
                  <a:gd name="connsiteY178" fmla="*/ 6580 h 10141"/>
                  <a:gd name="connsiteX179" fmla="*/ 1549 w 10000"/>
                  <a:gd name="connsiteY179" fmla="*/ 6681 h 10141"/>
                  <a:gd name="connsiteX180" fmla="*/ 1585 w 10000"/>
                  <a:gd name="connsiteY180" fmla="*/ 6789 h 10141"/>
                  <a:gd name="connsiteX181" fmla="*/ 1609 w 10000"/>
                  <a:gd name="connsiteY181" fmla="*/ 6865 h 10141"/>
                  <a:gd name="connsiteX182" fmla="*/ 1627 w 10000"/>
                  <a:gd name="connsiteY182" fmla="*/ 6966 h 10141"/>
                  <a:gd name="connsiteX183" fmla="*/ 1651 w 10000"/>
                  <a:gd name="connsiteY183" fmla="*/ 7054 h 10141"/>
                  <a:gd name="connsiteX184" fmla="*/ 1675 w 10000"/>
                  <a:gd name="connsiteY184" fmla="*/ 7149 h 10141"/>
                  <a:gd name="connsiteX185" fmla="*/ 1687 w 10000"/>
                  <a:gd name="connsiteY185" fmla="*/ 7238 h 10141"/>
                  <a:gd name="connsiteX186" fmla="*/ 1722 w 10000"/>
                  <a:gd name="connsiteY186" fmla="*/ 7326 h 10141"/>
                  <a:gd name="connsiteX187" fmla="*/ 1746 w 10000"/>
                  <a:gd name="connsiteY187" fmla="*/ 7415 h 10141"/>
                  <a:gd name="connsiteX188" fmla="*/ 1770 w 10000"/>
                  <a:gd name="connsiteY188" fmla="*/ 7497 h 10141"/>
                  <a:gd name="connsiteX189" fmla="*/ 1782 w 10000"/>
                  <a:gd name="connsiteY189" fmla="*/ 7586 h 10141"/>
                  <a:gd name="connsiteX190" fmla="*/ 1806 w 10000"/>
                  <a:gd name="connsiteY190" fmla="*/ 7662 h 10141"/>
                  <a:gd name="connsiteX191" fmla="*/ 1818 w 10000"/>
                  <a:gd name="connsiteY191" fmla="*/ 7750 h 10141"/>
                  <a:gd name="connsiteX192" fmla="*/ 1854 w 10000"/>
                  <a:gd name="connsiteY192" fmla="*/ 7832 h 10141"/>
                  <a:gd name="connsiteX193" fmla="*/ 1866 w 10000"/>
                  <a:gd name="connsiteY193" fmla="*/ 7908 h 10141"/>
                  <a:gd name="connsiteX194" fmla="*/ 1890 w 10000"/>
                  <a:gd name="connsiteY194" fmla="*/ 7997 h 10141"/>
                  <a:gd name="connsiteX195" fmla="*/ 1902 w 10000"/>
                  <a:gd name="connsiteY195" fmla="*/ 8073 h 10141"/>
                  <a:gd name="connsiteX196" fmla="*/ 1926 w 10000"/>
                  <a:gd name="connsiteY196" fmla="*/ 8155 h 10141"/>
                  <a:gd name="connsiteX197" fmla="*/ 1938 w 10000"/>
                  <a:gd name="connsiteY197" fmla="*/ 8218 h 10141"/>
                  <a:gd name="connsiteX198" fmla="*/ 1956 w 10000"/>
                  <a:gd name="connsiteY198" fmla="*/ 8294 h 10141"/>
                  <a:gd name="connsiteX199" fmla="*/ 1968 w 10000"/>
                  <a:gd name="connsiteY199" fmla="*/ 8370 h 10141"/>
                  <a:gd name="connsiteX200" fmla="*/ 1992 w 10000"/>
                  <a:gd name="connsiteY200" fmla="*/ 8440 h 10141"/>
                  <a:gd name="connsiteX201" fmla="*/ 2004 w 10000"/>
                  <a:gd name="connsiteY201" fmla="*/ 8503 h 10141"/>
                  <a:gd name="connsiteX202" fmla="*/ 2016 w 10000"/>
                  <a:gd name="connsiteY202" fmla="*/ 8579 h 10141"/>
                  <a:gd name="connsiteX203" fmla="*/ 2028 w 10000"/>
                  <a:gd name="connsiteY203" fmla="*/ 8655 h 10141"/>
                  <a:gd name="connsiteX204" fmla="*/ 2051 w 10000"/>
                  <a:gd name="connsiteY204" fmla="*/ 8718 h 10141"/>
                  <a:gd name="connsiteX205" fmla="*/ 2051 w 10000"/>
                  <a:gd name="connsiteY205" fmla="*/ 8775 h 10141"/>
                  <a:gd name="connsiteX206" fmla="*/ 2075 w 10000"/>
                  <a:gd name="connsiteY206" fmla="*/ 8838 h 10141"/>
                  <a:gd name="connsiteX207" fmla="*/ 2075 w 10000"/>
                  <a:gd name="connsiteY207" fmla="*/ 8901 h 10141"/>
                  <a:gd name="connsiteX208" fmla="*/ 2099 w 10000"/>
                  <a:gd name="connsiteY208" fmla="*/ 8977 h 10141"/>
                  <a:gd name="connsiteX209" fmla="*/ 2111 w 10000"/>
                  <a:gd name="connsiteY209" fmla="*/ 9028 h 10141"/>
                  <a:gd name="connsiteX210" fmla="*/ 2123 w 10000"/>
                  <a:gd name="connsiteY210" fmla="*/ 9085 h 10141"/>
                  <a:gd name="connsiteX211" fmla="*/ 2135 w 10000"/>
                  <a:gd name="connsiteY211" fmla="*/ 9148 h 10141"/>
                  <a:gd name="connsiteX212" fmla="*/ 2147 w 10000"/>
                  <a:gd name="connsiteY212" fmla="*/ 9211 h 10141"/>
                  <a:gd name="connsiteX213" fmla="*/ 2159 w 10000"/>
                  <a:gd name="connsiteY213" fmla="*/ 9262 h 10141"/>
                  <a:gd name="connsiteX214" fmla="*/ 2159 w 10000"/>
                  <a:gd name="connsiteY214" fmla="*/ 9312 h 10141"/>
                  <a:gd name="connsiteX215" fmla="*/ 2171 w 10000"/>
                  <a:gd name="connsiteY215" fmla="*/ 9363 h 10141"/>
                  <a:gd name="connsiteX216" fmla="*/ 2183 w 10000"/>
                  <a:gd name="connsiteY216" fmla="*/ 9407 h 10141"/>
                  <a:gd name="connsiteX217" fmla="*/ 2183 w 10000"/>
                  <a:gd name="connsiteY217" fmla="*/ 9458 h 10141"/>
                  <a:gd name="connsiteX218" fmla="*/ 2195 w 10000"/>
                  <a:gd name="connsiteY218" fmla="*/ 9508 h 10141"/>
                  <a:gd name="connsiteX219" fmla="*/ 2195 w 10000"/>
                  <a:gd name="connsiteY219" fmla="*/ 9546 h 10141"/>
                  <a:gd name="connsiteX220" fmla="*/ 2207 w 10000"/>
                  <a:gd name="connsiteY220" fmla="*/ 9597 h 10141"/>
                  <a:gd name="connsiteX221" fmla="*/ 2207 w 10000"/>
                  <a:gd name="connsiteY221" fmla="*/ 9635 h 10141"/>
                  <a:gd name="connsiteX222" fmla="*/ 2219 w 10000"/>
                  <a:gd name="connsiteY222" fmla="*/ 9673 h 10141"/>
                  <a:gd name="connsiteX223" fmla="*/ 2219 w 10000"/>
                  <a:gd name="connsiteY223" fmla="*/ 9711 h 10141"/>
                  <a:gd name="connsiteX224" fmla="*/ 2243 w 10000"/>
                  <a:gd name="connsiteY224" fmla="*/ 9755 h 10141"/>
                  <a:gd name="connsiteX225" fmla="*/ 2243 w 10000"/>
                  <a:gd name="connsiteY225" fmla="*/ 9780 h 10141"/>
                  <a:gd name="connsiteX226" fmla="*/ 2255 w 10000"/>
                  <a:gd name="connsiteY226" fmla="*/ 9818 h 10141"/>
                  <a:gd name="connsiteX227" fmla="*/ 2255 w 10000"/>
                  <a:gd name="connsiteY227" fmla="*/ 9856 h 10141"/>
                  <a:gd name="connsiteX228" fmla="*/ 2261 w 10000"/>
                  <a:gd name="connsiteY228" fmla="*/ 9894 h 10141"/>
                  <a:gd name="connsiteX229" fmla="*/ 2261 w 10000"/>
                  <a:gd name="connsiteY229" fmla="*/ 9945 h 10141"/>
                  <a:gd name="connsiteX230" fmla="*/ 2273 w 10000"/>
                  <a:gd name="connsiteY230" fmla="*/ 9996 h 10141"/>
                  <a:gd name="connsiteX231" fmla="*/ 2273 w 10000"/>
                  <a:gd name="connsiteY231" fmla="*/ 10033 h 10141"/>
                  <a:gd name="connsiteX232" fmla="*/ 2285 w 10000"/>
                  <a:gd name="connsiteY232" fmla="*/ 10071 h 10141"/>
                  <a:gd name="connsiteX233" fmla="*/ 2285 w 10000"/>
                  <a:gd name="connsiteY233" fmla="*/ 10116 h 10141"/>
                  <a:gd name="connsiteX234" fmla="*/ 2297 w 10000"/>
                  <a:gd name="connsiteY234" fmla="*/ 10141 h 10141"/>
                  <a:gd name="connsiteX235" fmla="*/ 2297 w 10000"/>
                  <a:gd name="connsiteY235" fmla="*/ 10128 h 10141"/>
                  <a:gd name="connsiteX236" fmla="*/ 2309 w 10000"/>
                  <a:gd name="connsiteY236" fmla="*/ 10116 h 10141"/>
                  <a:gd name="connsiteX237" fmla="*/ 2333 w 10000"/>
                  <a:gd name="connsiteY237" fmla="*/ 10103 h 10141"/>
                  <a:gd name="connsiteX238" fmla="*/ 2380 w 10000"/>
                  <a:gd name="connsiteY238" fmla="*/ 10103 h 10141"/>
                  <a:gd name="connsiteX239" fmla="*/ 2416 w 10000"/>
                  <a:gd name="connsiteY239" fmla="*/ 10078 h 10141"/>
                  <a:gd name="connsiteX240" fmla="*/ 2476 w 10000"/>
                  <a:gd name="connsiteY240" fmla="*/ 10071 h 10141"/>
                  <a:gd name="connsiteX241" fmla="*/ 2500 w 10000"/>
                  <a:gd name="connsiteY241" fmla="*/ 10059 h 10141"/>
                  <a:gd name="connsiteX242" fmla="*/ 2548 w 10000"/>
                  <a:gd name="connsiteY242" fmla="*/ 10059 h 10141"/>
                  <a:gd name="connsiteX243" fmla="*/ 2578 w 10000"/>
                  <a:gd name="connsiteY243" fmla="*/ 10046 h 10141"/>
                  <a:gd name="connsiteX244" fmla="*/ 2626 w 10000"/>
                  <a:gd name="connsiteY244" fmla="*/ 10033 h 10141"/>
                  <a:gd name="connsiteX245" fmla="*/ 2661 w 10000"/>
                  <a:gd name="connsiteY245" fmla="*/ 10021 h 10141"/>
                  <a:gd name="connsiteX246" fmla="*/ 2697 w 10000"/>
                  <a:gd name="connsiteY246" fmla="*/ 9996 h 10141"/>
                  <a:gd name="connsiteX247" fmla="*/ 2745 w 10000"/>
                  <a:gd name="connsiteY247" fmla="*/ 9983 h 10141"/>
                  <a:gd name="connsiteX248" fmla="*/ 2793 w 10000"/>
                  <a:gd name="connsiteY248" fmla="*/ 9970 h 10141"/>
                  <a:gd name="connsiteX249" fmla="*/ 2841 w 10000"/>
                  <a:gd name="connsiteY249" fmla="*/ 9958 h 10141"/>
                  <a:gd name="connsiteX250" fmla="*/ 2889 w 10000"/>
                  <a:gd name="connsiteY250" fmla="*/ 9945 h 10141"/>
                  <a:gd name="connsiteX251" fmla="*/ 2943 w 10000"/>
                  <a:gd name="connsiteY251" fmla="*/ 9932 h 10141"/>
                  <a:gd name="connsiteX252" fmla="*/ 2990 w 10000"/>
                  <a:gd name="connsiteY252" fmla="*/ 9920 h 10141"/>
                  <a:gd name="connsiteX253" fmla="*/ 3050 w 10000"/>
                  <a:gd name="connsiteY253" fmla="*/ 9894 h 10141"/>
                  <a:gd name="connsiteX254" fmla="*/ 3110 w 10000"/>
                  <a:gd name="connsiteY254" fmla="*/ 9882 h 10141"/>
                  <a:gd name="connsiteX255" fmla="*/ 3170 w 10000"/>
                  <a:gd name="connsiteY255" fmla="*/ 9869 h 10141"/>
                  <a:gd name="connsiteX256" fmla="*/ 3224 w 10000"/>
                  <a:gd name="connsiteY256" fmla="*/ 9844 h 10141"/>
                  <a:gd name="connsiteX257" fmla="*/ 3283 w 10000"/>
                  <a:gd name="connsiteY257" fmla="*/ 9831 h 10141"/>
                  <a:gd name="connsiteX258" fmla="*/ 3355 w 10000"/>
                  <a:gd name="connsiteY258" fmla="*/ 9818 h 10141"/>
                  <a:gd name="connsiteX259" fmla="*/ 3415 w 10000"/>
                  <a:gd name="connsiteY259" fmla="*/ 9793 h 10141"/>
                  <a:gd name="connsiteX260" fmla="*/ 3487 w 10000"/>
                  <a:gd name="connsiteY260" fmla="*/ 9780 h 10141"/>
                  <a:gd name="connsiteX261" fmla="*/ 3553 w 10000"/>
                  <a:gd name="connsiteY261" fmla="*/ 9768 h 10141"/>
                  <a:gd name="connsiteX262" fmla="*/ 3612 w 10000"/>
                  <a:gd name="connsiteY262" fmla="*/ 9743 h 10141"/>
                  <a:gd name="connsiteX263" fmla="*/ 3696 w 10000"/>
                  <a:gd name="connsiteY263" fmla="*/ 9724 h 10141"/>
                  <a:gd name="connsiteX264" fmla="*/ 3768 w 10000"/>
                  <a:gd name="connsiteY264" fmla="*/ 9711 h 10141"/>
                  <a:gd name="connsiteX265" fmla="*/ 3840 w 10000"/>
                  <a:gd name="connsiteY265" fmla="*/ 9686 h 10141"/>
                  <a:gd name="connsiteX266" fmla="*/ 3906 w 10000"/>
                  <a:gd name="connsiteY266" fmla="*/ 9673 h 10141"/>
                  <a:gd name="connsiteX267" fmla="*/ 3977 w 10000"/>
                  <a:gd name="connsiteY267" fmla="*/ 9648 h 10141"/>
                  <a:gd name="connsiteX268" fmla="*/ 4061 w 10000"/>
                  <a:gd name="connsiteY268" fmla="*/ 9635 h 10141"/>
                  <a:gd name="connsiteX269" fmla="*/ 4133 w 10000"/>
                  <a:gd name="connsiteY269" fmla="*/ 9610 h 10141"/>
                  <a:gd name="connsiteX270" fmla="*/ 4211 w 10000"/>
                  <a:gd name="connsiteY270" fmla="*/ 9584 h 10141"/>
                  <a:gd name="connsiteX271" fmla="*/ 4282 w 10000"/>
                  <a:gd name="connsiteY271" fmla="*/ 9572 h 10141"/>
                  <a:gd name="connsiteX272" fmla="*/ 4366 w 10000"/>
                  <a:gd name="connsiteY272" fmla="*/ 9546 h 10141"/>
                  <a:gd name="connsiteX273" fmla="*/ 4438 w 10000"/>
                  <a:gd name="connsiteY273" fmla="*/ 9534 h 10141"/>
                  <a:gd name="connsiteX274" fmla="*/ 4516 w 10000"/>
                  <a:gd name="connsiteY274" fmla="*/ 9508 h 10141"/>
                  <a:gd name="connsiteX275" fmla="*/ 4599 w 10000"/>
                  <a:gd name="connsiteY275" fmla="*/ 9496 h 10141"/>
                  <a:gd name="connsiteX276" fmla="*/ 4683 w 10000"/>
                  <a:gd name="connsiteY276" fmla="*/ 9483 h 10141"/>
                  <a:gd name="connsiteX277" fmla="*/ 4767 w 10000"/>
                  <a:gd name="connsiteY277" fmla="*/ 9458 h 10141"/>
                  <a:gd name="connsiteX278" fmla="*/ 4844 w 10000"/>
                  <a:gd name="connsiteY278" fmla="*/ 9433 h 10141"/>
                  <a:gd name="connsiteX279" fmla="*/ 4928 w 10000"/>
                  <a:gd name="connsiteY279" fmla="*/ 9420 h 10141"/>
                  <a:gd name="connsiteX280" fmla="*/ 5012 w 10000"/>
                  <a:gd name="connsiteY280" fmla="*/ 9401 h 10141"/>
                  <a:gd name="connsiteX281" fmla="*/ 5096 w 10000"/>
                  <a:gd name="connsiteY281" fmla="*/ 9388 h 10141"/>
                  <a:gd name="connsiteX282" fmla="*/ 5173 w 10000"/>
                  <a:gd name="connsiteY282" fmla="*/ 9376 h 10141"/>
                  <a:gd name="connsiteX283" fmla="*/ 5269 w 10000"/>
                  <a:gd name="connsiteY283" fmla="*/ 9350 h 10141"/>
                  <a:gd name="connsiteX284" fmla="*/ 5353 w 10000"/>
                  <a:gd name="connsiteY284" fmla="*/ 9338 h 10141"/>
                  <a:gd name="connsiteX285" fmla="*/ 5431 w 10000"/>
                  <a:gd name="connsiteY285" fmla="*/ 9312 h 10141"/>
                  <a:gd name="connsiteX286" fmla="*/ 5514 w 10000"/>
                  <a:gd name="connsiteY286" fmla="*/ 9300 h 10141"/>
                  <a:gd name="connsiteX287" fmla="*/ 5598 w 10000"/>
                  <a:gd name="connsiteY287" fmla="*/ 9274 h 10141"/>
                  <a:gd name="connsiteX288" fmla="*/ 5694 w 10000"/>
                  <a:gd name="connsiteY288" fmla="*/ 9262 h 10141"/>
                  <a:gd name="connsiteX289" fmla="*/ 5772 w 10000"/>
                  <a:gd name="connsiteY289" fmla="*/ 9249 h 10141"/>
                  <a:gd name="connsiteX290" fmla="*/ 5855 w 10000"/>
                  <a:gd name="connsiteY290" fmla="*/ 9237 h 10141"/>
                  <a:gd name="connsiteX291" fmla="*/ 5939 w 10000"/>
                  <a:gd name="connsiteY291" fmla="*/ 9224 h 10141"/>
                  <a:gd name="connsiteX292" fmla="*/ 6035 w 10000"/>
                  <a:gd name="connsiteY292" fmla="*/ 9211 h 10141"/>
                  <a:gd name="connsiteX293" fmla="*/ 6112 w 10000"/>
                  <a:gd name="connsiteY293" fmla="*/ 9199 h 10141"/>
                  <a:gd name="connsiteX294" fmla="*/ 6196 w 10000"/>
                  <a:gd name="connsiteY294" fmla="*/ 9173 h 10141"/>
                  <a:gd name="connsiteX295" fmla="*/ 6280 w 10000"/>
                  <a:gd name="connsiteY295" fmla="*/ 9161 h 10141"/>
                  <a:gd name="connsiteX296" fmla="*/ 6364 w 10000"/>
                  <a:gd name="connsiteY296" fmla="*/ 9148 h 10141"/>
                  <a:gd name="connsiteX297" fmla="*/ 6441 w 10000"/>
                  <a:gd name="connsiteY297" fmla="*/ 9123 h 10141"/>
                  <a:gd name="connsiteX298" fmla="*/ 6537 w 10000"/>
                  <a:gd name="connsiteY298" fmla="*/ 9110 h 10141"/>
                  <a:gd name="connsiteX299" fmla="*/ 6621 w 10000"/>
                  <a:gd name="connsiteY299" fmla="*/ 9097 h 10141"/>
                  <a:gd name="connsiteX300" fmla="*/ 6711 w 10000"/>
                  <a:gd name="connsiteY300" fmla="*/ 9085 h 10141"/>
                  <a:gd name="connsiteX301" fmla="*/ 6782 w 10000"/>
                  <a:gd name="connsiteY301" fmla="*/ 9066 h 10141"/>
                  <a:gd name="connsiteX302" fmla="*/ 6878 w 10000"/>
                  <a:gd name="connsiteY302" fmla="*/ 9053 h 10141"/>
                  <a:gd name="connsiteX303" fmla="*/ 6962 w 10000"/>
                  <a:gd name="connsiteY303" fmla="*/ 9028 h 10141"/>
                  <a:gd name="connsiteX304" fmla="*/ 7051 w 10000"/>
                  <a:gd name="connsiteY304" fmla="*/ 9015 h 10141"/>
                  <a:gd name="connsiteX305" fmla="*/ 7135 w 10000"/>
                  <a:gd name="connsiteY305" fmla="*/ 8990 h 10141"/>
                  <a:gd name="connsiteX306" fmla="*/ 7219 w 10000"/>
                  <a:gd name="connsiteY306" fmla="*/ 8977 h 10141"/>
                  <a:gd name="connsiteX307" fmla="*/ 7303 w 10000"/>
                  <a:gd name="connsiteY307" fmla="*/ 8952 h 10141"/>
                  <a:gd name="connsiteX308" fmla="*/ 7392 w 10000"/>
                  <a:gd name="connsiteY308" fmla="*/ 8939 h 10141"/>
                  <a:gd name="connsiteX309" fmla="*/ 7476 w 10000"/>
                  <a:gd name="connsiteY309" fmla="*/ 8914 h 10141"/>
                  <a:gd name="connsiteX310" fmla="*/ 7560 w 10000"/>
                  <a:gd name="connsiteY310" fmla="*/ 8889 h 10141"/>
                  <a:gd name="connsiteX311" fmla="*/ 7644 w 10000"/>
                  <a:gd name="connsiteY311" fmla="*/ 8876 h 10141"/>
                  <a:gd name="connsiteX312" fmla="*/ 7733 w 10000"/>
                  <a:gd name="connsiteY312" fmla="*/ 8851 h 10141"/>
                  <a:gd name="connsiteX313" fmla="*/ 7805 w 10000"/>
                  <a:gd name="connsiteY313" fmla="*/ 8838 h 10141"/>
                  <a:gd name="connsiteX314" fmla="*/ 7901 w 10000"/>
                  <a:gd name="connsiteY314" fmla="*/ 8813 h 10141"/>
                  <a:gd name="connsiteX315" fmla="*/ 7972 w 10000"/>
                  <a:gd name="connsiteY315" fmla="*/ 8800 h 10141"/>
                  <a:gd name="connsiteX316" fmla="*/ 8062 w 10000"/>
                  <a:gd name="connsiteY316" fmla="*/ 8775 h 10141"/>
                  <a:gd name="connsiteX317" fmla="*/ 8134 w 10000"/>
                  <a:gd name="connsiteY317" fmla="*/ 8749 h 10141"/>
                  <a:gd name="connsiteX318" fmla="*/ 8218 w 10000"/>
                  <a:gd name="connsiteY318" fmla="*/ 8743 h 10141"/>
                  <a:gd name="connsiteX319" fmla="*/ 8295 w 10000"/>
                  <a:gd name="connsiteY319" fmla="*/ 8718 h 10141"/>
                  <a:gd name="connsiteX320" fmla="*/ 8367 w 10000"/>
                  <a:gd name="connsiteY320" fmla="*/ 8705 h 10141"/>
                  <a:gd name="connsiteX321" fmla="*/ 8451 w 10000"/>
                  <a:gd name="connsiteY321" fmla="*/ 8680 h 10141"/>
                  <a:gd name="connsiteX322" fmla="*/ 8523 w 10000"/>
                  <a:gd name="connsiteY322" fmla="*/ 8667 h 10141"/>
                  <a:gd name="connsiteX323" fmla="*/ 8594 w 10000"/>
                  <a:gd name="connsiteY323" fmla="*/ 8642 h 10141"/>
                  <a:gd name="connsiteX324" fmla="*/ 8672 w 10000"/>
                  <a:gd name="connsiteY324" fmla="*/ 8617 h 10141"/>
                  <a:gd name="connsiteX325" fmla="*/ 8744 w 10000"/>
                  <a:gd name="connsiteY325" fmla="*/ 8604 h 10141"/>
                  <a:gd name="connsiteX326" fmla="*/ 8816 w 10000"/>
                  <a:gd name="connsiteY326" fmla="*/ 8579 h 10141"/>
                  <a:gd name="connsiteX327" fmla="*/ 8876 w 10000"/>
                  <a:gd name="connsiteY327" fmla="*/ 8566 h 10141"/>
                  <a:gd name="connsiteX328" fmla="*/ 8941 w 10000"/>
                  <a:gd name="connsiteY328" fmla="*/ 8541 h 10141"/>
                  <a:gd name="connsiteX329" fmla="*/ 9001 w 10000"/>
                  <a:gd name="connsiteY329" fmla="*/ 8515 h 10141"/>
                  <a:gd name="connsiteX330" fmla="*/ 9073 w 10000"/>
                  <a:gd name="connsiteY330" fmla="*/ 8503 h 10141"/>
                  <a:gd name="connsiteX331" fmla="*/ 9133 w 10000"/>
                  <a:gd name="connsiteY331" fmla="*/ 8477 h 10141"/>
                  <a:gd name="connsiteX332" fmla="*/ 9205 w 10000"/>
                  <a:gd name="connsiteY332" fmla="*/ 8465 h 10141"/>
                  <a:gd name="connsiteX333" fmla="*/ 9258 w 10000"/>
                  <a:gd name="connsiteY333" fmla="*/ 8452 h 10141"/>
                  <a:gd name="connsiteX334" fmla="*/ 9318 w 10000"/>
                  <a:gd name="connsiteY334" fmla="*/ 8427 h 10141"/>
                  <a:gd name="connsiteX335" fmla="*/ 9366 w 10000"/>
                  <a:gd name="connsiteY335" fmla="*/ 8414 h 10141"/>
                  <a:gd name="connsiteX336" fmla="*/ 9426 w 10000"/>
                  <a:gd name="connsiteY336" fmla="*/ 8408 h 10141"/>
                  <a:gd name="connsiteX337" fmla="*/ 9474 w 10000"/>
                  <a:gd name="connsiteY337" fmla="*/ 8383 h 10141"/>
                  <a:gd name="connsiteX338" fmla="*/ 9522 w 10000"/>
                  <a:gd name="connsiteY338" fmla="*/ 8370 h 10141"/>
                  <a:gd name="connsiteX339" fmla="*/ 9575 w 10000"/>
                  <a:gd name="connsiteY339" fmla="*/ 8357 h 10141"/>
                  <a:gd name="connsiteX340" fmla="*/ 9623 w 10000"/>
                  <a:gd name="connsiteY340" fmla="*/ 8345 h 10141"/>
                  <a:gd name="connsiteX341" fmla="*/ 9659 w 10000"/>
                  <a:gd name="connsiteY341" fmla="*/ 8332 h 10141"/>
                  <a:gd name="connsiteX342" fmla="*/ 9707 w 10000"/>
                  <a:gd name="connsiteY342" fmla="*/ 8319 h 10141"/>
                  <a:gd name="connsiteX343" fmla="*/ 9743 w 10000"/>
                  <a:gd name="connsiteY343" fmla="*/ 8307 h 10141"/>
                  <a:gd name="connsiteX344" fmla="*/ 9779 w 10000"/>
                  <a:gd name="connsiteY344" fmla="*/ 8294 h 10141"/>
                  <a:gd name="connsiteX345" fmla="*/ 9839 w 10000"/>
                  <a:gd name="connsiteY345" fmla="*/ 8281 h 10141"/>
                  <a:gd name="connsiteX346" fmla="*/ 9892 w 10000"/>
                  <a:gd name="connsiteY346" fmla="*/ 8269 h 10141"/>
                  <a:gd name="connsiteX347" fmla="*/ 9928 w 10000"/>
                  <a:gd name="connsiteY347" fmla="*/ 8243 h 10141"/>
                  <a:gd name="connsiteX348" fmla="*/ 9964 w 10000"/>
                  <a:gd name="connsiteY348" fmla="*/ 8231 h 10141"/>
                  <a:gd name="connsiteX349" fmla="*/ 9988 w 10000"/>
                  <a:gd name="connsiteY349" fmla="*/ 8231 h 10141"/>
                  <a:gd name="connsiteX350" fmla="*/ 10000 w 10000"/>
                  <a:gd name="connsiteY350" fmla="*/ 8231 h 10141"/>
                  <a:gd name="connsiteX351" fmla="*/ 9988 w 10000"/>
                  <a:gd name="connsiteY351" fmla="*/ 8218 h 10141"/>
                  <a:gd name="connsiteX352" fmla="*/ 9988 w 10000"/>
                  <a:gd name="connsiteY352" fmla="*/ 8206 h 10141"/>
                  <a:gd name="connsiteX353" fmla="*/ 9976 w 10000"/>
                  <a:gd name="connsiteY353" fmla="*/ 8180 h 10141"/>
                  <a:gd name="connsiteX354" fmla="*/ 9964 w 10000"/>
                  <a:gd name="connsiteY354" fmla="*/ 8155 h 10141"/>
                  <a:gd name="connsiteX355" fmla="*/ 9952 w 10000"/>
                  <a:gd name="connsiteY355" fmla="*/ 8104 h 10141"/>
                  <a:gd name="connsiteX356" fmla="*/ 9928 w 10000"/>
                  <a:gd name="connsiteY356" fmla="*/ 8060 h 10141"/>
                  <a:gd name="connsiteX357" fmla="*/ 9904 w 10000"/>
                  <a:gd name="connsiteY357" fmla="*/ 7997 h 10141"/>
                  <a:gd name="connsiteX358" fmla="*/ 9892 w 10000"/>
                  <a:gd name="connsiteY358" fmla="*/ 7921 h 10141"/>
                  <a:gd name="connsiteX359" fmla="*/ 9874 w 10000"/>
                  <a:gd name="connsiteY359" fmla="*/ 7883 h 10141"/>
                  <a:gd name="connsiteX360" fmla="*/ 9862 w 10000"/>
                  <a:gd name="connsiteY360" fmla="*/ 7832 h 10141"/>
                  <a:gd name="connsiteX361" fmla="*/ 9850 w 10000"/>
                  <a:gd name="connsiteY361" fmla="*/ 7794 h 10141"/>
                  <a:gd name="connsiteX362" fmla="*/ 9839 w 10000"/>
                  <a:gd name="connsiteY362" fmla="*/ 7756 h 10141"/>
                  <a:gd name="connsiteX363" fmla="*/ 9827 w 10000"/>
                  <a:gd name="connsiteY363" fmla="*/ 7700 h 10141"/>
                  <a:gd name="connsiteX364" fmla="*/ 9803 w 10000"/>
                  <a:gd name="connsiteY364" fmla="*/ 7662 h 10141"/>
                  <a:gd name="connsiteX365" fmla="*/ 9791 w 10000"/>
                  <a:gd name="connsiteY365" fmla="*/ 7611 h 10141"/>
                  <a:gd name="connsiteX366" fmla="*/ 9779 w 10000"/>
                  <a:gd name="connsiteY366" fmla="*/ 7560 h 10141"/>
                  <a:gd name="connsiteX367" fmla="*/ 9767 w 10000"/>
                  <a:gd name="connsiteY367" fmla="*/ 7510 h 10141"/>
                  <a:gd name="connsiteX368" fmla="*/ 9743 w 10000"/>
                  <a:gd name="connsiteY368" fmla="*/ 7459 h 10141"/>
                  <a:gd name="connsiteX369" fmla="*/ 9731 w 10000"/>
                  <a:gd name="connsiteY369" fmla="*/ 7402 h 10141"/>
                  <a:gd name="connsiteX370" fmla="*/ 9719 w 10000"/>
                  <a:gd name="connsiteY370" fmla="*/ 7352 h 10141"/>
                  <a:gd name="connsiteX371" fmla="*/ 9695 w 10000"/>
                  <a:gd name="connsiteY371" fmla="*/ 7288 h 10141"/>
                  <a:gd name="connsiteX372" fmla="*/ 9683 w 10000"/>
                  <a:gd name="connsiteY372" fmla="*/ 7225 h 10141"/>
                  <a:gd name="connsiteX373" fmla="*/ 9659 w 10000"/>
                  <a:gd name="connsiteY373" fmla="*/ 7175 h 10141"/>
                  <a:gd name="connsiteX374" fmla="*/ 9647 w 10000"/>
                  <a:gd name="connsiteY374" fmla="*/ 7111 h 10141"/>
                  <a:gd name="connsiteX375" fmla="*/ 9635 w 10000"/>
                  <a:gd name="connsiteY375" fmla="*/ 7042 h 10141"/>
                  <a:gd name="connsiteX376" fmla="*/ 9611 w 10000"/>
                  <a:gd name="connsiteY376" fmla="*/ 6978 h 10141"/>
                  <a:gd name="connsiteX377" fmla="*/ 9599 w 10000"/>
                  <a:gd name="connsiteY377" fmla="*/ 6915 h 10141"/>
                  <a:gd name="connsiteX378" fmla="*/ 9575 w 10000"/>
                  <a:gd name="connsiteY378" fmla="*/ 6839 h 10141"/>
                  <a:gd name="connsiteX379" fmla="*/ 9563 w 10000"/>
                  <a:gd name="connsiteY379" fmla="*/ 6776 h 10141"/>
                  <a:gd name="connsiteX380" fmla="*/ 9545 w 10000"/>
                  <a:gd name="connsiteY380" fmla="*/ 6706 h 10141"/>
                  <a:gd name="connsiteX381" fmla="*/ 9522 w 10000"/>
                  <a:gd name="connsiteY381" fmla="*/ 6631 h 10141"/>
                  <a:gd name="connsiteX382" fmla="*/ 9510 w 10000"/>
                  <a:gd name="connsiteY382" fmla="*/ 6567 h 10141"/>
                  <a:gd name="connsiteX383" fmla="*/ 9486 w 10000"/>
                  <a:gd name="connsiteY383" fmla="*/ 6491 h 10141"/>
                  <a:gd name="connsiteX384" fmla="*/ 9474 w 10000"/>
                  <a:gd name="connsiteY384" fmla="*/ 6422 h 10141"/>
                  <a:gd name="connsiteX385" fmla="*/ 9450 w 10000"/>
                  <a:gd name="connsiteY385" fmla="*/ 6346 h 10141"/>
                  <a:gd name="connsiteX386" fmla="*/ 9438 w 10000"/>
                  <a:gd name="connsiteY386" fmla="*/ 6283 h 10141"/>
                  <a:gd name="connsiteX387" fmla="*/ 9414 w 10000"/>
                  <a:gd name="connsiteY387" fmla="*/ 6194 h 10141"/>
                  <a:gd name="connsiteX388" fmla="*/ 9402 w 10000"/>
                  <a:gd name="connsiteY388" fmla="*/ 6131 h 10141"/>
                  <a:gd name="connsiteX389" fmla="*/ 9378 w 10000"/>
                  <a:gd name="connsiteY389" fmla="*/ 6061 h 10141"/>
                  <a:gd name="connsiteX390" fmla="*/ 9366 w 10000"/>
                  <a:gd name="connsiteY390" fmla="*/ 5985 h 10141"/>
                  <a:gd name="connsiteX391" fmla="*/ 9354 w 10000"/>
                  <a:gd name="connsiteY391" fmla="*/ 5897 h 10141"/>
                  <a:gd name="connsiteX392" fmla="*/ 9330 w 10000"/>
                  <a:gd name="connsiteY392" fmla="*/ 5821 h 10141"/>
                  <a:gd name="connsiteX393" fmla="*/ 9318 w 10000"/>
                  <a:gd name="connsiteY393" fmla="*/ 5751 h 10141"/>
                  <a:gd name="connsiteX394" fmla="*/ 9294 w 10000"/>
                  <a:gd name="connsiteY394" fmla="*/ 5663 h 10141"/>
                  <a:gd name="connsiteX395" fmla="*/ 9270 w 10000"/>
                  <a:gd name="connsiteY395" fmla="*/ 5587 h 10141"/>
                  <a:gd name="connsiteX396" fmla="*/ 9258 w 10000"/>
                  <a:gd name="connsiteY396" fmla="*/ 5511 h 10141"/>
                  <a:gd name="connsiteX397" fmla="*/ 9246 w 10000"/>
                  <a:gd name="connsiteY397" fmla="*/ 5429 h 10141"/>
                  <a:gd name="connsiteX398" fmla="*/ 9240 w 10000"/>
                  <a:gd name="connsiteY398" fmla="*/ 5353 h 10141"/>
                  <a:gd name="connsiteX399" fmla="*/ 9228 w 10000"/>
                  <a:gd name="connsiteY399" fmla="*/ 5264 h 10141"/>
                  <a:gd name="connsiteX400" fmla="*/ 9217 w 10000"/>
                  <a:gd name="connsiteY400" fmla="*/ 5188 h 10141"/>
                  <a:gd name="connsiteX401" fmla="*/ 9205 w 10000"/>
                  <a:gd name="connsiteY401" fmla="*/ 5113 h 10141"/>
                  <a:gd name="connsiteX402" fmla="*/ 9193 w 10000"/>
                  <a:gd name="connsiteY402" fmla="*/ 5043 h 10141"/>
                  <a:gd name="connsiteX403" fmla="*/ 9169 w 10000"/>
                  <a:gd name="connsiteY403" fmla="*/ 4954 h 10141"/>
                  <a:gd name="connsiteX404" fmla="*/ 9169 w 10000"/>
                  <a:gd name="connsiteY404" fmla="*/ 4879 h 10141"/>
                  <a:gd name="connsiteX405" fmla="*/ 9157 w 10000"/>
                  <a:gd name="connsiteY405" fmla="*/ 4803 h 10141"/>
                  <a:gd name="connsiteX406" fmla="*/ 9145 w 10000"/>
                  <a:gd name="connsiteY406" fmla="*/ 4720 h 10141"/>
                  <a:gd name="connsiteX407" fmla="*/ 9121 w 10000"/>
                  <a:gd name="connsiteY407" fmla="*/ 4644 h 10141"/>
                  <a:gd name="connsiteX408" fmla="*/ 9121 w 10000"/>
                  <a:gd name="connsiteY408" fmla="*/ 4556 h 10141"/>
                  <a:gd name="connsiteX409" fmla="*/ 9097 w 10000"/>
                  <a:gd name="connsiteY409" fmla="*/ 4480 h 10141"/>
                  <a:gd name="connsiteX410" fmla="*/ 9097 w 10000"/>
                  <a:gd name="connsiteY410" fmla="*/ 4410 h 10141"/>
                  <a:gd name="connsiteX411" fmla="*/ 9085 w 10000"/>
                  <a:gd name="connsiteY411" fmla="*/ 4322 h 10141"/>
                  <a:gd name="connsiteX412" fmla="*/ 9073 w 10000"/>
                  <a:gd name="connsiteY412" fmla="*/ 4246 h 10141"/>
                  <a:gd name="connsiteX413" fmla="*/ 9061 w 10000"/>
                  <a:gd name="connsiteY413" fmla="*/ 4170 h 10141"/>
                  <a:gd name="connsiteX414" fmla="*/ 9061 w 10000"/>
                  <a:gd name="connsiteY414" fmla="*/ 4113 h 10141"/>
                  <a:gd name="connsiteX415" fmla="*/ 9037 w 10000"/>
                  <a:gd name="connsiteY415" fmla="*/ 4025 h 10141"/>
                  <a:gd name="connsiteX416" fmla="*/ 9037 w 10000"/>
                  <a:gd name="connsiteY416" fmla="*/ 3949 h 10141"/>
                  <a:gd name="connsiteX417" fmla="*/ 9013 w 10000"/>
                  <a:gd name="connsiteY417" fmla="*/ 3873 h 10141"/>
                  <a:gd name="connsiteX418" fmla="*/ 9013 w 10000"/>
                  <a:gd name="connsiteY418" fmla="*/ 3797 h 10141"/>
                  <a:gd name="connsiteX419" fmla="*/ 9001 w 10000"/>
                  <a:gd name="connsiteY419" fmla="*/ 3727 h 10141"/>
                  <a:gd name="connsiteX420" fmla="*/ 8989 w 10000"/>
                  <a:gd name="connsiteY420" fmla="*/ 3664 h 10141"/>
                  <a:gd name="connsiteX421" fmla="*/ 8977 w 10000"/>
                  <a:gd name="connsiteY421" fmla="*/ 3588 h 10141"/>
                  <a:gd name="connsiteX422" fmla="*/ 8977 w 10000"/>
                  <a:gd name="connsiteY422" fmla="*/ 3525 h 10141"/>
                  <a:gd name="connsiteX423" fmla="*/ 8953 w 10000"/>
                  <a:gd name="connsiteY423" fmla="*/ 3449 h 10141"/>
                  <a:gd name="connsiteX424" fmla="*/ 8953 w 10000"/>
                  <a:gd name="connsiteY424" fmla="*/ 3379 h 10141"/>
                  <a:gd name="connsiteX425" fmla="*/ 8941 w 10000"/>
                  <a:gd name="connsiteY425" fmla="*/ 3316 h 10141"/>
                  <a:gd name="connsiteX426" fmla="*/ 8929 w 10000"/>
                  <a:gd name="connsiteY426" fmla="*/ 3240 h 10141"/>
                  <a:gd name="connsiteX427" fmla="*/ 8923 w 10000"/>
                  <a:gd name="connsiteY427" fmla="*/ 3177 h 10141"/>
                  <a:gd name="connsiteX428" fmla="*/ 8923 w 10000"/>
                  <a:gd name="connsiteY428" fmla="*/ 3120 h 10141"/>
                  <a:gd name="connsiteX429" fmla="*/ 8911 w 10000"/>
                  <a:gd name="connsiteY429" fmla="*/ 3057 h 10141"/>
                  <a:gd name="connsiteX430" fmla="*/ 8900 w 10000"/>
                  <a:gd name="connsiteY430" fmla="*/ 2994 h 10141"/>
                  <a:gd name="connsiteX431" fmla="*/ 8888 w 10000"/>
                  <a:gd name="connsiteY431" fmla="*/ 2930 h 10141"/>
                  <a:gd name="connsiteX432" fmla="*/ 8876 w 10000"/>
                  <a:gd name="connsiteY432" fmla="*/ 2867 h 10141"/>
                  <a:gd name="connsiteX433" fmla="*/ 8864 w 10000"/>
                  <a:gd name="connsiteY433" fmla="*/ 2804 h 10141"/>
                  <a:gd name="connsiteX434" fmla="*/ 8864 w 10000"/>
                  <a:gd name="connsiteY434" fmla="*/ 2760 h 10141"/>
                  <a:gd name="connsiteX435" fmla="*/ 8852 w 10000"/>
                  <a:gd name="connsiteY435" fmla="*/ 2696 h 10141"/>
                  <a:gd name="connsiteX436" fmla="*/ 8852 w 10000"/>
                  <a:gd name="connsiteY436" fmla="*/ 2633 h 10141"/>
                  <a:gd name="connsiteX437" fmla="*/ 8840 w 10000"/>
                  <a:gd name="connsiteY437" fmla="*/ 2582 h 10141"/>
                  <a:gd name="connsiteX438" fmla="*/ 8840 w 10000"/>
                  <a:gd name="connsiteY438" fmla="*/ 2532 h 10141"/>
                  <a:gd name="connsiteX439" fmla="*/ 8828 w 10000"/>
                  <a:gd name="connsiteY439" fmla="*/ 2469 h 10141"/>
                  <a:gd name="connsiteX440" fmla="*/ 8816 w 10000"/>
                  <a:gd name="connsiteY440" fmla="*/ 2424 h 10141"/>
                  <a:gd name="connsiteX441" fmla="*/ 8804 w 10000"/>
                  <a:gd name="connsiteY441" fmla="*/ 2374 h 10141"/>
                  <a:gd name="connsiteX442" fmla="*/ 8804 w 10000"/>
                  <a:gd name="connsiteY442" fmla="*/ 2323 h 10141"/>
                  <a:gd name="connsiteX443" fmla="*/ 8792 w 10000"/>
                  <a:gd name="connsiteY443" fmla="*/ 2273 h 10141"/>
                  <a:gd name="connsiteX444" fmla="*/ 8792 w 10000"/>
                  <a:gd name="connsiteY444" fmla="*/ 2222 h 10141"/>
                  <a:gd name="connsiteX445" fmla="*/ 8780 w 10000"/>
                  <a:gd name="connsiteY445" fmla="*/ 2171 h 10141"/>
                  <a:gd name="connsiteX446" fmla="*/ 8780 w 10000"/>
                  <a:gd name="connsiteY446" fmla="*/ 2133 h 10141"/>
                  <a:gd name="connsiteX447" fmla="*/ 8768 w 10000"/>
                  <a:gd name="connsiteY447" fmla="*/ 2102 h 10141"/>
                  <a:gd name="connsiteX448" fmla="*/ 8756 w 10000"/>
                  <a:gd name="connsiteY448" fmla="*/ 2051 h 10141"/>
                  <a:gd name="connsiteX449" fmla="*/ 8744 w 10000"/>
                  <a:gd name="connsiteY449" fmla="*/ 2013 h 10141"/>
                  <a:gd name="connsiteX450" fmla="*/ 8744 w 10000"/>
                  <a:gd name="connsiteY450" fmla="*/ 1975 h 10141"/>
                  <a:gd name="connsiteX451" fmla="*/ 8744 w 10000"/>
                  <a:gd name="connsiteY451" fmla="*/ 1937 h 10141"/>
                  <a:gd name="connsiteX452" fmla="*/ 8732 w 10000"/>
                  <a:gd name="connsiteY452" fmla="*/ 1899 h 10141"/>
                  <a:gd name="connsiteX453" fmla="*/ 8732 w 10000"/>
                  <a:gd name="connsiteY453" fmla="*/ 1874 h 10141"/>
                  <a:gd name="connsiteX454" fmla="*/ 8732 w 10000"/>
                  <a:gd name="connsiteY454" fmla="*/ 1849 h 10141"/>
                  <a:gd name="connsiteX455" fmla="*/ 8720 w 10000"/>
                  <a:gd name="connsiteY455" fmla="*/ 1792 h 10141"/>
                  <a:gd name="connsiteX456" fmla="*/ 8708 w 10000"/>
                  <a:gd name="connsiteY456" fmla="*/ 1741 h 10141"/>
                  <a:gd name="connsiteX457" fmla="*/ 8696 w 10000"/>
                  <a:gd name="connsiteY457" fmla="*/ 1691 h 10141"/>
                  <a:gd name="connsiteX458" fmla="*/ 8696 w 10000"/>
                  <a:gd name="connsiteY458" fmla="*/ 1665 h 10141"/>
                  <a:gd name="connsiteX459" fmla="*/ 8696 w 10000"/>
                  <a:gd name="connsiteY459" fmla="*/ 1615 h 10141"/>
                  <a:gd name="connsiteX460" fmla="*/ 8393 w 10000"/>
                  <a:gd name="connsiteY460" fmla="*/ 144 h 10141"/>
                  <a:gd name="connsiteX461" fmla="*/ 8028 w 10000"/>
                  <a:gd name="connsiteY461" fmla="*/ 595 h 10141"/>
                  <a:gd name="connsiteX462" fmla="*/ 8295 w 10000"/>
                  <a:gd name="connsiteY462" fmla="*/ 2222 h 10141"/>
                  <a:gd name="connsiteX463" fmla="*/ 8295 w 10000"/>
                  <a:gd name="connsiteY463" fmla="*/ 2235 h 10141"/>
                  <a:gd name="connsiteX464" fmla="*/ 8295 w 10000"/>
                  <a:gd name="connsiteY464" fmla="*/ 2285 h 10141"/>
                  <a:gd name="connsiteX465" fmla="*/ 8295 w 10000"/>
                  <a:gd name="connsiteY465" fmla="*/ 2311 h 10141"/>
                  <a:gd name="connsiteX466" fmla="*/ 8307 w 10000"/>
                  <a:gd name="connsiteY466" fmla="*/ 2361 h 10141"/>
                  <a:gd name="connsiteX467" fmla="*/ 8319 w 10000"/>
                  <a:gd name="connsiteY467" fmla="*/ 2399 h 10141"/>
                  <a:gd name="connsiteX468" fmla="*/ 8331 w 10000"/>
                  <a:gd name="connsiteY468" fmla="*/ 2456 h 10141"/>
                  <a:gd name="connsiteX469" fmla="*/ 8331 w 10000"/>
                  <a:gd name="connsiteY469" fmla="*/ 2519 h 10141"/>
                  <a:gd name="connsiteX470" fmla="*/ 8343 w 10000"/>
                  <a:gd name="connsiteY470" fmla="*/ 2582 h 10141"/>
                  <a:gd name="connsiteX471" fmla="*/ 8343 w 10000"/>
                  <a:gd name="connsiteY471" fmla="*/ 2620 h 10141"/>
                  <a:gd name="connsiteX472" fmla="*/ 8355 w 10000"/>
                  <a:gd name="connsiteY472" fmla="*/ 2658 h 10141"/>
                  <a:gd name="connsiteX473" fmla="*/ 8355 w 10000"/>
                  <a:gd name="connsiteY473" fmla="*/ 2696 h 10141"/>
                  <a:gd name="connsiteX474" fmla="*/ 8367 w 10000"/>
                  <a:gd name="connsiteY474" fmla="*/ 2734 h 10141"/>
                  <a:gd name="connsiteX475" fmla="*/ 8367 w 10000"/>
                  <a:gd name="connsiteY475" fmla="*/ 2785 h 10141"/>
                  <a:gd name="connsiteX476" fmla="*/ 8391 w 10000"/>
                  <a:gd name="connsiteY476" fmla="*/ 2817 h 10141"/>
                  <a:gd name="connsiteX477" fmla="*/ 8391 w 10000"/>
                  <a:gd name="connsiteY477" fmla="*/ 2854 h 10141"/>
                  <a:gd name="connsiteX478" fmla="*/ 8403 w 10000"/>
                  <a:gd name="connsiteY478" fmla="*/ 2905 h 10141"/>
                  <a:gd name="connsiteX479" fmla="*/ 8403 w 10000"/>
                  <a:gd name="connsiteY479" fmla="*/ 2943 h 10141"/>
                  <a:gd name="connsiteX480" fmla="*/ 8415 w 10000"/>
                  <a:gd name="connsiteY480" fmla="*/ 2994 h 10141"/>
                  <a:gd name="connsiteX481" fmla="*/ 8427 w 10000"/>
                  <a:gd name="connsiteY481" fmla="*/ 3044 h 10141"/>
                  <a:gd name="connsiteX482" fmla="*/ 8439 w 10000"/>
                  <a:gd name="connsiteY482" fmla="*/ 3107 h 10141"/>
                  <a:gd name="connsiteX483" fmla="*/ 8439 w 10000"/>
                  <a:gd name="connsiteY483" fmla="*/ 3152 h 10141"/>
                  <a:gd name="connsiteX484" fmla="*/ 8451 w 10000"/>
                  <a:gd name="connsiteY484" fmla="*/ 3202 h 10141"/>
                  <a:gd name="connsiteX485" fmla="*/ 8451 w 10000"/>
                  <a:gd name="connsiteY485" fmla="*/ 3240 h 10141"/>
                  <a:gd name="connsiteX486" fmla="*/ 8463 w 10000"/>
                  <a:gd name="connsiteY486" fmla="*/ 3304 h 10141"/>
                  <a:gd name="connsiteX487" fmla="*/ 8463 w 10000"/>
                  <a:gd name="connsiteY487" fmla="*/ 3354 h 10141"/>
                  <a:gd name="connsiteX488" fmla="*/ 8475 w 10000"/>
                  <a:gd name="connsiteY488" fmla="*/ 3417 h 10141"/>
                  <a:gd name="connsiteX489" fmla="*/ 8475 w 10000"/>
                  <a:gd name="connsiteY489" fmla="*/ 3474 h 10141"/>
                  <a:gd name="connsiteX490" fmla="*/ 8487 w 10000"/>
                  <a:gd name="connsiteY490" fmla="*/ 3525 h 10141"/>
                  <a:gd name="connsiteX491" fmla="*/ 8499 w 10000"/>
                  <a:gd name="connsiteY491" fmla="*/ 3588 h 10141"/>
                  <a:gd name="connsiteX492" fmla="*/ 8511 w 10000"/>
                  <a:gd name="connsiteY492" fmla="*/ 3651 h 10141"/>
                  <a:gd name="connsiteX493" fmla="*/ 8523 w 10000"/>
                  <a:gd name="connsiteY493" fmla="*/ 3715 h 10141"/>
                  <a:gd name="connsiteX494" fmla="*/ 8535 w 10000"/>
                  <a:gd name="connsiteY494" fmla="*/ 3765 h 10141"/>
                  <a:gd name="connsiteX495" fmla="*/ 8535 w 10000"/>
                  <a:gd name="connsiteY495" fmla="*/ 3822 h 10141"/>
                  <a:gd name="connsiteX496" fmla="*/ 8547 w 10000"/>
                  <a:gd name="connsiteY496" fmla="*/ 3885 h 10141"/>
                  <a:gd name="connsiteX497" fmla="*/ 8559 w 10000"/>
                  <a:gd name="connsiteY497" fmla="*/ 3961 h 10141"/>
                  <a:gd name="connsiteX498" fmla="*/ 8571 w 10000"/>
                  <a:gd name="connsiteY498" fmla="*/ 4025 h 10141"/>
                  <a:gd name="connsiteX499" fmla="*/ 8571 w 10000"/>
                  <a:gd name="connsiteY499" fmla="*/ 4088 h 10141"/>
                  <a:gd name="connsiteX500" fmla="*/ 8583 w 10000"/>
                  <a:gd name="connsiteY500" fmla="*/ 4145 h 10141"/>
                  <a:gd name="connsiteX501" fmla="*/ 8583 w 10000"/>
                  <a:gd name="connsiteY501" fmla="*/ 4208 h 10141"/>
                  <a:gd name="connsiteX502" fmla="*/ 8594 w 10000"/>
                  <a:gd name="connsiteY502" fmla="*/ 4284 h 10141"/>
                  <a:gd name="connsiteX503" fmla="*/ 8594 w 10000"/>
                  <a:gd name="connsiteY503" fmla="*/ 4360 h 10141"/>
                  <a:gd name="connsiteX504" fmla="*/ 8606 w 10000"/>
                  <a:gd name="connsiteY504" fmla="*/ 4423 h 10141"/>
                  <a:gd name="connsiteX505" fmla="*/ 8612 w 10000"/>
                  <a:gd name="connsiteY505" fmla="*/ 4493 h 10141"/>
                  <a:gd name="connsiteX506" fmla="*/ 8624 w 10000"/>
                  <a:gd name="connsiteY506" fmla="*/ 4556 h 10141"/>
                  <a:gd name="connsiteX507" fmla="*/ 8636 w 10000"/>
                  <a:gd name="connsiteY507" fmla="*/ 4632 h 10141"/>
                  <a:gd name="connsiteX508" fmla="*/ 8636 w 10000"/>
                  <a:gd name="connsiteY508" fmla="*/ 4695 h 10141"/>
                  <a:gd name="connsiteX509" fmla="*/ 8648 w 10000"/>
                  <a:gd name="connsiteY509" fmla="*/ 4771 h 10141"/>
                  <a:gd name="connsiteX510" fmla="*/ 8660 w 10000"/>
                  <a:gd name="connsiteY510" fmla="*/ 4841 h 10141"/>
                  <a:gd name="connsiteX511" fmla="*/ 8660 w 10000"/>
                  <a:gd name="connsiteY511" fmla="*/ 4916 h 10141"/>
                  <a:gd name="connsiteX512" fmla="*/ 8672 w 10000"/>
                  <a:gd name="connsiteY512" fmla="*/ 4980 h 10141"/>
                  <a:gd name="connsiteX513" fmla="*/ 8684 w 10000"/>
                  <a:gd name="connsiteY513" fmla="*/ 5056 h 10141"/>
                  <a:gd name="connsiteX514" fmla="*/ 8696 w 10000"/>
                  <a:gd name="connsiteY514" fmla="*/ 5125 h 10141"/>
                  <a:gd name="connsiteX515" fmla="*/ 8696 w 10000"/>
                  <a:gd name="connsiteY515" fmla="*/ 5201 h 10141"/>
                  <a:gd name="connsiteX516" fmla="*/ 8696 w 10000"/>
                  <a:gd name="connsiteY516" fmla="*/ 5264 h 10141"/>
                  <a:gd name="connsiteX517" fmla="*/ 8708 w 10000"/>
                  <a:gd name="connsiteY517" fmla="*/ 5340 h 10141"/>
                  <a:gd name="connsiteX518" fmla="*/ 8720 w 10000"/>
                  <a:gd name="connsiteY518" fmla="*/ 5416 h 10141"/>
                  <a:gd name="connsiteX519" fmla="*/ 8720 w 10000"/>
                  <a:gd name="connsiteY519" fmla="*/ 5473 h 10141"/>
                  <a:gd name="connsiteX520" fmla="*/ 8732 w 10000"/>
                  <a:gd name="connsiteY520" fmla="*/ 5549 h 10141"/>
                  <a:gd name="connsiteX521" fmla="*/ 8744 w 10000"/>
                  <a:gd name="connsiteY521" fmla="*/ 5625 h 10141"/>
                  <a:gd name="connsiteX522" fmla="*/ 8756 w 10000"/>
                  <a:gd name="connsiteY522" fmla="*/ 5701 h 10141"/>
                  <a:gd name="connsiteX523" fmla="*/ 8768 w 10000"/>
                  <a:gd name="connsiteY523" fmla="*/ 5751 h 10141"/>
                  <a:gd name="connsiteX524" fmla="*/ 8780 w 10000"/>
                  <a:gd name="connsiteY524" fmla="*/ 5821 h 10141"/>
                  <a:gd name="connsiteX525" fmla="*/ 8780 w 10000"/>
                  <a:gd name="connsiteY525" fmla="*/ 5884 h 10141"/>
                  <a:gd name="connsiteX526" fmla="*/ 8792 w 10000"/>
                  <a:gd name="connsiteY526" fmla="*/ 5960 h 10141"/>
                  <a:gd name="connsiteX527" fmla="*/ 8804 w 10000"/>
                  <a:gd name="connsiteY527" fmla="*/ 6011 h 10141"/>
                  <a:gd name="connsiteX528" fmla="*/ 8816 w 10000"/>
                  <a:gd name="connsiteY528" fmla="*/ 6087 h 10141"/>
                  <a:gd name="connsiteX529" fmla="*/ 8816 w 10000"/>
                  <a:gd name="connsiteY529" fmla="*/ 6144 h 10141"/>
                  <a:gd name="connsiteX530" fmla="*/ 8840 w 10000"/>
                  <a:gd name="connsiteY530" fmla="*/ 6207 h 10141"/>
                  <a:gd name="connsiteX531" fmla="*/ 8840 w 10000"/>
                  <a:gd name="connsiteY531" fmla="*/ 6270 h 10141"/>
                  <a:gd name="connsiteX532" fmla="*/ 8852 w 10000"/>
                  <a:gd name="connsiteY532" fmla="*/ 6333 h 10141"/>
                  <a:gd name="connsiteX533" fmla="*/ 8864 w 10000"/>
                  <a:gd name="connsiteY533" fmla="*/ 6397 h 10141"/>
                  <a:gd name="connsiteX534" fmla="*/ 8876 w 10000"/>
                  <a:gd name="connsiteY534" fmla="*/ 6453 h 10141"/>
                  <a:gd name="connsiteX535" fmla="*/ 8888 w 10000"/>
                  <a:gd name="connsiteY535" fmla="*/ 6517 h 10141"/>
                  <a:gd name="connsiteX536" fmla="*/ 8911 w 10000"/>
                  <a:gd name="connsiteY536" fmla="*/ 6567 h 10141"/>
                  <a:gd name="connsiteX537" fmla="*/ 8911 w 10000"/>
                  <a:gd name="connsiteY537" fmla="*/ 6631 h 10141"/>
                  <a:gd name="connsiteX538" fmla="*/ 8929 w 10000"/>
                  <a:gd name="connsiteY538" fmla="*/ 6694 h 10141"/>
                  <a:gd name="connsiteX539" fmla="*/ 8929 w 10000"/>
                  <a:gd name="connsiteY539" fmla="*/ 6744 h 10141"/>
                  <a:gd name="connsiteX540" fmla="*/ 8953 w 10000"/>
                  <a:gd name="connsiteY540" fmla="*/ 6789 h 10141"/>
                  <a:gd name="connsiteX541" fmla="*/ 8953 w 10000"/>
                  <a:gd name="connsiteY541" fmla="*/ 6839 h 10141"/>
                  <a:gd name="connsiteX542" fmla="*/ 8977 w 10000"/>
                  <a:gd name="connsiteY542" fmla="*/ 6903 h 10141"/>
                  <a:gd name="connsiteX543" fmla="*/ 8989 w 10000"/>
                  <a:gd name="connsiteY543" fmla="*/ 6953 h 10141"/>
                  <a:gd name="connsiteX544" fmla="*/ 9001 w 10000"/>
                  <a:gd name="connsiteY544" fmla="*/ 7004 h 10141"/>
                  <a:gd name="connsiteX545" fmla="*/ 9013 w 10000"/>
                  <a:gd name="connsiteY545" fmla="*/ 7054 h 10141"/>
                  <a:gd name="connsiteX546" fmla="*/ 9037 w 10000"/>
                  <a:gd name="connsiteY546" fmla="*/ 7099 h 10141"/>
                  <a:gd name="connsiteX547" fmla="*/ 9037 w 10000"/>
                  <a:gd name="connsiteY547" fmla="*/ 7137 h 10141"/>
                  <a:gd name="connsiteX548" fmla="*/ 9049 w 10000"/>
                  <a:gd name="connsiteY548" fmla="*/ 7187 h 10141"/>
                  <a:gd name="connsiteX549" fmla="*/ 9061 w 10000"/>
                  <a:gd name="connsiteY549" fmla="*/ 7238 h 10141"/>
                  <a:gd name="connsiteX550" fmla="*/ 9073 w 10000"/>
                  <a:gd name="connsiteY550" fmla="*/ 7276 h 10141"/>
                  <a:gd name="connsiteX551" fmla="*/ 9085 w 10000"/>
                  <a:gd name="connsiteY551" fmla="*/ 7326 h 10141"/>
                  <a:gd name="connsiteX552" fmla="*/ 9097 w 10000"/>
                  <a:gd name="connsiteY552" fmla="*/ 7364 h 10141"/>
                  <a:gd name="connsiteX553" fmla="*/ 9097 w 10000"/>
                  <a:gd name="connsiteY553" fmla="*/ 7402 h 10141"/>
                  <a:gd name="connsiteX554" fmla="*/ 9121 w 10000"/>
                  <a:gd name="connsiteY554" fmla="*/ 7447 h 10141"/>
                  <a:gd name="connsiteX555" fmla="*/ 9133 w 10000"/>
                  <a:gd name="connsiteY555" fmla="*/ 7510 h 10141"/>
                  <a:gd name="connsiteX556" fmla="*/ 9157 w 10000"/>
                  <a:gd name="connsiteY556" fmla="*/ 7586 h 10141"/>
                  <a:gd name="connsiteX557" fmla="*/ 9181 w 10000"/>
                  <a:gd name="connsiteY557" fmla="*/ 7636 h 10141"/>
                  <a:gd name="connsiteX558" fmla="*/ 9193 w 10000"/>
                  <a:gd name="connsiteY558" fmla="*/ 7700 h 10141"/>
                  <a:gd name="connsiteX559" fmla="*/ 9205 w 10000"/>
                  <a:gd name="connsiteY559" fmla="*/ 7750 h 10141"/>
                  <a:gd name="connsiteX560" fmla="*/ 9217 w 10000"/>
                  <a:gd name="connsiteY560" fmla="*/ 7794 h 10141"/>
                  <a:gd name="connsiteX561" fmla="*/ 9228 w 10000"/>
                  <a:gd name="connsiteY561" fmla="*/ 7820 h 10141"/>
                  <a:gd name="connsiteX562" fmla="*/ 9240 w 10000"/>
                  <a:gd name="connsiteY562" fmla="*/ 7870 h 10141"/>
                  <a:gd name="connsiteX563" fmla="*/ 9246 w 10000"/>
                  <a:gd name="connsiteY563" fmla="*/ 7908 h 10141"/>
                  <a:gd name="connsiteX564" fmla="*/ 9258 w 10000"/>
                  <a:gd name="connsiteY564" fmla="*/ 7921 h 10141"/>
                  <a:gd name="connsiteX565" fmla="*/ 9246 w 10000"/>
                  <a:gd name="connsiteY565" fmla="*/ 7921 h 10141"/>
                  <a:gd name="connsiteX566" fmla="*/ 9240 w 10000"/>
                  <a:gd name="connsiteY566" fmla="*/ 7921 h 10141"/>
                  <a:gd name="connsiteX567" fmla="*/ 9217 w 10000"/>
                  <a:gd name="connsiteY567" fmla="*/ 7934 h 10141"/>
                  <a:gd name="connsiteX568" fmla="*/ 9193 w 10000"/>
                  <a:gd name="connsiteY568" fmla="*/ 7946 h 10141"/>
                  <a:gd name="connsiteX569" fmla="*/ 9145 w 10000"/>
                  <a:gd name="connsiteY569" fmla="*/ 7946 h 10141"/>
                  <a:gd name="connsiteX570" fmla="*/ 9097 w 10000"/>
                  <a:gd name="connsiteY570" fmla="*/ 7971 h 10141"/>
                  <a:gd name="connsiteX571" fmla="*/ 9037 w 10000"/>
                  <a:gd name="connsiteY571" fmla="*/ 7997 h 10141"/>
                  <a:gd name="connsiteX572" fmla="*/ 8977 w 10000"/>
                  <a:gd name="connsiteY572" fmla="*/ 8009 h 10141"/>
                  <a:gd name="connsiteX573" fmla="*/ 8941 w 10000"/>
                  <a:gd name="connsiteY573" fmla="*/ 8022 h 10141"/>
                  <a:gd name="connsiteX574" fmla="*/ 8911 w 10000"/>
                  <a:gd name="connsiteY574" fmla="*/ 8035 h 10141"/>
                  <a:gd name="connsiteX575" fmla="*/ 8864 w 10000"/>
                  <a:gd name="connsiteY575" fmla="*/ 8035 h 10141"/>
                  <a:gd name="connsiteX576" fmla="*/ 8828 w 10000"/>
                  <a:gd name="connsiteY576" fmla="*/ 8047 h 10141"/>
                  <a:gd name="connsiteX577" fmla="*/ 8792 w 10000"/>
                  <a:gd name="connsiteY577" fmla="*/ 8060 h 10141"/>
                  <a:gd name="connsiteX578" fmla="*/ 8744 w 10000"/>
                  <a:gd name="connsiteY578" fmla="*/ 8073 h 10141"/>
                  <a:gd name="connsiteX579" fmla="*/ 8696 w 10000"/>
                  <a:gd name="connsiteY579" fmla="*/ 8085 h 10141"/>
                  <a:gd name="connsiteX580" fmla="*/ 8660 w 10000"/>
                  <a:gd name="connsiteY580" fmla="*/ 8104 h 10141"/>
                  <a:gd name="connsiteX581" fmla="*/ 8606 w 10000"/>
                  <a:gd name="connsiteY581" fmla="*/ 8117 h 10141"/>
                  <a:gd name="connsiteX582" fmla="*/ 8559 w 10000"/>
                  <a:gd name="connsiteY582" fmla="*/ 8130 h 10141"/>
                  <a:gd name="connsiteX583" fmla="*/ 8511 w 10000"/>
                  <a:gd name="connsiteY583" fmla="*/ 8142 h 10141"/>
                  <a:gd name="connsiteX584" fmla="*/ 8463 w 10000"/>
                  <a:gd name="connsiteY584" fmla="*/ 8168 h 10141"/>
                  <a:gd name="connsiteX585" fmla="*/ 8403 w 10000"/>
                  <a:gd name="connsiteY585" fmla="*/ 8180 h 10141"/>
                  <a:gd name="connsiteX586" fmla="*/ 8343 w 10000"/>
                  <a:gd name="connsiteY586" fmla="*/ 8193 h 10141"/>
                  <a:gd name="connsiteX587" fmla="*/ 8295 w 10000"/>
                  <a:gd name="connsiteY587" fmla="*/ 8206 h 10141"/>
                  <a:gd name="connsiteX588" fmla="*/ 8254 w 10000"/>
                  <a:gd name="connsiteY588" fmla="*/ 8231 h 10141"/>
                  <a:gd name="connsiteX589" fmla="*/ 8182 w 10000"/>
                  <a:gd name="connsiteY589" fmla="*/ 8243 h 10141"/>
                  <a:gd name="connsiteX590" fmla="*/ 8122 w 10000"/>
                  <a:gd name="connsiteY590" fmla="*/ 8256 h 10141"/>
                  <a:gd name="connsiteX591" fmla="*/ 8062 w 10000"/>
                  <a:gd name="connsiteY591" fmla="*/ 8269 h 10141"/>
                  <a:gd name="connsiteX592" fmla="*/ 8002 w 10000"/>
                  <a:gd name="connsiteY592" fmla="*/ 8294 h 10141"/>
                  <a:gd name="connsiteX593" fmla="*/ 7949 w 10000"/>
                  <a:gd name="connsiteY593" fmla="*/ 8307 h 10141"/>
                  <a:gd name="connsiteX594" fmla="*/ 7889 w 10000"/>
                  <a:gd name="connsiteY594" fmla="*/ 8319 h 10141"/>
                  <a:gd name="connsiteX595" fmla="*/ 7817 w 10000"/>
                  <a:gd name="connsiteY595" fmla="*/ 8345 h 10141"/>
                  <a:gd name="connsiteX596" fmla="*/ 7757 w 10000"/>
                  <a:gd name="connsiteY596" fmla="*/ 8357 h 10141"/>
                  <a:gd name="connsiteX597" fmla="*/ 7685 w 10000"/>
                  <a:gd name="connsiteY597" fmla="*/ 8370 h 10141"/>
                  <a:gd name="connsiteX598" fmla="*/ 7632 w 10000"/>
                  <a:gd name="connsiteY598" fmla="*/ 8395 h 10141"/>
                  <a:gd name="connsiteX599" fmla="*/ 7560 w 10000"/>
                  <a:gd name="connsiteY599" fmla="*/ 8408 h 10141"/>
                  <a:gd name="connsiteX600" fmla="*/ 7488 w 10000"/>
                  <a:gd name="connsiteY600" fmla="*/ 8414 h 10141"/>
                  <a:gd name="connsiteX601" fmla="*/ 7416 w 10000"/>
                  <a:gd name="connsiteY601" fmla="*/ 8427 h 10141"/>
                  <a:gd name="connsiteX602" fmla="*/ 7356 w 10000"/>
                  <a:gd name="connsiteY602" fmla="*/ 8452 h 10141"/>
                  <a:gd name="connsiteX603" fmla="*/ 7291 w 10000"/>
                  <a:gd name="connsiteY603" fmla="*/ 8465 h 10141"/>
                  <a:gd name="connsiteX604" fmla="*/ 7219 w 10000"/>
                  <a:gd name="connsiteY604" fmla="*/ 8490 h 10141"/>
                  <a:gd name="connsiteX605" fmla="*/ 7147 w 10000"/>
                  <a:gd name="connsiteY605" fmla="*/ 8503 h 10141"/>
                  <a:gd name="connsiteX606" fmla="*/ 7075 w 10000"/>
                  <a:gd name="connsiteY606" fmla="*/ 8515 h 10141"/>
                  <a:gd name="connsiteX607" fmla="*/ 7010 w 10000"/>
                  <a:gd name="connsiteY607" fmla="*/ 8528 h 10141"/>
                  <a:gd name="connsiteX608" fmla="*/ 6938 w 10000"/>
                  <a:gd name="connsiteY608" fmla="*/ 8553 h 10141"/>
                  <a:gd name="connsiteX609" fmla="*/ 6866 w 10000"/>
                  <a:gd name="connsiteY609" fmla="*/ 8566 h 10141"/>
                  <a:gd name="connsiteX610" fmla="*/ 6782 w 10000"/>
                  <a:gd name="connsiteY610" fmla="*/ 8579 h 10141"/>
                  <a:gd name="connsiteX611" fmla="*/ 6711 w 10000"/>
                  <a:gd name="connsiteY611" fmla="*/ 8591 h 10141"/>
                  <a:gd name="connsiteX612" fmla="*/ 6645 w 10000"/>
                  <a:gd name="connsiteY612" fmla="*/ 8604 h 10141"/>
                  <a:gd name="connsiteX613" fmla="*/ 6573 w 10000"/>
                  <a:gd name="connsiteY613" fmla="*/ 8617 h 10141"/>
                  <a:gd name="connsiteX614" fmla="*/ 6501 w 10000"/>
                  <a:gd name="connsiteY614" fmla="*/ 8629 h 10141"/>
                  <a:gd name="connsiteX615" fmla="*/ 6429 w 10000"/>
                  <a:gd name="connsiteY615" fmla="*/ 8655 h 10141"/>
                  <a:gd name="connsiteX616" fmla="*/ 6364 w 10000"/>
                  <a:gd name="connsiteY616" fmla="*/ 8667 h 10141"/>
                  <a:gd name="connsiteX617" fmla="*/ 6292 w 10000"/>
                  <a:gd name="connsiteY617" fmla="*/ 8680 h 10141"/>
                  <a:gd name="connsiteX618" fmla="*/ 6208 w 10000"/>
                  <a:gd name="connsiteY618" fmla="*/ 8693 h 10141"/>
                  <a:gd name="connsiteX619" fmla="*/ 6136 w 10000"/>
                  <a:gd name="connsiteY619" fmla="*/ 8705 h 10141"/>
                  <a:gd name="connsiteX620" fmla="*/ 6065 w 10000"/>
                  <a:gd name="connsiteY620" fmla="*/ 8718 h 10141"/>
                  <a:gd name="connsiteX621" fmla="*/ 5999 w 10000"/>
                  <a:gd name="connsiteY621" fmla="*/ 8731 h 10141"/>
                  <a:gd name="connsiteX622" fmla="*/ 5927 w 10000"/>
                  <a:gd name="connsiteY622" fmla="*/ 8743 h 10141"/>
                  <a:gd name="connsiteX623" fmla="*/ 5843 w 10000"/>
                  <a:gd name="connsiteY623" fmla="*/ 8743 h 10141"/>
                  <a:gd name="connsiteX624" fmla="*/ 5772 w 10000"/>
                  <a:gd name="connsiteY624" fmla="*/ 8749 h 10141"/>
                  <a:gd name="connsiteX625" fmla="*/ 5706 w 10000"/>
                  <a:gd name="connsiteY625" fmla="*/ 8762 h 10141"/>
                  <a:gd name="connsiteX626" fmla="*/ 5634 w 10000"/>
                  <a:gd name="connsiteY626" fmla="*/ 8775 h 10141"/>
                  <a:gd name="connsiteX627" fmla="*/ 5550 w 10000"/>
                  <a:gd name="connsiteY627" fmla="*/ 8787 h 10141"/>
                  <a:gd name="connsiteX628" fmla="*/ 5478 w 10000"/>
                  <a:gd name="connsiteY628" fmla="*/ 8813 h 10141"/>
                  <a:gd name="connsiteX629" fmla="*/ 5413 w 10000"/>
                  <a:gd name="connsiteY629" fmla="*/ 8825 h 10141"/>
                  <a:gd name="connsiteX630" fmla="*/ 5329 w 10000"/>
                  <a:gd name="connsiteY630" fmla="*/ 8838 h 10141"/>
                  <a:gd name="connsiteX631" fmla="*/ 5257 w 10000"/>
                  <a:gd name="connsiteY631" fmla="*/ 8851 h 10141"/>
                  <a:gd name="connsiteX632" fmla="*/ 5185 w 10000"/>
                  <a:gd name="connsiteY632" fmla="*/ 8863 h 10141"/>
                  <a:gd name="connsiteX633" fmla="*/ 5114 w 10000"/>
                  <a:gd name="connsiteY633" fmla="*/ 8876 h 10141"/>
                  <a:gd name="connsiteX634" fmla="*/ 5036 w 10000"/>
                  <a:gd name="connsiteY634" fmla="*/ 8889 h 10141"/>
                  <a:gd name="connsiteX635" fmla="*/ 4964 w 10000"/>
                  <a:gd name="connsiteY635" fmla="*/ 8901 h 10141"/>
                  <a:gd name="connsiteX636" fmla="*/ 4892 w 10000"/>
                  <a:gd name="connsiteY636" fmla="*/ 8927 h 10141"/>
                  <a:gd name="connsiteX637" fmla="*/ 4821 w 10000"/>
                  <a:gd name="connsiteY637" fmla="*/ 8939 h 10141"/>
                  <a:gd name="connsiteX638" fmla="*/ 4755 w 10000"/>
                  <a:gd name="connsiteY638" fmla="*/ 8952 h 10141"/>
                  <a:gd name="connsiteX639" fmla="*/ 4671 w 10000"/>
                  <a:gd name="connsiteY639" fmla="*/ 8965 h 10141"/>
                  <a:gd name="connsiteX640" fmla="*/ 4599 w 10000"/>
                  <a:gd name="connsiteY640" fmla="*/ 8977 h 10141"/>
                  <a:gd name="connsiteX641" fmla="*/ 4528 w 10000"/>
                  <a:gd name="connsiteY641" fmla="*/ 8990 h 10141"/>
                  <a:gd name="connsiteX642" fmla="*/ 4462 w 10000"/>
                  <a:gd name="connsiteY642" fmla="*/ 9002 h 10141"/>
                  <a:gd name="connsiteX643" fmla="*/ 4390 w 10000"/>
                  <a:gd name="connsiteY643" fmla="*/ 9015 h 10141"/>
                  <a:gd name="connsiteX644" fmla="*/ 4330 w 10000"/>
                  <a:gd name="connsiteY644" fmla="*/ 9040 h 10141"/>
                  <a:gd name="connsiteX645" fmla="*/ 4258 w 10000"/>
                  <a:gd name="connsiteY645" fmla="*/ 9053 h 10141"/>
                  <a:gd name="connsiteX646" fmla="*/ 4187 w 10000"/>
                  <a:gd name="connsiteY646" fmla="*/ 9066 h 10141"/>
                  <a:gd name="connsiteX647" fmla="*/ 4121 w 10000"/>
                  <a:gd name="connsiteY647" fmla="*/ 9078 h 10141"/>
                  <a:gd name="connsiteX648" fmla="*/ 4061 w 10000"/>
                  <a:gd name="connsiteY648" fmla="*/ 9097 h 10141"/>
                  <a:gd name="connsiteX649" fmla="*/ 3989 w 10000"/>
                  <a:gd name="connsiteY649" fmla="*/ 9110 h 10141"/>
                  <a:gd name="connsiteX650" fmla="*/ 3929 w 10000"/>
                  <a:gd name="connsiteY650" fmla="*/ 9123 h 10141"/>
                  <a:gd name="connsiteX651" fmla="*/ 3870 w 10000"/>
                  <a:gd name="connsiteY651" fmla="*/ 9135 h 10141"/>
                  <a:gd name="connsiteX652" fmla="*/ 3816 w 10000"/>
                  <a:gd name="connsiteY652" fmla="*/ 9148 h 10141"/>
                  <a:gd name="connsiteX653" fmla="*/ 3744 w 10000"/>
                  <a:gd name="connsiteY653" fmla="*/ 9161 h 10141"/>
                  <a:gd name="connsiteX654" fmla="*/ 3684 w 10000"/>
                  <a:gd name="connsiteY654" fmla="*/ 9173 h 10141"/>
                  <a:gd name="connsiteX655" fmla="*/ 3624 w 10000"/>
                  <a:gd name="connsiteY655" fmla="*/ 9186 h 10141"/>
                  <a:gd name="connsiteX656" fmla="*/ 3577 w 10000"/>
                  <a:gd name="connsiteY656" fmla="*/ 9199 h 10141"/>
                  <a:gd name="connsiteX657" fmla="*/ 3523 w 10000"/>
                  <a:gd name="connsiteY657" fmla="*/ 9211 h 10141"/>
                  <a:gd name="connsiteX658" fmla="*/ 3463 w 10000"/>
                  <a:gd name="connsiteY658" fmla="*/ 9224 h 10141"/>
                  <a:gd name="connsiteX659" fmla="*/ 3415 w 10000"/>
                  <a:gd name="connsiteY659" fmla="*/ 9237 h 10141"/>
                  <a:gd name="connsiteX660" fmla="*/ 3367 w 10000"/>
                  <a:gd name="connsiteY660" fmla="*/ 9249 h 10141"/>
                  <a:gd name="connsiteX661" fmla="*/ 3307 w 10000"/>
                  <a:gd name="connsiteY661" fmla="*/ 9262 h 10141"/>
                  <a:gd name="connsiteX662" fmla="*/ 3260 w 10000"/>
                  <a:gd name="connsiteY662" fmla="*/ 9274 h 10141"/>
                  <a:gd name="connsiteX663" fmla="*/ 3212 w 10000"/>
                  <a:gd name="connsiteY663" fmla="*/ 9274 h 10141"/>
                  <a:gd name="connsiteX664" fmla="*/ 3182 w 10000"/>
                  <a:gd name="connsiteY664" fmla="*/ 9287 h 10141"/>
                  <a:gd name="connsiteX665" fmla="*/ 3134 w 10000"/>
                  <a:gd name="connsiteY665" fmla="*/ 9300 h 10141"/>
                  <a:gd name="connsiteX666" fmla="*/ 3086 w 10000"/>
                  <a:gd name="connsiteY666" fmla="*/ 9312 h 10141"/>
                  <a:gd name="connsiteX667" fmla="*/ 3050 w 10000"/>
                  <a:gd name="connsiteY667" fmla="*/ 9325 h 10141"/>
                  <a:gd name="connsiteX668" fmla="*/ 3014 w 10000"/>
                  <a:gd name="connsiteY668" fmla="*/ 9338 h 10141"/>
                  <a:gd name="connsiteX669" fmla="*/ 2978 w 10000"/>
                  <a:gd name="connsiteY669" fmla="*/ 9338 h 10141"/>
                  <a:gd name="connsiteX670" fmla="*/ 2943 w 10000"/>
                  <a:gd name="connsiteY670" fmla="*/ 9350 h 10141"/>
                  <a:gd name="connsiteX671" fmla="*/ 2907 w 10000"/>
                  <a:gd name="connsiteY671" fmla="*/ 9350 h 10141"/>
                  <a:gd name="connsiteX672" fmla="*/ 2889 w 10000"/>
                  <a:gd name="connsiteY672" fmla="*/ 9363 h 10141"/>
                  <a:gd name="connsiteX673" fmla="*/ 2829 w 10000"/>
                  <a:gd name="connsiteY673" fmla="*/ 9376 h 10141"/>
                  <a:gd name="connsiteX674" fmla="*/ 2793 w 10000"/>
                  <a:gd name="connsiteY674" fmla="*/ 9388 h 10141"/>
                  <a:gd name="connsiteX675" fmla="*/ 2757 w 10000"/>
                  <a:gd name="connsiteY675" fmla="*/ 9401 h 10141"/>
                  <a:gd name="connsiteX676" fmla="*/ 2733 w 10000"/>
                  <a:gd name="connsiteY676" fmla="*/ 9401 h 10141"/>
                  <a:gd name="connsiteX677" fmla="*/ 2709 w 10000"/>
                  <a:gd name="connsiteY677" fmla="*/ 9407 h 10141"/>
                  <a:gd name="connsiteX678" fmla="*/ 2709 w 10000"/>
                  <a:gd name="connsiteY678" fmla="*/ 9407 h 10141"/>
                  <a:gd name="connsiteX679" fmla="*/ 2709 w 10000"/>
                  <a:gd name="connsiteY679" fmla="*/ 9401 h 10141"/>
                  <a:gd name="connsiteX680" fmla="*/ 2697 w 10000"/>
                  <a:gd name="connsiteY680" fmla="*/ 9363 h 10141"/>
                  <a:gd name="connsiteX681" fmla="*/ 2697 w 10000"/>
                  <a:gd name="connsiteY681" fmla="*/ 9312 h 10141"/>
                  <a:gd name="connsiteX682" fmla="*/ 2685 w 10000"/>
                  <a:gd name="connsiteY682" fmla="*/ 9287 h 10141"/>
                  <a:gd name="connsiteX683" fmla="*/ 2685 w 10000"/>
                  <a:gd name="connsiteY683" fmla="*/ 9237 h 10141"/>
                  <a:gd name="connsiteX684" fmla="*/ 2685 w 10000"/>
                  <a:gd name="connsiteY684" fmla="*/ 9199 h 10141"/>
                  <a:gd name="connsiteX685" fmla="*/ 2673 w 10000"/>
                  <a:gd name="connsiteY685" fmla="*/ 9123 h 10141"/>
                  <a:gd name="connsiteX686" fmla="*/ 2661 w 10000"/>
                  <a:gd name="connsiteY686" fmla="*/ 9078 h 10141"/>
                  <a:gd name="connsiteX687" fmla="*/ 2661 w 10000"/>
                  <a:gd name="connsiteY687" fmla="*/ 9028 h 10141"/>
                  <a:gd name="connsiteX688" fmla="*/ 2650 w 10000"/>
                  <a:gd name="connsiteY688" fmla="*/ 9002 h 10141"/>
                  <a:gd name="connsiteX689" fmla="*/ 2650 w 10000"/>
                  <a:gd name="connsiteY689" fmla="*/ 8965 h 10141"/>
                  <a:gd name="connsiteX690" fmla="*/ 2650 w 10000"/>
                  <a:gd name="connsiteY690" fmla="*/ 8927 h 10141"/>
                  <a:gd name="connsiteX691" fmla="*/ 2638 w 10000"/>
                  <a:gd name="connsiteY691" fmla="*/ 8876 h 10141"/>
                  <a:gd name="connsiteX692" fmla="*/ 2626 w 10000"/>
                  <a:gd name="connsiteY692" fmla="*/ 8838 h 10141"/>
                  <a:gd name="connsiteX693" fmla="*/ 2626 w 10000"/>
                  <a:gd name="connsiteY693" fmla="*/ 8800 h 10141"/>
                  <a:gd name="connsiteX694" fmla="*/ 2614 w 10000"/>
                  <a:gd name="connsiteY694" fmla="*/ 8762 h 10141"/>
                  <a:gd name="connsiteX695" fmla="*/ 2602 w 10000"/>
                  <a:gd name="connsiteY695" fmla="*/ 8718 h 10141"/>
                  <a:gd name="connsiteX696" fmla="*/ 2602 w 10000"/>
                  <a:gd name="connsiteY696" fmla="*/ 8680 h 10141"/>
                  <a:gd name="connsiteX697" fmla="*/ 2590 w 10000"/>
                  <a:gd name="connsiteY697" fmla="*/ 8629 h 10141"/>
                  <a:gd name="connsiteX698" fmla="*/ 2590 w 10000"/>
                  <a:gd name="connsiteY698" fmla="*/ 8579 h 10141"/>
                  <a:gd name="connsiteX699" fmla="*/ 2578 w 10000"/>
                  <a:gd name="connsiteY699" fmla="*/ 8515 h 10141"/>
                  <a:gd name="connsiteX700" fmla="*/ 2572 w 10000"/>
                  <a:gd name="connsiteY700" fmla="*/ 8465 h 10141"/>
                  <a:gd name="connsiteX701" fmla="*/ 2560 w 10000"/>
                  <a:gd name="connsiteY701" fmla="*/ 8414 h 10141"/>
                  <a:gd name="connsiteX702" fmla="*/ 2548 w 10000"/>
                  <a:gd name="connsiteY702" fmla="*/ 8370 h 10141"/>
                  <a:gd name="connsiteX703" fmla="*/ 2536 w 10000"/>
                  <a:gd name="connsiteY703" fmla="*/ 8307 h 10141"/>
                  <a:gd name="connsiteX704" fmla="*/ 2536 w 10000"/>
                  <a:gd name="connsiteY704" fmla="*/ 8256 h 10141"/>
                  <a:gd name="connsiteX705" fmla="*/ 2524 w 10000"/>
                  <a:gd name="connsiteY705" fmla="*/ 8193 h 10141"/>
                  <a:gd name="connsiteX706" fmla="*/ 2512 w 10000"/>
                  <a:gd name="connsiteY706" fmla="*/ 8142 h 10141"/>
                  <a:gd name="connsiteX707" fmla="*/ 2488 w 10000"/>
                  <a:gd name="connsiteY707" fmla="*/ 8073 h 10141"/>
                  <a:gd name="connsiteX708" fmla="*/ 2476 w 10000"/>
                  <a:gd name="connsiteY708" fmla="*/ 8022 h 10141"/>
                  <a:gd name="connsiteX709" fmla="*/ 2464 w 10000"/>
                  <a:gd name="connsiteY709" fmla="*/ 7946 h 10141"/>
                  <a:gd name="connsiteX710" fmla="*/ 2452 w 10000"/>
                  <a:gd name="connsiteY710" fmla="*/ 7896 h 10141"/>
                  <a:gd name="connsiteX711" fmla="*/ 2440 w 10000"/>
                  <a:gd name="connsiteY711" fmla="*/ 7820 h 10141"/>
                  <a:gd name="connsiteX712" fmla="*/ 2428 w 10000"/>
                  <a:gd name="connsiteY712" fmla="*/ 7756 h 10141"/>
                  <a:gd name="connsiteX713" fmla="*/ 2416 w 10000"/>
                  <a:gd name="connsiteY713" fmla="*/ 7687 h 10141"/>
                  <a:gd name="connsiteX714" fmla="*/ 2404 w 10000"/>
                  <a:gd name="connsiteY714" fmla="*/ 7624 h 10141"/>
                  <a:gd name="connsiteX715" fmla="*/ 2380 w 10000"/>
                  <a:gd name="connsiteY715" fmla="*/ 7548 h 10141"/>
                  <a:gd name="connsiteX716" fmla="*/ 2356 w 10000"/>
                  <a:gd name="connsiteY716" fmla="*/ 7484 h 10141"/>
                  <a:gd name="connsiteX717" fmla="*/ 2344 w 10000"/>
                  <a:gd name="connsiteY717" fmla="*/ 7415 h 10141"/>
                  <a:gd name="connsiteX718" fmla="*/ 2333 w 10000"/>
                  <a:gd name="connsiteY718" fmla="*/ 7339 h 10141"/>
                  <a:gd name="connsiteX719" fmla="*/ 2309 w 10000"/>
                  <a:gd name="connsiteY719" fmla="*/ 7263 h 10141"/>
                  <a:gd name="connsiteX720" fmla="*/ 2297 w 10000"/>
                  <a:gd name="connsiteY720" fmla="*/ 7187 h 10141"/>
                  <a:gd name="connsiteX721" fmla="*/ 2273 w 10000"/>
                  <a:gd name="connsiteY721" fmla="*/ 7111 h 10141"/>
                  <a:gd name="connsiteX722" fmla="*/ 2261 w 10000"/>
                  <a:gd name="connsiteY722" fmla="*/ 7042 h 10141"/>
                  <a:gd name="connsiteX723" fmla="*/ 2243 w 10000"/>
                  <a:gd name="connsiteY723" fmla="*/ 6966 h 10141"/>
                  <a:gd name="connsiteX724" fmla="*/ 2219 w 10000"/>
                  <a:gd name="connsiteY724" fmla="*/ 6877 h 10141"/>
                  <a:gd name="connsiteX725" fmla="*/ 2195 w 10000"/>
                  <a:gd name="connsiteY725" fmla="*/ 6801 h 10141"/>
                  <a:gd name="connsiteX726" fmla="*/ 2171 w 10000"/>
                  <a:gd name="connsiteY726" fmla="*/ 6732 h 10141"/>
                  <a:gd name="connsiteX727" fmla="*/ 2147 w 10000"/>
                  <a:gd name="connsiteY727" fmla="*/ 6643 h 10141"/>
                  <a:gd name="connsiteX728" fmla="*/ 2135 w 10000"/>
                  <a:gd name="connsiteY728" fmla="*/ 6567 h 10141"/>
                  <a:gd name="connsiteX729" fmla="*/ 2111 w 10000"/>
                  <a:gd name="connsiteY729" fmla="*/ 6479 h 10141"/>
                  <a:gd name="connsiteX730" fmla="*/ 2087 w 10000"/>
                  <a:gd name="connsiteY730" fmla="*/ 6409 h 10141"/>
                  <a:gd name="connsiteX731" fmla="*/ 2051 w 10000"/>
                  <a:gd name="connsiteY731" fmla="*/ 6308 h 10141"/>
                  <a:gd name="connsiteX732" fmla="*/ 2028 w 10000"/>
                  <a:gd name="connsiteY732" fmla="*/ 6219 h 10141"/>
                  <a:gd name="connsiteX733" fmla="*/ 2004 w 10000"/>
                  <a:gd name="connsiteY733" fmla="*/ 6131 h 10141"/>
                  <a:gd name="connsiteX734" fmla="*/ 1980 w 10000"/>
                  <a:gd name="connsiteY734" fmla="*/ 6049 h 10141"/>
                  <a:gd name="connsiteX735" fmla="*/ 1944 w 10000"/>
                  <a:gd name="connsiteY735" fmla="*/ 5947 h 10141"/>
                  <a:gd name="connsiteX736" fmla="*/ 1926 w 10000"/>
                  <a:gd name="connsiteY736" fmla="*/ 5859 h 10141"/>
                  <a:gd name="connsiteX737" fmla="*/ 1902 w 10000"/>
                  <a:gd name="connsiteY737" fmla="*/ 5764 h 10141"/>
                  <a:gd name="connsiteX738" fmla="*/ 1878 w 10000"/>
                  <a:gd name="connsiteY738" fmla="*/ 5675 h 10141"/>
                  <a:gd name="connsiteX739" fmla="*/ 1854 w 10000"/>
                  <a:gd name="connsiteY739" fmla="*/ 5574 h 10141"/>
                  <a:gd name="connsiteX740" fmla="*/ 1818 w 10000"/>
                  <a:gd name="connsiteY740" fmla="*/ 5473 h 10141"/>
                  <a:gd name="connsiteX741" fmla="*/ 1794 w 10000"/>
                  <a:gd name="connsiteY741" fmla="*/ 5378 h 10141"/>
                  <a:gd name="connsiteX742" fmla="*/ 1770 w 10000"/>
                  <a:gd name="connsiteY742" fmla="*/ 5277 h 10141"/>
                  <a:gd name="connsiteX743" fmla="*/ 1734 w 10000"/>
                  <a:gd name="connsiteY743" fmla="*/ 5176 h 10141"/>
                  <a:gd name="connsiteX744" fmla="*/ 1711 w 10000"/>
                  <a:gd name="connsiteY744" fmla="*/ 5081 h 10141"/>
                  <a:gd name="connsiteX745" fmla="*/ 1675 w 10000"/>
                  <a:gd name="connsiteY745" fmla="*/ 4980 h 10141"/>
                  <a:gd name="connsiteX746" fmla="*/ 1651 w 10000"/>
                  <a:gd name="connsiteY746" fmla="*/ 4879 h 10141"/>
                  <a:gd name="connsiteX747" fmla="*/ 1615 w 10000"/>
                  <a:gd name="connsiteY747" fmla="*/ 4777 h 10141"/>
                  <a:gd name="connsiteX748" fmla="*/ 1597 w 10000"/>
                  <a:gd name="connsiteY748" fmla="*/ 4670 h 10141"/>
                  <a:gd name="connsiteX749" fmla="*/ 1561 w 10000"/>
                  <a:gd name="connsiteY749" fmla="*/ 4569 h 10141"/>
                  <a:gd name="connsiteX750" fmla="*/ 1537 w 10000"/>
                  <a:gd name="connsiteY750" fmla="*/ 4467 h 10141"/>
                  <a:gd name="connsiteX751" fmla="*/ 1501 w 10000"/>
                  <a:gd name="connsiteY751" fmla="*/ 4372 h 10141"/>
                  <a:gd name="connsiteX752" fmla="*/ 1477 w 10000"/>
                  <a:gd name="connsiteY752" fmla="*/ 4259 h 10141"/>
                  <a:gd name="connsiteX753" fmla="*/ 1441 w 10000"/>
                  <a:gd name="connsiteY753" fmla="*/ 4157 h 10141"/>
                  <a:gd name="connsiteX754" fmla="*/ 1417 w 10000"/>
                  <a:gd name="connsiteY754" fmla="*/ 4063 h 10141"/>
                  <a:gd name="connsiteX755" fmla="*/ 1394 w 10000"/>
                  <a:gd name="connsiteY755" fmla="*/ 3961 h 10141"/>
                  <a:gd name="connsiteX756" fmla="*/ 1370 w 10000"/>
                  <a:gd name="connsiteY756" fmla="*/ 3860 h 10141"/>
                  <a:gd name="connsiteX757" fmla="*/ 1334 w 10000"/>
                  <a:gd name="connsiteY757" fmla="*/ 3765 h 10141"/>
                  <a:gd name="connsiteX758" fmla="*/ 1310 w 10000"/>
                  <a:gd name="connsiteY758" fmla="*/ 3664 h 10141"/>
                  <a:gd name="connsiteX759" fmla="*/ 1280 w 10000"/>
                  <a:gd name="connsiteY759" fmla="*/ 3563 h 10141"/>
                  <a:gd name="connsiteX760" fmla="*/ 1256 w 10000"/>
                  <a:gd name="connsiteY760" fmla="*/ 3462 h 10141"/>
                  <a:gd name="connsiteX761" fmla="*/ 1232 w 10000"/>
                  <a:gd name="connsiteY761" fmla="*/ 3379 h 10141"/>
                  <a:gd name="connsiteX762" fmla="*/ 1208 w 10000"/>
                  <a:gd name="connsiteY762" fmla="*/ 3291 h 10141"/>
                  <a:gd name="connsiteX763" fmla="*/ 1172 w 10000"/>
                  <a:gd name="connsiteY763" fmla="*/ 3190 h 10141"/>
                  <a:gd name="connsiteX764" fmla="*/ 1148 w 10000"/>
                  <a:gd name="connsiteY764" fmla="*/ 3095 h 10141"/>
                  <a:gd name="connsiteX765" fmla="*/ 1124 w 10000"/>
                  <a:gd name="connsiteY765" fmla="*/ 2994 h 10141"/>
                  <a:gd name="connsiteX766" fmla="*/ 1100 w 10000"/>
                  <a:gd name="connsiteY766" fmla="*/ 2918 h 10141"/>
                  <a:gd name="connsiteX767" fmla="*/ 1077 w 10000"/>
                  <a:gd name="connsiteY767" fmla="*/ 2817 h 10141"/>
                  <a:gd name="connsiteX768" fmla="*/ 1041 w 10000"/>
                  <a:gd name="connsiteY768" fmla="*/ 2734 h 10141"/>
                  <a:gd name="connsiteX769" fmla="*/ 1029 w 10000"/>
                  <a:gd name="connsiteY769" fmla="*/ 2658 h 10141"/>
                  <a:gd name="connsiteX770" fmla="*/ 1005 w 10000"/>
                  <a:gd name="connsiteY770" fmla="*/ 2582 h 10141"/>
                  <a:gd name="connsiteX771" fmla="*/ 981 w 10000"/>
                  <a:gd name="connsiteY771" fmla="*/ 2507 h 10141"/>
                  <a:gd name="connsiteX772" fmla="*/ 963 w 10000"/>
                  <a:gd name="connsiteY772" fmla="*/ 2424 h 10141"/>
                  <a:gd name="connsiteX773" fmla="*/ 951 w 10000"/>
                  <a:gd name="connsiteY773" fmla="*/ 2348 h 10141"/>
                  <a:gd name="connsiteX774" fmla="*/ 927 w 10000"/>
                  <a:gd name="connsiteY774" fmla="*/ 2285 h 10141"/>
                  <a:gd name="connsiteX775" fmla="*/ 903 w 10000"/>
                  <a:gd name="connsiteY775" fmla="*/ 2209 h 10141"/>
                  <a:gd name="connsiteX776" fmla="*/ 891 w 10000"/>
                  <a:gd name="connsiteY776" fmla="*/ 2146 h 10141"/>
                  <a:gd name="connsiteX777" fmla="*/ 867 w 10000"/>
                  <a:gd name="connsiteY777" fmla="*/ 2089 h 10141"/>
                  <a:gd name="connsiteX778" fmla="*/ 855 w 10000"/>
                  <a:gd name="connsiteY778" fmla="*/ 2026 h 10141"/>
                  <a:gd name="connsiteX779" fmla="*/ 843 w 10000"/>
                  <a:gd name="connsiteY779" fmla="*/ 1963 h 10141"/>
                  <a:gd name="connsiteX780" fmla="*/ 819 w 10000"/>
                  <a:gd name="connsiteY780" fmla="*/ 1899 h 10141"/>
                  <a:gd name="connsiteX781" fmla="*/ 807 w 10000"/>
                  <a:gd name="connsiteY781" fmla="*/ 1849 h 10141"/>
                  <a:gd name="connsiteX782" fmla="*/ 783 w 10000"/>
                  <a:gd name="connsiteY782" fmla="*/ 1811 h 10141"/>
                  <a:gd name="connsiteX783" fmla="*/ 772 w 10000"/>
                  <a:gd name="connsiteY783" fmla="*/ 1767 h 10141"/>
                  <a:gd name="connsiteX784" fmla="*/ 760 w 10000"/>
                  <a:gd name="connsiteY784" fmla="*/ 1729 h 10141"/>
                  <a:gd name="connsiteX785" fmla="*/ 748 w 10000"/>
                  <a:gd name="connsiteY785" fmla="*/ 1691 h 10141"/>
                  <a:gd name="connsiteX786" fmla="*/ 748 w 10000"/>
                  <a:gd name="connsiteY786" fmla="*/ 1653 h 10141"/>
                  <a:gd name="connsiteX787" fmla="*/ 724 w 10000"/>
                  <a:gd name="connsiteY787" fmla="*/ 1589 h 10141"/>
                  <a:gd name="connsiteX788" fmla="*/ 724 w 10000"/>
                  <a:gd name="connsiteY788" fmla="*/ 1551 h 10141"/>
                  <a:gd name="connsiteX789" fmla="*/ 712 w 10000"/>
                  <a:gd name="connsiteY789" fmla="*/ 1526 h 10141"/>
                  <a:gd name="connsiteX790" fmla="*/ 712 w 10000"/>
                  <a:gd name="connsiteY790" fmla="*/ 1514 h 10141"/>
                  <a:gd name="connsiteX791" fmla="*/ 724 w 10000"/>
                  <a:gd name="connsiteY791" fmla="*/ 1514 h 10141"/>
                  <a:gd name="connsiteX792" fmla="*/ 783 w 10000"/>
                  <a:gd name="connsiteY792" fmla="*/ 1501 h 10141"/>
                  <a:gd name="connsiteX793" fmla="*/ 819 w 10000"/>
                  <a:gd name="connsiteY793" fmla="*/ 1488 h 10141"/>
                  <a:gd name="connsiteX794" fmla="*/ 867 w 10000"/>
                  <a:gd name="connsiteY794" fmla="*/ 1488 h 10141"/>
                  <a:gd name="connsiteX795" fmla="*/ 891 w 10000"/>
                  <a:gd name="connsiteY795" fmla="*/ 1476 h 10141"/>
                  <a:gd name="connsiteX796" fmla="*/ 927 w 10000"/>
                  <a:gd name="connsiteY796" fmla="*/ 1476 h 10141"/>
                  <a:gd name="connsiteX797" fmla="*/ 963 w 10000"/>
                  <a:gd name="connsiteY797" fmla="*/ 1476 h 10141"/>
                  <a:gd name="connsiteX798" fmla="*/ 993 w 10000"/>
                  <a:gd name="connsiteY798" fmla="*/ 1476 h 10141"/>
                  <a:gd name="connsiteX799" fmla="*/ 1017 w 10000"/>
                  <a:gd name="connsiteY799" fmla="*/ 1463 h 10141"/>
                  <a:gd name="connsiteX800" fmla="*/ 1053 w 10000"/>
                  <a:gd name="connsiteY800" fmla="*/ 1463 h 10141"/>
                  <a:gd name="connsiteX801" fmla="*/ 1100 w 10000"/>
                  <a:gd name="connsiteY801" fmla="*/ 1457 h 10141"/>
                  <a:gd name="connsiteX802" fmla="*/ 1136 w 10000"/>
                  <a:gd name="connsiteY802" fmla="*/ 1457 h 10141"/>
                  <a:gd name="connsiteX803" fmla="*/ 1172 w 10000"/>
                  <a:gd name="connsiteY803" fmla="*/ 1444 h 10141"/>
                  <a:gd name="connsiteX804" fmla="*/ 1220 w 10000"/>
                  <a:gd name="connsiteY804" fmla="*/ 1444 h 10141"/>
                  <a:gd name="connsiteX805" fmla="*/ 1268 w 10000"/>
                  <a:gd name="connsiteY805" fmla="*/ 1431 h 10141"/>
                  <a:gd name="connsiteX806" fmla="*/ 1310 w 10000"/>
                  <a:gd name="connsiteY806" fmla="*/ 1431 h 10141"/>
                  <a:gd name="connsiteX807" fmla="*/ 1358 w 10000"/>
                  <a:gd name="connsiteY807" fmla="*/ 1419 h 10141"/>
                  <a:gd name="connsiteX808" fmla="*/ 1406 w 10000"/>
                  <a:gd name="connsiteY808" fmla="*/ 1419 h 10141"/>
                  <a:gd name="connsiteX809" fmla="*/ 1465 w 10000"/>
                  <a:gd name="connsiteY809" fmla="*/ 1406 h 10141"/>
                  <a:gd name="connsiteX810" fmla="*/ 1513 w 10000"/>
                  <a:gd name="connsiteY810" fmla="*/ 1406 h 10141"/>
                  <a:gd name="connsiteX811" fmla="*/ 1561 w 10000"/>
                  <a:gd name="connsiteY811" fmla="*/ 1393 h 10141"/>
                  <a:gd name="connsiteX812" fmla="*/ 1615 w 10000"/>
                  <a:gd name="connsiteY812" fmla="*/ 1393 h 10141"/>
                  <a:gd name="connsiteX813" fmla="*/ 1675 w 10000"/>
                  <a:gd name="connsiteY813" fmla="*/ 1381 h 10141"/>
                  <a:gd name="connsiteX814" fmla="*/ 1746 w 10000"/>
                  <a:gd name="connsiteY814" fmla="*/ 1381 h 10141"/>
                  <a:gd name="connsiteX815" fmla="*/ 1794 w 10000"/>
                  <a:gd name="connsiteY815" fmla="*/ 1368 h 10141"/>
                  <a:gd name="connsiteX816" fmla="*/ 1854 w 10000"/>
                  <a:gd name="connsiteY816" fmla="*/ 1355 h 10141"/>
                  <a:gd name="connsiteX817" fmla="*/ 1914 w 10000"/>
                  <a:gd name="connsiteY817" fmla="*/ 1343 h 10141"/>
                  <a:gd name="connsiteX818" fmla="*/ 1980 w 10000"/>
                  <a:gd name="connsiteY818" fmla="*/ 1343 h 10141"/>
                  <a:gd name="connsiteX819" fmla="*/ 2039 w 10000"/>
                  <a:gd name="connsiteY819" fmla="*/ 1330 h 10141"/>
                  <a:gd name="connsiteX820" fmla="*/ 2111 w 10000"/>
                  <a:gd name="connsiteY820" fmla="*/ 1317 h 10141"/>
                  <a:gd name="connsiteX821" fmla="*/ 2171 w 10000"/>
                  <a:gd name="connsiteY821" fmla="*/ 1317 h 10141"/>
                  <a:gd name="connsiteX822" fmla="*/ 2243 w 10000"/>
                  <a:gd name="connsiteY822" fmla="*/ 1305 h 10141"/>
                  <a:gd name="connsiteX823" fmla="*/ 2297 w 10000"/>
                  <a:gd name="connsiteY823" fmla="*/ 1292 h 10141"/>
                  <a:gd name="connsiteX824" fmla="*/ 2368 w 10000"/>
                  <a:gd name="connsiteY824" fmla="*/ 1292 h 10141"/>
                  <a:gd name="connsiteX825" fmla="*/ 2440 w 10000"/>
                  <a:gd name="connsiteY825" fmla="*/ 1280 h 10141"/>
                  <a:gd name="connsiteX826" fmla="*/ 2512 w 10000"/>
                  <a:gd name="connsiteY826" fmla="*/ 1267 h 10141"/>
                  <a:gd name="connsiteX827" fmla="*/ 2578 w 10000"/>
                  <a:gd name="connsiteY827" fmla="*/ 1254 h 10141"/>
                  <a:gd name="connsiteX828" fmla="*/ 2661 w 10000"/>
                  <a:gd name="connsiteY828" fmla="*/ 1242 h 10141"/>
                  <a:gd name="connsiteX829" fmla="*/ 2733 w 10000"/>
                  <a:gd name="connsiteY829" fmla="*/ 1229 h 10141"/>
                  <a:gd name="connsiteX830" fmla="*/ 2805 w 10000"/>
                  <a:gd name="connsiteY830" fmla="*/ 1229 h 10141"/>
                  <a:gd name="connsiteX831" fmla="*/ 2877 w 10000"/>
                  <a:gd name="connsiteY831" fmla="*/ 1216 h 10141"/>
                  <a:gd name="connsiteX832" fmla="*/ 2955 w 10000"/>
                  <a:gd name="connsiteY832" fmla="*/ 1204 h 10141"/>
                  <a:gd name="connsiteX833" fmla="*/ 3026 w 10000"/>
                  <a:gd name="connsiteY833" fmla="*/ 1191 h 10141"/>
                  <a:gd name="connsiteX834" fmla="*/ 3098 w 10000"/>
                  <a:gd name="connsiteY834" fmla="*/ 1178 h 10141"/>
                  <a:gd name="connsiteX835" fmla="*/ 3182 w 10000"/>
                  <a:gd name="connsiteY835" fmla="*/ 1166 h 10141"/>
                  <a:gd name="connsiteX836" fmla="*/ 3248 w 10000"/>
                  <a:gd name="connsiteY836" fmla="*/ 1166 h 10141"/>
                  <a:gd name="connsiteX837" fmla="*/ 3331 w 10000"/>
                  <a:gd name="connsiteY837" fmla="*/ 1153 h 10141"/>
                  <a:gd name="connsiteX838" fmla="*/ 3415 w 10000"/>
                  <a:gd name="connsiteY838" fmla="*/ 1140 h 10141"/>
                  <a:gd name="connsiteX839" fmla="*/ 3487 w 10000"/>
                  <a:gd name="connsiteY839" fmla="*/ 1134 h 10141"/>
                  <a:gd name="connsiteX840" fmla="*/ 3565 w 10000"/>
                  <a:gd name="connsiteY840" fmla="*/ 1134 h 10141"/>
                  <a:gd name="connsiteX841" fmla="*/ 3648 w 10000"/>
                  <a:gd name="connsiteY841" fmla="*/ 1109 h 10141"/>
                  <a:gd name="connsiteX842" fmla="*/ 3732 w 10000"/>
                  <a:gd name="connsiteY842" fmla="*/ 1109 h 10141"/>
                  <a:gd name="connsiteX843" fmla="*/ 3816 w 10000"/>
                  <a:gd name="connsiteY843" fmla="*/ 1096 h 10141"/>
                  <a:gd name="connsiteX844" fmla="*/ 3882 w 10000"/>
                  <a:gd name="connsiteY844" fmla="*/ 1083 h 10141"/>
                  <a:gd name="connsiteX845" fmla="*/ 3965 w 10000"/>
                  <a:gd name="connsiteY845" fmla="*/ 1071 h 10141"/>
                  <a:gd name="connsiteX846" fmla="*/ 4049 w 10000"/>
                  <a:gd name="connsiteY846" fmla="*/ 1071 h 10141"/>
                  <a:gd name="connsiteX847" fmla="*/ 4133 w 10000"/>
                  <a:gd name="connsiteY847" fmla="*/ 1045 h 10141"/>
                  <a:gd name="connsiteX848" fmla="*/ 4211 w 10000"/>
                  <a:gd name="connsiteY848" fmla="*/ 1045 h 10141"/>
                  <a:gd name="connsiteX849" fmla="*/ 4282 w 10000"/>
                  <a:gd name="connsiteY849" fmla="*/ 1020 h 10141"/>
                  <a:gd name="connsiteX850" fmla="*/ 4366 w 10000"/>
                  <a:gd name="connsiteY850" fmla="*/ 1020 h 10141"/>
                  <a:gd name="connsiteX851" fmla="*/ 4450 w 10000"/>
                  <a:gd name="connsiteY851" fmla="*/ 1008 h 10141"/>
                  <a:gd name="connsiteX852" fmla="*/ 4528 w 10000"/>
                  <a:gd name="connsiteY852" fmla="*/ 995 h 10141"/>
                  <a:gd name="connsiteX853" fmla="*/ 4611 w 10000"/>
                  <a:gd name="connsiteY853" fmla="*/ 982 h 10141"/>
                  <a:gd name="connsiteX854" fmla="*/ 4695 w 10000"/>
                  <a:gd name="connsiteY854" fmla="*/ 982 h 10141"/>
                  <a:gd name="connsiteX855" fmla="*/ 4767 w 10000"/>
                  <a:gd name="connsiteY855" fmla="*/ 957 h 10141"/>
                  <a:gd name="connsiteX856" fmla="*/ 4856 w 10000"/>
                  <a:gd name="connsiteY856" fmla="*/ 957 h 10141"/>
                  <a:gd name="connsiteX857" fmla="*/ 4928 w 10000"/>
                  <a:gd name="connsiteY857" fmla="*/ 944 h 10141"/>
                  <a:gd name="connsiteX858" fmla="*/ 5012 w 10000"/>
                  <a:gd name="connsiteY858" fmla="*/ 932 h 10141"/>
                  <a:gd name="connsiteX859" fmla="*/ 5084 w 10000"/>
                  <a:gd name="connsiteY859" fmla="*/ 919 h 10141"/>
                  <a:gd name="connsiteX860" fmla="*/ 5173 w 10000"/>
                  <a:gd name="connsiteY860" fmla="*/ 919 h 10141"/>
                  <a:gd name="connsiteX861" fmla="*/ 5245 w 10000"/>
                  <a:gd name="connsiteY861" fmla="*/ 906 h 10141"/>
                  <a:gd name="connsiteX862" fmla="*/ 5329 w 10000"/>
                  <a:gd name="connsiteY862" fmla="*/ 906 h 10141"/>
                  <a:gd name="connsiteX863" fmla="*/ 5413 w 10000"/>
                  <a:gd name="connsiteY863" fmla="*/ 894 h 10141"/>
                  <a:gd name="connsiteX864" fmla="*/ 5478 w 10000"/>
                  <a:gd name="connsiteY864" fmla="*/ 881 h 10141"/>
                  <a:gd name="connsiteX865" fmla="*/ 5562 w 10000"/>
                  <a:gd name="connsiteY865" fmla="*/ 868 h 10141"/>
                  <a:gd name="connsiteX866" fmla="*/ 5646 w 10000"/>
                  <a:gd name="connsiteY866" fmla="*/ 868 h 10141"/>
                  <a:gd name="connsiteX867" fmla="*/ 5718 w 10000"/>
                  <a:gd name="connsiteY867" fmla="*/ 843 h 10141"/>
                  <a:gd name="connsiteX868" fmla="*/ 5795 w 10000"/>
                  <a:gd name="connsiteY868" fmla="*/ 843 h 10141"/>
                  <a:gd name="connsiteX869" fmla="*/ 5867 w 10000"/>
                  <a:gd name="connsiteY869" fmla="*/ 830 h 10141"/>
                  <a:gd name="connsiteX870" fmla="*/ 5951 w 10000"/>
                  <a:gd name="connsiteY870" fmla="*/ 830 h 10141"/>
                  <a:gd name="connsiteX871" fmla="*/ 6023 w 10000"/>
                  <a:gd name="connsiteY871" fmla="*/ 818 h 10141"/>
                  <a:gd name="connsiteX872" fmla="*/ 6089 w 10000"/>
                  <a:gd name="connsiteY872" fmla="*/ 818 h 10141"/>
                  <a:gd name="connsiteX873" fmla="*/ 6172 w 10000"/>
                  <a:gd name="connsiteY873" fmla="*/ 805 h 10141"/>
                  <a:gd name="connsiteX874" fmla="*/ 6244 w 10000"/>
                  <a:gd name="connsiteY874" fmla="*/ 805 h 10141"/>
                  <a:gd name="connsiteX875" fmla="*/ 6316 w 10000"/>
                  <a:gd name="connsiteY875" fmla="*/ 799 h 10141"/>
                  <a:gd name="connsiteX876" fmla="*/ 6388 w 10000"/>
                  <a:gd name="connsiteY876" fmla="*/ 799 h 10141"/>
                  <a:gd name="connsiteX877" fmla="*/ 6453 w 10000"/>
                  <a:gd name="connsiteY877" fmla="*/ 786 h 10141"/>
                  <a:gd name="connsiteX878" fmla="*/ 6525 w 10000"/>
                  <a:gd name="connsiteY878" fmla="*/ 786 h 10141"/>
                  <a:gd name="connsiteX879" fmla="*/ 6585 w 10000"/>
                  <a:gd name="connsiteY879" fmla="*/ 774 h 10141"/>
                  <a:gd name="connsiteX880" fmla="*/ 6645 w 10000"/>
                  <a:gd name="connsiteY880" fmla="*/ 774 h 10141"/>
                  <a:gd name="connsiteX881" fmla="*/ 6711 w 10000"/>
                  <a:gd name="connsiteY881" fmla="*/ 761 h 10141"/>
                  <a:gd name="connsiteX882" fmla="*/ 6770 w 10000"/>
                  <a:gd name="connsiteY882" fmla="*/ 761 h 10141"/>
                  <a:gd name="connsiteX883" fmla="*/ 6830 w 10000"/>
                  <a:gd name="connsiteY883" fmla="*/ 761 h 10141"/>
                  <a:gd name="connsiteX884" fmla="*/ 6890 w 10000"/>
                  <a:gd name="connsiteY884" fmla="*/ 748 h 10141"/>
                  <a:gd name="connsiteX885" fmla="*/ 6938 w 10000"/>
                  <a:gd name="connsiteY885" fmla="*/ 748 h 10141"/>
                  <a:gd name="connsiteX886" fmla="*/ 7010 w 10000"/>
                  <a:gd name="connsiteY886" fmla="*/ 748 h 10141"/>
                  <a:gd name="connsiteX887" fmla="*/ 7051 w 10000"/>
                  <a:gd name="connsiteY887" fmla="*/ 736 h 10141"/>
                  <a:gd name="connsiteX888" fmla="*/ 7111 w 10000"/>
                  <a:gd name="connsiteY888" fmla="*/ 736 h 10141"/>
                  <a:gd name="connsiteX889" fmla="*/ 7159 w 10000"/>
                  <a:gd name="connsiteY889" fmla="*/ 736 h 10141"/>
                  <a:gd name="connsiteX890" fmla="*/ 7207 w 10000"/>
                  <a:gd name="connsiteY890" fmla="*/ 736 h 10141"/>
                  <a:gd name="connsiteX891" fmla="*/ 7255 w 10000"/>
                  <a:gd name="connsiteY891" fmla="*/ 723 h 10141"/>
                  <a:gd name="connsiteX892" fmla="*/ 7303 w 10000"/>
                  <a:gd name="connsiteY892" fmla="*/ 723 h 10141"/>
                  <a:gd name="connsiteX893" fmla="*/ 7344 w 10000"/>
                  <a:gd name="connsiteY893" fmla="*/ 723 h 10141"/>
                  <a:gd name="connsiteX894" fmla="*/ 7392 w 10000"/>
                  <a:gd name="connsiteY894" fmla="*/ 723 h 10141"/>
                  <a:gd name="connsiteX895" fmla="*/ 7416 w 10000"/>
                  <a:gd name="connsiteY895" fmla="*/ 710 h 10141"/>
                  <a:gd name="connsiteX896" fmla="*/ 7452 w 10000"/>
                  <a:gd name="connsiteY896" fmla="*/ 710 h 10141"/>
                  <a:gd name="connsiteX897" fmla="*/ 7500 w 10000"/>
                  <a:gd name="connsiteY897" fmla="*/ 698 h 10141"/>
                  <a:gd name="connsiteX898" fmla="*/ 7536 w 10000"/>
                  <a:gd name="connsiteY898" fmla="*/ 698 h 10141"/>
                  <a:gd name="connsiteX899" fmla="*/ 7596 w 10000"/>
                  <a:gd name="connsiteY899" fmla="*/ 698 h 10141"/>
                  <a:gd name="connsiteX900" fmla="*/ 7644 w 10000"/>
                  <a:gd name="connsiteY900" fmla="*/ 698 h 10141"/>
                  <a:gd name="connsiteX901" fmla="*/ 7673 w 10000"/>
                  <a:gd name="connsiteY901" fmla="*/ 698 h 10141"/>
                  <a:gd name="connsiteX902" fmla="*/ 7697 w 10000"/>
                  <a:gd name="connsiteY902" fmla="*/ 698 h 10141"/>
                  <a:gd name="connsiteX903" fmla="*/ 7721 w 10000"/>
                  <a:gd name="connsiteY903" fmla="*/ 698 h 10141"/>
                  <a:gd name="connsiteX904" fmla="*/ 7733 w 10000"/>
                  <a:gd name="connsiteY904" fmla="*/ 698 h 10141"/>
                  <a:gd name="connsiteX905" fmla="*/ 7738 w 10000"/>
                  <a:gd name="connsiteY905" fmla="*/ 719 h 10141"/>
                  <a:gd name="connsiteX0" fmla="*/ 7738 w 10000"/>
                  <a:gd name="connsiteY0" fmla="*/ 719 h 10141"/>
                  <a:gd name="connsiteX1" fmla="*/ 8122 w 10000"/>
                  <a:gd name="connsiteY1" fmla="*/ 141 h 10141"/>
                  <a:gd name="connsiteX2" fmla="*/ 8110 w 10000"/>
                  <a:gd name="connsiteY2" fmla="*/ 141 h 10141"/>
                  <a:gd name="connsiteX3" fmla="*/ 8062 w 10000"/>
                  <a:gd name="connsiteY3" fmla="*/ 141 h 10141"/>
                  <a:gd name="connsiteX4" fmla="*/ 8014 w 10000"/>
                  <a:gd name="connsiteY4" fmla="*/ 147 h 10141"/>
                  <a:gd name="connsiteX5" fmla="*/ 7978 w 10000"/>
                  <a:gd name="connsiteY5" fmla="*/ 147 h 10141"/>
                  <a:gd name="connsiteX6" fmla="*/ 7949 w 10000"/>
                  <a:gd name="connsiteY6" fmla="*/ 147 h 10141"/>
                  <a:gd name="connsiteX7" fmla="*/ 7913 w 10000"/>
                  <a:gd name="connsiteY7" fmla="*/ 147 h 10141"/>
                  <a:gd name="connsiteX8" fmla="*/ 7889 w 10000"/>
                  <a:gd name="connsiteY8" fmla="*/ 160 h 10141"/>
                  <a:gd name="connsiteX9" fmla="*/ 7841 w 10000"/>
                  <a:gd name="connsiteY9" fmla="*/ 160 h 10141"/>
                  <a:gd name="connsiteX10" fmla="*/ 7793 w 10000"/>
                  <a:gd name="connsiteY10" fmla="*/ 173 h 10141"/>
                  <a:gd name="connsiteX11" fmla="*/ 7745 w 10000"/>
                  <a:gd name="connsiteY11" fmla="*/ 173 h 10141"/>
                  <a:gd name="connsiteX12" fmla="*/ 7697 w 10000"/>
                  <a:gd name="connsiteY12" fmla="*/ 185 h 10141"/>
                  <a:gd name="connsiteX13" fmla="*/ 7656 w 10000"/>
                  <a:gd name="connsiteY13" fmla="*/ 185 h 10141"/>
                  <a:gd name="connsiteX14" fmla="*/ 7596 w 10000"/>
                  <a:gd name="connsiteY14" fmla="*/ 185 h 10141"/>
                  <a:gd name="connsiteX15" fmla="*/ 7536 w 10000"/>
                  <a:gd name="connsiteY15" fmla="*/ 198 h 10141"/>
                  <a:gd name="connsiteX16" fmla="*/ 7476 w 10000"/>
                  <a:gd name="connsiteY16" fmla="*/ 198 h 10141"/>
                  <a:gd name="connsiteX17" fmla="*/ 7404 w 10000"/>
                  <a:gd name="connsiteY17" fmla="*/ 198 h 10141"/>
                  <a:gd name="connsiteX18" fmla="*/ 7344 w 10000"/>
                  <a:gd name="connsiteY18" fmla="*/ 211 h 10141"/>
                  <a:gd name="connsiteX19" fmla="*/ 7291 w 10000"/>
                  <a:gd name="connsiteY19" fmla="*/ 211 h 10141"/>
                  <a:gd name="connsiteX20" fmla="*/ 7231 w 10000"/>
                  <a:gd name="connsiteY20" fmla="*/ 223 h 10141"/>
                  <a:gd name="connsiteX21" fmla="*/ 7147 w 10000"/>
                  <a:gd name="connsiteY21" fmla="*/ 223 h 10141"/>
                  <a:gd name="connsiteX22" fmla="*/ 7075 w 10000"/>
                  <a:gd name="connsiteY22" fmla="*/ 236 h 10141"/>
                  <a:gd name="connsiteX23" fmla="*/ 7010 w 10000"/>
                  <a:gd name="connsiteY23" fmla="*/ 236 h 10141"/>
                  <a:gd name="connsiteX24" fmla="*/ 6926 w 10000"/>
                  <a:gd name="connsiteY24" fmla="*/ 249 h 10141"/>
                  <a:gd name="connsiteX25" fmla="*/ 6854 w 10000"/>
                  <a:gd name="connsiteY25" fmla="*/ 261 h 10141"/>
                  <a:gd name="connsiteX26" fmla="*/ 6770 w 10000"/>
                  <a:gd name="connsiteY26" fmla="*/ 274 h 10141"/>
                  <a:gd name="connsiteX27" fmla="*/ 6705 w 10000"/>
                  <a:gd name="connsiteY27" fmla="*/ 274 h 10141"/>
                  <a:gd name="connsiteX28" fmla="*/ 6621 w 10000"/>
                  <a:gd name="connsiteY28" fmla="*/ 286 h 10141"/>
                  <a:gd name="connsiteX29" fmla="*/ 6537 w 10000"/>
                  <a:gd name="connsiteY29" fmla="*/ 286 h 10141"/>
                  <a:gd name="connsiteX30" fmla="*/ 6453 w 10000"/>
                  <a:gd name="connsiteY30" fmla="*/ 299 h 10141"/>
                  <a:gd name="connsiteX31" fmla="*/ 6364 w 10000"/>
                  <a:gd name="connsiteY31" fmla="*/ 312 h 10141"/>
                  <a:gd name="connsiteX32" fmla="*/ 6280 w 10000"/>
                  <a:gd name="connsiteY32" fmla="*/ 324 h 10141"/>
                  <a:gd name="connsiteX33" fmla="*/ 6184 w 10000"/>
                  <a:gd name="connsiteY33" fmla="*/ 337 h 10141"/>
                  <a:gd name="connsiteX34" fmla="*/ 6100 w 10000"/>
                  <a:gd name="connsiteY34" fmla="*/ 350 h 10141"/>
                  <a:gd name="connsiteX35" fmla="*/ 6011 w 10000"/>
                  <a:gd name="connsiteY35" fmla="*/ 350 h 10141"/>
                  <a:gd name="connsiteX36" fmla="*/ 5927 w 10000"/>
                  <a:gd name="connsiteY36" fmla="*/ 362 h 10141"/>
                  <a:gd name="connsiteX37" fmla="*/ 5831 w 10000"/>
                  <a:gd name="connsiteY37" fmla="*/ 375 h 10141"/>
                  <a:gd name="connsiteX38" fmla="*/ 5742 w 10000"/>
                  <a:gd name="connsiteY38" fmla="*/ 388 h 10141"/>
                  <a:gd name="connsiteX39" fmla="*/ 5658 w 10000"/>
                  <a:gd name="connsiteY39" fmla="*/ 388 h 10141"/>
                  <a:gd name="connsiteX40" fmla="*/ 5562 w 10000"/>
                  <a:gd name="connsiteY40" fmla="*/ 400 h 10141"/>
                  <a:gd name="connsiteX41" fmla="*/ 5467 w 10000"/>
                  <a:gd name="connsiteY41" fmla="*/ 413 h 10141"/>
                  <a:gd name="connsiteX42" fmla="*/ 5377 w 10000"/>
                  <a:gd name="connsiteY42" fmla="*/ 426 h 10141"/>
                  <a:gd name="connsiteX43" fmla="*/ 5281 w 10000"/>
                  <a:gd name="connsiteY43" fmla="*/ 426 h 10141"/>
                  <a:gd name="connsiteX44" fmla="*/ 5185 w 10000"/>
                  <a:gd name="connsiteY44" fmla="*/ 451 h 10141"/>
                  <a:gd name="connsiteX45" fmla="*/ 5096 w 10000"/>
                  <a:gd name="connsiteY45" fmla="*/ 464 h 10141"/>
                  <a:gd name="connsiteX46" fmla="*/ 5000 w 10000"/>
                  <a:gd name="connsiteY46" fmla="*/ 470 h 10141"/>
                  <a:gd name="connsiteX47" fmla="*/ 4904 w 10000"/>
                  <a:gd name="connsiteY47" fmla="*/ 470 h 10141"/>
                  <a:gd name="connsiteX48" fmla="*/ 4809 w 10000"/>
                  <a:gd name="connsiteY48" fmla="*/ 483 h 10141"/>
                  <a:gd name="connsiteX49" fmla="*/ 4719 w 10000"/>
                  <a:gd name="connsiteY49" fmla="*/ 495 h 10141"/>
                  <a:gd name="connsiteX50" fmla="*/ 4623 w 10000"/>
                  <a:gd name="connsiteY50" fmla="*/ 508 h 10141"/>
                  <a:gd name="connsiteX51" fmla="*/ 4528 w 10000"/>
                  <a:gd name="connsiteY51" fmla="*/ 521 h 10141"/>
                  <a:gd name="connsiteX52" fmla="*/ 4438 w 10000"/>
                  <a:gd name="connsiteY52" fmla="*/ 533 h 10141"/>
                  <a:gd name="connsiteX53" fmla="*/ 4354 w 10000"/>
                  <a:gd name="connsiteY53" fmla="*/ 546 h 10141"/>
                  <a:gd name="connsiteX54" fmla="*/ 4258 w 10000"/>
                  <a:gd name="connsiteY54" fmla="*/ 558 h 10141"/>
                  <a:gd name="connsiteX55" fmla="*/ 4163 w 10000"/>
                  <a:gd name="connsiteY55" fmla="*/ 571 h 10141"/>
                  <a:gd name="connsiteX56" fmla="*/ 4073 w 10000"/>
                  <a:gd name="connsiteY56" fmla="*/ 584 h 10141"/>
                  <a:gd name="connsiteX57" fmla="*/ 3977 w 10000"/>
                  <a:gd name="connsiteY57" fmla="*/ 596 h 10141"/>
                  <a:gd name="connsiteX58" fmla="*/ 3882 w 10000"/>
                  <a:gd name="connsiteY58" fmla="*/ 609 h 10141"/>
                  <a:gd name="connsiteX59" fmla="*/ 3804 w 10000"/>
                  <a:gd name="connsiteY59" fmla="*/ 622 h 10141"/>
                  <a:gd name="connsiteX60" fmla="*/ 3720 w 10000"/>
                  <a:gd name="connsiteY60" fmla="*/ 634 h 10141"/>
                  <a:gd name="connsiteX61" fmla="*/ 3624 w 10000"/>
                  <a:gd name="connsiteY61" fmla="*/ 647 h 10141"/>
                  <a:gd name="connsiteX62" fmla="*/ 3541 w 10000"/>
                  <a:gd name="connsiteY62" fmla="*/ 660 h 10141"/>
                  <a:gd name="connsiteX63" fmla="*/ 3463 w 10000"/>
                  <a:gd name="connsiteY63" fmla="*/ 672 h 10141"/>
                  <a:gd name="connsiteX64" fmla="*/ 3367 w 10000"/>
                  <a:gd name="connsiteY64" fmla="*/ 685 h 10141"/>
                  <a:gd name="connsiteX65" fmla="*/ 3283 w 10000"/>
                  <a:gd name="connsiteY65" fmla="*/ 685 h 10141"/>
                  <a:gd name="connsiteX66" fmla="*/ 3194 w 10000"/>
                  <a:gd name="connsiteY66" fmla="*/ 698 h 10141"/>
                  <a:gd name="connsiteX67" fmla="*/ 3110 w 10000"/>
                  <a:gd name="connsiteY67" fmla="*/ 723 h 10141"/>
                  <a:gd name="connsiteX68" fmla="*/ 3014 w 10000"/>
                  <a:gd name="connsiteY68" fmla="*/ 736 h 10141"/>
                  <a:gd name="connsiteX69" fmla="*/ 2931 w 10000"/>
                  <a:gd name="connsiteY69" fmla="*/ 736 h 10141"/>
                  <a:gd name="connsiteX70" fmla="*/ 2853 w 10000"/>
                  <a:gd name="connsiteY70" fmla="*/ 748 h 10141"/>
                  <a:gd name="connsiteX71" fmla="*/ 2757 w 10000"/>
                  <a:gd name="connsiteY71" fmla="*/ 761 h 10141"/>
                  <a:gd name="connsiteX72" fmla="*/ 2673 w 10000"/>
                  <a:gd name="connsiteY72" fmla="*/ 774 h 10141"/>
                  <a:gd name="connsiteX73" fmla="*/ 2590 w 10000"/>
                  <a:gd name="connsiteY73" fmla="*/ 786 h 10141"/>
                  <a:gd name="connsiteX74" fmla="*/ 2512 w 10000"/>
                  <a:gd name="connsiteY74" fmla="*/ 799 h 10141"/>
                  <a:gd name="connsiteX75" fmla="*/ 2428 w 10000"/>
                  <a:gd name="connsiteY75" fmla="*/ 805 h 10141"/>
                  <a:gd name="connsiteX76" fmla="*/ 2344 w 10000"/>
                  <a:gd name="connsiteY76" fmla="*/ 818 h 10141"/>
                  <a:gd name="connsiteX77" fmla="*/ 2261 w 10000"/>
                  <a:gd name="connsiteY77" fmla="*/ 830 h 10141"/>
                  <a:gd name="connsiteX78" fmla="*/ 2183 w 10000"/>
                  <a:gd name="connsiteY78" fmla="*/ 843 h 10141"/>
                  <a:gd name="connsiteX79" fmla="*/ 2099 w 10000"/>
                  <a:gd name="connsiteY79" fmla="*/ 843 h 10141"/>
                  <a:gd name="connsiteX80" fmla="*/ 2028 w 10000"/>
                  <a:gd name="connsiteY80" fmla="*/ 868 h 10141"/>
                  <a:gd name="connsiteX81" fmla="*/ 1944 w 10000"/>
                  <a:gd name="connsiteY81" fmla="*/ 881 h 10141"/>
                  <a:gd name="connsiteX82" fmla="*/ 1866 w 10000"/>
                  <a:gd name="connsiteY82" fmla="*/ 894 h 10141"/>
                  <a:gd name="connsiteX83" fmla="*/ 1794 w 10000"/>
                  <a:gd name="connsiteY83" fmla="*/ 894 h 10141"/>
                  <a:gd name="connsiteX84" fmla="*/ 1722 w 10000"/>
                  <a:gd name="connsiteY84" fmla="*/ 919 h 10141"/>
                  <a:gd name="connsiteX85" fmla="*/ 1639 w 10000"/>
                  <a:gd name="connsiteY85" fmla="*/ 919 h 10141"/>
                  <a:gd name="connsiteX86" fmla="*/ 1573 w 10000"/>
                  <a:gd name="connsiteY86" fmla="*/ 932 h 10141"/>
                  <a:gd name="connsiteX87" fmla="*/ 1501 w 10000"/>
                  <a:gd name="connsiteY87" fmla="*/ 944 h 10141"/>
                  <a:gd name="connsiteX88" fmla="*/ 1429 w 10000"/>
                  <a:gd name="connsiteY88" fmla="*/ 957 h 10141"/>
                  <a:gd name="connsiteX89" fmla="*/ 1358 w 10000"/>
                  <a:gd name="connsiteY89" fmla="*/ 957 h 10141"/>
                  <a:gd name="connsiteX90" fmla="*/ 1292 w 10000"/>
                  <a:gd name="connsiteY90" fmla="*/ 982 h 10141"/>
                  <a:gd name="connsiteX91" fmla="*/ 1232 w 10000"/>
                  <a:gd name="connsiteY91" fmla="*/ 995 h 10141"/>
                  <a:gd name="connsiteX92" fmla="*/ 1160 w 10000"/>
                  <a:gd name="connsiteY92" fmla="*/ 1008 h 10141"/>
                  <a:gd name="connsiteX93" fmla="*/ 1089 w 10000"/>
                  <a:gd name="connsiteY93" fmla="*/ 1008 h 10141"/>
                  <a:gd name="connsiteX94" fmla="*/ 1029 w 10000"/>
                  <a:gd name="connsiteY94" fmla="*/ 1020 h 10141"/>
                  <a:gd name="connsiteX95" fmla="*/ 963 w 10000"/>
                  <a:gd name="connsiteY95" fmla="*/ 1020 h 10141"/>
                  <a:gd name="connsiteX96" fmla="*/ 903 w 10000"/>
                  <a:gd name="connsiteY96" fmla="*/ 1033 h 10141"/>
                  <a:gd name="connsiteX97" fmla="*/ 843 w 10000"/>
                  <a:gd name="connsiteY97" fmla="*/ 1033 h 10141"/>
                  <a:gd name="connsiteX98" fmla="*/ 783 w 10000"/>
                  <a:gd name="connsiteY98" fmla="*/ 1045 h 10141"/>
                  <a:gd name="connsiteX99" fmla="*/ 736 w 10000"/>
                  <a:gd name="connsiteY99" fmla="*/ 1058 h 10141"/>
                  <a:gd name="connsiteX100" fmla="*/ 688 w 10000"/>
                  <a:gd name="connsiteY100" fmla="*/ 1071 h 10141"/>
                  <a:gd name="connsiteX101" fmla="*/ 634 w 10000"/>
                  <a:gd name="connsiteY101" fmla="*/ 1071 h 10141"/>
                  <a:gd name="connsiteX102" fmla="*/ 574 w 10000"/>
                  <a:gd name="connsiteY102" fmla="*/ 1083 h 10141"/>
                  <a:gd name="connsiteX103" fmla="*/ 526 w 10000"/>
                  <a:gd name="connsiteY103" fmla="*/ 1083 h 10141"/>
                  <a:gd name="connsiteX104" fmla="*/ 478 w 10000"/>
                  <a:gd name="connsiteY104" fmla="*/ 1096 h 10141"/>
                  <a:gd name="connsiteX105" fmla="*/ 431 w 10000"/>
                  <a:gd name="connsiteY105" fmla="*/ 1096 h 10141"/>
                  <a:gd name="connsiteX106" fmla="*/ 383 w 10000"/>
                  <a:gd name="connsiteY106" fmla="*/ 1109 h 10141"/>
                  <a:gd name="connsiteX107" fmla="*/ 347 w 10000"/>
                  <a:gd name="connsiteY107" fmla="*/ 1109 h 10141"/>
                  <a:gd name="connsiteX108" fmla="*/ 317 w 10000"/>
                  <a:gd name="connsiteY108" fmla="*/ 1121 h 10141"/>
                  <a:gd name="connsiteX109" fmla="*/ 281 w 10000"/>
                  <a:gd name="connsiteY109" fmla="*/ 1121 h 10141"/>
                  <a:gd name="connsiteX110" fmla="*/ 233 w 10000"/>
                  <a:gd name="connsiteY110" fmla="*/ 1134 h 10141"/>
                  <a:gd name="connsiteX111" fmla="*/ 209 w 10000"/>
                  <a:gd name="connsiteY111" fmla="*/ 1134 h 10141"/>
                  <a:gd name="connsiteX112" fmla="*/ 173 w 10000"/>
                  <a:gd name="connsiteY112" fmla="*/ 1134 h 10141"/>
                  <a:gd name="connsiteX113" fmla="*/ 114 w 10000"/>
                  <a:gd name="connsiteY113" fmla="*/ 1140 h 10141"/>
                  <a:gd name="connsiteX114" fmla="*/ 78 w 10000"/>
                  <a:gd name="connsiteY114" fmla="*/ 1153 h 10141"/>
                  <a:gd name="connsiteX115" fmla="*/ 42 w 10000"/>
                  <a:gd name="connsiteY115" fmla="*/ 1153 h 10141"/>
                  <a:gd name="connsiteX116" fmla="*/ 24 w 10000"/>
                  <a:gd name="connsiteY116" fmla="*/ 1166 h 10141"/>
                  <a:gd name="connsiteX117" fmla="*/ 0 w 10000"/>
                  <a:gd name="connsiteY117" fmla="*/ 1166 h 10141"/>
                  <a:gd name="connsiteX118" fmla="*/ 0 w 10000"/>
                  <a:gd name="connsiteY118" fmla="*/ 1166 h 10141"/>
                  <a:gd name="connsiteX119" fmla="*/ 0 w 10000"/>
                  <a:gd name="connsiteY119" fmla="*/ 1178 h 10141"/>
                  <a:gd name="connsiteX120" fmla="*/ 12 w 10000"/>
                  <a:gd name="connsiteY120" fmla="*/ 1204 h 10141"/>
                  <a:gd name="connsiteX121" fmla="*/ 12 w 10000"/>
                  <a:gd name="connsiteY121" fmla="*/ 1229 h 10141"/>
                  <a:gd name="connsiteX122" fmla="*/ 24 w 10000"/>
                  <a:gd name="connsiteY122" fmla="*/ 1254 h 10141"/>
                  <a:gd name="connsiteX123" fmla="*/ 30 w 10000"/>
                  <a:gd name="connsiteY123" fmla="*/ 1292 h 10141"/>
                  <a:gd name="connsiteX124" fmla="*/ 42 w 10000"/>
                  <a:gd name="connsiteY124" fmla="*/ 1330 h 10141"/>
                  <a:gd name="connsiteX125" fmla="*/ 54 w 10000"/>
                  <a:gd name="connsiteY125" fmla="*/ 1355 h 10141"/>
                  <a:gd name="connsiteX126" fmla="*/ 66 w 10000"/>
                  <a:gd name="connsiteY126" fmla="*/ 1406 h 10141"/>
                  <a:gd name="connsiteX127" fmla="*/ 78 w 10000"/>
                  <a:gd name="connsiteY127" fmla="*/ 1457 h 10141"/>
                  <a:gd name="connsiteX128" fmla="*/ 90 w 10000"/>
                  <a:gd name="connsiteY128" fmla="*/ 1501 h 10141"/>
                  <a:gd name="connsiteX129" fmla="*/ 102 w 10000"/>
                  <a:gd name="connsiteY129" fmla="*/ 1564 h 10141"/>
                  <a:gd name="connsiteX130" fmla="*/ 126 w 10000"/>
                  <a:gd name="connsiteY130" fmla="*/ 1627 h 10141"/>
                  <a:gd name="connsiteX131" fmla="*/ 150 w 10000"/>
                  <a:gd name="connsiteY131" fmla="*/ 1691 h 10141"/>
                  <a:gd name="connsiteX132" fmla="*/ 173 w 10000"/>
                  <a:gd name="connsiteY132" fmla="*/ 1767 h 10141"/>
                  <a:gd name="connsiteX133" fmla="*/ 185 w 10000"/>
                  <a:gd name="connsiteY133" fmla="*/ 1823 h 10141"/>
                  <a:gd name="connsiteX134" fmla="*/ 209 w 10000"/>
                  <a:gd name="connsiteY134" fmla="*/ 1899 h 10141"/>
                  <a:gd name="connsiteX135" fmla="*/ 221 w 10000"/>
                  <a:gd name="connsiteY135" fmla="*/ 1975 h 10141"/>
                  <a:gd name="connsiteX136" fmla="*/ 245 w 10000"/>
                  <a:gd name="connsiteY136" fmla="*/ 2064 h 10141"/>
                  <a:gd name="connsiteX137" fmla="*/ 269 w 10000"/>
                  <a:gd name="connsiteY137" fmla="*/ 2133 h 10141"/>
                  <a:gd name="connsiteX138" fmla="*/ 305 w 10000"/>
                  <a:gd name="connsiteY138" fmla="*/ 2235 h 10141"/>
                  <a:gd name="connsiteX139" fmla="*/ 329 w 10000"/>
                  <a:gd name="connsiteY139" fmla="*/ 2311 h 10141"/>
                  <a:gd name="connsiteX140" fmla="*/ 347 w 10000"/>
                  <a:gd name="connsiteY140" fmla="*/ 2412 h 10141"/>
                  <a:gd name="connsiteX141" fmla="*/ 371 w 10000"/>
                  <a:gd name="connsiteY141" fmla="*/ 2507 h 10141"/>
                  <a:gd name="connsiteX142" fmla="*/ 395 w 10000"/>
                  <a:gd name="connsiteY142" fmla="*/ 2608 h 10141"/>
                  <a:gd name="connsiteX143" fmla="*/ 431 w 10000"/>
                  <a:gd name="connsiteY143" fmla="*/ 2696 h 10141"/>
                  <a:gd name="connsiteX144" fmla="*/ 455 w 10000"/>
                  <a:gd name="connsiteY144" fmla="*/ 2791 h 10141"/>
                  <a:gd name="connsiteX145" fmla="*/ 490 w 10000"/>
                  <a:gd name="connsiteY145" fmla="*/ 2892 h 10141"/>
                  <a:gd name="connsiteX146" fmla="*/ 514 w 10000"/>
                  <a:gd name="connsiteY146" fmla="*/ 3006 h 10141"/>
                  <a:gd name="connsiteX147" fmla="*/ 550 w 10000"/>
                  <a:gd name="connsiteY147" fmla="*/ 3107 h 10141"/>
                  <a:gd name="connsiteX148" fmla="*/ 586 w 10000"/>
                  <a:gd name="connsiteY148" fmla="*/ 3228 h 10141"/>
                  <a:gd name="connsiteX149" fmla="*/ 610 w 10000"/>
                  <a:gd name="connsiteY149" fmla="*/ 3329 h 10141"/>
                  <a:gd name="connsiteX150" fmla="*/ 646 w 10000"/>
                  <a:gd name="connsiteY150" fmla="*/ 3443 h 10141"/>
                  <a:gd name="connsiteX151" fmla="*/ 676 w 10000"/>
                  <a:gd name="connsiteY151" fmla="*/ 3538 h 10141"/>
                  <a:gd name="connsiteX152" fmla="*/ 712 w 10000"/>
                  <a:gd name="connsiteY152" fmla="*/ 3664 h 10141"/>
                  <a:gd name="connsiteX153" fmla="*/ 736 w 10000"/>
                  <a:gd name="connsiteY153" fmla="*/ 3778 h 10141"/>
                  <a:gd name="connsiteX154" fmla="*/ 772 w 10000"/>
                  <a:gd name="connsiteY154" fmla="*/ 3885 h 10141"/>
                  <a:gd name="connsiteX155" fmla="*/ 807 w 10000"/>
                  <a:gd name="connsiteY155" fmla="*/ 4012 h 10141"/>
                  <a:gd name="connsiteX156" fmla="*/ 843 w 10000"/>
                  <a:gd name="connsiteY156" fmla="*/ 4119 h 10141"/>
                  <a:gd name="connsiteX157" fmla="*/ 867 w 10000"/>
                  <a:gd name="connsiteY157" fmla="*/ 4233 h 10141"/>
                  <a:gd name="connsiteX158" fmla="*/ 903 w 10000"/>
                  <a:gd name="connsiteY158" fmla="*/ 4360 h 10141"/>
                  <a:gd name="connsiteX159" fmla="*/ 927 w 10000"/>
                  <a:gd name="connsiteY159" fmla="*/ 4467 h 10141"/>
                  <a:gd name="connsiteX160" fmla="*/ 975 w 10000"/>
                  <a:gd name="connsiteY160" fmla="*/ 4581 h 10141"/>
                  <a:gd name="connsiteX161" fmla="*/ 993 w 10000"/>
                  <a:gd name="connsiteY161" fmla="*/ 4708 h 10141"/>
                  <a:gd name="connsiteX162" fmla="*/ 1029 w 10000"/>
                  <a:gd name="connsiteY162" fmla="*/ 4815 h 10141"/>
                  <a:gd name="connsiteX163" fmla="*/ 1065 w 10000"/>
                  <a:gd name="connsiteY163" fmla="*/ 4942 h 10141"/>
                  <a:gd name="connsiteX164" fmla="*/ 1100 w 10000"/>
                  <a:gd name="connsiteY164" fmla="*/ 5068 h 10141"/>
                  <a:gd name="connsiteX165" fmla="*/ 1136 w 10000"/>
                  <a:gd name="connsiteY165" fmla="*/ 5176 h 10141"/>
                  <a:gd name="connsiteX166" fmla="*/ 1160 w 10000"/>
                  <a:gd name="connsiteY166" fmla="*/ 5290 h 10141"/>
                  <a:gd name="connsiteX167" fmla="*/ 1196 w 10000"/>
                  <a:gd name="connsiteY167" fmla="*/ 5403 h 10141"/>
                  <a:gd name="connsiteX168" fmla="*/ 1232 w 10000"/>
                  <a:gd name="connsiteY168" fmla="*/ 5511 h 10141"/>
                  <a:gd name="connsiteX169" fmla="*/ 1256 w 10000"/>
                  <a:gd name="connsiteY169" fmla="*/ 5625 h 10141"/>
                  <a:gd name="connsiteX170" fmla="*/ 1292 w 10000"/>
                  <a:gd name="connsiteY170" fmla="*/ 5739 h 10141"/>
                  <a:gd name="connsiteX171" fmla="*/ 1322 w 10000"/>
                  <a:gd name="connsiteY171" fmla="*/ 5846 h 10141"/>
                  <a:gd name="connsiteX172" fmla="*/ 1358 w 10000"/>
                  <a:gd name="connsiteY172" fmla="*/ 5973 h 10141"/>
                  <a:gd name="connsiteX173" fmla="*/ 1382 w 10000"/>
                  <a:gd name="connsiteY173" fmla="*/ 6074 h 10141"/>
                  <a:gd name="connsiteX174" fmla="*/ 1406 w 10000"/>
                  <a:gd name="connsiteY174" fmla="*/ 6169 h 10141"/>
                  <a:gd name="connsiteX175" fmla="*/ 1441 w 10000"/>
                  <a:gd name="connsiteY175" fmla="*/ 6283 h 10141"/>
                  <a:gd name="connsiteX176" fmla="*/ 1477 w 10000"/>
                  <a:gd name="connsiteY176" fmla="*/ 6397 h 10141"/>
                  <a:gd name="connsiteX177" fmla="*/ 1501 w 10000"/>
                  <a:gd name="connsiteY177" fmla="*/ 6479 h 10141"/>
                  <a:gd name="connsiteX178" fmla="*/ 1525 w 10000"/>
                  <a:gd name="connsiteY178" fmla="*/ 6580 h 10141"/>
                  <a:gd name="connsiteX179" fmla="*/ 1549 w 10000"/>
                  <a:gd name="connsiteY179" fmla="*/ 6681 h 10141"/>
                  <a:gd name="connsiteX180" fmla="*/ 1585 w 10000"/>
                  <a:gd name="connsiteY180" fmla="*/ 6789 h 10141"/>
                  <a:gd name="connsiteX181" fmla="*/ 1609 w 10000"/>
                  <a:gd name="connsiteY181" fmla="*/ 6865 h 10141"/>
                  <a:gd name="connsiteX182" fmla="*/ 1627 w 10000"/>
                  <a:gd name="connsiteY182" fmla="*/ 6966 h 10141"/>
                  <a:gd name="connsiteX183" fmla="*/ 1651 w 10000"/>
                  <a:gd name="connsiteY183" fmla="*/ 7054 h 10141"/>
                  <a:gd name="connsiteX184" fmla="*/ 1675 w 10000"/>
                  <a:gd name="connsiteY184" fmla="*/ 7149 h 10141"/>
                  <a:gd name="connsiteX185" fmla="*/ 1687 w 10000"/>
                  <a:gd name="connsiteY185" fmla="*/ 7238 h 10141"/>
                  <a:gd name="connsiteX186" fmla="*/ 1722 w 10000"/>
                  <a:gd name="connsiteY186" fmla="*/ 7326 h 10141"/>
                  <a:gd name="connsiteX187" fmla="*/ 1746 w 10000"/>
                  <a:gd name="connsiteY187" fmla="*/ 7415 h 10141"/>
                  <a:gd name="connsiteX188" fmla="*/ 1770 w 10000"/>
                  <a:gd name="connsiteY188" fmla="*/ 7497 h 10141"/>
                  <a:gd name="connsiteX189" fmla="*/ 1782 w 10000"/>
                  <a:gd name="connsiteY189" fmla="*/ 7586 h 10141"/>
                  <a:gd name="connsiteX190" fmla="*/ 1806 w 10000"/>
                  <a:gd name="connsiteY190" fmla="*/ 7662 h 10141"/>
                  <a:gd name="connsiteX191" fmla="*/ 1818 w 10000"/>
                  <a:gd name="connsiteY191" fmla="*/ 7750 h 10141"/>
                  <a:gd name="connsiteX192" fmla="*/ 1854 w 10000"/>
                  <a:gd name="connsiteY192" fmla="*/ 7832 h 10141"/>
                  <a:gd name="connsiteX193" fmla="*/ 1866 w 10000"/>
                  <a:gd name="connsiteY193" fmla="*/ 7908 h 10141"/>
                  <a:gd name="connsiteX194" fmla="*/ 1890 w 10000"/>
                  <a:gd name="connsiteY194" fmla="*/ 7997 h 10141"/>
                  <a:gd name="connsiteX195" fmla="*/ 1902 w 10000"/>
                  <a:gd name="connsiteY195" fmla="*/ 8073 h 10141"/>
                  <a:gd name="connsiteX196" fmla="*/ 1926 w 10000"/>
                  <a:gd name="connsiteY196" fmla="*/ 8155 h 10141"/>
                  <a:gd name="connsiteX197" fmla="*/ 1938 w 10000"/>
                  <a:gd name="connsiteY197" fmla="*/ 8218 h 10141"/>
                  <a:gd name="connsiteX198" fmla="*/ 1956 w 10000"/>
                  <a:gd name="connsiteY198" fmla="*/ 8294 h 10141"/>
                  <a:gd name="connsiteX199" fmla="*/ 1968 w 10000"/>
                  <a:gd name="connsiteY199" fmla="*/ 8370 h 10141"/>
                  <a:gd name="connsiteX200" fmla="*/ 1992 w 10000"/>
                  <a:gd name="connsiteY200" fmla="*/ 8440 h 10141"/>
                  <a:gd name="connsiteX201" fmla="*/ 2004 w 10000"/>
                  <a:gd name="connsiteY201" fmla="*/ 8503 h 10141"/>
                  <a:gd name="connsiteX202" fmla="*/ 2016 w 10000"/>
                  <a:gd name="connsiteY202" fmla="*/ 8579 h 10141"/>
                  <a:gd name="connsiteX203" fmla="*/ 2028 w 10000"/>
                  <a:gd name="connsiteY203" fmla="*/ 8655 h 10141"/>
                  <a:gd name="connsiteX204" fmla="*/ 2051 w 10000"/>
                  <a:gd name="connsiteY204" fmla="*/ 8718 h 10141"/>
                  <a:gd name="connsiteX205" fmla="*/ 2051 w 10000"/>
                  <a:gd name="connsiteY205" fmla="*/ 8775 h 10141"/>
                  <a:gd name="connsiteX206" fmla="*/ 2075 w 10000"/>
                  <a:gd name="connsiteY206" fmla="*/ 8838 h 10141"/>
                  <a:gd name="connsiteX207" fmla="*/ 2075 w 10000"/>
                  <a:gd name="connsiteY207" fmla="*/ 8901 h 10141"/>
                  <a:gd name="connsiteX208" fmla="*/ 2099 w 10000"/>
                  <a:gd name="connsiteY208" fmla="*/ 8977 h 10141"/>
                  <a:gd name="connsiteX209" fmla="*/ 2111 w 10000"/>
                  <a:gd name="connsiteY209" fmla="*/ 9028 h 10141"/>
                  <a:gd name="connsiteX210" fmla="*/ 2123 w 10000"/>
                  <a:gd name="connsiteY210" fmla="*/ 9085 h 10141"/>
                  <a:gd name="connsiteX211" fmla="*/ 2135 w 10000"/>
                  <a:gd name="connsiteY211" fmla="*/ 9148 h 10141"/>
                  <a:gd name="connsiteX212" fmla="*/ 2147 w 10000"/>
                  <a:gd name="connsiteY212" fmla="*/ 9211 h 10141"/>
                  <a:gd name="connsiteX213" fmla="*/ 2159 w 10000"/>
                  <a:gd name="connsiteY213" fmla="*/ 9262 h 10141"/>
                  <a:gd name="connsiteX214" fmla="*/ 2159 w 10000"/>
                  <a:gd name="connsiteY214" fmla="*/ 9312 h 10141"/>
                  <a:gd name="connsiteX215" fmla="*/ 2171 w 10000"/>
                  <a:gd name="connsiteY215" fmla="*/ 9363 h 10141"/>
                  <a:gd name="connsiteX216" fmla="*/ 2183 w 10000"/>
                  <a:gd name="connsiteY216" fmla="*/ 9407 h 10141"/>
                  <a:gd name="connsiteX217" fmla="*/ 2183 w 10000"/>
                  <a:gd name="connsiteY217" fmla="*/ 9458 h 10141"/>
                  <a:gd name="connsiteX218" fmla="*/ 2195 w 10000"/>
                  <a:gd name="connsiteY218" fmla="*/ 9508 h 10141"/>
                  <a:gd name="connsiteX219" fmla="*/ 2195 w 10000"/>
                  <a:gd name="connsiteY219" fmla="*/ 9546 h 10141"/>
                  <a:gd name="connsiteX220" fmla="*/ 2207 w 10000"/>
                  <a:gd name="connsiteY220" fmla="*/ 9597 h 10141"/>
                  <a:gd name="connsiteX221" fmla="*/ 2207 w 10000"/>
                  <a:gd name="connsiteY221" fmla="*/ 9635 h 10141"/>
                  <a:gd name="connsiteX222" fmla="*/ 2219 w 10000"/>
                  <a:gd name="connsiteY222" fmla="*/ 9673 h 10141"/>
                  <a:gd name="connsiteX223" fmla="*/ 2219 w 10000"/>
                  <a:gd name="connsiteY223" fmla="*/ 9711 h 10141"/>
                  <a:gd name="connsiteX224" fmla="*/ 2243 w 10000"/>
                  <a:gd name="connsiteY224" fmla="*/ 9755 h 10141"/>
                  <a:gd name="connsiteX225" fmla="*/ 2243 w 10000"/>
                  <a:gd name="connsiteY225" fmla="*/ 9780 h 10141"/>
                  <a:gd name="connsiteX226" fmla="*/ 2255 w 10000"/>
                  <a:gd name="connsiteY226" fmla="*/ 9818 h 10141"/>
                  <a:gd name="connsiteX227" fmla="*/ 2255 w 10000"/>
                  <a:gd name="connsiteY227" fmla="*/ 9856 h 10141"/>
                  <a:gd name="connsiteX228" fmla="*/ 2261 w 10000"/>
                  <a:gd name="connsiteY228" fmla="*/ 9894 h 10141"/>
                  <a:gd name="connsiteX229" fmla="*/ 2261 w 10000"/>
                  <a:gd name="connsiteY229" fmla="*/ 9945 h 10141"/>
                  <a:gd name="connsiteX230" fmla="*/ 2273 w 10000"/>
                  <a:gd name="connsiteY230" fmla="*/ 9996 h 10141"/>
                  <a:gd name="connsiteX231" fmla="*/ 2273 w 10000"/>
                  <a:gd name="connsiteY231" fmla="*/ 10033 h 10141"/>
                  <a:gd name="connsiteX232" fmla="*/ 2285 w 10000"/>
                  <a:gd name="connsiteY232" fmla="*/ 10071 h 10141"/>
                  <a:gd name="connsiteX233" fmla="*/ 2285 w 10000"/>
                  <a:gd name="connsiteY233" fmla="*/ 10116 h 10141"/>
                  <a:gd name="connsiteX234" fmla="*/ 2297 w 10000"/>
                  <a:gd name="connsiteY234" fmla="*/ 10141 h 10141"/>
                  <a:gd name="connsiteX235" fmla="*/ 2297 w 10000"/>
                  <a:gd name="connsiteY235" fmla="*/ 10128 h 10141"/>
                  <a:gd name="connsiteX236" fmla="*/ 2309 w 10000"/>
                  <a:gd name="connsiteY236" fmla="*/ 10116 h 10141"/>
                  <a:gd name="connsiteX237" fmla="*/ 2333 w 10000"/>
                  <a:gd name="connsiteY237" fmla="*/ 10103 h 10141"/>
                  <a:gd name="connsiteX238" fmla="*/ 2380 w 10000"/>
                  <a:gd name="connsiteY238" fmla="*/ 10103 h 10141"/>
                  <a:gd name="connsiteX239" fmla="*/ 2416 w 10000"/>
                  <a:gd name="connsiteY239" fmla="*/ 10078 h 10141"/>
                  <a:gd name="connsiteX240" fmla="*/ 2476 w 10000"/>
                  <a:gd name="connsiteY240" fmla="*/ 10071 h 10141"/>
                  <a:gd name="connsiteX241" fmla="*/ 2500 w 10000"/>
                  <a:gd name="connsiteY241" fmla="*/ 10059 h 10141"/>
                  <a:gd name="connsiteX242" fmla="*/ 2548 w 10000"/>
                  <a:gd name="connsiteY242" fmla="*/ 10059 h 10141"/>
                  <a:gd name="connsiteX243" fmla="*/ 2578 w 10000"/>
                  <a:gd name="connsiteY243" fmla="*/ 10046 h 10141"/>
                  <a:gd name="connsiteX244" fmla="*/ 2626 w 10000"/>
                  <a:gd name="connsiteY244" fmla="*/ 10033 h 10141"/>
                  <a:gd name="connsiteX245" fmla="*/ 2661 w 10000"/>
                  <a:gd name="connsiteY245" fmla="*/ 10021 h 10141"/>
                  <a:gd name="connsiteX246" fmla="*/ 2697 w 10000"/>
                  <a:gd name="connsiteY246" fmla="*/ 9996 h 10141"/>
                  <a:gd name="connsiteX247" fmla="*/ 2745 w 10000"/>
                  <a:gd name="connsiteY247" fmla="*/ 9983 h 10141"/>
                  <a:gd name="connsiteX248" fmla="*/ 2793 w 10000"/>
                  <a:gd name="connsiteY248" fmla="*/ 9970 h 10141"/>
                  <a:gd name="connsiteX249" fmla="*/ 2841 w 10000"/>
                  <a:gd name="connsiteY249" fmla="*/ 9958 h 10141"/>
                  <a:gd name="connsiteX250" fmla="*/ 2889 w 10000"/>
                  <a:gd name="connsiteY250" fmla="*/ 9945 h 10141"/>
                  <a:gd name="connsiteX251" fmla="*/ 2943 w 10000"/>
                  <a:gd name="connsiteY251" fmla="*/ 9932 h 10141"/>
                  <a:gd name="connsiteX252" fmla="*/ 2990 w 10000"/>
                  <a:gd name="connsiteY252" fmla="*/ 9920 h 10141"/>
                  <a:gd name="connsiteX253" fmla="*/ 3050 w 10000"/>
                  <a:gd name="connsiteY253" fmla="*/ 9894 h 10141"/>
                  <a:gd name="connsiteX254" fmla="*/ 3110 w 10000"/>
                  <a:gd name="connsiteY254" fmla="*/ 9882 h 10141"/>
                  <a:gd name="connsiteX255" fmla="*/ 3170 w 10000"/>
                  <a:gd name="connsiteY255" fmla="*/ 9869 h 10141"/>
                  <a:gd name="connsiteX256" fmla="*/ 3224 w 10000"/>
                  <a:gd name="connsiteY256" fmla="*/ 9844 h 10141"/>
                  <a:gd name="connsiteX257" fmla="*/ 3283 w 10000"/>
                  <a:gd name="connsiteY257" fmla="*/ 9831 h 10141"/>
                  <a:gd name="connsiteX258" fmla="*/ 3355 w 10000"/>
                  <a:gd name="connsiteY258" fmla="*/ 9818 h 10141"/>
                  <a:gd name="connsiteX259" fmla="*/ 3415 w 10000"/>
                  <a:gd name="connsiteY259" fmla="*/ 9793 h 10141"/>
                  <a:gd name="connsiteX260" fmla="*/ 3487 w 10000"/>
                  <a:gd name="connsiteY260" fmla="*/ 9780 h 10141"/>
                  <a:gd name="connsiteX261" fmla="*/ 3553 w 10000"/>
                  <a:gd name="connsiteY261" fmla="*/ 9768 h 10141"/>
                  <a:gd name="connsiteX262" fmla="*/ 3612 w 10000"/>
                  <a:gd name="connsiteY262" fmla="*/ 9743 h 10141"/>
                  <a:gd name="connsiteX263" fmla="*/ 3696 w 10000"/>
                  <a:gd name="connsiteY263" fmla="*/ 9724 h 10141"/>
                  <a:gd name="connsiteX264" fmla="*/ 3768 w 10000"/>
                  <a:gd name="connsiteY264" fmla="*/ 9711 h 10141"/>
                  <a:gd name="connsiteX265" fmla="*/ 3840 w 10000"/>
                  <a:gd name="connsiteY265" fmla="*/ 9686 h 10141"/>
                  <a:gd name="connsiteX266" fmla="*/ 3906 w 10000"/>
                  <a:gd name="connsiteY266" fmla="*/ 9673 h 10141"/>
                  <a:gd name="connsiteX267" fmla="*/ 3977 w 10000"/>
                  <a:gd name="connsiteY267" fmla="*/ 9648 h 10141"/>
                  <a:gd name="connsiteX268" fmla="*/ 4061 w 10000"/>
                  <a:gd name="connsiteY268" fmla="*/ 9635 h 10141"/>
                  <a:gd name="connsiteX269" fmla="*/ 4133 w 10000"/>
                  <a:gd name="connsiteY269" fmla="*/ 9610 h 10141"/>
                  <a:gd name="connsiteX270" fmla="*/ 4211 w 10000"/>
                  <a:gd name="connsiteY270" fmla="*/ 9584 h 10141"/>
                  <a:gd name="connsiteX271" fmla="*/ 4282 w 10000"/>
                  <a:gd name="connsiteY271" fmla="*/ 9572 h 10141"/>
                  <a:gd name="connsiteX272" fmla="*/ 4366 w 10000"/>
                  <a:gd name="connsiteY272" fmla="*/ 9546 h 10141"/>
                  <a:gd name="connsiteX273" fmla="*/ 4438 w 10000"/>
                  <a:gd name="connsiteY273" fmla="*/ 9534 h 10141"/>
                  <a:gd name="connsiteX274" fmla="*/ 4516 w 10000"/>
                  <a:gd name="connsiteY274" fmla="*/ 9508 h 10141"/>
                  <a:gd name="connsiteX275" fmla="*/ 4599 w 10000"/>
                  <a:gd name="connsiteY275" fmla="*/ 9496 h 10141"/>
                  <a:gd name="connsiteX276" fmla="*/ 4683 w 10000"/>
                  <a:gd name="connsiteY276" fmla="*/ 9483 h 10141"/>
                  <a:gd name="connsiteX277" fmla="*/ 4767 w 10000"/>
                  <a:gd name="connsiteY277" fmla="*/ 9458 h 10141"/>
                  <a:gd name="connsiteX278" fmla="*/ 4844 w 10000"/>
                  <a:gd name="connsiteY278" fmla="*/ 9433 h 10141"/>
                  <a:gd name="connsiteX279" fmla="*/ 4928 w 10000"/>
                  <a:gd name="connsiteY279" fmla="*/ 9420 h 10141"/>
                  <a:gd name="connsiteX280" fmla="*/ 5012 w 10000"/>
                  <a:gd name="connsiteY280" fmla="*/ 9401 h 10141"/>
                  <a:gd name="connsiteX281" fmla="*/ 5096 w 10000"/>
                  <a:gd name="connsiteY281" fmla="*/ 9388 h 10141"/>
                  <a:gd name="connsiteX282" fmla="*/ 5173 w 10000"/>
                  <a:gd name="connsiteY282" fmla="*/ 9376 h 10141"/>
                  <a:gd name="connsiteX283" fmla="*/ 5269 w 10000"/>
                  <a:gd name="connsiteY283" fmla="*/ 9350 h 10141"/>
                  <a:gd name="connsiteX284" fmla="*/ 5353 w 10000"/>
                  <a:gd name="connsiteY284" fmla="*/ 9338 h 10141"/>
                  <a:gd name="connsiteX285" fmla="*/ 5431 w 10000"/>
                  <a:gd name="connsiteY285" fmla="*/ 9312 h 10141"/>
                  <a:gd name="connsiteX286" fmla="*/ 5514 w 10000"/>
                  <a:gd name="connsiteY286" fmla="*/ 9300 h 10141"/>
                  <a:gd name="connsiteX287" fmla="*/ 5598 w 10000"/>
                  <a:gd name="connsiteY287" fmla="*/ 9274 h 10141"/>
                  <a:gd name="connsiteX288" fmla="*/ 5694 w 10000"/>
                  <a:gd name="connsiteY288" fmla="*/ 9262 h 10141"/>
                  <a:gd name="connsiteX289" fmla="*/ 5772 w 10000"/>
                  <a:gd name="connsiteY289" fmla="*/ 9249 h 10141"/>
                  <a:gd name="connsiteX290" fmla="*/ 5855 w 10000"/>
                  <a:gd name="connsiteY290" fmla="*/ 9237 h 10141"/>
                  <a:gd name="connsiteX291" fmla="*/ 5939 w 10000"/>
                  <a:gd name="connsiteY291" fmla="*/ 9224 h 10141"/>
                  <a:gd name="connsiteX292" fmla="*/ 6035 w 10000"/>
                  <a:gd name="connsiteY292" fmla="*/ 9211 h 10141"/>
                  <a:gd name="connsiteX293" fmla="*/ 6112 w 10000"/>
                  <a:gd name="connsiteY293" fmla="*/ 9199 h 10141"/>
                  <a:gd name="connsiteX294" fmla="*/ 6196 w 10000"/>
                  <a:gd name="connsiteY294" fmla="*/ 9173 h 10141"/>
                  <a:gd name="connsiteX295" fmla="*/ 6280 w 10000"/>
                  <a:gd name="connsiteY295" fmla="*/ 9161 h 10141"/>
                  <a:gd name="connsiteX296" fmla="*/ 6364 w 10000"/>
                  <a:gd name="connsiteY296" fmla="*/ 9148 h 10141"/>
                  <a:gd name="connsiteX297" fmla="*/ 6441 w 10000"/>
                  <a:gd name="connsiteY297" fmla="*/ 9123 h 10141"/>
                  <a:gd name="connsiteX298" fmla="*/ 6537 w 10000"/>
                  <a:gd name="connsiteY298" fmla="*/ 9110 h 10141"/>
                  <a:gd name="connsiteX299" fmla="*/ 6621 w 10000"/>
                  <a:gd name="connsiteY299" fmla="*/ 9097 h 10141"/>
                  <a:gd name="connsiteX300" fmla="*/ 6711 w 10000"/>
                  <a:gd name="connsiteY300" fmla="*/ 9085 h 10141"/>
                  <a:gd name="connsiteX301" fmla="*/ 6782 w 10000"/>
                  <a:gd name="connsiteY301" fmla="*/ 9066 h 10141"/>
                  <a:gd name="connsiteX302" fmla="*/ 6878 w 10000"/>
                  <a:gd name="connsiteY302" fmla="*/ 9053 h 10141"/>
                  <a:gd name="connsiteX303" fmla="*/ 6962 w 10000"/>
                  <a:gd name="connsiteY303" fmla="*/ 9028 h 10141"/>
                  <a:gd name="connsiteX304" fmla="*/ 7051 w 10000"/>
                  <a:gd name="connsiteY304" fmla="*/ 9015 h 10141"/>
                  <a:gd name="connsiteX305" fmla="*/ 7135 w 10000"/>
                  <a:gd name="connsiteY305" fmla="*/ 8990 h 10141"/>
                  <a:gd name="connsiteX306" fmla="*/ 7219 w 10000"/>
                  <a:gd name="connsiteY306" fmla="*/ 8977 h 10141"/>
                  <a:gd name="connsiteX307" fmla="*/ 7303 w 10000"/>
                  <a:gd name="connsiteY307" fmla="*/ 8952 h 10141"/>
                  <a:gd name="connsiteX308" fmla="*/ 7392 w 10000"/>
                  <a:gd name="connsiteY308" fmla="*/ 8939 h 10141"/>
                  <a:gd name="connsiteX309" fmla="*/ 7476 w 10000"/>
                  <a:gd name="connsiteY309" fmla="*/ 8914 h 10141"/>
                  <a:gd name="connsiteX310" fmla="*/ 7560 w 10000"/>
                  <a:gd name="connsiteY310" fmla="*/ 8889 h 10141"/>
                  <a:gd name="connsiteX311" fmla="*/ 7644 w 10000"/>
                  <a:gd name="connsiteY311" fmla="*/ 8876 h 10141"/>
                  <a:gd name="connsiteX312" fmla="*/ 7733 w 10000"/>
                  <a:gd name="connsiteY312" fmla="*/ 8851 h 10141"/>
                  <a:gd name="connsiteX313" fmla="*/ 7805 w 10000"/>
                  <a:gd name="connsiteY313" fmla="*/ 8838 h 10141"/>
                  <a:gd name="connsiteX314" fmla="*/ 7901 w 10000"/>
                  <a:gd name="connsiteY314" fmla="*/ 8813 h 10141"/>
                  <a:gd name="connsiteX315" fmla="*/ 7972 w 10000"/>
                  <a:gd name="connsiteY315" fmla="*/ 8800 h 10141"/>
                  <a:gd name="connsiteX316" fmla="*/ 8062 w 10000"/>
                  <a:gd name="connsiteY316" fmla="*/ 8775 h 10141"/>
                  <a:gd name="connsiteX317" fmla="*/ 8134 w 10000"/>
                  <a:gd name="connsiteY317" fmla="*/ 8749 h 10141"/>
                  <a:gd name="connsiteX318" fmla="*/ 8218 w 10000"/>
                  <a:gd name="connsiteY318" fmla="*/ 8743 h 10141"/>
                  <a:gd name="connsiteX319" fmla="*/ 8295 w 10000"/>
                  <a:gd name="connsiteY319" fmla="*/ 8718 h 10141"/>
                  <a:gd name="connsiteX320" fmla="*/ 8367 w 10000"/>
                  <a:gd name="connsiteY320" fmla="*/ 8705 h 10141"/>
                  <a:gd name="connsiteX321" fmla="*/ 8451 w 10000"/>
                  <a:gd name="connsiteY321" fmla="*/ 8680 h 10141"/>
                  <a:gd name="connsiteX322" fmla="*/ 8523 w 10000"/>
                  <a:gd name="connsiteY322" fmla="*/ 8667 h 10141"/>
                  <a:gd name="connsiteX323" fmla="*/ 8594 w 10000"/>
                  <a:gd name="connsiteY323" fmla="*/ 8642 h 10141"/>
                  <a:gd name="connsiteX324" fmla="*/ 8672 w 10000"/>
                  <a:gd name="connsiteY324" fmla="*/ 8617 h 10141"/>
                  <a:gd name="connsiteX325" fmla="*/ 8744 w 10000"/>
                  <a:gd name="connsiteY325" fmla="*/ 8604 h 10141"/>
                  <a:gd name="connsiteX326" fmla="*/ 8816 w 10000"/>
                  <a:gd name="connsiteY326" fmla="*/ 8579 h 10141"/>
                  <a:gd name="connsiteX327" fmla="*/ 8876 w 10000"/>
                  <a:gd name="connsiteY327" fmla="*/ 8566 h 10141"/>
                  <a:gd name="connsiteX328" fmla="*/ 8941 w 10000"/>
                  <a:gd name="connsiteY328" fmla="*/ 8541 h 10141"/>
                  <a:gd name="connsiteX329" fmla="*/ 9001 w 10000"/>
                  <a:gd name="connsiteY329" fmla="*/ 8515 h 10141"/>
                  <a:gd name="connsiteX330" fmla="*/ 9073 w 10000"/>
                  <a:gd name="connsiteY330" fmla="*/ 8503 h 10141"/>
                  <a:gd name="connsiteX331" fmla="*/ 9133 w 10000"/>
                  <a:gd name="connsiteY331" fmla="*/ 8477 h 10141"/>
                  <a:gd name="connsiteX332" fmla="*/ 9205 w 10000"/>
                  <a:gd name="connsiteY332" fmla="*/ 8465 h 10141"/>
                  <a:gd name="connsiteX333" fmla="*/ 9258 w 10000"/>
                  <a:gd name="connsiteY333" fmla="*/ 8452 h 10141"/>
                  <a:gd name="connsiteX334" fmla="*/ 9318 w 10000"/>
                  <a:gd name="connsiteY334" fmla="*/ 8427 h 10141"/>
                  <a:gd name="connsiteX335" fmla="*/ 9366 w 10000"/>
                  <a:gd name="connsiteY335" fmla="*/ 8414 h 10141"/>
                  <a:gd name="connsiteX336" fmla="*/ 9426 w 10000"/>
                  <a:gd name="connsiteY336" fmla="*/ 8408 h 10141"/>
                  <a:gd name="connsiteX337" fmla="*/ 9474 w 10000"/>
                  <a:gd name="connsiteY337" fmla="*/ 8383 h 10141"/>
                  <a:gd name="connsiteX338" fmla="*/ 9522 w 10000"/>
                  <a:gd name="connsiteY338" fmla="*/ 8370 h 10141"/>
                  <a:gd name="connsiteX339" fmla="*/ 9575 w 10000"/>
                  <a:gd name="connsiteY339" fmla="*/ 8357 h 10141"/>
                  <a:gd name="connsiteX340" fmla="*/ 9623 w 10000"/>
                  <a:gd name="connsiteY340" fmla="*/ 8345 h 10141"/>
                  <a:gd name="connsiteX341" fmla="*/ 9659 w 10000"/>
                  <a:gd name="connsiteY341" fmla="*/ 8332 h 10141"/>
                  <a:gd name="connsiteX342" fmla="*/ 9707 w 10000"/>
                  <a:gd name="connsiteY342" fmla="*/ 8319 h 10141"/>
                  <a:gd name="connsiteX343" fmla="*/ 9743 w 10000"/>
                  <a:gd name="connsiteY343" fmla="*/ 8307 h 10141"/>
                  <a:gd name="connsiteX344" fmla="*/ 9779 w 10000"/>
                  <a:gd name="connsiteY344" fmla="*/ 8294 h 10141"/>
                  <a:gd name="connsiteX345" fmla="*/ 9839 w 10000"/>
                  <a:gd name="connsiteY345" fmla="*/ 8281 h 10141"/>
                  <a:gd name="connsiteX346" fmla="*/ 9892 w 10000"/>
                  <a:gd name="connsiteY346" fmla="*/ 8269 h 10141"/>
                  <a:gd name="connsiteX347" fmla="*/ 9928 w 10000"/>
                  <a:gd name="connsiteY347" fmla="*/ 8243 h 10141"/>
                  <a:gd name="connsiteX348" fmla="*/ 9964 w 10000"/>
                  <a:gd name="connsiteY348" fmla="*/ 8231 h 10141"/>
                  <a:gd name="connsiteX349" fmla="*/ 9988 w 10000"/>
                  <a:gd name="connsiteY349" fmla="*/ 8231 h 10141"/>
                  <a:gd name="connsiteX350" fmla="*/ 10000 w 10000"/>
                  <a:gd name="connsiteY350" fmla="*/ 8231 h 10141"/>
                  <a:gd name="connsiteX351" fmla="*/ 9988 w 10000"/>
                  <a:gd name="connsiteY351" fmla="*/ 8218 h 10141"/>
                  <a:gd name="connsiteX352" fmla="*/ 9988 w 10000"/>
                  <a:gd name="connsiteY352" fmla="*/ 8206 h 10141"/>
                  <a:gd name="connsiteX353" fmla="*/ 9976 w 10000"/>
                  <a:gd name="connsiteY353" fmla="*/ 8180 h 10141"/>
                  <a:gd name="connsiteX354" fmla="*/ 9964 w 10000"/>
                  <a:gd name="connsiteY354" fmla="*/ 8155 h 10141"/>
                  <a:gd name="connsiteX355" fmla="*/ 9952 w 10000"/>
                  <a:gd name="connsiteY355" fmla="*/ 8104 h 10141"/>
                  <a:gd name="connsiteX356" fmla="*/ 9928 w 10000"/>
                  <a:gd name="connsiteY356" fmla="*/ 8060 h 10141"/>
                  <a:gd name="connsiteX357" fmla="*/ 9904 w 10000"/>
                  <a:gd name="connsiteY357" fmla="*/ 7997 h 10141"/>
                  <a:gd name="connsiteX358" fmla="*/ 9892 w 10000"/>
                  <a:gd name="connsiteY358" fmla="*/ 7921 h 10141"/>
                  <a:gd name="connsiteX359" fmla="*/ 9874 w 10000"/>
                  <a:gd name="connsiteY359" fmla="*/ 7883 h 10141"/>
                  <a:gd name="connsiteX360" fmla="*/ 9862 w 10000"/>
                  <a:gd name="connsiteY360" fmla="*/ 7832 h 10141"/>
                  <a:gd name="connsiteX361" fmla="*/ 9850 w 10000"/>
                  <a:gd name="connsiteY361" fmla="*/ 7794 h 10141"/>
                  <a:gd name="connsiteX362" fmla="*/ 9839 w 10000"/>
                  <a:gd name="connsiteY362" fmla="*/ 7756 h 10141"/>
                  <a:gd name="connsiteX363" fmla="*/ 9827 w 10000"/>
                  <a:gd name="connsiteY363" fmla="*/ 7700 h 10141"/>
                  <a:gd name="connsiteX364" fmla="*/ 9803 w 10000"/>
                  <a:gd name="connsiteY364" fmla="*/ 7662 h 10141"/>
                  <a:gd name="connsiteX365" fmla="*/ 9791 w 10000"/>
                  <a:gd name="connsiteY365" fmla="*/ 7611 h 10141"/>
                  <a:gd name="connsiteX366" fmla="*/ 9779 w 10000"/>
                  <a:gd name="connsiteY366" fmla="*/ 7560 h 10141"/>
                  <a:gd name="connsiteX367" fmla="*/ 9767 w 10000"/>
                  <a:gd name="connsiteY367" fmla="*/ 7510 h 10141"/>
                  <a:gd name="connsiteX368" fmla="*/ 9743 w 10000"/>
                  <a:gd name="connsiteY368" fmla="*/ 7459 h 10141"/>
                  <a:gd name="connsiteX369" fmla="*/ 9731 w 10000"/>
                  <a:gd name="connsiteY369" fmla="*/ 7402 h 10141"/>
                  <a:gd name="connsiteX370" fmla="*/ 9719 w 10000"/>
                  <a:gd name="connsiteY370" fmla="*/ 7352 h 10141"/>
                  <a:gd name="connsiteX371" fmla="*/ 9695 w 10000"/>
                  <a:gd name="connsiteY371" fmla="*/ 7288 h 10141"/>
                  <a:gd name="connsiteX372" fmla="*/ 9683 w 10000"/>
                  <a:gd name="connsiteY372" fmla="*/ 7225 h 10141"/>
                  <a:gd name="connsiteX373" fmla="*/ 9659 w 10000"/>
                  <a:gd name="connsiteY373" fmla="*/ 7175 h 10141"/>
                  <a:gd name="connsiteX374" fmla="*/ 9647 w 10000"/>
                  <a:gd name="connsiteY374" fmla="*/ 7111 h 10141"/>
                  <a:gd name="connsiteX375" fmla="*/ 9635 w 10000"/>
                  <a:gd name="connsiteY375" fmla="*/ 7042 h 10141"/>
                  <a:gd name="connsiteX376" fmla="*/ 9611 w 10000"/>
                  <a:gd name="connsiteY376" fmla="*/ 6978 h 10141"/>
                  <a:gd name="connsiteX377" fmla="*/ 9599 w 10000"/>
                  <a:gd name="connsiteY377" fmla="*/ 6915 h 10141"/>
                  <a:gd name="connsiteX378" fmla="*/ 9575 w 10000"/>
                  <a:gd name="connsiteY378" fmla="*/ 6839 h 10141"/>
                  <a:gd name="connsiteX379" fmla="*/ 9563 w 10000"/>
                  <a:gd name="connsiteY379" fmla="*/ 6776 h 10141"/>
                  <a:gd name="connsiteX380" fmla="*/ 9545 w 10000"/>
                  <a:gd name="connsiteY380" fmla="*/ 6706 h 10141"/>
                  <a:gd name="connsiteX381" fmla="*/ 9522 w 10000"/>
                  <a:gd name="connsiteY381" fmla="*/ 6631 h 10141"/>
                  <a:gd name="connsiteX382" fmla="*/ 9510 w 10000"/>
                  <a:gd name="connsiteY382" fmla="*/ 6567 h 10141"/>
                  <a:gd name="connsiteX383" fmla="*/ 9486 w 10000"/>
                  <a:gd name="connsiteY383" fmla="*/ 6491 h 10141"/>
                  <a:gd name="connsiteX384" fmla="*/ 9474 w 10000"/>
                  <a:gd name="connsiteY384" fmla="*/ 6422 h 10141"/>
                  <a:gd name="connsiteX385" fmla="*/ 9450 w 10000"/>
                  <a:gd name="connsiteY385" fmla="*/ 6346 h 10141"/>
                  <a:gd name="connsiteX386" fmla="*/ 9438 w 10000"/>
                  <a:gd name="connsiteY386" fmla="*/ 6283 h 10141"/>
                  <a:gd name="connsiteX387" fmla="*/ 9414 w 10000"/>
                  <a:gd name="connsiteY387" fmla="*/ 6194 h 10141"/>
                  <a:gd name="connsiteX388" fmla="*/ 9402 w 10000"/>
                  <a:gd name="connsiteY388" fmla="*/ 6131 h 10141"/>
                  <a:gd name="connsiteX389" fmla="*/ 9378 w 10000"/>
                  <a:gd name="connsiteY389" fmla="*/ 6061 h 10141"/>
                  <a:gd name="connsiteX390" fmla="*/ 9366 w 10000"/>
                  <a:gd name="connsiteY390" fmla="*/ 5985 h 10141"/>
                  <a:gd name="connsiteX391" fmla="*/ 9354 w 10000"/>
                  <a:gd name="connsiteY391" fmla="*/ 5897 h 10141"/>
                  <a:gd name="connsiteX392" fmla="*/ 9330 w 10000"/>
                  <a:gd name="connsiteY392" fmla="*/ 5821 h 10141"/>
                  <a:gd name="connsiteX393" fmla="*/ 9318 w 10000"/>
                  <a:gd name="connsiteY393" fmla="*/ 5751 h 10141"/>
                  <a:gd name="connsiteX394" fmla="*/ 9294 w 10000"/>
                  <a:gd name="connsiteY394" fmla="*/ 5663 h 10141"/>
                  <a:gd name="connsiteX395" fmla="*/ 9270 w 10000"/>
                  <a:gd name="connsiteY395" fmla="*/ 5587 h 10141"/>
                  <a:gd name="connsiteX396" fmla="*/ 9258 w 10000"/>
                  <a:gd name="connsiteY396" fmla="*/ 5511 h 10141"/>
                  <a:gd name="connsiteX397" fmla="*/ 9246 w 10000"/>
                  <a:gd name="connsiteY397" fmla="*/ 5429 h 10141"/>
                  <a:gd name="connsiteX398" fmla="*/ 9240 w 10000"/>
                  <a:gd name="connsiteY398" fmla="*/ 5353 h 10141"/>
                  <a:gd name="connsiteX399" fmla="*/ 9228 w 10000"/>
                  <a:gd name="connsiteY399" fmla="*/ 5264 h 10141"/>
                  <a:gd name="connsiteX400" fmla="*/ 9217 w 10000"/>
                  <a:gd name="connsiteY400" fmla="*/ 5188 h 10141"/>
                  <a:gd name="connsiteX401" fmla="*/ 9205 w 10000"/>
                  <a:gd name="connsiteY401" fmla="*/ 5113 h 10141"/>
                  <a:gd name="connsiteX402" fmla="*/ 9193 w 10000"/>
                  <a:gd name="connsiteY402" fmla="*/ 5043 h 10141"/>
                  <a:gd name="connsiteX403" fmla="*/ 9169 w 10000"/>
                  <a:gd name="connsiteY403" fmla="*/ 4954 h 10141"/>
                  <a:gd name="connsiteX404" fmla="*/ 9169 w 10000"/>
                  <a:gd name="connsiteY404" fmla="*/ 4879 h 10141"/>
                  <a:gd name="connsiteX405" fmla="*/ 9157 w 10000"/>
                  <a:gd name="connsiteY405" fmla="*/ 4803 h 10141"/>
                  <a:gd name="connsiteX406" fmla="*/ 9145 w 10000"/>
                  <a:gd name="connsiteY406" fmla="*/ 4720 h 10141"/>
                  <a:gd name="connsiteX407" fmla="*/ 9121 w 10000"/>
                  <a:gd name="connsiteY407" fmla="*/ 4644 h 10141"/>
                  <a:gd name="connsiteX408" fmla="*/ 9121 w 10000"/>
                  <a:gd name="connsiteY408" fmla="*/ 4556 h 10141"/>
                  <a:gd name="connsiteX409" fmla="*/ 9097 w 10000"/>
                  <a:gd name="connsiteY409" fmla="*/ 4480 h 10141"/>
                  <a:gd name="connsiteX410" fmla="*/ 9097 w 10000"/>
                  <a:gd name="connsiteY410" fmla="*/ 4410 h 10141"/>
                  <a:gd name="connsiteX411" fmla="*/ 9085 w 10000"/>
                  <a:gd name="connsiteY411" fmla="*/ 4322 h 10141"/>
                  <a:gd name="connsiteX412" fmla="*/ 9073 w 10000"/>
                  <a:gd name="connsiteY412" fmla="*/ 4246 h 10141"/>
                  <a:gd name="connsiteX413" fmla="*/ 9061 w 10000"/>
                  <a:gd name="connsiteY413" fmla="*/ 4170 h 10141"/>
                  <a:gd name="connsiteX414" fmla="*/ 9061 w 10000"/>
                  <a:gd name="connsiteY414" fmla="*/ 4113 h 10141"/>
                  <a:gd name="connsiteX415" fmla="*/ 9037 w 10000"/>
                  <a:gd name="connsiteY415" fmla="*/ 4025 h 10141"/>
                  <a:gd name="connsiteX416" fmla="*/ 9037 w 10000"/>
                  <a:gd name="connsiteY416" fmla="*/ 3949 h 10141"/>
                  <a:gd name="connsiteX417" fmla="*/ 9013 w 10000"/>
                  <a:gd name="connsiteY417" fmla="*/ 3873 h 10141"/>
                  <a:gd name="connsiteX418" fmla="*/ 9013 w 10000"/>
                  <a:gd name="connsiteY418" fmla="*/ 3797 h 10141"/>
                  <a:gd name="connsiteX419" fmla="*/ 9001 w 10000"/>
                  <a:gd name="connsiteY419" fmla="*/ 3727 h 10141"/>
                  <a:gd name="connsiteX420" fmla="*/ 8989 w 10000"/>
                  <a:gd name="connsiteY420" fmla="*/ 3664 h 10141"/>
                  <a:gd name="connsiteX421" fmla="*/ 8977 w 10000"/>
                  <a:gd name="connsiteY421" fmla="*/ 3588 h 10141"/>
                  <a:gd name="connsiteX422" fmla="*/ 8977 w 10000"/>
                  <a:gd name="connsiteY422" fmla="*/ 3525 h 10141"/>
                  <a:gd name="connsiteX423" fmla="*/ 8953 w 10000"/>
                  <a:gd name="connsiteY423" fmla="*/ 3449 h 10141"/>
                  <a:gd name="connsiteX424" fmla="*/ 8953 w 10000"/>
                  <a:gd name="connsiteY424" fmla="*/ 3379 h 10141"/>
                  <a:gd name="connsiteX425" fmla="*/ 8941 w 10000"/>
                  <a:gd name="connsiteY425" fmla="*/ 3316 h 10141"/>
                  <a:gd name="connsiteX426" fmla="*/ 8929 w 10000"/>
                  <a:gd name="connsiteY426" fmla="*/ 3240 h 10141"/>
                  <a:gd name="connsiteX427" fmla="*/ 8923 w 10000"/>
                  <a:gd name="connsiteY427" fmla="*/ 3177 h 10141"/>
                  <a:gd name="connsiteX428" fmla="*/ 8923 w 10000"/>
                  <a:gd name="connsiteY428" fmla="*/ 3120 h 10141"/>
                  <a:gd name="connsiteX429" fmla="*/ 8911 w 10000"/>
                  <a:gd name="connsiteY429" fmla="*/ 3057 h 10141"/>
                  <a:gd name="connsiteX430" fmla="*/ 8900 w 10000"/>
                  <a:gd name="connsiteY430" fmla="*/ 2994 h 10141"/>
                  <a:gd name="connsiteX431" fmla="*/ 8888 w 10000"/>
                  <a:gd name="connsiteY431" fmla="*/ 2930 h 10141"/>
                  <a:gd name="connsiteX432" fmla="*/ 8876 w 10000"/>
                  <a:gd name="connsiteY432" fmla="*/ 2867 h 10141"/>
                  <a:gd name="connsiteX433" fmla="*/ 8864 w 10000"/>
                  <a:gd name="connsiteY433" fmla="*/ 2804 h 10141"/>
                  <a:gd name="connsiteX434" fmla="*/ 8864 w 10000"/>
                  <a:gd name="connsiteY434" fmla="*/ 2760 h 10141"/>
                  <a:gd name="connsiteX435" fmla="*/ 8852 w 10000"/>
                  <a:gd name="connsiteY435" fmla="*/ 2696 h 10141"/>
                  <a:gd name="connsiteX436" fmla="*/ 8852 w 10000"/>
                  <a:gd name="connsiteY436" fmla="*/ 2633 h 10141"/>
                  <a:gd name="connsiteX437" fmla="*/ 8840 w 10000"/>
                  <a:gd name="connsiteY437" fmla="*/ 2582 h 10141"/>
                  <a:gd name="connsiteX438" fmla="*/ 8840 w 10000"/>
                  <a:gd name="connsiteY438" fmla="*/ 2532 h 10141"/>
                  <a:gd name="connsiteX439" fmla="*/ 8828 w 10000"/>
                  <a:gd name="connsiteY439" fmla="*/ 2469 h 10141"/>
                  <a:gd name="connsiteX440" fmla="*/ 8816 w 10000"/>
                  <a:gd name="connsiteY440" fmla="*/ 2424 h 10141"/>
                  <a:gd name="connsiteX441" fmla="*/ 8804 w 10000"/>
                  <a:gd name="connsiteY441" fmla="*/ 2374 h 10141"/>
                  <a:gd name="connsiteX442" fmla="*/ 8804 w 10000"/>
                  <a:gd name="connsiteY442" fmla="*/ 2323 h 10141"/>
                  <a:gd name="connsiteX443" fmla="*/ 8792 w 10000"/>
                  <a:gd name="connsiteY443" fmla="*/ 2273 h 10141"/>
                  <a:gd name="connsiteX444" fmla="*/ 8792 w 10000"/>
                  <a:gd name="connsiteY444" fmla="*/ 2222 h 10141"/>
                  <a:gd name="connsiteX445" fmla="*/ 8780 w 10000"/>
                  <a:gd name="connsiteY445" fmla="*/ 2171 h 10141"/>
                  <a:gd name="connsiteX446" fmla="*/ 8780 w 10000"/>
                  <a:gd name="connsiteY446" fmla="*/ 2133 h 10141"/>
                  <a:gd name="connsiteX447" fmla="*/ 8768 w 10000"/>
                  <a:gd name="connsiteY447" fmla="*/ 2102 h 10141"/>
                  <a:gd name="connsiteX448" fmla="*/ 8756 w 10000"/>
                  <a:gd name="connsiteY448" fmla="*/ 2051 h 10141"/>
                  <a:gd name="connsiteX449" fmla="*/ 8744 w 10000"/>
                  <a:gd name="connsiteY449" fmla="*/ 2013 h 10141"/>
                  <a:gd name="connsiteX450" fmla="*/ 8744 w 10000"/>
                  <a:gd name="connsiteY450" fmla="*/ 1975 h 10141"/>
                  <a:gd name="connsiteX451" fmla="*/ 8744 w 10000"/>
                  <a:gd name="connsiteY451" fmla="*/ 1937 h 10141"/>
                  <a:gd name="connsiteX452" fmla="*/ 8732 w 10000"/>
                  <a:gd name="connsiteY452" fmla="*/ 1899 h 10141"/>
                  <a:gd name="connsiteX453" fmla="*/ 8732 w 10000"/>
                  <a:gd name="connsiteY453" fmla="*/ 1874 h 10141"/>
                  <a:gd name="connsiteX454" fmla="*/ 8732 w 10000"/>
                  <a:gd name="connsiteY454" fmla="*/ 1849 h 10141"/>
                  <a:gd name="connsiteX455" fmla="*/ 8720 w 10000"/>
                  <a:gd name="connsiteY455" fmla="*/ 1792 h 10141"/>
                  <a:gd name="connsiteX456" fmla="*/ 8708 w 10000"/>
                  <a:gd name="connsiteY456" fmla="*/ 1741 h 10141"/>
                  <a:gd name="connsiteX457" fmla="*/ 8696 w 10000"/>
                  <a:gd name="connsiteY457" fmla="*/ 1691 h 10141"/>
                  <a:gd name="connsiteX458" fmla="*/ 8696 w 10000"/>
                  <a:gd name="connsiteY458" fmla="*/ 1665 h 10141"/>
                  <a:gd name="connsiteX459" fmla="*/ 8696 w 10000"/>
                  <a:gd name="connsiteY459" fmla="*/ 1615 h 10141"/>
                  <a:gd name="connsiteX460" fmla="*/ 8393 w 10000"/>
                  <a:gd name="connsiteY460" fmla="*/ 144 h 10141"/>
                  <a:gd name="connsiteX461" fmla="*/ 8028 w 10000"/>
                  <a:gd name="connsiteY461" fmla="*/ 595 h 10141"/>
                  <a:gd name="connsiteX462" fmla="*/ 8295 w 10000"/>
                  <a:gd name="connsiteY462" fmla="*/ 2222 h 10141"/>
                  <a:gd name="connsiteX463" fmla="*/ 8295 w 10000"/>
                  <a:gd name="connsiteY463" fmla="*/ 2235 h 10141"/>
                  <a:gd name="connsiteX464" fmla="*/ 8295 w 10000"/>
                  <a:gd name="connsiteY464" fmla="*/ 2285 h 10141"/>
                  <a:gd name="connsiteX465" fmla="*/ 8295 w 10000"/>
                  <a:gd name="connsiteY465" fmla="*/ 2311 h 10141"/>
                  <a:gd name="connsiteX466" fmla="*/ 8307 w 10000"/>
                  <a:gd name="connsiteY466" fmla="*/ 2361 h 10141"/>
                  <a:gd name="connsiteX467" fmla="*/ 8319 w 10000"/>
                  <a:gd name="connsiteY467" fmla="*/ 2399 h 10141"/>
                  <a:gd name="connsiteX468" fmla="*/ 8331 w 10000"/>
                  <a:gd name="connsiteY468" fmla="*/ 2456 h 10141"/>
                  <a:gd name="connsiteX469" fmla="*/ 8331 w 10000"/>
                  <a:gd name="connsiteY469" fmla="*/ 2519 h 10141"/>
                  <a:gd name="connsiteX470" fmla="*/ 8343 w 10000"/>
                  <a:gd name="connsiteY470" fmla="*/ 2582 h 10141"/>
                  <a:gd name="connsiteX471" fmla="*/ 8343 w 10000"/>
                  <a:gd name="connsiteY471" fmla="*/ 2620 h 10141"/>
                  <a:gd name="connsiteX472" fmla="*/ 8355 w 10000"/>
                  <a:gd name="connsiteY472" fmla="*/ 2658 h 10141"/>
                  <a:gd name="connsiteX473" fmla="*/ 8355 w 10000"/>
                  <a:gd name="connsiteY473" fmla="*/ 2696 h 10141"/>
                  <a:gd name="connsiteX474" fmla="*/ 8367 w 10000"/>
                  <a:gd name="connsiteY474" fmla="*/ 2734 h 10141"/>
                  <a:gd name="connsiteX475" fmla="*/ 8367 w 10000"/>
                  <a:gd name="connsiteY475" fmla="*/ 2785 h 10141"/>
                  <a:gd name="connsiteX476" fmla="*/ 8391 w 10000"/>
                  <a:gd name="connsiteY476" fmla="*/ 2817 h 10141"/>
                  <a:gd name="connsiteX477" fmla="*/ 8391 w 10000"/>
                  <a:gd name="connsiteY477" fmla="*/ 2854 h 10141"/>
                  <a:gd name="connsiteX478" fmla="*/ 8403 w 10000"/>
                  <a:gd name="connsiteY478" fmla="*/ 2905 h 10141"/>
                  <a:gd name="connsiteX479" fmla="*/ 8403 w 10000"/>
                  <a:gd name="connsiteY479" fmla="*/ 2943 h 10141"/>
                  <a:gd name="connsiteX480" fmla="*/ 8415 w 10000"/>
                  <a:gd name="connsiteY480" fmla="*/ 2994 h 10141"/>
                  <a:gd name="connsiteX481" fmla="*/ 8427 w 10000"/>
                  <a:gd name="connsiteY481" fmla="*/ 3044 h 10141"/>
                  <a:gd name="connsiteX482" fmla="*/ 8439 w 10000"/>
                  <a:gd name="connsiteY482" fmla="*/ 3107 h 10141"/>
                  <a:gd name="connsiteX483" fmla="*/ 8439 w 10000"/>
                  <a:gd name="connsiteY483" fmla="*/ 3152 h 10141"/>
                  <a:gd name="connsiteX484" fmla="*/ 8451 w 10000"/>
                  <a:gd name="connsiteY484" fmla="*/ 3202 h 10141"/>
                  <a:gd name="connsiteX485" fmla="*/ 8451 w 10000"/>
                  <a:gd name="connsiteY485" fmla="*/ 3240 h 10141"/>
                  <a:gd name="connsiteX486" fmla="*/ 8463 w 10000"/>
                  <a:gd name="connsiteY486" fmla="*/ 3304 h 10141"/>
                  <a:gd name="connsiteX487" fmla="*/ 8463 w 10000"/>
                  <a:gd name="connsiteY487" fmla="*/ 3354 h 10141"/>
                  <a:gd name="connsiteX488" fmla="*/ 8475 w 10000"/>
                  <a:gd name="connsiteY488" fmla="*/ 3417 h 10141"/>
                  <a:gd name="connsiteX489" fmla="*/ 8475 w 10000"/>
                  <a:gd name="connsiteY489" fmla="*/ 3474 h 10141"/>
                  <a:gd name="connsiteX490" fmla="*/ 8487 w 10000"/>
                  <a:gd name="connsiteY490" fmla="*/ 3525 h 10141"/>
                  <a:gd name="connsiteX491" fmla="*/ 8499 w 10000"/>
                  <a:gd name="connsiteY491" fmla="*/ 3588 h 10141"/>
                  <a:gd name="connsiteX492" fmla="*/ 8511 w 10000"/>
                  <a:gd name="connsiteY492" fmla="*/ 3651 h 10141"/>
                  <a:gd name="connsiteX493" fmla="*/ 8523 w 10000"/>
                  <a:gd name="connsiteY493" fmla="*/ 3715 h 10141"/>
                  <a:gd name="connsiteX494" fmla="*/ 8535 w 10000"/>
                  <a:gd name="connsiteY494" fmla="*/ 3765 h 10141"/>
                  <a:gd name="connsiteX495" fmla="*/ 8535 w 10000"/>
                  <a:gd name="connsiteY495" fmla="*/ 3822 h 10141"/>
                  <a:gd name="connsiteX496" fmla="*/ 8547 w 10000"/>
                  <a:gd name="connsiteY496" fmla="*/ 3885 h 10141"/>
                  <a:gd name="connsiteX497" fmla="*/ 8559 w 10000"/>
                  <a:gd name="connsiteY497" fmla="*/ 3961 h 10141"/>
                  <a:gd name="connsiteX498" fmla="*/ 8571 w 10000"/>
                  <a:gd name="connsiteY498" fmla="*/ 4025 h 10141"/>
                  <a:gd name="connsiteX499" fmla="*/ 8571 w 10000"/>
                  <a:gd name="connsiteY499" fmla="*/ 4088 h 10141"/>
                  <a:gd name="connsiteX500" fmla="*/ 8583 w 10000"/>
                  <a:gd name="connsiteY500" fmla="*/ 4145 h 10141"/>
                  <a:gd name="connsiteX501" fmla="*/ 8583 w 10000"/>
                  <a:gd name="connsiteY501" fmla="*/ 4208 h 10141"/>
                  <a:gd name="connsiteX502" fmla="*/ 8594 w 10000"/>
                  <a:gd name="connsiteY502" fmla="*/ 4284 h 10141"/>
                  <a:gd name="connsiteX503" fmla="*/ 8594 w 10000"/>
                  <a:gd name="connsiteY503" fmla="*/ 4360 h 10141"/>
                  <a:gd name="connsiteX504" fmla="*/ 8606 w 10000"/>
                  <a:gd name="connsiteY504" fmla="*/ 4423 h 10141"/>
                  <a:gd name="connsiteX505" fmla="*/ 8612 w 10000"/>
                  <a:gd name="connsiteY505" fmla="*/ 4493 h 10141"/>
                  <a:gd name="connsiteX506" fmla="*/ 8624 w 10000"/>
                  <a:gd name="connsiteY506" fmla="*/ 4556 h 10141"/>
                  <a:gd name="connsiteX507" fmla="*/ 8636 w 10000"/>
                  <a:gd name="connsiteY507" fmla="*/ 4632 h 10141"/>
                  <a:gd name="connsiteX508" fmla="*/ 8636 w 10000"/>
                  <a:gd name="connsiteY508" fmla="*/ 4695 h 10141"/>
                  <a:gd name="connsiteX509" fmla="*/ 8648 w 10000"/>
                  <a:gd name="connsiteY509" fmla="*/ 4771 h 10141"/>
                  <a:gd name="connsiteX510" fmla="*/ 8660 w 10000"/>
                  <a:gd name="connsiteY510" fmla="*/ 4841 h 10141"/>
                  <a:gd name="connsiteX511" fmla="*/ 8660 w 10000"/>
                  <a:gd name="connsiteY511" fmla="*/ 4916 h 10141"/>
                  <a:gd name="connsiteX512" fmla="*/ 8672 w 10000"/>
                  <a:gd name="connsiteY512" fmla="*/ 4980 h 10141"/>
                  <a:gd name="connsiteX513" fmla="*/ 8684 w 10000"/>
                  <a:gd name="connsiteY513" fmla="*/ 5056 h 10141"/>
                  <a:gd name="connsiteX514" fmla="*/ 8696 w 10000"/>
                  <a:gd name="connsiteY514" fmla="*/ 5125 h 10141"/>
                  <a:gd name="connsiteX515" fmla="*/ 8696 w 10000"/>
                  <a:gd name="connsiteY515" fmla="*/ 5201 h 10141"/>
                  <a:gd name="connsiteX516" fmla="*/ 8696 w 10000"/>
                  <a:gd name="connsiteY516" fmla="*/ 5264 h 10141"/>
                  <a:gd name="connsiteX517" fmla="*/ 8708 w 10000"/>
                  <a:gd name="connsiteY517" fmla="*/ 5340 h 10141"/>
                  <a:gd name="connsiteX518" fmla="*/ 8720 w 10000"/>
                  <a:gd name="connsiteY518" fmla="*/ 5416 h 10141"/>
                  <a:gd name="connsiteX519" fmla="*/ 8720 w 10000"/>
                  <a:gd name="connsiteY519" fmla="*/ 5473 h 10141"/>
                  <a:gd name="connsiteX520" fmla="*/ 8732 w 10000"/>
                  <a:gd name="connsiteY520" fmla="*/ 5549 h 10141"/>
                  <a:gd name="connsiteX521" fmla="*/ 8744 w 10000"/>
                  <a:gd name="connsiteY521" fmla="*/ 5625 h 10141"/>
                  <a:gd name="connsiteX522" fmla="*/ 8756 w 10000"/>
                  <a:gd name="connsiteY522" fmla="*/ 5701 h 10141"/>
                  <a:gd name="connsiteX523" fmla="*/ 8768 w 10000"/>
                  <a:gd name="connsiteY523" fmla="*/ 5751 h 10141"/>
                  <a:gd name="connsiteX524" fmla="*/ 8780 w 10000"/>
                  <a:gd name="connsiteY524" fmla="*/ 5821 h 10141"/>
                  <a:gd name="connsiteX525" fmla="*/ 8780 w 10000"/>
                  <a:gd name="connsiteY525" fmla="*/ 5884 h 10141"/>
                  <a:gd name="connsiteX526" fmla="*/ 8792 w 10000"/>
                  <a:gd name="connsiteY526" fmla="*/ 5960 h 10141"/>
                  <a:gd name="connsiteX527" fmla="*/ 8804 w 10000"/>
                  <a:gd name="connsiteY527" fmla="*/ 6011 h 10141"/>
                  <a:gd name="connsiteX528" fmla="*/ 8816 w 10000"/>
                  <a:gd name="connsiteY528" fmla="*/ 6087 h 10141"/>
                  <a:gd name="connsiteX529" fmla="*/ 8816 w 10000"/>
                  <a:gd name="connsiteY529" fmla="*/ 6144 h 10141"/>
                  <a:gd name="connsiteX530" fmla="*/ 8840 w 10000"/>
                  <a:gd name="connsiteY530" fmla="*/ 6207 h 10141"/>
                  <a:gd name="connsiteX531" fmla="*/ 8840 w 10000"/>
                  <a:gd name="connsiteY531" fmla="*/ 6270 h 10141"/>
                  <a:gd name="connsiteX532" fmla="*/ 8852 w 10000"/>
                  <a:gd name="connsiteY532" fmla="*/ 6333 h 10141"/>
                  <a:gd name="connsiteX533" fmla="*/ 8864 w 10000"/>
                  <a:gd name="connsiteY533" fmla="*/ 6397 h 10141"/>
                  <a:gd name="connsiteX534" fmla="*/ 8876 w 10000"/>
                  <a:gd name="connsiteY534" fmla="*/ 6453 h 10141"/>
                  <a:gd name="connsiteX535" fmla="*/ 8888 w 10000"/>
                  <a:gd name="connsiteY535" fmla="*/ 6517 h 10141"/>
                  <a:gd name="connsiteX536" fmla="*/ 8911 w 10000"/>
                  <a:gd name="connsiteY536" fmla="*/ 6567 h 10141"/>
                  <a:gd name="connsiteX537" fmla="*/ 8911 w 10000"/>
                  <a:gd name="connsiteY537" fmla="*/ 6631 h 10141"/>
                  <a:gd name="connsiteX538" fmla="*/ 8929 w 10000"/>
                  <a:gd name="connsiteY538" fmla="*/ 6694 h 10141"/>
                  <a:gd name="connsiteX539" fmla="*/ 8929 w 10000"/>
                  <a:gd name="connsiteY539" fmla="*/ 6744 h 10141"/>
                  <a:gd name="connsiteX540" fmla="*/ 8953 w 10000"/>
                  <a:gd name="connsiteY540" fmla="*/ 6789 h 10141"/>
                  <a:gd name="connsiteX541" fmla="*/ 8953 w 10000"/>
                  <a:gd name="connsiteY541" fmla="*/ 6839 h 10141"/>
                  <a:gd name="connsiteX542" fmla="*/ 8977 w 10000"/>
                  <a:gd name="connsiteY542" fmla="*/ 6903 h 10141"/>
                  <a:gd name="connsiteX543" fmla="*/ 8989 w 10000"/>
                  <a:gd name="connsiteY543" fmla="*/ 6953 h 10141"/>
                  <a:gd name="connsiteX544" fmla="*/ 9001 w 10000"/>
                  <a:gd name="connsiteY544" fmla="*/ 7004 h 10141"/>
                  <a:gd name="connsiteX545" fmla="*/ 9013 w 10000"/>
                  <a:gd name="connsiteY545" fmla="*/ 7054 h 10141"/>
                  <a:gd name="connsiteX546" fmla="*/ 9037 w 10000"/>
                  <a:gd name="connsiteY546" fmla="*/ 7099 h 10141"/>
                  <a:gd name="connsiteX547" fmla="*/ 9037 w 10000"/>
                  <a:gd name="connsiteY547" fmla="*/ 7137 h 10141"/>
                  <a:gd name="connsiteX548" fmla="*/ 9049 w 10000"/>
                  <a:gd name="connsiteY548" fmla="*/ 7187 h 10141"/>
                  <a:gd name="connsiteX549" fmla="*/ 9061 w 10000"/>
                  <a:gd name="connsiteY549" fmla="*/ 7238 h 10141"/>
                  <a:gd name="connsiteX550" fmla="*/ 9073 w 10000"/>
                  <a:gd name="connsiteY550" fmla="*/ 7276 h 10141"/>
                  <a:gd name="connsiteX551" fmla="*/ 9085 w 10000"/>
                  <a:gd name="connsiteY551" fmla="*/ 7326 h 10141"/>
                  <a:gd name="connsiteX552" fmla="*/ 9097 w 10000"/>
                  <a:gd name="connsiteY552" fmla="*/ 7364 h 10141"/>
                  <a:gd name="connsiteX553" fmla="*/ 9097 w 10000"/>
                  <a:gd name="connsiteY553" fmla="*/ 7402 h 10141"/>
                  <a:gd name="connsiteX554" fmla="*/ 9121 w 10000"/>
                  <a:gd name="connsiteY554" fmla="*/ 7447 h 10141"/>
                  <a:gd name="connsiteX555" fmla="*/ 9133 w 10000"/>
                  <a:gd name="connsiteY555" fmla="*/ 7510 h 10141"/>
                  <a:gd name="connsiteX556" fmla="*/ 9157 w 10000"/>
                  <a:gd name="connsiteY556" fmla="*/ 7586 h 10141"/>
                  <a:gd name="connsiteX557" fmla="*/ 9181 w 10000"/>
                  <a:gd name="connsiteY557" fmla="*/ 7636 h 10141"/>
                  <a:gd name="connsiteX558" fmla="*/ 9193 w 10000"/>
                  <a:gd name="connsiteY558" fmla="*/ 7700 h 10141"/>
                  <a:gd name="connsiteX559" fmla="*/ 9205 w 10000"/>
                  <a:gd name="connsiteY559" fmla="*/ 7750 h 10141"/>
                  <a:gd name="connsiteX560" fmla="*/ 9217 w 10000"/>
                  <a:gd name="connsiteY560" fmla="*/ 7794 h 10141"/>
                  <a:gd name="connsiteX561" fmla="*/ 9228 w 10000"/>
                  <a:gd name="connsiteY561" fmla="*/ 7820 h 10141"/>
                  <a:gd name="connsiteX562" fmla="*/ 9240 w 10000"/>
                  <a:gd name="connsiteY562" fmla="*/ 7870 h 10141"/>
                  <a:gd name="connsiteX563" fmla="*/ 9246 w 10000"/>
                  <a:gd name="connsiteY563" fmla="*/ 7908 h 10141"/>
                  <a:gd name="connsiteX564" fmla="*/ 9258 w 10000"/>
                  <a:gd name="connsiteY564" fmla="*/ 7921 h 10141"/>
                  <a:gd name="connsiteX565" fmla="*/ 9246 w 10000"/>
                  <a:gd name="connsiteY565" fmla="*/ 7921 h 10141"/>
                  <a:gd name="connsiteX566" fmla="*/ 9240 w 10000"/>
                  <a:gd name="connsiteY566" fmla="*/ 7921 h 10141"/>
                  <a:gd name="connsiteX567" fmla="*/ 9217 w 10000"/>
                  <a:gd name="connsiteY567" fmla="*/ 7934 h 10141"/>
                  <a:gd name="connsiteX568" fmla="*/ 9193 w 10000"/>
                  <a:gd name="connsiteY568" fmla="*/ 7946 h 10141"/>
                  <a:gd name="connsiteX569" fmla="*/ 9145 w 10000"/>
                  <a:gd name="connsiteY569" fmla="*/ 7946 h 10141"/>
                  <a:gd name="connsiteX570" fmla="*/ 9097 w 10000"/>
                  <a:gd name="connsiteY570" fmla="*/ 7971 h 10141"/>
                  <a:gd name="connsiteX571" fmla="*/ 9037 w 10000"/>
                  <a:gd name="connsiteY571" fmla="*/ 7997 h 10141"/>
                  <a:gd name="connsiteX572" fmla="*/ 8977 w 10000"/>
                  <a:gd name="connsiteY572" fmla="*/ 8009 h 10141"/>
                  <a:gd name="connsiteX573" fmla="*/ 8941 w 10000"/>
                  <a:gd name="connsiteY573" fmla="*/ 8022 h 10141"/>
                  <a:gd name="connsiteX574" fmla="*/ 8911 w 10000"/>
                  <a:gd name="connsiteY574" fmla="*/ 8035 h 10141"/>
                  <a:gd name="connsiteX575" fmla="*/ 8864 w 10000"/>
                  <a:gd name="connsiteY575" fmla="*/ 8035 h 10141"/>
                  <a:gd name="connsiteX576" fmla="*/ 8828 w 10000"/>
                  <a:gd name="connsiteY576" fmla="*/ 8047 h 10141"/>
                  <a:gd name="connsiteX577" fmla="*/ 8792 w 10000"/>
                  <a:gd name="connsiteY577" fmla="*/ 8060 h 10141"/>
                  <a:gd name="connsiteX578" fmla="*/ 8744 w 10000"/>
                  <a:gd name="connsiteY578" fmla="*/ 8073 h 10141"/>
                  <a:gd name="connsiteX579" fmla="*/ 8696 w 10000"/>
                  <a:gd name="connsiteY579" fmla="*/ 8085 h 10141"/>
                  <a:gd name="connsiteX580" fmla="*/ 8660 w 10000"/>
                  <a:gd name="connsiteY580" fmla="*/ 8104 h 10141"/>
                  <a:gd name="connsiteX581" fmla="*/ 8606 w 10000"/>
                  <a:gd name="connsiteY581" fmla="*/ 8117 h 10141"/>
                  <a:gd name="connsiteX582" fmla="*/ 8559 w 10000"/>
                  <a:gd name="connsiteY582" fmla="*/ 8130 h 10141"/>
                  <a:gd name="connsiteX583" fmla="*/ 8511 w 10000"/>
                  <a:gd name="connsiteY583" fmla="*/ 8142 h 10141"/>
                  <a:gd name="connsiteX584" fmla="*/ 8463 w 10000"/>
                  <a:gd name="connsiteY584" fmla="*/ 8168 h 10141"/>
                  <a:gd name="connsiteX585" fmla="*/ 8403 w 10000"/>
                  <a:gd name="connsiteY585" fmla="*/ 8180 h 10141"/>
                  <a:gd name="connsiteX586" fmla="*/ 8343 w 10000"/>
                  <a:gd name="connsiteY586" fmla="*/ 8193 h 10141"/>
                  <a:gd name="connsiteX587" fmla="*/ 8295 w 10000"/>
                  <a:gd name="connsiteY587" fmla="*/ 8206 h 10141"/>
                  <a:gd name="connsiteX588" fmla="*/ 8254 w 10000"/>
                  <a:gd name="connsiteY588" fmla="*/ 8231 h 10141"/>
                  <a:gd name="connsiteX589" fmla="*/ 8182 w 10000"/>
                  <a:gd name="connsiteY589" fmla="*/ 8243 h 10141"/>
                  <a:gd name="connsiteX590" fmla="*/ 8122 w 10000"/>
                  <a:gd name="connsiteY590" fmla="*/ 8256 h 10141"/>
                  <a:gd name="connsiteX591" fmla="*/ 8062 w 10000"/>
                  <a:gd name="connsiteY591" fmla="*/ 8269 h 10141"/>
                  <a:gd name="connsiteX592" fmla="*/ 8002 w 10000"/>
                  <a:gd name="connsiteY592" fmla="*/ 8294 h 10141"/>
                  <a:gd name="connsiteX593" fmla="*/ 7949 w 10000"/>
                  <a:gd name="connsiteY593" fmla="*/ 8307 h 10141"/>
                  <a:gd name="connsiteX594" fmla="*/ 7889 w 10000"/>
                  <a:gd name="connsiteY594" fmla="*/ 8319 h 10141"/>
                  <a:gd name="connsiteX595" fmla="*/ 7817 w 10000"/>
                  <a:gd name="connsiteY595" fmla="*/ 8345 h 10141"/>
                  <a:gd name="connsiteX596" fmla="*/ 7757 w 10000"/>
                  <a:gd name="connsiteY596" fmla="*/ 8357 h 10141"/>
                  <a:gd name="connsiteX597" fmla="*/ 7685 w 10000"/>
                  <a:gd name="connsiteY597" fmla="*/ 8370 h 10141"/>
                  <a:gd name="connsiteX598" fmla="*/ 7632 w 10000"/>
                  <a:gd name="connsiteY598" fmla="*/ 8395 h 10141"/>
                  <a:gd name="connsiteX599" fmla="*/ 7560 w 10000"/>
                  <a:gd name="connsiteY599" fmla="*/ 8408 h 10141"/>
                  <a:gd name="connsiteX600" fmla="*/ 7488 w 10000"/>
                  <a:gd name="connsiteY600" fmla="*/ 8414 h 10141"/>
                  <a:gd name="connsiteX601" fmla="*/ 7416 w 10000"/>
                  <a:gd name="connsiteY601" fmla="*/ 8427 h 10141"/>
                  <a:gd name="connsiteX602" fmla="*/ 7356 w 10000"/>
                  <a:gd name="connsiteY602" fmla="*/ 8452 h 10141"/>
                  <a:gd name="connsiteX603" fmla="*/ 7291 w 10000"/>
                  <a:gd name="connsiteY603" fmla="*/ 8465 h 10141"/>
                  <a:gd name="connsiteX604" fmla="*/ 7219 w 10000"/>
                  <a:gd name="connsiteY604" fmla="*/ 8490 h 10141"/>
                  <a:gd name="connsiteX605" fmla="*/ 7147 w 10000"/>
                  <a:gd name="connsiteY605" fmla="*/ 8503 h 10141"/>
                  <a:gd name="connsiteX606" fmla="*/ 7075 w 10000"/>
                  <a:gd name="connsiteY606" fmla="*/ 8515 h 10141"/>
                  <a:gd name="connsiteX607" fmla="*/ 7010 w 10000"/>
                  <a:gd name="connsiteY607" fmla="*/ 8528 h 10141"/>
                  <a:gd name="connsiteX608" fmla="*/ 6938 w 10000"/>
                  <a:gd name="connsiteY608" fmla="*/ 8553 h 10141"/>
                  <a:gd name="connsiteX609" fmla="*/ 6866 w 10000"/>
                  <a:gd name="connsiteY609" fmla="*/ 8566 h 10141"/>
                  <a:gd name="connsiteX610" fmla="*/ 6782 w 10000"/>
                  <a:gd name="connsiteY610" fmla="*/ 8579 h 10141"/>
                  <a:gd name="connsiteX611" fmla="*/ 6711 w 10000"/>
                  <a:gd name="connsiteY611" fmla="*/ 8591 h 10141"/>
                  <a:gd name="connsiteX612" fmla="*/ 6645 w 10000"/>
                  <a:gd name="connsiteY612" fmla="*/ 8604 h 10141"/>
                  <a:gd name="connsiteX613" fmla="*/ 6573 w 10000"/>
                  <a:gd name="connsiteY613" fmla="*/ 8617 h 10141"/>
                  <a:gd name="connsiteX614" fmla="*/ 6501 w 10000"/>
                  <a:gd name="connsiteY614" fmla="*/ 8629 h 10141"/>
                  <a:gd name="connsiteX615" fmla="*/ 6429 w 10000"/>
                  <a:gd name="connsiteY615" fmla="*/ 8655 h 10141"/>
                  <a:gd name="connsiteX616" fmla="*/ 6364 w 10000"/>
                  <a:gd name="connsiteY616" fmla="*/ 8667 h 10141"/>
                  <a:gd name="connsiteX617" fmla="*/ 6292 w 10000"/>
                  <a:gd name="connsiteY617" fmla="*/ 8680 h 10141"/>
                  <a:gd name="connsiteX618" fmla="*/ 6208 w 10000"/>
                  <a:gd name="connsiteY618" fmla="*/ 8693 h 10141"/>
                  <a:gd name="connsiteX619" fmla="*/ 6136 w 10000"/>
                  <a:gd name="connsiteY619" fmla="*/ 8705 h 10141"/>
                  <a:gd name="connsiteX620" fmla="*/ 6065 w 10000"/>
                  <a:gd name="connsiteY620" fmla="*/ 8718 h 10141"/>
                  <a:gd name="connsiteX621" fmla="*/ 5999 w 10000"/>
                  <a:gd name="connsiteY621" fmla="*/ 8731 h 10141"/>
                  <a:gd name="connsiteX622" fmla="*/ 5927 w 10000"/>
                  <a:gd name="connsiteY622" fmla="*/ 8743 h 10141"/>
                  <a:gd name="connsiteX623" fmla="*/ 5843 w 10000"/>
                  <a:gd name="connsiteY623" fmla="*/ 8743 h 10141"/>
                  <a:gd name="connsiteX624" fmla="*/ 5772 w 10000"/>
                  <a:gd name="connsiteY624" fmla="*/ 8749 h 10141"/>
                  <a:gd name="connsiteX625" fmla="*/ 5706 w 10000"/>
                  <a:gd name="connsiteY625" fmla="*/ 8762 h 10141"/>
                  <a:gd name="connsiteX626" fmla="*/ 5634 w 10000"/>
                  <a:gd name="connsiteY626" fmla="*/ 8775 h 10141"/>
                  <a:gd name="connsiteX627" fmla="*/ 5550 w 10000"/>
                  <a:gd name="connsiteY627" fmla="*/ 8787 h 10141"/>
                  <a:gd name="connsiteX628" fmla="*/ 5478 w 10000"/>
                  <a:gd name="connsiteY628" fmla="*/ 8813 h 10141"/>
                  <a:gd name="connsiteX629" fmla="*/ 5413 w 10000"/>
                  <a:gd name="connsiteY629" fmla="*/ 8825 h 10141"/>
                  <a:gd name="connsiteX630" fmla="*/ 5329 w 10000"/>
                  <a:gd name="connsiteY630" fmla="*/ 8838 h 10141"/>
                  <a:gd name="connsiteX631" fmla="*/ 5257 w 10000"/>
                  <a:gd name="connsiteY631" fmla="*/ 8851 h 10141"/>
                  <a:gd name="connsiteX632" fmla="*/ 5185 w 10000"/>
                  <a:gd name="connsiteY632" fmla="*/ 8863 h 10141"/>
                  <a:gd name="connsiteX633" fmla="*/ 5114 w 10000"/>
                  <a:gd name="connsiteY633" fmla="*/ 8876 h 10141"/>
                  <a:gd name="connsiteX634" fmla="*/ 5036 w 10000"/>
                  <a:gd name="connsiteY634" fmla="*/ 8889 h 10141"/>
                  <a:gd name="connsiteX635" fmla="*/ 4964 w 10000"/>
                  <a:gd name="connsiteY635" fmla="*/ 8901 h 10141"/>
                  <a:gd name="connsiteX636" fmla="*/ 4892 w 10000"/>
                  <a:gd name="connsiteY636" fmla="*/ 8927 h 10141"/>
                  <a:gd name="connsiteX637" fmla="*/ 4821 w 10000"/>
                  <a:gd name="connsiteY637" fmla="*/ 8939 h 10141"/>
                  <a:gd name="connsiteX638" fmla="*/ 4755 w 10000"/>
                  <a:gd name="connsiteY638" fmla="*/ 8952 h 10141"/>
                  <a:gd name="connsiteX639" fmla="*/ 4671 w 10000"/>
                  <a:gd name="connsiteY639" fmla="*/ 8965 h 10141"/>
                  <a:gd name="connsiteX640" fmla="*/ 4599 w 10000"/>
                  <a:gd name="connsiteY640" fmla="*/ 8977 h 10141"/>
                  <a:gd name="connsiteX641" fmla="*/ 4528 w 10000"/>
                  <a:gd name="connsiteY641" fmla="*/ 8990 h 10141"/>
                  <a:gd name="connsiteX642" fmla="*/ 4462 w 10000"/>
                  <a:gd name="connsiteY642" fmla="*/ 9002 h 10141"/>
                  <a:gd name="connsiteX643" fmla="*/ 4390 w 10000"/>
                  <a:gd name="connsiteY643" fmla="*/ 9015 h 10141"/>
                  <a:gd name="connsiteX644" fmla="*/ 4330 w 10000"/>
                  <a:gd name="connsiteY644" fmla="*/ 9040 h 10141"/>
                  <a:gd name="connsiteX645" fmla="*/ 4258 w 10000"/>
                  <a:gd name="connsiteY645" fmla="*/ 9053 h 10141"/>
                  <a:gd name="connsiteX646" fmla="*/ 4187 w 10000"/>
                  <a:gd name="connsiteY646" fmla="*/ 9066 h 10141"/>
                  <a:gd name="connsiteX647" fmla="*/ 4121 w 10000"/>
                  <a:gd name="connsiteY647" fmla="*/ 9078 h 10141"/>
                  <a:gd name="connsiteX648" fmla="*/ 4061 w 10000"/>
                  <a:gd name="connsiteY648" fmla="*/ 9097 h 10141"/>
                  <a:gd name="connsiteX649" fmla="*/ 3989 w 10000"/>
                  <a:gd name="connsiteY649" fmla="*/ 9110 h 10141"/>
                  <a:gd name="connsiteX650" fmla="*/ 3929 w 10000"/>
                  <a:gd name="connsiteY650" fmla="*/ 9123 h 10141"/>
                  <a:gd name="connsiteX651" fmla="*/ 3870 w 10000"/>
                  <a:gd name="connsiteY651" fmla="*/ 9135 h 10141"/>
                  <a:gd name="connsiteX652" fmla="*/ 3816 w 10000"/>
                  <a:gd name="connsiteY652" fmla="*/ 9148 h 10141"/>
                  <a:gd name="connsiteX653" fmla="*/ 3744 w 10000"/>
                  <a:gd name="connsiteY653" fmla="*/ 9161 h 10141"/>
                  <a:gd name="connsiteX654" fmla="*/ 3684 w 10000"/>
                  <a:gd name="connsiteY654" fmla="*/ 9173 h 10141"/>
                  <a:gd name="connsiteX655" fmla="*/ 3624 w 10000"/>
                  <a:gd name="connsiteY655" fmla="*/ 9186 h 10141"/>
                  <a:gd name="connsiteX656" fmla="*/ 3577 w 10000"/>
                  <a:gd name="connsiteY656" fmla="*/ 9199 h 10141"/>
                  <a:gd name="connsiteX657" fmla="*/ 3523 w 10000"/>
                  <a:gd name="connsiteY657" fmla="*/ 9211 h 10141"/>
                  <a:gd name="connsiteX658" fmla="*/ 3463 w 10000"/>
                  <a:gd name="connsiteY658" fmla="*/ 9224 h 10141"/>
                  <a:gd name="connsiteX659" fmla="*/ 3415 w 10000"/>
                  <a:gd name="connsiteY659" fmla="*/ 9237 h 10141"/>
                  <a:gd name="connsiteX660" fmla="*/ 3367 w 10000"/>
                  <a:gd name="connsiteY660" fmla="*/ 9249 h 10141"/>
                  <a:gd name="connsiteX661" fmla="*/ 3307 w 10000"/>
                  <a:gd name="connsiteY661" fmla="*/ 9262 h 10141"/>
                  <a:gd name="connsiteX662" fmla="*/ 3260 w 10000"/>
                  <a:gd name="connsiteY662" fmla="*/ 9274 h 10141"/>
                  <a:gd name="connsiteX663" fmla="*/ 3212 w 10000"/>
                  <a:gd name="connsiteY663" fmla="*/ 9274 h 10141"/>
                  <a:gd name="connsiteX664" fmla="*/ 3182 w 10000"/>
                  <a:gd name="connsiteY664" fmla="*/ 9287 h 10141"/>
                  <a:gd name="connsiteX665" fmla="*/ 3134 w 10000"/>
                  <a:gd name="connsiteY665" fmla="*/ 9300 h 10141"/>
                  <a:gd name="connsiteX666" fmla="*/ 3086 w 10000"/>
                  <a:gd name="connsiteY666" fmla="*/ 9312 h 10141"/>
                  <a:gd name="connsiteX667" fmla="*/ 3050 w 10000"/>
                  <a:gd name="connsiteY667" fmla="*/ 9325 h 10141"/>
                  <a:gd name="connsiteX668" fmla="*/ 3014 w 10000"/>
                  <a:gd name="connsiteY668" fmla="*/ 9338 h 10141"/>
                  <a:gd name="connsiteX669" fmla="*/ 2978 w 10000"/>
                  <a:gd name="connsiteY669" fmla="*/ 9338 h 10141"/>
                  <a:gd name="connsiteX670" fmla="*/ 2943 w 10000"/>
                  <a:gd name="connsiteY670" fmla="*/ 9350 h 10141"/>
                  <a:gd name="connsiteX671" fmla="*/ 2907 w 10000"/>
                  <a:gd name="connsiteY671" fmla="*/ 9350 h 10141"/>
                  <a:gd name="connsiteX672" fmla="*/ 2889 w 10000"/>
                  <a:gd name="connsiteY672" fmla="*/ 9363 h 10141"/>
                  <a:gd name="connsiteX673" fmla="*/ 2829 w 10000"/>
                  <a:gd name="connsiteY673" fmla="*/ 9376 h 10141"/>
                  <a:gd name="connsiteX674" fmla="*/ 2793 w 10000"/>
                  <a:gd name="connsiteY674" fmla="*/ 9388 h 10141"/>
                  <a:gd name="connsiteX675" fmla="*/ 2757 w 10000"/>
                  <a:gd name="connsiteY675" fmla="*/ 9401 h 10141"/>
                  <a:gd name="connsiteX676" fmla="*/ 2733 w 10000"/>
                  <a:gd name="connsiteY676" fmla="*/ 9401 h 10141"/>
                  <a:gd name="connsiteX677" fmla="*/ 2709 w 10000"/>
                  <a:gd name="connsiteY677" fmla="*/ 9407 h 10141"/>
                  <a:gd name="connsiteX678" fmla="*/ 2709 w 10000"/>
                  <a:gd name="connsiteY678" fmla="*/ 9407 h 10141"/>
                  <a:gd name="connsiteX679" fmla="*/ 2709 w 10000"/>
                  <a:gd name="connsiteY679" fmla="*/ 9401 h 10141"/>
                  <a:gd name="connsiteX680" fmla="*/ 2697 w 10000"/>
                  <a:gd name="connsiteY680" fmla="*/ 9363 h 10141"/>
                  <a:gd name="connsiteX681" fmla="*/ 2697 w 10000"/>
                  <a:gd name="connsiteY681" fmla="*/ 9312 h 10141"/>
                  <a:gd name="connsiteX682" fmla="*/ 2685 w 10000"/>
                  <a:gd name="connsiteY682" fmla="*/ 9287 h 10141"/>
                  <a:gd name="connsiteX683" fmla="*/ 2685 w 10000"/>
                  <a:gd name="connsiteY683" fmla="*/ 9237 h 10141"/>
                  <a:gd name="connsiteX684" fmla="*/ 2685 w 10000"/>
                  <a:gd name="connsiteY684" fmla="*/ 9199 h 10141"/>
                  <a:gd name="connsiteX685" fmla="*/ 2673 w 10000"/>
                  <a:gd name="connsiteY685" fmla="*/ 9123 h 10141"/>
                  <a:gd name="connsiteX686" fmla="*/ 2661 w 10000"/>
                  <a:gd name="connsiteY686" fmla="*/ 9078 h 10141"/>
                  <a:gd name="connsiteX687" fmla="*/ 2661 w 10000"/>
                  <a:gd name="connsiteY687" fmla="*/ 9028 h 10141"/>
                  <a:gd name="connsiteX688" fmla="*/ 2650 w 10000"/>
                  <a:gd name="connsiteY688" fmla="*/ 9002 h 10141"/>
                  <a:gd name="connsiteX689" fmla="*/ 2650 w 10000"/>
                  <a:gd name="connsiteY689" fmla="*/ 8965 h 10141"/>
                  <a:gd name="connsiteX690" fmla="*/ 2650 w 10000"/>
                  <a:gd name="connsiteY690" fmla="*/ 8927 h 10141"/>
                  <a:gd name="connsiteX691" fmla="*/ 2638 w 10000"/>
                  <a:gd name="connsiteY691" fmla="*/ 8876 h 10141"/>
                  <a:gd name="connsiteX692" fmla="*/ 2626 w 10000"/>
                  <a:gd name="connsiteY692" fmla="*/ 8838 h 10141"/>
                  <a:gd name="connsiteX693" fmla="*/ 2626 w 10000"/>
                  <a:gd name="connsiteY693" fmla="*/ 8800 h 10141"/>
                  <a:gd name="connsiteX694" fmla="*/ 2614 w 10000"/>
                  <a:gd name="connsiteY694" fmla="*/ 8762 h 10141"/>
                  <a:gd name="connsiteX695" fmla="*/ 2602 w 10000"/>
                  <a:gd name="connsiteY695" fmla="*/ 8718 h 10141"/>
                  <a:gd name="connsiteX696" fmla="*/ 2602 w 10000"/>
                  <a:gd name="connsiteY696" fmla="*/ 8680 h 10141"/>
                  <a:gd name="connsiteX697" fmla="*/ 2590 w 10000"/>
                  <a:gd name="connsiteY697" fmla="*/ 8629 h 10141"/>
                  <a:gd name="connsiteX698" fmla="*/ 2590 w 10000"/>
                  <a:gd name="connsiteY698" fmla="*/ 8579 h 10141"/>
                  <a:gd name="connsiteX699" fmla="*/ 2578 w 10000"/>
                  <a:gd name="connsiteY699" fmla="*/ 8515 h 10141"/>
                  <a:gd name="connsiteX700" fmla="*/ 2572 w 10000"/>
                  <a:gd name="connsiteY700" fmla="*/ 8465 h 10141"/>
                  <a:gd name="connsiteX701" fmla="*/ 2560 w 10000"/>
                  <a:gd name="connsiteY701" fmla="*/ 8414 h 10141"/>
                  <a:gd name="connsiteX702" fmla="*/ 2548 w 10000"/>
                  <a:gd name="connsiteY702" fmla="*/ 8370 h 10141"/>
                  <a:gd name="connsiteX703" fmla="*/ 2536 w 10000"/>
                  <a:gd name="connsiteY703" fmla="*/ 8307 h 10141"/>
                  <a:gd name="connsiteX704" fmla="*/ 2536 w 10000"/>
                  <a:gd name="connsiteY704" fmla="*/ 8256 h 10141"/>
                  <a:gd name="connsiteX705" fmla="*/ 2524 w 10000"/>
                  <a:gd name="connsiteY705" fmla="*/ 8193 h 10141"/>
                  <a:gd name="connsiteX706" fmla="*/ 2512 w 10000"/>
                  <a:gd name="connsiteY706" fmla="*/ 8142 h 10141"/>
                  <a:gd name="connsiteX707" fmla="*/ 2488 w 10000"/>
                  <a:gd name="connsiteY707" fmla="*/ 8073 h 10141"/>
                  <a:gd name="connsiteX708" fmla="*/ 2476 w 10000"/>
                  <a:gd name="connsiteY708" fmla="*/ 8022 h 10141"/>
                  <a:gd name="connsiteX709" fmla="*/ 2464 w 10000"/>
                  <a:gd name="connsiteY709" fmla="*/ 7946 h 10141"/>
                  <a:gd name="connsiteX710" fmla="*/ 2452 w 10000"/>
                  <a:gd name="connsiteY710" fmla="*/ 7896 h 10141"/>
                  <a:gd name="connsiteX711" fmla="*/ 2440 w 10000"/>
                  <a:gd name="connsiteY711" fmla="*/ 7820 h 10141"/>
                  <a:gd name="connsiteX712" fmla="*/ 2428 w 10000"/>
                  <a:gd name="connsiteY712" fmla="*/ 7756 h 10141"/>
                  <a:gd name="connsiteX713" fmla="*/ 2416 w 10000"/>
                  <a:gd name="connsiteY713" fmla="*/ 7687 h 10141"/>
                  <a:gd name="connsiteX714" fmla="*/ 2404 w 10000"/>
                  <a:gd name="connsiteY714" fmla="*/ 7624 h 10141"/>
                  <a:gd name="connsiteX715" fmla="*/ 2380 w 10000"/>
                  <a:gd name="connsiteY715" fmla="*/ 7548 h 10141"/>
                  <a:gd name="connsiteX716" fmla="*/ 2356 w 10000"/>
                  <a:gd name="connsiteY716" fmla="*/ 7484 h 10141"/>
                  <a:gd name="connsiteX717" fmla="*/ 2344 w 10000"/>
                  <a:gd name="connsiteY717" fmla="*/ 7415 h 10141"/>
                  <a:gd name="connsiteX718" fmla="*/ 2333 w 10000"/>
                  <a:gd name="connsiteY718" fmla="*/ 7339 h 10141"/>
                  <a:gd name="connsiteX719" fmla="*/ 2309 w 10000"/>
                  <a:gd name="connsiteY719" fmla="*/ 7263 h 10141"/>
                  <a:gd name="connsiteX720" fmla="*/ 2297 w 10000"/>
                  <a:gd name="connsiteY720" fmla="*/ 7187 h 10141"/>
                  <a:gd name="connsiteX721" fmla="*/ 2273 w 10000"/>
                  <a:gd name="connsiteY721" fmla="*/ 7111 h 10141"/>
                  <a:gd name="connsiteX722" fmla="*/ 2261 w 10000"/>
                  <a:gd name="connsiteY722" fmla="*/ 7042 h 10141"/>
                  <a:gd name="connsiteX723" fmla="*/ 2243 w 10000"/>
                  <a:gd name="connsiteY723" fmla="*/ 6966 h 10141"/>
                  <a:gd name="connsiteX724" fmla="*/ 2219 w 10000"/>
                  <a:gd name="connsiteY724" fmla="*/ 6877 h 10141"/>
                  <a:gd name="connsiteX725" fmla="*/ 2195 w 10000"/>
                  <a:gd name="connsiteY725" fmla="*/ 6801 h 10141"/>
                  <a:gd name="connsiteX726" fmla="*/ 2171 w 10000"/>
                  <a:gd name="connsiteY726" fmla="*/ 6732 h 10141"/>
                  <a:gd name="connsiteX727" fmla="*/ 2147 w 10000"/>
                  <a:gd name="connsiteY727" fmla="*/ 6643 h 10141"/>
                  <a:gd name="connsiteX728" fmla="*/ 2135 w 10000"/>
                  <a:gd name="connsiteY728" fmla="*/ 6567 h 10141"/>
                  <a:gd name="connsiteX729" fmla="*/ 2111 w 10000"/>
                  <a:gd name="connsiteY729" fmla="*/ 6479 h 10141"/>
                  <a:gd name="connsiteX730" fmla="*/ 2087 w 10000"/>
                  <a:gd name="connsiteY730" fmla="*/ 6409 h 10141"/>
                  <a:gd name="connsiteX731" fmla="*/ 2051 w 10000"/>
                  <a:gd name="connsiteY731" fmla="*/ 6308 h 10141"/>
                  <a:gd name="connsiteX732" fmla="*/ 2028 w 10000"/>
                  <a:gd name="connsiteY732" fmla="*/ 6219 h 10141"/>
                  <a:gd name="connsiteX733" fmla="*/ 2004 w 10000"/>
                  <a:gd name="connsiteY733" fmla="*/ 6131 h 10141"/>
                  <a:gd name="connsiteX734" fmla="*/ 1980 w 10000"/>
                  <a:gd name="connsiteY734" fmla="*/ 6049 h 10141"/>
                  <a:gd name="connsiteX735" fmla="*/ 1944 w 10000"/>
                  <a:gd name="connsiteY735" fmla="*/ 5947 h 10141"/>
                  <a:gd name="connsiteX736" fmla="*/ 1926 w 10000"/>
                  <a:gd name="connsiteY736" fmla="*/ 5859 h 10141"/>
                  <a:gd name="connsiteX737" fmla="*/ 1902 w 10000"/>
                  <a:gd name="connsiteY737" fmla="*/ 5764 h 10141"/>
                  <a:gd name="connsiteX738" fmla="*/ 1878 w 10000"/>
                  <a:gd name="connsiteY738" fmla="*/ 5675 h 10141"/>
                  <a:gd name="connsiteX739" fmla="*/ 1854 w 10000"/>
                  <a:gd name="connsiteY739" fmla="*/ 5574 h 10141"/>
                  <a:gd name="connsiteX740" fmla="*/ 1818 w 10000"/>
                  <a:gd name="connsiteY740" fmla="*/ 5473 h 10141"/>
                  <a:gd name="connsiteX741" fmla="*/ 1794 w 10000"/>
                  <a:gd name="connsiteY741" fmla="*/ 5378 h 10141"/>
                  <a:gd name="connsiteX742" fmla="*/ 1770 w 10000"/>
                  <a:gd name="connsiteY742" fmla="*/ 5277 h 10141"/>
                  <a:gd name="connsiteX743" fmla="*/ 1734 w 10000"/>
                  <a:gd name="connsiteY743" fmla="*/ 5176 h 10141"/>
                  <a:gd name="connsiteX744" fmla="*/ 1711 w 10000"/>
                  <a:gd name="connsiteY744" fmla="*/ 5081 h 10141"/>
                  <a:gd name="connsiteX745" fmla="*/ 1675 w 10000"/>
                  <a:gd name="connsiteY745" fmla="*/ 4980 h 10141"/>
                  <a:gd name="connsiteX746" fmla="*/ 1651 w 10000"/>
                  <a:gd name="connsiteY746" fmla="*/ 4879 h 10141"/>
                  <a:gd name="connsiteX747" fmla="*/ 1615 w 10000"/>
                  <a:gd name="connsiteY747" fmla="*/ 4777 h 10141"/>
                  <a:gd name="connsiteX748" fmla="*/ 1597 w 10000"/>
                  <a:gd name="connsiteY748" fmla="*/ 4670 h 10141"/>
                  <a:gd name="connsiteX749" fmla="*/ 1561 w 10000"/>
                  <a:gd name="connsiteY749" fmla="*/ 4569 h 10141"/>
                  <a:gd name="connsiteX750" fmla="*/ 1537 w 10000"/>
                  <a:gd name="connsiteY750" fmla="*/ 4467 h 10141"/>
                  <a:gd name="connsiteX751" fmla="*/ 1501 w 10000"/>
                  <a:gd name="connsiteY751" fmla="*/ 4372 h 10141"/>
                  <a:gd name="connsiteX752" fmla="*/ 1477 w 10000"/>
                  <a:gd name="connsiteY752" fmla="*/ 4259 h 10141"/>
                  <a:gd name="connsiteX753" fmla="*/ 1441 w 10000"/>
                  <a:gd name="connsiteY753" fmla="*/ 4157 h 10141"/>
                  <a:gd name="connsiteX754" fmla="*/ 1417 w 10000"/>
                  <a:gd name="connsiteY754" fmla="*/ 4063 h 10141"/>
                  <a:gd name="connsiteX755" fmla="*/ 1394 w 10000"/>
                  <a:gd name="connsiteY755" fmla="*/ 3961 h 10141"/>
                  <a:gd name="connsiteX756" fmla="*/ 1370 w 10000"/>
                  <a:gd name="connsiteY756" fmla="*/ 3860 h 10141"/>
                  <a:gd name="connsiteX757" fmla="*/ 1334 w 10000"/>
                  <a:gd name="connsiteY757" fmla="*/ 3765 h 10141"/>
                  <a:gd name="connsiteX758" fmla="*/ 1310 w 10000"/>
                  <a:gd name="connsiteY758" fmla="*/ 3664 h 10141"/>
                  <a:gd name="connsiteX759" fmla="*/ 1280 w 10000"/>
                  <a:gd name="connsiteY759" fmla="*/ 3563 h 10141"/>
                  <a:gd name="connsiteX760" fmla="*/ 1256 w 10000"/>
                  <a:gd name="connsiteY760" fmla="*/ 3462 h 10141"/>
                  <a:gd name="connsiteX761" fmla="*/ 1232 w 10000"/>
                  <a:gd name="connsiteY761" fmla="*/ 3379 h 10141"/>
                  <a:gd name="connsiteX762" fmla="*/ 1208 w 10000"/>
                  <a:gd name="connsiteY762" fmla="*/ 3291 h 10141"/>
                  <a:gd name="connsiteX763" fmla="*/ 1172 w 10000"/>
                  <a:gd name="connsiteY763" fmla="*/ 3190 h 10141"/>
                  <a:gd name="connsiteX764" fmla="*/ 1148 w 10000"/>
                  <a:gd name="connsiteY764" fmla="*/ 3095 h 10141"/>
                  <a:gd name="connsiteX765" fmla="*/ 1124 w 10000"/>
                  <a:gd name="connsiteY765" fmla="*/ 2994 h 10141"/>
                  <a:gd name="connsiteX766" fmla="*/ 1100 w 10000"/>
                  <a:gd name="connsiteY766" fmla="*/ 2918 h 10141"/>
                  <a:gd name="connsiteX767" fmla="*/ 1077 w 10000"/>
                  <a:gd name="connsiteY767" fmla="*/ 2817 h 10141"/>
                  <a:gd name="connsiteX768" fmla="*/ 1041 w 10000"/>
                  <a:gd name="connsiteY768" fmla="*/ 2734 h 10141"/>
                  <a:gd name="connsiteX769" fmla="*/ 1029 w 10000"/>
                  <a:gd name="connsiteY769" fmla="*/ 2658 h 10141"/>
                  <a:gd name="connsiteX770" fmla="*/ 1005 w 10000"/>
                  <a:gd name="connsiteY770" fmla="*/ 2582 h 10141"/>
                  <a:gd name="connsiteX771" fmla="*/ 981 w 10000"/>
                  <a:gd name="connsiteY771" fmla="*/ 2507 h 10141"/>
                  <a:gd name="connsiteX772" fmla="*/ 963 w 10000"/>
                  <a:gd name="connsiteY772" fmla="*/ 2424 h 10141"/>
                  <a:gd name="connsiteX773" fmla="*/ 951 w 10000"/>
                  <a:gd name="connsiteY773" fmla="*/ 2348 h 10141"/>
                  <a:gd name="connsiteX774" fmla="*/ 927 w 10000"/>
                  <a:gd name="connsiteY774" fmla="*/ 2285 h 10141"/>
                  <a:gd name="connsiteX775" fmla="*/ 903 w 10000"/>
                  <a:gd name="connsiteY775" fmla="*/ 2209 h 10141"/>
                  <a:gd name="connsiteX776" fmla="*/ 891 w 10000"/>
                  <a:gd name="connsiteY776" fmla="*/ 2146 h 10141"/>
                  <a:gd name="connsiteX777" fmla="*/ 867 w 10000"/>
                  <a:gd name="connsiteY777" fmla="*/ 2089 h 10141"/>
                  <a:gd name="connsiteX778" fmla="*/ 855 w 10000"/>
                  <a:gd name="connsiteY778" fmla="*/ 2026 h 10141"/>
                  <a:gd name="connsiteX779" fmla="*/ 843 w 10000"/>
                  <a:gd name="connsiteY779" fmla="*/ 1963 h 10141"/>
                  <a:gd name="connsiteX780" fmla="*/ 819 w 10000"/>
                  <a:gd name="connsiteY780" fmla="*/ 1899 h 10141"/>
                  <a:gd name="connsiteX781" fmla="*/ 807 w 10000"/>
                  <a:gd name="connsiteY781" fmla="*/ 1849 h 10141"/>
                  <a:gd name="connsiteX782" fmla="*/ 783 w 10000"/>
                  <a:gd name="connsiteY782" fmla="*/ 1811 h 10141"/>
                  <a:gd name="connsiteX783" fmla="*/ 772 w 10000"/>
                  <a:gd name="connsiteY783" fmla="*/ 1767 h 10141"/>
                  <a:gd name="connsiteX784" fmla="*/ 760 w 10000"/>
                  <a:gd name="connsiteY784" fmla="*/ 1729 h 10141"/>
                  <a:gd name="connsiteX785" fmla="*/ 748 w 10000"/>
                  <a:gd name="connsiteY785" fmla="*/ 1691 h 10141"/>
                  <a:gd name="connsiteX786" fmla="*/ 748 w 10000"/>
                  <a:gd name="connsiteY786" fmla="*/ 1653 h 10141"/>
                  <a:gd name="connsiteX787" fmla="*/ 724 w 10000"/>
                  <a:gd name="connsiteY787" fmla="*/ 1589 h 10141"/>
                  <a:gd name="connsiteX788" fmla="*/ 724 w 10000"/>
                  <a:gd name="connsiteY788" fmla="*/ 1551 h 10141"/>
                  <a:gd name="connsiteX789" fmla="*/ 712 w 10000"/>
                  <a:gd name="connsiteY789" fmla="*/ 1526 h 10141"/>
                  <a:gd name="connsiteX790" fmla="*/ 712 w 10000"/>
                  <a:gd name="connsiteY790" fmla="*/ 1514 h 10141"/>
                  <a:gd name="connsiteX791" fmla="*/ 724 w 10000"/>
                  <a:gd name="connsiteY791" fmla="*/ 1514 h 10141"/>
                  <a:gd name="connsiteX792" fmla="*/ 783 w 10000"/>
                  <a:gd name="connsiteY792" fmla="*/ 1501 h 10141"/>
                  <a:gd name="connsiteX793" fmla="*/ 819 w 10000"/>
                  <a:gd name="connsiteY793" fmla="*/ 1488 h 10141"/>
                  <a:gd name="connsiteX794" fmla="*/ 867 w 10000"/>
                  <a:gd name="connsiteY794" fmla="*/ 1488 h 10141"/>
                  <a:gd name="connsiteX795" fmla="*/ 891 w 10000"/>
                  <a:gd name="connsiteY795" fmla="*/ 1476 h 10141"/>
                  <a:gd name="connsiteX796" fmla="*/ 927 w 10000"/>
                  <a:gd name="connsiteY796" fmla="*/ 1476 h 10141"/>
                  <a:gd name="connsiteX797" fmla="*/ 963 w 10000"/>
                  <a:gd name="connsiteY797" fmla="*/ 1476 h 10141"/>
                  <a:gd name="connsiteX798" fmla="*/ 993 w 10000"/>
                  <a:gd name="connsiteY798" fmla="*/ 1476 h 10141"/>
                  <a:gd name="connsiteX799" fmla="*/ 1017 w 10000"/>
                  <a:gd name="connsiteY799" fmla="*/ 1463 h 10141"/>
                  <a:gd name="connsiteX800" fmla="*/ 1053 w 10000"/>
                  <a:gd name="connsiteY800" fmla="*/ 1463 h 10141"/>
                  <a:gd name="connsiteX801" fmla="*/ 1100 w 10000"/>
                  <a:gd name="connsiteY801" fmla="*/ 1457 h 10141"/>
                  <a:gd name="connsiteX802" fmla="*/ 1136 w 10000"/>
                  <a:gd name="connsiteY802" fmla="*/ 1457 h 10141"/>
                  <a:gd name="connsiteX803" fmla="*/ 1172 w 10000"/>
                  <a:gd name="connsiteY803" fmla="*/ 1444 h 10141"/>
                  <a:gd name="connsiteX804" fmla="*/ 1220 w 10000"/>
                  <a:gd name="connsiteY804" fmla="*/ 1444 h 10141"/>
                  <a:gd name="connsiteX805" fmla="*/ 1268 w 10000"/>
                  <a:gd name="connsiteY805" fmla="*/ 1431 h 10141"/>
                  <a:gd name="connsiteX806" fmla="*/ 1310 w 10000"/>
                  <a:gd name="connsiteY806" fmla="*/ 1431 h 10141"/>
                  <a:gd name="connsiteX807" fmla="*/ 1358 w 10000"/>
                  <a:gd name="connsiteY807" fmla="*/ 1419 h 10141"/>
                  <a:gd name="connsiteX808" fmla="*/ 1406 w 10000"/>
                  <a:gd name="connsiteY808" fmla="*/ 1419 h 10141"/>
                  <a:gd name="connsiteX809" fmla="*/ 1465 w 10000"/>
                  <a:gd name="connsiteY809" fmla="*/ 1406 h 10141"/>
                  <a:gd name="connsiteX810" fmla="*/ 1513 w 10000"/>
                  <a:gd name="connsiteY810" fmla="*/ 1406 h 10141"/>
                  <a:gd name="connsiteX811" fmla="*/ 1561 w 10000"/>
                  <a:gd name="connsiteY811" fmla="*/ 1393 h 10141"/>
                  <a:gd name="connsiteX812" fmla="*/ 1615 w 10000"/>
                  <a:gd name="connsiteY812" fmla="*/ 1393 h 10141"/>
                  <a:gd name="connsiteX813" fmla="*/ 1675 w 10000"/>
                  <a:gd name="connsiteY813" fmla="*/ 1381 h 10141"/>
                  <a:gd name="connsiteX814" fmla="*/ 1746 w 10000"/>
                  <a:gd name="connsiteY814" fmla="*/ 1381 h 10141"/>
                  <a:gd name="connsiteX815" fmla="*/ 1794 w 10000"/>
                  <a:gd name="connsiteY815" fmla="*/ 1368 h 10141"/>
                  <a:gd name="connsiteX816" fmla="*/ 1854 w 10000"/>
                  <a:gd name="connsiteY816" fmla="*/ 1355 h 10141"/>
                  <a:gd name="connsiteX817" fmla="*/ 1914 w 10000"/>
                  <a:gd name="connsiteY817" fmla="*/ 1343 h 10141"/>
                  <a:gd name="connsiteX818" fmla="*/ 1980 w 10000"/>
                  <a:gd name="connsiteY818" fmla="*/ 1343 h 10141"/>
                  <a:gd name="connsiteX819" fmla="*/ 2039 w 10000"/>
                  <a:gd name="connsiteY819" fmla="*/ 1330 h 10141"/>
                  <a:gd name="connsiteX820" fmla="*/ 2111 w 10000"/>
                  <a:gd name="connsiteY820" fmla="*/ 1317 h 10141"/>
                  <a:gd name="connsiteX821" fmla="*/ 2171 w 10000"/>
                  <a:gd name="connsiteY821" fmla="*/ 1317 h 10141"/>
                  <a:gd name="connsiteX822" fmla="*/ 2243 w 10000"/>
                  <a:gd name="connsiteY822" fmla="*/ 1305 h 10141"/>
                  <a:gd name="connsiteX823" fmla="*/ 2297 w 10000"/>
                  <a:gd name="connsiteY823" fmla="*/ 1292 h 10141"/>
                  <a:gd name="connsiteX824" fmla="*/ 2368 w 10000"/>
                  <a:gd name="connsiteY824" fmla="*/ 1292 h 10141"/>
                  <a:gd name="connsiteX825" fmla="*/ 2440 w 10000"/>
                  <a:gd name="connsiteY825" fmla="*/ 1280 h 10141"/>
                  <a:gd name="connsiteX826" fmla="*/ 2512 w 10000"/>
                  <a:gd name="connsiteY826" fmla="*/ 1267 h 10141"/>
                  <a:gd name="connsiteX827" fmla="*/ 2578 w 10000"/>
                  <a:gd name="connsiteY827" fmla="*/ 1254 h 10141"/>
                  <a:gd name="connsiteX828" fmla="*/ 2661 w 10000"/>
                  <a:gd name="connsiteY828" fmla="*/ 1242 h 10141"/>
                  <a:gd name="connsiteX829" fmla="*/ 2733 w 10000"/>
                  <a:gd name="connsiteY829" fmla="*/ 1229 h 10141"/>
                  <a:gd name="connsiteX830" fmla="*/ 2805 w 10000"/>
                  <a:gd name="connsiteY830" fmla="*/ 1229 h 10141"/>
                  <a:gd name="connsiteX831" fmla="*/ 2877 w 10000"/>
                  <a:gd name="connsiteY831" fmla="*/ 1216 h 10141"/>
                  <a:gd name="connsiteX832" fmla="*/ 2955 w 10000"/>
                  <a:gd name="connsiteY832" fmla="*/ 1204 h 10141"/>
                  <a:gd name="connsiteX833" fmla="*/ 3026 w 10000"/>
                  <a:gd name="connsiteY833" fmla="*/ 1191 h 10141"/>
                  <a:gd name="connsiteX834" fmla="*/ 3098 w 10000"/>
                  <a:gd name="connsiteY834" fmla="*/ 1178 h 10141"/>
                  <a:gd name="connsiteX835" fmla="*/ 3182 w 10000"/>
                  <a:gd name="connsiteY835" fmla="*/ 1166 h 10141"/>
                  <a:gd name="connsiteX836" fmla="*/ 3248 w 10000"/>
                  <a:gd name="connsiteY836" fmla="*/ 1166 h 10141"/>
                  <a:gd name="connsiteX837" fmla="*/ 3331 w 10000"/>
                  <a:gd name="connsiteY837" fmla="*/ 1153 h 10141"/>
                  <a:gd name="connsiteX838" fmla="*/ 3415 w 10000"/>
                  <a:gd name="connsiteY838" fmla="*/ 1140 h 10141"/>
                  <a:gd name="connsiteX839" fmla="*/ 3487 w 10000"/>
                  <a:gd name="connsiteY839" fmla="*/ 1134 h 10141"/>
                  <a:gd name="connsiteX840" fmla="*/ 3565 w 10000"/>
                  <a:gd name="connsiteY840" fmla="*/ 1134 h 10141"/>
                  <a:gd name="connsiteX841" fmla="*/ 3648 w 10000"/>
                  <a:gd name="connsiteY841" fmla="*/ 1109 h 10141"/>
                  <a:gd name="connsiteX842" fmla="*/ 3732 w 10000"/>
                  <a:gd name="connsiteY842" fmla="*/ 1109 h 10141"/>
                  <a:gd name="connsiteX843" fmla="*/ 3816 w 10000"/>
                  <a:gd name="connsiteY843" fmla="*/ 1096 h 10141"/>
                  <a:gd name="connsiteX844" fmla="*/ 3882 w 10000"/>
                  <a:gd name="connsiteY844" fmla="*/ 1083 h 10141"/>
                  <a:gd name="connsiteX845" fmla="*/ 3965 w 10000"/>
                  <a:gd name="connsiteY845" fmla="*/ 1071 h 10141"/>
                  <a:gd name="connsiteX846" fmla="*/ 4049 w 10000"/>
                  <a:gd name="connsiteY846" fmla="*/ 1071 h 10141"/>
                  <a:gd name="connsiteX847" fmla="*/ 4133 w 10000"/>
                  <a:gd name="connsiteY847" fmla="*/ 1045 h 10141"/>
                  <a:gd name="connsiteX848" fmla="*/ 4211 w 10000"/>
                  <a:gd name="connsiteY848" fmla="*/ 1045 h 10141"/>
                  <a:gd name="connsiteX849" fmla="*/ 4282 w 10000"/>
                  <a:gd name="connsiteY849" fmla="*/ 1020 h 10141"/>
                  <a:gd name="connsiteX850" fmla="*/ 4366 w 10000"/>
                  <a:gd name="connsiteY850" fmla="*/ 1020 h 10141"/>
                  <a:gd name="connsiteX851" fmla="*/ 4450 w 10000"/>
                  <a:gd name="connsiteY851" fmla="*/ 1008 h 10141"/>
                  <a:gd name="connsiteX852" fmla="*/ 4528 w 10000"/>
                  <a:gd name="connsiteY852" fmla="*/ 995 h 10141"/>
                  <a:gd name="connsiteX853" fmla="*/ 4611 w 10000"/>
                  <a:gd name="connsiteY853" fmla="*/ 982 h 10141"/>
                  <a:gd name="connsiteX854" fmla="*/ 4695 w 10000"/>
                  <a:gd name="connsiteY854" fmla="*/ 982 h 10141"/>
                  <a:gd name="connsiteX855" fmla="*/ 4767 w 10000"/>
                  <a:gd name="connsiteY855" fmla="*/ 957 h 10141"/>
                  <a:gd name="connsiteX856" fmla="*/ 4856 w 10000"/>
                  <a:gd name="connsiteY856" fmla="*/ 957 h 10141"/>
                  <a:gd name="connsiteX857" fmla="*/ 4928 w 10000"/>
                  <a:gd name="connsiteY857" fmla="*/ 944 h 10141"/>
                  <a:gd name="connsiteX858" fmla="*/ 5012 w 10000"/>
                  <a:gd name="connsiteY858" fmla="*/ 932 h 10141"/>
                  <a:gd name="connsiteX859" fmla="*/ 5084 w 10000"/>
                  <a:gd name="connsiteY859" fmla="*/ 919 h 10141"/>
                  <a:gd name="connsiteX860" fmla="*/ 5173 w 10000"/>
                  <a:gd name="connsiteY860" fmla="*/ 919 h 10141"/>
                  <a:gd name="connsiteX861" fmla="*/ 5245 w 10000"/>
                  <a:gd name="connsiteY861" fmla="*/ 906 h 10141"/>
                  <a:gd name="connsiteX862" fmla="*/ 5329 w 10000"/>
                  <a:gd name="connsiteY862" fmla="*/ 906 h 10141"/>
                  <a:gd name="connsiteX863" fmla="*/ 5413 w 10000"/>
                  <a:gd name="connsiteY863" fmla="*/ 894 h 10141"/>
                  <a:gd name="connsiteX864" fmla="*/ 5478 w 10000"/>
                  <a:gd name="connsiteY864" fmla="*/ 881 h 10141"/>
                  <a:gd name="connsiteX865" fmla="*/ 5562 w 10000"/>
                  <a:gd name="connsiteY865" fmla="*/ 868 h 10141"/>
                  <a:gd name="connsiteX866" fmla="*/ 5646 w 10000"/>
                  <a:gd name="connsiteY866" fmla="*/ 868 h 10141"/>
                  <a:gd name="connsiteX867" fmla="*/ 5718 w 10000"/>
                  <a:gd name="connsiteY867" fmla="*/ 843 h 10141"/>
                  <a:gd name="connsiteX868" fmla="*/ 5795 w 10000"/>
                  <a:gd name="connsiteY868" fmla="*/ 843 h 10141"/>
                  <a:gd name="connsiteX869" fmla="*/ 5867 w 10000"/>
                  <a:gd name="connsiteY869" fmla="*/ 830 h 10141"/>
                  <a:gd name="connsiteX870" fmla="*/ 5951 w 10000"/>
                  <a:gd name="connsiteY870" fmla="*/ 830 h 10141"/>
                  <a:gd name="connsiteX871" fmla="*/ 6023 w 10000"/>
                  <a:gd name="connsiteY871" fmla="*/ 818 h 10141"/>
                  <a:gd name="connsiteX872" fmla="*/ 6089 w 10000"/>
                  <a:gd name="connsiteY872" fmla="*/ 818 h 10141"/>
                  <a:gd name="connsiteX873" fmla="*/ 6172 w 10000"/>
                  <a:gd name="connsiteY873" fmla="*/ 805 h 10141"/>
                  <a:gd name="connsiteX874" fmla="*/ 6244 w 10000"/>
                  <a:gd name="connsiteY874" fmla="*/ 805 h 10141"/>
                  <a:gd name="connsiteX875" fmla="*/ 6316 w 10000"/>
                  <a:gd name="connsiteY875" fmla="*/ 799 h 10141"/>
                  <a:gd name="connsiteX876" fmla="*/ 6388 w 10000"/>
                  <a:gd name="connsiteY876" fmla="*/ 799 h 10141"/>
                  <a:gd name="connsiteX877" fmla="*/ 6453 w 10000"/>
                  <a:gd name="connsiteY877" fmla="*/ 786 h 10141"/>
                  <a:gd name="connsiteX878" fmla="*/ 6525 w 10000"/>
                  <a:gd name="connsiteY878" fmla="*/ 786 h 10141"/>
                  <a:gd name="connsiteX879" fmla="*/ 6585 w 10000"/>
                  <a:gd name="connsiteY879" fmla="*/ 774 h 10141"/>
                  <a:gd name="connsiteX880" fmla="*/ 6645 w 10000"/>
                  <a:gd name="connsiteY880" fmla="*/ 774 h 10141"/>
                  <a:gd name="connsiteX881" fmla="*/ 6711 w 10000"/>
                  <a:gd name="connsiteY881" fmla="*/ 761 h 10141"/>
                  <a:gd name="connsiteX882" fmla="*/ 6770 w 10000"/>
                  <a:gd name="connsiteY882" fmla="*/ 761 h 10141"/>
                  <a:gd name="connsiteX883" fmla="*/ 6830 w 10000"/>
                  <a:gd name="connsiteY883" fmla="*/ 761 h 10141"/>
                  <a:gd name="connsiteX884" fmla="*/ 6890 w 10000"/>
                  <a:gd name="connsiteY884" fmla="*/ 748 h 10141"/>
                  <a:gd name="connsiteX885" fmla="*/ 6938 w 10000"/>
                  <a:gd name="connsiteY885" fmla="*/ 748 h 10141"/>
                  <a:gd name="connsiteX886" fmla="*/ 7010 w 10000"/>
                  <a:gd name="connsiteY886" fmla="*/ 748 h 10141"/>
                  <a:gd name="connsiteX887" fmla="*/ 7051 w 10000"/>
                  <a:gd name="connsiteY887" fmla="*/ 736 h 10141"/>
                  <a:gd name="connsiteX888" fmla="*/ 7111 w 10000"/>
                  <a:gd name="connsiteY888" fmla="*/ 736 h 10141"/>
                  <a:gd name="connsiteX889" fmla="*/ 7159 w 10000"/>
                  <a:gd name="connsiteY889" fmla="*/ 736 h 10141"/>
                  <a:gd name="connsiteX890" fmla="*/ 7207 w 10000"/>
                  <a:gd name="connsiteY890" fmla="*/ 736 h 10141"/>
                  <a:gd name="connsiteX891" fmla="*/ 7255 w 10000"/>
                  <a:gd name="connsiteY891" fmla="*/ 723 h 10141"/>
                  <a:gd name="connsiteX892" fmla="*/ 7303 w 10000"/>
                  <a:gd name="connsiteY892" fmla="*/ 723 h 10141"/>
                  <a:gd name="connsiteX893" fmla="*/ 7344 w 10000"/>
                  <a:gd name="connsiteY893" fmla="*/ 723 h 10141"/>
                  <a:gd name="connsiteX894" fmla="*/ 7392 w 10000"/>
                  <a:gd name="connsiteY894" fmla="*/ 723 h 10141"/>
                  <a:gd name="connsiteX895" fmla="*/ 7416 w 10000"/>
                  <a:gd name="connsiteY895" fmla="*/ 710 h 10141"/>
                  <a:gd name="connsiteX896" fmla="*/ 7452 w 10000"/>
                  <a:gd name="connsiteY896" fmla="*/ 710 h 10141"/>
                  <a:gd name="connsiteX897" fmla="*/ 7500 w 10000"/>
                  <a:gd name="connsiteY897" fmla="*/ 698 h 10141"/>
                  <a:gd name="connsiteX898" fmla="*/ 7536 w 10000"/>
                  <a:gd name="connsiteY898" fmla="*/ 698 h 10141"/>
                  <a:gd name="connsiteX899" fmla="*/ 7596 w 10000"/>
                  <a:gd name="connsiteY899" fmla="*/ 698 h 10141"/>
                  <a:gd name="connsiteX900" fmla="*/ 7644 w 10000"/>
                  <a:gd name="connsiteY900" fmla="*/ 698 h 10141"/>
                  <a:gd name="connsiteX901" fmla="*/ 7673 w 10000"/>
                  <a:gd name="connsiteY901" fmla="*/ 698 h 10141"/>
                  <a:gd name="connsiteX902" fmla="*/ 7697 w 10000"/>
                  <a:gd name="connsiteY902" fmla="*/ 698 h 10141"/>
                  <a:gd name="connsiteX903" fmla="*/ 7721 w 10000"/>
                  <a:gd name="connsiteY903" fmla="*/ 698 h 10141"/>
                  <a:gd name="connsiteX904" fmla="*/ 7733 w 10000"/>
                  <a:gd name="connsiteY904" fmla="*/ 698 h 10141"/>
                  <a:gd name="connsiteX905" fmla="*/ 7738 w 10000"/>
                  <a:gd name="connsiteY905" fmla="*/ 719 h 10141"/>
                  <a:gd name="connsiteX0" fmla="*/ 7738 w 10000"/>
                  <a:gd name="connsiteY0" fmla="*/ 738 h 10160"/>
                  <a:gd name="connsiteX1" fmla="*/ 8122 w 10000"/>
                  <a:gd name="connsiteY1" fmla="*/ 160 h 10160"/>
                  <a:gd name="connsiteX2" fmla="*/ 8110 w 10000"/>
                  <a:gd name="connsiteY2" fmla="*/ 160 h 10160"/>
                  <a:gd name="connsiteX3" fmla="*/ 8062 w 10000"/>
                  <a:gd name="connsiteY3" fmla="*/ 160 h 10160"/>
                  <a:gd name="connsiteX4" fmla="*/ 8014 w 10000"/>
                  <a:gd name="connsiteY4" fmla="*/ 166 h 10160"/>
                  <a:gd name="connsiteX5" fmla="*/ 7978 w 10000"/>
                  <a:gd name="connsiteY5" fmla="*/ 166 h 10160"/>
                  <a:gd name="connsiteX6" fmla="*/ 7949 w 10000"/>
                  <a:gd name="connsiteY6" fmla="*/ 166 h 10160"/>
                  <a:gd name="connsiteX7" fmla="*/ 7913 w 10000"/>
                  <a:gd name="connsiteY7" fmla="*/ 166 h 10160"/>
                  <a:gd name="connsiteX8" fmla="*/ 7889 w 10000"/>
                  <a:gd name="connsiteY8" fmla="*/ 179 h 10160"/>
                  <a:gd name="connsiteX9" fmla="*/ 7841 w 10000"/>
                  <a:gd name="connsiteY9" fmla="*/ 179 h 10160"/>
                  <a:gd name="connsiteX10" fmla="*/ 7793 w 10000"/>
                  <a:gd name="connsiteY10" fmla="*/ 192 h 10160"/>
                  <a:gd name="connsiteX11" fmla="*/ 7745 w 10000"/>
                  <a:gd name="connsiteY11" fmla="*/ 192 h 10160"/>
                  <a:gd name="connsiteX12" fmla="*/ 7697 w 10000"/>
                  <a:gd name="connsiteY12" fmla="*/ 204 h 10160"/>
                  <a:gd name="connsiteX13" fmla="*/ 7656 w 10000"/>
                  <a:gd name="connsiteY13" fmla="*/ 204 h 10160"/>
                  <a:gd name="connsiteX14" fmla="*/ 7596 w 10000"/>
                  <a:gd name="connsiteY14" fmla="*/ 204 h 10160"/>
                  <a:gd name="connsiteX15" fmla="*/ 7536 w 10000"/>
                  <a:gd name="connsiteY15" fmla="*/ 217 h 10160"/>
                  <a:gd name="connsiteX16" fmla="*/ 7476 w 10000"/>
                  <a:gd name="connsiteY16" fmla="*/ 217 h 10160"/>
                  <a:gd name="connsiteX17" fmla="*/ 7404 w 10000"/>
                  <a:gd name="connsiteY17" fmla="*/ 217 h 10160"/>
                  <a:gd name="connsiteX18" fmla="*/ 7344 w 10000"/>
                  <a:gd name="connsiteY18" fmla="*/ 230 h 10160"/>
                  <a:gd name="connsiteX19" fmla="*/ 7291 w 10000"/>
                  <a:gd name="connsiteY19" fmla="*/ 230 h 10160"/>
                  <a:gd name="connsiteX20" fmla="*/ 7231 w 10000"/>
                  <a:gd name="connsiteY20" fmla="*/ 242 h 10160"/>
                  <a:gd name="connsiteX21" fmla="*/ 7147 w 10000"/>
                  <a:gd name="connsiteY21" fmla="*/ 242 h 10160"/>
                  <a:gd name="connsiteX22" fmla="*/ 7075 w 10000"/>
                  <a:gd name="connsiteY22" fmla="*/ 255 h 10160"/>
                  <a:gd name="connsiteX23" fmla="*/ 7010 w 10000"/>
                  <a:gd name="connsiteY23" fmla="*/ 255 h 10160"/>
                  <a:gd name="connsiteX24" fmla="*/ 6926 w 10000"/>
                  <a:gd name="connsiteY24" fmla="*/ 268 h 10160"/>
                  <a:gd name="connsiteX25" fmla="*/ 6854 w 10000"/>
                  <a:gd name="connsiteY25" fmla="*/ 280 h 10160"/>
                  <a:gd name="connsiteX26" fmla="*/ 6770 w 10000"/>
                  <a:gd name="connsiteY26" fmla="*/ 293 h 10160"/>
                  <a:gd name="connsiteX27" fmla="*/ 6705 w 10000"/>
                  <a:gd name="connsiteY27" fmla="*/ 293 h 10160"/>
                  <a:gd name="connsiteX28" fmla="*/ 6621 w 10000"/>
                  <a:gd name="connsiteY28" fmla="*/ 305 h 10160"/>
                  <a:gd name="connsiteX29" fmla="*/ 6537 w 10000"/>
                  <a:gd name="connsiteY29" fmla="*/ 305 h 10160"/>
                  <a:gd name="connsiteX30" fmla="*/ 6453 w 10000"/>
                  <a:gd name="connsiteY30" fmla="*/ 318 h 10160"/>
                  <a:gd name="connsiteX31" fmla="*/ 6364 w 10000"/>
                  <a:gd name="connsiteY31" fmla="*/ 331 h 10160"/>
                  <a:gd name="connsiteX32" fmla="*/ 6280 w 10000"/>
                  <a:gd name="connsiteY32" fmla="*/ 343 h 10160"/>
                  <a:gd name="connsiteX33" fmla="*/ 6184 w 10000"/>
                  <a:gd name="connsiteY33" fmla="*/ 356 h 10160"/>
                  <a:gd name="connsiteX34" fmla="*/ 6100 w 10000"/>
                  <a:gd name="connsiteY34" fmla="*/ 369 h 10160"/>
                  <a:gd name="connsiteX35" fmla="*/ 6011 w 10000"/>
                  <a:gd name="connsiteY35" fmla="*/ 369 h 10160"/>
                  <a:gd name="connsiteX36" fmla="*/ 5927 w 10000"/>
                  <a:gd name="connsiteY36" fmla="*/ 381 h 10160"/>
                  <a:gd name="connsiteX37" fmla="*/ 5831 w 10000"/>
                  <a:gd name="connsiteY37" fmla="*/ 394 h 10160"/>
                  <a:gd name="connsiteX38" fmla="*/ 5742 w 10000"/>
                  <a:gd name="connsiteY38" fmla="*/ 407 h 10160"/>
                  <a:gd name="connsiteX39" fmla="*/ 5658 w 10000"/>
                  <a:gd name="connsiteY39" fmla="*/ 407 h 10160"/>
                  <a:gd name="connsiteX40" fmla="*/ 5562 w 10000"/>
                  <a:gd name="connsiteY40" fmla="*/ 419 h 10160"/>
                  <a:gd name="connsiteX41" fmla="*/ 5467 w 10000"/>
                  <a:gd name="connsiteY41" fmla="*/ 432 h 10160"/>
                  <a:gd name="connsiteX42" fmla="*/ 5377 w 10000"/>
                  <a:gd name="connsiteY42" fmla="*/ 445 h 10160"/>
                  <a:gd name="connsiteX43" fmla="*/ 5281 w 10000"/>
                  <a:gd name="connsiteY43" fmla="*/ 445 h 10160"/>
                  <a:gd name="connsiteX44" fmla="*/ 5185 w 10000"/>
                  <a:gd name="connsiteY44" fmla="*/ 470 h 10160"/>
                  <a:gd name="connsiteX45" fmla="*/ 5096 w 10000"/>
                  <a:gd name="connsiteY45" fmla="*/ 483 h 10160"/>
                  <a:gd name="connsiteX46" fmla="*/ 5000 w 10000"/>
                  <a:gd name="connsiteY46" fmla="*/ 489 h 10160"/>
                  <a:gd name="connsiteX47" fmla="*/ 4904 w 10000"/>
                  <a:gd name="connsiteY47" fmla="*/ 489 h 10160"/>
                  <a:gd name="connsiteX48" fmla="*/ 4809 w 10000"/>
                  <a:gd name="connsiteY48" fmla="*/ 502 h 10160"/>
                  <a:gd name="connsiteX49" fmla="*/ 4719 w 10000"/>
                  <a:gd name="connsiteY49" fmla="*/ 514 h 10160"/>
                  <a:gd name="connsiteX50" fmla="*/ 4623 w 10000"/>
                  <a:gd name="connsiteY50" fmla="*/ 527 h 10160"/>
                  <a:gd name="connsiteX51" fmla="*/ 4528 w 10000"/>
                  <a:gd name="connsiteY51" fmla="*/ 540 h 10160"/>
                  <a:gd name="connsiteX52" fmla="*/ 4438 w 10000"/>
                  <a:gd name="connsiteY52" fmla="*/ 552 h 10160"/>
                  <a:gd name="connsiteX53" fmla="*/ 4354 w 10000"/>
                  <a:gd name="connsiteY53" fmla="*/ 565 h 10160"/>
                  <a:gd name="connsiteX54" fmla="*/ 4258 w 10000"/>
                  <a:gd name="connsiteY54" fmla="*/ 577 h 10160"/>
                  <a:gd name="connsiteX55" fmla="*/ 4163 w 10000"/>
                  <a:gd name="connsiteY55" fmla="*/ 590 h 10160"/>
                  <a:gd name="connsiteX56" fmla="*/ 4073 w 10000"/>
                  <a:gd name="connsiteY56" fmla="*/ 603 h 10160"/>
                  <a:gd name="connsiteX57" fmla="*/ 3977 w 10000"/>
                  <a:gd name="connsiteY57" fmla="*/ 615 h 10160"/>
                  <a:gd name="connsiteX58" fmla="*/ 3882 w 10000"/>
                  <a:gd name="connsiteY58" fmla="*/ 628 h 10160"/>
                  <a:gd name="connsiteX59" fmla="*/ 3804 w 10000"/>
                  <a:gd name="connsiteY59" fmla="*/ 641 h 10160"/>
                  <a:gd name="connsiteX60" fmla="*/ 3720 w 10000"/>
                  <a:gd name="connsiteY60" fmla="*/ 653 h 10160"/>
                  <a:gd name="connsiteX61" fmla="*/ 3624 w 10000"/>
                  <a:gd name="connsiteY61" fmla="*/ 666 h 10160"/>
                  <a:gd name="connsiteX62" fmla="*/ 3541 w 10000"/>
                  <a:gd name="connsiteY62" fmla="*/ 679 h 10160"/>
                  <a:gd name="connsiteX63" fmla="*/ 3463 w 10000"/>
                  <a:gd name="connsiteY63" fmla="*/ 691 h 10160"/>
                  <a:gd name="connsiteX64" fmla="*/ 3367 w 10000"/>
                  <a:gd name="connsiteY64" fmla="*/ 704 h 10160"/>
                  <a:gd name="connsiteX65" fmla="*/ 3283 w 10000"/>
                  <a:gd name="connsiteY65" fmla="*/ 704 h 10160"/>
                  <a:gd name="connsiteX66" fmla="*/ 3194 w 10000"/>
                  <a:gd name="connsiteY66" fmla="*/ 717 h 10160"/>
                  <a:gd name="connsiteX67" fmla="*/ 3110 w 10000"/>
                  <a:gd name="connsiteY67" fmla="*/ 742 h 10160"/>
                  <a:gd name="connsiteX68" fmla="*/ 3014 w 10000"/>
                  <a:gd name="connsiteY68" fmla="*/ 755 h 10160"/>
                  <a:gd name="connsiteX69" fmla="*/ 2931 w 10000"/>
                  <a:gd name="connsiteY69" fmla="*/ 755 h 10160"/>
                  <a:gd name="connsiteX70" fmla="*/ 2853 w 10000"/>
                  <a:gd name="connsiteY70" fmla="*/ 767 h 10160"/>
                  <a:gd name="connsiteX71" fmla="*/ 2757 w 10000"/>
                  <a:gd name="connsiteY71" fmla="*/ 780 h 10160"/>
                  <a:gd name="connsiteX72" fmla="*/ 2673 w 10000"/>
                  <a:gd name="connsiteY72" fmla="*/ 793 h 10160"/>
                  <a:gd name="connsiteX73" fmla="*/ 2590 w 10000"/>
                  <a:gd name="connsiteY73" fmla="*/ 805 h 10160"/>
                  <a:gd name="connsiteX74" fmla="*/ 2512 w 10000"/>
                  <a:gd name="connsiteY74" fmla="*/ 818 h 10160"/>
                  <a:gd name="connsiteX75" fmla="*/ 2428 w 10000"/>
                  <a:gd name="connsiteY75" fmla="*/ 824 h 10160"/>
                  <a:gd name="connsiteX76" fmla="*/ 2344 w 10000"/>
                  <a:gd name="connsiteY76" fmla="*/ 837 h 10160"/>
                  <a:gd name="connsiteX77" fmla="*/ 2261 w 10000"/>
                  <a:gd name="connsiteY77" fmla="*/ 849 h 10160"/>
                  <a:gd name="connsiteX78" fmla="*/ 2183 w 10000"/>
                  <a:gd name="connsiteY78" fmla="*/ 862 h 10160"/>
                  <a:gd name="connsiteX79" fmla="*/ 2099 w 10000"/>
                  <a:gd name="connsiteY79" fmla="*/ 862 h 10160"/>
                  <a:gd name="connsiteX80" fmla="*/ 2028 w 10000"/>
                  <a:gd name="connsiteY80" fmla="*/ 887 h 10160"/>
                  <a:gd name="connsiteX81" fmla="*/ 1944 w 10000"/>
                  <a:gd name="connsiteY81" fmla="*/ 900 h 10160"/>
                  <a:gd name="connsiteX82" fmla="*/ 1866 w 10000"/>
                  <a:gd name="connsiteY82" fmla="*/ 913 h 10160"/>
                  <a:gd name="connsiteX83" fmla="*/ 1794 w 10000"/>
                  <a:gd name="connsiteY83" fmla="*/ 913 h 10160"/>
                  <a:gd name="connsiteX84" fmla="*/ 1722 w 10000"/>
                  <a:gd name="connsiteY84" fmla="*/ 938 h 10160"/>
                  <a:gd name="connsiteX85" fmla="*/ 1639 w 10000"/>
                  <a:gd name="connsiteY85" fmla="*/ 938 h 10160"/>
                  <a:gd name="connsiteX86" fmla="*/ 1573 w 10000"/>
                  <a:gd name="connsiteY86" fmla="*/ 951 h 10160"/>
                  <a:gd name="connsiteX87" fmla="*/ 1501 w 10000"/>
                  <a:gd name="connsiteY87" fmla="*/ 963 h 10160"/>
                  <a:gd name="connsiteX88" fmla="*/ 1429 w 10000"/>
                  <a:gd name="connsiteY88" fmla="*/ 976 h 10160"/>
                  <a:gd name="connsiteX89" fmla="*/ 1358 w 10000"/>
                  <a:gd name="connsiteY89" fmla="*/ 976 h 10160"/>
                  <a:gd name="connsiteX90" fmla="*/ 1292 w 10000"/>
                  <a:gd name="connsiteY90" fmla="*/ 1001 h 10160"/>
                  <a:gd name="connsiteX91" fmla="*/ 1232 w 10000"/>
                  <a:gd name="connsiteY91" fmla="*/ 1014 h 10160"/>
                  <a:gd name="connsiteX92" fmla="*/ 1160 w 10000"/>
                  <a:gd name="connsiteY92" fmla="*/ 1027 h 10160"/>
                  <a:gd name="connsiteX93" fmla="*/ 1089 w 10000"/>
                  <a:gd name="connsiteY93" fmla="*/ 1027 h 10160"/>
                  <a:gd name="connsiteX94" fmla="*/ 1029 w 10000"/>
                  <a:gd name="connsiteY94" fmla="*/ 1039 h 10160"/>
                  <a:gd name="connsiteX95" fmla="*/ 963 w 10000"/>
                  <a:gd name="connsiteY95" fmla="*/ 1039 h 10160"/>
                  <a:gd name="connsiteX96" fmla="*/ 903 w 10000"/>
                  <a:gd name="connsiteY96" fmla="*/ 1052 h 10160"/>
                  <a:gd name="connsiteX97" fmla="*/ 843 w 10000"/>
                  <a:gd name="connsiteY97" fmla="*/ 1052 h 10160"/>
                  <a:gd name="connsiteX98" fmla="*/ 783 w 10000"/>
                  <a:gd name="connsiteY98" fmla="*/ 1064 h 10160"/>
                  <a:gd name="connsiteX99" fmla="*/ 736 w 10000"/>
                  <a:gd name="connsiteY99" fmla="*/ 1077 h 10160"/>
                  <a:gd name="connsiteX100" fmla="*/ 688 w 10000"/>
                  <a:gd name="connsiteY100" fmla="*/ 1090 h 10160"/>
                  <a:gd name="connsiteX101" fmla="*/ 634 w 10000"/>
                  <a:gd name="connsiteY101" fmla="*/ 1090 h 10160"/>
                  <a:gd name="connsiteX102" fmla="*/ 574 w 10000"/>
                  <a:gd name="connsiteY102" fmla="*/ 1102 h 10160"/>
                  <a:gd name="connsiteX103" fmla="*/ 526 w 10000"/>
                  <a:gd name="connsiteY103" fmla="*/ 1102 h 10160"/>
                  <a:gd name="connsiteX104" fmla="*/ 478 w 10000"/>
                  <a:gd name="connsiteY104" fmla="*/ 1115 h 10160"/>
                  <a:gd name="connsiteX105" fmla="*/ 431 w 10000"/>
                  <a:gd name="connsiteY105" fmla="*/ 1115 h 10160"/>
                  <a:gd name="connsiteX106" fmla="*/ 383 w 10000"/>
                  <a:gd name="connsiteY106" fmla="*/ 1128 h 10160"/>
                  <a:gd name="connsiteX107" fmla="*/ 347 w 10000"/>
                  <a:gd name="connsiteY107" fmla="*/ 1128 h 10160"/>
                  <a:gd name="connsiteX108" fmla="*/ 317 w 10000"/>
                  <a:gd name="connsiteY108" fmla="*/ 1140 h 10160"/>
                  <a:gd name="connsiteX109" fmla="*/ 281 w 10000"/>
                  <a:gd name="connsiteY109" fmla="*/ 1140 h 10160"/>
                  <a:gd name="connsiteX110" fmla="*/ 233 w 10000"/>
                  <a:gd name="connsiteY110" fmla="*/ 1153 h 10160"/>
                  <a:gd name="connsiteX111" fmla="*/ 209 w 10000"/>
                  <a:gd name="connsiteY111" fmla="*/ 1153 h 10160"/>
                  <a:gd name="connsiteX112" fmla="*/ 173 w 10000"/>
                  <a:gd name="connsiteY112" fmla="*/ 1153 h 10160"/>
                  <a:gd name="connsiteX113" fmla="*/ 114 w 10000"/>
                  <a:gd name="connsiteY113" fmla="*/ 1159 h 10160"/>
                  <a:gd name="connsiteX114" fmla="*/ 78 w 10000"/>
                  <a:gd name="connsiteY114" fmla="*/ 1172 h 10160"/>
                  <a:gd name="connsiteX115" fmla="*/ 42 w 10000"/>
                  <a:gd name="connsiteY115" fmla="*/ 1172 h 10160"/>
                  <a:gd name="connsiteX116" fmla="*/ 24 w 10000"/>
                  <a:gd name="connsiteY116" fmla="*/ 1185 h 10160"/>
                  <a:gd name="connsiteX117" fmla="*/ 0 w 10000"/>
                  <a:gd name="connsiteY117" fmla="*/ 1185 h 10160"/>
                  <a:gd name="connsiteX118" fmla="*/ 0 w 10000"/>
                  <a:gd name="connsiteY118" fmla="*/ 1185 h 10160"/>
                  <a:gd name="connsiteX119" fmla="*/ 0 w 10000"/>
                  <a:gd name="connsiteY119" fmla="*/ 1197 h 10160"/>
                  <a:gd name="connsiteX120" fmla="*/ 12 w 10000"/>
                  <a:gd name="connsiteY120" fmla="*/ 1223 h 10160"/>
                  <a:gd name="connsiteX121" fmla="*/ 12 w 10000"/>
                  <a:gd name="connsiteY121" fmla="*/ 1248 h 10160"/>
                  <a:gd name="connsiteX122" fmla="*/ 24 w 10000"/>
                  <a:gd name="connsiteY122" fmla="*/ 1273 h 10160"/>
                  <a:gd name="connsiteX123" fmla="*/ 30 w 10000"/>
                  <a:gd name="connsiteY123" fmla="*/ 1311 h 10160"/>
                  <a:gd name="connsiteX124" fmla="*/ 42 w 10000"/>
                  <a:gd name="connsiteY124" fmla="*/ 1349 h 10160"/>
                  <a:gd name="connsiteX125" fmla="*/ 54 w 10000"/>
                  <a:gd name="connsiteY125" fmla="*/ 1374 h 10160"/>
                  <a:gd name="connsiteX126" fmla="*/ 66 w 10000"/>
                  <a:gd name="connsiteY126" fmla="*/ 1425 h 10160"/>
                  <a:gd name="connsiteX127" fmla="*/ 78 w 10000"/>
                  <a:gd name="connsiteY127" fmla="*/ 1476 h 10160"/>
                  <a:gd name="connsiteX128" fmla="*/ 90 w 10000"/>
                  <a:gd name="connsiteY128" fmla="*/ 1520 h 10160"/>
                  <a:gd name="connsiteX129" fmla="*/ 102 w 10000"/>
                  <a:gd name="connsiteY129" fmla="*/ 1583 h 10160"/>
                  <a:gd name="connsiteX130" fmla="*/ 126 w 10000"/>
                  <a:gd name="connsiteY130" fmla="*/ 1646 h 10160"/>
                  <a:gd name="connsiteX131" fmla="*/ 150 w 10000"/>
                  <a:gd name="connsiteY131" fmla="*/ 1710 h 10160"/>
                  <a:gd name="connsiteX132" fmla="*/ 173 w 10000"/>
                  <a:gd name="connsiteY132" fmla="*/ 1786 h 10160"/>
                  <a:gd name="connsiteX133" fmla="*/ 185 w 10000"/>
                  <a:gd name="connsiteY133" fmla="*/ 1842 h 10160"/>
                  <a:gd name="connsiteX134" fmla="*/ 209 w 10000"/>
                  <a:gd name="connsiteY134" fmla="*/ 1918 h 10160"/>
                  <a:gd name="connsiteX135" fmla="*/ 221 w 10000"/>
                  <a:gd name="connsiteY135" fmla="*/ 1994 h 10160"/>
                  <a:gd name="connsiteX136" fmla="*/ 245 w 10000"/>
                  <a:gd name="connsiteY136" fmla="*/ 2083 h 10160"/>
                  <a:gd name="connsiteX137" fmla="*/ 269 w 10000"/>
                  <a:gd name="connsiteY137" fmla="*/ 2152 h 10160"/>
                  <a:gd name="connsiteX138" fmla="*/ 305 w 10000"/>
                  <a:gd name="connsiteY138" fmla="*/ 2254 h 10160"/>
                  <a:gd name="connsiteX139" fmla="*/ 329 w 10000"/>
                  <a:gd name="connsiteY139" fmla="*/ 2330 h 10160"/>
                  <a:gd name="connsiteX140" fmla="*/ 347 w 10000"/>
                  <a:gd name="connsiteY140" fmla="*/ 2431 h 10160"/>
                  <a:gd name="connsiteX141" fmla="*/ 371 w 10000"/>
                  <a:gd name="connsiteY141" fmla="*/ 2526 h 10160"/>
                  <a:gd name="connsiteX142" fmla="*/ 395 w 10000"/>
                  <a:gd name="connsiteY142" fmla="*/ 2627 h 10160"/>
                  <a:gd name="connsiteX143" fmla="*/ 431 w 10000"/>
                  <a:gd name="connsiteY143" fmla="*/ 2715 h 10160"/>
                  <a:gd name="connsiteX144" fmla="*/ 455 w 10000"/>
                  <a:gd name="connsiteY144" fmla="*/ 2810 h 10160"/>
                  <a:gd name="connsiteX145" fmla="*/ 490 w 10000"/>
                  <a:gd name="connsiteY145" fmla="*/ 2911 h 10160"/>
                  <a:gd name="connsiteX146" fmla="*/ 514 w 10000"/>
                  <a:gd name="connsiteY146" fmla="*/ 3025 h 10160"/>
                  <a:gd name="connsiteX147" fmla="*/ 550 w 10000"/>
                  <a:gd name="connsiteY147" fmla="*/ 3126 h 10160"/>
                  <a:gd name="connsiteX148" fmla="*/ 586 w 10000"/>
                  <a:gd name="connsiteY148" fmla="*/ 3247 h 10160"/>
                  <a:gd name="connsiteX149" fmla="*/ 610 w 10000"/>
                  <a:gd name="connsiteY149" fmla="*/ 3348 h 10160"/>
                  <a:gd name="connsiteX150" fmla="*/ 646 w 10000"/>
                  <a:gd name="connsiteY150" fmla="*/ 3462 h 10160"/>
                  <a:gd name="connsiteX151" fmla="*/ 676 w 10000"/>
                  <a:gd name="connsiteY151" fmla="*/ 3557 h 10160"/>
                  <a:gd name="connsiteX152" fmla="*/ 712 w 10000"/>
                  <a:gd name="connsiteY152" fmla="*/ 3683 h 10160"/>
                  <a:gd name="connsiteX153" fmla="*/ 736 w 10000"/>
                  <a:gd name="connsiteY153" fmla="*/ 3797 h 10160"/>
                  <a:gd name="connsiteX154" fmla="*/ 772 w 10000"/>
                  <a:gd name="connsiteY154" fmla="*/ 3904 h 10160"/>
                  <a:gd name="connsiteX155" fmla="*/ 807 w 10000"/>
                  <a:gd name="connsiteY155" fmla="*/ 4031 h 10160"/>
                  <a:gd name="connsiteX156" fmla="*/ 843 w 10000"/>
                  <a:gd name="connsiteY156" fmla="*/ 4138 h 10160"/>
                  <a:gd name="connsiteX157" fmla="*/ 867 w 10000"/>
                  <a:gd name="connsiteY157" fmla="*/ 4252 h 10160"/>
                  <a:gd name="connsiteX158" fmla="*/ 903 w 10000"/>
                  <a:gd name="connsiteY158" fmla="*/ 4379 h 10160"/>
                  <a:gd name="connsiteX159" fmla="*/ 927 w 10000"/>
                  <a:gd name="connsiteY159" fmla="*/ 4486 h 10160"/>
                  <a:gd name="connsiteX160" fmla="*/ 975 w 10000"/>
                  <a:gd name="connsiteY160" fmla="*/ 4600 h 10160"/>
                  <a:gd name="connsiteX161" fmla="*/ 993 w 10000"/>
                  <a:gd name="connsiteY161" fmla="*/ 4727 h 10160"/>
                  <a:gd name="connsiteX162" fmla="*/ 1029 w 10000"/>
                  <a:gd name="connsiteY162" fmla="*/ 4834 h 10160"/>
                  <a:gd name="connsiteX163" fmla="*/ 1065 w 10000"/>
                  <a:gd name="connsiteY163" fmla="*/ 4961 h 10160"/>
                  <a:gd name="connsiteX164" fmla="*/ 1100 w 10000"/>
                  <a:gd name="connsiteY164" fmla="*/ 5087 h 10160"/>
                  <a:gd name="connsiteX165" fmla="*/ 1136 w 10000"/>
                  <a:gd name="connsiteY165" fmla="*/ 5195 h 10160"/>
                  <a:gd name="connsiteX166" fmla="*/ 1160 w 10000"/>
                  <a:gd name="connsiteY166" fmla="*/ 5309 h 10160"/>
                  <a:gd name="connsiteX167" fmla="*/ 1196 w 10000"/>
                  <a:gd name="connsiteY167" fmla="*/ 5422 h 10160"/>
                  <a:gd name="connsiteX168" fmla="*/ 1232 w 10000"/>
                  <a:gd name="connsiteY168" fmla="*/ 5530 h 10160"/>
                  <a:gd name="connsiteX169" fmla="*/ 1256 w 10000"/>
                  <a:gd name="connsiteY169" fmla="*/ 5644 h 10160"/>
                  <a:gd name="connsiteX170" fmla="*/ 1292 w 10000"/>
                  <a:gd name="connsiteY170" fmla="*/ 5758 h 10160"/>
                  <a:gd name="connsiteX171" fmla="*/ 1322 w 10000"/>
                  <a:gd name="connsiteY171" fmla="*/ 5865 h 10160"/>
                  <a:gd name="connsiteX172" fmla="*/ 1358 w 10000"/>
                  <a:gd name="connsiteY172" fmla="*/ 5992 h 10160"/>
                  <a:gd name="connsiteX173" fmla="*/ 1382 w 10000"/>
                  <a:gd name="connsiteY173" fmla="*/ 6093 h 10160"/>
                  <a:gd name="connsiteX174" fmla="*/ 1406 w 10000"/>
                  <a:gd name="connsiteY174" fmla="*/ 6188 h 10160"/>
                  <a:gd name="connsiteX175" fmla="*/ 1441 w 10000"/>
                  <a:gd name="connsiteY175" fmla="*/ 6302 h 10160"/>
                  <a:gd name="connsiteX176" fmla="*/ 1477 w 10000"/>
                  <a:gd name="connsiteY176" fmla="*/ 6416 h 10160"/>
                  <a:gd name="connsiteX177" fmla="*/ 1501 w 10000"/>
                  <a:gd name="connsiteY177" fmla="*/ 6498 h 10160"/>
                  <a:gd name="connsiteX178" fmla="*/ 1525 w 10000"/>
                  <a:gd name="connsiteY178" fmla="*/ 6599 h 10160"/>
                  <a:gd name="connsiteX179" fmla="*/ 1549 w 10000"/>
                  <a:gd name="connsiteY179" fmla="*/ 6700 h 10160"/>
                  <a:gd name="connsiteX180" fmla="*/ 1585 w 10000"/>
                  <a:gd name="connsiteY180" fmla="*/ 6808 h 10160"/>
                  <a:gd name="connsiteX181" fmla="*/ 1609 w 10000"/>
                  <a:gd name="connsiteY181" fmla="*/ 6884 h 10160"/>
                  <a:gd name="connsiteX182" fmla="*/ 1627 w 10000"/>
                  <a:gd name="connsiteY182" fmla="*/ 6985 h 10160"/>
                  <a:gd name="connsiteX183" fmla="*/ 1651 w 10000"/>
                  <a:gd name="connsiteY183" fmla="*/ 7073 h 10160"/>
                  <a:gd name="connsiteX184" fmla="*/ 1675 w 10000"/>
                  <a:gd name="connsiteY184" fmla="*/ 7168 h 10160"/>
                  <a:gd name="connsiteX185" fmla="*/ 1687 w 10000"/>
                  <a:gd name="connsiteY185" fmla="*/ 7257 h 10160"/>
                  <a:gd name="connsiteX186" fmla="*/ 1722 w 10000"/>
                  <a:gd name="connsiteY186" fmla="*/ 7345 h 10160"/>
                  <a:gd name="connsiteX187" fmla="*/ 1746 w 10000"/>
                  <a:gd name="connsiteY187" fmla="*/ 7434 h 10160"/>
                  <a:gd name="connsiteX188" fmla="*/ 1770 w 10000"/>
                  <a:gd name="connsiteY188" fmla="*/ 7516 h 10160"/>
                  <a:gd name="connsiteX189" fmla="*/ 1782 w 10000"/>
                  <a:gd name="connsiteY189" fmla="*/ 7605 h 10160"/>
                  <a:gd name="connsiteX190" fmla="*/ 1806 w 10000"/>
                  <a:gd name="connsiteY190" fmla="*/ 7681 h 10160"/>
                  <a:gd name="connsiteX191" fmla="*/ 1818 w 10000"/>
                  <a:gd name="connsiteY191" fmla="*/ 7769 h 10160"/>
                  <a:gd name="connsiteX192" fmla="*/ 1854 w 10000"/>
                  <a:gd name="connsiteY192" fmla="*/ 7851 h 10160"/>
                  <a:gd name="connsiteX193" fmla="*/ 1866 w 10000"/>
                  <a:gd name="connsiteY193" fmla="*/ 7927 h 10160"/>
                  <a:gd name="connsiteX194" fmla="*/ 1890 w 10000"/>
                  <a:gd name="connsiteY194" fmla="*/ 8016 h 10160"/>
                  <a:gd name="connsiteX195" fmla="*/ 1902 w 10000"/>
                  <a:gd name="connsiteY195" fmla="*/ 8092 h 10160"/>
                  <a:gd name="connsiteX196" fmla="*/ 1926 w 10000"/>
                  <a:gd name="connsiteY196" fmla="*/ 8174 h 10160"/>
                  <a:gd name="connsiteX197" fmla="*/ 1938 w 10000"/>
                  <a:gd name="connsiteY197" fmla="*/ 8237 h 10160"/>
                  <a:gd name="connsiteX198" fmla="*/ 1956 w 10000"/>
                  <a:gd name="connsiteY198" fmla="*/ 8313 h 10160"/>
                  <a:gd name="connsiteX199" fmla="*/ 1968 w 10000"/>
                  <a:gd name="connsiteY199" fmla="*/ 8389 h 10160"/>
                  <a:gd name="connsiteX200" fmla="*/ 1992 w 10000"/>
                  <a:gd name="connsiteY200" fmla="*/ 8459 h 10160"/>
                  <a:gd name="connsiteX201" fmla="*/ 2004 w 10000"/>
                  <a:gd name="connsiteY201" fmla="*/ 8522 h 10160"/>
                  <a:gd name="connsiteX202" fmla="*/ 2016 w 10000"/>
                  <a:gd name="connsiteY202" fmla="*/ 8598 h 10160"/>
                  <a:gd name="connsiteX203" fmla="*/ 2028 w 10000"/>
                  <a:gd name="connsiteY203" fmla="*/ 8674 h 10160"/>
                  <a:gd name="connsiteX204" fmla="*/ 2051 w 10000"/>
                  <a:gd name="connsiteY204" fmla="*/ 8737 h 10160"/>
                  <a:gd name="connsiteX205" fmla="*/ 2051 w 10000"/>
                  <a:gd name="connsiteY205" fmla="*/ 8794 h 10160"/>
                  <a:gd name="connsiteX206" fmla="*/ 2075 w 10000"/>
                  <a:gd name="connsiteY206" fmla="*/ 8857 h 10160"/>
                  <a:gd name="connsiteX207" fmla="*/ 2075 w 10000"/>
                  <a:gd name="connsiteY207" fmla="*/ 8920 h 10160"/>
                  <a:gd name="connsiteX208" fmla="*/ 2099 w 10000"/>
                  <a:gd name="connsiteY208" fmla="*/ 8996 h 10160"/>
                  <a:gd name="connsiteX209" fmla="*/ 2111 w 10000"/>
                  <a:gd name="connsiteY209" fmla="*/ 9047 h 10160"/>
                  <a:gd name="connsiteX210" fmla="*/ 2123 w 10000"/>
                  <a:gd name="connsiteY210" fmla="*/ 9104 h 10160"/>
                  <a:gd name="connsiteX211" fmla="*/ 2135 w 10000"/>
                  <a:gd name="connsiteY211" fmla="*/ 9167 h 10160"/>
                  <a:gd name="connsiteX212" fmla="*/ 2147 w 10000"/>
                  <a:gd name="connsiteY212" fmla="*/ 9230 h 10160"/>
                  <a:gd name="connsiteX213" fmla="*/ 2159 w 10000"/>
                  <a:gd name="connsiteY213" fmla="*/ 9281 h 10160"/>
                  <a:gd name="connsiteX214" fmla="*/ 2159 w 10000"/>
                  <a:gd name="connsiteY214" fmla="*/ 9331 h 10160"/>
                  <a:gd name="connsiteX215" fmla="*/ 2171 w 10000"/>
                  <a:gd name="connsiteY215" fmla="*/ 9382 h 10160"/>
                  <a:gd name="connsiteX216" fmla="*/ 2183 w 10000"/>
                  <a:gd name="connsiteY216" fmla="*/ 9426 h 10160"/>
                  <a:gd name="connsiteX217" fmla="*/ 2183 w 10000"/>
                  <a:gd name="connsiteY217" fmla="*/ 9477 h 10160"/>
                  <a:gd name="connsiteX218" fmla="*/ 2195 w 10000"/>
                  <a:gd name="connsiteY218" fmla="*/ 9527 h 10160"/>
                  <a:gd name="connsiteX219" fmla="*/ 2195 w 10000"/>
                  <a:gd name="connsiteY219" fmla="*/ 9565 h 10160"/>
                  <a:gd name="connsiteX220" fmla="*/ 2207 w 10000"/>
                  <a:gd name="connsiteY220" fmla="*/ 9616 h 10160"/>
                  <a:gd name="connsiteX221" fmla="*/ 2207 w 10000"/>
                  <a:gd name="connsiteY221" fmla="*/ 9654 h 10160"/>
                  <a:gd name="connsiteX222" fmla="*/ 2219 w 10000"/>
                  <a:gd name="connsiteY222" fmla="*/ 9692 h 10160"/>
                  <a:gd name="connsiteX223" fmla="*/ 2219 w 10000"/>
                  <a:gd name="connsiteY223" fmla="*/ 9730 h 10160"/>
                  <a:gd name="connsiteX224" fmla="*/ 2243 w 10000"/>
                  <a:gd name="connsiteY224" fmla="*/ 9774 h 10160"/>
                  <a:gd name="connsiteX225" fmla="*/ 2243 w 10000"/>
                  <a:gd name="connsiteY225" fmla="*/ 9799 h 10160"/>
                  <a:gd name="connsiteX226" fmla="*/ 2255 w 10000"/>
                  <a:gd name="connsiteY226" fmla="*/ 9837 h 10160"/>
                  <a:gd name="connsiteX227" fmla="*/ 2255 w 10000"/>
                  <a:gd name="connsiteY227" fmla="*/ 9875 h 10160"/>
                  <a:gd name="connsiteX228" fmla="*/ 2261 w 10000"/>
                  <a:gd name="connsiteY228" fmla="*/ 9913 h 10160"/>
                  <a:gd name="connsiteX229" fmla="*/ 2261 w 10000"/>
                  <a:gd name="connsiteY229" fmla="*/ 9964 h 10160"/>
                  <a:gd name="connsiteX230" fmla="*/ 2273 w 10000"/>
                  <a:gd name="connsiteY230" fmla="*/ 10015 h 10160"/>
                  <a:gd name="connsiteX231" fmla="*/ 2273 w 10000"/>
                  <a:gd name="connsiteY231" fmla="*/ 10052 h 10160"/>
                  <a:gd name="connsiteX232" fmla="*/ 2285 w 10000"/>
                  <a:gd name="connsiteY232" fmla="*/ 10090 h 10160"/>
                  <a:gd name="connsiteX233" fmla="*/ 2285 w 10000"/>
                  <a:gd name="connsiteY233" fmla="*/ 10135 h 10160"/>
                  <a:gd name="connsiteX234" fmla="*/ 2297 w 10000"/>
                  <a:gd name="connsiteY234" fmla="*/ 10160 h 10160"/>
                  <a:gd name="connsiteX235" fmla="*/ 2297 w 10000"/>
                  <a:gd name="connsiteY235" fmla="*/ 10147 h 10160"/>
                  <a:gd name="connsiteX236" fmla="*/ 2309 w 10000"/>
                  <a:gd name="connsiteY236" fmla="*/ 10135 h 10160"/>
                  <a:gd name="connsiteX237" fmla="*/ 2333 w 10000"/>
                  <a:gd name="connsiteY237" fmla="*/ 10122 h 10160"/>
                  <a:gd name="connsiteX238" fmla="*/ 2380 w 10000"/>
                  <a:gd name="connsiteY238" fmla="*/ 10122 h 10160"/>
                  <a:gd name="connsiteX239" fmla="*/ 2416 w 10000"/>
                  <a:gd name="connsiteY239" fmla="*/ 10097 h 10160"/>
                  <a:gd name="connsiteX240" fmla="*/ 2476 w 10000"/>
                  <a:gd name="connsiteY240" fmla="*/ 10090 h 10160"/>
                  <a:gd name="connsiteX241" fmla="*/ 2500 w 10000"/>
                  <a:gd name="connsiteY241" fmla="*/ 10078 h 10160"/>
                  <a:gd name="connsiteX242" fmla="*/ 2548 w 10000"/>
                  <a:gd name="connsiteY242" fmla="*/ 10078 h 10160"/>
                  <a:gd name="connsiteX243" fmla="*/ 2578 w 10000"/>
                  <a:gd name="connsiteY243" fmla="*/ 10065 h 10160"/>
                  <a:gd name="connsiteX244" fmla="*/ 2626 w 10000"/>
                  <a:gd name="connsiteY244" fmla="*/ 10052 h 10160"/>
                  <a:gd name="connsiteX245" fmla="*/ 2661 w 10000"/>
                  <a:gd name="connsiteY245" fmla="*/ 10040 h 10160"/>
                  <a:gd name="connsiteX246" fmla="*/ 2697 w 10000"/>
                  <a:gd name="connsiteY246" fmla="*/ 10015 h 10160"/>
                  <a:gd name="connsiteX247" fmla="*/ 2745 w 10000"/>
                  <a:gd name="connsiteY247" fmla="*/ 10002 h 10160"/>
                  <a:gd name="connsiteX248" fmla="*/ 2793 w 10000"/>
                  <a:gd name="connsiteY248" fmla="*/ 9989 h 10160"/>
                  <a:gd name="connsiteX249" fmla="*/ 2841 w 10000"/>
                  <a:gd name="connsiteY249" fmla="*/ 9977 h 10160"/>
                  <a:gd name="connsiteX250" fmla="*/ 2889 w 10000"/>
                  <a:gd name="connsiteY250" fmla="*/ 9964 h 10160"/>
                  <a:gd name="connsiteX251" fmla="*/ 2943 w 10000"/>
                  <a:gd name="connsiteY251" fmla="*/ 9951 h 10160"/>
                  <a:gd name="connsiteX252" fmla="*/ 2990 w 10000"/>
                  <a:gd name="connsiteY252" fmla="*/ 9939 h 10160"/>
                  <a:gd name="connsiteX253" fmla="*/ 3050 w 10000"/>
                  <a:gd name="connsiteY253" fmla="*/ 9913 h 10160"/>
                  <a:gd name="connsiteX254" fmla="*/ 3110 w 10000"/>
                  <a:gd name="connsiteY254" fmla="*/ 9901 h 10160"/>
                  <a:gd name="connsiteX255" fmla="*/ 3170 w 10000"/>
                  <a:gd name="connsiteY255" fmla="*/ 9888 h 10160"/>
                  <a:gd name="connsiteX256" fmla="*/ 3224 w 10000"/>
                  <a:gd name="connsiteY256" fmla="*/ 9863 h 10160"/>
                  <a:gd name="connsiteX257" fmla="*/ 3283 w 10000"/>
                  <a:gd name="connsiteY257" fmla="*/ 9850 h 10160"/>
                  <a:gd name="connsiteX258" fmla="*/ 3355 w 10000"/>
                  <a:gd name="connsiteY258" fmla="*/ 9837 h 10160"/>
                  <a:gd name="connsiteX259" fmla="*/ 3415 w 10000"/>
                  <a:gd name="connsiteY259" fmla="*/ 9812 h 10160"/>
                  <a:gd name="connsiteX260" fmla="*/ 3487 w 10000"/>
                  <a:gd name="connsiteY260" fmla="*/ 9799 h 10160"/>
                  <a:gd name="connsiteX261" fmla="*/ 3553 w 10000"/>
                  <a:gd name="connsiteY261" fmla="*/ 9787 h 10160"/>
                  <a:gd name="connsiteX262" fmla="*/ 3612 w 10000"/>
                  <a:gd name="connsiteY262" fmla="*/ 9762 h 10160"/>
                  <a:gd name="connsiteX263" fmla="*/ 3696 w 10000"/>
                  <a:gd name="connsiteY263" fmla="*/ 9743 h 10160"/>
                  <a:gd name="connsiteX264" fmla="*/ 3768 w 10000"/>
                  <a:gd name="connsiteY264" fmla="*/ 9730 h 10160"/>
                  <a:gd name="connsiteX265" fmla="*/ 3840 w 10000"/>
                  <a:gd name="connsiteY265" fmla="*/ 9705 h 10160"/>
                  <a:gd name="connsiteX266" fmla="*/ 3906 w 10000"/>
                  <a:gd name="connsiteY266" fmla="*/ 9692 h 10160"/>
                  <a:gd name="connsiteX267" fmla="*/ 3977 w 10000"/>
                  <a:gd name="connsiteY267" fmla="*/ 9667 h 10160"/>
                  <a:gd name="connsiteX268" fmla="*/ 4061 w 10000"/>
                  <a:gd name="connsiteY268" fmla="*/ 9654 h 10160"/>
                  <a:gd name="connsiteX269" fmla="*/ 4133 w 10000"/>
                  <a:gd name="connsiteY269" fmla="*/ 9629 h 10160"/>
                  <a:gd name="connsiteX270" fmla="*/ 4211 w 10000"/>
                  <a:gd name="connsiteY270" fmla="*/ 9603 h 10160"/>
                  <a:gd name="connsiteX271" fmla="*/ 4282 w 10000"/>
                  <a:gd name="connsiteY271" fmla="*/ 9591 h 10160"/>
                  <a:gd name="connsiteX272" fmla="*/ 4366 w 10000"/>
                  <a:gd name="connsiteY272" fmla="*/ 9565 h 10160"/>
                  <a:gd name="connsiteX273" fmla="*/ 4438 w 10000"/>
                  <a:gd name="connsiteY273" fmla="*/ 9553 h 10160"/>
                  <a:gd name="connsiteX274" fmla="*/ 4516 w 10000"/>
                  <a:gd name="connsiteY274" fmla="*/ 9527 h 10160"/>
                  <a:gd name="connsiteX275" fmla="*/ 4599 w 10000"/>
                  <a:gd name="connsiteY275" fmla="*/ 9515 h 10160"/>
                  <a:gd name="connsiteX276" fmla="*/ 4683 w 10000"/>
                  <a:gd name="connsiteY276" fmla="*/ 9502 h 10160"/>
                  <a:gd name="connsiteX277" fmla="*/ 4767 w 10000"/>
                  <a:gd name="connsiteY277" fmla="*/ 9477 h 10160"/>
                  <a:gd name="connsiteX278" fmla="*/ 4844 w 10000"/>
                  <a:gd name="connsiteY278" fmla="*/ 9452 h 10160"/>
                  <a:gd name="connsiteX279" fmla="*/ 4928 w 10000"/>
                  <a:gd name="connsiteY279" fmla="*/ 9439 h 10160"/>
                  <a:gd name="connsiteX280" fmla="*/ 5012 w 10000"/>
                  <a:gd name="connsiteY280" fmla="*/ 9420 h 10160"/>
                  <a:gd name="connsiteX281" fmla="*/ 5096 w 10000"/>
                  <a:gd name="connsiteY281" fmla="*/ 9407 h 10160"/>
                  <a:gd name="connsiteX282" fmla="*/ 5173 w 10000"/>
                  <a:gd name="connsiteY282" fmla="*/ 9395 h 10160"/>
                  <a:gd name="connsiteX283" fmla="*/ 5269 w 10000"/>
                  <a:gd name="connsiteY283" fmla="*/ 9369 h 10160"/>
                  <a:gd name="connsiteX284" fmla="*/ 5353 w 10000"/>
                  <a:gd name="connsiteY284" fmla="*/ 9357 h 10160"/>
                  <a:gd name="connsiteX285" fmla="*/ 5431 w 10000"/>
                  <a:gd name="connsiteY285" fmla="*/ 9331 h 10160"/>
                  <a:gd name="connsiteX286" fmla="*/ 5514 w 10000"/>
                  <a:gd name="connsiteY286" fmla="*/ 9319 h 10160"/>
                  <a:gd name="connsiteX287" fmla="*/ 5598 w 10000"/>
                  <a:gd name="connsiteY287" fmla="*/ 9293 h 10160"/>
                  <a:gd name="connsiteX288" fmla="*/ 5694 w 10000"/>
                  <a:gd name="connsiteY288" fmla="*/ 9281 h 10160"/>
                  <a:gd name="connsiteX289" fmla="*/ 5772 w 10000"/>
                  <a:gd name="connsiteY289" fmla="*/ 9268 h 10160"/>
                  <a:gd name="connsiteX290" fmla="*/ 5855 w 10000"/>
                  <a:gd name="connsiteY290" fmla="*/ 9256 h 10160"/>
                  <a:gd name="connsiteX291" fmla="*/ 5939 w 10000"/>
                  <a:gd name="connsiteY291" fmla="*/ 9243 h 10160"/>
                  <a:gd name="connsiteX292" fmla="*/ 6035 w 10000"/>
                  <a:gd name="connsiteY292" fmla="*/ 9230 h 10160"/>
                  <a:gd name="connsiteX293" fmla="*/ 6112 w 10000"/>
                  <a:gd name="connsiteY293" fmla="*/ 9218 h 10160"/>
                  <a:gd name="connsiteX294" fmla="*/ 6196 w 10000"/>
                  <a:gd name="connsiteY294" fmla="*/ 9192 h 10160"/>
                  <a:gd name="connsiteX295" fmla="*/ 6280 w 10000"/>
                  <a:gd name="connsiteY295" fmla="*/ 9180 h 10160"/>
                  <a:gd name="connsiteX296" fmla="*/ 6364 w 10000"/>
                  <a:gd name="connsiteY296" fmla="*/ 9167 h 10160"/>
                  <a:gd name="connsiteX297" fmla="*/ 6441 w 10000"/>
                  <a:gd name="connsiteY297" fmla="*/ 9142 h 10160"/>
                  <a:gd name="connsiteX298" fmla="*/ 6537 w 10000"/>
                  <a:gd name="connsiteY298" fmla="*/ 9129 h 10160"/>
                  <a:gd name="connsiteX299" fmla="*/ 6621 w 10000"/>
                  <a:gd name="connsiteY299" fmla="*/ 9116 h 10160"/>
                  <a:gd name="connsiteX300" fmla="*/ 6711 w 10000"/>
                  <a:gd name="connsiteY300" fmla="*/ 9104 h 10160"/>
                  <a:gd name="connsiteX301" fmla="*/ 6782 w 10000"/>
                  <a:gd name="connsiteY301" fmla="*/ 9085 h 10160"/>
                  <a:gd name="connsiteX302" fmla="*/ 6878 w 10000"/>
                  <a:gd name="connsiteY302" fmla="*/ 9072 h 10160"/>
                  <a:gd name="connsiteX303" fmla="*/ 6962 w 10000"/>
                  <a:gd name="connsiteY303" fmla="*/ 9047 h 10160"/>
                  <a:gd name="connsiteX304" fmla="*/ 7051 w 10000"/>
                  <a:gd name="connsiteY304" fmla="*/ 9034 h 10160"/>
                  <a:gd name="connsiteX305" fmla="*/ 7135 w 10000"/>
                  <a:gd name="connsiteY305" fmla="*/ 9009 h 10160"/>
                  <a:gd name="connsiteX306" fmla="*/ 7219 w 10000"/>
                  <a:gd name="connsiteY306" fmla="*/ 8996 h 10160"/>
                  <a:gd name="connsiteX307" fmla="*/ 7303 w 10000"/>
                  <a:gd name="connsiteY307" fmla="*/ 8971 h 10160"/>
                  <a:gd name="connsiteX308" fmla="*/ 7392 w 10000"/>
                  <a:gd name="connsiteY308" fmla="*/ 8958 h 10160"/>
                  <a:gd name="connsiteX309" fmla="*/ 7476 w 10000"/>
                  <a:gd name="connsiteY309" fmla="*/ 8933 h 10160"/>
                  <a:gd name="connsiteX310" fmla="*/ 7560 w 10000"/>
                  <a:gd name="connsiteY310" fmla="*/ 8908 h 10160"/>
                  <a:gd name="connsiteX311" fmla="*/ 7644 w 10000"/>
                  <a:gd name="connsiteY311" fmla="*/ 8895 h 10160"/>
                  <a:gd name="connsiteX312" fmla="*/ 7733 w 10000"/>
                  <a:gd name="connsiteY312" fmla="*/ 8870 h 10160"/>
                  <a:gd name="connsiteX313" fmla="*/ 7805 w 10000"/>
                  <a:gd name="connsiteY313" fmla="*/ 8857 h 10160"/>
                  <a:gd name="connsiteX314" fmla="*/ 7901 w 10000"/>
                  <a:gd name="connsiteY314" fmla="*/ 8832 h 10160"/>
                  <a:gd name="connsiteX315" fmla="*/ 7972 w 10000"/>
                  <a:gd name="connsiteY315" fmla="*/ 8819 h 10160"/>
                  <a:gd name="connsiteX316" fmla="*/ 8062 w 10000"/>
                  <a:gd name="connsiteY316" fmla="*/ 8794 h 10160"/>
                  <a:gd name="connsiteX317" fmla="*/ 8134 w 10000"/>
                  <a:gd name="connsiteY317" fmla="*/ 8768 h 10160"/>
                  <a:gd name="connsiteX318" fmla="*/ 8218 w 10000"/>
                  <a:gd name="connsiteY318" fmla="*/ 8762 h 10160"/>
                  <a:gd name="connsiteX319" fmla="*/ 8295 w 10000"/>
                  <a:gd name="connsiteY319" fmla="*/ 8737 h 10160"/>
                  <a:gd name="connsiteX320" fmla="*/ 8367 w 10000"/>
                  <a:gd name="connsiteY320" fmla="*/ 8724 h 10160"/>
                  <a:gd name="connsiteX321" fmla="*/ 8451 w 10000"/>
                  <a:gd name="connsiteY321" fmla="*/ 8699 h 10160"/>
                  <a:gd name="connsiteX322" fmla="*/ 8523 w 10000"/>
                  <a:gd name="connsiteY322" fmla="*/ 8686 h 10160"/>
                  <a:gd name="connsiteX323" fmla="*/ 8594 w 10000"/>
                  <a:gd name="connsiteY323" fmla="*/ 8661 h 10160"/>
                  <a:gd name="connsiteX324" fmla="*/ 8672 w 10000"/>
                  <a:gd name="connsiteY324" fmla="*/ 8636 h 10160"/>
                  <a:gd name="connsiteX325" fmla="*/ 8744 w 10000"/>
                  <a:gd name="connsiteY325" fmla="*/ 8623 h 10160"/>
                  <a:gd name="connsiteX326" fmla="*/ 8816 w 10000"/>
                  <a:gd name="connsiteY326" fmla="*/ 8598 h 10160"/>
                  <a:gd name="connsiteX327" fmla="*/ 8876 w 10000"/>
                  <a:gd name="connsiteY327" fmla="*/ 8585 h 10160"/>
                  <a:gd name="connsiteX328" fmla="*/ 8941 w 10000"/>
                  <a:gd name="connsiteY328" fmla="*/ 8560 h 10160"/>
                  <a:gd name="connsiteX329" fmla="*/ 9001 w 10000"/>
                  <a:gd name="connsiteY329" fmla="*/ 8534 h 10160"/>
                  <a:gd name="connsiteX330" fmla="*/ 9073 w 10000"/>
                  <a:gd name="connsiteY330" fmla="*/ 8522 h 10160"/>
                  <a:gd name="connsiteX331" fmla="*/ 9133 w 10000"/>
                  <a:gd name="connsiteY331" fmla="*/ 8496 h 10160"/>
                  <a:gd name="connsiteX332" fmla="*/ 9205 w 10000"/>
                  <a:gd name="connsiteY332" fmla="*/ 8484 h 10160"/>
                  <a:gd name="connsiteX333" fmla="*/ 9258 w 10000"/>
                  <a:gd name="connsiteY333" fmla="*/ 8471 h 10160"/>
                  <a:gd name="connsiteX334" fmla="*/ 9318 w 10000"/>
                  <a:gd name="connsiteY334" fmla="*/ 8446 h 10160"/>
                  <a:gd name="connsiteX335" fmla="*/ 9366 w 10000"/>
                  <a:gd name="connsiteY335" fmla="*/ 8433 h 10160"/>
                  <a:gd name="connsiteX336" fmla="*/ 9426 w 10000"/>
                  <a:gd name="connsiteY336" fmla="*/ 8427 h 10160"/>
                  <a:gd name="connsiteX337" fmla="*/ 9474 w 10000"/>
                  <a:gd name="connsiteY337" fmla="*/ 8402 h 10160"/>
                  <a:gd name="connsiteX338" fmla="*/ 9522 w 10000"/>
                  <a:gd name="connsiteY338" fmla="*/ 8389 h 10160"/>
                  <a:gd name="connsiteX339" fmla="*/ 9575 w 10000"/>
                  <a:gd name="connsiteY339" fmla="*/ 8376 h 10160"/>
                  <a:gd name="connsiteX340" fmla="*/ 9623 w 10000"/>
                  <a:gd name="connsiteY340" fmla="*/ 8364 h 10160"/>
                  <a:gd name="connsiteX341" fmla="*/ 9659 w 10000"/>
                  <a:gd name="connsiteY341" fmla="*/ 8351 h 10160"/>
                  <a:gd name="connsiteX342" fmla="*/ 9707 w 10000"/>
                  <a:gd name="connsiteY342" fmla="*/ 8338 h 10160"/>
                  <a:gd name="connsiteX343" fmla="*/ 9743 w 10000"/>
                  <a:gd name="connsiteY343" fmla="*/ 8326 h 10160"/>
                  <a:gd name="connsiteX344" fmla="*/ 9779 w 10000"/>
                  <a:gd name="connsiteY344" fmla="*/ 8313 h 10160"/>
                  <a:gd name="connsiteX345" fmla="*/ 9839 w 10000"/>
                  <a:gd name="connsiteY345" fmla="*/ 8300 h 10160"/>
                  <a:gd name="connsiteX346" fmla="*/ 9892 w 10000"/>
                  <a:gd name="connsiteY346" fmla="*/ 8288 h 10160"/>
                  <a:gd name="connsiteX347" fmla="*/ 9928 w 10000"/>
                  <a:gd name="connsiteY347" fmla="*/ 8262 h 10160"/>
                  <a:gd name="connsiteX348" fmla="*/ 9964 w 10000"/>
                  <a:gd name="connsiteY348" fmla="*/ 8250 h 10160"/>
                  <a:gd name="connsiteX349" fmla="*/ 9988 w 10000"/>
                  <a:gd name="connsiteY349" fmla="*/ 8250 h 10160"/>
                  <a:gd name="connsiteX350" fmla="*/ 10000 w 10000"/>
                  <a:gd name="connsiteY350" fmla="*/ 8250 h 10160"/>
                  <a:gd name="connsiteX351" fmla="*/ 9988 w 10000"/>
                  <a:gd name="connsiteY351" fmla="*/ 8237 h 10160"/>
                  <a:gd name="connsiteX352" fmla="*/ 9988 w 10000"/>
                  <a:gd name="connsiteY352" fmla="*/ 8225 h 10160"/>
                  <a:gd name="connsiteX353" fmla="*/ 9976 w 10000"/>
                  <a:gd name="connsiteY353" fmla="*/ 8199 h 10160"/>
                  <a:gd name="connsiteX354" fmla="*/ 9964 w 10000"/>
                  <a:gd name="connsiteY354" fmla="*/ 8174 h 10160"/>
                  <a:gd name="connsiteX355" fmla="*/ 9952 w 10000"/>
                  <a:gd name="connsiteY355" fmla="*/ 8123 h 10160"/>
                  <a:gd name="connsiteX356" fmla="*/ 9928 w 10000"/>
                  <a:gd name="connsiteY356" fmla="*/ 8079 h 10160"/>
                  <a:gd name="connsiteX357" fmla="*/ 9904 w 10000"/>
                  <a:gd name="connsiteY357" fmla="*/ 8016 h 10160"/>
                  <a:gd name="connsiteX358" fmla="*/ 9892 w 10000"/>
                  <a:gd name="connsiteY358" fmla="*/ 7940 h 10160"/>
                  <a:gd name="connsiteX359" fmla="*/ 9874 w 10000"/>
                  <a:gd name="connsiteY359" fmla="*/ 7902 h 10160"/>
                  <a:gd name="connsiteX360" fmla="*/ 9862 w 10000"/>
                  <a:gd name="connsiteY360" fmla="*/ 7851 h 10160"/>
                  <a:gd name="connsiteX361" fmla="*/ 9850 w 10000"/>
                  <a:gd name="connsiteY361" fmla="*/ 7813 h 10160"/>
                  <a:gd name="connsiteX362" fmla="*/ 9839 w 10000"/>
                  <a:gd name="connsiteY362" fmla="*/ 7775 h 10160"/>
                  <a:gd name="connsiteX363" fmla="*/ 9827 w 10000"/>
                  <a:gd name="connsiteY363" fmla="*/ 7719 h 10160"/>
                  <a:gd name="connsiteX364" fmla="*/ 9803 w 10000"/>
                  <a:gd name="connsiteY364" fmla="*/ 7681 h 10160"/>
                  <a:gd name="connsiteX365" fmla="*/ 9791 w 10000"/>
                  <a:gd name="connsiteY365" fmla="*/ 7630 h 10160"/>
                  <a:gd name="connsiteX366" fmla="*/ 9779 w 10000"/>
                  <a:gd name="connsiteY366" fmla="*/ 7579 h 10160"/>
                  <a:gd name="connsiteX367" fmla="*/ 9767 w 10000"/>
                  <a:gd name="connsiteY367" fmla="*/ 7529 h 10160"/>
                  <a:gd name="connsiteX368" fmla="*/ 9743 w 10000"/>
                  <a:gd name="connsiteY368" fmla="*/ 7478 h 10160"/>
                  <a:gd name="connsiteX369" fmla="*/ 9731 w 10000"/>
                  <a:gd name="connsiteY369" fmla="*/ 7421 h 10160"/>
                  <a:gd name="connsiteX370" fmla="*/ 9719 w 10000"/>
                  <a:gd name="connsiteY370" fmla="*/ 7371 h 10160"/>
                  <a:gd name="connsiteX371" fmla="*/ 9695 w 10000"/>
                  <a:gd name="connsiteY371" fmla="*/ 7307 h 10160"/>
                  <a:gd name="connsiteX372" fmla="*/ 9683 w 10000"/>
                  <a:gd name="connsiteY372" fmla="*/ 7244 h 10160"/>
                  <a:gd name="connsiteX373" fmla="*/ 9659 w 10000"/>
                  <a:gd name="connsiteY373" fmla="*/ 7194 h 10160"/>
                  <a:gd name="connsiteX374" fmla="*/ 9647 w 10000"/>
                  <a:gd name="connsiteY374" fmla="*/ 7130 h 10160"/>
                  <a:gd name="connsiteX375" fmla="*/ 9635 w 10000"/>
                  <a:gd name="connsiteY375" fmla="*/ 7061 h 10160"/>
                  <a:gd name="connsiteX376" fmla="*/ 9611 w 10000"/>
                  <a:gd name="connsiteY376" fmla="*/ 6997 h 10160"/>
                  <a:gd name="connsiteX377" fmla="*/ 9599 w 10000"/>
                  <a:gd name="connsiteY377" fmla="*/ 6934 h 10160"/>
                  <a:gd name="connsiteX378" fmla="*/ 9575 w 10000"/>
                  <a:gd name="connsiteY378" fmla="*/ 6858 h 10160"/>
                  <a:gd name="connsiteX379" fmla="*/ 9563 w 10000"/>
                  <a:gd name="connsiteY379" fmla="*/ 6795 h 10160"/>
                  <a:gd name="connsiteX380" fmla="*/ 9545 w 10000"/>
                  <a:gd name="connsiteY380" fmla="*/ 6725 h 10160"/>
                  <a:gd name="connsiteX381" fmla="*/ 9522 w 10000"/>
                  <a:gd name="connsiteY381" fmla="*/ 6650 h 10160"/>
                  <a:gd name="connsiteX382" fmla="*/ 9510 w 10000"/>
                  <a:gd name="connsiteY382" fmla="*/ 6586 h 10160"/>
                  <a:gd name="connsiteX383" fmla="*/ 9486 w 10000"/>
                  <a:gd name="connsiteY383" fmla="*/ 6510 h 10160"/>
                  <a:gd name="connsiteX384" fmla="*/ 9474 w 10000"/>
                  <a:gd name="connsiteY384" fmla="*/ 6441 h 10160"/>
                  <a:gd name="connsiteX385" fmla="*/ 9450 w 10000"/>
                  <a:gd name="connsiteY385" fmla="*/ 6365 h 10160"/>
                  <a:gd name="connsiteX386" fmla="*/ 9438 w 10000"/>
                  <a:gd name="connsiteY386" fmla="*/ 6302 h 10160"/>
                  <a:gd name="connsiteX387" fmla="*/ 9414 w 10000"/>
                  <a:gd name="connsiteY387" fmla="*/ 6213 h 10160"/>
                  <a:gd name="connsiteX388" fmla="*/ 9402 w 10000"/>
                  <a:gd name="connsiteY388" fmla="*/ 6150 h 10160"/>
                  <a:gd name="connsiteX389" fmla="*/ 9378 w 10000"/>
                  <a:gd name="connsiteY389" fmla="*/ 6080 h 10160"/>
                  <a:gd name="connsiteX390" fmla="*/ 9366 w 10000"/>
                  <a:gd name="connsiteY390" fmla="*/ 6004 h 10160"/>
                  <a:gd name="connsiteX391" fmla="*/ 9354 w 10000"/>
                  <a:gd name="connsiteY391" fmla="*/ 5916 h 10160"/>
                  <a:gd name="connsiteX392" fmla="*/ 9330 w 10000"/>
                  <a:gd name="connsiteY392" fmla="*/ 5840 h 10160"/>
                  <a:gd name="connsiteX393" fmla="*/ 9318 w 10000"/>
                  <a:gd name="connsiteY393" fmla="*/ 5770 h 10160"/>
                  <a:gd name="connsiteX394" fmla="*/ 9294 w 10000"/>
                  <a:gd name="connsiteY394" fmla="*/ 5682 h 10160"/>
                  <a:gd name="connsiteX395" fmla="*/ 9270 w 10000"/>
                  <a:gd name="connsiteY395" fmla="*/ 5606 h 10160"/>
                  <a:gd name="connsiteX396" fmla="*/ 9258 w 10000"/>
                  <a:gd name="connsiteY396" fmla="*/ 5530 h 10160"/>
                  <a:gd name="connsiteX397" fmla="*/ 9246 w 10000"/>
                  <a:gd name="connsiteY397" fmla="*/ 5448 h 10160"/>
                  <a:gd name="connsiteX398" fmla="*/ 9240 w 10000"/>
                  <a:gd name="connsiteY398" fmla="*/ 5372 h 10160"/>
                  <a:gd name="connsiteX399" fmla="*/ 9228 w 10000"/>
                  <a:gd name="connsiteY399" fmla="*/ 5283 h 10160"/>
                  <a:gd name="connsiteX400" fmla="*/ 9217 w 10000"/>
                  <a:gd name="connsiteY400" fmla="*/ 5207 h 10160"/>
                  <a:gd name="connsiteX401" fmla="*/ 9205 w 10000"/>
                  <a:gd name="connsiteY401" fmla="*/ 5132 h 10160"/>
                  <a:gd name="connsiteX402" fmla="*/ 9193 w 10000"/>
                  <a:gd name="connsiteY402" fmla="*/ 5062 h 10160"/>
                  <a:gd name="connsiteX403" fmla="*/ 9169 w 10000"/>
                  <a:gd name="connsiteY403" fmla="*/ 4973 h 10160"/>
                  <a:gd name="connsiteX404" fmla="*/ 9169 w 10000"/>
                  <a:gd name="connsiteY404" fmla="*/ 4898 h 10160"/>
                  <a:gd name="connsiteX405" fmla="*/ 9157 w 10000"/>
                  <a:gd name="connsiteY405" fmla="*/ 4822 h 10160"/>
                  <a:gd name="connsiteX406" fmla="*/ 9145 w 10000"/>
                  <a:gd name="connsiteY406" fmla="*/ 4739 h 10160"/>
                  <a:gd name="connsiteX407" fmla="*/ 9121 w 10000"/>
                  <a:gd name="connsiteY407" fmla="*/ 4663 h 10160"/>
                  <a:gd name="connsiteX408" fmla="*/ 9121 w 10000"/>
                  <a:gd name="connsiteY408" fmla="*/ 4575 h 10160"/>
                  <a:gd name="connsiteX409" fmla="*/ 9097 w 10000"/>
                  <a:gd name="connsiteY409" fmla="*/ 4499 h 10160"/>
                  <a:gd name="connsiteX410" fmla="*/ 9097 w 10000"/>
                  <a:gd name="connsiteY410" fmla="*/ 4429 h 10160"/>
                  <a:gd name="connsiteX411" fmla="*/ 9085 w 10000"/>
                  <a:gd name="connsiteY411" fmla="*/ 4341 h 10160"/>
                  <a:gd name="connsiteX412" fmla="*/ 9073 w 10000"/>
                  <a:gd name="connsiteY412" fmla="*/ 4265 h 10160"/>
                  <a:gd name="connsiteX413" fmla="*/ 9061 w 10000"/>
                  <a:gd name="connsiteY413" fmla="*/ 4189 h 10160"/>
                  <a:gd name="connsiteX414" fmla="*/ 9061 w 10000"/>
                  <a:gd name="connsiteY414" fmla="*/ 4132 h 10160"/>
                  <a:gd name="connsiteX415" fmla="*/ 9037 w 10000"/>
                  <a:gd name="connsiteY415" fmla="*/ 4044 h 10160"/>
                  <a:gd name="connsiteX416" fmla="*/ 9037 w 10000"/>
                  <a:gd name="connsiteY416" fmla="*/ 3968 h 10160"/>
                  <a:gd name="connsiteX417" fmla="*/ 9013 w 10000"/>
                  <a:gd name="connsiteY417" fmla="*/ 3892 h 10160"/>
                  <a:gd name="connsiteX418" fmla="*/ 9013 w 10000"/>
                  <a:gd name="connsiteY418" fmla="*/ 3816 h 10160"/>
                  <a:gd name="connsiteX419" fmla="*/ 9001 w 10000"/>
                  <a:gd name="connsiteY419" fmla="*/ 3746 h 10160"/>
                  <a:gd name="connsiteX420" fmla="*/ 8989 w 10000"/>
                  <a:gd name="connsiteY420" fmla="*/ 3683 h 10160"/>
                  <a:gd name="connsiteX421" fmla="*/ 8977 w 10000"/>
                  <a:gd name="connsiteY421" fmla="*/ 3607 h 10160"/>
                  <a:gd name="connsiteX422" fmla="*/ 8977 w 10000"/>
                  <a:gd name="connsiteY422" fmla="*/ 3544 h 10160"/>
                  <a:gd name="connsiteX423" fmla="*/ 8953 w 10000"/>
                  <a:gd name="connsiteY423" fmla="*/ 3468 h 10160"/>
                  <a:gd name="connsiteX424" fmla="*/ 8953 w 10000"/>
                  <a:gd name="connsiteY424" fmla="*/ 3398 h 10160"/>
                  <a:gd name="connsiteX425" fmla="*/ 8941 w 10000"/>
                  <a:gd name="connsiteY425" fmla="*/ 3335 h 10160"/>
                  <a:gd name="connsiteX426" fmla="*/ 8929 w 10000"/>
                  <a:gd name="connsiteY426" fmla="*/ 3259 h 10160"/>
                  <a:gd name="connsiteX427" fmla="*/ 8923 w 10000"/>
                  <a:gd name="connsiteY427" fmla="*/ 3196 h 10160"/>
                  <a:gd name="connsiteX428" fmla="*/ 8923 w 10000"/>
                  <a:gd name="connsiteY428" fmla="*/ 3139 h 10160"/>
                  <a:gd name="connsiteX429" fmla="*/ 8911 w 10000"/>
                  <a:gd name="connsiteY429" fmla="*/ 3076 h 10160"/>
                  <a:gd name="connsiteX430" fmla="*/ 8900 w 10000"/>
                  <a:gd name="connsiteY430" fmla="*/ 3013 h 10160"/>
                  <a:gd name="connsiteX431" fmla="*/ 8888 w 10000"/>
                  <a:gd name="connsiteY431" fmla="*/ 2949 h 10160"/>
                  <a:gd name="connsiteX432" fmla="*/ 8876 w 10000"/>
                  <a:gd name="connsiteY432" fmla="*/ 2886 h 10160"/>
                  <a:gd name="connsiteX433" fmla="*/ 8864 w 10000"/>
                  <a:gd name="connsiteY433" fmla="*/ 2823 h 10160"/>
                  <a:gd name="connsiteX434" fmla="*/ 8864 w 10000"/>
                  <a:gd name="connsiteY434" fmla="*/ 2779 h 10160"/>
                  <a:gd name="connsiteX435" fmla="*/ 8852 w 10000"/>
                  <a:gd name="connsiteY435" fmla="*/ 2715 h 10160"/>
                  <a:gd name="connsiteX436" fmla="*/ 8852 w 10000"/>
                  <a:gd name="connsiteY436" fmla="*/ 2652 h 10160"/>
                  <a:gd name="connsiteX437" fmla="*/ 8840 w 10000"/>
                  <a:gd name="connsiteY437" fmla="*/ 2601 h 10160"/>
                  <a:gd name="connsiteX438" fmla="*/ 8840 w 10000"/>
                  <a:gd name="connsiteY438" fmla="*/ 2551 h 10160"/>
                  <a:gd name="connsiteX439" fmla="*/ 8828 w 10000"/>
                  <a:gd name="connsiteY439" fmla="*/ 2488 h 10160"/>
                  <a:gd name="connsiteX440" fmla="*/ 8816 w 10000"/>
                  <a:gd name="connsiteY440" fmla="*/ 2443 h 10160"/>
                  <a:gd name="connsiteX441" fmla="*/ 8804 w 10000"/>
                  <a:gd name="connsiteY441" fmla="*/ 2393 h 10160"/>
                  <a:gd name="connsiteX442" fmla="*/ 8804 w 10000"/>
                  <a:gd name="connsiteY442" fmla="*/ 2342 h 10160"/>
                  <a:gd name="connsiteX443" fmla="*/ 8792 w 10000"/>
                  <a:gd name="connsiteY443" fmla="*/ 2292 h 10160"/>
                  <a:gd name="connsiteX444" fmla="*/ 8792 w 10000"/>
                  <a:gd name="connsiteY444" fmla="*/ 2241 h 10160"/>
                  <a:gd name="connsiteX445" fmla="*/ 8780 w 10000"/>
                  <a:gd name="connsiteY445" fmla="*/ 2190 h 10160"/>
                  <a:gd name="connsiteX446" fmla="*/ 8780 w 10000"/>
                  <a:gd name="connsiteY446" fmla="*/ 2152 h 10160"/>
                  <a:gd name="connsiteX447" fmla="*/ 8768 w 10000"/>
                  <a:gd name="connsiteY447" fmla="*/ 2121 h 10160"/>
                  <a:gd name="connsiteX448" fmla="*/ 8756 w 10000"/>
                  <a:gd name="connsiteY448" fmla="*/ 2070 h 10160"/>
                  <a:gd name="connsiteX449" fmla="*/ 8744 w 10000"/>
                  <a:gd name="connsiteY449" fmla="*/ 2032 h 10160"/>
                  <a:gd name="connsiteX450" fmla="*/ 8744 w 10000"/>
                  <a:gd name="connsiteY450" fmla="*/ 1994 h 10160"/>
                  <a:gd name="connsiteX451" fmla="*/ 8744 w 10000"/>
                  <a:gd name="connsiteY451" fmla="*/ 1956 h 10160"/>
                  <a:gd name="connsiteX452" fmla="*/ 8732 w 10000"/>
                  <a:gd name="connsiteY452" fmla="*/ 1918 h 10160"/>
                  <a:gd name="connsiteX453" fmla="*/ 8732 w 10000"/>
                  <a:gd name="connsiteY453" fmla="*/ 1893 h 10160"/>
                  <a:gd name="connsiteX454" fmla="*/ 8732 w 10000"/>
                  <a:gd name="connsiteY454" fmla="*/ 1868 h 10160"/>
                  <a:gd name="connsiteX455" fmla="*/ 8720 w 10000"/>
                  <a:gd name="connsiteY455" fmla="*/ 1811 h 10160"/>
                  <a:gd name="connsiteX456" fmla="*/ 8708 w 10000"/>
                  <a:gd name="connsiteY456" fmla="*/ 1760 h 10160"/>
                  <a:gd name="connsiteX457" fmla="*/ 8696 w 10000"/>
                  <a:gd name="connsiteY457" fmla="*/ 1710 h 10160"/>
                  <a:gd name="connsiteX458" fmla="*/ 8696 w 10000"/>
                  <a:gd name="connsiteY458" fmla="*/ 1684 h 10160"/>
                  <a:gd name="connsiteX459" fmla="*/ 8696 w 10000"/>
                  <a:gd name="connsiteY459" fmla="*/ 1634 h 10160"/>
                  <a:gd name="connsiteX460" fmla="*/ 8548 w 10000"/>
                  <a:gd name="connsiteY460" fmla="*/ 132 h 10160"/>
                  <a:gd name="connsiteX461" fmla="*/ 8028 w 10000"/>
                  <a:gd name="connsiteY461" fmla="*/ 614 h 10160"/>
                  <a:gd name="connsiteX462" fmla="*/ 8295 w 10000"/>
                  <a:gd name="connsiteY462" fmla="*/ 2241 h 10160"/>
                  <a:gd name="connsiteX463" fmla="*/ 8295 w 10000"/>
                  <a:gd name="connsiteY463" fmla="*/ 2254 h 10160"/>
                  <a:gd name="connsiteX464" fmla="*/ 8295 w 10000"/>
                  <a:gd name="connsiteY464" fmla="*/ 2304 h 10160"/>
                  <a:gd name="connsiteX465" fmla="*/ 8295 w 10000"/>
                  <a:gd name="connsiteY465" fmla="*/ 2330 h 10160"/>
                  <a:gd name="connsiteX466" fmla="*/ 8307 w 10000"/>
                  <a:gd name="connsiteY466" fmla="*/ 2380 h 10160"/>
                  <a:gd name="connsiteX467" fmla="*/ 8319 w 10000"/>
                  <a:gd name="connsiteY467" fmla="*/ 2418 h 10160"/>
                  <a:gd name="connsiteX468" fmla="*/ 8331 w 10000"/>
                  <a:gd name="connsiteY468" fmla="*/ 2475 h 10160"/>
                  <a:gd name="connsiteX469" fmla="*/ 8331 w 10000"/>
                  <a:gd name="connsiteY469" fmla="*/ 2538 h 10160"/>
                  <a:gd name="connsiteX470" fmla="*/ 8343 w 10000"/>
                  <a:gd name="connsiteY470" fmla="*/ 2601 h 10160"/>
                  <a:gd name="connsiteX471" fmla="*/ 8343 w 10000"/>
                  <a:gd name="connsiteY471" fmla="*/ 2639 h 10160"/>
                  <a:gd name="connsiteX472" fmla="*/ 8355 w 10000"/>
                  <a:gd name="connsiteY472" fmla="*/ 2677 h 10160"/>
                  <a:gd name="connsiteX473" fmla="*/ 8355 w 10000"/>
                  <a:gd name="connsiteY473" fmla="*/ 2715 h 10160"/>
                  <a:gd name="connsiteX474" fmla="*/ 8367 w 10000"/>
                  <a:gd name="connsiteY474" fmla="*/ 2753 h 10160"/>
                  <a:gd name="connsiteX475" fmla="*/ 8367 w 10000"/>
                  <a:gd name="connsiteY475" fmla="*/ 2804 h 10160"/>
                  <a:gd name="connsiteX476" fmla="*/ 8391 w 10000"/>
                  <a:gd name="connsiteY476" fmla="*/ 2836 h 10160"/>
                  <a:gd name="connsiteX477" fmla="*/ 8391 w 10000"/>
                  <a:gd name="connsiteY477" fmla="*/ 2873 h 10160"/>
                  <a:gd name="connsiteX478" fmla="*/ 8403 w 10000"/>
                  <a:gd name="connsiteY478" fmla="*/ 2924 h 10160"/>
                  <a:gd name="connsiteX479" fmla="*/ 8403 w 10000"/>
                  <a:gd name="connsiteY479" fmla="*/ 2962 h 10160"/>
                  <a:gd name="connsiteX480" fmla="*/ 8415 w 10000"/>
                  <a:gd name="connsiteY480" fmla="*/ 3013 h 10160"/>
                  <a:gd name="connsiteX481" fmla="*/ 8427 w 10000"/>
                  <a:gd name="connsiteY481" fmla="*/ 3063 h 10160"/>
                  <a:gd name="connsiteX482" fmla="*/ 8439 w 10000"/>
                  <a:gd name="connsiteY482" fmla="*/ 3126 h 10160"/>
                  <a:gd name="connsiteX483" fmla="*/ 8439 w 10000"/>
                  <a:gd name="connsiteY483" fmla="*/ 3171 h 10160"/>
                  <a:gd name="connsiteX484" fmla="*/ 8451 w 10000"/>
                  <a:gd name="connsiteY484" fmla="*/ 3221 h 10160"/>
                  <a:gd name="connsiteX485" fmla="*/ 8451 w 10000"/>
                  <a:gd name="connsiteY485" fmla="*/ 3259 h 10160"/>
                  <a:gd name="connsiteX486" fmla="*/ 8463 w 10000"/>
                  <a:gd name="connsiteY486" fmla="*/ 3323 h 10160"/>
                  <a:gd name="connsiteX487" fmla="*/ 8463 w 10000"/>
                  <a:gd name="connsiteY487" fmla="*/ 3373 h 10160"/>
                  <a:gd name="connsiteX488" fmla="*/ 8475 w 10000"/>
                  <a:gd name="connsiteY488" fmla="*/ 3436 h 10160"/>
                  <a:gd name="connsiteX489" fmla="*/ 8475 w 10000"/>
                  <a:gd name="connsiteY489" fmla="*/ 3493 h 10160"/>
                  <a:gd name="connsiteX490" fmla="*/ 8487 w 10000"/>
                  <a:gd name="connsiteY490" fmla="*/ 3544 h 10160"/>
                  <a:gd name="connsiteX491" fmla="*/ 8499 w 10000"/>
                  <a:gd name="connsiteY491" fmla="*/ 3607 h 10160"/>
                  <a:gd name="connsiteX492" fmla="*/ 8511 w 10000"/>
                  <a:gd name="connsiteY492" fmla="*/ 3670 h 10160"/>
                  <a:gd name="connsiteX493" fmla="*/ 8523 w 10000"/>
                  <a:gd name="connsiteY493" fmla="*/ 3734 h 10160"/>
                  <a:gd name="connsiteX494" fmla="*/ 8535 w 10000"/>
                  <a:gd name="connsiteY494" fmla="*/ 3784 h 10160"/>
                  <a:gd name="connsiteX495" fmla="*/ 8535 w 10000"/>
                  <a:gd name="connsiteY495" fmla="*/ 3841 h 10160"/>
                  <a:gd name="connsiteX496" fmla="*/ 8547 w 10000"/>
                  <a:gd name="connsiteY496" fmla="*/ 3904 h 10160"/>
                  <a:gd name="connsiteX497" fmla="*/ 8559 w 10000"/>
                  <a:gd name="connsiteY497" fmla="*/ 3980 h 10160"/>
                  <a:gd name="connsiteX498" fmla="*/ 8571 w 10000"/>
                  <a:gd name="connsiteY498" fmla="*/ 4044 h 10160"/>
                  <a:gd name="connsiteX499" fmla="*/ 8571 w 10000"/>
                  <a:gd name="connsiteY499" fmla="*/ 4107 h 10160"/>
                  <a:gd name="connsiteX500" fmla="*/ 8583 w 10000"/>
                  <a:gd name="connsiteY500" fmla="*/ 4164 h 10160"/>
                  <a:gd name="connsiteX501" fmla="*/ 8583 w 10000"/>
                  <a:gd name="connsiteY501" fmla="*/ 4227 h 10160"/>
                  <a:gd name="connsiteX502" fmla="*/ 8594 w 10000"/>
                  <a:gd name="connsiteY502" fmla="*/ 4303 h 10160"/>
                  <a:gd name="connsiteX503" fmla="*/ 8594 w 10000"/>
                  <a:gd name="connsiteY503" fmla="*/ 4379 h 10160"/>
                  <a:gd name="connsiteX504" fmla="*/ 8606 w 10000"/>
                  <a:gd name="connsiteY504" fmla="*/ 4442 h 10160"/>
                  <a:gd name="connsiteX505" fmla="*/ 8612 w 10000"/>
                  <a:gd name="connsiteY505" fmla="*/ 4512 h 10160"/>
                  <a:gd name="connsiteX506" fmla="*/ 8624 w 10000"/>
                  <a:gd name="connsiteY506" fmla="*/ 4575 h 10160"/>
                  <a:gd name="connsiteX507" fmla="*/ 8636 w 10000"/>
                  <a:gd name="connsiteY507" fmla="*/ 4651 h 10160"/>
                  <a:gd name="connsiteX508" fmla="*/ 8636 w 10000"/>
                  <a:gd name="connsiteY508" fmla="*/ 4714 h 10160"/>
                  <a:gd name="connsiteX509" fmla="*/ 8648 w 10000"/>
                  <a:gd name="connsiteY509" fmla="*/ 4790 h 10160"/>
                  <a:gd name="connsiteX510" fmla="*/ 8660 w 10000"/>
                  <a:gd name="connsiteY510" fmla="*/ 4860 h 10160"/>
                  <a:gd name="connsiteX511" fmla="*/ 8660 w 10000"/>
                  <a:gd name="connsiteY511" fmla="*/ 4935 h 10160"/>
                  <a:gd name="connsiteX512" fmla="*/ 8672 w 10000"/>
                  <a:gd name="connsiteY512" fmla="*/ 4999 h 10160"/>
                  <a:gd name="connsiteX513" fmla="*/ 8684 w 10000"/>
                  <a:gd name="connsiteY513" fmla="*/ 5075 h 10160"/>
                  <a:gd name="connsiteX514" fmla="*/ 8696 w 10000"/>
                  <a:gd name="connsiteY514" fmla="*/ 5144 h 10160"/>
                  <a:gd name="connsiteX515" fmla="*/ 8696 w 10000"/>
                  <a:gd name="connsiteY515" fmla="*/ 5220 h 10160"/>
                  <a:gd name="connsiteX516" fmla="*/ 8696 w 10000"/>
                  <a:gd name="connsiteY516" fmla="*/ 5283 h 10160"/>
                  <a:gd name="connsiteX517" fmla="*/ 8708 w 10000"/>
                  <a:gd name="connsiteY517" fmla="*/ 5359 h 10160"/>
                  <a:gd name="connsiteX518" fmla="*/ 8720 w 10000"/>
                  <a:gd name="connsiteY518" fmla="*/ 5435 h 10160"/>
                  <a:gd name="connsiteX519" fmla="*/ 8720 w 10000"/>
                  <a:gd name="connsiteY519" fmla="*/ 5492 h 10160"/>
                  <a:gd name="connsiteX520" fmla="*/ 8732 w 10000"/>
                  <a:gd name="connsiteY520" fmla="*/ 5568 h 10160"/>
                  <a:gd name="connsiteX521" fmla="*/ 8744 w 10000"/>
                  <a:gd name="connsiteY521" fmla="*/ 5644 h 10160"/>
                  <a:gd name="connsiteX522" fmla="*/ 8756 w 10000"/>
                  <a:gd name="connsiteY522" fmla="*/ 5720 h 10160"/>
                  <a:gd name="connsiteX523" fmla="*/ 8768 w 10000"/>
                  <a:gd name="connsiteY523" fmla="*/ 5770 h 10160"/>
                  <a:gd name="connsiteX524" fmla="*/ 8780 w 10000"/>
                  <a:gd name="connsiteY524" fmla="*/ 5840 h 10160"/>
                  <a:gd name="connsiteX525" fmla="*/ 8780 w 10000"/>
                  <a:gd name="connsiteY525" fmla="*/ 5903 h 10160"/>
                  <a:gd name="connsiteX526" fmla="*/ 8792 w 10000"/>
                  <a:gd name="connsiteY526" fmla="*/ 5979 h 10160"/>
                  <a:gd name="connsiteX527" fmla="*/ 8804 w 10000"/>
                  <a:gd name="connsiteY527" fmla="*/ 6030 h 10160"/>
                  <a:gd name="connsiteX528" fmla="*/ 8816 w 10000"/>
                  <a:gd name="connsiteY528" fmla="*/ 6106 h 10160"/>
                  <a:gd name="connsiteX529" fmla="*/ 8816 w 10000"/>
                  <a:gd name="connsiteY529" fmla="*/ 6163 h 10160"/>
                  <a:gd name="connsiteX530" fmla="*/ 8840 w 10000"/>
                  <a:gd name="connsiteY530" fmla="*/ 6226 h 10160"/>
                  <a:gd name="connsiteX531" fmla="*/ 8840 w 10000"/>
                  <a:gd name="connsiteY531" fmla="*/ 6289 h 10160"/>
                  <a:gd name="connsiteX532" fmla="*/ 8852 w 10000"/>
                  <a:gd name="connsiteY532" fmla="*/ 6352 h 10160"/>
                  <a:gd name="connsiteX533" fmla="*/ 8864 w 10000"/>
                  <a:gd name="connsiteY533" fmla="*/ 6416 h 10160"/>
                  <a:gd name="connsiteX534" fmla="*/ 8876 w 10000"/>
                  <a:gd name="connsiteY534" fmla="*/ 6472 h 10160"/>
                  <a:gd name="connsiteX535" fmla="*/ 8888 w 10000"/>
                  <a:gd name="connsiteY535" fmla="*/ 6536 h 10160"/>
                  <a:gd name="connsiteX536" fmla="*/ 8911 w 10000"/>
                  <a:gd name="connsiteY536" fmla="*/ 6586 h 10160"/>
                  <a:gd name="connsiteX537" fmla="*/ 8911 w 10000"/>
                  <a:gd name="connsiteY537" fmla="*/ 6650 h 10160"/>
                  <a:gd name="connsiteX538" fmla="*/ 8929 w 10000"/>
                  <a:gd name="connsiteY538" fmla="*/ 6713 h 10160"/>
                  <a:gd name="connsiteX539" fmla="*/ 8929 w 10000"/>
                  <a:gd name="connsiteY539" fmla="*/ 6763 h 10160"/>
                  <a:gd name="connsiteX540" fmla="*/ 8953 w 10000"/>
                  <a:gd name="connsiteY540" fmla="*/ 6808 h 10160"/>
                  <a:gd name="connsiteX541" fmla="*/ 8953 w 10000"/>
                  <a:gd name="connsiteY541" fmla="*/ 6858 h 10160"/>
                  <a:gd name="connsiteX542" fmla="*/ 8977 w 10000"/>
                  <a:gd name="connsiteY542" fmla="*/ 6922 h 10160"/>
                  <a:gd name="connsiteX543" fmla="*/ 8989 w 10000"/>
                  <a:gd name="connsiteY543" fmla="*/ 6972 h 10160"/>
                  <a:gd name="connsiteX544" fmla="*/ 9001 w 10000"/>
                  <a:gd name="connsiteY544" fmla="*/ 7023 h 10160"/>
                  <a:gd name="connsiteX545" fmla="*/ 9013 w 10000"/>
                  <a:gd name="connsiteY545" fmla="*/ 7073 h 10160"/>
                  <a:gd name="connsiteX546" fmla="*/ 9037 w 10000"/>
                  <a:gd name="connsiteY546" fmla="*/ 7118 h 10160"/>
                  <a:gd name="connsiteX547" fmla="*/ 9037 w 10000"/>
                  <a:gd name="connsiteY547" fmla="*/ 7156 h 10160"/>
                  <a:gd name="connsiteX548" fmla="*/ 9049 w 10000"/>
                  <a:gd name="connsiteY548" fmla="*/ 7206 h 10160"/>
                  <a:gd name="connsiteX549" fmla="*/ 9061 w 10000"/>
                  <a:gd name="connsiteY549" fmla="*/ 7257 h 10160"/>
                  <a:gd name="connsiteX550" fmla="*/ 9073 w 10000"/>
                  <a:gd name="connsiteY550" fmla="*/ 7295 h 10160"/>
                  <a:gd name="connsiteX551" fmla="*/ 9085 w 10000"/>
                  <a:gd name="connsiteY551" fmla="*/ 7345 h 10160"/>
                  <a:gd name="connsiteX552" fmla="*/ 9097 w 10000"/>
                  <a:gd name="connsiteY552" fmla="*/ 7383 h 10160"/>
                  <a:gd name="connsiteX553" fmla="*/ 9097 w 10000"/>
                  <a:gd name="connsiteY553" fmla="*/ 7421 h 10160"/>
                  <a:gd name="connsiteX554" fmla="*/ 9121 w 10000"/>
                  <a:gd name="connsiteY554" fmla="*/ 7466 h 10160"/>
                  <a:gd name="connsiteX555" fmla="*/ 9133 w 10000"/>
                  <a:gd name="connsiteY555" fmla="*/ 7529 h 10160"/>
                  <a:gd name="connsiteX556" fmla="*/ 9157 w 10000"/>
                  <a:gd name="connsiteY556" fmla="*/ 7605 h 10160"/>
                  <a:gd name="connsiteX557" fmla="*/ 9181 w 10000"/>
                  <a:gd name="connsiteY557" fmla="*/ 7655 h 10160"/>
                  <a:gd name="connsiteX558" fmla="*/ 9193 w 10000"/>
                  <a:gd name="connsiteY558" fmla="*/ 7719 h 10160"/>
                  <a:gd name="connsiteX559" fmla="*/ 9205 w 10000"/>
                  <a:gd name="connsiteY559" fmla="*/ 7769 h 10160"/>
                  <a:gd name="connsiteX560" fmla="*/ 9217 w 10000"/>
                  <a:gd name="connsiteY560" fmla="*/ 7813 h 10160"/>
                  <a:gd name="connsiteX561" fmla="*/ 9228 w 10000"/>
                  <a:gd name="connsiteY561" fmla="*/ 7839 h 10160"/>
                  <a:gd name="connsiteX562" fmla="*/ 9240 w 10000"/>
                  <a:gd name="connsiteY562" fmla="*/ 7889 h 10160"/>
                  <a:gd name="connsiteX563" fmla="*/ 9246 w 10000"/>
                  <a:gd name="connsiteY563" fmla="*/ 7927 h 10160"/>
                  <a:gd name="connsiteX564" fmla="*/ 9258 w 10000"/>
                  <a:gd name="connsiteY564" fmla="*/ 7940 h 10160"/>
                  <a:gd name="connsiteX565" fmla="*/ 9246 w 10000"/>
                  <a:gd name="connsiteY565" fmla="*/ 7940 h 10160"/>
                  <a:gd name="connsiteX566" fmla="*/ 9240 w 10000"/>
                  <a:gd name="connsiteY566" fmla="*/ 7940 h 10160"/>
                  <a:gd name="connsiteX567" fmla="*/ 9217 w 10000"/>
                  <a:gd name="connsiteY567" fmla="*/ 7953 h 10160"/>
                  <a:gd name="connsiteX568" fmla="*/ 9193 w 10000"/>
                  <a:gd name="connsiteY568" fmla="*/ 7965 h 10160"/>
                  <a:gd name="connsiteX569" fmla="*/ 9145 w 10000"/>
                  <a:gd name="connsiteY569" fmla="*/ 7965 h 10160"/>
                  <a:gd name="connsiteX570" fmla="*/ 9097 w 10000"/>
                  <a:gd name="connsiteY570" fmla="*/ 7990 h 10160"/>
                  <a:gd name="connsiteX571" fmla="*/ 9037 w 10000"/>
                  <a:gd name="connsiteY571" fmla="*/ 8016 h 10160"/>
                  <a:gd name="connsiteX572" fmla="*/ 8977 w 10000"/>
                  <a:gd name="connsiteY572" fmla="*/ 8028 h 10160"/>
                  <a:gd name="connsiteX573" fmla="*/ 8941 w 10000"/>
                  <a:gd name="connsiteY573" fmla="*/ 8041 h 10160"/>
                  <a:gd name="connsiteX574" fmla="*/ 8911 w 10000"/>
                  <a:gd name="connsiteY574" fmla="*/ 8054 h 10160"/>
                  <a:gd name="connsiteX575" fmla="*/ 8864 w 10000"/>
                  <a:gd name="connsiteY575" fmla="*/ 8054 h 10160"/>
                  <a:gd name="connsiteX576" fmla="*/ 8828 w 10000"/>
                  <a:gd name="connsiteY576" fmla="*/ 8066 h 10160"/>
                  <a:gd name="connsiteX577" fmla="*/ 8792 w 10000"/>
                  <a:gd name="connsiteY577" fmla="*/ 8079 h 10160"/>
                  <a:gd name="connsiteX578" fmla="*/ 8744 w 10000"/>
                  <a:gd name="connsiteY578" fmla="*/ 8092 h 10160"/>
                  <a:gd name="connsiteX579" fmla="*/ 8696 w 10000"/>
                  <a:gd name="connsiteY579" fmla="*/ 8104 h 10160"/>
                  <a:gd name="connsiteX580" fmla="*/ 8660 w 10000"/>
                  <a:gd name="connsiteY580" fmla="*/ 8123 h 10160"/>
                  <a:gd name="connsiteX581" fmla="*/ 8606 w 10000"/>
                  <a:gd name="connsiteY581" fmla="*/ 8136 h 10160"/>
                  <a:gd name="connsiteX582" fmla="*/ 8559 w 10000"/>
                  <a:gd name="connsiteY582" fmla="*/ 8149 h 10160"/>
                  <a:gd name="connsiteX583" fmla="*/ 8511 w 10000"/>
                  <a:gd name="connsiteY583" fmla="*/ 8161 h 10160"/>
                  <a:gd name="connsiteX584" fmla="*/ 8463 w 10000"/>
                  <a:gd name="connsiteY584" fmla="*/ 8187 h 10160"/>
                  <a:gd name="connsiteX585" fmla="*/ 8403 w 10000"/>
                  <a:gd name="connsiteY585" fmla="*/ 8199 h 10160"/>
                  <a:gd name="connsiteX586" fmla="*/ 8343 w 10000"/>
                  <a:gd name="connsiteY586" fmla="*/ 8212 h 10160"/>
                  <a:gd name="connsiteX587" fmla="*/ 8295 w 10000"/>
                  <a:gd name="connsiteY587" fmla="*/ 8225 h 10160"/>
                  <a:gd name="connsiteX588" fmla="*/ 8254 w 10000"/>
                  <a:gd name="connsiteY588" fmla="*/ 8250 h 10160"/>
                  <a:gd name="connsiteX589" fmla="*/ 8182 w 10000"/>
                  <a:gd name="connsiteY589" fmla="*/ 8262 h 10160"/>
                  <a:gd name="connsiteX590" fmla="*/ 8122 w 10000"/>
                  <a:gd name="connsiteY590" fmla="*/ 8275 h 10160"/>
                  <a:gd name="connsiteX591" fmla="*/ 8062 w 10000"/>
                  <a:gd name="connsiteY591" fmla="*/ 8288 h 10160"/>
                  <a:gd name="connsiteX592" fmla="*/ 8002 w 10000"/>
                  <a:gd name="connsiteY592" fmla="*/ 8313 h 10160"/>
                  <a:gd name="connsiteX593" fmla="*/ 7949 w 10000"/>
                  <a:gd name="connsiteY593" fmla="*/ 8326 h 10160"/>
                  <a:gd name="connsiteX594" fmla="*/ 7889 w 10000"/>
                  <a:gd name="connsiteY594" fmla="*/ 8338 h 10160"/>
                  <a:gd name="connsiteX595" fmla="*/ 7817 w 10000"/>
                  <a:gd name="connsiteY595" fmla="*/ 8364 h 10160"/>
                  <a:gd name="connsiteX596" fmla="*/ 7757 w 10000"/>
                  <a:gd name="connsiteY596" fmla="*/ 8376 h 10160"/>
                  <a:gd name="connsiteX597" fmla="*/ 7685 w 10000"/>
                  <a:gd name="connsiteY597" fmla="*/ 8389 h 10160"/>
                  <a:gd name="connsiteX598" fmla="*/ 7632 w 10000"/>
                  <a:gd name="connsiteY598" fmla="*/ 8414 h 10160"/>
                  <a:gd name="connsiteX599" fmla="*/ 7560 w 10000"/>
                  <a:gd name="connsiteY599" fmla="*/ 8427 h 10160"/>
                  <a:gd name="connsiteX600" fmla="*/ 7488 w 10000"/>
                  <a:gd name="connsiteY600" fmla="*/ 8433 h 10160"/>
                  <a:gd name="connsiteX601" fmla="*/ 7416 w 10000"/>
                  <a:gd name="connsiteY601" fmla="*/ 8446 h 10160"/>
                  <a:gd name="connsiteX602" fmla="*/ 7356 w 10000"/>
                  <a:gd name="connsiteY602" fmla="*/ 8471 h 10160"/>
                  <a:gd name="connsiteX603" fmla="*/ 7291 w 10000"/>
                  <a:gd name="connsiteY603" fmla="*/ 8484 h 10160"/>
                  <a:gd name="connsiteX604" fmla="*/ 7219 w 10000"/>
                  <a:gd name="connsiteY604" fmla="*/ 8509 h 10160"/>
                  <a:gd name="connsiteX605" fmla="*/ 7147 w 10000"/>
                  <a:gd name="connsiteY605" fmla="*/ 8522 h 10160"/>
                  <a:gd name="connsiteX606" fmla="*/ 7075 w 10000"/>
                  <a:gd name="connsiteY606" fmla="*/ 8534 h 10160"/>
                  <a:gd name="connsiteX607" fmla="*/ 7010 w 10000"/>
                  <a:gd name="connsiteY607" fmla="*/ 8547 h 10160"/>
                  <a:gd name="connsiteX608" fmla="*/ 6938 w 10000"/>
                  <a:gd name="connsiteY608" fmla="*/ 8572 h 10160"/>
                  <a:gd name="connsiteX609" fmla="*/ 6866 w 10000"/>
                  <a:gd name="connsiteY609" fmla="*/ 8585 h 10160"/>
                  <a:gd name="connsiteX610" fmla="*/ 6782 w 10000"/>
                  <a:gd name="connsiteY610" fmla="*/ 8598 h 10160"/>
                  <a:gd name="connsiteX611" fmla="*/ 6711 w 10000"/>
                  <a:gd name="connsiteY611" fmla="*/ 8610 h 10160"/>
                  <a:gd name="connsiteX612" fmla="*/ 6645 w 10000"/>
                  <a:gd name="connsiteY612" fmla="*/ 8623 h 10160"/>
                  <a:gd name="connsiteX613" fmla="*/ 6573 w 10000"/>
                  <a:gd name="connsiteY613" fmla="*/ 8636 h 10160"/>
                  <a:gd name="connsiteX614" fmla="*/ 6501 w 10000"/>
                  <a:gd name="connsiteY614" fmla="*/ 8648 h 10160"/>
                  <a:gd name="connsiteX615" fmla="*/ 6429 w 10000"/>
                  <a:gd name="connsiteY615" fmla="*/ 8674 h 10160"/>
                  <a:gd name="connsiteX616" fmla="*/ 6364 w 10000"/>
                  <a:gd name="connsiteY616" fmla="*/ 8686 h 10160"/>
                  <a:gd name="connsiteX617" fmla="*/ 6292 w 10000"/>
                  <a:gd name="connsiteY617" fmla="*/ 8699 h 10160"/>
                  <a:gd name="connsiteX618" fmla="*/ 6208 w 10000"/>
                  <a:gd name="connsiteY618" fmla="*/ 8712 h 10160"/>
                  <a:gd name="connsiteX619" fmla="*/ 6136 w 10000"/>
                  <a:gd name="connsiteY619" fmla="*/ 8724 h 10160"/>
                  <a:gd name="connsiteX620" fmla="*/ 6065 w 10000"/>
                  <a:gd name="connsiteY620" fmla="*/ 8737 h 10160"/>
                  <a:gd name="connsiteX621" fmla="*/ 5999 w 10000"/>
                  <a:gd name="connsiteY621" fmla="*/ 8750 h 10160"/>
                  <a:gd name="connsiteX622" fmla="*/ 5927 w 10000"/>
                  <a:gd name="connsiteY622" fmla="*/ 8762 h 10160"/>
                  <a:gd name="connsiteX623" fmla="*/ 5843 w 10000"/>
                  <a:gd name="connsiteY623" fmla="*/ 8762 h 10160"/>
                  <a:gd name="connsiteX624" fmla="*/ 5772 w 10000"/>
                  <a:gd name="connsiteY624" fmla="*/ 8768 h 10160"/>
                  <a:gd name="connsiteX625" fmla="*/ 5706 w 10000"/>
                  <a:gd name="connsiteY625" fmla="*/ 8781 h 10160"/>
                  <a:gd name="connsiteX626" fmla="*/ 5634 w 10000"/>
                  <a:gd name="connsiteY626" fmla="*/ 8794 h 10160"/>
                  <a:gd name="connsiteX627" fmla="*/ 5550 w 10000"/>
                  <a:gd name="connsiteY627" fmla="*/ 8806 h 10160"/>
                  <a:gd name="connsiteX628" fmla="*/ 5478 w 10000"/>
                  <a:gd name="connsiteY628" fmla="*/ 8832 h 10160"/>
                  <a:gd name="connsiteX629" fmla="*/ 5413 w 10000"/>
                  <a:gd name="connsiteY629" fmla="*/ 8844 h 10160"/>
                  <a:gd name="connsiteX630" fmla="*/ 5329 w 10000"/>
                  <a:gd name="connsiteY630" fmla="*/ 8857 h 10160"/>
                  <a:gd name="connsiteX631" fmla="*/ 5257 w 10000"/>
                  <a:gd name="connsiteY631" fmla="*/ 8870 h 10160"/>
                  <a:gd name="connsiteX632" fmla="*/ 5185 w 10000"/>
                  <a:gd name="connsiteY632" fmla="*/ 8882 h 10160"/>
                  <a:gd name="connsiteX633" fmla="*/ 5114 w 10000"/>
                  <a:gd name="connsiteY633" fmla="*/ 8895 h 10160"/>
                  <a:gd name="connsiteX634" fmla="*/ 5036 w 10000"/>
                  <a:gd name="connsiteY634" fmla="*/ 8908 h 10160"/>
                  <a:gd name="connsiteX635" fmla="*/ 4964 w 10000"/>
                  <a:gd name="connsiteY635" fmla="*/ 8920 h 10160"/>
                  <a:gd name="connsiteX636" fmla="*/ 4892 w 10000"/>
                  <a:gd name="connsiteY636" fmla="*/ 8946 h 10160"/>
                  <a:gd name="connsiteX637" fmla="*/ 4821 w 10000"/>
                  <a:gd name="connsiteY637" fmla="*/ 8958 h 10160"/>
                  <a:gd name="connsiteX638" fmla="*/ 4755 w 10000"/>
                  <a:gd name="connsiteY638" fmla="*/ 8971 h 10160"/>
                  <a:gd name="connsiteX639" fmla="*/ 4671 w 10000"/>
                  <a:gd name="connsiteY639" fmla="*/ 8984 h 10160"/>
                  <a:gd name="connsiteX640" fmla="*/ 4599 w 10000"/>
                  <a:gd name="connsiteY640" fmla="*/ 8996 h 10160"/>
                  <a:gd name="connsiteX641" fmla="*/ 4528 w 10000"/>
                  <a:gd name="connsiteY641" fmla="*/ 9009 h 10160"/>
                  <a:gd name="connsiteX642" fmla="*/ 4462 w 10000"/>
                  <a:gd name="connsiteY642" fmla="*/ 9021 h 10160"/>
                  <a:gd name="connsiteX643" fmla="*/ 4390 w 10000"/>
                  <a:gd name="connsiteY643" fmla="*/ 9034 h 10160"/>
                  <a:gd name="connsiteX644" fmla="*/ 4330 w 10000"/>
                  <a:gd name="connsiteY644" fmla="*/ 9059 h 10160"/>
                  <a:gd name="connsiteX645" fmla="*/ 4258 w 10000"/>
                  <a:gd name="connsiteY645" fmla="*/ 9072 h 10160"/>
                  <a:gd name="connsiteX646" fmla="*/ 4187 w 10000"/>
                  <a:gd name="connsiteY646" fmla="*/ 9085 h 10160"/>
                  <a:gd name="connsiteX647" fmla="*/ 4121 w 10000"/>
                  <a:gd name="connsiteY647" fmla="*/ 9097 h 10160"/>
                  <a:gd name="connsiteX648" fmla="*/ 4061 w 10000"/>
                  <a:gd name="connsiteY648" fmla="*/ 9116 h 10160"/>
                  <a:gd name="connsiteX649" fmla="*/ 3989 w 10000"/>
                  <a:gd name="connsiteY649" fmla="*/ 9129 h 10160"/>
                  <a:gd name="connsiteX650" fmla="*/ 3929 w 10000"/>
                  <a:gd name="connsiteY650" fmla="*/ 9142 h 10160"/>
                  <a:gd name="connsiteX651" fmla="*/ 3870 w 10000"/>
                  <a:gd name="connsiteY651" fmla="*/ 9154 h 10160"/>
                  <a:gd name="connsiteX652" fmla="*/ 3816 w 10000"/>
                  <a:gd name="connsiteY652" fmla="*/ 9167 h 10160"/>
                  <a:gd name="connsiteX653" fmla="*/ 3744 w 10000"/>
                  <a:gd name="connsiteY653" fmla="*/ 9180 h 10160"/>
                  <a:gd name="connsiteX654" fmla="*/ 3684 w 10000"/>
                  <a:gd name="connsiteY654" fmla="*/ 9192 h 10160"/>
                  <a:gd name="connsiteX655" fmla="*/ 3624 w 10000"/>
                  <a:gd name="connsiteY655" fmla="*/ 9205 h 10160"/>
                  <a:gd name="connsiteX656" fmla="*/ 3577 w 10000"/>
                  <a:gd name="connsiteY656" fmla="*/ 9218 h 10160"/>
                  <a:gd name="connsiteX657" fmla="*/ 3523 w 10000"/>
                  <a:gd name="connsiteY657" fmla="*/ 9230 h 10160"/>
                  <a:gd name="connsiteX658" fmla="*/ 3463 w 10000"/>
                  <a:gd name="connsiteY658" fmla="*/ 9243 h 10160"/>
                  <a:gd name="connsiteX659" fmla="*/ 3415 w 10000"/>
                  <a:gd name="connsiteY659" fmla="*/ 9256 h 10160"/>
                  <a:gd name="connsiteX660" fmla="*/ 3367 w 10000"/>
                  <a:gd name="connsiteY660" fmla="*/ 9268 h 10160"/>
                  <a:gd name="connsiteX661" fmla="*/ 3307 w 10000"/>
                  <a:gd name="connsiteY661" fmla="*/ 9281 h 10160"/>
                  <a:gd name="connsiteX662" fmla="*/ 3260 w 10000"/>
                  <a:gd name="connsiteY662" fmla="*/ 9293 h 10160"/>
                  <a:gd name="connsiteX663" fmla="*/ 3212 w 10000"/>
                  <a:gd name="connsiteY663" fmla="*/ 9293 h 10160"/>
                  <a:gd name="connsiteX664" fmla="*/ 3182 w 10000"/>
                  <a:gd name="connsiteY664" fmla="*/ 9306 h 10160"/>
                  <a:gd name="connsiteX665" fmla="*/ 3134 w 10000"/>
                  <a:gd name="connsiteY665" fmla="*/ 9319 h 10160"/>
                  <a:gd name="connsiteX666" fmla="*/ 3086 w 10000"/>
                  <a:gd name="connsiteY666" fmla="*/ 9331 h 10160"/>
                  <a:gd name="connsiteX667" fmla="*/ 3050 w 10000"/>
                  <a:gd name="connsiteY667" fmla="*/ 9344 h 10160"/>
                  <a:gd name="connsiteX668" fmla="*/ 3014 w 10000"/>
                  <a:gd name="connsiteY668" fmla="*/ 9357 h 10160"/>
                  <a:gd name="connsiteX669" fmla="*/ 2978 w 10000"/>
                  <a:gd name="connsiteY669" fmla="*/ 9357 h 10160"/>
                  <a:gd name="connsiteX670" fmla="*/ 2943 w 10000"/>
                  <a:gd name="connsiteY670" fmla="*/ 9369 h 10160"/>
                  <a:gd name="connsiteX671" fmla="*/ 2907 w 10000"/>
                  <a:gd name="connsiteY671" fmla="*/ 9369 h 10160"/>
                  <a:gd name="connsiteX672" fmla="*/ 2889 w 10000"/>
                  <a:gd name="connsiteY672" fmla="*/ 9382 h 10160"/>
                  <a:gd name="connsiteX673" fmla="*/ 2829 w 10000"/>
                  <a:gd name="connsiteY673" fmla="*/ 9395 h 10160"/>
                  <a:gd name="connsiteX674" fmla="*/ 2793 w 10000"/>
                  <a:gd name="connsiteY674" fmla="*/ 9407 h 10160"/>
                  <a:gd name="connsiteX675" fmla="*/ 2757 w 10000"/>
                  <a:gd name="connsiteY675" fmla="*/ 9420 h 10160"/>
                  <a:gd name="connsiteX676" fmla="*/ 2733 w 10000"/>
                  <a:gd name="connsiteY676" fmla="*/ 9420 h 10160"/>
                  <a:gd name="connsiteX677" fmla="*/ 2709 w 10000"/>
                  <a:gd name="connsiteY677" fmla="*/ 9426 h 10160"/>
                  <a:gd name="connsiteX678" fmla="*/ 2709 w 10000"/>
                  <a:gd name="connsiteY678" fmla="*/ 9426 h 10160"/>
                  <a:gd name="connsiteX679" fmla="*/ 2709 w 10000"/>
                  <a:gd name="connsiteY679" fmla="*/ 9420 h 10160"/>
                  <a:gd name="connsiteX680" fmla="*/ 2697 w 10000"/>
                  <a:gd name="connsiteY680" fmla="*/ 9382 h 10160"/>
                  <a:gd name="connsiteX681" fmla="*/ 2697 w 10000"/>
                  <a:gd name="connsiteY681" fmla="*/ 9331 h 10160"/>
                  <a:gd name="connsiteX682" fmla="*/ 2685 w 10000"/>
                  <a:gd name="connsiteY682" fmla="*/ 9306 h 10160"/>
                  <a:gd name="connsiteX683" fmla="*/ 2685 w 10000"/>
                  <a:gd name="connsiteY683" fmla="*/ 9256 h 10160"/>
                  <a:gd name="connsiteX684" fmla="*/ 2685 w 10000"/>
                  <a:gd name="connsiteY684" fmla="*/ 9218 h 10160"/>
                  <a:gd name="connsiteX685" fmla="*/ 2673 w 10000"/>
                  <a:gd name="connsiteY685" fmla="*/ 9142 h 10160"/>
                  <a:gd name="connsiteX686" fmla="*/ 2661 w 10000"/>
                  <a:gd name="connsiteY686" fmla="*/ 9097 h 10160"/>
                  <a:gd name="connsiteX687" fmla="*/ 2661 w 10000"/>
                  <a:gd name="connsiteY687" fmla="*/ 9047 h 10160"/>
                  <a:gd name="connsiteX688" fmla="*/ 2650 w 10000"/>
                  <a:gd name="connsiteY688" fmla="*/ 9021 h 10160"/>
                  <a:gd name="connsiteX689" fmla="*/ 2650 w 10000"/>
                  <a:gd name="connsiteY689" fmla="*/ 8984 h 10160"/>
                  <a:gd name="connsiteX690" fmla="*/ 2650 w 10000"/>
                  <a:gd name="connsiteY690" fmla="*/ 8946 h 10160"/>
                  <a:gd name="connsiteX691" fmla="*/ 2638 w 10000"/>
                  <a:gd name="connsiteY691" fmla="*/ 8895 h 10160"/>
                  <a:gd name="connsiteX692" fmla="*/ 2626 w 10000"/>
                  <a:gd name="connsiteY692" fmla="*/ 8857 h 10160"/>
                  <a:gd name="connsiteX693" fmla="*/ 2626 w 10000"/>
                  <a:gd name="connsiteY693" fmla="*/ 8819 h 10160"/>
                  <a:gd name="connsiteX694" fmla="*/ 2614 w 10000"/>
                  <a:gd name="connsiteY694" fmla="*/ 8781 h 10160"/>
                  <a:gd name="connsiteX695" fmla="*/ 2602 w 10000"/>
                  <a:gd name="connsiteY695" fmla="*/ 8737 h 10160"/>
                  <a:gd name="connsiteX696" fmla="*/ 2602 w 10000"/>
                  <a:gd name="connsiteY696" fmla="*/ 8699 h 10160"/>
                  <a:gd name="connsiteX697" fmla="*/ 2590 w 10000"/>
                  <a:gd name="connsiteY697" fmla="*/ 8648 h 10160"/>
                  <a:gd name="connsiteX698" fmla="*/ 2590 w 10000"/>
                  <a:gd name="connsiteY698" fmla="*/ 8598 h 10160"/>
                  <a:gd name="connsiteX699" fmla="*/ 2578 w 10000"/>
                  <a:gd name="connsiteY699" fmla="*/ 8534 h 10160"/>
                  <a:gd name="connsiteX700" fmla="*/ 2572 w 10000"/>
                  <a:gd name="connsiteY700" fmla="*/ 8484 h 10160"/>
                  <a:gd name="connsiteX701" fmla="*/ 2560 w 10000"/>
                  <a:gd name="connsiteY701" fmla="*/ 8433 h 10160"/>
                  <a:gd name="connsiteX702" fmla="*/ 2548 w 10000"/>
                  <a:gd name="connsiteY702" fmla="*/ 8389 h 10160"/>
                  <a:gd name="connsiteX703" fmla="*/ 2536 w 10000"/>
                  <a:gd name="connsiteY703" fmla="*/ 8326 h 10160"/>
                  <a:gd name="connsiteX704" fmla="*/ 2536 w 10000"/>
                  <a:gd name="connsiteY704" fmla="*/ 8275 h 10160"/>
                  <a:gd name="connsiteX705" fmla="*/ 2524 w 10000"/>
                  <a:gd name="connsiteY705" fmla="*/ 8212 h 10160"/>
                  <a:gd name="connsiteX706" fmla="*/ 2512 w 10000"/>
                  <a:gd name="connsiteY706" fmla="*/ 8161 h 10160"/>
                  <a:gd name="connsiteX707" fmla="*/ 2488 w 10000"/>
                  <a:gd name="connsiteY707" fmla="*/ 8092 h 10160"/>
                  <a:gd name="connsiteX708" fmla="*/ 2476 w 10000"/>
                  <a:gd name="connsiteY708" fmla="*/ 8041 h 10160"/>
                  <a:gd name="connsiteX709" fmla="*/ 2464 w 10000"/>
                  <a:gd name="connsiteY709" fmla="*/ 7965 h 10160"/>
                  <a:gd name="connsiteX710" fmla="*/ 2452 w 10000"/>
                  <a:gd name="connsiteY710" fmla="*/ 7915 h 10160"/>
                  <a:gd name="connsiteX711" fmla="*/ 2440 w 10000"/>
                  <a:gd name="connsiteY711" fmla="*/ 7839 h 10160"/>
                  <a:gd name="connsiteX712" fmla="*/ 2428 w 10000"/>
                  <a:gd name="connsiteY712" fmla="*/ 7775 h 10160"/>
                  <a:gd name="connsiteX713" fmla="*/ 2416 w 10000"/>
                  <a:gd name="connsiteY713" fmla="*/ 7706 h 10160"/>
                  <a:gd name="connsiteX714" fmla="*/ 2404 w 10000"/>
                  <a:gd name="connsiteY714" fmla="*/ 7643 h 10160"/>
                  <a:gd name="connsiteX715" fmla="*/ 2380 w 10000"/>
                  <a:gd name="connsiteY715" fmla="*/ 7567 h 10160"/>
                  <a:gd name="connsiteX716" fmla="*/ 2356 w 10000"/>
                  <a:gd name="connsiteY716" fmla="*/ 7503 h 10160"/>
                  <a:gd name="connsiteX717" fmla="*/ 2344 w 10000"/>
                  <a:gd name="connsiteY717" fmla="*/ 7434 h 10160"/>
                  <a:gd name="connsiteX718" fmla="*/ 2333 w 10000"/>
                  <a:gd name="connsiteY718" fmla="*/ 7358 h 10160"/>
                  <a:gd name="connsiteX719" fmla="*/ 2309 w 10000"/>
                  <a:gd name="connsiteY719" fmla="*/ 7282 h 10160"/>
                  <a:gd name="connsiteX720" fmla="*/ 2297 w 10000"/>
                  <a:gd name="connsiteY720" fmla="*/ 7206 h 10160"/>
                  <a:gd name="connsiteX721" fmla="*/ 2273 w 10000"/>
                  <a:gd name="connsiteY721" fmla="*/ 7130 h 10160"/>
                  <a:gd name="connsiteX722" fmla="*/ 2261 w 10000"/>
                  <a:gd name="connsiteY722" fmla="*/ 7061 h 10160"/>
                  <a:gd name="connsiteX723" fmla="*/ 2243 w 10000"/>
                  <a:gd name="connsiteY723" fmla="*/ 6985 h 10160"/>
                  <a:gd name="connsiteX724" fmla="*/ 2219 w 10000"/>
                  <a:gd name="connsiteY724" fmla="*/ 6896 h 10160"/>
                  <a:gd name="connsiteX725" fmla="*/ 2195 w 10000"/>
                  <a:gd name="connsiteY725" fmla="*/ 6820 h 10160"/>
                  <a:gd name="connsiteX726" fmla="*/ 2171 w 10000"/>
                  <a:gd name="connsiteY726" fmla="*/ 6751 h 10160"/>
                  <a:gd name="connsiteX727" fmla="*/ 2147 w 10000"/>
                  <a:gd name="connsiteY727" fmla="*/ 6662 h 10160"/>
                  <a:gd name="connsiteX728" fmla="*/ 2135 w 10000"/>
                  <a:gd name="connsiteY728" fmla="*/ 6586 h 10160"/>
                  <a:gd name="connsiteX729" fmla="*/ 2111 w 10000"/>
                  <a:gd name="connsiteY729" fmla="*/ 6498 h 10160"/>
                  <a:gd name="connsiteX730" fmla="*/ 2087 w 10000"/>
                  <a:gd name="connsiteY730" fmla="*/ 6428 h 10160"/>
                  <a:gd name="connsiteX731" fmla="*/ 2051 w 10000"/>
                  <a:gd name="connsiteY731" fmla="*/ 6327 h 10160"/>
                  <a:gd name="connsiteX732" fmla="*/ 2028 w 10000"/>
                  <a:gd name="connsiteY732" fmla="*/ 6238 h 10160"/>
                  <a:gd name="connsiteX733" fmla="*/ 2004 w 10000"/>
                  <a:gd name="connsiteY733" fmla="*/ 6150 h 10160"/>
                  <a:gd name="connsiteX734" fmla="*/ 1980 w 10000"/>
                  <a:gd name="connsiteY734" fmla="*/ 6068 h 10160"/>
                  <a:gd name="connsiteX735" fmla="*/ 1944 w 10000"/>
                  <a:gd name="connsiteY735" fmla="*/ 5966 h 10160"/>
                  <a:gd name="connsiteX736" fmla="*/ 1926 w 10000"/>
                  <a:gd name="connsiteY736" fmla="*/ 5878 h 10160"/>
                  <a:gd name="connsiteX737" fmla="*/ 1902 w 10000"/>
                  <a:gd name="connsiteY737" fmla="*/ 5783 h 10160"/>
                  <a:gd name="connsiteX738" fmla="*/ 1878 w 10000"/>
                  <a:gd name="connsiteY738" fmla="*/ 5694 h 10160"/>
                  <a:gd name="connsiteX739" fmla="*/ 1854 w 10000"/>
                  <a:gd name="connsiteY739" fmla="*/ 5593 h 10160"/>
                  <a:gd name="connsiteX740" fmla="*/ 1818 w 10000"/>
                  <a:gd name="connsiteY740" fmla="*/ 5492 h 10160"/>
                  <a:gd name="connsiteX741" fmla="*/ 1794 w 10000"/>
                  <a:gd name="connsiteY741" fmla="*/ 5397 h 10160"/>
                  <a:gd name="connsiteX742" fmla="*/ 1770 w 10000"/>
                  <a:gd name="connsiteY742" fmla="*/ 5296 h 10160"/>
                  <a:gd name="connsiteX743" fmla="*/ 1734 w 10000"/>
                  <a:gd name="connsiteY743" fmla="*/ 5195 h 10160"/>
                  <a:gd name="connsiteX744" fmla="*/ 1711 w 10000"/>
                  <a:gd name="connsiteY744" fmla="*/ 5100 h 10160"/>
                  <a:gd name="connsiteX745" fmla="*/ 1675 w 10000"/>
                  <a:gd name="connsiteY745" fmla="*/ 4999 h 10160"/>
                  <a:gd name="connsiteX746" fmla="*/ 1651 w 10000"/>
                  <a:gd name="connsiteY746" fmla="*/ 4898 h 10160"/>
                  <a:gd name="connsiteX747" fmla="*/ 1615 w 10000"/>
                  <a:gd name="connsiteY747" fmla="*/ 4796 h 10160"/>
                  <a:gd name="connsiteX748" fmla="*/ 1597 w 10000"/>
                  <a:gd name="connsiteY748" fmla="*/ 4689 h 10160"/>
                  <a:gd name="connsiteX749" fmla="*/ 1561 w 10000"/>
                  <a:gd name="connsiteY749" fmla="*/ 4588 h 10160"/>
                  <a:gd name="connsiteX750" fmla="*/ 1537 w 10000"/>
                  <a:gd name="connsiteY750" fmla="*/ 4486 h 10160"/>
                  <a:gd name="connsiteX751" fmla="*/ 1501 w 10000"/>
                  <a:gd name="connsiteY751" fmla="*/ 4391 h 10160"/>
                  <a:gd name="connsiteX752" fmla="*/ 1477 w 10000"/>
                  <a:gd name="connsiteY752" fmla="*/ 4278 h 10160"/>
                  <a:gd name="connsiteX753" fmla="*/ 1441 w 10000"/>
                  <a:gd name="connsiteY753" fmla="*/ 4176 h 10160"/>
                  <a:gd name="connsiteX754" fmla="*/ 1417 w 10000"/>
                  <a:gd name="connsiteY754" fmla="*/ 4082 h 10160"/>
                  <a:gd name="connsiteX755" fmla="*/ 1394 w 10000"/>
                  <a:gd name="connsiteY755" fmla="*/ 3980 h 10160"/>
                  <a:gd name="connsiteX756" fmla="*/ 1370 w 10000"/>
                  <a:gd name="connsiteY756" fmla="*/ 3879 h 10160"/>
                  <a:gd name="connsiteX757" fmla="*/ 1334 w 10000"/>
                  <a:gd name="connsiteY757" fmla="*/ 3784 h 10160"/>
                  <a:gd name="connsiteX758" fmla="*/ 1310 w 10000"/>
                  <a:gd name="connsiteY758" fmla="*/ 3683 h 10160"/>
                  <a:gd name="connsiteX759" fmla="*/ 1280 w 10000"/>
                  <a:gd name="connsiteY759" fmla="*/ 3582 h 10160"/>
                  <a:gd name="connsiteX760" fmla="*/ 1256 w 10000"/>
                  <a:gd name="connsiteY760" fmla="*/ 3481 h 10160"/>
                  <a:gd name="connsiteX761" fmla="*/ 1232 w 10000"/>
                  <a:gd name="connsiteY761" fmla="*/ 3398 h 10160"/>
                  <a:gd name="connsiteX762" fmla="*/ 1208 w 10000"/>
                  <a:gd name="connsiteY762" fmla="*/ 3310 h 10160"/>
                  <a:gd name="connsiteX763" fmla="*/ 1172 w 10000"/>
                  <a:gd name="connsiteY763" fmla="*/ 3209 h 10160"/>
                  <a:gd name="connsiteX764" fmla="*/ 1148 w 10000"/>
                  <a:gd name="connsiteY764" fmla="*/ 3114 h 10160"/>
                  <a:gd name="connsiteX765" fmla="*/ 1124 w 10000"/>
                  <a:gd name="connsiteY765" fmla="*/ 3013 h 10160"/>
                  <a:gd name="connsiteX766" fmla="*/ 1100 w 10000"/>
                  <a:gd name="connsiteY766" fmla="*/ 2937 h 10160"/>
                  <a:gd name="connsiteX767" fmla="*/ 1077 w 10000"/>
                  <a:gd name="connsiteY767" fmla="*/ 2836 h 10160"/>
                  <a:gd name="connsiteX768" fmla="*/ 1041 w 10000"/>
                  <a:gd name="connsiteY768" fmla="*/ 2753 h 10160"/>
                  <a:gd name="connsiteX769" fmla="*/ 1029 w 10000"/>
                  <a:gd name="connsiteY769" fmla="*/ 2677 h 10160"/>
                  <a:gd name="connsiteX770" fmla="*/ 1005 w 10000"/>
                  <a:gd name="connsiteY770" fmla="*/ 2601 h 10160"/>
                  <a:gd name="connsiteX771" fmla="*/ 981 w 10000"/>
                  <a:gd name="connsiteY771" fmla="*/ 2526 h 10160"/>
                  <a:gd name="connsiteX772" fmla="*/ 963 w 10000"/>
                  <a:gd name="connsiteY772" fmla="*/ 2443 h 10160"/>
                  <a:gd name="connsiteX773" fmla="*/ 951 w 10000"/>
                  <a:gd name="connsiteY773" fmla="*/ 2367 h 10160"/>
                  <a:gd name="connsiteX774" fmla="*/ 927 w 10000"/>
                  <a:gd name="connsiteY774" fmla="*/ 2304 h 10160"/>
                  <a:gd name="connsiteX775" fmla="*/ 903 w 10000"/>
                  <a:gd name="connsiteY775" fmla="*/ 2228 h 10160"/>
                  <a:gd name="connsiteX776" fmla="*/ 891 w 10000"/>
                  <a:gd name="connsiteY776" fmla="*/ 2165 h 10160"/>
                  <a:gd name="connsiteX777" fmla="*/ 867 w 10000"/>
                  <a:gd name="connsiteY777" fmla="*/ 2108 h 10160"/>
                  <a:gd name="connsiteX778" fmla="*/ 855 w 10000"/>
                  <a:gd name="connsiteY778" fmla="*/ 2045 h 10160"/>
                  <a:gd name="connsiteX779" fmla="*/ 843 w 10000"/>
                  <a:gd name="connsiteY779" fmla="*/ 1982 h 10160"/>
                  <a:gd name="connsiteX780" fmla="*/ 819 w 10000"/>
                  <a:gd name="connsiteY780" fmla="*/ 1918 h 10160"/>
                  <a:gd name="connsiteX781" fmla="*/ 807 w 10000"/>
                  <a:gd name="connsiteY781" fmla="*/ 1868 h 10160"/>
                  <a:gd name="connsiteX782" fmla="*/ 783 w 10000"/>
                  <a:gd name="connsiteY782" fmla="*/ 1830 h 10160"/>
                  <a:gd name="connsiteX783" fmla="*/ 772 w 10000"/>
                  <a:gd name="connsiteY783" fmla="*/ 1786 h 10160"/>
                  <a:gd name="connsiteX784" fmla="*/ 760 w 10000"/>
                  <a:gd name="connsiteY784" fmla="*/ 1748 h 10160"/>
                  <a:gd name="connsiteX785" fmla="*/ 748 w 10000"/>
                  <a:gd name="connsiteY785" fmla="*/ 1710 h 10160"/>
                  <a:gd name="connsiteX786" fmla="*/ 748 w 10000"/>
                  <a:gd name="connsiteY786" fmla="*/ 1672 h 10160"/>
                  <a:gd name="connsiteX787" fmla="*/ 724 w 10000"/>
                  <a:gd name="connsiteY787" fmla="*/ 1608 h 10160"/>
                  <a:gd name="connsiteX788" fmla="*/ 724 w 10000"/>
                  <a:gd name="connsiteY788" fmla="*/ 1570 h 10160"/>
                  <a:gd name="connsiteX789" fmla="*/ 712 w 10000"/>
                  <a:gd name="connsiteY789" fmla="*/ 1545 h 10160"/>
                  <a:gd name="connsiteX790" fmla="*/ 712 w 10000"/>
                  <a:gd name="connsiteY790" fmla="*/ 1533 h 10160"/>
                  <a:gd name="connsiteX791" fmla="*/ 724 w 10000"/>
                  <a:gd name="connsiteY791" fmla="*/ 1533 h 10160"/>
                  <a:gd name="connsiteX792" fmla="*/ 783 w 10000"/>
                  <a:gd name="connsiteY792" fmla="*/ 1520 h 10160"/>
                  <a:gd name="connsiteX793" fmla="*/ 819 w 10000"/>
                  <a:gd name="connsiteY793" fmla="*/ 1507 h 10160"/>
                  <a:gd name="connsiteX794" fmla="*/ 867 w 10000"/>
                  <a:gd name="connsiteY794" fmla="*/ 1507 h 10160"/>
                  <a:gd name="connsiteX795" fmla="*/ 891 w 10000"/>
                  <a:gd name="connsiteY795" fmla="*/ 1495 h 10160"/>
                  <a:gd name="connsiteX796" fmla="*/ 927 w 10000"/>
                  <a:gd name="connsiteY796" fmla="*/ 1495 h 10160"/>
                  <a:gd name="connsiteX797" fmla="*/ 963 w 10000"/>
                  <a:gd name="connsiteY797" fmla="*/ 1495 h 10160"/>
                  <a:gd name="connsiteX798" fmla="*/ 993 w 10000"/>
                  <a:gd name="connsiteY798" fmla="*/ 1495 h 10160"/>
                  <a:gd name="connsiteX799" fmla="*/ 1017 w 10000"/>
                  <a:gd name="connsiteY799" fmla="*/ 1482 h 10160"/>
                  <a:gd name="connsiteX800" fmla="*/ 1053 w 10000"/>
                  <a:gd name="connsiteY800" fmla="*/ 1482 h 10160"/>
                  <a:gd name="connsiteX801" fmla="*/ 1100 w 10000"/>
                  <a:gd name="connsiteY801" fmla="*/ 1476 h 10160"/>
                  <a:gd name="connsiteX802" fmla="*/ 1136 w 10000"/>
                  <a:gd name="connsiteY802" fmla="*/ 1476 h 10160"/>
                  <a:gd name="connsiteX803" fmla="*/ 1172 w 10000"/>
                  <a:gd name="connsiteY803" fmla="*/ 1463 h 10160"/>
                  <a:gd name="connsiteX804" fmla="*/ 1220 w 10000"/>
                  <a:gd name="connsiteY804" fmla="*/ 1463 h 10160"/>
                  <a:gd name="connsiteX805" fmla="*/ 1268 w 10000"/>
                  <a:gd name="connsiteY805" fmla="*/ 1450 h 10160"/>
                  <a:gd name="connsiteX806" fmla="*/ 1310 w 10000"/>
                  <a:gd name="connsiteY806" fmla="*/ 1450 h 10160"/>
                  <a:gd name="connsiteX807" fmla="*/ 1358 w 10000"/>
                  <a:gd name="connsiteY807" fmla="*/ 1438 h 10160"/>
                  <a:gd name="connsiteX808" fmla="*/ 1406 w 10000"/>
                  <a:gd name="connsiteY808" fmla="*/ 1438 h 10160"/>
                  <a:gd name="connsiteX809" fmla="*/ 1465 w 10000"/>
                  <a:gd name="connsiteY809" fmla="*/ 1425 h 10160"/>
                  <a:gd name="connsiteX810" fmla="*/ 1513 w 10000"/>
                  <a:gd name="connsiteY810" fmla="*/ 1425 h 10160"/>
                  <a:gd name="connsiteX811" fmla="*/ 1561 w 10000"/>
                  <a:gd name="connsiteY811" fmla="*/ 1412 h 10160"/>
                  <a:gd name="connsiteX812" fmla="*/ 1615 w 10000"/>
                  <a:gd name="connsiteY812" fmla="*/ 1412 h 10160"/>
                  <a:gd name="connsiteX813" fmla="*/ 1675 w 10000"/>
                  <a:gd name="connsiteY813" fmla="*/ 1400 h 10160"/>
                  <a:gd name="connsiteX814" fmla="*/ 1746 w 10000"/>
                  <a:gd name="connsiteY814" fmla="*/ 1400 h 10160"/>
                  <a:gd name="connsiteX815" fmla="*/ 1794 w 10000"/>
                  <a:gd name="connsiteY815" fmla="*/ 1387 h 10160"/>
                  <a:gd name="connsiteX816" fmla="*/ 1854 w 10000"/>
                  <a:gd name="connsiteY816" fmla="*/ 1374 h 10160"/>
                  <a:gd name="connsiteX817" fmla="*/ 1914 w 10000"/>
                  <a:gd name="connsiteY817" fmla="*/ 1362 h 10160"/>
                  <a:gd name="connsiteX818" fmla="*/ 1980 w 10000"/>
                  <a:gd name="connsiteY818" fmla="*/ 1362 h 10160"/>
                  <a:gd name="connsiteX819" fmla="*/ 2039 w 10000"/>
                  <a:gd name="connsiteY819" fmla="*/ 1349 h 10160"/>
                  <a:gd name="connsiteX820" fmla="*/ 2111 w 10000"/>
                  <a:gd name="connsiteY820" fmla="*/ 1336 h 10160"/>
                  <a:gd name="connsiteX821" fmla="*/ 2171 w 10000"/>
                  <a:gd name="connsiteY821" fmla="*/ 1336 h 10160"/>
                  <a:gd name="connsiteX822" fmla="*/ 2243 w 10000"/>
                  <a:gd name="connsiteY822" fmla="*/ 1324 h 10160"/>
                  <a:gd name="connsiteX823" fmla="*/ 2297 w 10000"/>
                  <a:gd name="connsiteY823" fmla="*/ 1311 h 10160"/>
                  <a:gd name="connsiteX824" fmla="*/ 2368 w 10000"/>
                  <a:gd name="connsiteY824" fmla="*/ 1311 h 10160"/>
                  <a:gd name="connsiteX825" fmla="*/ 2440 w 10000"/>
                  <a:gd name="connsiteY825" fmla="*/ 1299 h 10160"/>
                  <a:gd name="connsiteX826" fmla="*/ 2512 w 10000"/>
                  <a:gd name="connsiteY826" fmla="*/ 1286 h 10160"/>
                  <a:gd name="connsiteX827" fmla="*/ 2578 w 10000"/>
                  <a:gd name="connsiteY827" fmla="*/ 1273 h 10160"/>
                  <a:gd name="connsiteX828" fmla="*/ 2661 w 10000"/>
                  <a:gd name="connsiteY828" fmla="*/ 1261 h 10160"/>
                  <a:gd name="connsiteX829" fmla="*/ 2733 w 10000"/>
                  <a:gd name="connsiteY829" fmla="*/ 1248 h 10160"/>
                  <a:gd name="connsiteX830" fmla="*/ 2805 w 10000"/>
                  <a:gd name="connsiteY830" fmla="*/ 1248 h 10160"/>
                  <a:gd name="connsiteX831" fmla="*/ 2877 w 10000"/>
                  <a:gd name="connsiteY831" fmla="*/ 1235 h 10160"/>
                  <a:gd name="connsiteX832" fmla="*/ 2955 w 10000"/>
                  <a:gd name="connsiteY832" fmla="*/ 1223 h 10160"/>
                  <a:gd name="connsiteX833" fmla="*/ 3026 w 10000"/>
                  <a:gd name="connsiteY833" fmla="*/ 1210 h 10160"/>
                  <a:gd name="connsiteX834" fmla="*/ 3098 w 10000"/>
                  <a:gd name="connsiteY834" fmla="*/ 1197 h 10160"/>
                  <a:gd name="connsiteX835" fmla="*/ 3182 w 10000"/>
                  <a:gd name="connsiteY835" fmla="*/ 1185 h 10160"/>
                  <a:gd name="connsiteX836" fmla="*/ 3248 w 10000"/>
                  <a:gd name="connsiteY836" fmla="*/ 1185 h 10160"/>
                  <a:gd name="connsiteX837" fmla="*/ 3331 w 10000"/>
                  <a:gd name="connsiteY837" fmla="*/ 1172 h 10160"/>
                  <a:gd name="connsiteX838" fmla="*/ 3415 w 10000"/>
                  <a:gd name="connsiteY838" fmla="*/ 1159 h 10160"/>
                  <a:gd name="connsiteX839" fmla="*/ 3487 w 10000"/>
                  <a:gd name="connsiteY839" fmla="*/ 1153 h 10160"/>
                  <a:gd name="connsiteX840" fmla="*/ 3565 w 10000"/>
                  <a:gd name="connsiteY840" fmla="*/ 1153 h 10160"/>
                  <a:gd name="connsiteX841" fmla="*/ 3648 w 10000"/>
                  <a:gd name="connsiteY841" fmla="*/ 1128 h 10160"/>
                  <a:gd name="connsiteX842" fmla="*/ 3732 w 10000"/>
                  <a:gd name="connsiteY842" fmla="*/ 1128 h 10160"/>
                  <a:gd name="connsiteX843" fmla="*/ 3816 w 10000"/>
                  <a:gd name="connsiteY843" fmla="*/ 1115 h 10160"/>
                  <a:gd name="connsiteX844" fmla="*/ 3882 w 10000"/>
                  <a:gd name="connsiteY844" fmla="*/ 1102 h 10160"/>
                  <a:gd name="connsiteX845" fmla="*/ 3965 w 10000"/>
                  <a:gd name="connsiteY845" fmla="*/ 1090 h 10160"/>
                  <a:gd name="connsiteX846" fmla="*/ 4049 w 10000"/>
                  <a:gd name="connsiteY846" fmla="*/ 1090 h 10160"/>
                  <a:gd name="connsiteX847" fmla="*/ 4133 w 10000"/>
                  <a:gd name="connsiteY847" fmla="*/ 1064 h 10160"/>
                  <a:gd name="connsiteX848" fmla="*/ 4211 w 10000"/>
                  <a:gd name="connsiteY848" fmla="*/ 1064 h 10160"/>
                  <a:gd name="connsiteX849" fmla="*/ 4282 w 10000"/>
                  <a:gd name="connsiteY849" fmla="*/ 1039 h 10160"/>
                  <a:gd name="connsiteX850" fmla="*/ 4366 w 10000"/>
                  <a:gd name="connsiteY850" fmla="*/ 1039 h 10160"/>
                  <a:gd name="connsiteX851" fmla="*/ 4450 w 10000"/>
                  <a:gd name="connsiteY851" fmla="*/ 1027 h 10160"/>
                  <a:gd name="connsiteX852" fmla="*/ 4528 w 10000"/>
                  <a:gd name="connsiteY852" fmla="*/ 1014 h 10160"/>
                  <a:gd name="connsiteX853" fmla="*/ 4611 w 10000"/>
                  <a:gd name="connsiteY853" fmla="*/ 1001 h 10160"/>
                  <a:gd name="connsiteX854" fmla="*/ 4695 w 10000"/>
                  <a:gd name="connsiteY854" fmla="*/ 1001 h 10160"/>
                  <a:gd name="connsiteX855" fmla="*/ 4767 w 10000"/>
                  <a:gd name="connsiteY855" fmla="*/ 976 h 10160"/>
                  <a:gd name="connsiteX856" fmla="*/ 4856 w 10000"/>
                  <a:gd name="connsiteY856" fmla="*/ 976 h 10160"/>
                  <a:gd name="connsiteX857" fmla="*/ 4928 w 10000"/>
                  <a:gd name="connsiteY857" fmla="*/ 963 h 10160"/>
                  <a:gd name="connsiteX858" fmla="*/ 5012 w 10000"/>
                  <a:gd name="connsiteY858" fmla="*/ 951 h 10160"/>
                  <a:gd name="connsiteX859" fmla="*/ 5084 w 10000"/>
                  <a:gd name="connsiteY859" fmla="*/ 938 h 10160"/>
                  <a:gd name="connsiteX860" fmla="*/ 5173 w 10000"/>
                  <a:gd name="connsiteY860" fmla="*/ 938 h 10160"/>
                  <a:gd name="connsiteX861" fmla="*/ 5245 w 10000"/>
                  <a:gd name="connsiteY861" fmla="*/ 925 h 10160"/>
                  <a:gd name="connsiteX862" fmla="*/ 5329 w 10000"/>
                  <a:gd name="connsiteY862" fmla="*/ 925 h 10160"/>
                  <a:gd name="connsiteX863" fmla="*/ 5413 w 10000"/>
                  <a:gd name="connsiteY863" fmla="*/ 913 h 10160"/>
                  <a:gd name="connsiteX864" fmla="*/ 5478 w 10000"/>
                  <a:gd name="connsiteY864" fmla="*/ 900 h 10160"/>
                  <a:gd name="connsiteX865" fmla="*/ 5562 w 10000"/>
                  <a:gd name="connsiteY865" fmla="*/ 887 h 10160"/>
                  <a:gd name="connsiteX866" fmla="*/ 5646 w 10000"/>
                  <a:gd name="connsiteY866" fmla="*/ 887 h 10160"/>
                  <a:gd name="connsiteX867" fmla="*/ 5718 w 10000"/>
                  <a:gd name="connsiteY867" fmla="*/ 862 h 10160"/>
                  <a:gd name="connsiteX868" fmla="*/ 5795 w 10000"/>
                  <a:gd name="connsiteY868" fmla="*/ 862 h 10160"/>
                  <a:gd name="connsiteX869" fmla="*/ 5867 w 10000"/>
                  <a:gd name="connsiteY869" fmla="*/ 849 h 10160"/>
                  <a:gd name="connsiteX870" fmla="*/ 5951 w 10000"/>
                  <a:gd name="connsiteY870" fmla="*/ 849 h 10160"/>
                  <a:gd name="connsiteX871" fmla="*/ 6023 w 10000"/>
                  <a:gd name="connsiteY871" fmla="*/ 837 h 10160"/>
                  <a:gd name="connsiteX872" fmla="*/ 6089 w 10000"/>
                  <a:gd name="connsiteY872" fmla="*/ 837 h 10160"/>
                  <a:gd name="connsiteX873" fmla="*/ 6172 w 10000"/>
                  <a:gd name="connsiteY873" fmla="*/ 824 h 10160"/>
                  <a:gd name="connsiteX874" fmla="*/ 6244 w 10000"/>
                  <a:gd name="connsiteY874" fmla="*/ 824 h 10160"/>
                  <a:gd name="connsiteX875" fmla="*/ 6316 w 10000"/>
                  <a:gd name="connsiteY875" fmla="*/ 818 h 10160"/>
                  <a:gd name="connsiteX876" fmla="*/ 6388 w 10000"/>
                  <a:gd name="connsiteY876" fmla="*/ 818 h 10160"/>
                  <a:gd name="connsiteX877" fmla="*/ 6453 w 10000"/>
                  <a:gd name="connsiteY877" fmla="*/ 805 h 10160"/>
                  <a:gd name="connsiteX878" fmla="*/ 6525 w 10000"/>
                  <a:gd name="connsiteY878" fmla="*/ 805 h 10160"/>
                  <a:gd name="connsiteX879" fmla="*/ 6585 w 10000"/>
                  <a:gd name="connsiteY879" fmla="*/ 793 h 10160"/>
                  <a:gd name="connsiteX880" fmla="*/ 6645 w 10000"/>
                  <a:gd name="connsiteY880" fmla="*/ 793 h 10160"/>
                  <a:gd name="connsiteX881" fmla="*/ 6711 w 10000"/>
                  <a:gd name="connsiteY881" fmla="*/ 780 h 10160"/>
                  <a:gd name="connsiteX882" fmla="*/ 6770 w 10000"/>
                  <a:gd name="connsiteY882" fmla="*/ 780 h 10160"/>
                  <a:gd name="connsiteX883" fmla="*/ 6830 w 10000"/>
                  <a:gd name="connsiteY883" fmla="*/ 780 h 10160"/>
                  <a:gd name="connsiteX884" fmla="*/ 6890 w 10000"/>
                  <a:gd name="connsiteY884" fmla="*/ 767 h 10160"/>
                  <a:gd name="connsiteX885" fmla="*/ 6938 w 10000"/>
                  <a:gd name="connsiteY885" fmla="*/ 767 h 10160"/>
                  <a:gd name="connsiteX886" fmla="*/ 7010 w 10000"/>
                  <a:gd name="connsiteY886" fmla="*/ 767 h 10160"/>
                  <a:gd name="connsiteX887" fmla="*/ 7051 w 10000"/>
                  <a:gd name="connsiteY887" fmla="*/ 755 h 10160"/>
                  <a:gd name="connsiteX888" fmla="*/ 7111 w 10000"/>
                  <a:gd name="connsiteY888" fmla="*/ 755 h 10160"/>
                  <a:gd name="connsiteX889" fmla="*/ 7159 w 10000"/>
                  <a:gd name="connsiteY889" fmla="*/ 755 h 10160"/>
                  <a:gd name="connsiteX890" fmla="*/ 7207 w 10000"/>
                  <a:gd name="connsiteY890" fmla="*/ 755 h 10160"/>
                  <a:gd name="connsiteX891" fmla="*/ 7255 w 10000"/>
                  <a:gd name="connsiteY891" fmla="*/ 742 h 10160"/>
                  <a:gd name="connsiteX892" fmla="*/ 7303 w 10000"/>
                  <a:gd name="connsiteY892" fmla="*/ 742 h 10160"/>
                  <a:gd name="connsiteX893" fmla="*/ 7344 w 10000"/>
                  <a:gd name="connsiteY893" fmla="*/ 742 h 10160"/>
                  <a:gd name="connsiteX894" fmla="*/ 7392 w 10000"/>
                  <a:gd name="connsiteY894" fmla="*/ 742 h 10160"/>
                  <a:gd name="connsiteX895" fmla="*/ 7416 w 10000"/>
                  <a:gd name="connsiteY895" fmla="*/ 729 h 10160"/>
                  <a:gd name="connsiteX896" fmla="*/ 7452 w 10000"/>
                  <a:gd name="connsiteY896" fmla="*/ 729 h 10160"/>
                  <a:gd name="connsiteX897" fmla="*/ 7500 w 10000"/>
                  <a:gd name="connsiteY897" fmla="*/ 717 h 10160"/>
                  <a:gd name="connsiteX898" fmla="*/ 7536 w 10000"/>
                  <a:gd name="connsiteY898" fmla="*/ 717 h 10160"/>
                  <a:gd name="connsiteX899" fmla="*/ 7596 w 10000"/>
                  <a:gd name="connsiteY899" fmla="*/ 717 h 10160"/>
                  <a:gd name="connsiteX900" fmla="*/ 7644 w 10000"/>
                  <a:gd name="connsiteY900" fmla="*/ 717 h 10160"/>
                  <a:gd name="connsiteX901" fmla="*/ 7673 w 10000"/>
                  <a:gd name="connsiteY901" fmla="*/ 717 h 10160"/>
                  <a:gd name="connsiteX902" fmla="*/ 7697 w 10000"/>
                  <a:gd name="connsiteY902" fmla="*/ 717 h 10160"/>
                  <a:gd name="connsiteX903" fmla="*/ 7721 w 10000"/>
                  <a:gd name="connsiteY903" fmla="*/ 717 h 10160"/>
                  <a:gd name="connsiteX904" fmla="*/ 7733 w 10000"/>
                  <a:gd name="connsiteY904" fmla="*/ 717 h 10160"/>
                  <a:gd name="connsiteX905" fmla="*/ 7738 w 10000"/>
                  <a:gd name="connsiteY905" fmla="*/ 738 h 10160"/>
                  <a:gd name="connsiteX0" fmla="*/ 7738 w 10000"/>
                  <a:gd name="connsiteY0" fmla="*/ 738 h 10160"/>
                  <a:gd name="connsiteX1" fmla="*/ 8122 w 10000"/>
                  <a:gd name="connsiteY1" fmla="*/ 160 h 10160"/>
                  <a:gd name="connsiteX2" fmla="*/ 8110 w 10000"/>
                  <a:gd name="connsiteY2" fmla="*/ 160 h 10160"/>
                  <a:gd name="connsiteX3" fmla="*/ 8062 w 10000"/>
                  <a:gd name="connsiteY3" fmla="*/ 160 h 10160"/>
                  <a:gd name="connsiteX4" fmla="*/ 8014 w 10000"/>
                  <a:gd name="connsiteY4" fmla="*/ 166 h 10160"/>
                  <a:gd name="connsiteX5" fmla="*/ 7978 w 10000"/>
                  <a:gd name="connsiteY5" fmla="*/ 166 h 10160"/>
                  <a:gd name="connsiteX6" fmla="*/ 7949 w 10000"/>
                  <a:gd name="connsiteY6" fmla="*/ 166 h 10160"/>
                  <a:gd name="connsiteX7" fmla="*/ 7913 w 10000"/>
                  <a:gd name="connsiteY7" fmla="*/ 166 h 10160"/>
                  <a:gd name="connsiteX8" fmla="*/ 7889 w 10000"/>
                  <a:gd name="connsiteY8" fmla="*/ 179 h 10160"/>
                  <a:gd name="connsiteX9" fmla="*/ 7841 w 10000"/>
                  <a:gd name="connsiteY9" fmla="*/ 179 h 10160"/>
                  <a:gd name="connsiteX10" fmla="*/ 7793 w 10000"/>
                  <a:gd name="connsiteY10" fmla="*/ 192 h 10160"/>
                  <a:gd name="connsiteX11" fmla="*/ 7745 w 10000"/>
                  <a:gd name="connsiteY11" fmla="*/ 192 h 10160"/>
                  <a:gd name="connsiteX12" fmla="*/ 7697 w 10000"/>
                  <a:gd name="connsiteY12" fmla="*/ 204 h 10160"/>
                  <a:gd name="connsiteX13" fmla="*/ 7656 w 10000"/>
                  <a:gd name="connsiteY13" fmla="*/ 204 h 10160"/>
                  <a:gd name="connsiteX14" fmla="*/ 7596 w 10000"/>
                  <a:gd name="connsiteY14" fmla="*/ 204 h 10160"/>
                  <a:gd name="connsiteX15" fmla="*/ 7536 w 10000"/>
                  <a:gd name="connsiteY15" fmla="*/ 217 h 10160"/>
                  <a:gd name="connsiteX16" fmla="*/ 7476 w 10000"/>
                  <a:gd name="connsiteY16" fmla="*/ 217 h 10160"/>
                  <a:gd name="connsiteX17" fmla="*/ 7404 w 10000"/>
                  <a:gd name="connsiteY17" fmla="*/ 217 h 10160"/>
                  <a:gd name="connsiteX18" fmla="*/ 7344 w 10000"/>
                  <a:gd name="connsiteY18" fmla="*/ 230 h 10160"/>
                  <a:gd name="connsiteX19" fmla="*/ 7291 w 10000"/>
                  <a:gd name="connsiteY19" fmla="*/ 230 h 10160"/>
                  <a:gd name="connsiteX20" fmla="*/ 7231 w 10000"/>
                  <a:gd name="connsiteY20" fmla="*/ 242 h 10160"/>
                  <a:gd name="connsiteX21" fmla="*/ 7147 w 10000"/>
                  <a:gd name="connsiteY21" fmla="*/ 242 h 10160"/>
                  <a:gd name="connsiteX22" fmla="*/ 7075 w 10000"/>
                  <a:gd name="connsiteY22" fmla="*/ 255 h 10160"/>
                  <a:gd name="connsiteX23" fmla="*/ 7010 w 10000"/>
                  <a:gd name="connsiteY23" fmla="*/ 255 h 10160"/>
                  <a:gd name="connsiteX24" fmla="*/ 6926 w 10000"/>
                  <a:gd name="connsiteY24" fmla="*/ 268 h 10160"/>
                  <a:gd name="connsiteX25" fmla="*/ 6854 w 10000"/>
                  <a:gd name="connsiteY25" fmla="*/ 280 h 10160"/>
                  <a:gd name="connsiteX26" fmla="*/ 6770 w 10000"/>
                  <a:gd name="connsiteY26" fmla="*/ 293 h 10160"/>
                  <a:gd name="connsiteX27" fmla="*/ 6705 w 10000"/>
                  <a:gd name="connsiteY27" fmla="*/ 293 h 10160"/>
                  <a:gd name="connsiteX28" fmla="*/ 6621 w 10000"/>
                  <a:gd name="connsiteY28" fmla="*/ 305 h 10160"/>
                  <a:gd name="connsiteX29" fmla="*/ 6537 w 10000"/>
                  <a:gd name="connsiteY29" fmla="*/ 305 h 10160"/>
                  <a:gd name="connsiteX30" fmla="*/ 6453 w 10000"/>
                  <a:gd name="connsiteY30" fmla="*/ 318 h 10160"/>
                  <a:gd name="connsiteX31" fmla="*/ 6364 w 10000"/>
                  <a:gd name="connsiteY31" fmla="*/ 331 h 10160"/>
                  <a:gd name="connsiteX32" fmla="*/ 6280 w 10000"/>
                  <a:gd name="connsiteY32" fmla="*/ 343 h 10160"/>
                  <a:gd name="connsiteX33" fmla="*/ 6184 w 10000"/>
                  <a:gd name="connsiteY33" fmla="*/ 356 h 10160"/>
                  <a:gd name="connsiteX34" fmla="*/ 6100 w 10000"/>
                  <a:gd name="connsiteY34" fmla="*/ 369 h 10160"/>
                  <a:gd name="connsiteX35" fmla="*/ 6011 w 10000"/>
                  <a:gd name="connsiteY35" fmla="*/ 369 h 10160"/>
                  <a:gd name="connsiteX36" fmla="*/ 5927 w 10000"/>
                  <a:gd name="connsiteY36" fmla="*/ 381 h 10160"/>
                  <a:gd name="connsiteX37" fmla="*/ 5831 w 10000"/>
                  <a:gd name="connsiteY37" fmla="*/ 394 h 10160"/>
                  <a:gd name="connsiteX38" fmla="*/ 5742 w 10000"/>
                  <a:gd name="connsiteY38" fmla="*/ 407 h 10160"/>
                  <a:gd name="connsiteX39" fmla="*/ 5658 w 10000"/>
                  <a:gd name="connsiteY39" fmla="*/ 407 h 10160"/>
                  <a:gd name="connsiteX40" fmla="*/ 5562 w 10000"/>
                  <a:gd name="connsiteY40" fmla="*/ 419 h 10160"/>
                  <a:gd name="connsiteX41" fmla="*/ 5467 w 10000"/>
                  <a:gd name="connsiteY41" fmla="*/ 432 h 10160"/>
                  <a:gd name="connsiteX42" fmla="*/ 5377 w 10000"/>
                  <a:gd name="connsiteY42" fmla="*/ 445 h 10160"/>
                  <a:gd name="connsiteX43" fmla="*/ 5281 w 10000"/>
                  <a:gd name="connsiteY43" fmla="*/ 445 h 10160"/>
                  <a:gd name="connsiteX44" fmla="*/ 5185 w 10000"/>
                  <a:gd name="connsiteY44" fmla="*/ 470 h 10160"/>
                  <a:gd name="connsiteX45" fmla="*/ 5096 w 10000"/>
                  <a:gd name="connsiteY45" fmla="*/ 483 h 10160"/>
                  <a:gd name="connsiteX46" fmla="*/ 5000 w 10000"/>
                  <a:gd name="connsiteY46" fmla="*/ 489 h 10160"/>
                  <a:gd name="connsiteX47" fmla="*/ 4904 w 10000"/>
                  <a:gd name="connsiteY47" fmla="*/ 489 h 10160"/>
                  <a:gd name="connsiteX48" fmla="*/ 4809 w 10000"/>
                  <a:gd name="connsiteY48" fmla="*/ 502 h 10160"/>
                  <a:gd name="connsiteX49" fmla="*/ 4719 w 10000"/>
                  <a:gd name="connsiteY49" fmla="*/ 514 h 10160"/>
                  <a:gd name="connsiteX50" fmla="*/ 4623 w 10000"/>
                  <a:gd name="connsiteY50" fmla="*/ 527 h 10160"/>
                  <a:gd name="connsiteX51" fmla="*/ 4528 w 10000"/>
                  <a:gd name="connsiteY51" fmla="*/ 540 h 10160"/>
                  <a:gd name="connsiteX52" fmla="*/ 4438 w 10000"/>
                  <a:gd name="connsiteY52" fmla="*/ 552 h 10160"/>
                  <a:gd name="connsiteX53" fmla="*/ 4354 w 10000"/>
                  <a:gd name="connsiteY53" fmla="*/ 565 h 10160"/>
                  <a:gd name="connsiteX54" fmla="*/ 4258 w 10000"/>
                  <a:gd name="connsiteY54" fmla="*/ 577 h 10160"/>
                  <a:gd name="connsiteX55" fmla="*/ 4163 w 10000"/>
                  <a:gd name="connsiteY55" fmla="*/ 590 h 10160"/>
                  <a:gd name="connsiteX56" fmla="*/ 4073 w 10000"/>
                  <a:gd name="connsiteY56" fmla="*/ 603 h 10160"/>
                  <a:gd name="connsiteX57" fmla="*/ 3977 w 10000"/>
                  <a:gd name="connsiteY57" fmla="*/ 615 h 10160"/>
                  <a:gd name="connsiteX58" fmla="*/ 3882 w 10000"/>
                  <a:gd name="connsiteY58" fmla="*/ 628 h 10160"/>
                  <a:gd name="connsiteX59" fmla="*/ 3804 w 10000"/>
                  <a:gd name="connsiteY59" fmla="*/ 641 h 10160"/>
                  <a:gd name="connsiteX60" fmla="*/ 3720 w 10000"/>
                  <a:gd name="connsiteY60" fmla="*/ 653 h 10160"/>
                  <a:gd name="connsiteX61" fmla="*/ 3624 w 10000"/>
                  <a:gd name="connsiteY61" fmla="*/ 666 h 10160"/>
                  <a:gd name="connsiteX62" fmla="*/ 3541 w 10000"/>
                  <a:gd name="connsiteY62" fmla="*/ 679 h 10160"/>
                  <a:gd name="connsiteX63" fmla="*/ 3463 w 10000"/>
                  <a:gd name="connsiteY63" fmla="*/ 691 h 10160"/>
                  <a:gd name="connsiteX64" fmla="*/ 3367 w 10000"/>
                  <a:gd name="connsiteY64" fmla="*/ 704 h 10160"/>
                  <a:gd name="connsiteX65" fmla="*/ 3283 w 10000"/>
                  <a:gd name="connsiteY65" fmla="*/ 704 h 10160"/>
                  <a:gd name="connsiteX66" fmla="*/ 3194 w 10000"/>
                  <a:gd name="connsiteY66" fmla="*/ 717 h 10160"/>
                  <a:gd name="connsiteX67" fmla="*/ 3110 w 10000"/>
                  <a:gd name="connsiteY67" fmla="*/ 742 h 10160"/>
                  <a:gd name="connsiteX68" fmla="*/ 3014 w 10000"/>
                  <a:gd name="connsiteY68" fmla="*/ 755 h 10160"/>
                  <a:gd name="connsiteX69" fmla="*/ 2931 w 10000"/>
                  <a:gd name="connsiteY69" fmla="*/ 755 h 10160"/>
                  <a:gd name="connsiteX70" fmla="*/ 2853 w 10000"/>
                  <a:gd name="connsiteY70" fmla="*/ 767 h 10160"/>
                  <a:gd name="connsiteX71" fmla="*/ 2757 w 10000"/>
                  <a:gd name="connsiteY71" fmla="*/ 780 h 10160"/>
                  <a:gd name="connsiteX72" fmla="*/ 2673 w 10000"/>
                  <a:gd name="connsiteY72" fmla="*/ 793 h 10160"/>
                  <a:gd name="connsiteX73" fmla="*/ 2590 w 10000"/>
                  <a:gd name="connsiteY73" fmla="*/ 805 h 10160"/>
                  <a:gd name="connsiteX74" fmla="*/ 2512 w 10000"/>
                  <a:gd name="connsiteY74" fmla="*/ 818 h 10160"/>
                  <a:gd name="connsiteX75" fmla="*/ 2428 w 10000"/>
                  <a:gd name="connsiteY75" fmla="*/ 824 h 10160"/>
                  <a:gd name="connsiteX76" fmla="*/ 2344 w 10000"/>
                  <a:gd name="connsiteY76" fmla="*/ 837 h 10160"/>
                  <a:gd name="connsiteX77" fmla="*/ 2261 w 10000"/>
                  <a:gd name="connsiteY77" fmla="*/ 849 h 10160"/>
                  <a:gd name="connsiteX78" fmla="*/ 2183 w 10000"/>
                  <a:gd name="connsiteY78" fmla="*/ 862 h 10160"/>
                  <a:gd name="connsiteX79" fmla="*/ 2099 w 10000"/>
                  <a:gd name="connsiteY79" fmla="*/ 862 h 10160"/>
                  <a:gd name="connsiteX80" fmla="*/ 2028 w 10000"/>
                  <a:gd name="connsiteY80" fmla="*/ 887 h 10160"/>
                  <a:gd name="connsiteX81" fmla="*/ 1944 w 10000"/>
                  <a:gd name="connsiteY81" fmla="*/ 900 h 10160"/>
                  <a:gd name="connsiteX82" fmla="*/ 1866 w 10000"/>
                  <a:gd name="connsiteY82" fmla="*/ 913 h 10160"/>
                  <a:gd name="connsiteX83" fmla="*/ 1794 w 10000"/>
                  <a:gd name="connsiteY83" fmla="*/ 913 h 10160"/>
                  <a:gd name="connsiteX84" fmla="*/ 1722 w 10000"/>
                  <a:gd name="connsiteY84" fmla="*/ 938 h 10160"/>
                  <a:gd name="connsiteX85" fmla="*/ 1639 w 10000"/>
                  <a:gd name="connsiteY85" fmla="*/ 938 h 10160"/>
                  <a:gd name="connsiteX86" fmla="*/ 1573 w 10000"/>
                  <a:gd name="connsiteY86" fmla="*/ 951 h 10160"/>
                  <a:gd name="connsiteX87" fmla="*/ 1501 w 10000"/>
                  <a:gd name="connsiteY87" fmla="*/ 963 h 10160"/>
                  <a:gd name="connsiteX88" fmla="*/ 1429 w 10000"/>
                  <a:gd name="connsiteY88" fmla="*/ 976 h 10160"/>
                  <a:gd name="connsiteX89" fmla="*/ 1358 w 10000"/>
                  <a:gd name="connsiteY89" fmla="*/ 976 h 10160"/>
                  <a:gd name="connsiteX90" fmla="*/ 1292 w 10000"/>
                  <a:gd name="connsiteY90" fmla="*/ 1001 h 10160"/>
                  <a:gd name="connsiteX91" fmla="*/ 1232 w 10000"/>
                  <a:gd name="connsiteY91" fmla="*/ 1014 h 10160"/>
                  <a:gd name="connsiteX92" fmla="*/ 1160 w 10000"/>
                  <a:gd name="connsiteY92" fmla="*/ 1027 h 10160"/>
                  <a:gd name="connsiteX93" fmla="*/ 1089 w 10000"/>
                  <a:gd name="connsiteY93" fmla="*/ 1027 h 10160"/>
                  <a:gd name="connsiteX94" fmla="*/ 1029 w 10000"/>
                  <a:gd name="connsiteY94" fmla="*/ 1039 h 10160"/>
                  <a:gd name="connsiteX95" fmla="*/ 963 w 10000"/>
                  <a:gd name="connsiteY95" fmla="*/ 1039 h 10160"/>
                  <a:gd name="connsiteX96" fmla="*/ 903 w 10000"/>
                  <a:gd name="connsiteY96" fmla="*/ 1052 h 10160"/>
                  <a:gd name="connsiteX97" fmla="*/ 843 w 10000"/>
                  <a:gd name="connsiteY97" fmla="*/ 1052 h 10160"/>
                  <a:gd name="connsiteX98" fmla="*/ 783 w 10000"/>
                  <a:gd name="connsiteY98" fmla="*/ 1064 h 10160"/>
                  <a:gd name="connsiteX99" fmla="*/ 736 w 10000"/>
                  <a:gd name="connsiteY99" fmla="*/ 1077 h 10160"/>
                  <a:gd name="connsiteX100" fmla="*/ 688 w 10000"/>
                  <a:gd name="connsiteY100" fmla="*/ 1090 h 10160"/>
                  <a:gd name="connsiteX101" fmla="*/ 634 w 10000"/>
                  <a:gd name="connsiteY101" fmla="*/ 1090 h 10160"/>
                  <a:gd name="connsiteX102" fmla="*/ 574 w 10000"/>
                  <a:gd name="connsiteY102" fmla="*/ 1102 h 10160"/>
                  <a:gd name="connsiteX103" fmla="*/ 526 w 10000"/>
                  <a:gd name="connsiteY103" fmla="*/ 1102 h 10160"/>
                  <a:gd name="connsiteX104" fmla="*/ 478 w 10000"/>
                  <a:gd name="connsiteY104" fmla="*/ 1115 h 10160"/>
                  <a:gd name="connsiteX105" fmla="*/ 431 w 10000"/>
                  <a:gd name="connsiteY105" fmla="*/ 1115 h 10160"/>
                  <a:gd name="connsiteX106" fmla="*/ 383 w 10000"/>
                  <a:gd name="connsiteY106" fmla="*/ 1128 h 10160"/>
                  <a:gd name="connsiteX107" fmla="*/ 347 w 10000"/>
                  <a:gd name="connsiteY107" fmla="*/ 1128 h 10160"/>
                  <a:gd name="connsiteX108" fmla="*/ 317 w 10000"/>
                  <a:gd name="connsiteY108" fmla="*/ 1140 h 10160"/>
                  <a:gd name="connsiteX109" fmla="*/ 281 w 10000"/>
                  <a:gd name="connsiteY109" fmla="*/ 1140 h 10160"/>
                  <a:gd name="connsiteX110" fmla="*/ 233 w 10000"/>
                  <a:gd name="connsiteY110" fmla="*/ 1153 h 10160"/>
                  <a:gd name="connsiteX111" fmla="*/ 209 w 10000"/>
                  <a:gd name="connsiteY111" fmla="*/ 1153 h 10160"/>
                  <a:gd name="connsiteX112" fmla="*/ 173 w 10000"/>
                  <a:gd name="connsiteY112" fmla="*/ 1153 h 10160"/>
                  <a:gd name="connsiteX113" fmla="*/ 114 w 10000"/>
                  <a:gd name="connsiteY113" fmla="*/ 1159 h 10160"/>
                  <a:gd name="connsiteX114" fmla="*/ 78 w 10000"/>
                  <a:gd name="connsiteY114" fmla="*/ 1172 h 10160"/>
                  <a:gd name="connsiteX115" fmla="*/ 42 w 10000"/>
                  <a:gd name="connsiteY115" fmla="*/ 1172 h 10160"/>
                  <a:gd name="connsiteX116" fmla="*/ 24 w 10000"/>
                  <a:gd name="connsiteY116" fmla="*/ 1185 h 10160"/>
                  <a:gd name="connsiteX117" fmla="*/ 0 w 10000"/>
                  <a:gd name="connsiteY117" fmla="*/ 1185 h 10160"/>
                  <a:gd name="connsiteX118" fmla="*/ 0 w 10000"/>
                  <a:gd name="connsiteY118" fmla="*/ 1185 h 10160"/>
                  <a:gd name="connsiteX119" fmla="*/ 0 w 10000"/>
                  <a:gd name="connsiteY119" fmla="*/ 1197 h 10160"/>
                  <a:gd name="connsiteX120" fmla="*/ 12 w 10000"/>
                  <a:gd name="connsiteY120" fmla="*/ 1223 h 10160"/>
                  <a:gd name="connsiteX121" fmla="*/ 12 w 10000"/>
                  <a:gd name="connsiteY121" fmla="*/ 1248 h 10160"/>
                  <a:gd name="connsiteX122" fmla="*/ 24 w 10000"/>
                  <a:gd name="connsiteY122" fmla="*/ 1273 h 10160"/>
                  <a:gd name="connsiteX123" fmla="*/ 30 w 10000"/>
                  <a:gd name="connsiteY123" fmla="*/ 1311 h 10160"/>
                  <a:gd name="connsiteX124" fmla="*/ 42 w 10000"/>
                  <a:gd name="connsiteY124" fmla="*/ 1349 h 10160"/>
                  <a:gd name="connsiteX125" fmla="*/ 54 w 10000"/>
                  <a:gd name="connsiteY125" fmla="*/ 1374 h 10160"/>
                  <a:gd name="connsiteX126" fmla="*/ 66 w 10000"/>
                  <a:gd name="connsiteY126" fmla="*/ 1425 h 10160"/>
                  <a:gd name="connsiteX127" fmla="*/ 78 w 10000"/>
                  <a:gd name="connsiteY127" fmla="*/ 1476 h 10160"/>
                  <a:gd name="connsiteX128" fmla="*/ 90 w 10000"/>
                  <a:gd name="connsiteY128" fmla="*/ 1520 h 10160"/>
                  <a:gd name="connsiteX129" fmla="*/ 102 w 10000"/>
                  <a:gd name="connsiteY129" fmla="*/ 1583 h 10160"/>
                  <a:gd name="connsiteX130" fmla="*/ 126 w 10000"/>
                  <a:gd name="connsiteY130" fmla="*/ 1646 h 10160"/>
                  <a:gd name="connsiteX131" fmla="*/ 150 w 10000"/>
                  <a:gd name="connsiteY131" fmla="*/ 1710 h 10160"/>
                  <a:gd name="connsiteX132" fmla="*/ 173 w 10000"/>
                  <a:gd name="connsiteY132" fmla="*/ 1786 h 10160"/>
                  <a:gd name="connsiteX133" fmla="*/ 185 w 10000"/>
                  <a:gd name="connsiteY133" fmla="*/ 1842 h 10160"/>
                  <a:gd name="connsiteX134" fmla="*/ 209 w 10000"/>
                  <a:gd name="connsiteY134" fmla="*/ 1918 h 10160"/>
                  <a:gd name="connsiteX135" fmla="*/ 221 w 10000"/>
                  <a:gd name="connsiteY135" fmla="*/ 1994 h 10160"/>
                  <a:gd name="connsiteX136" fmla="*/ 245 w 10000"/>
                  <a:gd name="connsiteY136" fmla="*/ 2083 h 10160"/>
                  <a:gd name="connsiteX137" fmla="*/ 269 w 10000"/>
                  <a:gd name="connsiteY137" fmla="*/ 2152 h 10160"/>
                  <a:gd name="connsiteX138" fmla="*/ 305 w 10000"/>
                  <a:gd name="connsiteY138" fmla="*/ 2254 h 10160"/>
                  <a:gd name="connsiteX139" fmla="*/ 329 w 10000"/>
                  <a:gd name="connsiteY139" fmla="*/ 2330 h 10160"/>
                  <a:gd name="connsiteX140" fmla="*/ 347 w 10000"/>
                  <a:gd name="connsiteY140" fmla="*/ 2431 h 10160"/>
                  <a:gd name="connsiteX141" fmla="*/ 371 w 10000"/>
                  <a:gd name="connsiteY141" fmla="*/ 2526 h 10160"/>
                  <a:gd name="connsiteX142" fmla="*/ 395 w 10000"/>
                  <a:gd name="connsiteY142" fmla="*/ 2627 h 10160"/>
                  <a:gd name="connsiteX143" fmla="*/ 431 w 10000"/>
                  <a:gd name="connsiteY143" fmla="*/ 2715 h 10160"/>
                  <a:gd name="connsiteX144" fmla="*/ 455 w 10000"/>
                  <a:gd name="connsiteY144" fmla="*/ 2810 h 10160"/>
                  <a:gd name="connsiteX145" fmla="*/ 490 w 10000"/>
                  <a:gd name="connsiteY145" fmla="*/ 2911 h 10160"/>
                  <a:gd name="connsiteX146" fmla="*/ 514 w 10000"/>
                  <a:gd name="connsiteY146" fmla="*/ 3025 h 10160"/>
                  <a:gd name="connsiteX147" fmla="*/ 550 w 10000"/>
                  <a:gd name="connsiteY147" fmla="*/ 3126 h 10160"/>
                  <a:gd name="connsiteX148" fmla="*/ 586 w 10000"/>
                  <a:gd name="connsiteY148" fmla="*/ 3247 h 10160"/>
                  <a:gd name="connsiteX149" fmla="*/ 610 w 10000"/>
                  <a:gd name="connsiteY149" fmla="*/ 3348 h 10160"/>
                  <a:gd name="connsiteX150" fmla="*/ 646 w 10000"/>
                  <a:gd name="connsiteY150" fmla="*/ 3462 h 10160"/>
                  <a:gd name="connsiteX151" fmla="*/ 676 w 10000"/>
                  <a:gd name="connsiteY151" fmla="*/ 3557 h 10160"/>
                  <a:gd name="connsiteX152" fmla="*/ 712 w 10000"/>
                  <a:gd name="connsiteY152" fmla="*/ 3683 h 10160"/>
                  <a:gd name="connsiteX153" fmla="*/ 736 w 10000"/>
                  <a:gd name="connsiteY153" fmla="*/ 3797 h 10160"/>
                  <a:gd name="connsiteX154" fmla="*/ 772 w 10000"/>
                  <a:gd name="connsiteY154" fmla="*/ 3904 h 10160"/>
                  <a:gd name="connsiteX155" fmla="*/ 807 w 10000"/>
                  <a:gd name="connsiteY155" fmla="*/ 4031 h 10160"/>
                  <a:gd name="connsiteX156" fmla="*/ 843 w 10000"/>
                  <a:gd name="connsiteY156" fmla="*/ 4138 h 10160"/>
                  <a:gd name="connsiteX157" fmla="*/ 867 w 10000"/>
                  <a:gd name="connsiteY157" fmla="*/ 4252 h 10160"/>
                  <a:gd name="connsiteX158" fmla="*/ 903 w 10000"/>
                  <a:gd name="connsiteY158" fmla="*/ 4379 h 10160"/>
                  <a:gd name="connsiteX159" fmla="*/ 927 w 10000"/>
                  <a:gd name="connsiteY159" fmla="*/ 4486 h 10160"/>
                  <a:gd name="connsiteX160" fmla="*/ 975 w 10000"/>
                  <a:gd name="connsiteY160" fmla="*/ 4600 h 10160"/>
                  <a:gd name="connsiteX161" fmla="*/ 993 w 10000"/>
                  <a:gd name="connsiteY161" fmla="*/ 4727 h 10160"/>
                  <a:gd name="connsiteX162" fmla="*/ 1029 w 10000"/>
                  <a:gd name="connsiteY162" fmla="*/ 4834 h 10160"/>
                  <a:gd name="connsiteX163" fmla="*/ 1065 w 10000"/>
                  <a:gd name="connsiteY163" fmla="*/ 4961 h 10160"/>
                  <a:gd name="connsiteX164" fmla="*/ 1100 w 10000"/>
                  <a:gd name="connsiteY164" fmla="*/ 5087 h 10160"/>
                  <a:gd name="connsiteX165" fmla="*/ 1136 w 10000"/>
                  <a:gd name="connsiteY165" fmla="*/ 5195 h 10160"/>
                  <a:gd name="connsiteX166" fmla="*/ 1160 w 10000"/>
                  <a:gd name="connsiteY166" fmla="*/ 5309 h 10160"/>
                  <a:gd name="connsiteX167" fmla="*/ 1196 w 10000"/>
                  <a:gd name="connsiteY167" fmla="*/ 5422 h 10160"/>
                  <a:gd name="connsiteX168" fmla="*/ 1232 w 10000"/>
                  <a:gd name="connsiteY168" fmla="*/ 5530 h 10160"/>
                  <a:gd name="connsiteX169" fmla="*/ 1256 w 10000"/>
                  <a:gd name="connsiteY169" fmla="*/ 5644 h 10160"/>
                  <a:gd name="connsiteX170" fmla="*/ 1292 w 10000"/>
                  <a:gd name="connsiteY170" fmla="*/ 5758 h 10160"/>
                  <a:gd name="connsiteX171" fmla="*/ 1322 w 10000"/>
                  <a:gd name="connsiteY171" fmla="*/ 5865 h 10160"/>
                  <a:gd name="connsiteX172" fmla="*/ 1358 w 10000"/>
                  <a:gd name="connsiteY172" fmla="*/ 5992 h 10160"/>
                  <a:gd name="connsiteX173" fmla="*/ 1382 w 10000"/>
                  <a:gd name="connsiteY173" fmla="*/ 6093 h 10160"/>
                  <a:gd name="connsiteX174" fmla="*/ 1406 w 10000"/>
                  <a:gd name="connsiteY174" fmla="*/ 6188 h 10160"/>
                  <a:gd name="connsiteX175" fmla="*/ 1441 w 10000"/>
                  <a:gd name="connsiteY175" fmla="*/ 6302 h 10160"/>
                  <a:gd name="connsiteX176" fmla="*/ 1477 w 10000"/>
                  <a:gd name="connsiteY176" fmla="*/ 6416 h 10160"/>
                  <a:gd name="connsiteX177" fmla="*/ 1501 w 10000"/>
                  <a:gd name="connsiteY177" fmla="*/ 6498 h 10160"/>
                  <a:gd name="connsiteX178" fmla="*/ 1525 w 10000"/>
                  <a:gd name="connsiteY178" fmla="*/ 6599 h 10160"/>
                  <a:gd name="connsiteX179" fmla="*/ 1549 w 10000"/>
                  <a:gd name="connsiteY179" fmla="*/ 6700 h 10160"/>
                  <a:gd name="connsiteX180" fmla="*/ 1585 w 10000"/>
                  <a:gd name="connsiteY180" fmla="*/ 6808 h 10160"/>
                  <a:gd name="connsiteX181" fmla="*/ 1609 w 10000"/>
                  <a:gd name="connsiteY181" fmla="*/ 6884 h 10160"/>
                  <a:gd name="connsiteX182" fmla="*/ 1627 w 10000"/>
                  <a:gd name="connsiteY182" fmla="*/ 6985 h 10160"/>
                  <a:gd name="connsiteX183" fmla="*/ 1651 w 10000"/>
                  <a:gd name="connsiteY183" fmla="*/ 7073 h 10160"/>
                  <a:gd name="connsiteX184" fmla="*/ 1675 w 10000"/>
                  <a:gd name="connsiteY184" fmla="*/ 7168 h 10160"/>
                  <a:gd name="connsiteX185" fmla="*/ 1687 w 10000"/>
                  <a:gd name="connsiteY185" fmla="*/ 7257 h 10160"/>
                  <a:gd name="connsiteX186" fmla="*/ 1722 w 10000"/>
                  <a:gd name="connsiteY186" fmla="*/ 7345 h 10160"/>
                  <a:gd name="connsiteX187" fmla="*/ 1746 w 10000"/>
                  <a:gd name="connsiteY187" fmla="*/ 7434 h 10160"/>
                  <a:gd name="connsiteX188" fmla="*/ 1770 w 10000"/>
                  <a:gd name="connsiteY188" fmla="*/ 7516 h 10160"/>
                  <a:gd name="connsiteX189" fmla="*/ 1782 w 10000"/>
                  <a:gd name="connsiteY189" fmla="*/ 7605 h 10160"/>
                  <a:gd name="connsiteX190" fmla="*/ 1806 w 10000"/>
                  <a:gd name="connsiteY190" fmla="*/ 7681 h 10160"/>
                  <a:gd name="connsiteX191" fmla="*/ 1818 w 10000"/>
                  <a:gd name="connsiteY191" fmla="*/ 7769 h 10160"/>
                  <a:gd name="connsiteX192" fmla="*/ 1854 w 10000"/>
                  <a:gd name="connsiteY192" fmla="*/ 7851 h 10160"/>
                  <a:gd name="connsiteX193" fmla="*/ 1866 w 10000"/>
                  <a:gd name="connsiteY193" fmla="*/ 7927 h 10160"/>
                  <a:gd name="connsiteX194" fmla="*/ 1890 w 10000"/>
                  <a:gd name="connsiteY194" fmla="*/ 8016 h 10160"/>
                  <a:gd name="connsiteX195" fmla="*/ 1902 w 10000"/>
                  <a:gd name="connsiteY195" fmla="*/ 8092 h 10160"/>
                  <a:gd name="connsiteX196" fmla="*/ 1926 w 10000"/>
                  <a:gd name="connsiteY196" fmla="*/ 8174 h 10160"/>
                  <a:gd name="connsiteX197" fmla="*/ 1938 w 10000"/>
                  <a:gd name="connsiteY197" fmla="*/ 8237 h 10160"/>
                  <a:gd name="connsiteX198" fmla="*/ 1956 w 10000"/>
                  <a:gd name="connsiteY198" fmla="*/ 8313 h 10160"/>
                  <a:gd name="connsiteX199" fmla="*/ 1968 w 10000"/>
                  <a:gd name="connsiteY199" fmla="*/ 8389 h 10160"/>
                  <a:gd name="connsiteX200" fmla="*/ 1992 w 10000"/>
                  <a:gd name="connsiteY200" fmla="*/ 8459 h 10160"/>
                  <a:gd name="connsiteX201" fmla="*/ 2004 w 10000"/>
                  <a:gd name="connsiteY201" fmla="*/ 8522 h 10160"/>
                  <a:gd name="connsiteX202" fmla="*/ 2016 w 10000"/>
                  <a:gd name="connsiteY202" fmla="*/ 8598 h 10160"/>
                  <a:gd name="connsiteX203" fmla="*/ 2028 w 10000"/>
                  <a:gd name="connsiteY203" fmla="*/ 8674 h 10160"/>
                  <a:gd name="connsiteX204" fmla="*/ 2051 w 10000"/>
                  <a:gd name="connsiteY204" fmla="*/ 8737 h 10160"/>
                  <a:gd name="connsiteX205" fmla="*/ 2051 w 10000"/>
                  <a:gd name="connsiteY205" fmla="*/ 8794 h 10160"/>
                  <a:gd name="connsiteX206" fmla="*/ 2075 w 10000"/>
                  <a:gd name="connsiteY206" fmla="*/ 8857 h 10160"/>
                  <a:gd name="connsiteX207" fmla="*/ 2075 w 10000"/>
                  <a:gd name="connsiteY207" fmla="*/ 8920 h 10160"/>
                  <a:gd name="connsiteX208" fmla="*/ 2099 w 10000"/>
                  <a:gd name="connsiteY208" fmla="*/ 8996 h 10160"/>
                  <a:gd name="connsiteX209" fmla="*/ 2111 w 10000"/>
                  <a:gd name="connsiteY209" fmla="*/ 9047 h 10160"/>
                  <a:gd name="connsiteX210" fmla="*/ 2123 w 10000"/>
                  <a:gd name="connsiteY210" fmla="*/ 9104 h 10160"/>
                  <a:gd name="connsiteX211" fmla="*/ 2135 w 10000"/>
                  <a:gd name="connsiteY211" fmla="*/ 9167 h 10160"/>
                  <a:gd name="connsiteX212" fmla="*/ 2147 w 10000"/>
                  <a:gd name="connsiteY212" fmla="*/ 9230 h 10160"/>
                  <a:gd name="connsiteX213" fmla="*/ 2159 w 10000"/>
                  <a:gd name="connsiteY213" fmla="*/ 9281 h 10160"/>
                  <a:gd name="connsiteX214" fmla="*/ 2159 w 10000"/>
                  <a:gd name="connsiteY214" fmla="*/ 9331 h 10160"/>
                  <a:gd name="connsiteX215" fmla="*/ 2171 w 10000"/>
                  <a:gd name="connsiteY215" fmla="*/ 9382 h 10160"/>
                  <a:gd name="connsiteX216" fmla="*/ 2183 w 10000"/>
                  <a:gd name="connsiteY216" fmla="*/ 9426 h 10160"/>
                  <a:gd name="connsiteX217" fmla="*/ 2183 w 10000"/>
                  <a:gd name="connsiteY217" fmla="*/ 9477 h 10160"/>
                  <a:gd name="connsiteX218" fmla="*/ 2195 w 10000"/>
                  <a:gd name="connsiteY218" fmla="*/ 9527 h 10160"/>
                  <a:gd name="connsiteX219" fmla="*/ 2195 w 10000"/>
                  <a:gd name="connsiteY219" fmla="*/ 9565 h 10160"/>
                  <a:gd name="connsiteX220" fmla="*/ 2207 w 10000"/>
                  <a:gd name="connsiteY220" fmla="*/ 9616 h 10160"/>
                  <a:gd name="connsiteX221" fmla="*/ 2207 w 10000"/>
                  <a:gd name="connsiteY221" fmla="*/ 9654 h 10160"/>
                  <a:gd name="connsiteX222" fmla="*/ 2219 w 10000"/>
                  <a:gd name="connsiteY222" fmla="*/ 9692 h 10160"/>
                  <a:gd name="connsiteX223" fmla="*/ 2219 w 10000"/>
                  <a:gd name="connsiteY223" fmla="*/ 9730 h 10160"/>
                  <a:gd name="connsiteX224" fmla="*/ 2243 w 10000"/>
                  <a:gd name="connsiteY224" fmla="*/ 9774 h 10160"/>
                  <a:gd name="connsiteX225" fmla="*/ 2243 w 10000"/>
                  <a:gd name="connsiteY225" fmla="*/ 9799 h 10160"/>
                  <a:gd name="connsiteX226" fmla="*/ 2255 w 10000"/>
                  <a:gd name="connsiteY226" fmla="*/ 9837 h 10160"/>
                  <a:gd name="connsiteX227" fmla="*/ 2255 w 10000"/>
                  <a:gd name="connsiteY227" fmla="*/ 9875 h 10160"/>
                  <a:gd name="connsiteX228" fmla="*/ 2261 w 10000"/>
                  <a:gd name="connsiteY228" fmla="*/ 9913 h 10160"/>
                  <a:gd name="connsiteX229" fmla="*/ 2261 w 10000"/>
                  <a:gd name="connsiteY229" fmla="*/ 9964 h 10160"/>
                  <a:gd name="connsiteX230" fmla="*/ 2273 w 10000"/>
                  <a:gd name="connsiteY230" fmla="*/ 10015 h 10160"/>
                  <a:gd name="connsiteX231" fmla="*/ 2273 w 10000"/>
                  <a:gd name="connsiteY231" fmla="*/ 10052 h 10160"/>
                  <a:gd name="connsiteX232" fmla="*/ 2285 w 10000"/>
                  <a:gd name="connsiteY232" fmla="*/ 10090 h 10160"/>
                  <a:gd name="connsiteX233" fmla="*/ 2285 w 10000"/>
                  <a:gd name="connsiteY233" fmla="*/ 10135 h 10160"/>
                  <a:gd name="connsiteX234" fmla="*/ 2297 w 10000"/>
                  <a:gd name="connsiteY234" fmla="*/ 10160 h 10160"/>
                  <a:gd name="connsiteX235" fmla="*/ 2297 w 10000"/>
                  <a:gd name="connsiteY235" fmla="*/ 10147 h 10160"/>
                  <a:gd name="connsiteX236" fmla="*/ 2309 w 10000"/>
                  <a:gd name="connsiteY236" fmla="*/ 10135 h 10160"/>
                  <a:gd name="connsiteX237" fmla="*/ 2333 w 10000"/>
                  <a:gd name="connsiteY237" fmla="*/ 10122 h 10160"/>
                  <a:gd name="connsiteX238" fmla="*/ 2380 w 10000"/>
                  <a:gd name="connsiteY238" fmla="*/ 10122 h 10160"/>
                  <a:gd name="connsiteX239" fmla="*/ 2416 w 10000"/>
                  <a:gd name="connsiteY239" fmla="*/ 10097 h 10160"/>
                  <a:gd name="connsiteX240" fmla="*/ 2476 w 10000"/>
                  <a:gd name="connsiteY240" fmla="*/ 10090 h 10160"/>
                  <a:gd name="connsiteX241" fmla="*/ 2500 w 10000"/>
                  <a:gd name="connsiteY241" fmla="*/ 10078 h 10160"/>
                  <a:gd name="connsiteX242" fmla="*/ 2548 w 10000"/>
                  <a:gd name="connsiteY242" fmla="*/ 10078 h 10160"/>
                  <a:gd name="connsiteX243" fmla="*/ 2578 w 10000"/>
                  <a:gd name="connsiteY243" fmla="*/ 10065 h 10160"/>
                  <a:gd name="connsiteX244" fmla="*/ 2626 w 10000"/>
                  <a:gd name="connsiteY244" fmla="*/ 10052 h 10160"/>
                  <a:gd name="connsiteX245" fmla="*/ 2661 w 10000"/>
                  <a:gd name="connsiteY245" fmla="*/ 10040 h 10160"/>
                  <a:gd name="connsiteX246" fmla="*/ 2697 w 10000"/>
                  <a:gd name="connsiteY246" fmla="*/ 10015 h 10160"/>
                  <a:gd name="connsiteX247" fmla="*/ 2745 w 10000"/>
                  <a:gd name="connsiteY247" fmla="*/ 10002 h 10160"/>
                  <a:gd name="connsiteX248" fmla="*/ 2793 w 10000"/>
                  <a:gd name="connsiteY248" fmla="*/ 9989 h 10160"/>
                  <a:gd name="connsiteX249" fmla="*/ 2841 w 10000"/>
                  <a:gd name="connsiteY249" fmla="*/ 9977 h 10160"/>
                  <a:gd name="connsiteX250" fmla="*/ 2889 w 10000"/>
                  <a:gd name="connsiteY250" fmla="*/ 9964 h 10160"/>
                  <a:gd name="connsiteX251" fmla="*/ 2943 w 10000"/>
                  <a:gd name="connsiteY251" fmla="*/ 9951 h 10160"/>
                  <a:gd name="connsiteX252" fmla="*/ 2990 w 10000"/>
                  <a:gd name="connsiteY252" fmla="*/ 9939 h 10160"/>
                  <a:gd name="connsiteX253" fmla="*/ 3050 w 10000"/>
                  <a:gd name="connsiteY253" fmla="*/ 9913 h 10160"/>
                  <a:gd name="connsiteX254" fmla="*/ 3110 w 10000"/>
                  <a:gd name="connsiteY254" fmla="*/ 9901 h 10160"/>
                  <a:gd name="connsiteX255" fmla="*/ 3170 w 10000"/>
                  <a:gd name="connsiteY255" fmla="*/ 9888 h 10160"/>
                  <a:gd name="connsiteX256" fmla="*/ 3224 w 10000"/>
                  <a:gd name="connsiteY256" fmla="*/ 9863 h 10160"/>
                  <a:gd name="connsiteX257" fmla="*/ 3283 w 10000"/>
                  <a:gd name="connsiteY257" fmla="*/ 9850 h 10160"/>
                  <a:gd name="connsiteX258" fmla="*/ 3355 w 10000"/>
                  <a:gd name="connsiteY258" fmla="*/ 9837 h 10160"/>
                  <a:gd name="connsiteX259" fmla="*/ 3415 w 10000"/>
                  <a:gd name="connsiteY259" fmla="*/ 9812 h 10160"/>
                  <a:gd name="connsiteX260" fmla="*/ 3487 w 10000"/>
                  <a:gd name="connsiteY260" fmla="*/ 9799 h 10160"/>
                  <a:gd name="connsiteX261" fmla="*/ 3553 w 10000"/>
                  <a:gd name="connsiteY261" fmla="*/ 9787 h 10160"/>
                  <a:gd name="connsiteX262" fmla="*/ 3612 w 10000"/>
                  <a:gd name="connsiteY262" fmla="*/ 9762 h 10160"/>
                  <a:gd name="connsiteX263" fmla="*/ 3696 w 10000"/>
                  <a:gd name="connsiteY263" fmla="*/ 9743 h 10160"/>
                  <a:gd name="connsiteX264" fmla="*/ 3768 w 10000"/>
                  <a:gd name="connsiteY264" fmla="*/ 9730 h 10160"/>
                  <a:gd name="connsiteX265" fmla="*/ 3840 w 10000"/>
                  <a:gd name="connsiteY265" fmla="*/ 9705 h 10160"/>
                  <a:gd name="connsiteX266" fmla="*/ 3906 w 10000"/>
                  <a:gd name="connsiteY266" fmla="*/ 9692 h 10160"/>
                  <a:gd name="connsiteX267" fmla="*/ 3977 w 10000"/>
                  <a:gd name="connsiteY267" fmla="*/ 9667 h 10160"/>
                  <a:gd name="connsiteX268" fmla="*/ 4061 w 10000"/>
                  <a:gd name="connsiteY268" fmla="*/ 9654 h 10160"/>
                  <a:gd name="connsiteX269" fmla="*/ 4133 w 10000"/>
                  <a:gd name="connsiteY269" fmla="*/ 9629 h 10160"/>
                  <a:gd name="connsiteX270" fmla="*/ 4211 w 10000"/>
                  <a:gd name="connsiteY270" fmla="*/ 9603 h 10160"/>
                  <a:gd name="connsiteX271" fmla="*/ 4282 w 10000"/>
                  <a:gd name="connsiteY271" fmla="*/ 9591 h 10160"/>
                  <a:gd name="connsiteX272" fmla="*/ 4366 w 10000"/>
                  <a:gd name="connsiteY272" fmla="*/ 9565 h 10160"/>
                  <a:gd name="connsiteX273" fmla="*/ 4438 w 10000"/>
                  <a:gd name="connsiteY273" fmla="*/ 9553 h 10160"/>
                  <a:gd name="connsiteX274" fmla="*/ 4516 w 10000"/>
                  <a:gd name="connsiteY274" fmla="*/ 9527 h 10160"/>
                  <a:gd name="connsiteX275" fmla="*/ 4599 w 10000"/>
                  <a:gd name="connsiteY275" fmla="*/ 9515 h 10160"/>
                  <a:gd name="connsiteX276" fmla="*/ 4683 w 10000"/>
                  <a:gd name="connsiteY276" fmla="*/ 9502 h 10160"/>
                  <a:gd name="connsiteX277" fmla="*/ 4767 w 10000"/>
                  <a:gd name="connsiteY277" fmla="*/ 9477 h 10160"/>
                  <a:gd name="connsiteX278" fmla="*/ 4844 w 10000"/>
                  <a:gd name="connsiteY278" fmla="*/ 9452 h 10160"/>
                  <a:gd name="connsiteX279" fmla="*/ 4928 w 10000"/>
                  <a:gd name="connsiteY279" fmla="*/ 9439 h 10160"/>
                  <a:gd name="connsiteX280" fmla="*/ 5012 w 10000"/>
                  <a:gd name="connsiteY280" fmla="*/ 9420 h 10160"/>
                  <a:gd name="connsiteX281" fmla="*/ 5096 w 10000"/>
                  <a:gd name="connsiteY281" fmla="*/ 9407 h 10160"/>
                  <a:gd name="connsiteX282" fmla="*/ 5173 w 10000"/>
                  <a:gd name="connsiteY282" fmla="*/ 9395 h 10160"/>
                  <a:gd name="connsiteX283" fmla="*/ 5269 w 10000"/>
                  <a:gd name="connsiteY283" fmla="*/ 9369 h 10160"/>
                  <a:gd name="connsiteX284" fmla="*/ 5353 w 10000"/>
                  <a:gd name="connsiteY284" fmla="*/ 9357 h 10160"/>
                  <a:gd name="connsiteX285" fmla="*/ 5431 w 10000"/>
                  <a:gd name="connsiteY285" fmla="*/ 9331 h 10160"/>
                  <a:gd name="connsiteX286" fmla="*/ 5514 w 10000"/>
                  <a:gd name="connsiteY286" fmla="*/ 9319 h 10160"/>
                  <a:gd name="connsiteX287" fmla="*/ 5598 w 10000"/>
                  <a:gd name="connsiteY287" fmla="*/ 9293 h 10160"/>
                  <a:gd name="connsiteX288" fmla="*/ 5694 w 10000"/>
                  <a:gd name="connsiteY288" fmla="*/ 9281 h 10160"/>
                  <a:gd name="connsiteX289" fmla="*/ 5772 w 10000"/>
                  <a:gd name="connsiteY289" fmla="*/ 9268 h 10160"/>
                  <a:gd name="connsiteX290" fmla="*/ 5855 w 10000"/>
                  <a:gd name="connsiteY290" fmla="*/ 9256 h 10160"/>
                  <a:gd name="connsiteX291" fmla="*/ 5939 w 10000"/>
                  <a:gd name="connsiteY291" fmla="*/ 9243 h 10160"/>
                  <a:gd name="connsiteX292" fmla="*/ 6035 w 10000"/>
                  <a:gd name="connsiteY292" fmla="*/ 9230 h 10160"/>
                  <a:gd name="connsiteX293" fmla="*/ 6112 w 10000"/>
                  <a:gd name="connsiteY293" fmla="*/ 9218 h 10160"/>
                  <a:gd name="connsiteX294" fmla="*/ 6196 w 10000"/>
                  <a:gd name="connsiteY294" fmla="*/ 9192 h 10160"/>
                  <a:gd name="connsiteX295" fmla="*/ 6280 w 10000"/>
                  <a:gd name="connsiteY295" fmla="*/ 9180 h 10160"/>
                  <a:gd name="connsiteX296" fmla="*/ 6364 w 10000"/>
                  <a:gd name="connsiteY296" fmla="*/ 9167 h 10160"/>
                  <a:gd name="connsiteX297" fmla="*/ 6441 w 10000"/>
                  <a:gd name="connsiteY297" fmla="*/ 9142 h 10160"/>
                  <a:gd name="connsiteX298" fmla="*/ 6537 w 10000"/>
                  <a:gd name="connsiteY298" fmla="*/ 9129 h 10160"/>
                  <a:gd name="connsiteX299" fmla="*/ 6621 w 10000"/>
                  <a:gd name="connsiteY299" fmla="*/ 9116 h 10160"/>
                  <a:gd name="connsiteX300" fmla="*/ 6711 w 10000"/>
                  <a:gd name="connsiteY300" fmla="*/ 9104 h 10160"/>
                  <a:gd name="connsiteX301" fmla="*/ 6782 w 10000"/>
                  <a:gd name="connsiteY301" fmla="*/ 9085 h 10160"/>
                  <a:gd name="connsiteX302" fmla="*/ 6878 w 10000"/>
                  <a:gd name="connsiteY302" fmla="*/ 9072 h 10160"/>
                  <a:gd name="connsiteX303" fmla="*/ 6962 w 10000"/>
                  <a:gd name="connsiteY303" fmla="*/ 9047 h 10160"/>
                  <a:gd name="connsiteX304" fmla="*/ 7051 w 10000"/>
                  <a:gd name="connsiteY304" fmla="*/ 9034 h 10160"/>
                  <a:gd name="connsiteX305" fmla="*/ 7135 w 10000"/>
                  <a:gd name="connsiteY305" fmla="*/ 9009 h 10160"/>
                  <a:gd name="connsiteX306" fmla="*/ 7219 w 10000"/>
                  <a:gd name="connsiteY306" fmla="*/ 8996 h 10160"/>
                  <a:gd name="connsiteX307" fmla="*/ 7303 w 10000"/>
                  <a:gd name="connsiteY307" fmla="*/ 8971 h 10160"/>
                  <a:gd name="connsiteX308" fmla="*/ 7392 w 10000"/>
                  <a:gd name="connsiteY308" fmla="*/ 8958 h 10160"/>
                  <a:gd name="connsiteX309" fmla="*/ 7476 w 10000"/>
                  <a:gd name="connsiteY309" fmla="*/ 8933 h 10160"/>
                  <a:gd name="connsiteX310" fmla="*/ 7560 w 10000"/>
                  <a:gd name="connsiteY310" fmla="*/ 8908 h 10160"/>
                  <a:gd name="connsiteX311" fmla="*/ 7644 w 10000"/>
                  <a:gd name="connsiteY311" fmla="*/ 8895 h 10160"/>
                  <a:gd name="connsiteX312" fmla="*/ 7733 w 10000"/>
                  <a:gd name="connsiteY312" fmla="*/ 8870 h 10160"/>
                  <a:gd name="connsiteX313" fmla="*/ 7805 w 10000"/>
                  <a:gd name="connsiteY313" fmla="*/ 8857 h 10160"/>
                  <a:gd name="connsiteX314" fmla="*/ 7901 w 10000"/>
                  <a:gd name="connsiteY314" fmla="*/ 8832 h 10160"/>
                  <a:gd name="connsiteX315" fmla="*/ 7972 w 10000"/>
                  <a:gd name="connsiteY315" fmla="*/ 8819 h 10160"/>
                  <a:gd name="connsiteX316" fmla="*/ 8062 w 10000"/>
                  <a:gd name="connsiteY316" fmla="*/ 8794 h 10160"/>
                  <a:gd name="connsiteX317" fmla="*/ 8134 w 10000"/>
                  <a:gd name="connsiteY317" fmla="*/ 8768 h 10160"/>
                  <a:gd name="connsiteX318" fmla="*/ 8218 w 10000"/>
                  <a:gd name="connsiteY318" fmla="*/ 8762 h 10160"/>
                  <a:gd name="connsiteX319" fmla="*/ 8295 w 10000"/>
                  <a:gd name="connsiteY319" fmla="*/ 8737 h 10160"/>
                  <a:gd name="connsiteX320" fmla="*/ 8367 w 10000"/>
                  <a:gd name="connsiteY320" fmla="*/ 8724 h 10160"/>
                  <a:gd name="connsiteX321" fmla="*/ 8451 w 10000"/>
                  <a:gd name="connsiteY321" fmla="*/ 8699 h 10160"/>
                  <a:gd name="connsiteX322" fmla="*/ 8523 w 10000"/>
                  <a:gd name="connsiteY322" fmla="*/ 8686 h 10160"/>
                  <a:gd name="connsiteX323" fmla="*/ 8594 w 10000"/>
                  <a:gd name="connsiteY323" fmla="*/ 8661 h 10160"/>
                  <a:gd name="connsiteX324" fmla="*/ 8672 w 10000"/>
                  <a:gd name="connsiteY324" fmla="*/ 8636 h 10160"/>
                  <a:gd name="connsiteX325" fmla="*/ 8744 w 10000"/>
                  <a:gd name="connsiteY325" fmla="*/ 8623 h 10160"/>
                  <a:gd name="connsiteX326" fmla="*/ 8816 w 10000"/>
                  <a:gd name="connsiteY326" fmla="*/ 8598 h 10160"/>
                  <a:gd name="connsiteX327" fmla="*/ 8876 w 10000"/>
                  <a:gd name="connsiteY327" fmla="*/ 8585 h 10160"/>
                  <a:gd name="connsiteX328" fmla="*/ 8941 w 10000"/>
                  <a:gd name="connsiteY328" fmla="*/ 8560 h 10160"/>
                  <a:gd name="connsiteX329" fmla="*/ 9001 w 10000"/>
                  <a:gd name="connsiteY329" fmla="*/ 8534 h 10160"/>
                  <a:gd name="connsiteX330" fmla="*/ 9073 w 10000"/>
                  <a:gd name="connsiteY330" fmla="*/ 8522 h 10160"/>
                  <a:gd name="connsiteX331" fmla="*/ 9133 w 10000"/>
                  <a:gd name="connsiteY331" fmla="*/ 8496 h 10160"/>
                  <a:gd name="connsiteX332" fmla="*/ 9205 w 10000"/>
                  <a:gd name="connsiteY332" fmla="*/ 8484 h 10160"/>
                  <a:gd name="connsiteX333" fmla="*/ 9258 w 10000"/>
                  <a:gd name="connsiteY333" fmla="*/ 8471 h 10160"/>
                  <a:gd name="connsiteX334" fmla="*/ 9318 w 10000"/>
                  <a:gd name="connsiteY334" fmla="*/ 8446 h 10160"/>
                  <a:gd name="connsiteX335" fmla="*/ 9366 w 10000"/>
                  <a:gd name="connsiteY335" fmla="*/ 8433 h 10160"/>
                  <a:gd name="connsiteX336" fmla="*/ 9426 w 10000"/>
                  <a:gd name="connsiteY336" fmla="*/ 8427 h 10160"/>
                  <a:gd name="connsiteX337" fmla="*/ 9474 w 10000"/>
                  <a:gd name="connsiteY337" fmla="*/ 8402 h 10160"/>
                  <a:gd name="connsiteX338" fmla="*/ 9522 w 10000"/>
                  <a:gd name="connsiteY338" fmla="*/ 8389 h 10160"/>
                  <a:gd name="connsiteX339" fmla="*/ 9575 w 10000"/>
                  <a:gd name="connsiteY339" fmla="*/ 8376 h 10160"/>
                  <a:gd name="connsiteX340" fmla="*/ 9623 w 10000"/>
                  <a:gd name="connsiteY340" fmla="*/ 8364 h 10160"/>
                  <a:gd name="connsiteX341" fmla="*/ 9659 w 10000"/>
                  <a:gd name="connsiteY341" fmla="*/ 8351 h 10160"/>
                  <a:gd name="connsiteX342" fmla="*/ 9707 w 10000"/>
                  <a:gd name="connsiteY342" fmla="*/ 8338 h 10160"/>
                  <a:gd name="connsiteX343" fmla="*/ 9743 w 10000"/>
                  <a:gd name="connsiteY343" fmla="*/ 8326 h 10160"/>
                  <a:gd name="connsiteX344" fmla="*/ 9779 w 10000"/>
                  <a:gd name="connsiteY344" fmla="*/ 8313 h 10160"/>
                  <a:gd name="connsiteX345" fmla="*/ 9839 w 10000"/>
                  <a:gd name="connsiteY345" fmla="*/ 8300 h 10160"/>
                  <a:gd name="connsiteX346" fmla="*/ 9892 w 10000"/>
                  <a:gd name="connsiteY346" fmla="*/ 8288 h 10160"/>
                  <a:gd name="connsiteX347" fmla="*/ 9928 w 10000"/>
                  <a:gd name="connsiteY347" fmla="*/ 8262 h 10160"/>
                  <a:gd name="connsiteX348" fmla="*/ 9964 w 10000"/>
                  <a:gd name="connsiteY348" fmla="*/ 8250 h 10160"/>
                  <a:gd name="connsiteX349" fmla="*/ 9988 w 10000"/>
                  <a:gd name="connsiteY349" fmla="*/ 8250 h 10160"/>
                  <a:gd name="connsiteX350" fmla="*/ 10000 w 10000"/>
                  <a:gd name="connsiteY350" fmla="*/ 8250 h 10160"/>
                  <a:gd name="connsiteX351" fmla="*/ 9988 w 10000"/>
                  <a:gd name="connsiteY351" fmla="*/ 8237 h 10160"/>
                  <a:gd name="connsiteX352" fmla="*/ 9988 w 10000"/>
                  <a:gd name="connsiteY352" fmla="*/ 8225 h 10160"/>
                  <a:gd name="connsiteX353" fmla="*/ 9976 w 10000"/>
                  <a:gd name="connsiteY353" fmla="*/ 8199 h 10160"/>
                  <a:gd name="connsiteX354" fmla="*/ 9964 w 10000"/>
                  <a:gd name="connsiteY354" fmla="*/ 8174 h 10160"/>
                  <a:gd name="connsiteX355" fmla="*/ 9952 w 10000"/>
                  <a:gd name="connsiteY355" fmla="*/ 8123 h 10160"/>
                  <a:gd name="connsiteX356" fmla="*/ 9928 w 10000"/>
                  <a:gd name="connsiteY356" fmla="*/ 8079 h 10160"/>
                  <a:gd name="connsiteX357" fmla="*/ 9904 w 10000"/>
                  <a:gd name="connsiteY357" fmla="*/ 8016 h 10160"/>
                  <a:gd name="connsiteX358" fmla="*/ 9892 w 10000"/>
                  <a:gd name="connsiteY358" fmla="*/ 7940 h 10160"/>
                  <a:gd name="connsiteX359" fmla="*/ 9874 w 10000"/>
                  <a:gd name="connsiteY359" fmla="*/ 7902 h 10160"/>
                  <a:gd name="connsiteX360" fmla="*/ 9862 w 10000"/>
                  <a:gd name="connsiteY360" fmla="*/ 7851 h 10160"/>
                  <a:gd name="connsiteX361" fmla="*/ 9850 w 10000"/>
                  <a:gd name="connsiteY361" fmla="*/ 7813 h 10160"/>
                  <a:gd name="connsiteX362" fmla="*/ 9839 w 10000"/>
                  <a:gd name="connsiteY362" fmla="*/ 7775 h 10160"/>
                  <a:gd name="connsiteX363" fmla="*/ 9827 w 10000"/>
                  <a:gd name="connsiteY363" fmla="*/ 7719 h 10160"/>
                  <a:gd name="connsiteX364" fmla="*/ 9803 w 10000"/>
                  <a:gd name="connsiteY364" fmla="*/ 7681 h 10160"/>
                  <a:gd name="connsiteX365" fmla="*/ 9791 w 10000"/>
                  <a:gd name="connsiteY365" fmla="*/ 7630 h 10160"/>
                  <a:gd name="connsiteX366" fmla="*/ 9779 w 10000"/>
                  <a:gd name="connsiteY366" fmla="*/ 7579 h 10160"/>
                  <a:gd name="connsiteX367" fmla="*/ 9767 w 10000"/>
                  <a:gd name="connsiteY367" fmla="*/ 7529 h 10160"/>
                  <a:gd name="connsiteX368" fmla="*/ 9743 w 10000"/>
                  <a:gd name="connsiteY368" fmla="*/ 7478 h 10160"/>
                  <a:gd name="connsiteX369" fmla="*/ 9731 w 10000"/>
                  <a:gd name="connsiteY369" fmla="*/ 7421 h 10160"/>
                  <a:gd name="connsiteX370" fmla="*/ 9719 w 10000"/>
                  <a:gd name="connsiteY370" fmla="*/ 7371 h 10160"/>
                  <a:gd name="connsiteX371" fmla="*/ 9695 w 10000"/>
                  <a:gd name="connsiteY371" fmla="*/ 7307 h 10160"/>
                  <a:gd name="connsiteX372" fmla="*/ 9683 w 10000"/>
                  <a:gd name="connsiteY372" fmla="*/ 7244 h 10160"/>
                  <a:gd name="connsiteX373" fmla="*/ 9659 w 10000"/>
                  <a:gd name="connsiteY373" fmla="*/ 7194 h 10160"/>
                  <a:gd name="connsiteX374" fmla="*/ 9647 w 10000"/>
                  <a:gd name="connsiteY374" fmla="*/ 7130 h 10160"/>
                  <a:gd name="connsiteX375" fmla="*/ 9635 w 10000"/>
                  <a:gd name="connsiteY375" fmla="*/ 7061 h 10160"/>
                  <a:gd name="connsiteX376" fmla="*/ 9611 w 10000"/>
                  <a:gd name="connsiteY376" fmla="*/ 6997 h 10160"/>
                  <a:gd name="connsiteX377" fmla="*/ 9599 w 10000"/>
                  <a:gd name="connsiteY377" fmla="*/ 6934 h 10160"/>
                  <a:gd name="connsiteX378" fmla="*/ 9575 w 10000"/>
                  <a:gd name="connsiteY378" fmla="*/ 6858 h 10160"/>
                  <a:gd name="connsiteX379" fmla="*/ 9563 w 10000"/>
                  <a:gd name="connsiteY379" fmla="*/ 6795 h 10160"/>
                  <a:gd name="connsiteX380" fmla="*/ 9545 w 10000"/>
                  <a:gd name="connsiteY380" fmla="*/ 6725 h 10160"/>
                  <a:gd name="connsiteX381" fmla="*/ 9522 w 10000"/>
                  <a:gd name="connsiteY381" fmla="*/ 6650 h 10160"/>
                  <a:gd name="connsiteX382" fmla="*/ 9510 w 10000"/>
                  <a:gd name="connsiteY382" fmla="*/ 6586 h 10160"/>
                  <a:gd name="connsiteX383" fmla="*/ 9486 w 10000"/>
                  <a:gd name="connsiteY383" fmla="*/ 6510 h 10160"/>
                  <a:gd name="connsiteX384" fmla="*/ 9474 w 10000"/>
                  <a:gd name="connsiteY384" fmla="*/ 6441 h 10160"/>
                  <a:gd name="connsiteX385" fmla="*/ 9450 w 10000"/>
                  <a:gd name="connsiteY385" fmla="*/ 6365 h 10160"/>
                  <a:gd name="connsiteX386" fmla="*/ 9438 w 10000"/>
                  <a:gd name="connsiteY386" fmla="*/ 6302 h 10160"/>
                  <a:gd name="connsiteX387" fmla="*/ 9414 w 10000"/>
                  <a:gd name="connsiteY387" fmla="*/ 6213 h 10160"/>
                  <a:gd name="connsiteX388" fmla="*/ 9402 w 10000"/>
                  <a:gd name="connsiteY388" fmla="*/ 6150 h 10160"/>
                  <a:gd name="connsiteX389" fmla="*/ 9378 w 10000"/>
                  <a:gd name="connsiteY389" fmla="*/ 6080 h 10160"/>
                  <a:gd name="connsiteX390" fmla="*/ 9366 w 10000"/>
                  <a:gd name="connsiteY390" fmla="*/ 6004 h 10160"/>
                  <a:gd name="connsiteX391" fmla="*/ 9354 w 10000"/>
                  <a:gd name="connsiteY391" fmla="*/ 5916 h 10160"/>
                  <a:gd name="connsiteX392" fmla="*/ 9330 w 10000"/>
                  <a:gd name="connsiteY392" fmla="*/ 5840 h 10160"/>
                  <a:gd name="connsiteX393" fmla="*/ 9318 w 10000"/>
                  <a:gd name="connsiteY393" fmla="*/ 5770 h 10160"/>
                  <a:gd name="connsiteX394" fmla="*/ 9294 w 10000"/>
                  <a:gd name="connsiteY394" fmla="*/ 5682 h 10160"/>
                  <a:gd name="connsiteX395" fmla="*/ 9270 w 10000"/>
                  <a:gd name="connsiteY395" fmla="*/ 5606 h 10160"/>
                  <a:gd name="connsiteX396" fmla="*/ 9258 w 10000"/>
                  <a:gd name="connsiteY396" fmla="*/ 5530 h 10160"/>
                  <a:gd name="connsiteX397" fmla="*/ 9246 w 10000"/>
                  <a:gd name="connsiteY397" fmla="*/ 5448 h 10160"/>
                  <a:gd name="connsiteX398" fmla="*/ 9240 w 10000"/>
                  <a:gd name="connsiteY398" fmla="*/ 5372 h 10160"/>
                  <a:gd name="connsiteX399" fmla="*/ 9228 w 10000"/>
                  <a:gd name="connsiteY399" fmla="*/ 5283 h 10160"/>
                  <a:gd name="connsiteX400" fmla="*/ 9217 w 10000"/>
                  <a:gd name="connsiteY400" fmla="*/ 5207 h 10160"/>
                  <a:gd name="connsiteX401" fmla="*/ 9205 w 10000"/>
                  <a:gd name="connsiteY401" fmla="*/ 5132 h 10160"/>
                  <a:gd name="connsiteX402" fmla="*/ 9193 w 10000"/>
                  <a:gd name="connsiteY402" fmla="*/ 5062 h 10160"/>
                  <a:gd name="connsiteX403" fmla="*/ 9169 w 10000"/>
                  <a:gd name="connsiteY403" fmla="*/ 4973 h 10160"/>
                  <a:gd name="connsiteX404" fmla="*/ 9169 w 10000"/>
                  <a:gd name="connsiteY404" fmla="*/ 4898 h 10160"/>
                  <a:gd name="connsiteX405" fmla="*/ 9157 w 10000"/>
                  <a:gd name="connsiteY405" fmla="*/ 4822 h 10160"/>
                  <a:gd name="connsiteX406" fmla="*/ 9145 w 10000"/>
                  <a:gd name="connsiteY406" fmla="*/ 4739 h 10160"/>
                  <a:gd name="connsiteX407" fmla="*/ 9121 w 10000"/>
                  <a:gd name="connsiteY407" fmla="*/ 4663 h 10160"/>
                  <a:gd name="connsiteX408" fmla="*/ 9121 w 10000"/>
                  <a:gd name="connsiteY408" fmla="*/ 4575 h 10160"/>
                  <a:gd name="connsiteX409" fmla="*/ 9097 w 10000"/>
                  <a:gd name="connsiteY409" fmla="*/ 4499 h 10160"/>
                  <a:gd name="connsiteX410" fmla="*/ 9097 w 10000"/>
                  <a:gd name="connsiteY410" fmla="*/ 4429 h 10160"/>
                  <a:gd name="connsiteX411" fmla="*/ 9085 w 10000"/>
                  <a:gd name="connsiteY411" fmla="*/ 4341 h 10160"/>
                  <a:gd name="connsiteX412" fmla="*/ 9073 w 10000"/>
                  <a:gd name="connsiteY412" fmla="*/ 4265 h 10160"/>
                  <a:gd name="connsiteX413" fmla="*/ 9061 w 10000"/>
                  <a:gd name="connsiteY413" fmla="*/ 4189 h 10160"/>
                  <a:gd name="connsiteX414" fmla="*/ 9061 w 10000"/>
                  <a:gd name="connsiteY414" fmla="*/ 4132 h 10160"/>
                  <a:gd name="connsiteX415" fmla="*/ 9037 w 10000"/>
                  <a:gd name="connsiteY415" fmla="*/ 4044 h 10160"/>
                  <a:gd name="connsiteX416" fmla="*/ 9037 w 10000"/>
                  <a:gd name="connsiteY416" fmla="*/ 3968 h 10160"/>
                  <a:gd name="connsiteX417" fmla="*/ 9013 w 10000"/>
                  <a:gd name="connsiteY417" fmla="*/ 3892 h 10160"/>
                  <a:gd name="connsiteX418" fmla="*/ 9013 w 10000"/>
                  <a:gd name="connsiteY418" fmla="*/ 3816 h 10160"/>
                  <a:gd name="connsiteX419" fmla="*/ 9001 w 10000"/>
                  <a:gd name="connsiteY419" fmla="*/ 3746 h 10160"/>
                  <a:gd name="connsiteX420" fmla="*/ 8989 w 10000"/>
                  <a:gd name="connsiteY420" fmla="*/ 3683 h 10160"/>
                  <a:gd name="connsiteX421" fmla="*/ 8977 w 10000"/>
                  <a:gd name="connsiteY421" fmla="*/ 3607 h 10160"/>
                  <a:gd name="connsiteX422" fmla="*/ 8977 w 10000"/>
                  <a:gd name="connsiteY422" fmla="*/ 3544 h 10160"/>
                  <a:gd name="connsiteX423" fmla="*/ 8953 w 10000"/>
                  <a:gd name="connsiteY423" fmla="*/ 3468 h 10160"/>
                  <a:gd name="connsiteX424" fmla="*/ 8953 w 10000"/>
                  <a:gd name="connsiteY424" fmla="*/ 3398 h 10160"/>
                  <a:gd name="connsiteX425" fmla="*/ 8941 w 10000"/>
                  <a:gd name="connsiteY425" fmla="*/ 3335 h 10160"/>
                  <a:gd name="connsiteX426" fmla="*/ 8929 w 10000"/>
                  <a:gd name="connsiteY426" fmla="*/ 3259 h 10160"/>
                  <a:gd name="connsiteX427" fmla="*/ 8923 w 10000"/>
                  <a:gd name="connsiteY427" fmla="*/ 3196 h 10160"/>
                  <a:gd name="connsiteX428" fmla="*/ 8923 w 10000"/>
                  <a:gd name="connsiteY428" fmla="*/ 3139 h 10160"/>
                  <a:gd name="connsiteX429" fmla="*/ 8911 w 10000"/>
                  <a:gd name="connsiteY429" fmla="*/ 3076 h 10160"/>
                  <a:gd name="connsiteX430" fmla="*/ 8900 w 10000"/>
                  <a:gd name="connsiteY430" fmla="*/ 3013 h 10160"/>
                  <a:gd name="connsiteX431" fmla="*/ 8888 w 10000"/>
                  <a:gd name="connsiteY431" fmla="*/ 2949 h 10160"/>
                  <a:gd name="connsiteX432" fmla="*/ 8876 w 10000"/>
                  <a:gd name="connsiteY432" fmla="*/ 2886 h 10160"/>
                  <a:gd name="connsiteX433" fmla="*/ 8864 w 10000"/>
                  <a:gd name="connsiteY433" fmla="*/ 2823 h 10160"/>
                  <a:gd name="connsiteX434" fmla="*/ 8864 w 10000"/>
                  <a:gd name="connsiteY434" fmla="*/ 2779 h 10160"/>
                  <a:gd name="connsiteX435" fmla="*/ 8852 w 10000"/>
                  <a:gd name="connsiteY435" fmla="*/ 2715 h 10160"/>
                  <a:gd name="connsiteX436" fmla="*/ 8852 w 10000"/>
                  <a:gd name="connsiteY436" fmla="*/ 2652 h 10160"/>
                  <a:gd name="connsiteX437" fmla="*/ 8840 w 10000"/>
                  <a:gd name="connsiteY437" fmla="*/ 2601 h 10160"/>
                  <a:gd name="connsiteX438" fmla="*/ 8840 w 10000"/>
                  <a:gd name="connsiteY438" fmla="*/ 2551 h 10160"/>
                  <a:gd name="connsiteX439" fmla="*/ 8828 w 10000"/>
                  <a:gd name="connsiteY439" fmla="*/ 2488 h 10160"/>
                  <a:gd name="connsiteX440" fmla="*/ 8816 w 10000"/>
                  <a:gd name="connsiteY440" fmla="*/ 2443 h 10160"/>
                  <a:gd name="connsiteX441" fmla="*/ 8804 w 10000"/>
                  <a:gd name="connsiteY441" fmla="*/ 2393 h 10160"/>
                  <a:gd name="connsiteX442" fmla="*/ 8804 w 10000"/>
                  <a:gd name="connsiteY442" fmla="*/ 2342 h 10160"/>
                  <a:gd name="connsiteX443" fmla="*/ 8792 w 10000"/>
                  <a:gd name="connsiteY443" fmla="*/ 2292 h 10160"/>
                  <a:gd name="connsiteX444" fmla="*/ 8792 w 10000"/>
                  <a:gd name="connsiteY444" fmla="*/ 2241 h 10160"/>
                  <a:gd name="connsiteX445" fmla="*/ 8780 w 10000"/>
                  <a:gd name="connsiteY445" fmla="*/ 2190 h 10160"/>
                  <a:gd name="connsiteX446" fmla="*/ 8780 w 10000"/>
                  <a:gd name="connsiteY446" fmla="*/ 2152 h 10160"/>
                  <a:gd name="connsiteX447" fmla="*/ 8768 w 10000"/>
                  <a:gd name="connsiteY447" fmla="*/ 2121 h 10160"/>
                  <a:gd name="connsiteX448" fmla="*/ 8756 w 10000"/>
                  <a:gd name="connsiteY448" fmla="*/ 2070 h 10160"/>
                  <a:gd name="connsiteX449" fmla="*/ 8744 w 10000"/>
                  <a:gd name="connsiteY449" fmla="*/ 2032 h 10160"/>
                  <a:gd name="connsiteX450" fmla="*/ 8744 w 10000"/>
                  <a:gd name="connsiteY450" fmla="*/ 1994 h 10160"/>
                  <a:gd name="connsiteX451" fmla="*/ 8744 w 10000"/>
                  <a:gd name="connsiteY451" fmla="*/ 1956 h 10160"/>
                  <a:gd name="connsiteX452" fmla="*/ 8732 w 10000"/>
                  <a:gd name="connsiteY452" fmla="*/ 1918 h 10160"/>
                  <a:gd name="connsiteX453" fmla="*/ 8732 w 10000"/>
                  <a:gd name="connsiteY453" fmla="*/ 1893 h 10160"/>
                  <a:gd name="connsiteX454" fmla="*/ 8732 w 10000"/>
                  <a:gd name="connsiteY454" fmla="*/ 1868 h 10160"/>
                  <a:gd name="connsiteX455" fmla="*/ 8720 w 10000"/>
                  <a:gd name="connsiteY455" fmla="*/ 1811 h 10160"/>
                  <a:gd name="connsiteX456" fmla="*/ 8708 w 10000"/>
                  <a:gd name="connsiteY456" fmla="*/ 1760 h 10160"/>
                  <a:gd name="connsiteX457" fmla="*/ 8696 w 10000"/>
                  <a:gd name="connsiteY457" fmla="*/ 1710 h 10160"/>
                  <a:gd name="connsiteX458" fmla="*/ 8696 w 10000"/>
                  <a:gd name="connsiteY458" fmla="*/ 1684 h 10160"/>
                  <a:gd name="connsiteX459" fmla="*/ 8696 w 10000"/>
                  <a:gd name="connsiteY459" fmla="*/ 1634 h 10160"/>
                  <a:gd name="connsiteX460" fmla="*/ 8548 w 10000"/>
                  <a:gd name="connsiteY460" fmla="*/ 132 h 10160"/>
                  <a:gd name="connsiteX461" fmla="*/ 8040 w 10000"/>
                  <a:gd name="connsiteY461" fmla="*/ 692 h 10160"/>
                  <a:gd name="connsiteX462" fmla="*/ 8295 w 10000"/>
                  <a:gd name="connsiteY462" fmla="*/ 2241 h 10160"/>
                  <a:gd name="connsiteX463" fmla="*/ 8295 w 10000"/>
                  <a:gd name="connsiteY463" fmla="*/ 2254 h 10160"/>
                  <a:gd name="connsiteX464" fmla="*/ 8295 w 10000"/>
                  <a:gd name="connsiteY464" fmla="*/ 2304 h 10160"/>
                  <a:gd name="connsiteX465" fmla="*/ 8295 w 10000"/>
                  <a:gd name="connsiteY465" fmla="*/ 2330 h 10160"/>
                  <a:gd name="connsiteX466" fmla="*/ 8307 w 10000"/>
                  <a:gd name="connsiteY466" fmla="*/ 2380 h 10160"/>
                  <a:gd name="connsiteX467" fmla="*/ 8319 w 10000"/>
                  <a:gd name="connsiteY467" fmla="*/ 2418 h 10160"/>
                  <a:gd name="connsiteX468" fmla="*/ 8331 w 10000"/>
                  <a:gd name="connsiteY468" fmla="*/ 2475 h 10160"/>
                  <a:gd name="connsiteX469" fmla="*/ 8331 w 10000"/>
                  <a:gd name="connsiteY469" fmla="*/ 2538 h 10160"/>
                  <a:gd name="connsiteX470" fmla="*/ 8343 w 10000"/>
                  <a:gd name="connsiteY470" fmla="*/ 2601 h 10160"/>
                  <a:gd name="connsiteX471" fmla="*/ 8343 w 10000"/>
                  <a:gd name="connsiteY471" fmla="*/ 2639 h 10160"/>
                  <a:gd name="connsiteX472" fmla="*/ 8355 w 10000"/>
                  <a:gd name="connsiteY472" fmla="*/ 2677 h 10160"/>
                  <a:gd name="connsiteX473" fmla="*/ 8355 w 10000"/>
                  <a:gd name="connsiteY473" fmla="*/ 2715 h 10160"/>
                  <a:gd name="connsiteX474" fmla="*/ 8367 w 10000"/>
                  <a:gd name="connsiteY474" fmla="*/ 2753 h 10160"/>
                  <a:gd name="connsiteX475" fmla="*/ 8367 w 10000"/>
                  <a:gd name="connsiteY475" fmla="*/ 2804 h 10160"/>
                  <a:gd name="connsiteX476" fmla="*/ 8391 w 10000"/>
                  <a:gd name="connsiteY476" fmla="*/ 2836 h 10160"/>
                  <a:gd name="connsiteX477" fmla="*/ 8391 w 10000"/>
                  <a:gd name="connsiteY477" fmla="*/ 2873 h 10160"/>
                  <a:gd name="connsiteX478" fmla="*/ 8403 w 10000"/>
                  <a:gd name="connsiteY478" fmla="*/ 2924 h 10160"/>
                  <a:gd name="connsiteX479" fmla="*/ 8403 w 10000"/>
                  <a:gd name="connsiteY479" fmla="*/ 2962 h 10160"/>
                  <a:gd name="connsiteX480" fmla="*/ 8415 w 10000"/>
                  <a:gd name="connsiteY480" fmla="*/ 3013 h 10160"/>
                  <a:gd name="connsiteX481" fmla="*/ 8427 w 10000"/>
                  <a:gd name="connsiteY481" fmla="*/ 3063 h 10160"/>
                  <a:gd name="connsiteX482" fmla="*/ 8439 w 10000"/>
                  <a:gd name="connsiteY482" fmla="*/ 3126 h 10160"/>
                  <a:gd name="connsiteX483" fmla="*/ 8439 w 10000"/>
                  <a:gd name="connsiteY483" fmla="*/ 3171 h 10160"/>
                  <a:gd name="connsiteX484" fmla="*/ 8451 w 10000"/>
                  <a:gd name="connsiteY484" fmla="*/ 3221 h 10160"/>
                  <a:gd name="connsiteX485" fmla="*/ 8451 w 10000"/>
                  <a:gd name="connsiteY485" fmla="*/ 3259 h 10160"/>
                  <a:gd name="connsiteX486" fmla="*/ 8463 w 10000"/>
                  <a:gd name="connsiteY486" fmla="*/ 3323 h 10160"/>
                  <a:gd name="connsiteX487" fmla="*/ 8463 w 10000"/>
                  <a:gd name="connsiteY487" fmla="*/ 3373 h 10160"/>
                  <a:gd name="connsiteX488" fmla="*/ 8475 w 10000"/>
                  <a:gd name="connsiteY488" fmla="*/ 3436 h 10160"/>
                  <a:gd name="connsiteX489" fmla="*/ 8475 w 10000"/>
                  <a:gd name="connsiteY489" fmla="*/ 3493 h 10160"/>
                  <a:gd name="connsiteX490" fmla="*/ 8487 w 10000"/>
                  <a:gd name="connsiteY490" fmla="*/ 3544 h 10160"/>
                  <a:gd name="connsiteX491" fmla="*/ 8499 w 10000"/>
                  <a:gd name="connsiteY491" fmla="*/ 3607 h 10160"/>
                  <a:gd name="connsiteX492" fmla="*/ 8511 w 10000"/>
                  <a:gd name="connsiteY492" fmla="*/ 3670 h 10160"/>
                  <a:gd name="connsiteX493" fmla="*/ 8523 w 10000"/>
                  <a:gd name="connsiteY493" fmla="*/ 3734 h 10160"/>
                  <a:gd name="connsiteX494" fmla="*/ 8535 w 10000"/>
                  <a:gd name="connsiteY494" fmla="*/ 3784 h 10160"/>
                  <a:gd name="connsiteX495" fmla="*/ 8535 w 10000"/>
                  <a:gd name="connsiteY495" fmla="*/ 3841 h 10160"/>
                  <a:gd name="connsiteX496" fmla="*/ 8547 w 10000"/>
                  <a:gd name="connsiteY496" fmla="*/ 3904 h 10160"/>
                  <a:gd name="connsiteX497" fmla="*/ 8559 w 10000"/>
                  <a:gd name="connsiteY497" fmla="*/ 3980 h 10160"/>
                  <a:gd name="connsiteX498" fmla="*/ 8571 w 10000"/>
                  <a:gd name="connsiteY498" fmla="*/ 4044 h 10160"/>
                  <a:gd name="connsiteX499" fmla="*/ 8571 w 10000"/>
                  <a:gd name="connsiteY499" fmla="*/ 4107 h 10160"/>
                  <a:gd name="connsiteX500" fmla="*/ 8583 w 10000"/>
                  <a:gd name="connsiteY500" fmla="*/ 4164 h 10160"/>
                  <a:gd name="connsiteX501" fmla="*/ 8583 w 10000"/>
                  <a:gd name="connsiteY501" fmla="*/ 4227 h 10160"/>
                  <a:gd name="connsiteX502" fmla="*/ 8594 w 10000"/>
                  <a:gd name="connsiteY502" fmla="*/ 4303 h 10160"/>
                  <a:gd name="connsiteX503" fmla="*/ 8594 w 10000"/>
                  <a:gd name="connsiteY503" fmla="*/ 4379 h 10160"/>
                  <a:gd name="connsiteX504" fmla="*/ 8606 w 10000"/>
                  <a:gd name="connsiteY504" fmla="*/ 4442 h 10160"/>
                  <a:gd name="connsiteX505" fmla="*/ 8612 w 10000"/>
                  <a:gd name="connsiteY505" fmla="*/ 4512 h 10160"/>
                  <a:gd name="connsiteX506" fmla="*/ 8624 w 10000"/>
                  <a:gd name="connsiteY506" fmla="*/ 4575 h 10160"/>
                  <a:gd name="connsiteX507" fmla="*/ 8636 w 10000"/>
                  <a:gd name="connsiteY507" fmla="*/ 4651 h 10160"/>
                  <a:gd name="connsiteX508" fmla="*/ 8636 w 10000"/>
                  <a:gd name="connsiteY508" fmla="*/ 4714 h 10160"/>
                  <a:gd name="connsiteX509" fmla="*/ 8648 w 10000"/>
                  <a:gd name="connsiteY509" fmla="*/ 4790 h 10160"/>
                  <a:gd name="connsiteX510" fmla="*/ 8660 w 10000"/>
                  <a:gd name="connsiteY510" fmla="*/ 4860 h 10160"/>
                  <a:gd name="connsiteX511" fmla="*/ 8660 w 10000"/>
                  <a:gd name="connsiteY511" fmla="*/ 4935 h 10160"/>
                  <a:gd name="connsiteX512" fmla="*/ 8672 w 10000"/>
                  <a:gd name="connsiteY512" fmla="*/ 4999 h 10160"/>
                  <a:gd name="connsiteX513" fmla="*/ 8684 w 10000"/>
                  <a:gd name="connsiteY513" fmla="*/ 5075 h 10160"/>
                  <a:gd name="connsiteX514" fmla="*/ 8696 w 10000"/>
                  <a:gd name="connsiteY514" fmla="*/ 5144 h 10160"/>
                  <a:gd name="connsiteX515" fmla="*/ 8696 w 10000"/>
                  <a:gd name="connsiteY515" fmla="*/ 5220 h 10160"/>
                  <a:gd name="connsiteX516" fmla="*/ 8696 w 10000"/>
                  <a:gd name="connsiteY516" fmla="*/ 5283 h 10160"/>
                  <a:gd name="connsiteX517" fmla="*/ 8708 w 10000"/>
                  <a:gd name="connsiteY517" fmla="*/ 5359 h 10160"/>
                  <a:gd name="connsiteX518" fmla="*/ 8720 w 10000"/>
                  <a:gd name="connsiteY518" fmla="*/ 5435 h 10160"/>
                  <a:gd name="connsiteX519" fmla="*/ 8720 w 10000"/>
                  <a:gd name="connsiteY519" fmla="*/ 5492 h 10160"/>
                  <a:gd name="connsiteX520" fmla="*/ 8732 w 10000"/>
                  <a:gd name="connsiteY520" fmla="*/ 5568 h 10160"/>
                  <a:gd name="connsiteX521" fmla="*/ 8744 w 10000"/>
                  <a:gd name="connsiteY521" fmla="*/ 5644 h 10160"/>
                  <a:gd name="connsiteX522" fmla="*/ 8756 w 10000"/>
                  <a:gd name="connsiteY522" fmla="*/ 5720 h 10160"/>
                  <a:gd name="connsiteX523" fmla="*/ 8768 w 10000"/>
                  <a:gd name="connsiteY523" fmla="*/ 5770 h 10160"/>
                  <a:gd name="connsiteX524" fmla="*/ 8780 w 10000"/>
                  <a:gd name="connsiteY524" fmla="*/ 5840 h 10160"/>
                  <a:gd name="connsiteX525" fmla="*/ 8780 w 10000"/>
                  <a:gd name="connsiteY525" fmla="*/ 5903 h 10160"/>
                  <a:gd name="connsiteX526" fmla="*/ 8792 w 10000"/>
                  <a:gd name="connsiteY526" fmla="*/ 5979 h 10160"/>
                  <a:gd name="connsiteX527" fmla="*/ 8804 w 10000"/>
                  <a:gd name="connsiteY527" fmla="*/ 6030 h 10160"/>
                  <a:gd name="connsiteX528" fmla="*/ 8816 w 10000"/>
                  <a:gd name="connsiteY528" fmla="*/ 6106 h 10160"/>
                  <a:gd name="connsiteX529" fmla="*/ 8816 w 10000"/>
                  <a:gd name="connsiteY529" fmla="*/ 6163 h 10160"/>
                  <a:gd name="connsiteX530" fmla="*/ 8840 w 10000"/>
                  <a:gd name="connsiteY530" fmla="*/ 6226 h 10160"/>
                  <a:gd name="connsiteX531" fmla="*/ 8840 w 10000"/>
                  <a:gd name="connsiteY531" fmla="*/ 6289 h 10160"/>
                  <a:gd name="connsiteX532" fmla="*/ 8852 w 10000"/>
                  <a:gd name="connsiteY532" fmla="*/ 6352 h 10160"/>
                  <a:gd name="connsiteX533" fmla="*/ 8864 w 10000"/>
                  <a:gd name="connsiteY533" fmla="*/ 6416 h 10160"/>
                  <a:gd name="connsiteX534" fmla="*/ 8876 w 10000"/>
                  <a:gd name="connsiteY534" fmla="*/ 6472 h 10160"/>
                  <a:gd name="connsiteX535" fmla="*/ 8888 w 10000"/>
                  <a:gd name="connsiteY535" fmla="*/ 6536 h 10160"/>
                  <a:gd name="connsiteX536" fmla="*/ 8911 w 10000"/>
                  <a:gd name="connsiteY536" fmla="*/ 6586 h 10160"/>
                  <a:gd name="connsiteX537" fmla="*/ 8911 w 10000"/>
                  <a:gd name="connsiteY537" fmla="*/ 6650 h 10160"/>
                  <a:gd name="connsiteX538" fmla="*/ 8929 w 10000"/>
                  <a:gd name="connsiteY538" fmla="*/ 6713 h 10160"/>
                  <a:gd name="connsiteX539" fmla="*/ 8929 w 10000"/>
                  <a:gd name="connsiteY539" fmla="*/ 6763 h 10160"/>
                  <a:gd name="connsiteX540" fmla="*/ 8953 w 10000"/>
                  <a:gd name="connsiteY540" fmla="*/ 6808 h 10160"/>
                  <a:gd name="connsiteX541" fmla="*/ 8953 w 10000"/>
                  <a:gd name="connsiteY541" fmla="*/ 6858 h 10160"/>
                  <a:gd name="connsiteX542" fmla="*/ 8977 w 10000"/>
                  <a:gd name="connsiteY542" fmla="*/ 6922 h 10160"/>
                  <a:gd name="connsiteX543" fmla="*/ 8989 w 10000"/>
                  <a:gd name="connsiteY543" fmla="*/ 6972 h 10160"/>
                  <a:gd name="connsiteX544" fmla="*/ 9001 w 10000"/>
                  <a:gd name="connsiteY544" fmla="*/ 7023 h 10160"/>
                  <a:gd name="connsiteX545" fmla="*/ 9013 w 10000"/>
                  <a:gd name="connsiteY545" fmla="*/ 7073 h 10160"/>
                  <a:gd name="connsiteX546" fmla="*/ 9037 w 10000"/>
                  <a:gd name="connsiteY546" fmla="*/ 7118 h 10160"/>
                  <a:gd name="connsiteX547" fmla="*/ 9037 w 10000"/>
                  <a:gd name="connsiteY547" fmla="*/ 7156 h 10160"/>
                  <a:gd name="connsiteX548" fmla="*/ 9049 w 10000"/>
                  <a:gd name="connsiteY548" fmla="*/ 7206 h 10160"/>
                  <a:gd name="connsiteX549" fmla="*/ 9061 w 10000"/>
                  <a:gd name="connsiteY549" fmla="*/ 7257 h 10160"/>
                  <a:gd name="connsiteX550" fmla="*/ 9073 w 10000"/>
                  <a:gd name="connsiteY550" fmla="*/ 7295 h 10160"/>
                  <a:gd name="connsiteX551" fmla="*/ 9085 w 10000"/>
                  <a:gd name="connsiteY551" fmla="*/ 7345 h 10160"/>
                  <a:gd name="connsiteX552" fmla="*/ 9097 w 10000"/>
                  <a:gd name="connsiteY552" fmla="*/ 7383 h 10160"/>
                  <a:gd name="connsiteX553" fmla="*/ 9097 w 10000"/>
                  <a:gd name="connsiteY553" fmla="*/ 7421 h 10160"/>
                  <a:gd name="connsiteX554" fmla="*/ 9121 w 10000"/>
                  <a:gd name="connsiteY554" fmla="*/ 7466 h 10160"/>
                  <a:gd name="connsiteX555" fmla="*/ 9133 w 10000"/>
                  <a:gd name="connsiteY555" fmla="*/ 7529 h 10160"/>
                  <a:gd name="connsiteX556" fmla="*/ 9157 w 10000"/>
                  <a:gd name="connsiteY556" fmla="*/ 7605 h 10160"/>
                  <a:gd name="connsiteX557" fmla="*/ 9181 w 10000"/>
                  <a:gd name="connsiteY557" fmla="*/ 7655 h 10160"/>
                  <a:gd name="connsiteX558" fmla="*/ 9193 w 10000"/>
                  <a:gd name="connsiteY558" fmla="*/ 7719 h 10160"/>
                  <a:gd name="connsiteX559" fmla="*/ 9205 w 10000"/>
                  <a:gd name="connsiteY559" fmla="*/ 7769 h 10160"/>
                  <a:gd name="connsiteX560" fmla="*/ 9217 w 10000"/>
                  <a:gd name="connsiteY560" fmla="*/ 7813 h 10160"/>
                  <a:gd name="connsiteX561" fmla="*/ 9228 w 10000"/>
                  <a:gd name="connsiteY561" fmla="*/ 7839 h 10160"/>
                  <a:gd name="connsiteX562" fmla="*/ 9240 w 10000"/>
                  <a:gd name="connsiteY562" fmla="*/ 7889 h 10160"/>
                  <a:gd name="connsiteX563" fmla="*/ 9246 w 10000"/>
                  <a:gd name="connsiteY563" fmla="*/ 7927 h 10160"/>
                  <a:gd name="connsiteX564" fmla="*/ 9258 w 10000"/>
                  <a:gd name="connsiteY564" fmla="*/ 7940 h 10160"/>
                  <a:gd name="connsiteX565" fmla="*/ 9246 w 10000"/>
                  <a:gd name="connsiteY565" fmla="*/ 7940 h 10160"/>
                  <a:gd name="connsiteX566" fmla="*/ 9240 w 10000"/>
                  <a:gd name="connsiteY566" fmla="*/ 7940 h 10160"/>
                  <a:gd name="connsiteX567" fmla="*/ 9217 w 10000"/>
                  <a:gd name="connsiteY567" fmla="*/ 7953 h 10160"/>
                  <a:gd name="connsiteX568" fmla="*/ 9193 w 10000"/>
                  <a:gd name="connsiteY568" fmla="*/ 7965 h 10160"/>
                  <a:gd name="connsiteX569" fmla="*/ 9145 w 10000"/>
                  <a:gd name="connsiteY569" fmla="*/ 7965 h 10160"/>
                  <a:gd name="connsiteX570" fmla="*/ 9097 w 10000"/>
                  <a:gd name="connsiteY570" fmla="*/ 7990 h 10160"/>
                  <a:gd name="connsiteX571" fmla="*/ 9037 w 10000"/>
                  <a:gd name="connsiteY571" fmla="*/ 8016 h 10160"/>
                  <a:gd name="connsiteX572" fmla="*/ 8977 w 10000"/>
                  <a:gd name="connsiteY572" fmla="*/ 8028 h 10160"/>
                  <a:gd name="connsiteX573" fmla="*/ 8941 w 10000"/>
                  <a:gd name="connsiteY573" fmla="*/ 8041 h 10160"/>
                  <a:gd name="connsiteX574" fmla="*/ 8911 w 10000"/>
                  <a:gd name="connsiteY574" fmla="*/ 8054 h 10160"/>
                  <a:gd name="connsiteX575" fmla="*/ 8864 w 10000"/>
                  <a:gd name="connsiteY575" fmla="*/ 8054 h 10160"/>
                  <a:gd name="connsiteX576" fmla="*/ 8828 w 10000"/>
                  <a:gd name="connsiteY576" fmla="*/ 8066 h 10160"/>
                  <a:gd name="connsiteX577" fmla="*/ 8792 w 10000"/>
                  <a:gd name="connsiteY577" fmla="*/ 8079 h 10160"/>
                  <a:gd name="connsiteX578" fmla="*/ 8744 w 10000"/>
                  <a:gd name="connsiteY578" fmla="*/ 8092 h 10160"/>
                  <a:gd name="connsiteX579" fmla="*/ 8696 w 10000"/>
                  <a:gd name="connsiteY579" fmla="*/ 8104 h 10160"/>
                  <a:gd name="connsiteX580" fmla="*/ 8660 w 10000"/>
                  <a:gd name="connsiteY580" fmla="*/ 8123 h 10160"/>
                  <a:gd name="connsiteX581" fmla="*/ 8606 w 10000"/>
                  <a:gd name="connsiteY581" fmla="*/ 8136 h 10160"/>
                  <a:gd name="connsiteX582" fmla="*/ 8559 w 10000"/>
                  <a:gd name="connsiteY582" fmla="*/ 8149 h 10160"/>
                  <a:gd name="connsiteX583" fmla="*/ 8511 w 10000"/>
                  <a:gd name="connsiteY583" fmla="*/ 8161 h 10160"/>
                  <a:gd name="connsiteX584" fmla="*/ 8463 w 10000"/>
                  <a:gd name="connsiteY584" fmla="*/ 8187 h 10160"/>
                  <a:gd name="connsiteX585" fmla="*/ 8403 w 10000"/>
                  <a:gd name="connsiteY585" fmla="*/ 8199 h 10160"/>
                  <a:gd name="connsiteX586" fmla="*/ 8343 w 10000"/>
                  <a:gd name="connsiteY586" fmla="*/ 8212 h 10160"/>
                  <a:gd name="connsiteX587" fmla="*/ 8295 w 10000"/>
                  <a:gd name="connsiteY587" fmla="*/ 8225 h 10160"/>
                  <a:gd name="connsiteX588" fmla="*/ 8254 w 10000"/>
                  <a:gd name="connsiteY588" fmla="*/ 8250 h 10160"/>
                  <a:gd name="connsiteX589" fmla="*/ 8182 w 10000"/>
                  <a:gd name="connsiteY589" fmla="*/ 8262 h 10160"/>
                  <a:gd name="connsiteX590" fmla="*/ 8122 w 10000"/>
                  <a:gd name="connsiteY590" fmla="*/ 8275 h 10160"/>
                  <a:gd name="connsiteX591" fmla="*/ 8062 w 10000"/>
                  <a:gd name="connsiteY591" fmla="*/ 8288 h 10160"/>
                  <a:gd name="connsiteX592" fmla="*/ 8002 w 10000"/>
                  <a:gd name="connsiteY592" fmla="*/ 8313 h 10160"/>
                  <a:gd name="connsiteX593" fmla="*/ 7949 w 10000"/>
                  <a:gd name="connsiteY593" fmla="*/ 8326 h 10160"/>
                  <a:gd name="connsiteX594" fmla="*/ 7889 w 10000"/>
                  <a:gd name="connsiteY594" fmla="*/ 8338 h 10160"/>
                  <a:gd name="connsiteX595" fmla="*/ 7817 w 10000"/>
                  <a:gd name="connsiteY595" fmla="*/ 8364 h 10160"/>
                  <a:gd name="connsiteX596" fmla="*/ 7757 w 10000"/>
                  <a:gd name="connsiteY596" fmla="*/ 8376 h 10160"/>
                  <a:gd name="connsiteX597" fmla="*/ 7685 w 10000"/>
                  <a:gd name="connsiteY597" fmla="*/ 8389 h 10160"/>
                  <a:gd name="connsiteX598" fmla="*/ 7632 w 10000"/>
                  <a:gd name="connsiteY598" fmla="*/ 8414 h 10160"/>
                  <a:gd name="connsiteX599" fmla="*/ 7560 w 10000"/>
                  <a:gd name="connsiteY599" fmla="*/ 8427 h 10160"/>
                  <a:gd name="connsiteX600" fmla="*/ 7488 w 10000"/>
                  <a:gd name="connsiteY600" fmla="*/ 8433 h 10160"/>
                  <a:gd name="connsiteX601" fmla="*/ 7416 w 10000"/>
                  <a:gd name="connsiteY601" fmla="*/ 8446 h 10160"/>
                  <a:gd name="connsiteX602" fmla="*/ 7356 w 10000"/>
                  <a:gd name="connsiteY602" fmla="*/ 8471 h 10160"/>
                  <a:gd name="connsiteX603" fmla="*/ 7291 w 10000"/>
                  <a:gd name="connsiteY603" fmla="*/ 8484 h 10160"/>
                  <a:gd name="connsiteX604" fmla="*/ 7219 w 10000"/>
                  <a:gd name="connsiteY604" fmla="*/ 8509 h 10160"/>
                  <a:gd name="connsiteX605" fmla="*/ 7147 w 10000"/>
                  <a:gd name="connsiteY605" fmla="*/ 8522 h 10160"/>
                  <a:gd name="connsiteX606" fmla="*/ 7075 w 10000"/>
                  <a:gd name="connsiteY606" fmla="*/ 8534 h 10160"/>
                  <a:gd name="connsiteX607" fmla="*/ 7010 w 10000"/>
                  <a:gd name="connsiteY607" fmla="*/ 8547 h 10160"/>
                  <a:gd name="connsiteX608" fmla="*/ 6938 w 10000"/>
                  <a:gd name="connsiteY608" fmla="*/ 8572 h 10160"/>
                  <a:gd name="connsiteX609" fmla="*/ 6866 w 10000"/>
                  <a:gd name="connsiteY609" fmla="*/ 8585 h 10160"/>
                  <a:gd name="connsiteX610" fmla="*/ 6782 w 10000"/>
                  <a:gd name="connsiteY610" fmla="*/ 8598 h 10160"/>
                  <a:gd name="connsiteX611" fmla="*/ 6711 w 10000"/>
                  <a:gd name="connsiteY611" fmla="*/ 8610 h 10160"/>
                  <a:gd name="connsiteX612" fmla="*/ 6645 w 10000"/>
                  <a:gd name="connsiteY612" fmla="*/ 8623 h 10160"/>
                  <a:gd name="connsiteX613" fmla="*/ 6573 w 10000"/>
                  <a:gd name="connsiteY613" fmla="*/ 8636 h 10160"/>
                  <a:gd name="connsiteX614" fmla="*/ 6501 w 10000"/>
                  <a:gd name="connsiteY614" fmla="*/ 8648 h 10160"/>
                  <a:gd name="connsiteX615" fmla="*/ 6429 w 10000"/>
                  <a:gd name="connsiteY615" fmla="*/ 8674 h 10160"/>
                  <a:gd name="connsiteX616" fmla="*/ 6364 w 10000"/>
                  <a:gd name="connsiteY616" fmla="*/ 8686 h 10160"/>
                  <a:gd name="connsiteX617" fmla="*/ 6292 w 10000"/>
                  <a:gd name="connsiteY617" fmla="*/ 8699 h 10160"/>
                  <a:gd name="connsiteX618" fmla="*/ 6208 w 10000"/>
                  <a:gd name="connsiteY618" fmla="*/ 8712 h 10160"/>
                  <a:gd name="connsiteX619" fmla="*/ 6136 w 10000"/>
                  <a:gd name="connsiteY619" fmla="*/ 8724 h 10160"/>
                  <a:gd name="connsiteX620" fmla="*/ 6065 w 10000"/>
                  <a:gd name="connsiteY620" fmla="*/ 8737 h 10160"/>
                  <a:gd name="connsiteX621" fmla="*/ 5999 w 10000"/>
                  <a:gd name="connsiteY621" fmla="*/ 8750 h 10160"/>
                  <a:gd name="connsiteX622" fmla="*/ 5927 w 10000"/>
                  <a:gd name="connsiteY622" fmla="*/ 8762 h 10160"/>
                  <a:gd name="connsiteX623" fmla="*/ 5843 w 10000"/>
                  <a:gd name="connsiteY623" fmla="*/ 8762 h 10160"/>
                  <a:gd name="connsiteX624" fmla="*/ 5772 w 10000"/>
                  <a:gd name="connsiteY624" fmla="*/ 8768 h 10160"/>
                  <a:gd name="connsiteX625" fmla="*/ 5706 w 10000"/>
                  <a:gd name="connsiteY625" fmla="*/ 8781 h 10160"/>
                  <a:gd name="connsiteX626" fmla="*/ 5634 w 10000"/>
                  <a:gd name="connsiteY626" fmla="*/ 8794 h 10160"/>
                  <a:gd name="connsiteX627" fmla="*/ 5550 w 10000"/>
                  <a:gd name="connsiteY627" fmla="*/ 8806 h 10160"/>
                  <a:gd name="connsiteX628" fmla="*/ 5478 w 10000"/>
                  <a:gd name="connsiteY628" fmla="*/ 8832 h 10160"/>
                  <a:gd name="connsiteX629" fmla="*/ 5413 w 10000"/>
                  <a:gd name="connsiteY629" fmla="*/ 8844 h 10160"/>
                  <a:gd name="connsiteX630" fmla="*/ 5329 w 10000"/>
                  <a:gd name="connsiteY630" fmla="*/ 8857 h 10160"/>
                  <a:gd name="connsiteX631" fmla="*/ 5257 w 10000"/>
                  <a:gd name="connsiteY631" fmla="*/ 8870 h 10160"/>
                  <a:gd name="connsiteX632" fmla="*/ 5185 w 10000"/>
                  <a:gd name="connsiteY632" fmla="*/ 8882 h 10160"/>
                  <a:gd name="connsiteX633" fmla="*/ 5114 w 10000"/>
                  <a:gd name="connsiteY633" fmla="*/ 8895 h 10160"/>
                  <a:gd name="connsiteX634" fmla="*/ 5036 w 10000"/>
                  <a:gd name="connsiteY634" fmla="*/ 8908 h 10160"/>
                  <a:gd name="connsiteX635" fmla="*/ 4964 w 10000"/>
                  <a:gd name="connsiteY635" fmla="*/ 8920 h 10160"/>
                  <a:gd name="connsiteX636" fmla="*/ 4892 w 10000"/>
                  <a:gd name="connsiteY636" fmla="*/ 8946 h 10160"/>
                  <a:gd name="connsiteX637" fmla="*/ 4821 w 10000"/>
                  <a:gd name="connsiteY637" fmla="*/ 8958 h 10160"/>
                  <a:gd name="connsiteX638" fmla="*/ 4755 w 10000"/>
                  <a:gd name="connsiteY638" fmla="*/ 8971 h 10160"/>
                  <a:gd name="connsiteX639" fmla="*/ 4671 w 10000"/>
                  <a:gd name="connsiteY639" fmla="*/ 8984 h 10160"/>
                  <a:gd name="connsiteX640" fmla="*/ 4599 w 10000"/>
                  <a:gd name="connsiteY640" fmla="*/ 8996 h 10160"/>
                  <a:gd name="connsiteX641" fmla="*/ 4528 w 10000"/>
                  <a:gd name="connsiteY641" fmla="*/ 9009 h 10160"/>
                  <a:gd name="connsiteX642" fmla="*/ 4462 w 10000"/>
                  <a:gd name="connsiteY642" fmla="*/ 9021 h 10160"/>
                  <a:gd name="connsiteX643" fmla="*/ 4390 w 10000"/>
                  <a:gd name="connsiteY643" fmla="*/ 9034 h 10160"/>
                  <a:gd name="connsiteX644" fmla="*/ 4330 w 10000"/>
                  <a:gd name="connsiteY644" fmla="*/ 9059 h 10160"/>
                  <a:gd name="connsiteX645" fmla="*/ 4258 w 10000"/>
                  <a:gd name="connsiteY645" fmla="*/ 9072 h 10160"/>
                  <a:gd name="connsiteX646" fmla="*/ 4187 w 10000"/>
                  <a:gd name="connsiteY646" fmla="*/ 9085 h 10160"/>
                  <a:gd name="connsiteX647" fmla="*/ 4121 w 10000"/>
                  <a:gd name="connsiteY647" fmla="*/ 9097 h 10160"/>
                  <a:gd name="connsiteX648" fmla="*/ 4061 w 10000"/>
                  <a:gd name="connsiteY648" fmla="*/ 9116 h 10160"/>
                  <a:gd name="connsiteX649" fmla="*/ 3989 w 10000"/>
                  <a:gd name="connsiteY649" fmla="*/ 9129 h 10160"/>
                  <a:gd name="connsiteX650" fmla="*/ 3929 w 10000"/>
                  <a:gd name="connsiteY650" fmla="*/ 9142 h 10160"/>
                  <a:gd name="connsiteX651" fmla="*/ 3870 w 10000"/>
                  <a:gd name="connsiteY651" fmla="*/ 9154 h 10160"/>
                  <a:gd name="connsiteX652" fmla="*/ 3816 w 10000"/>
                  <a:gd name="connsiteY652" fmla="*/ 9167 h 10160"/>
                  <a:gd name="connsiteX653" fmla="*/ 3744 w 10000"/>
                  <a:gd name="connsiteY653" fmla="*/ 9180 h 10160"/>
                  <a:gd name="connsiteX654" fmla="*/ 3684 w 10000"/>
                  <a:gd name="connsiteY654" fmla="*/ 9192 h 10160"/>
                  <a:gd name="connsiteX655" fmla="*/ 3624 w 10000"/>
                  <a:gd name="connsiteY655" fmla="*/ 9205 h 10160"/>
                  <a:gd name="connsiteX656" fmla="*/ 3577 w 10000"/>
                  <a:gd name="connsiteY656" fmla="*/ 9218 h 10160"/>
                  <a:gd name="connsiteX657" fmla="*/ 3523 w 10000"/>
                  <a:gd name="connsiteY657" fmla="*/ 9230 h 10160"/>
                  <a:gd name="connsiteX658" fmla="*/ 3463 w 10000"/>
                  <a:gd name="connsiteY658" fmla="*/ 9243 h 10160"/>
                  <a:gd name="connsiteX659" fmla="*/ 3415 w 10000"/>
                  <a:gd name="connsiteY659" fmla="*/ 9256 h 10160"/>
                  <a:gd name="connsiteX660" fmla="*/ 3367 w 10000"/>
                  <a:gd name="connsiteY660" fmla="*/ 9268 h 10160"/>
                  <a:gd name="connsiteX661" fmla="*/ 3307 w 10000"/>
                  <a:gd name="connsiteY661" fmla="*/ 9281 h 10160"/>
                  <a:gd name="connsiteX662" fmla="*/ 3260 w 10000"/>
                  <a:gd name="connsiteY662" fmla="*/ 9293 h 10160"/>
                  <a:gd name="connsiteX663" fmla="*/ 3212 w 10000"/>
                  <a:gd name="connsiteY663" fmla="*/ 9293 h 10160"/>
                  <a:gd name="connsiteX664" fmla="*/ 3182 w 10000"/>
                  <a:gd name="connsiteY664" fmla="*/ 9306 h 10160"/>
                  <a:gd name="connsiteX665" fmla="*/ 3134 w 10000"/>
                  <a:gd name="connsiteY665" fmla="*/ 9319 h 10160"/>
                  <a:gd name="connsiteX666" fmla="*/ 3086 w 10000"/>
                  <a:gd name="connsiteY666" fmla="*/ 9331 h 10160"/>
                  <a:gd name="connsiteX667" fmla="*/ 3050 w 10000"/>
                  <a:gd name="connsiteY667" fmla="*/ 9344 h 10160"/>
                  <a:gd name="connsiteX668" fmla="*/ 3014 w 10000"/>
                  <a:gd name="connsiteY668" fmla="*/ 9357 h 10160"/>
                  <a:gd name="connsiteX669" fmla="*/ 2978 w 10000"/>
                  <a:gd name="connsiteY669" fmla="*/ 9357 h 10160"/>
                  <a:gd name="connsiteX670" fmla="*/ 2943 w 10000"/>
                  <a:gd name="connsiteY670" fmla="*/ 9369 h 10160"/>
                  <a:gd name="connsiteX671" fmla="*/ 2907 w 10000"/>
                  <a:gd name="connsiteY671" fmla="*/ 9369 h 10160"/>
                  <a:gd name="connsiteX672" fmla="*/ 2889 w 10000"/>
                  <a:gd name="connsiteY672" fmla="*/ 9382 h 10160"/>
                  <a:gd name="connsiteX673" fmla="*/ 2829 w 10000"/>
                  <a:gd name="connsiteY673" fmla="*/ 9395 h 10160"/>
                  <a:gd name="connsiteX674" fmla="*/ 2793 w 10000"/>
                  <a:gd name="connsiteY674" fmla="*/ 9407 h 10160"/>
                  <a:gd name="connsiteX675" fmla="*/ 2757 w 10000"/>
                  <a:gd name="connsiteY675" fmla="*/ 9420 h 10160"/>
                  <a:gd name="connsiteX676" fmla="*/ 2733 w 10000"/>
                  <a:gd name="connsiteY676" fmla="*/ 9420 h 10160"/>
                  <a:gd name="connsiteX677" fmla="*/ 2709 w 10000"/>
                  <a:gd name="connsiteY677" fmla="*/ 9426 h 10160"/>
                  <a:gd name="connsiteX678" fmla="*/ 2709 w 10000"/>
                  <a:gd name="connsiteY678" fmla="*/ 9426 h 10160"/>
                  <a:gd name="connsiteX679" fmla="*/ 2709 w 10000"/>
                  <a:gd name="connsiteY679" fmla="*/ 9420 h 10160"/>
                  <a:gd name="connsiteX680" fmla="*/ 2697 w 10000"/>
                  <a:gd name="connsiteY680" fmla="*/ 9382 h 10160"/>
                  <a:gd name="connsiteX681" fmla="*/ 2697 w 10000"/>
                  <a:gd name="connsiteY681" fmla="*/ 9331 h 10160"/>
                  <a:gd name="connsiteX682" fmla="*/ 2685 w 10000"/>
                  <a:gd name="connsiteY682" fmla="*/ 9306 h 10160"/>
                  <a:gd name="connsiteX683" fmla="*/ 2685 w 10000"/>
                  <a:gd name="connsiteY683" fmla="*/ 9256 h 10160"/>
                  <a:gd name="connsiteX684" fmla="*/ 2685 w 10000"/>
                  <a:gd name="connsiteY684" fmla="*/ 9218 h 10160"/>
                  <a:gd name="connsiteX685" fmla="*/ 2673 w 10000"/>
                  <a:gd name="connsiteY685" fmla="*/ 9142 h 10160"/>
                  <a:gd name="connsiteX686" fmla="*/ 2661 w 10000"/>
                  <a:gd name="connsiteY686" fmla="*/ 9097 h 10160"/>
                  <a:gd name="connsiteX687" fmla="*/ 2661 w 10000"/>
                  <a:gd name="connsiteY687" fmla="*/ 9047 h 10160"/>
                  <a:gd name="connsiteX688" fmla="*/ 2650 w 10000"/>
                  <a:gd name="connsiteY688" fmla="*/ 9021 h 10160"/>
                  <a:gd name="connsiteX689" fmla="*/ 2650 w 10000"/>
                  <a:gd name="connsiteY689" fmla="*/ 8984 h 10160"/>
                  <a:gd name="connsiteX690" fmla="*/ 2650 w 10000"/>
                  <a:gd name="connsiteY690" fmla="*/ 8946 h 10160"/>
                  <a:gd name="connsiteX691" fmla="*/ 2638 w 10000"/>
                  <a:gd name="connsiteY691" fmla="*/ 8895 h 10160"/>
                  <a:gd name="connsiteX692" fmla="*/ 2626 w 10000"/>
                  <a:gd name="connsiteY692" fmla="*/ 8857 h 10160"/>
                  <a:gd name="connsiteX693" fmla="*/ 2626 w 10000"/>
                  <a:gd name="connsiteY693" fmla="*/ 8819 h 10160"/>
                  <a:gd name="connsiteX694" fmla="*/ 2614 w 10000"/>
                  <a:gd name="connsiteY694" fmla="*/ 8781 h 10160"/>
                  <a:gd name="connsiteX695" fmla="*/ 2602 w 10000"/>
                  <a:gd name="connsiteY695" fmla="*/ 8737 h 10160"/>
                  <a:gd name="connsiteX696" fmla="*/ 2602 w 10000"/>
                  <a:gd name="connsiteY696" fmla="*/ 8699 h 10160"/>
                  <a:gd name="connsiteX697" fmla="*/ 2590 w 10000"/>
                  <a:gd name="connsiteY697" fmla="*/ 8648 h 10160"/>
                  <a:gd name="connsiteX698" fmla="*/ 2590 w 10000"/>
                  <a:gd name="connsiteY698" fmla="*/ 8598 h 10160"/>
                  <a:gd name="connsiteX699" fmla="*/ 2578 w 10000"/>
                  <a:gd name="connsiteY699" fmla="*/ 8534 h 10160"/>
                  <a:gd name="connsiteX700" fmla="*/ 2572 w 10000"/>
                  <a:gd name="connsiteY700" fmla="*/ 8484 h 10160"/>
                  <a:gd name="connsiteX701" fmla="*/ 2560 w 10000"/>
                  <a:gd name="connsiteY701" fmla="*/ 8433 h 10160"/>
                  <a:gd name="connsiteX702" fmla="*/ 2548 w 10000"/>
                  <a:gd name="connsiteY702" fmla="*/ 8389 h 10160"/>
                  <a:gd name="connsiteX703" fmla="*/ 2536 w 10000"/>
                  <a:gd name="connsiteY703" fmla="*/ 8326 h 10160"/>
                  <a:gd name="connsiteX704" fmla="*/ 2536 w 10000"/>
                  <a:gd name="connsiteY704" fmla="*/ 8275 h 10160"/>
                  <a:gd name="connsiteX705" fmla="*/ 2524 w 10000"/>
                  <a:gd name="connsiteY705" fmla="*/ 8212 h 10160"/>
                  <a:gd name="connsiteX706" fmla="*/ 2512 w 10000"/>
                  <a:gd name="connsiteY706" fmla="*/ 8161 h 10160"/>
                  <a:gd name="connsiteX707" fmla="*/ 2488 w 10000"/>
                  <a:gd name="connsiteY707" fmla="*/ 8092 h 10160"/>
                  <a:gd name="connsiteX708" fmla="*/ 2476 w 10000"/>
                  <a:gd name="connsiteY708" fmla="*/ 8041 h 10160"/>
                  <a:gd name="connsiteX709" fmla="*/ 2464 w 10000"/>
                  <a:gd name="connsiteY709" fmla="*/ 7965 h 10160"/>
                  <a:gd name="connsiteX710" fmla="*/ 2452 w 10000"/>
                  <a:gd name="connsiteY710" fmla="*/ 7915 h 10160"/>
                  <a:gd name="connsiteX711" fmla="*/ 2440 w 10000"/>
                  <a:gd name="connsiteY711" fmla="*/ 7839 h 10160"/>
                  <a:gd name="connsiteX712" fmla="*/ 2428 w 10000"/>
                  <a:gd name="connsiteY712" fmla="*/ 7775 h 10160"/>
                  <a:gd name="connsiteX713" fmla="*/ 2416 w 10000"/>
                  <a:gd name="connsiteY713" fmla="*/ 7706 h 10160"/>
                  <a:gd name="connsiteX714" fmla="*/ 2404 w 10000"/>
                  <a:gd name="connsiteY714" fmla="*/ 7643 h 10160"/>
                  <a:gd name="connsiteX715" fmla="*/ 2380 w 10000"/>
                  <a:gd name="connsiteY715" fmla="*/ 7567 h 10160"/>
                  <a:gd name="connsiteX716" fmla="*/ 2356 w 10000"/>
                  <a:gd name="connsiteY716" fmla="*/ 7503 h 10160"/>
                  <a:gd name="connsiteX717" fmla="*/ 2344 w 10000"/>
                  <a:gd name="connsiteY717" fmla="*/ 7434 h 10160"/>
                  <a:gd name="connsiteX718" fmla="*/ 2333 w 10000"/>
                  <a:gd name="connsiteY718" fmla="*/ 7358 h 10160"/>
                  <a:gd name="connsiteX719" fmla="*/ 2309 w 10000"/>
                  <a:gd name="connsiteY719" fmla="*/ 7282 h 10160"/>
                  <a:gd name="connsiteX720" fmla="*/ 2297 w 10000"/>
                  <a:gd name="connsiteY720" fmla="*/ 7206 h 10160"/>
                  <a:gd name="connsiteX721" fmla="*/ 2273 w 10000"/>
                  <a:gd name="connsiteY721" fmla="*/ 7130 h 10160"/>
                  <a:gd name="connsiteX722" fmla="*/ 2261 w 10000"/>
                  <a:gd name="connsiteY722" fmla="*/ 7061 h 10160"/>
                  <a:gd name="connsiteX723" fmla="*/ 2243 w 10000"/>
                  <a:gd name="connsiteY723" fmla="*/ 6985 h 10160"/>
                  <a:gd name="connsiteX724" fmla="*/ 2219 w 10000"/>
                  <a:gd name="connsiteY724" fmla="*/ 6896 h 10160"/>
                  <a:gd name="connsiteX725" fmla="*/ 2195 w 10000"/>
                  <a:gd name="connsiteY725" fmla="*/ 6820 h 10160"/>
                  <a:gd name="connsiteX726" fmla="*/ 2171 w 10000"/>
                  <a:gd name="connsiteY726" fmla="*/ 6751 h 10160"/>
                  <a:gd name="connsiteX727" fmla="*/ 2147 w 10000"/>
                  <a:gd name="connsiteY727" fmla="*/ 6662 h 10160"/>
                  <a:gd name="connsiteX728" fmla="*/ 2135 w 10000"/>
                  <a:gd name="connsiteY728" fmla="*/ 6586 h 10160"/>
                  <a:gd name="connsiteX729" fmla="*/ 2111 w 10000"/>
                  <a:gd name="connsiteY729" fmla="*/ 6498 h 10160"/>
                  <a:gd name="connsiteX730" fmla="*/ 2087 w 10000"/>
                  <a:gd name="connsiteY730" fmla="*/ 6428 h 10160"/>
                  <a:gd name="connsiteX731" fmla="*/ 2051 w 10000"/>
                  <a:gd name="connsiteY731" fmla="*/ 6327 h 10160"/>
                  <a:gd name="connsiteX732" fmla="*/ 2028 w 10000"/>
                  <a:gd name="connsiteY732" fmla="*/ 6238 h 10160"/>
                  <a:gd name="connsiteX733" fmla="*/ 2004 w 10000"/>
                  <a:gd name="connsiteY733" fmla="*/ 6150 h 10160"/>
                  <a:gd name="connsiteX734" fmla="*/ 1980 w 10000"/>
                  <a:gd name="connsiteY734" fmla="*/ 6068 h 10160"/>
                  <a:gd name="connsiteX735" fmla="*/ 1944 w 10000"/>
                  <a:gd name="connsiteY735" fmla="*/ 5966 h 10160"/>
                  <a:gd name="connsiteX736" fmla="*/ 1926 w 10000"/>
                  <a:gd name="connsiteY736" fmla="*/ 5878 h 10160"/>
                  <a:gd name="connsiteX737" fmla="*/ 1902 w 10000"/>
                  <a:gd name="connsiteY737" fmla="*/ 5783 h 10160"/>
                  <a:gd name="connsiteX738" fmla="*/ 1878 w 10000"/>
                  <a:gd name="connsiteY738" fmla="*/ 5694 h 10160"/>
                  <a:gd name="connsiteX739" fmla="*/ 1854 w 10000"/>
                  <a:gd name="connsiteY739" fmla="*/ 5593 h 10160"/>
                  <a:gd name="connsiteX740" fmla="*/ 1818 w 10000"/>
                  <a:gd name="connsiteY740" fmla="*/ 5492 h 10160"/>
                  <a:gd name="connsiteX741" fmla="*/ 1794 w 10000"/>
                  <a:gd name="connsiteY741" fmla="*/ 5397 h 10160"/>
                  <a:gd name="connsiteX742" fmla="*/ 1770 w 10000"/>
                  <a:gd name="connsiteY742" fmla="*/ 5296 h 10160"/>
                  <a:gd name="connsiteX743" fmla="*/ 1734 w 10000"/>
                  <a:gd name="connsiteY743" fmla="*/ 5195 h 10160"/>
                  <a:gd name="connsiteX744" fmla="*/ 1711 w 10000"/>
                  <a:gd name="connsiteY744" fmla="*/ 5100 h 10160"/>
                  <a:gd name="connsiteX745" fmla="*/ 1675 w 10000"/>
                  <a:gd name="connsiteY745" fmla="*/ 4999 h 10160"/>
                  <a:gd name="connsiteX746" fmla="*/ 1651 w 10000"/>
                  <a:gd name="connsiteY746" fmla="*/ 4898 h 10160"/>
                  <a:gd name="connsiteX747" fmla="*/ 1615 w 10000"/>
                  <a:gd name="connsiteY747" fmla="*/ 4796 h 10160"/>
                  <a:gd name="connsiteX748" fmla="*/ 1597 w 10000"/>
                  <a:gd name="connsiteY748" fmla="*/ 4689 h 10160"/>
                  <a:gd name="connsiteX749" fmla="*/ 1561 w 10000"/>
                  <a:gd name="connsiteY749" fmla="*/ 4588 h 10160"/>
                  <a:gd name="connsiteX750" fmla="*/ 1537 w 10000"/>
                  <a:gd name="connsiteY750" fmla="*/ 4486 h 10160"/>
                  <a:gd name="connsiteX751" fmla="*/ 1501 w 10000"/>
                  <a:gd name="connsiteY751" fmla="*/ 4391 h 10160"/>
                  <a:gd name="connsiteX752" fmla="*/ 1477 w 10000"/>
                  <a:gd name="connsiteY752" fmla="*/ 4278 h 10160"/>
                  <a:gd name="connsiteX753" fmla="*/ 1441 w 10000"/>
                  <a:gd name="connsiteY753" fmla="*/ 4176 h 10160"/>
                  <a:gd name="connsiteX754" fmla="*/ 1417 w 10000"/>
                  <a:gd name="connsiteY754" fmla="*/ 4082 h 10160"/>
                  <a:gd name="connsiteX755" fmla="*/ 1394 w 10000"/>
                  <a:gd name="connsiteY755" fmla="*/ 3980 h 10160"/>
                  <a:gd name="connsiteX756" fmla="*/ 1370 w 10000"/>
                  <a:gd name="connsiteY756" fmla="*/ 3879 h 10160"/>
                  <a:gd name="connsiteX757" fmla="*/ 1334 w 10000"/>
                  <a:gd name="connsiteY757" fmla="*/ 3784 h 10160"/>
                  <a:gd name="connsiteX758" fmla="*/ 1310 w 10000"/>
                  <a:gd name="connsiteY758" fmla="*/ 3683 h 10160"/>
                  <a:gd name="connsiteX759" fmla="*/ 1280 w 10000"/>
                  <a:gd name="connsiteY759" fmla="*/ 3582 h 10160"/>
                  <a:gd name="connsiteX760" fmla="*/ 1256 w 10000"/>
                  <a:gd name="connsiteY760" fmla="*/ 3481 h 10160"/>
                  <a:gd name="connsiteX761" fmla="*/ 1232 w 10000"/>
                  <a:gd name="connsiteY761" fmla="*/ 3398 h 10160"/>
                  <a:gd name="connsiteX762" fmla="*/ 1208 w 10000"/>
                  <a:gd name="connsiteY762" fmla="*/ 3310 h 10160"/>
                  <a:gd name="connsiteX763" fmla="*/ 1172 w 10000"/>
                  <a:gd name="connsiteY763" fmla="*/ 3209 h 10160"/>
                  <a:gd name="connsiteX764" fmla="*/ 1148 w 10000"/>
                  <a:gd name="connsiteY764" fmla="*/ 3114 h 10160"/>
                  <a:gd name="connsiteX765" fmla="*/ 1124 w 10000"/>
                  <a:gd name="connsiteY765" fmla="*/ 3013 h 10160"/>
                  <a:gd name="connsiteX766" fmla="*/ 1100 w 10000"/>
                  <a:gd name="connsiteY766" fmla="*/ 2937 h 10160"/>
                  <a:gd name="connsiteX767" fmla="*/ 1077 w 10000"/>
                  <a:gd name="connsiteY767" fmla="*/ 2836 h 10160"/>
                  <a:gd name="connsiteX768" fmla="*/ 1041 w 10000"/>
                  <a:gd name="connsiteY768" fmla="*/ 2753 h 10160"/>
                  <a:gd name="connsiteX769" fmla="*/ 1029 w 10000"/>
                  <a:gd name="connsiteY769" fmla="*/ 2677 h 10160"/>
                  <a:gd name="connsiteX770" fmla="*/ 1005 w 10000"/>
                  <a:gd name="connsiteY770" fmla="*/ 2601 h 10160"/>
                  <a:gd name="connsiteX771" fmla="*/ 981 w 10000"/>
                  <a:gd name="connsiteY771" fmla="*/ 2526 h 10160"/>
                  <a:gd name="connsiteX772" fmla="*/ 963 w 10000"/>
                  <a:gd name="connsiteY772" fmla="*/ 2443 h 10160"/>
                  <a:gd name="connsiteX773" fmla="*/ 951 w 10000"/>
                  <a:gd name="connsiteY773" fmla="*/ 2367 h 10160"/>
                  <a:gd name="connsiteX774" fmla="*/ 927 w 10000"/>
                  <a:gd name="connsiteY774" fmla="*/ 2304 h 10160"/>
                  <a:gd name="connsiteX775" fmla="*/ 903 w 10000"/>
                  <a:gd name="connsiteY775" fmla="*/ 2228 h 10160"/>
                  <a:gd name="connsiteX776" fmla="*/ 891 w 10000"/>
                  <a:gd name="connsiteY776" fmla="*/ 2165 h 10160"/>
                  <a:gd name="connsiteX777" fmla="*/ 867 w 10000"/>
                  <a:gd name="connsiteY777" fmla="*/ 2108 h 10160"/>
                  <a:gd name="connsiteX778" fmla="*/ 855 w 10000"/>
                  <a:gd name="connsiteY778" fmla="*/ 2045 h 10160"/>
                  <a:gd name="connsiteX779" fmla="*/ 843 w 10000"/>
                  <a:gd name="connsiteY779" fmla="*/ 1982 h 10160"/>
                  <a:gd name="connsiteX780" fmla="*/ 819 w 10000"/>
                  <a:gd name="connsiteY780" fmla="*/ 1918 h 10160"/>
                  <a:gd name="connsiteX781" fmla="*/ 807 w 10000"/>
                  <a:gd name="connsiteY781" fmla="*/ 1868 h 10160"/>
                  <a:gd name="connsiteX782" fmla="*/ 783 w 10000"/>
                  <a:gd name="connsiteY782" fmla="*/ 1830 h 10160"/>
                  <a:gd name="connsiteX783" fmla="*/ 772 w 10000"/>
                  <a:gd name="connsiteY783" fmla="*/ 1786 h 10160"/>
                  <a:gd name="connsiteX784" fmla="*/ 760 w 10000"/>
                  <a:gd name="connsiteY784" fmla="*/ 1748 h 10160"/>
                  <a:gd name="connsiteX785" fmla="*/ 748 w 10000"/>
                  <a:gd name="connsiteY785" fmla="*/ 1710 h 10160"/>
                  <a:gd name="connsiteX786" fmla="*/ 748 w 10000"/>
                  <a:gd name="connsiteY786" fmla="*/ 1672 h 10160"/>
                  <a:gd name="connsiteX787" fmla="*/ 724 w 10000"/>
                  <a:gd name="connsiteY787" fmla="*/ 1608 h 10160"/>
                  <a:gd name="connsiteX788" fmla="*/ 724 w 10000"/>
                  <a:gd name="connsiteY788" fmla="*/ 1570 h 10160"/>
                  <a:gd name="connsiteX789" fmla="*/ 712 w 10000"/>
                  <a:gd name="connsiteY789" fmla="*/ 1545 h 10160"/>
                  <a:gd name="connsiteX790" fmla="*/ 712 w 10000"/>
                  <a:gd name="connsiteY790" fmla="*/ 1533 h 10160"/>
                  <a:gd name="connsiteX791" fmla="*/ 724 w 10000"/>
                  <a:gd name="connsiteY791" fmla="*/ 1533 h 10160"/>
                  <a:gd name="connsiteX792" fmla="*/ 783 w 10000"/>
                  <a:gd name="connsiteY792" fmla="*/ 1520 h 10160"/>
                  <a:gd name="connsiteX793" fmla="*/ 819 w 10000"/>
                  <a:gd name="connsiteY793" fmla="*/ 1507 h 10160"/>
                  <a:gd name="connsiteX794" fmla="*/ 867 w 10000"/>
                  <a:gd name="connsiteY794" fmla="*/ 1507 h 10160"/>
                  <a:gd name="connsiteX795" fmla="*/ 891 w 10000"/>
                  <a:gd name="connsiteY795" fmla="*/ 1495 h 10160"/>
                  <a:gd name="connsiteX796" fmla="*/ 927 w 10000"/>
                  <a:gd name="connsiteY796" fmla="*/ 1495 h 10160"/>
                  <a:gd name="connsiteX797" fmla="*/ 963 w 10000"/>
                  <a:gd name="connsiteY797" fmla="*/ 1495 h 10160"/>
                  <a:gd name="connsiteX798" fmla="*/ 993 w 10000"/>
                  <a:gd name="connsiteY798" fmla="*/ 1495 h 10160"/>
                  <a:gd name="connsiteX799" fmla="*/ 1017 w 10000"/>
                  <a:gd name="connsiteY799" fmla="*/ 1482 h 10160"/>
                  <a:gd name="connsiteX800" fmla="*/ 1053 w 10000"/>
                  <a:gd name="connsiteY800" fmla="*/ 1482 h 10160"/>
                  <a:gd name="connsiteX801" fmla="*/ 1100 w 10000"/>
                  <a:gd name="connsiteY801" fmla="*/ 1476 h 10160"/>
                  <a:gd name="connsiteX802" fmla="*/ 1136 w 10000"/>
                  <a:gd name="connsiteY802" fmla="*/ 1476 h 10160"/>
                  <a:gd name="connsiteX803" fmla="*/ 1172 w 10000"/>
                  <a:gd name="connsiteY803" fmla="*/ 1463 h 10160"/>
                  <a:gd name="connsiteX804" fmla="*/ 1220 w 10000"/>
                  <a:gd name="connsiteY804" fmla="*/ 1463 h 10160"/>
                  <a:gd name="connsiteX805" fmla="*/ 1268 w 10000"/>
                  <a:gd name="connsiteY805" fmla="*/ 1450 h 10160"/>
                  <a:gd name="connsiteX806" fmla="*/ 1310 w 10000"/>
                  <a:gd name="connsiteY806" fmla="*/ 1450 h 10160"/>
                  <a:gd name="connsiteX807" fmla="*/ 1358 w 10000"/>
                  <a:gd name="connsiteY807" fmla="*/ 1438 h 10160"/>
                  <a:gd name="connsiteX808" fmla="*/ 1406 w 10000"/>
                  <a:gd name="connsiteY808" fmla="*/ 1438 h 10160"/>
                  <a:gd name="connsiteX809" fmla="*/ 1465 w 10000"/>
                  <a:gd name="connsiteY809" fmla="*/ 1425 h 10160"/>
                  <a:gd name="connsiteX810" fmla="*/ 1513 w 10000"/>
                  <a:gd name="connsiteY810" fmla="*/ 1425 h 10160"/>
                  <a:gd name="connsiteX811" fmla="*/ 1561 w 10000"/>
                  <a:gd name="connsiteY811" fmla="*/ 1412 h 10160"/>
                  <a:gd name="connsiteX812" fmla="*/ 1615 w 10000"/>
                  <a:gd name="connsiteY812" fmla="*/ 1412 h 10160"/>
                  <a:gd name="connsiteX813" fmla="*/ 1675 w 10000"/>
                  <a:gd name="connsiteY813" fmla="*/ 1400 h 10160"/>
                  <a:gd name="connsiteX814" fmla="*/ 1746 w 10000"/>
                  <a:gd name="connsiteY814" fmla="*/ 1400 h 10160"/>
                  <a:gd name="connsiteX815" fmla="*/ 1794 w 10000"/>
                  <a:gd name="connsiteY815" fmla="*/ 1387 h 10160"/>
                  <a:gd name="connsiteX816" fmla="*/ 1854 w 10000"/>
                  <a:gd name="connsiteY816" fmla="*/ 1374 h 10160"/>
                  <a:gd name="connsiteX817" fmla="*/ 1914 w 10000"/>
                  <a:gd name="connsiteY817" fmla="*/ 1362 h 10160"/>
                  <a:gd name="connsiteX818" fmla="*/ 1980 w 10000"/>
                  <a:gd name="connsiteY818" fmla="*/ 1362 h 10160"/>
                  <a:gd name="connsiteX819" fmla="*/ 2039 w 10000"/>
                  <a:gd name="connsiteY819" fmla="*/ 1349 h 10160"/>
                  <a:gd name="connsiteX820" fmla="*/ 2111 w 10000"/>
                  <a:gd name="connsiteY820" fmla="*/ 1336 h 10160"/>
                  <a:gd name="connsiteX821" fmla="*/ 2171 w 10000"/>
                  <a:gd name="connsiteY821" fmla="*/ 1336 h 10160"/>
                  <a:gd name="connsiteX822" fmla="*/ 2243 w 10000"/>
                  <a:gd name="connsiteY822" fmla="*/ 1324 h 10160"/>
                  <a:gd name="connsiteX823" fmla="*/ 2297 w 10000"/>
                  <a:gd name="connsiteY823" fmla="*/ 1311 h 10160"/>
                  <a:gd name="connsiteX824" fmla="*/ 2368 w 10000"/>
                  <a:gd name="connsiteY824" fmla="*/ 1311 h 10160"/>
                  <a:gd name="connsiteX825" fmla="*/ 2440 w 10000"/>
                  <a:gd name="connsiteY825" fmla="*/ 1299 h 10160"/>
                  <a:gd name="connsiteX826" fmla="*/ 2512 w 10000"/>
                  <a:gd name="connsiteY826" fmla="*/ 1286 h 10160"/>
                  <a:gd name="connsiteX827" fmla="*/ 2578 w 10000"/>
                  <a:gd name="connsiteY827" fmla="*/ 1273 h 10160"/>
                  <a:gd name="connsiteX828" fmla="*/ 2661 w 10000"/>
                  <a:gd name="connsiteY828" fmla="*/ 1261 h 10160"/>
                  <a:gd name="connsiteX829" fmla="*/ 2733 w 10000"/>
                  <a:gd name="connsiteY829" fmla="*/ 1248 h 10160"/>
                  <a:gd name="connsiteX830" fmla="*/ 2805 w 10000"/>
                  <a:gd name="connsiteY830" fmla="*/ 1248 h 10160"/>
                  <a:gd name="connsiteX831" fmla="*/ 2877 w 10000"/>
                  <a:gd name="connsiteY831" fmla="*/ 1235 h 10160"/>
                  <a:gd name="connsiteX832" fmla="*/ 2955 w 10000"/>
                  <a:gd name="connsiteY832" fmla="*/ 1223 h 10160"/>
                  <a:gd name="connsiteX833" fmla="*/ 3026 w 10000"/>
                  <a:gd name="connsiteY833" fmla="*/ 1210 h 10160"/>
                  <a:gd name="connsiteX834" fmla="*/ 3098 w 10000"/>
                  <a:gd name="connsiteY834" fmla="*/ 1197 h 10160"/>
                  <a:gd name="connsiteX835" fmla="*/ 3182 w 10000"/>
                  <a:gd name="connsiteY835" fmla="*/ 1185 h 10160"/>
                  <a:gd name="connsiteX836" fmla="*/ 3248 w 10000"/>
                  <a:gd name="connsiteY836" fmla="*/ 1185 h 10160"/>
                  <a:gd name="connsiteX837" fmla="*/ 3331 w 10000"/>
                  <a:gd name="connsiteY837" fmla="*/ 1172 h 10160"/>
                  <a:gd name="connsiteX838" fmla="*/ 3415 w 10000"/>
                  <a:gd name="connsiteY838" fmla="*/ 1159 h 10160"/>
                  <a:gd name="connsiteX839" fmla="*/ 3487 w 10000"/>
                  <a:gd name="connsiteY839" fmla="*/ 1153 h 10160"/>
                  <a:gd name="connsiteX840" fmla="*/ 3565 w 10000"/>
                  <a:gd name="connsiteY840" fmla="*/ 1153 h 10160"/>
                  <a:gd name="connsiteX841" fmla="*/ 3648 w 10000"/>
                  <a:gd name="connsiteY841" fmla="*/ 1128 h 10160"/>
                  <a:gd name="connsiteX842" fmla="*/ 3732 w 10000"/>
                  <a:gd name="connsiteY842" fmla="*/ 1128 h 10160"/>
                  <a:gd name="connsiteX843" fmla="*/ 3816 w 10000"/>
                  <a:gd name="connsiteY843" fmla="*/ 1115 h 10160"/>
                  <a:gd name="connsiteX844" fmla="*/ 3882 w 10000"/>
                  <a:gd name="connsiteY844" fmla="*/ 1102 h 10160"/>
                  <a:gd name="connsiteX845" fmla="*/ 3965 w 10000"/>
                  <a:gd name="connsiteY845" fmla="*/ 1090 h 10160"/>
                  <a:gd name="connsiteX846" fmla="*/ 4049 w 10000"/>
                  <a:gd name="connsiteY846" fmla="*/ 1090 h 10160"/>
                  <a:gd name="connsiteX847" fmla="*/ 4133 w 10000"/>
                  <a:gd name="connsiteY847" fmla="*/ 1064 h 10160"/>
                  <a:gd name="connsiteX848" fmla="*/ 4211 w 10000"/>
                  <a:gd name="connsiteY848" fmla="*/ 1064 h 10160"/>
                  <a:gd name="connsiteX849" fmla="*/ 4282 w 10000"/>
                  <a:gd name="connsiteY849" fmla="*/ 1039 h 10160"/>
                  <a:gd name="connsiteX850" fmla="*/ 4366 w 10000"/>
                  <a:gd name="connsiteY850" fmla="*/ 1039 h 10160"/>
                  <a:gd name="connsiteX851" fmla="*/ 4450 w 10000"/>
                  <a:gd name="connsiteY851" fmla="*/ 1027 h 10160"/>
                  <a:gd name="connsiteX852" fmla="*/ 4528 w 10000"/>
                  <a:gd name="connsiteY852" fmla="*/ 1014 h 10160"/>
                  <a:gd name="connsiteX853" fmla="*/ 4611 w 10000"/>
                  <a:gd name="connsiteY853" fmla="*/ 1001 h 10160"/>
                  <a:gd name="connsiteX854" fmla="*/ 4695 w 10000"/>
                  <a:gd name="connsiteY854" fmla="*/ 1001 h 10160"/>
                  <a:gd name="connsiteX855" fmla="*/ 4767 w 10000"/>
                  <a:gd name="connsiteY855" fmla="*/ 976 h 10160"/>
                  <a:gd name="connsiteX856" fmla="*/ 4856 w 10000"/>
                  <a:gd name="connsiteY856" fmla="*/ 976 h 10160"/>
                  <a:gd name="connsiteX857" fmla="*/ 4928 w 10000"/>
                  <a:gd name="connsiteY857" fmla="*/ 963 h 10160"/>
                  <a:gd name="connsiteX858" fmla="*/ 5012 w 10000"/>
                  <a:gd name="connsiteY858" fmla="*/ 951 h 10160"/>
                  <a:gd name="connsiteX859" fmla="*/ 5084 w 10000"/>
                  <a:gd name="connsiteY859" fmla="*/ 938 h 10160"/>
                  <a:gd name="connsiteX860" fmla="*/ 5173 w 10000"/>
                  <a:gd name="connsiteY860" fmla="*/ 938 h 10160"/>
                  <a:gd name="connsiteX861" fmla="*/ 5245 w 10000"/>
                  <a:gd name="connsiteY861" fmla="*/ 925 h 10160"/>
                  <a:gd name="connsiteX862" fmla="*/ 5329 w 10000"/>
                  <a:gd name="connsiteY862" fmla="*/ 925 h 10160"/>
                  <a:gd name="connsiteX863" fmla="*/ 5413 w 10000"/>
                  <a:gd name="connsiteY863" fmla="*/ 913 h 10160"/>
                  <a:gd name="connsiteX864" fmla="*/ 5478 w 10000"/>
                  <a:gd name="connsiteY864" fmla="*/ 900 h 10160"/>
                  <a:gd name="connsiteX865" fmla="*/ 5562 w 10000"/>
                  <a:gd name="connsiteY865" fmla="*/ 887 h 10160"/>
                  <a:gd name="connsiteX866" fmla="*/ 5646 w 10000"/>
                  <a:gd name="connsiteY866" fmla="*/ 887 h 10160"/>
                  <a:gd name="connsiteX867" fmla="*/ 5718 w 10000"/>
                  <a:gd name="connsiteY867" fmla="*/ 862 h 10160"/>
                  <a:gd name="connsiteX868" fmla="*/ 5795 w 10000"/>
                  <a:gd name="connsiteY868" fmla="*/ 862 h 10160"/>
                  <a:gd name="connsiteX869" fmla="*/ 5867 w 10000"/>
                  <a:gd name="connsiteY869" fmla="*/ 849 h 10160"/>
                  <a:gd name="connsiteX870" fmla="*/ 5951 w 10000"/>
                  <a:gd name="connsiteY870" fmla="*/ 849 h 10160"/>
                  <a:gd name="connsiteX871" fmla="*/ 6023 w 10000"/>
                  <a:gd name="connsiteY871" fmla="*/ 837 h 10160"/>
                  <a:gd name="connsiteX872" fmla="*/ 6089 w 10000"/>
                  <a:gd name="connsiteY872" fmla="*/ 837 h 10160"/>
                  <a:gd name="connsiteX873" fmla="*/ 6172 w 10000"/>
                  <a:gd name="connsiteY873" fmla="*/ 824 h 10160"/>
                  <a:gd name="connsiteX874" fmla="*/ 6244 w 10000"/>
                  <a:gd name="connsiteY874" fmla="*/ 824 h 10160"/>
                  <a:gd name="connsiteX875" fmla="*/ 6316 w 10000"/>
                  <a:gd name="connsiteY875" fmla="*/ 818 h 10160"/>
                  <a:gd name="connsiteX876" fmla="*/ 6388 w 10000"/>
                  <a:gd name="connsiteY876" fmla="*/ 818 h 10160"/>
                  <a:gd name="connsiteX877" fmla="*/ 6453 w 10000"/>
                  <a:gd name="connsiteY877" fmla="*/ 805 h 10160"/>
                  <a:gd name="connsiteX878" fmla="*/ 6525 w 10000"/>
                  <a:gd name="connsiteY878" fmla="*/ 805 h 10160"/>
                  <a:gd name="connsiteX879" fmla="*/ 6585 w 10000"/>
                  <a:gd name="connsiteY879" fmla="*/ 793 h 10160"/>
                  <a:gd name="connsiteX880" fmla="*/ 6645 w 10000"/>
                  <a:gd name="connsiteY880" fmla="*/ 793 h 10160"/>
                  <a:gd name="connsiteX881" fmla="*/ 6711 w 10000"/>
                  <a:gd name="connsiteY881" fmla="*/ 780 h 10160"/>
                  <a:gd name="connsiteX882" fmla="*/ 6770 w 10000"/>
                  <a:gd name="connsiteY882" fmla="*/ 780 h 10160"/>
                  <a:gd name="connsiteX883" fmla="*/ 6830 w 10000"/>
                  <a:gd name="connsiteY883" fmla="*/ 780 h 10160"/>
                  <a:gd name="connsiteX884" fmla="*/ 6890 w 10000"/>
                  <a:gd name="connsiteY884" fmla="*/ 767 h 10160"/>
                  <a:gd name="connsiteX885" fmla="*/ 6938 w 10000"/>
                  <a:gd name="connsiteY885" fmla="*/ 767 h 10160"/>
                  <a:gd name="connsiteX886" fmla="*/ 7010 w 10000"/>
                  <a:gd name="connsiteY886" fmla="*/ 767 h 10160"/>
                  <a:gd name="connsiteX887" fmla="*/ 7051 w 10000"/>
                  <a:gd name="connsiteY887" fmla="*/ 755 h 10160"/>
                  <a:gd name="connsiteX888" fmla="*/ 7111 w 10000"/>
                  <a:gd name="connsiteY888" fmla="*/ 755 h 10160"/>
                  <a:gd name="connsiteX889" fmla="*/ 7159 w 10000"/>
                  <a:gd name="connsiteY889" fmla="*/ 755 h 10160"/>
                  <a:gd name="connsiteX890" fmla="*/ 7207 w 10000"/>
                  <a:gd name="connsiteY890" fmla="*/ 755 h 10160"/>
                  <a:gd name="connsiteX891" fmla="*/ 7255 w 10000"/>
                  <a:gd name="connsiteY891" fmla="*/ 742 h 10160"/>
                  <a:gd name="connsiteX892" fmla="*/ 7303 w 10000"/>
                  <a:gd name="connsiteY892" fmla="*/ 742 h 10160"/>
                  <a:gd name="connsiteX893" fmla="*/ 7344 w 10000"/>
                  <a:gd name="connsiteY893" fmla="*/ 742 h 10160"/>
                  <a:gd name="connsiteX894" fmla="*/ 7392 w 10000"/>
                  <a:gd name="connsiteY894" fmla="*/ 742 h 10160"/>
                  <a:gd name="connsiteX895" fmla="*/ 7416 w 10000"/>
                  <a:gd name="connsiteY895" fmla="*/ 729 h 10160"/>
                  <a:gd name="connsiteX896" fmla="*/ 7452 w 10000"/>
                  <a:gd name="connsiteY896" fmla="*/ 729 h 10160"/>
                  <a:gd name="connsiteX897" fmla="*/ 7500 w 10000"/>
                  <a:gd name="connsiteY897" fmla="*/ 717 h 10160"/>
                  <a:gd name="connsiteX898" fmla="*/ 7536 w 10000"/>
                  <a:gd name="connsiteY898" fmla="*/ 717 h 10160"/>
                  <a:gd name="connsiteX899" fmla="*/ 7596 w 10000"/>
                  <a:gd name="connsiteY899" fmla="*/ 717 h 10160"/>
                  <a:gd name="connsiteX900" fmla="*/ 7644 w 10000"/>
                  <a:gd name="connsiteY900" fmla="*/ 717 h 10160"/>
                  <a:gd name="connsiteX901" fmla="*/ 7673 w 10000"/>
                  <a:gd name="connsiteY901" fmla="*/ 717 h 10160"/>
                  <a:gd name="connsiteX902" fmla="*/ 7697 w 10000"/>
                  <a:gd name="connsiteY902" fmla="*/ 717 h 10160"/>
                  <a:gd name="connsiteX903" fmla="*/ 7721 w 10000"/>
                  <a:gd name="connsiteY903" fmla="*/ 717 h 10160"/>
                  <a:gd name="connsiteX904" fmla="*/ 7733 w 10000"/>
                  <a:gd name="connsiteY904" fmla="*/ 717 h 10160"/>
                  <a:gd name="connsiteX905" fmla="*/ 7738 w 10000"/>
                  <a:gd name="connsiteY905" fmla="*/ 738 h 10160"/>
                  <a:gd name="connsiteX0" fmla="*/ 7738 w 10000"/>
                  <a:gd name="connsiteY0" fmla="*/ 719 h 10141"/>
                  <a:gd name="connsiteX1" fmla="*/ 8122 w 10000"/>
                  <a:gd name="connsiteY1" fmla="*/ 141 h 10141"/>
                  <a:gd name="connsiteX2" fmla="*/ 8110 w 10000"/>
                  <a:gd name="connsiteY2" fmla="*/ 141 h 10141"/>
                  <a:gd name="connsiteX3" fmla="*/ 8062 w 10000"/>
                  <a:gd name="connsiteY3" fmla="*/ 141 h 10141"/>
                  <a:gd name="connsiteX4" fmla="*/ 8014 w 10000"/>
                  <a:gd name="connsiteY4" fmla="*/ 147 h 10141"/>
                  <a:gd name="connsiteX5" fmla="*/ 7978 w 10000"/>
                  <a:gd name="connsiteY5" fmla="*/ 147 h 10141"/>
                  <a:gd name="connsiteX6" fmla="*/ 7949 w 10000"/>
                  <a:gd name="connsiteY6" fmla="*/ 147 h 10141"/>
                  <a:gd name="connsiteX7" fmla="*/ 7913 w 10000"/>
                  <a:gd name="connsiteY7" fmla="*/ 147 h 10141"/>
                  <a:gd name="connsiteX8" fmla="*/ 7889 w 10000"/>
                  <a:gd name="connsiteY8" fmla="*/ 160 h 10141"/>
                  <a:gd name="connsiteX9" fmla="*/ 7841 w 10000"/>
                  <a:gd name="connsiteY9" fmla="*/ 160 h 10141"/>
                  <a:gd name="connsiteX10" fmla="*/ 7793 w 10000"/>
                  <a:gd name="connsiteY10" fmla="*/ 173 h 10141"/>
                  <a:gd name="connsiteX11" fmla="*/ 7745 w 10000"/>
                  <a:gd name="connsiteY11" fmla="*/ 173 h 10141"/>
                  <a:gd name="connsiteX12" fmla="*/ 7697 w 10000"/>
                  <a:gd name="connsiteY12" fmla="*/ 185 h 10141"/>
                  <a:gd name="connsiteX13" fmla="*/ 7656 w 10000"/>
                  <a:gd name="connsiteY13" fmla="*/ 185 h 10141"/>
                  <a:gd name="connsiteX14" fmla="*/ 7596 w 10000"/>
                  <a:gd name="connsiteY14" fmla="*/ 185 h 10141"/>
                  <a:gd name="connsiteX15" fmla="*/ 7536 w 10000"/>
                  <a:gd name="connsiteY15" fmla="*/ 198 h 10141"/>
                  <a:gd name="connsiteX16" fmla="*/ 7476 w 10000"/>
                  <a:gd name="connsiteY16" fmla="*/ 198 h 10141"/>
                  <a:gd name="connsiteX17" fmla="*/ 7404 w 10000"/>
                  <a:gd name="connsiteY17" fmla="*/ 198 h 10141"/>
                  <a:gd name="connsiteX18" fmla="*/ 7344 w 10000"/>
                  <a:gd name="connsiteY18" fmla="*/ 211 h 10141"/>
                  <a:gd name="connsiteX19" fmla="*/ 7291 w 10000"/>
                  <a:gd name="connsiteY19" fmla="*/ 211 h 10141"/>
                  <a:gd name="connsiteX20" fmla="*/ 7231 w 10000"/>
                  <a:gd name="connsiteY20" fmla="*/ 223 h 10141"/>
                  <a:gd name="connsiteX21" fmla="*/ 7147 w 10000"/>
                  <a:gd name="connsiteY21" fmla="*/ 223 h 10141"/>
                  <a:gd name="connsiteX22" fmla="*/ 7075 w 10000"/>
                  <a:gd name="connsiteY22" fmla="*/ 236 h 10141"/>
                  <a:gd name="connsiteX23" fmla="*/ 7010 w 10000"/>
                  <a:gd name="connsiteY23" fmla="*/ 236 h 10141"/>
                  <a:gd name="connsiteX24" fmla="*/ 6926 w 10000"/>
                  <a:gd name="connsiteY24" fmla="*/ 249 h 10141"/>
                  <a:gd name="connsiteX25" fmla="*/ 6854 w 10000"/>
                  <a:gd name="connsiteY25" fmla="*/ 261 h 10141"/>
                  <a:gd name="connsiteX26" fmla="*/ 6770 w 10000"/>
                  <a:gd name="connsiteY26" fmla="*/ 274 h 10141"/>
                  <a:gd name="connsiteX27" fmla="*/ 6705 w 10000"/>
                  <a:gd name="connsiteY27" fmla="*/ 274 h 10141"/>
                  <a:gd name="connsiteX28" fmla="*/ 6621 w 10000"/>
                  <a:gd name="connsiteY28" fmla="*/ 286 h 10141"/>
                  <a:gd name="connsiteX29" fmla="*/ 6537 w 10000"/>
                  <a:gd name="connsiteY29" fmla="*/ 286 h 10141"/>
                  <a:gd name="connsiteX30" fmla="*/ 6453 w 10000"/>
                  <a:gd name="connsiteY30" fmla="*/ 299 h 10141"/>
                  <a:gd name="connsiteX31" fmla="*/ 6364 w 10000"/>
                  <a:gd name="connsiteY31" fmla="*/ 312 h 10141"/>
                  <a:gd name="connsiteX32" fmla="*/ 6280 w 10000"/>
                  <a:gd name="connsiteY32" fmla="*/ 324 h 10141"/>
                  <a:gd name="connsiteX33" fmla="*/ 6184 w 10000"/>
                  <a:gd name="connsiteY33" fmla="*/ 337 h 10141"/>
                  <a:gd name="connsiteX34" fmla="*/ 6100 w 10000"/>
                  <a:gd name="connsiteY34" fmla="*/ 350 h 10141"/>
                  <a:gd name="connsiteX35" fmla="*/ 6011 w 10000"/>
                  <a:gd name="connsiteY35" fmla="*/ 350 h 10141"/>
                  <a:gd name="connsiteX36" fmla="*/ 5927 w 10000"/>
                  <a:gd name="connsiteY36" fmla="*/ 362 h 10141"/>
                  <a:gd name="connsiteX37" fmla="*/ 5831 w 10000"/>
                  <a:gd name="connsiteY37" fmla="*/ 375 h 10141"/>
                  <a:gd name="connsiteX38" fmla="*/ 5742 w 10000"/>
                  <a:gd name="connsiteY38" fmla="*/ 388 h 10141"/>
                  <a:gd name="connsiteX39" fmla="*/ 5658 w 10000"/>
                  <a:gd name="connsiteY39" fmla="*/ 388 h 10141"/>
                  <a:gd name="connsiteX40" fmla="*/ 5562 w 10000"/>
                  <a:gd name="connsiteY40" fmla="*/ 400 h 10141"/>
                  <a:gd name="connsiteX41" fmla="*/ 5467 w 10000"/>
                  <a:gd name="connsiteY41" fmla="*/ 413 h 10141"/>
                  <a:gd name="connsiteX42" fmla="*/ 5377 w 10000"/>
                  <a:gd name="connsiteY42" fmla="*/ 426 h 10141"/>
                  <a:gd name="connsiteX43" fmla="*/ 5281 w 10000"/>
                  <a:gd name="connsiteY43" fmla="*/ 426 h 10141"/>
                  <a:gd name="connsiteX44" fmla="*/ 5185 w 10000"/>
                  <a:gd name="connsiteY44" fmla="*/ 451 h 10141"/>
                  <a:gd name="connsiteX45" fmla="*/ 5096 w 10000"/>
                  <a:gd name="connsiteY45" fmla="*/ 464 h 10141"/>
                  <a:gd name="connsiteX46" fmla="*/ 5000 w 10000"/>
                  <a:gd name="connsiteY46" fmla="*/ 470 h 10141"/>
                  <a:gd name="connsiteX47" fmla="*/ 4904 w 10000"/>
                  <a:gd name="connsiteY47" fmla="*/ 470 h 10141"/>
                  <a:gd name="connsiteX48" fmla="*/ 4809 w 10000"/>
                  <a:gd name="connsiteY48" fmla="*/ 483 h 10141"/>
                  <a:gd name="connsiteX49" fmla="*/ 4719 w 10000"/>
                  <a:gd name="connsiteY49" fmla="*/ 495 h 10141"/>
                  <a:gd name="connsiteX50" fmla="*/ 4623 w 10000"/>
                  <a:gd name="connsiteY50" fmla="*/ 508 h 10141"/>
                  <a:gd name="connsiteX51" fmla="*/ 4528 w 10000"/>
                  <a:gd name="connsiteY51" fmla="*/ 521 h 10141"/>
                  <a:gd name="connsiteX52" fmla="*/ 4438 w 10000"/>
                  <a:gd name="connsiteY52" fmla="*/ 533 h 10141"/>
                  <a:gd name="connsiteX53" fmla="*/ 4354 w 10000"/>
                  <a:gd name="connsiteY53" fmla="*/ 546 h 10141"/>
                  <a:gd name="connsiteX54" fmla="*/ 4258 w 10000"/>
                  <a:gd name="connsiteY54" fmla="*/ 558 h 10141"/>
                  <a:gd name="connsiteX55" fmla="*/ 4163 w 10000"/>
                  <a:gd name="connsiteY55" fmla="*/ 571 h 10141"/>
                  <a:gd name="connsiteX56" fmla="*/ 4073 w 10000"/>
                  <a:gd name="connsiteY56" fmla="*/ 584 h 10141"/>
                  <a:gd name="connsiteX57" fmla="*/ 3977 w 10000"/>
                  <a:gd name="connsiteY57" fmla="*/ 596 h 10141"/>
                  <a:gd name="connsiteX58" fmla="*/ 3882 w 10000"/>
                  <a:gd name="connsiteY58" fmla="*/ 609 h 10141"/>
                  <a:gd name="connsiteX59" fmla="*/ 3804 w 10000"/>
                  <a:gd name="connsiteY59" fmla="*/ 622 h 10141"/>
                  <a:gd name="connsiteX60" fmla="*/ 3720 w 10000"/>
                  <a:gd name="connsiteY60" fmla="*/ 634 h 10141"/>
                  <a:gd name="connsiteX61" fmla="*/ 3624 w 10000"/>
                  <a:gd name="connsiteY61" fmla="*/ 647 h 10141"/>
                  <a:gd name="connsiteX62" fmla="*/ 3541 w 10000"/>
                  <a:gd name="connsiteY62" fmla="*/ 660 h 10141"/>
                  <a:gd name="connsiteX63" fmla="*/ 3463 w 10000"/>
                  <a:gd name="connsiteY63" fmla="*/ 672 h 10141"/>
                  <a:gd name="connsiteX64" fmla="*/ 3367 w 10000"/>
                  <a:gd name="connsiteY64" fmla="*/ 685 h 10141"/>
                  <a:gd name="connsiteX65" fmla="*/ 3283 w 10000"/>
                  <a:gd name="connsiteY65" fmla="*/ 685 h 10141"/>
                  <a:gd name="connsiteX66" fmla="*/ 3194 w 10000"/>
                  <a:gd name="connsiteY66" fmla="*/ 698 h 10141"/>
                  <a:gd name="connsiteX67" fmla="*/ 3110 w 10000"/>
                  <a:gd name="connsiteY67" fmla="*/ 723 h 10141"/>
                  <a:gd name="connsiteX68" fmla="*/ 3014 w 10000"/>
                  <a:gd name="connsiteY68" fmla="*/ 736 h 10141"/>
                  <a:gd name="connsiteX69" fmla="*/ 2931 w 10000"/>
                  <a:gd name="connsiteY69" fmla="*/ 736 h 10141"/>
                  <a:gd name="connsiteX70" fmla="*/ 2853 w 10000"/>
                  <a:gd name="connsiteY70" fmla="*/ 748 h 10141"/>
                  <a:gd name="connsiteX71" fmla="*/ 2757 w 10000"/>
                  <a:gd name="connsiteY71" fmla="*/ 761 h 10141"/>
                  <a:gd name="connsiteX72" fmla="*/ 2673 w 10000"/>
                  <a:gd name="connsiteY72" fmla="*/ 774 h 10141"/>
                  <a:gd name="connsiteX73" fmla="*/ 2590 w 10000"/>
                  <a:gd name="connsiteY73" fmla="*/ 786 h 10141"/>
                  <a:gd name="connsiteX74" fmla="*/ 2512 w 10000"/>
                  <a:gd name="connsiteY74" fmla="*/ 799 h 10141"/>
                  <a:gd name="connsiteX75" fmla="*/ 2428 w 10000"/>
                  <a:gd name="connsiteY75" fmla="*/ 805 h 10141"/>
                  <a:gd name="connsiteX76" fmla="*/ 2344 w 10000"/>
                  <a:gd name="connsiteY76" fmla="*/ 818 h 10141"/>
                  <a:gd name="connsiteX77" fmla="*/ 2261 w 10000"/>
                  <a:gd name="connsiteY77" fmla="*/ 830 h 10141"/>
                  <a:gd name="connsiteX78" fmla="*/ 2183 w 10000"/>
                  <a:gd name="connsiteY78" fmla="*/ 843 h 10141"/>
                  <a:gd name="connsiteX79" fmla="*/ 2099 w 10000"/>
                  <a:gd name="connsiteY79" fmla="*/ 843 h 10141"/>
                  <a:gd name="connsiteX80" fmla="*/ 2028 w 10000"/>
                  <a:gd name="connsiteY80" fmla="*/ 868 h 10141"/>
                  <a:gd name="connsiteX81" fmla="*/ 1944 w 10000"/>
                  <a:gd name="connsiteY81" fmla="*/ 881 h 10141"/>
                  <a:gd name="connsiteX82" fmla="*/ 1866 w 10000"/>
                  <a:gd name="connsiteY82" fmla="*/ 894 h 10141"/>
                  <a:gd name="connsiteX83" fmla="*/ 1794 w 10000"/>
                  <a:gd name="connsiteY83" fmla="*/ 894 h 10141"/>
                  <a:gd name="connsiteX84" fmla="*/ 1722 w 10000"/>
                  <a:gd name="connsiteY84" fmla="*/ 919 h 10141"/>
                  <a:gd name="connsiteX85" fmla="*/ 1639 w 10000"/>
                  <a:gd name="connsiteY85" fmla="*/ 919 h 10141"/>
                  <a:gd name="connsiteX86" fmla="*/ 1573 w 10000"/>
                  <a:gd name="connsiteY86" fmla="*/ 932 h 10141"/>
                  <a:gd name="connsiteX87" fmla="*/ 1501 w 10000"/>
                  <a:gd name="connsiteY87" fmla="*/ 944 h 10141"/>
                  <a:gd name="connsiteX88" fmla="*/ 1429 w 10000"/>
                  <a:gd name="connsiteY88" fmla="*/ 957 h 10141"/>
                  <a:gd name="connsiteX89" fmla="*/ 1358 w 10000"/>
                  <a:gd name="connsiteY89" fmla="*/ 957 h 10141"/>
                  <a:gd name="connsiteX90" fmla="*/ 1292 w 10000"/>
                  <a:gd name="connsiteY90" fmla="*/ 982 h 10141"/>
                  <a:gd name="connsiteX91" fmla="*/ 1232 w 10000"/>
                  <a:gd name="connsiteY91" fmla="*/ 995 h 10141"/>
                  <a:gd name="connsiteX92" fmla="*/ 1160 w 10000"/>
                  <a:gd name="connsiteY92" fmla="*/ 1008 h 10141"/>
                  <a:gd name="connsiteX93" fmla="*/ 1089 w 10000"/>
                  <a:gd name="connsiteY93" fmla="*/ 1008 h 10141"/>
                  <a:gd name="connsiteX94" fmla="*/ 1029 w 10000"/>
                  <a:gd name="connsiteY94" fmla="*/ 1020 h 10141"/>
                  <a:gd name="connsiteX95" fmla="*/ 963 w 10000"/>
                  <a:gd name="connsiteY95" fmla="*/ 1020 h 10141"/>
                  <a:gd name="connsiteX96" fmla="*/ 903 w 10000"/>
                  <a:gd name="connsiteY96" fmla="*/ 1033 h 10141"/>
                  <a:gd name="connsiteX97" fmla="*/ 843 w 10000"/>
                  <a:gd name="connsiteY97" fmla="*/ 1033 h 10141"/>
                  <a:gd name="connsiteX98" fmla="*/ 783 w 10000"/>
                  <a:gd name="connsiteY98" fmla="*/ 1045 h 10141"/>
                  <a:gd name="connsiteX99" fmla="*/ 736 w 10000"/>
                  <a:gd name="connsiteY99" fmla="*/ 1058 h 10141"/>
                  <a:gd name="connsiteX100" fmla="*/ 688 w 10000"/>
                  <a:gd name="connsiteY100" fmla="*/ 1071 h 10141"/>
                  <a:gd name="connsiteX101" fmla="*/ 634 w 10000"/>
                  <a:gd name="connsiteY101" fmla="*/ 1071 h 10141"/>
                  <a:gd name="connsiteX102" fmla="*/ 574 w 10000"/>
                  <a:gd name="connsiteY102" fmla="*/ 1083 h 10141"/>
                  <a:gd name="connsiteX103" fmla="*/ 526 w 10000"/>
                  <a:gd name="connsiteY103" fmla="*/ 1083 h 10141"/>
                  <a:gd name="connsiteX104" fmla="*/ 478 w 10000"/>
                  <a:gd name="connsiteY104" fmla="*/ 1096 h 10141"/>
                  <a:gd name="connsiteX105" fmla="*/ 431 w 10000"/>
                  <a:gd name="connsiteY105" fmla="*/ 1096 h 10141"/>
                  <a:gd name="connsiteX106" fmla="*/ 383 w 10000"/>
                  <a:gd name="connsiteY106" fmla="*/ 1109 h 10141"/>
                  <a:gd name="connsiteX107" fmla="*/ 347 w 10000"/>
                  <a:gd name="connsiteY107" fmla="*/ 1109 h 10141"/>
                  <a:gd name="connsiteX108" fmla="*/ 317 w 10000"/>
                  <a:gd name="connsiteY108" fmla="*/ 1121 h 10141"/>
                  <a:gd name="connsiteX109" fmla="*/ 281 w 10000"/>
                  <a:gd name="connsiteY109" fmla="*/ 1121 h 10141"/>
                  <a:gd name="connsiteX110" fmla="*/ 233 w 10000"/>
                  <a:gd name="connsiteY110" fmla="*/ 1134 h 10141"/>
                  <a:gd name="connsiteX111" fmla="*/ 209 w 10000"/>
                  <a:gd name="connsiteY111" fmla="*/ 1134 h 10141"/>
                  <a:gd name="connsiteX112" fmla="*/ 173 w 10000"/>
                  <a:gd name="connsiteY112" fmla="*/ 1134 h 10141"/>
                  <a:gd name="connsiteX113" fmla="*/ 114 w 10000"/>
                  <a:gd name="connsiteY113" fmla="*/ 1140 h 10141"/>
                  <a:gd name="connsiteX114" fmla="*/ 78 w 10000"/>
                  <a:gd name="connsiteY114" fmla="*/ 1153 h 10141"/>
                  <a:gd name="connsiteX115" fmla="*/ 42 w 10000"/>
                  <a:gd name="connsiteY115" fmla="*/ 1153 h 10141"/>
                  <a:gd name="connsiteX116" fmla="*/ 24 w 10000"/>
                  <a:gd name="connsiteY116" fmla="*/ 1166 h 10141"/>
                  <a:gd name="connsiteX117" fmla="*/ 0 w 10000"/>
                  <a:gd name="connsiteY117" fmla="*/ 1166 h 10141"/>
                  <a:gd name="connsiteX118" fmla="*/ 0 w 10000"/>
                  <a:gd name="connsiteY118" fmla="*/ 1166 h 10141"/>
                  <a:gd name="connsiteX119" fmla="*/ 0 w 10000"/>
                  <a:gd name="connsiteY119" fmla="*/ 1178 h 10141"/>
                  <a:gd name="connsiteX120" fmla="*/ 12 w 10000"/>
                  <a:gd name="connsiteY120" fmla="*/ 1204 h 10141"/>
                  <a:gd name="connsiteX121" fmla="*/ 12 w 10000"/>
                  <a:gd name="connsiteY121" fmla="*/ 1229 h 10141"/>
                  <a:gd name="connsiteX122" fmla="*/ 24 w 10000"/>
                  <a:gd name="connsiteY122" fmla="*/ 1254 h 10141"/>
                  <a:gd name="connsiteX123" fmla="*/ 30 w 10000"/>
                  <a:gd name="connsiteY123" fmla="*/ 1292 h 10141"/>
                  <a:gd name="connsiteX124" fmla="*/ 42 w 10000"/>
                  <a:gd name="connsiteY124" fmla="*/ 1330 h 10141"/>
                  <a:gd name="connsiteX125" fmla="*/ 54 w 10000"/>
                  <a:gd name="connsiteY125" fmla="*/ 1355 h 10141"/>
                  <a:gd name="connsiteX126" fmla="*/ 66 w 10000"/>
                  <a:gd name="connsiteY126" fmla="*/ 1406 h 10141"/>
                  <a:gd name="connsiteX127" fmla="*/ 78 w 10000"/>
                  <a:gd name="connsiteY127" fmla="*/ 1457 h 10141"/>
                  <a:gd name="connsiteX128" fmla="*/ 90 w 10000"/>
                  <a:gd name="connsiteY128" fmla="*/ 1501 h 10141"/>
                  <a:gd name="connsiteX129" fmla="*/ 102 w 10000"/>
                  <a:gd name="connsiteY129" fmla="*/ 1564 h 10141"/>
                  <a:gd name="connsiteX130" fmla="*/ 126 w 10000"/>
                  <a:gd name="connsiteY130" fmla="*/ 1627 h 10141"/>
                  <a:gd name="connsiteX131" fmla="*/ 150 w 10000"/>
                  <a:gd name="connsiteY131" fmla="*/ 1691 h 10141"/>
                  <a:gd name="connsiteX132" fmla="*/ 173 w 10000"/>
                  <a:gd name="connsiteY132" fmla="*/ 1767 h 10141"/>
                  <a:gd name="connsiteX133" fmla="*/ 185 w 10000"/>
                  <a:gd name="connsiteY133" fmla="*/ 1823 h 10141"/>
                  <a:gd name="connsiteX134" fmla="*/ 209 w 10000"/>
                  <a:gd name="connsiteY134" fmla="*/ 1899 h 10141"/>
                  <a:gd name="connsiteX135" fmla="*/ 221 w 10000"/>
                  <a:gd name="connsiteY135" fmla="*/ 1975 h 10141"/>
                  <a:gd name="connsiteX136" fmla="*/ 245 w 10000"/>
                  <a:gd name="connsiteY136" fmla="*/ 2064 h 10141"/>
                  <a:gd name="connsiteX137" fmla="*/ 269 w 10000"/>
                  <a:gd name="connsiteY137" fmla="*/ 2133 h 10141"/>
                  <a:gd name="connsiteX138" fmla="*/ 305 w 10000"/>
                  <a:gd name="connsiteY138" fmla="*/ 2235 h 10141"/>
                  <a:gd name="connsiteX139" fmla="*/ 329 w 10000"/>
                  <a:gd name="connsiteY139" fmla="*/ 2311 h 10141"/>
                  <a:gd name="connsiteX140" fmla="*/ 347 w 10000"/>
                  <a:gd name="connsiteY140" fmla="*/ 2412 h 10141"/>
                  <a:gd name="connsiteX141" fmla="*/ 371 w 10000"/>
                  <a:gd name="connsiteY141" fmla="*/ 2507 h 10141"/>
                  <a:gd name="connsiteX142" fmla="*/ 395 w 10000"/>
                  <a:gd name="connsiteY142" fmla="*/ 2608 h 10141"/>
                  <a:gd name="connsiteX143" fmla="*/ 431 w 10000"/>
                  <a:gd name="connsiteY143" fmla="*/ 2696 h 10141"/>
                  <a:gd name="connsiteX144" fmla="*/ 455 w 10000"/>
                  <a:gd name="connsiteY144" fmla="*/ 2791 h 10141"/>
                  <a:gd name="connsiteX145" fmla="*/ 490 w 10000"/>
                  <a:gd name="connsiteY145" fmla="*/ 2892 h 10141"/>
                  <a:gd name="connsiteX146" fmla="*/ 514 w 10000"/>
                  <a:gd name="connsiteY146" fmla="*/ 3006 h 10141"/>
                  <a:gd name="connsiteX147" fmla="*/ 550 w 10000"/>
                  <a:gd name="connsiteY147" fmla="*/ 3107 h 10141"/>
                  <a:gd name="connsiteX148" fmla="*/ 586 w 10000"/>
                  <a:gd name="connsiteY148" fmla="*/ 3228 h 10141"/>
                  <a:gd name="connsiteX149" fmla="*/ 610 w 10000"/>
                  <a:gd name="connsiteY149" fmla="*/ 3329 h 10141"/>
                  <a:gd name="connsiteX150" fmla="*/ 646 w 10000"/>
                  <a:gd name="connsiteY150" fmla="*/ 3443 h 10141"/>
                  <a:gd name="connsiteX151" fmla="*/ 676 w 10000"/>
                  <a:gd name="connsiteY151" fmla="*/ 3538 h 10141"/>
                  <a:gd name="connsiteX152" fmla="*/ 712 w 10000"/>
                  <a:gd name="connsiteY152" fmla="*/ 3664 h 10141"/>
                  <a:gd name="connsiteX153" fmla="*/ 736 w 10000"/>
                  <a:gd name="connsiteY153" fmla="*/ 3778 h 10141"/>
                  <a:gd name="connsiteX154" fmla="*/ 772 w 10000"/>
                  <a:gd name="connsiteY154" fmla="*/ 3885 h 10141"/>
                  <a:gd name="connsiteX155" fmla="*/ 807 w 10000"/>
                  <a:gd name="connsiteY155" fmla="*/ 4012 h 10141"/>
                  <a:gd name="connsiteX156" fmla="*/ 843 w 10000"/>
                  <a:gd name="connsiteY156" fmla="*/ 4119 h 10141"/>
                  <a:gd name="connsiteX157" fmla="*/ 867 w 10000"/>
                  <a:gd name="connsiteY157" fmla="*/ 4233 h 10141"/>
                  <a:gd name="connsiteX158" fmla="*/ 903 w 10000"/>
                  <a:gd name="connsiteY158" fmla="*/ 4360 h 10141"/>
                  <a:gd name="connsiteX159" fmla="*/ 927 w 10000"/>
                  <a:gd name="connsiteY159" fmla="*/ 4467 h 10141"/>
                  <a:gd name="connsiteX160" fmla="*/ 975 w 10000"/>
                  <a:gd name="connsiteY160" fmla="*/ 4581 h 10141"/>
                  <a:gd name="connsiteX161" fmla="*/ 993 w 10000"/>
                  <a:gd name="connsiteY161" fmla="*/ 4708 h 10141"/>
                  <a:gd name="connsiteX162" fmla="*/ 1029 w 10000"/>
                  <a:gd name="connsiteY162" fmla="*/ 4815 h 10141"/>
                  <a:gd name="connsiteX163" fmla="*/ 1065 w 10000"/>
                  <a:gd name="connsiteY163" fmla="*/ 4942 h 10141"/>
                  <a:gd name="connsiteX164" fmla="*/ 1100 w 10000"/>
                  <a:gd name="connsiteY164" fmla="*/ 5068 h 10141"/>
                  <a:gd name="connsiteX165" fmla="*/ 1136 w 10000"/>
                  <a:gd name="connsiteY165" fmla="*/ 5176 h 10141"/>
                  <a:gd name="connsiteX166" fmla="*/ 1160 w 10000"/>
                  <a:gd name="connsiteY166" fmla="*/ 5290 h 10141"/>
                  <a:gd name="connsiteX167" fmla="*/ 1196 w 10000"/>
                  <a:gd name="connsiteY167" fmla="*/ 5403 h 10141"/>
                  <a:gd name="connsiteX168" fmla="*/ 1232 w 10000"/>
                  <a:gd name="connsiteY168" fmla="*/ 5511 h 10141"/>
                  <a:gd name="connsiteX169" fmla="*/ 1256 w 10000"/>
                  <a:gd name="connsiteY169" fmla="*/ 5625 h 10141"/>
                  <a:gd name="connsiteX170" fmla="*/ 1292 w 10000"/>
                  <a:gd name="connsiteY170" fmla="*/ 5739 h 10141"/>
                  <a:gd name="connsiteX171" fmla="*/ 1322 w 10000"/>
                  <a:gd name="connsiteY171" fmla="*/ 5846 h 10141"/>
                  <a:gd name="connsiteX172" fmla="*/ 1358 w 10000"/>
                  <a:gd name="connsiteY172" fmla="*/ 5973 h 10141"/>
                  <a:gd name="connsiteX173" fmla="*/ 1382 w 10000"/>
                  <a:gd name="connsiteY173" fmla="*/ 6074 h 10141"/>
                  <a:gd name="connsiteX174" fmla="*/ 1406 w 10000"/>
                  <a:gd name="connsiteY174" fmla="*/ 6169 h 10141"/>
                  <a:gd name="connsiteX175" fmla="*/ 1441 w 10000"/>
                  <a:gd name="connsiteY175" fmla="*/ 6283 h 10141"/>
                  <a:gd name="connsiteX176" fmla="*/ 1477 w 10000"/>
                  <a:gd name="connsiteY176" fmla="*/ 6397 h 10141"/>
                  <a:gd name="connsiteX177" fmla="*/ 1501 w 10000"/>
                  <a:gd name="connsiteY177" fmla="*/ 6479 h 10141"/>
                  <a:gd name="connsiteX178" fmla="*/ 1525 w 10000"/>
                  <a:gd name="connsiteY178" fmla="*/ 6580 h 10141"/>
                  <a:gd name="connsiteX179" fmla="*/ 1549 w 10000"/>
                  <a:gd name="connsiteY179" fmla="*/ 6681 h 10141"/>
                  <a:gd name="connsiteX180" fmla="*/ 1585 w 10000"/>
                  <a:gd name="connsiteY180" fmla="*/ 6789 h 10141"/>
                  <a:gd name="connsiteX181" fmla="*/ 1609 w 10000"/>
                  <a:gd name="connsiteY181" fmla="*/ 6865 h 10141"/>
                  <a:gd name="connsiteX182" fmla="*/ 1627 w 10000"/>
                  <a:gd name="connsiteY182" fmla="*/ 6966 h 10141"/>
                  <a:gd name="connsiteX183" fmla="*/ 1651 w 10000"/>
                  <a:gd name="connsiteY183" fmla="*/ 7054 h 10141"/>
                  <a:gd name="connsiteX184" fmla="*/ 1675 w 10000"/>
                  <a:gd name="connsiteY184" fmla="*/ 7149 h 10141"/>
                  <a:gd name="connsiteX185" fmla="*/ 1687 w 10000"/>
                  <a:gd name="connsiteY185" fmla="*/ 7238 h 10141"/>
                  <a:gd name="connsiteX186" fmla="*/ 1722 w 10000"/>
                  <a:gd name="connsiteY186" fmla="*/ 7326 h 10141"/>
                  <a:gd name="connsiteX187" fmla="*/ 1746 w 10000"/>
                  <a:gd name="connsiteY187" fmla="*/ 7415 h 10141"/>
                  <a:gd name="connsiteX188" fmla="*/ 1770 w 10000"/>
                  <a:gd name="connsiteY188" fmla="*/ 7497 h 10141"/>
                  <a:gd name="connsiteX189" fmla="*/ 1782 w 10000"/>
                  <a:gd name="connsiteY189" fmla="*/ 7586 h 10141"/>
                  <a:gd name="connsiteX190" fmla="*/ 1806 w 10000"/>
                  <a:gd name="connsiteY190" fmla="*/ 7662 h 10141"/>
                  <a:gd name="connsiteX191" fmla="*/ 1818 w 10000"/>
                  <a:gd name="connsiteY191" fmla="*/ 7750 h 10141"/>
                  <a:gd name="connsiteX192" fmla="*/ 1854 w 10000"/>
                  <a:gd name="connsiteY192" fmla="*/ 7832 h 10141"/>
                  <a:gd name="connsiteX193" fmla="*/ 1866 w 10000"/>
                  <a:gd name="connsiteY193" fmla="*/ 7908 h 10141"/>
                  <a:gd name="connsiteX194" fmla="*/ 1890 w 10000"/>
                  <a:gd name="connsiteY194" fmla="*/ 7997 h 10141"/>
                  <a:gd name="connsiteX195" fmla="*/ 1902 w 10000"/>
                  <a:gd name="connsiteY195" fmla="*/ 8073 h 10141"/>
                  <a:gd name="connsiteX196" fmla="*/ 1926 w 10000"/>
                  <a:gd name="connsiteY196" fmla="*/ 8155 h 10141"/>
                  <a:gd name="connsiteX197" fmla="*/ 1938 w 10000"/>
                  <a:gd name="connsiteY197" fmla="*/ 8218 h 10141"/>
                  <a:gd name="connsiteX198" fmla="*/ 1956 w 10000"/>
                  <a:gd name="connsiteY198" fmla="*/ 8294 h 10141"/>
                  <a:gd name="connsiteX199" fmla="*/ 1968 w 10000"/>
                  <a:gd name="connsiteY199" fmla="*/ 8370 h 10141"/>
                  <a:gd name="connsiteX200" fmla="*/ 1992 w 10000"/>
                  <a:gd name="connsiteY200" fmla="*/ 8440 h 10141"/>
                  <a:gd name="connsiteX201" fmla="*/ 2004 w 10000"/>
                  <a:gd name="connsiteY201" fmla="*/ 8503 h 10141"/>
                  <a:gd name="connsiteX202" fmla="*/ 2016 w 10000"/>
                  <a:gd name="connsiteY202" fmla="*/ 8579 h 10141"/>
                  <a:gd name="connsiteX203" fmla="*/ 2028 w 10000"/>
                  <a:gd name="connsiteY203" fmla="*/ 8655 h 10141"/>
                  <a:gd name="connsiteX204" fmla="*/ 2051 w 10000"/>
                  <a:gd name="connsiteY204" fmla="*/ 8718 h 10141"/>
                  <a:gd name="connsiteX205" fmla="*/ 2051 w 10000"/>
                  <a:gd name="connsiteY205" fmla="*/ 8775 h 10141"/>
                  <a:gd name="connsiteX206" fmla="*/ 2075 w 10000"/>
                  <a:gd name="connsiteY206" fmla="*/ 8838 h 10141"/>
                  <a:gd name="connsiteX207" fmla="*/ 2075 w 10000"/>
                  <a:gd name="connsiteY207" fmla="*/ 8901 h 10141"/>
                  <a:gd name="connsiteX208" fmla="*/ 2099 w 10000"/>
                  <a:gd name="connsiteY208" fmla="*/ 8977 h 10141"/>
                  <a:gd name="connsiteX209" fmla="*/ 2111 w 10000"/>
                  <a:gd name="connsiteY209" fmla="*/ 9028 h 10141"/>
                  <a:gd name="connsiteX210" fmla="*/ 2123 w 10000"/>
                  <a:gd name="connsiteY210" fmla="*/ 9085 h 10141"/>
                  <a:gd name="connsiteX211" fmla="*/ 2135 w 10000"/>
                  <a:gd name="connsiteY211" fmla="*/ 9148 h 10141"/>
                  <a:gd name="connsiteX212" fmla="*/ 2147 w 10000"/>
                  <a:gd name="connsiteY212" fmla="*/ 9211 h 10141"/>
                  <a:gd name="connsiteX213" fmla="*/ 2159 w 10000"/>
                  <a:gd name="connsiteY213" fmla="*/ 9262 h 10141"/>
                  <a:gd name="connsiteX214" fmla="*/ 2159 w 10000"/>
                  <a:gd name="connsiteY214" fmla="*/ 9312 h 10141"/>
                  <a:gd name="connsiteX215" fmla="*/ 2171 w 10000"/>
                  <a:gd name="connsiteY215" fmla="*/ 9363 h 10141"/>
                  <a:gd name="connsiteX216" fmla="*/ 2183 w 10000"/>
                  <a:gd name="connsiteY216" fmla="*/ 9407 h 10141"/>
                  <a:gd name="connsiteX217" fmla="*/ 2183 w 10000"/>
                  <a:gd name="connsiteY217" fmla="*/ 9458 h 10141"/>
                  <a:gd name="connsiteX218" fmla="*/ 2195 w 10000"/>
                  <a:gd name="connsiteY218" fmla="*/ 9508 h 10141"/>
                  <a:gd name="connsiteX219" fmla="*/ 2195 w 10000"/>
                  <a:gd name="connsiteY219" fmla="*/ 9546 h 10141"/>
                  <a:gd name="connsiteX220" fmla="*/ 2207 w 10000"/>
                  <a:gd name="connsiteY220" fmla="*/ 9597 h 10141"/>
                  <a:gd name="connsiteX221" fmla="*/ 2207 w 10000"/>
                  <a:gd name="connsiteY221" fmla="*/ 9635 h 10141"/>
                  <a:gd name="connsiteX222" fmla="*/ 2219 w 10000"/>
                  <a:gd name="connsiteY222" fmla="*/ 9673 h 10141"/>
                  <a:gd name="connsiteX223" fmla="*/ 2219 w 10000"/>
                  <a:gd name="connsiteY223" fmla="*/ 9711 h 10141"/>
                  <a:gd name="connsiteX224" fmla="*/ 2243 w 10000"/>
                  <a:gd name="connsiteY224" fmla="*/ 9755 h 10141"/>
                  <a:gd name="connsiteX225" fmla="*/ 2243 w 10000"/>
                  <a:gd name="connsiteY225" fmla="*/ 9780 h 10141"/>
                  <a:gd name="connsiteX226" fmla="*/ 2255 w 10000"/>
                  <a:gd name="connsiteY226" fmla="*/ 9818 h 10141"/>
                  <a:gd name="connsiteX227" fmla="*/ 2255 w 10000"/>
                  <a:gd name="connsiteY227" fmla="*/ 9856 h 10141"/>
                  <a:gd name="connsiteX228" fmla="*/ 2261 w 10000"/>
                  <a:gd name="connsiteY228" fmla="*/ 9894 h 10141"/>
                  <a:gd name="connsiteX229" fmla="*/ 2261 w 10000"/>
                  <a:gd name="connsiteY229" fmla="*/ 9945 h 10141"/>
                  <a:gd name="connsiteX230" fmla="*/ 2273 w 10000"/>
                  <a:gd name="connsiteY230" fmla="*/ 9996 h 10141"/>
                  <a:gd name="connsiteX231" fmla="*/ 2273 w 10000"/>
                  <a:gd name="connsiteY231" fmla="*/ 10033 h 10141"/>
                  <a:gd name="connsiteX232" fmla="*/ 2285 w 10000"/>
                  <a:gd name="connsiteY232" fmla="*/ 10071 h 10141"/>
                  <a:gd name="connsiteX233" fmla="*/ 2285 w 10000"/>
                  <a:gd name="connsiteY233" fmla="*/ 10116 h 10141"/>
                  <a:gd name="connsiteX234" fmla="*/ 2297 w 10000"/>
                  <a:gd name="connsiteY234" fmla="*/ 10141 h 10141"/>
                  <a:gd name="connsiteX235" fmla="*/ 2297 w 10000"/>
                  <a:gd name="connsiteY235" fmla="*/ 10128 h 10141"/>
                  <a:gd name="connsiteX236" fmla="*/ 2309 w 10000"/>
                  <a:gd name="connsiteY236" fmla="*/ 10116 h 10141"/>
                  <a:gd name="connsiteX237" fmla="*/ 2333 w 10000"/>
                  <a:gd name="connsiteY237" fmla="*/ 10103 h 10141"/>
                  <a:gd name="connsiteX238" fmla="*/ 2380 w 10000"/>
                  <a:gd name="connsiteY238" fmla="*/ 10103 h 10141"/>
                  <a:gd name="connsiteX239" fmla="*/ 2416 w 10000"/>
                  <a:gd name="connsiteY239" fmla="*/ 10078 h 10141"/>
                  <a:gd name="connsiteX240" fmla="*/ 2476 w 10000"/>
                  <a:gd name="connsiteY240" fmla="*/ 10071 h 10141"/>
                  <a:gd name="connsiteX241" fmla="*/ 2500 w 10000"/>
                  <a:gd name="connsiteY241" fmla="*/ 10059 h 10141"/>
                  <a:gd name="connsiteX242" fmla="*/ 2548 w 10000"/>
                  <a:gd name="connsiteY242" fmla="*/ 10059 h 10141"/>
                  <a:gd name="connsiteX243" fmla="*/ 2578 w 10000"/>
                  <a:gd name="connsiteY243" fmla="*/ 10046 h 10141"/>
                  <a:gd name="connsiteX244" fmla="*/ 2626 w 10000"/>
                  <a:gd name="connsiteY244" fmla="*/ 10033 h 10141"/>
                  <a:gd name="connsiteX245" fmla="*/ 2661 w 10000"/>
                  <a:gd name="connsiteY245" fmla="*/ 10021 h 10141"/>
                  <a:gd name="connsiteX246" fmla="*/ 2697 w 10000"/>
                  <a:gd name="connsiteY246" fmla="*/ 9996 h 10141"/>
                  <a:gd name="connsiteX247" fmla="*/ 2745 w 10000"/>
                  <a:gd name="connsiteY247" fmla="*/ 9983 h 10141"/>
                  <a:gd name="connsiteX248" fmla="*/ 2793 w 10000"/>
                  <a:gd name="connsiteY248" fmla="*/ 9970 h 10141"/>
                  <a:gd name="connsiteX249" fmla="*/ 2841 w 10000"/>
                  <a:gd name="connsiteY249" fmla="*/ 9958 h 10141"/>
                  <a:gd name="connsiteX250" fmla="*/ 2889 w 10000"/>
                  <a:gd name="connsiteY250" fmla="*/ 9945 h 10141"/>
                  <a:gd name="connsiteX251" fmla="*/ 2943 w 10000"/>
                  <a:gd name="connsiteY251" fmla="*/ 9932 h 10141"/>
                  <a:gd name="connsiteX252" fmla="*/ 2990 w 10000"/>
                  <a:gd name="connsiteY252" fmla="*/ 9920 h 10141"/>
                  <a:gd name="connsiteX253" fmla="*/ 3050 w 10000"/>
                  <a:gd name="connsiteY253" fmla="*/ 9894 h 10141"/>
                  <a:gd name="connsiteX254" fmla="*/ 3110 w 10000"/>
                  <a:gd name="connsiteY254" fmla="*/ 9882 h 10141"/>
                  <a:gd name="connsiteX255" fmla="*/ 3170 w 10000"/>
                  <a:gd name="connsiteY255" fmla="*/ 9869 h 10141"/>
                  <a:gd name="connsiteX256" fmla="*/ 3224 w 10000"/>
                  <a:gd name="connsiteY256" fmla="*/ 9844 h 10141"/>
                  <a:gd name="connsiteX257" fmla="*/ 3283 w 10000"/>
                  <a:gd name="connsiteY257" fmla="*/ 9831 h 10141"/>
                  <a:gd name="connsiteX258" fmla="*/ 3355 w 10000"/>
                  <a:gd name="connsiteY258" fmla="*/ 9818 h 10141"/>
                  <a:gd name="connsiteX259" fmla="*/ 3415 w 10000"/>
                  <a:gd name="connsiteY259" fmla="*/ 9793 h 10141"/>
                  <a:gd name="connsiteX260" fmla="*/ 3487 w 10000"/>
                  <a:gd name="connsiteY260" fmla="*/ 9780 h 10141"/>
                  <a:gd name="connsiteX261" fmla="*/ 3553 w 10000"/>
                  <a:gd name="connsiteY261" fmla="*/ 9768 h 10141"/>
                  <a:gd name="connsiteX262" fmla="*/ 3612 w 10000"/>
                  <a:gd name="connsiteY262" fmla="*/ 9743 h 10141"/>
                  <a:gd name="connsiteX263" fmla="*/ 3696 w 10000"/>
                  <a:gd name="connsiteY263" fmla="*/ 9724 h 10141"/>
                  <a:gd name="connsiteX264" fmla="*/ 3768 w 10000"/>
                  <a:gd name="connsiteY264" fmla="*/ 9711 h 10141"/>
                  <a:gd name="connsiteX265" fmla="*/ 3840 w 10000"/>
                  <a:gd name="connsiteY265" fmla="*/ 9686 h 10141"/>
                  <a:gd name="connsiteX266" fmla="*/ 3906 w 10000"/>
                  <a:gd name="connsiteY266" fmla="*/ 9673 h 10141"/>
                  <a:gd name="connsiteX267" fmla="*/ 3977 w 10000"/>
                  <a:gd name="connsiteY267" fmla="*/ 9648 h 10141"/>
                  <a:gd name="connsiteX268" fmla="*/ 4061 w 10000"/>
                  <a:gd name="connsiteY268" fmla="*/ 9635 h 10141"/>
                  <a:gd name="connsiteX269" fmla="*/ 4133 w 10000"/>
                  <a:gd name="connsiteY269" fmla="*/ 9610 h 10141"/>
                  <a:gd name="connsiteX270" fmla="*/ 4211 w 10000"/>
                  <a:gd name="connsiteY270" fmla="*/ 9584 h 10141"/>
                  <a:gd name="connsiteX271" fmla="*/ 4282 w 10000"/>
                  <a:gd name="connsiteY271" fmla="*/ 9572 h 10141"/>
                  <a:gd name="connsiteX272" fmla="*/ 4366 w 10000"/>
                  <a:gd name="connsiteY272" fmla="*/ 9546 h 10141"/>
                  <a:gd name="connsiteX273" fmla="*/ 4438 w 10000"/>
                  <a:gd name="connsiteY273" fmla="*/ 9534 h 10141"/>
                  <a:gd name="connsiteX274" fmla="*/ 4516 w 10000"/>
                  <a:gd name="connsiteY274" fmla="*/ 9508 h 10141"/>
                  <a:gd name="connsiteX275" fmla="*/ 4599 w 10000"/>
                  <a:gd name="connsiteY275" fmla="*/ 9496 h 10141"/>
                  <a:gd name="connsiteX276" fmla="*/ 4683 w 10000"/>
                  <a:gd name="connsiteY276" fmla="*/ 9483 h 10141"/>
                  <a:gd name="connsiteX277" fmla="*/ 4767 w 10000"/>
                  <a:gd name="connsiteY277" fmla="*/ 9458 h 10141"/>
                  <a:gd name="connsiteX278" fmla="*/ 4844 w 10000"/>
                  <a:gd name="connsiteY278" fmla="*/ 9433 h 10141"/>
                  <a:gd name="connsiteX279" fmla="*/ 4928 w 10000"/>
                  <a:gd name="connsiteY279" fmla="*/ 9420 h 10141"/>
                  <a:gd name="connsiteX280" fmla="*/ 5012 w 10000"/>
                  <a:gd name="connsiteY280" fmla="*/ 9401 h 10141"/>
                  <a:gd name="connsiteX281" fmla="*/ 5096 w 10000"/>
                  <a:gd name="connsiteY281" fmla="*/ 9388 h 10141"/>
                  <a:gd name="connsiteX282" fmla="*/ 5173 w 10000"/>
                  <a:gd name="connsiteY282" fmla="*/ 9376 h 10141"/>
                  <a:gd name="connsiteX283" fmla="*/ 5269 w 10000"/>
                  <a:gd name="connsiteY283" fmla="*/ 9350 h 10141"/>
                  <a:gd name="connsiteX284" fmla="*/ 5353 w 10000"/>
                  <a:gd name="connsiteY284" fmla="*/ 9338 h 10141"/>
                  <a:gd name="connsiteX285" fmla="*/ 5431 w 10000"/>
                  <a:gd name="connsiteY285" fmla="*/ 9312 h 10141"/>
                  <a:gd name="connsiteX286" fmla="*/ 5514 w 10000"/>
                  <a:gd name="connsiteY286" fmla="*/ 9300 h 10141"/>
                  <a:gd name="connsiteX287" fmla="*/ 5598 w 10000"/>
                  <a:gd name="connsiteY287" fmla="*/ 9274 h 10141"/>
                  <a:gd name="connsiteX288" fmla="*/ 5694 w 10000"/>
                  <a:gd name="connsiteY288" fmla="*/ 9262 h 10141"/>
                  <a:gd name="connsiteX289" fmla="*/ 5772 w 10000"/>
                  <a:gd name="connsiteY289" fmla="*/ 9249 h 10141"/>
                  <a:gd name="connsiteX290" fmla="*/ 5855 w 10000"/>
                  <a:gd name="connsiteY290" fmla="*/ 9237 h 10141"/>
                  <a:gd name="connsiteX291" fmla="*/ 5939 w 10000"/>
                  <a:gd name="connsiteY291" fmla="*/ 9224 h 10141"/>
                  <a:gd name="connsiteX292" fmla="*/ 6035 w 10000"/>
                  <a:gd name="connsiteY292" fmla="*/ 9211 h 10141"/>
                  <a:gd name="connsiteX293" fmla="*/ 6112 w 10000"/>
                  <a:gd name="connsiteY293" fmla="*/ 9199 h 10141"/>
                  <a:gd name="connsiteX294" fmla="*/ 6196 w 10000"/>
                  <a:gd name="connsiteY294" fmla="*/ 9173 h 10141"/>
                  <a:gd name="connsiteX295" fmla="*/ 6280 w 10000"/>
                  <a:gd name="connsiteY295" fmla="*/ 9161 h 10141"/>
                  <a:gd name="connsiteX296" fmla="*/ 6364 w 10000"/>
                  <a:gd name="connsiteY296" fmla="*/ 9148 h 10141"/>
                  <a:gd name="connsiteX297" fmla="*/ 6441 w 10000"/>
                  <a:gd name="connsiteY297" fmla="*/ 9123 h 10141"/>
                  <a:gd name="connsiteX298" fmla="*/ 6537 w 10000"/>
                  <a:gd name="connsiteY298" fmla="*/ 9110 h 10141"/>
                  <a:gd name="connsiteX299" fmla="*/ 6621 w 10000"/>
                  <a:gd name="connsiteY299" fmla="*/ 9097 h 10141"/>
                  <a:gd name="connsiteX300" fmla="*/ 6711 w 10000"/>
                  <a:gd name="connsiteY300" fmla="*/ 9085 h 10141"/>
                  <a:gd name="connsiteX301" fmla="*/ 6782 w 10000"/>
                  <a:gd name="connsiteY301" fmla="*/ 9066 h 10141"/>
                  <a:gd name="connsiteX302" fmla="*/ 6878 w 10000"/>
                  <a:gd name="connsiteY302" fmla="*/ 9053 h 10141"/>
                  <a:gd name="connsiteX303" fmla="*/ 6962 w 10000"/>
                  <a:gd name="connsiteY303" fmla="*/ 9028 h 10141"/>
                  <a:gd name="connsiteX304" fmla="*/ 7051 w 10000"/>
                  <a:gd name="connsiteY304" fmla="*/ 9015 h 10141"/>
                  <a:gd name="connsiteX305" fmla="*/ 7135 w 10000"/>
                  <a:gd name="connsiteY305" fmla="*/ 8990 h 10141"/>
                  <a:gd name="connsiteX306" fmla="*/ 7219 w 10000"/>
                  <a:gd name="connsiteY306" fmla="*/ 8977 h 10141"/>
                  <a:gd name="connsiteX307" fmla="*/ 7303 w 10000"/>
                  <a:gd name="connsiteY307" fmla="*/ 8952 h 10141"/>
                  <a:gd name="connsiteX308" fmla="*/ 7392 w 10000"/>
                  <a:gd name="connsiteY308" fmla="*/ 8939 h 10141"/>
                  <a:gd name="connsiteX309" fmla="*/ 7476 w 10000"/>
                  <a:gd name="connsiteY309" fmla="*/ 8914 h 10141"/>
                  <a:gd name="connsiteX310" fmla="*/ 7560 w 10000"/>
                  <a:gd name="connsiteY310" fmla="*/ 8889 h 10141"/>
                  <a:gd name="connsiteX311" fmla="*/ 7644 w 10000"/>
                  <a:gd name="connsiteY311" fmla="*/ 8876 h 10141"/>
                  <a:gd name="connsiteX312" fmla="*/ 7733 w 10000"/>
                  <a:gd name="connsiteY312" fmla="*/ 8851 h 10141"/>
                  <a:gd name="connsiteX313" fmla="*/ 7805 w 10000"/>
                  <a:gd name="connsiteY313" fmla="*/ 8838 h 10141"/>
                  <a:gd name="connsiteX314" fmla="*/ 7901 w 10000"/>
                  <a:gd name="connsiteY314" fmla="*/ 8813 h 10141"/>
                  <a:gd name="connsiteX315" fmla="*/ 7972 w 10000"/>
                  <a:gd name="connsiteY315" fmla="*/ 8800 h 10141"/>
                  <a:gd name="connsiteX316" fmla="*/ 8062 w 10000"/>
                  <a:gd name="connsiteY316" fmla="*/ 8775 h 10141"/>
                  <a:gd name="connsiteX317" fmla="*/ 8134 w 10000"/>
                  <a:gd name="connsiteY317" fmla="*/ 8749 h 10141"/>
                  <a:gd name="connsiteX318" fmla="*/ 8218 w 10000"/>
                  <a:gd name="connsiteY318" fmla="*/ 8743 h 10141"/>
                  <a:gd name="connsiteX319" fmla="*/ 8295 w 10000"/>
                  <a:gd name="connsiteY319" fmla="*/ 8718 h 10141"/>
                  <a:gd name="connsiteX320" fmla="*/ 8367 w 10000"/>
                  <a:gd name="connsiteY320" fmla="*/ 8705 h 10141"/>
                  <a:gd name="connsiteX321" fmla="*/ 8451 w 10000"/>
                  <a:gd name="connsiteY321" fmla="*/ 8680 h 10141"/>
                  <a:gd name="connsiteX322" fmla="*/ 8523 w 10000"/>
                  <a:gd name="connsiteY322" fmla="*/ 8667 h 10141"/>
                  <a:gd name="connsiteX323" fmla="*/ 8594 w 10000"/>
                  <a:gd name="connsiteY323" fmla="*/ 8642 h 10141"/>
                  <a:gd name="connsiteX324" fmla="*/ 8672 w 10000"/>
                  <a:gd name="connsiteY324" fmla="*/ 8617 h 10141"/>
                  <a:gd name="connsiteX325" fmla="*/ 8744 w 10000"/>
                  <a:gd name="connsiteY325" fmla="*/ 8604 h 10141"/>
                  <a:gd name="connsiteX326" fmla="*/ 8816 w 10000"/>
                  <a:gd name="connsiteY326" fmla="*/ 8579 h 10141"/>
                  <a:gd name="connsiteX327" fmla="*/ 8876 w 10000"/>
                  <a:gd name="connsiteY327" fmla="*/ 8566 h 10141"/>
                  <a:gd name="connsiteX328" fmla="*/ 8941 w 10000"/>
                  <a:gd name="connsiteY328" fmla="*/ 8541 h 10141"/>
                  <a:gd name="connsiteX329" fmla="*/ 9001 w 10000"/>
                  <a:gd name="connsiteY329" fmla="*/ 8515 h 10141"/>
                  <a:gd name="connsiteX330" fmla="*/ 9073 w 10000"/>
                  <a:gd name="connsiteY330" fmla="*/ 8503 h 10141"/>
                  <a:gd name="connsiteX331" fmla="*/ 9133 w 10000"/>
                  <a:gd name="connsiteY331" fmla="*/ 8477 h 10141"/>
                  <a:gd name="connsiteX332" fmla="*/ 9205 w 10000"/>
                  <a:gd name="connsiteY332" fmla="*/ 8465 h 10141"/>
                  <a:gd name="connsiteX333" fmla="*/ 9258 w 10000"/>
                  <a:gd name="connsiteY333" fmla="*/ 8452 h 10141"/>
                  <a:gd name="connsiteX334" fmla="*/ 9318 w 10000"/>
                  <a:gd name="connsiteY334" fmla="*/ 8427 h 10141"/>
                  <a:gd name="connsiteX335" fmla="*/ 9366 w 10000"/>
                  <a:gd name="connsiteY335" fmla="*/ 8414 h 10141"/>
                  <a:gd name="connsiteX336" fmla="*/ 9426 w 10000"/>
                  <a:gd name="connsiteY336" fmla="*/ 8408 h 10141"/>
                  <a:gd name="connsiteX337" fmla="*/ 9474 w 10000"/>
                  <a:gd name="connsiteY337" fmla="*/ 8383 h 10141"/>
                  <a:gd name="connsiteX338" fmla="*/ 9522 w 10000"/>
                  <a:gd name="connsiteY338" fmla="*/ 8370 h 10141"/>
                  <a:gd name="connsiteX339" fmla="*/ 9575 w 10000"/>
                  <a:gd name="connsiteY339" fmla="*/ 8357 h 10141"/>
                  <a:gd name="connsiteX340" fmla="*/ 9623 w 10000"/>
                  <a:gd name="connsiteY340" fmla="*/ 8345 h 10141"/>
                  <a:gd name="connsiteX341" fmla="*/ 9659 w 10000"/>
                  <a:gd name="connsiteY341" fmla="*/ 8332 h 10141"/>
                  <a:gd name="connsiteX342" fmla="*/ 9707 w 10000"/>
                  <a:gd name="connsiteY342" fmla="*/ 8319 h 10141"/>
                  <a:gd name="connsiteX343" fmla="*/ 9743 w 10000"/>
                  <a:gd name="connsiteY343" fmla="*/ 8307 h 10141"/>
                  <a:gd name="connsiteX344" fmla="*/ 9779 w 10000"/>
                  <a:gd name="connsiteY344" fmla="*/ 8294 h 10141"/>
                  <a:gd name="connsiteX345" fmla="*/ 9839 w 10000"/>
                  <a:gd name="connsiteY345" fmla="*/ 8281 h 10141"/>
                  <a:gd name="connsiteX346" fmla="*/ 9892 w 10000"/>
                  <a:gd name="connsiteY346" fmla="*/ 8269 h 10141"/>
                  <a:gd name="connsiteX347" fmla="*/ 9928 w 10000"/>
                  <a:gd name="connsiteY347" fmla="*/ 8243 h 10141"/>
                  <a:gd name="connsiteX348" fmla="*/ 9964 w 10000"/>
                  <a:gd name="connsiteY348" fmla="*/ 8231 h 10141"/>
                  <a:gd name="connsiteX349" fmla="*/ 9988 w 10000"/>
                  <a:gd name="connsiteY349" fmla="*/ 8231 h 10141"/>
                  <a:gd name="connsiteX350" fmla="*/ 10000 w 10000"/>
                  <a:gd name="connsiteY350" fmla="*/ 8231 h 10141"/>
                  <a:gd name="connsiteX351" fmla="*/ 9988 w 10000"/>
                  <a:gd name="connsiteY351" fmla="*/ 8218 h 10141"/>
                  <a:gd name="connsiteX352" fmla="*/ 9988 w 10000"/>
                  <a:gd name="connsiteY352" fmla="*/ 8206 h 10141"/>
                  <a:gd name="connsiteX353" fmla="*/ 9976 w 10000"/>
                  <a:gd name="connsiteY353" fmla="*/ 8180 h 10141"/>
                  <a:gd name="connsiteX354" fmla="*/ 9964 w 10000"/>
                  <a:gd name="connsiteY354" fmla="*/ 8155 h 10141"/>
                  <a:gd name="connsiteX355" fmla="*/ 9952 w 10000"/>
                  <a:gd name="connsiteY355" fmla="*/ 8104 h 10141"/>
                  <a:gd name="connsiteX356" fmla="*/ 9928 w 10000"/>
                  <a:gd name="connsiteY356" fmla="*/ 8060 h 10141"/>
                  <a:gd name="connsiteX357" fmla="*/ 9904 w 10000"/>
                  <a:gd name="connsiteY357" fmla="*/ 7997 h 10141"/>
                  <a:gd name="connsiteX358" fmla="*/ 9892 w 10000"/>
                  <a:gd name="connsiteY358" fmla="*/ 7921 h 10141"/>
                  <a:gd name="connsiteX359" fmla="*/ 9874 w 10000"/>
                  <a:gd name="connsiteY359" fmla="*/ 7883 h 10141"/>
                  <a:gd name="connsiteX360" fmla="*/ 9862 w 10000"/>
                  <a:gd name="connsiteY360" fmla="*/ 7832 h 10141"/>
                  <a:gd name="connsiteX361" fmla="*/ 9850 w 10000"/>
                  <a:gd name="connsiteY361" fmla="*/ 7794 h 10141"/>
                  <a:gd name="connsiteX362" fmla="*/ 9839 w 10000"/>
                  <a:gd name="connsiteY362" fmla="*/ 7756 h 10141"/>
                  <a:gd name="connsiteX363" fmla="*/ 9827 w 10000"/>
                  <a:gd name="connsiteY363" fmla="*/ 7700 h 10141"/>
                  <a:gd name="connsiteX364" fmla="*/ 9803 w 10000"/>
                  <a:gd name="connsiteY364" fmla="*/ 7662 h 10141"/>
                  <a:gd name="connsiteX365" fmla="*/ 9791 w 10000"/>
                  <a:gd name="connsiteY365" fmla="*/ 7611 h 10141"/>
                  <a:gd name="connsiteX366" fmla="*/ 9779 w 10000"/>
                  <a:gd name="connsiteY366" fmla="*/ 7560 h 10141"/>
                  <a:gd name="connsiteX367" fmla="*/ 9767 w 10000"/>
                  <a:gd name="connsiteY367" fmla="*/ 7510 h 10141"/>
                  <a:gd name="connsiteX368" fmla="*/ 9743 w 10000"/>
                  <a:gd name="connsiteY368" fmla="*/ 7459 h 10141"/>
                  <a:gd name="connsiteX369" fmla="*/ 9731 w 10000"/>
                  <a:gd name="connsiteY369" fmla="*/ 7402 h 10141"/>
                  <a:gd name="connsiteX370" fmla="*/ 9719 w 10000"/>
                  <a:gd name="connsiteY370" fmla="*/ 7352 h 10141"/>
                  <a:gd name="connsiteX371" fmla="*/ 9695 w 10000"/>
                  <a:gd name="connsiteY371" fmla="*/ 7288 h 10141"/>
                  <a:gd name="connsiteX372" fmla="*/ 9683 w 10000"/>
                  <a:gd name="connsiteY372" fmla="*/ 7225 h 10141"/>
                  <a:gd name="connsiteX373" fmla="*/ 9659 w 10000"/>
                  <a:gd name="connsiteY373" fmla="*/ 7175 h 10141"/>
                  <a:gd name="connsiteX374" fmla="*/ 9647 w 10000"/>
                  <a:gd name="connsiteY374" fmla="*/ 7111 h 10141"/>
                  <a:gd name="connsiteX375" fmla="*/ 9635 w 10000"/>
                  <a:gd name="connsiteY375" fmla="*/ 7042 h 10141"/>
                  <a:gd name="connsiteX376" fmla="*/ 9611 w 10000"/>
                  <a:gd name="connsiteY376" fmla="*/ 6978 h 10141"/>
                  <a:gd name="connsiteX377" fmla="*/ 9599 w 10000"/>
                  <a:gd name="connsiteY377" fmla="*/ 6915 h 10141"/>
                  <a:gd name="connsiteX378" fmla="*/ 9575 w 10000"/>
                  <a:gd name="connsiteY378" fmla="*/ 6839 h 10141"/>
                  <a:gd name="connsiteX379" fmla="*/ 9563 w 10000"/>
                  <a:gd name="connsiteY379" fmla="*/ 6776 h 10141"/>
                  <a:gd name="connsiteX380" fmla="*/ 9545 w 10000"/>
                  <a:gd name="connsiteY380" fmla="*/ 6706 h 10141"/>
                  <a:gd name="connsiteX381" fmla="*/ 9522 w 10000"/>
                  <a:gd name="connsiteY381" fmla="*/ 6631 h 10141"/>
                  <a:gd name="connsiteX382" fmla="*/ 9510 w 10000"/>
                  <a:gd name="connsiteY382" fmla="*/ 6567 h 10141"/>
                  <a:gd name="connsiteX383" fmla="*/ 9486 w 10000"/>
                  <a:gd name="connsiteY383" fmla="*/ 6491 h 10141"/>
                  <a:gd name="connsiteX384" fmla="*/ 9474 w 10000"/>
                  <a:gd name="connsiteY384" fmla="*/ 6422 h 10141"/>
                  <a:gd name="connsiteX385" fmla="*/ 9450 w 10000"/>
                  <a:gd name="connsiteY385" fmla="*/ 6346 h 10141"/>
                  <a:gd name="connsiteX386" fmla="*/ 9438 w 10000"/>
                  <a:gd name="connsiteY386" fmla="*/ 6283 h 10141"/>
                  <a:gd name="connsiteX387" fmla="*/ 9414 w 10000"/>
                  <a:gd name="connsiteY387" fmla="*/ 6194 h 10141"/>
                  <a:gd name="connsiteX388" fmla="*/ 9402 w 10000"/>
                  <a:gd name="connsiteY388" fmla="*/ 6131 h 10141"/>
                  <a:gd name="connsiteX389" fmla="*/ 9378 w 10000"/>
                  <a:gd name="connsiteY389" fmla="*/ 6061 h 10141"/>
                  <a:gd name="connsiteX390" fmla="*/ 9366 w 10000"/>
                  <a:gd name="connsiteY390" fmla="*/ 5985 h 10141"/>
                  <a:gd name="connsiteX391" fmla="*/ 9354 w 10000"/>
                  <a:gd name="connsiteY391" fmla="*/ 5897 h 10141"/>
                  <a:gd name="connsiteX392" fmla="*/ 9330 w 10000"/>
                  <a:gd name="connsiteY392" fmla="*/ 5821 h 10141"/>
                  <a:gd name="connsiteX393" fmla="*/ 9318 w 10000"/>
                  <a:gd name="connsiteY393" fmla="*/ 5751 h 10141"/>
                  <a:gd name="connsiteX394" fmla="*/ 9294 w 10000"/>
                  <a:gd name="connsiteY394" fmla="*/ 5663 h 10141"/>
                  <a:gd name="connsiteX395" fmla="*/ 9270 w 10000"/>
                  <a:gd name="connsiteY395" fmla="*/ 5587 h 10141"/>
                  <a:gd name="connsiteX396" fmla="*/ 9258 w 10000"/>
                  <a:gd name="connsiteY396" fmla="*/ 5511 h 10141"/>
                  <a:gd name="connsiteX397" fmla="*/ 9246 w 10000"/>
                  <a:gd name="connsiteY397" fmla="*/ 5429 h 10141"/>
                  <a:gd name="connsiteX398" fmla="*/ 9240 w 10000"/>
                  <a:gd name="connsiteY398" fmla="*/ 5353 h 10141"/>
                  <a:gd name="connsiteX399" fmla="*/ 9228 w 10000"/>
                  <a:gd name="connsiteY399" fmla="*/ 5264 h 10141"/>
                  <a:gd name="connsiteX400" fmla="*/ 9217 w 10000"/>
                  <a:gd name="connsiteY400" fmla="*/ 5188 h 10141"/>
                  <a:gd name="connsiteX401" fmla="*/ 9205 w 10000"/>
                  <a:gd name="connsiteY401" fmla="*/ 5113 h 10141"/>
                  <a:gd name="connsiteX402" fmla="*/ 9193 w 10000"/>
                  <a:gd name="connsiteY402" fmla="*/ 5043 h 10141"/>
                  <a:gd name="connsiteX403" fmla="*/ 9169 w 10000"/>
                  <a:gd name="connsiteY403" fmla="*/ 4954 h 10141"/>
                  <a:gd name="connsiteX404" fmla="*/ 9169 w 10000"/>
                  <a:gd name="connsiteY404" fmla="*/ 4879 h 10141"/>
                  <a:gd name="connsiteX405" fmla="*/ 9157 w 10000"/>
                  <a:gd name="connsiteY405" fmla="*/ 4803 h 10141"/>
                  <a:gd name="connsiteX406" fmla="*/ 9145 w 10000"/>
                  <a:gd name="connsiteY406" fmla="*/ 4720 h 10141"/>
                  <a:gd name="connsiteX407" fmla="*/ 9121 w 10000"/>
                  <a:gd name="connsiteY407" fmla="*/ 4644 h 10141"/>
                  <a:gd name="connsiteX408" fmla="*/ 9121 w 10000"/>
                  <a:gd name="connsiteY408" fmla="*/ 4556 h 10141"/>
                  <a:gd name="connsiteX409" fmla="*/ 9097 w 10000"/>
                  <a:gd name="connsiteY409" fmla="*/ 4480 h 10141"/>
                  <a:gd name="connsiteX410" fmla="*/ 9097 w 10000"/>
                  <a:gd name="connsiteY410" fmla="*/ 4410 h 10141"/>
                  <a:gd name="connsiteX411" fmla="*/ 9085 w 10000"/>
                  <a:gd name="connsiteY411" fmla="*/ 4322 h 10141"/>
                  <a:gd name="connsiteX412" fmla="*/ 9073 w 10000"/>
                  <a:gd name="connsiteY412" fmla="*/ 4246 h 10141"/>
                  <a:gd name="connsiteX413" fmla="*/ 9061 w 10000"/>
                  <a:gd name="connsiteY413" fmla="*/ 4170 h 10141"/>
                  <a:gd name="connsiteX414" fmla="*/ 9061 w 10000"/>
                  <a:gd name="connsiteY414" fmla="*/ 4113 h 10141"/>
                  <a:gd name="connsiteX415" fmla="*/ 9037 w 10000"/>
                  <a:gd name="connsiteY415" fmla="*/ 4025 h 10141"/>
                  <a:gd name="connsiteX416" fmla="*/ 9037 w 10000"/>
                  <a:gd name="connsiteY416" fmla="*/ 3949 h 10141"/>
                  <a:gd name="connsiteX417" fmla="*/ 9013 w 10000"/>
                  <a:gd name="connsiteY417" fmla="*/ 3873 h 10141"/>
                  <a:gd name="connsiteX418" fmla="*/ 9013 w 10000"/>
                  <a:gd name="connsiteY418" fmla="*/ 3797 h 10141"/>
                  <a:gd name="connsiteX419" fmla="*/ 9001 w 10000"/>
                  <a:gd name="connsiteY419" fmla="*/ 3727 h 10141"/>
                  <a:gd name="connsiteX420" fmla="*/ 8989 w 10000"/>
                  <a:gd name="connsiteY420" fmla="*/ 3664 h 10141"/>
                  <a:gd name="connsiteX421" fmla="*/ 8977 w 10000"/>
                  <a:gd name="connsiteY421" fmla="*/ 3588 h 10141"/>
                  <a:gd name="connsiteX422" fmla="*/ 8977 w 10000"/>
                  <a:gd name="connsiteY422" fmla="*/ 3525 h 10141"/>
                  <a:gd name="connsiteX423" fmla="*/ 8953 w 10000"/>
                  <a:gd name="connsiteY423" fmla="*/ 3449 h 10141"/>
                  <a:gd name="connsiteX424" fmla="*/ 8953 w 10000"/>
                  <a:gd name="connsiteY424" fmla="*/ 3379 h 10141"/>
                  <a:gd name="connsiteX425" fmla="*/ 8941 w 10000"/>
                  <a:gd name="connsiteY425" fmla="*/ 3316 h 10141"/>
                  <a:gd name="connsiteX426" fmla="*/ 8929 w 10000"/>
                  <a:gd name="connsiteY426" fmla="*/ 3240 h 10141"/>
                  <a:gd name="connsiteX427" fmla="*/ 8923 w 10000"/>
                  <a:gd name="connsiteY427" fmla="*/ 3177 h 10141"/>
                  <a:gd name="connsiteX428" fmla="*/ 8923 w 10000"/>
                  <a:gd name="connsiteY428" fmla="*/ 3120 h 10141"/>
                  <a:gd name="connsiteX429" fmla="*/ 8911 w 10000"/>
                  <a:gd name="connsiteY429" fmla="*/ 3057 h 10141"/>
                  <a:gd name="connsiteX430" fmla="*/ 8900 w 10000"/>
                  <a:gd name="connsiteY430" fmla="*/ 2994 h 10141"/>
                  <a:gd name="connsiteX431" fmla="*/ 8888 w 10000"/>
                  <a:gd name="connsiteY431" fmla="*/ 2930 h 10141"/>
                  <a:gd name="connsiteX432" fmla="*/ 8876 w 10000"/>
                  <a:gd name="connsiteY432" fmla="*/ 2867 h 10141"/>
                  <a:gd name="connsiteX433" fmla="*/ 8864 w 10000"/>
                  <a:gd name="connsiteY433" fmla="*/ 2804 h 10141"/>
                  <a:gd name="connsiteX434" fmla="*/ 8864 w 10000"/>
                  <a:gd name="connsiteY434" fmla="*/ 2760 h 10141"/>
                  <a:gd name="connsiteX435" fmla="*/ 8852 w 10000"/>
                  <a:gd name="connsiteY435" fmla="*/ 2696 h 10141"/>
                  <a:gd name="connsiteX436" fmla="*/ 8852 w 10000"/>
                  <a:gd name="connsiteY436" fmla="*/ 2633 h 10141"/>
                  <a:gd name="connsiteX437" fmla="*/ 8840 w 10000"/>
                  <a:gd name="connsiteY437" fmla="*/ 2582 h 10141"/>
                  <a:gd name="connsiteX438" fmla="*/ 8840 w 10000"/>
                  <a:gd name="connsiteY438" fmla="*/ 2532 h 10141"/>
                  <a:gd name="connsiteX439" fmla="*/ 8828 w 10000"/>
                  <a:gd name="connsiteY439" fmla="*/ 2469 h 10141"/>
                  <a:gd name="connsiteX440" fmla="*/ 8816 w 10000"/>
                  <a:gd name="connsiteY440" fmla="*/ 2424 h 10141"/>
                  <a:gd name="connsiteX441" fmla="*/ 8804 w 10000"/>
                  <a:gd name="connsiteY441" fmla="*/ 2374 h 10141"/>
                  <a:gd name="connsiteX442" fmla="*/ 8804 w 10000"/>
                  <a:gd name="connsiteY442" fmla="*/ 2323 h 10141"/>
                  <a:gd name="connsiteX443" fmla="*/ 8792 w 10000"/>
                  <a:gd name="connsiteY443" fmla="*/ 2273 h 10141"/>
                  <a:gd name="connsiteX444" fmla="*/ 8792 w 10000"/>
                  <a:gd name="connsiteY444" fmla="*/ 2222 h 10141"/>
                  <a:gd name="connsiteX445" fmla="*/ 8780 w 10000"/>
                  <a:gd name="connsiteY445" fmla="*/ 2171 h 10141"/>
                  <a:gd name="connsiteX446" fmla="*/ 8780 w 10000"/>
                  <a:gd name="connsiteY446" fmla="*/ 2133 h 10141"/>
                  <a:gd name="connsiteX447" fmla="*/ 8768 w 10000"/>
                  <a:gd name="connsiteY447" fmla="*/ 2102 h 10141"/>
                  <a:gd name="connsiteX448" fmla="*/ 8756 w 10000"/>
                  <a:gd name="connsiteY448" fmla="*/ 2051 h 10141"/>
                  <a:gd name="connsiteX449" fmla="*/ 8744 w 10000"/>
                  <a:gd name="connsiteY449" fmla="*/ 2013 h 10141"/>
                  <a:gd name="connsiteX450" fmla="*/ 8744 w 10000"/>
                  <a:gd name="connsiteY450" fmla="*/ 1975 h 10141"/>
                  <a:gd name="connsiteX451" fmla="*/ 8744 w 10000"/>
                  <a:gd name="connsiteY451" fmla="*/ 1937 h 10141"/>
                  <a:gd name="connsiteX452" fmla="*/ 8732 w 10000"/>
                  <a:gd name="connsiteY452" fmla="*/ 1899 h 10141"/>
                  <a:gd name="connsiteX453" fmla="*/ 8732 w 10000"/>
                  <a:gd name="connsiteY453" fmla="*/ 1874 h 10141"/>
                  <a:gd name="connsiteX454" fmla="*/ 8732 w 10000"/>
                  <a:gd name="connsiteY454" fmla="*/ 1849 h 10141"/>
                  <a:gd name="connsiteX455" fmla="*/ 8720 w 10000"/>
                  <a:gd name="connsiteY455" fmla="*/ 1792 h 10141"/>
                  <a:gd name="connsiteX456" fmla="*/ 8708 w 10000"/>
                  <a:gd name="connsiteY456" fmla="*/ 1741 h 10141"/>
                  <a:gd name="connsiteX457" fmla="*/ 8696 w 10000"/>
                  <a:gd name="connsiteY457" fmla="*/ 1691 h 10141"/>
                  <a:gd name="connsiteX458" fmla="*/ 8696 w 10000"/>
                  <a:gd name="connsiteY458" fmla="*/ 1665 h 10141"/>
                  <a:gd name="connsiteX459" fmla="*/ 8696 w 10000"/>
                  <a:gd name="connsiteY459" fmla="*/ 1615 h 10141"/>
                  <a:gd name="connsiteX460" fmla="*/ 8425 w 10000"/>
                  <a:gd name="connsiteY460" fmla="*/ 242 h 10141"/>
                  <a:gd name="connsiteX461" fmla="*/ 8040 w 10000"/>
                  <a:gd name="connsiteY461" fmla="*/ 673 h 10141"/>
                  <a:gd name="connsiteX462" fmla="*/ 8295 w 10000"/>
                  <a:gd name="connsiteY462" fmla="*/ 2222 h 10141"/>
                  <a:gd name="connsiteX463" fmla="*/ 8295 w 10000"/>
                  <a:gd name="connsiteY463" fmla="*/ 2235 h 10141"/>
                  <a:gd name="connsiteX464" fmla="*/ 8295 w 10000"/>
                  <a:gd name="connsiteY464" fmla="*/ 2285 h 10141"/>
                  <a:gd name="connsiteX465" fmla="*/ 8295 w 10000"/>
                  <a:gd name="connsiteY465" fmla="*/ 2311 h 10141"/>
                  <a:gd name="connsiteX466" fmla="*/ 8307 w 10000"/>
                  <a:gd name="connsiteY466" fmla="*/ 2361 h 10141"/>
                  <a:gd name="connsiteX467" fmla="*/ 8319 w 10000"/>
                  <a:gd name="connsiteY467" fmla="*/ 2399 h 10141"/>
                  <a:gd name="connsiteX468" fmla="*/ 8331 w 10000"/>
                  <a:gd name="connsiteY468" fmla="*/ 2456 h 10141"/>
                  <a:gd name="connsiteX469" fmla="*/ 8331 w 10000"/>
                  <a:gd name="connsiteY469" fmla="*/ 2519 h 10141"/>
                  <a:gd name="connsiteX470" fmla="*/ 8343 w 10000"/>
                  <a:gd name="connsiteY470" fmla="*/ 2582 h 10141"/>
                  <a:gd name="connsiteX471" fmla="*/ 8343 w 10000"/>
                  <a:gd name="connsiteY471" fmla="*/ 2620 h 10141"/>
                  <a:gd name="connsiteX472" fmla="*/ 8355 w 10000"/>
                  <a:gd name="connsiteY472" fmla="*/ 2658 h 10141"/>
                  <a:gd name="connsiteX473" fmla="*/ 8355 w 10000"/>
                  <a:gd name="connsiteY473" fmla="*/ 2696 h 10141"/>
                  <a:gd name="connsiteX474" fmla="*/ 8367 w 10000"/>
                  <a:gd name="connsiteY474" fmla="*/ 2734 h 10141"/>
                  <a:gd name="connsiteX475" fmla="*/ 8367 w 10000"/>
                  <a:gd name="connsiteY475" fmla="*/ 2785 h 10141"/>
                  <a:gd name="connsiteX476" fmla="*/ 8391 w 10000"/>
                  <a:gd name="connsiteY476" fmla="*/ 2817 h 10141"/>
                  <a:gd name="connsiteX477" fmla="*/ 8391 w 10000"/>
                  <a:gd name="connsiteY477" fmla="*/ 2854 h 10141"/>
                  <a:gd name="connsiteX478" fmla="*/ 8403 w 10000"/>
                  <a:gd name="connsiteY478" fmla="*/ 2905 h 10141"/>
                  <a:gd name="connsiteX479" fmla="*/ 8403 w 10000"/>
                  <a:gd name="connsiteY479" fmla="*/ 2943 h 10141"/>
                  <a:gd name="connsiteX480" fmla="*/ 8415 w 10000"/>
                  <a:gd name="connsiteY480" fmla="*/ 2994 h 10141"/>
                  <a:gd name="connsiteX481" fmla="*/ 8427 w 10000"/>
                  <a:gd name="connsiteY481" fmla="*/ 3044 h 10141"/>
                  <a:gd name="connsiteX482" fmla="*/ 8439 w 10000"/>
                  <a:gd name="connsiteY482" fmla="*/ 3107 h 10141"/>
                  <a:gd name="connsiteX483" fmla="*/ 8439 w 10000"/>
                  <a:gd name="connsiteY483" fmla="*/ 3152 h 10141"/>
                  <a:gd name="connsiteX484" fmla="*/ 8451 w 10000"/>
                  <a:gd name="connsiteY484" fmla="*/ 3202 h 10141"/>
                  <a:gd name="connsiteX485" fmla="*/ 8451 w 10000"/>
                  <a:gd name="connsiteY485" fmla="*/ 3240 h 10141"/>
                  <a:gd name="connsiteX486" fmla="*/ 8463 w 10000"/>
                  <a:gd name="connsiteY486" fmla="*/ 3304 h 10141"/>
                  <a:gd name="connsiteX487" fmla="*/ 8463 w 10000"/>
                  <a:gd name="connsiteY487" fmla="*/ 3354 h 10141"/>
                  <a:gd name="connsiteX488" fmla="*/ 8475 w 10000"/>
                  <a:gd name="connsiteY488" fmla="*/ 3417 h 10141"/>
                  <a:gd name="connsiteX489" fmla="*/ 8475 w 10000"/>
                  <a:gd name="connsiteY489" fmla="*/ 3474 h 10141"/>
                  <a:gd name="connsiteX490" fmla="*/ 8487 w 10000"/>
                  <a:gd name="connsiteY490" fmla="*/ 3525 h 10141"/>
                  <a:gd name="connsiteX491" fmla="*/ 8499 w 10000"/>
                  <a:gd name="connsiteY491" fmla="*/ 3588 h 10141"/>
                  <a:gd name="connsiteX492" fmla="*/ 8511 w 10000"/>
                  <a:gd name="connsiteY492" fmla="*/ 3651 h 10141"/>
                  <a:gd name="connsiteX493" fmla="*/ 8523 w 10000"/>
                  <a:gd name="connsiteY493" fmla="*/ 3715 h 10141"/>
                  <a:gd name="connsiteX494" fmla="*/ 8535 w 10000"/>
                  <a:gd name="connsiteY494" fmla="*/ 3765 h 10141"/>
                  <a:gd name="connsiteX495" fmla="*/ 8535 w 10000"/>
                  <a:gd name="connsiteY495" fmla="*/ 3822 h 10141"/>
                  <a:gd name="connsiteX496" fmla="*/ 8547 w 10000"/>
                  <a:gd name="connsiteY496" fmla="*/ 3885 h 10141"/>
                  <a:gd name="connsiteX497" fmla="*/ 8559 w 10000"/>
                  <a:gd name="connsiteY497" fmla="*/ 3961 h 10141"/>
                  <a:gd name="connsiteX498" fmla="*/ 8571 w 10000"/>
                  <a:gd name="connsiteY498" fmla="*/ 4025 h 10141"/>
                  <a:gd name="connsiteX499" fmla="*/ 8571 w 10000"/>
                  <a:gd name="connsiteY499" fmla="*/ 4088 h 10141"/>
                  <a:gd name="connsiteX500" fmla="*/ 8583 w 10000"/>
                  <a:gd name="connsiteY500" fmla="*/ 4145 h 10141"/>
                  <a:gd name="connsiteX501" fmla="*/ 8583 w 10000"/>
                  <a:gd name="connsiteY501" fmla="*/ 4208 h 10141"/>
                  <a:gd name="connsiteX502" fmla="*/ 8594 w 10000"/>
                  <a:gd name="connsiteY502" fmla="*/ 4284 h 10141"/>
                  <a:gd name="connsiteX503" fmla="*/ 8594 w 10000"/>
                  <a:gd name="connsiteY503" fmla="*/ 4360 h 10141"/>
                  <a:gd name="connsiteX504" fmla="*/ 8606 w 10000"/>
                  <a:gd name="connsiteY504" fmla="*/ 4423 h 10141"/>
                  <a:gd name="connsiteX505" fmla="*/ 8612 w 10000"/>
                  <a:gd name="connsiteY505" fmla="*/ 4493 h 10141"/>
                  <a:gd name="connsiteX506" fmla="*/ 8624 w 10000"/>
                  <a:gd name="connsiteY506" fmla="*/ 4556 h 10141"/>
                  <a:gd name="connsiteX507" fmla="*/ 8636 w 10000"/>
                  <a:gd name="connsiteY507" fmla="*/ 4632 h 10141"/>
                  <a:gd name="connsiteX508" fmla="*/ 8636 w 10000"/>
                  <a:gd name="connsiteY508" fmla="*/ 4695 h 10141"/>
                  <a:gd name="connsiteX509" fmla="*/ 8648 w 10000"/>
                  <a:gd name="connsiteY509" fmla="*/ 4771 h 10141"/>
                  <a:gd name="connsiteX510" fmla="*/ 8660 w 10000"/>
                  <a:gd name="connsiteY510" fmla="*/ 4841 h 10141"/>
                  <a:gd name="connsiteX511" fmla="*/ 8660 w 10000"/>
                  <a:gd name="connsiteY511" fmla="*/ 4916 h 10141"/>
                  <a:gd name="connsiteX512" fmla="*/ 8672 w 10000"/>
                  <a:gd name="connsiteY512" fmla="*/ 4980 h 10141"/>
                  <a:gd name="connsiteX513" fmla="*/ 8684 w 10000"/>
                  <a:gd name="connsiteY513" fmla="*/ 5056 h 10141"/>
                  <a:gd name="connsiteX514" fmla="*/ 8696 w 10000"/>
                  <a:gd name="connsiteY514" fmla="*/ 5125 h 10141"/>
                  <a:gd name="connsiteX515" fmla="*/ 8696 w 10000"/>
                  <a:gd name="connsiteY515" fmla="*/ 5201 h 10141"/>
                  <a:gd name="connsiteX516" fmla="*/ 8696 w 10000"/>
                  <a:gd name="connsiteY516" fmla="*/ 5264 h 10141"/>
                  <a:gd name="connsiteX517" fmla="*/ 8708 w 10000"/>
                  <a:gd name="connsiteY517" fmla="*/ 5340 h 10141"/>
                  <a:gd name="connsiteX518" fmla="*/ 8720 w 10000"/>
                  <a:gd name="connsiteY518" fmla="*/ 5416 h 10141"/>
                  <a:gd name="connsiteX519" fmla="*/ 8720 w 10000"/>
                  <a:gd name="connsiteY519" fmla="*/ 5473 h 10141"/>
                  <a:gd name="connsiteX520" fmla="*/ 8732 w 10000"/>
                  <a:gd name="connsiteY520" fmla="*/ 5549 h 10141"/>
                  <a:gd name="connsiteX521" fmla="*/ 8744 w 10000"/>
                  <a:gd name="connsiteY521" fmla="*/ 5625 h 10141"/>
                  <a:gd name="connsiteX522" fmla="*/ 8756 w 10000"/>
                  <a:gd name="connsiteY522" fmla="*/ 5701 h 10141"/>
                  <a:gd name="connsiteX523" fmla="*/ 8768 w 10000"/>
                  <a:gd name="connsiteY523" fmla="*/ 5751 h 10141"/>
                  <a:gd name="connsiteX524" fmla="*/ 8780 w 10000"/>
                  <a:gd name="connsiteY524" fmla="*/ 5821 h 10141"/>
                  <a:gd name="connsiteX525" fmla="*/ 8780 w 10000"/>
                  <a:gd name="connsiteY525" fmla="*/ 5884 h 10141"/>
                  <a:gd name="connsiteX526" fmla="*/ 8792 w 10000"/>
                  <a:gd name="connsiteY526" fmla="*/ 5960 h 10141"/>
                  <a:gd name="connsiteX527" fmla="*/ 8804 w 10000"/>
                  <a:gd name="connsiteY527" fmla="*/ 6011 h 10141"/>
                  <a:gd name="connsiteX528" fmla="*/ 8816 w 10000"/>
                  <a:gd name="connsiteY528" fmla="*/ 6087 h 10141"/>
                  <a:gd name="connsiteX529" fmla="*/ 8816 w 10000"/>
                  <a:gd name="connsiteY529" fmla="*/ 6144 h 10141"/>
                  <a:gd name="connsiteX530" fmla="*/ 8840 w 10000"/>
                  <a:gd name="connsiteY530" fmla="*/ 6207 h 10141"/>
                  <a:gd name="connsiteX531" fmla="*/ 8840 w 10000"/>
                  <a:gd name="connsiteY531" fmla="*/ 6270 h 10141"/>
                  <a:gd name="connsiteX532" fmla="*/ 8852 w 10000"/>
                  <a:gd name="connsiteY532" fmla="*/ 6333 h 10141"/>
                  <a:gd name="connsiteX533" fmla="*/ 8864 w 10000"/>
                  <a:gd name="connsiteY533" fmla="*/ 6397 h 10141"/>
                  <a:gd name="connsiteX534" fmla="*/ 8876 w 10000"/>
                  <a:gd name="connsiteY534" fmla="*/ 6453 h 10141"/>
                  <a:gd name="connsiteX535" fmla="*/ 8888 w 10000"/>
                  <a:gd name="connsiteY535" fmla="*/ 6517 h 10141"/>
                  <a:gd name="connsiteX536" fmla="*/ 8911 w 10000"/>
                  <a:gd name="connsiteY536" fmla="*/ 6567 h 10141"/>
                  <a:gd name="connsiteX537" fmla="*/ 8911 w 10000"/>
                  <a:gd name="connsiteY537" fmla="*/ 6631 h 10141"/>
                  <a:gd name="connsiteX538" fmla="*/ 8929 w 10000"/>
                  <a:gd name="connsiteY538" fmla="*/ 6694 h 10141"/>
                  <a:gd name="connsiteX539" fmla="*/ 8929 w 10000"/>
                  <a:gd name="connsiteY539" fmla="*/ 6744 h 10141"/>
                  <a:gd name="connsiteX540" fmla="*/ 8953 w 10000"/>
                  <a:gd name="connsiteY540" fmla="*/ 6789 h 10141"/>
                  <a:gd name="connsiteX541" fmla="*/ 8953 w 10000"/>
                  <a:gd name="connsiteY541" fmla="*/ 6839 h 10141"/>
                  <a:gd name="connsiteX542" fmla="*/ 8977 w 10000"/>
                  <a:gd name="connsiteY542" fmla="*/ 6903 h 10141"/>
                  <a:gd name="connsiteX543" fmla="*/ 8989 w 10000"/>
                  <a:gd name="connsiteY543" fmla="*/ 6953 h 10141"/>
                  <a:gd name="connsiteX544" fmla="*/ 9001 w 10000"/>
                  <a:gd name="connsiteY544" fmla="*/ 7004 h 10141"/>
                  <a:gd name="connsiteX545" fmla="*/ 9013 w 10000"/>
                  <a:gd name="connsiteY545" fmla="*/ 7054 h 10141"/>
                  <a:gd name="connsiteX546" fmla="*/ 9037 w 10000"/>
                  <a:gd name="connsiteY546" fmla="*/ 7099 h 10141"/>
                  <a:gd name="connsiteX547" fmla="*/ 9037 w 10000"/>
                  <a:gd name="connsiteY547" fmla="*/ 7137 h 10141"/>
                  <a:gd name="connsiteX548" fmla="*/ 9049 w 10000"/>
                  <a:gd name="connsiteY548" fmla="*/ 7187 h 10141"/>
                  <a:gd name="connsiteX549" fmla="*/ 9061 w 10000"/>
                  <a:gd name="connsiteY549" fmla="*/ 7238 h 10141"/>
                  <a:gd name="connsiteX550" fmla="*/ 9073 w 10000"/>
                  <a:gd name="connsiteY550" fmla="*/ 7276 h 10141"/>
                  <a:gd name="connsiteX551" fmla="*/ 9085 w 10000"/>
                  <a:gd name="connsiteY551" fmla="*/ 7326 h 10141"/>
                  <a:gd name="connsiteX552" fmla="*/ 9097 w 10000"/>
                  <a:gd name="connsiteY552" fmla="*/ 7364 h 10141"/>
                  <a:gd name="connsiteX553" fmla="*/ 9097 w 10000"/>
                  <a:gd name="connsiteY553" fmla="*/ 7402 h 10141"/>
                  <a:gd name="connsiteX554" fmla="*/ 9121 w 10000"/>
                  <a:gd name="connsiteY554" fmla="*/ 7447 h 10141"/>
                  <a:gd name="connsiteX555" fmla="*/ 9133 w 10000"/>
                  <a:gd name="connsiteY555" fmla="*/ 7510 h 10141"/>
                  <a:gd name="connsiteX556" fmla="*/ 9157 w 10000"/>
                  <a:gd name="connsiteY556" fmla="*/ 7586 h 10141"/>
                  <a:gd name="connsiteX557" fmla="*/ 9181 w 10000"/>
                  <a:gd name="connsiteY557" fmla="*/ 7636 h 10141"/>
                  <a:gd name="connsiteX558" fmla="*/ 9193 w 10000"/>
                  <a:gd name="connsiteY558" fmla="*/ 7700 h 10141"/>
                  <a:gd name="connsiteX559" fmla="*/ 9205 w 10000"/>
                  <a:gd name="connsiteY559" fmla="*/ 7750 h 10141"/>
                  <a:gd name="connsiteX560" fmla="*/ 9217 w 10000"/>
                  <a:gd name="connsiteY560" fmla="*/ 7794 h 10141"/>
                  <a:gd name="connsiteX561" fmla="*/ 9228 w 10000"/>
                  <a:gd name="connsiteY561" fmla="*/ 7820 h 10141"/>
                  <a:gd name="connsiteX562" fmla="*/ 9240 w 10000"/>
                  <a:gd name="connsiteY562" fmla="*/ 7870 h 10141"/>
                  <a:gd name="connsiteX563" fmla="*/ 9246 w 10000"/>
                  <a:gd name="connsiteY563" fmla="*/ 7908 h 10141"/>
                  <a:gd name="connsiteX564" fmla="*/ 9258 w 10000"/>
                  <a:gd name="connsiteY564" fmla="*/ 7921 h 10141"/>
                  <a:gd name="connsiteX565" fmla="*/ 9246 w 10000"/>
                  <a:gd name="connsiteY565" fmla="*/ 7921 h 10141"/>
                  <a:gd name="connsiteX566" fmla="*/ 9240 w 10000"/>
                  <a:gd name="connsiteY566" fmla="*/ 7921 h 10141"/>
                  <a:gd name="connsiteX567" fmla="*/ 9217 w 10000"/>
                  <a:gd name="connsiteY567" fmla="*/ 7934 h 10141"/>
                  <a:gd name="connsiteX568" fmla="*/ 9193 w 10000"/>
                  <a:gd name="connsiteY568" fmla="*/ 7946 h 10141"/>
                  <a:gd name="connsiteX569" fmla="*/ 9145 w 10000"/>
                  <a:gd name="connsiteY569" fmla="*/ 7946 h 10141"/>
                  <a:gd name="connsiteX570" fmla="*/ 9097 w 10000"/>
                  <a:gd name="connsiteY570" fmla="*/ 7971 h 10141"/>
                  <a:gd name="connsiteX571" fmla="*/ 9037 w 10000"/>
                  <a:gd name="connsiteY571" fmla="*/ 7997 h 10141"/>
                  <a:gd name="connsiteX572" fmla="*/ 8977 w 10000"/>
                  <a:gd name="connsiteY572" fmla="*/ 8009 h 10141"/>
                  <a:gd name="connsiteX573" fmla="*/ 8941 w 10000"/>
                  <a:gd name="connsiteY573" fmla="*/ 8022 h 10141"/>
                  <a:gd name="connsiteX574" fmla="*/ 8911 w 10000"/>
                  <a:gd name="connsiteY574" fmla="*/ 8035 h 10141"/>
                  <a:gd name="connsiteX575" fmla="*/ 8864 w 10000"/>
                  <a:gd name="connsiteY575" fmla="*/ 8035 h 10141"/>
                  <a:gd name="connsiteX576" fmla="*/ 8828 w 10000"/>
                  <a:gd name="connsiteY576" fmla="*/ 8047 h 10141"/>
                  <a:gd name="connsiteX577" fmla="*/ 8792 w 10000"/>
                  <a:gd name="connsiteY577" fmla="*/ 8060 h 10141"/>
                  <a:gd name="connsiteX578" fmla="*/ 8744 w 10000"/>
                  <a:gd name="connsiteY578" fmla="*/ 8073 h 10141"/>
                  <a:gd name="connsiteX579" fmla="*/ 8696 w 10000"/>
                  <a:gd name="connsiteY579" fmla="*/ 8085 h 10141"/>
                  <a:gd name="connsiteX580" fmla="*/ 8660 w 10000"/>
                  <a:gd name="connsiteY580" fmla="*/ 8104 h 10141"/>
                  <a:gd name="connsiteX581" fmla="*/ 8606 w 10000"/>
                  <a:gd name="connsiteY581" fmla="*/ 8117 h 10141"/>
                  <a:gd name="connsiteX582" fmla="*/ 8559 w 10000"/>
                  <a:gd name="connsiteY582" fmla="*/ 8130 h 10141"/>
                  <a:gd name="connsiteX583" fmla="*/ 8511 w 10000"/>
                  <a:gd name="connsiteY583" fmla="*/ 8142 h 10141"/>
                  <a:gd name="connsiteX584" fmla="*/ 8463 w 10000"/>
                  <a:gd name="connsiteY584" fmla="*/ 8168 h 10141"/>
                  <a:gd name="connsiteX585" fmla="*/ 8403 w 10000"/>
                  <a:gd name="connsiteY585" fmla="*/ 8180 h 10141"/>
                  <a:gd name="connsiteX586" fmla="*/ 8343 w 10000"/>
                  <a:gd name="connsiteY586" fmla="*/ 8193 h 10141"/>
                  <a:gd name="connsiteX587" fmla="*/ 8295 w 10000"/>
                  <a:gd name="connsiteY587" fmla="*/ 8206 h 10141"/>
                  <a:gd name="connsiteX588" fmla="*/ 8254 w 10000"/>
                  <a:gd name="connsiteY588" fmla="*/ 8231 h 10141"/>
                  <a:gd name="connsiteX589" fmla="*/ 8182 w 10000"/>
                  <a:gd name="connsiteY589" fmla="*/ 8243 h 10141"/>
                  <a:gd name="connsiteX590" fmla="*/ 8122 w 10000"/>
                  <a:gd name="connsiteY590" fmla="*/ 8256 h 10141"/>
                  <a:gd name="connsiteX591" fmla="*/ 8062 w 10000"/>
                  <a:gd name="connsiteY591" fmla="*/ 8269 h 10141"/>
                  <a:gd name="connsiteX592" fmla="*/ 8002 w 10000"/>
                  <a:gd name="connsiteY592" fmla="*/ 8294 h 10141"/>
                  <a:gd name="connsiteX593" fmla="*/ 7949 w 10000"/>
                  <a:gd name="connsiteY593" fmla="*/ 8307 h 10141"/>
                  <a:gd name="connsiteX594" fmla="*/ 7889 w 10000"/>
                  <a:gd name="connsiteY594" fmla="*/ 8319 h 10141"/>
                  <a:gd name="connsiteX595" fmla="*/ 7817 w 10000"/>
                  <a:gd name="connsiteY595" fmla="*/ 8345 h 10141"/>
                  <a:gd name="connsiteX596" fmla="*/ 7757 w 10000"/>
                  <a:gd name="connsiteY596" fmla="*/ 8357 h 10141"/>
                  <a:gd name="connsiteX597" fmla="*/ 7685 w 10000"/>
                  <a:gd name="connsiteY597" fmla="*/ 8370 h 10141"/>
                  <a:gd name="connsiteX598" fmla="*/ 7632 w 10000"/>
                  <a:gd name="connsiteY598" fmla="*/ 8395 h 10141"/>
                  <a:gd name="connsiteX599" fmla="*/ 7560 w 10000"/>
                  <a:gd name="connsiteY599" fmla="*/ 8408 h 10141"/>
                  <a:gd name="connsiteX600" fmla="*/ 7488 w 10000"/>
                  <a:gd name="connsiteY600" fmla="*/ 8414 h 10141"/>
                  <a:gd name="connsiteX601" fmla="*/ 7416 w 10000"/>
                  <a:gd name="connsiteY601" fmla="*/ 8427 h 10141"/>
                  <a:gd name="connsiteX602" fmla="*/ 7356 w 10000"/>
                  <a:gd name="connsiteY602" fmla="*/ 8452 h 10141"/>
                  <a:gd name="connsiteX603" fmla="*/ 7291 w 10000"/>
                  <a:gd name="connsiteY603" fmla="*/ 8465 h 10141"/>
                  <a:gd name="connsiteX604" fmla="*/ 7219 w 10000"/>
                  <a:gd name="connsiteY604" fmla="*/ 8490 h 10141"/>
                  <a:gd name="connsiteX605" fmla="*/ 7147 w 10000"/>
                  <a:gd name="connsiteY605" fmla="*/ 8503 h 10141"/>
                  <a:gd name="connsiteX606" fmla="*/ 7075 w 10000"/>
                  <a:gd name="connsiteY606" fmla="*/ 8515 h 10141"/>
                  <a:gd name="connsiteX607" fmla="*/ 7010 w 10000"/>
                  <a:gd name="connsiteY607" fmla="*/ 8528 h 10141"/>
                  <a:gd name="connsiteX608" fmla="*/ 6938 w 10000"/>
                  <a:gd name="connsiteY608" fmla="*/ 8553 h 10141"/>
                  <a:gd name="connsiteX609" fmla="*/ 6866 w 10000"/>
                  <a:gd name="connsiteY609" fmla="*/ 8566 h 10141"/>
                  <a:gd name="connsiteX610" fmla="*/ 6782 w 10000"/>
                  <a:gd name="connsiteY610" fmla="*/ 8579 h 10141"/>
                  <a:gd name="connsiteX611" fmla="*/ 6711 w 10000"/>
                  <a:gd name="connsiteY611" fmla="*/ 8591 h 10141"/>
                  <a:gd name="connsiteX612" fmla="*/ 6645 w 10000"/>
                  <a:gd name="connsiteY612" fmla="*/ 8604 h 10141"/>
                  <a:gd name="connsiteX613" fmla="*/ 6573 w 10000"/>
                  <a:gd name="connsiteY613" fmla="*/ 8617 h 10141"/>
                  <a:gd name="connsiteX614" fmla="*/ 6501 w 10000"/>
                  <a:gd name="connsiteY614" fmla="*/ 8629 h 10141"/>
                  <a:gd name="connsiteX615" fmla="*/ 6429 w 10000"/>
                  <a:gd name="connsiteY615" fmla="*/ 8655 h 10141"/>
                  <a:gd name="connsiteX616" fmla="*/ 6364 w 10000"/>
                  <a:gd name="connsiteY616" fmla="*/ 8667 h 10141"/>
                  <a:gd name="connsiteX617" fmla="*/ 6292 w 10000"/>
                  <a:gd name="connsiteY617" fmla="*/ 8680 h 10141"/>
                  <a:gd name="connsiteX618" fmla="*/ 6208 w 10000"/>
                  <a:gd name="connsiteY618" fmla="*/ 8693 h 10141"/>
                  <a:gd name="connsiteX619" fmla="*/ 6136 w 10000"/>
                  <a:gd name="connsiteY619" fmla="*/ 8705 h 10141"/>
                  <a:gd name="connsiteX620" fmla="*/ 6065 w 10000"/>
                  <a:gd name="connsiteY620" fmla="*/ 8718 h 10141"/>
                  <a:gd name="connsiteX621" fmla="*/ 5999 w 10000"/>
                  <a:gd name="connsiteY621" fmla="*/ 8731 h 10141"/>
                  <a:gd name="connsiteX622" fmla="*/ 5927 w 10000"/>
                  <a:gd name="connsiteY622" fmla="*/ 8743 h 10141"/>
                  <a:gd name="connsiteX623" fmla="*/ 5843 w 10000"/>
                  <a:gd name="connsiteY623" fmla="*/ 8743 h 10141"/>
                  <a:gd name="connsiteX624" fmla="*/ 5772 w 10000"/>
                  <a:gd name="connsiteY624" fmla="*/ 8749 h 10141"/>
                  <a:gd name="connsiteX625" fmla="*/ 5706 w 10000"/>
                  <a:gd name="connsiteY625" fmla="*/ 8762 h 10141"/>
                  <a:gd name="connsiteX626" fmla="*/ 5634 w 10000"/>
                  <a:gd name="connsiteY626" fmla="*/ 8775 h 10141"/>
                  <a:gd name="connsiteX627" fmla="*/ 5550 w 10000"/>
                  <a:gd name="connsiteY627" fmla="*/ 8787 h 10141"/>
                  <a:gd name="connsiteX628" fmla="*/ 5478 w 10000"/>
                  <a:gd name="connsiteY628" fmla="*/ 8813 h 10141"/>
                  <a:gd name="connsiteX629" fmla="*/ 5413 w 10000"/>
                  <a:gd name="connsiteY629" fmla="*/ 8825 h 10141"/>
                  <a:gd name="connsiteX630" fmla="*/ 5329 w 10000"/>
                  <a:gd name="connsiteY630" fmla="*/ 8838 h 10141"/>
                  <a:gd name="connsiteX631" fmla="*/ 5257 w 10000"/>
                  <a:gd name="connsiteY631" fmla="*/ 8851 h 10141"/>
                  <a:gd name="connsiteX632" fmla="*/ 5185 w 10000"/>
                  <a:gd name="connsiteY632" fmla="*/ 8863 h 10141"/>
                  <a:gd name="connsiteX633" fmla="*/ 5114 w 10000"/>
                  <a:gd name="connsiteY633" fmla="*/ 8876 h 10141"/>
                  <a:gd name="connsiteX634" fmla="*/ 5036 w 10000"/>
                  <a:gd name="connsiteY634" fmla="*/ 8889 h 10141"/>
                  <a:gd name="connsiteX635" fmla="*/ 4964 w 10000"/>
                  <a:gd name="connsiteY635" fmla="*/ 8901 h 10141"/>
                  <a:gd name="connsiteX636" fmla="*/ 4892 w 10000"/>
                  <a:gd name="connsiteY636" fmla="*/ 8927 h 10141"/>
                  <a:gd name="connsiteX637" fmla="*/ 4821 w 10000"/>
                  <a:gd name="connsiteY637" fmla="*/ 8939 h 10141"/>
                  <a:gd name="connsiteX638" fmla="*/ 4755 w 10000"/>
                  <a:gd name="connsiteY638" fmla="*/ 8952 h 10141"/>
                  <a:gd name="connsiteX639" fmla="*/ 4671 w 10000"/>
                  <a:gd name="connsiteY639" fmla="*/ 8965 h 10141"/>
                  <a:gd name="connsiteX640" fmla="*/ 4599 w 10000"/>
                  <a:gd name="connsiteY640" fmla="*/ 8977 h 10141"/>
                  <a:gd name="connsiteX641" fmla="*/ 4528 w 10000"/>
                  <a:gd name="connsiteY641" fmla="*/ 8990 h 10141"/>
                  <a:gd name="connsiteX642" fmla="*/ 4462 w 10000"/>
                  <a:gd name="connsiteY642" fmla="*/ 9002 h 10141"/>
                  <a:gd name="connsiteX643" fmla="*/ 4390 w 10000"/>
                  <a:gd name="connsiteY643" fmla="*/ 9015 h 10141"/>
                  <a:gd name="connsiteX644" fmla="*/ 4330 w 10000"/>
                  <a:gd name="connsiteY644" fmla="*/ 9040 h 10141"/>
                  <a:gd name="connsiteX645" fmla="*/ 4258 w 10000"/>
                  <a:gd name="connsiteY645" fmla="*/ 9053 h 10141"/>
                  <a:gd name="connsiteX646" fmla="*/ 4187 w 10000"/>
                  <a:gd name="connsiteY646" fmla="*/ 9066 h 10141"/>
                  <a:gd name="connsiteX647" fmla="*/ 4121 w 10000"/>
                  <a:gd name="connsiteY647" fmla="*/ 9078 h 10141"/>
                  <a:gd name="connsiteX648" fmla="*/ 4061 w 10000"/>
                  <a:gd name="connsiteY648" fmla="*/ 9097 h 10141"/>
                  <a:gd name="connsiteX649" fmla="*/ 3989 w 10000"/>
                  <a:gd name="connsiteY649" fmla="*/ 9110 h 10141"/>
                  <a:gd name="connsiteX650" fmla="*/ 3929 w 10000"/>
                  <a:gd name="connsiteY650" fmla="*/ 9123 h 10141"/>
                  <a:gd name="connsiteX651" fmla="*/ 3870 w 10000"/>
                  <a:gd name="connsiteY651" fmla="*/ 9135 h 10141"/>
                  <a:gd name="connsiteX652" fmla="*/ 3816 w 10000"/>
                  <a:gd name="connsiteY652" fmla="*/ 9148 h 10141"/>
                  <a:gd name="connsiteX653" fmla="*/ 3744 w 10000"/>
                  <a:gd name="connsiteY653" fmla="*/ 9161 h 10141"/>
                  <a:gd name="connsiteX654" fmla="*/ 3684 w 10000"/>
                  <a:gd name="connsiteY654" fmla="*/ 9173 h 10141"/>
                  <a:gd name="connsiteX655" fmla="*/ 3624 w 10000"/>
                  <a:gd name="connsiteY655" fmla="*/ 9186 h 10141"/>
                  <a:gd name="connsiteX656" fmla="*/ 3577 w 10000"/>
                  <a:gd name="connsiteY656" fmla="*/ 9199 h 10141"/>
                  <a:gd name="connsiteX657" fmla="*/ 3523 w 10000"/>
                  <a:gd name="connsiteY657" fmla="*/ 9211 h 10141"/>
                  <a:gd name="connsiteX658" fmla="*/ 3463 w 10000"/>
                  <a:gd name="connsiteY658" fmla="*/ 9224 h 10141"/>
                  <a:gd name="connsiteX659" fmla="*/ 3415 w 10000"/>
                  <a:gd name="connsiteY659" fmla="*/ 9237 h 10141"/>
                  <a:gd name="connsiteX660" fmla="*/ 3367 w 10000"/>
                  <a:gd name="connsiteY660" fmla="*/ 9249 h 10141"/>
                  <a:gd name="connsiteX661" fmla="*/ 3307 w 10000"/>
                  <a:gd name="connsiteY661" fmla="*/ 9262 h 10141"/>
                  <a:gd name="connsiteX662" fmla="*/ 3260 w 10000"/>
                  <a:gd name="connsiteY662" fmla="*/ 9274 h 10141"/>
                  <a:gd name="connsiteX663" fmla="*/ 3212 w 10000"/>
                  <a:gd name="connsiteY663" fmla="*/ 9274 h 10141"/>
                  <a:gd name="connsiteX664" fmla="*/ 3182 w 10000"/>
                  <a:gd name="connsiteY664" fmla="*/ 9287 h 10141"/>
                  <a:gd name="connsiteX665" fmla="*/ 3134 w 10000"/>
                  <a:gd name="connsiteY665" fmla="*/ 9300 h 10141"/>
                  <a:gd name="connsiteX666" fmla="*/ 3086 w 10000"/>
                  <a:gd name="connsiteY666" fmla="*/ 9312 h 10141"/>
                  <a:gd name="connsiteX667" fmla="*/ 3050 w 10000"/>
                  <a:gd name="connsiteY667" fmla="*/ 9325 h 10141"/>
                  <a:gd name="connsiteX668" fmla="*/ 3014 w 10000"/>
                  <a:gd name="connsiteY668" fmla="*/ 9338 h 10141"/>
                  <a:gd name="connsiteX669" fmla="*/ 2978 w 10000"/>
                  <a:gd name="connsiteY669" fmla="*/ 9338 h 10141"/>
                  <a:gd name="connsiteX670" fmla="*/ 2943 w 10000"/>
                  <a:gd name="connsiteY670" fmla="*/ 9350 h 10141"/>
                  <a:gd name="connsiteX671" fmla="*/ 2907 w 10000"/>
                  <a:gd name="connsiteY671" fmla="*/ 9350 h 10141"/>
                  <a:gd name="connsiteX672" fmla="*/ 2889 w 10000"/>
                  <a:gd name="connsiteY672" fmla="*/ 9363 h 10141"/>
                  <a:gd name="connsiteX673" fmla="*/ 2829 w 10000"/>
                  <a:gd name="connsiteY673" fmla="*/ 9376 h 10141"/>
                  <a:gd name="connsiteX674" fmla="*/ 2793 w 10000"/>
                  <a:gd name="connsiteY674" fmla="*/ 9388 h 10141"/>
                  <a:gd name="connsiteX675" fmla="*/ 2757 w 10000"/>
                  <a:gd name="connsiteY675" fmla="*/ 9401 h 10141"/>
                  <a:gd name="connsiteX676" fmla="*/ 2733 w 10000"/>
                  <a:gd name="connsiteY676" fmla="*/ 9401 h 10141"/>
                  <a:gd name="connsiteX677" fmla="*/ 2709 w 10000"/>
                  <a:gd name="connsiteY677" fmla="*/ 9407 h 10141"/>
                  <a:gd name="connsiteX678" fmla="*/ 2709 w 10000"/>
                  <a:gd name="connsiteY678" fmla="*/ 9407 h 10141"/>
                  <a:gd name="connsiteX679" fmla="*/ 2709 w 10000"/>
                  <a:gd name="connsiteY679" fmla="*/ 9401 h 10141"/>
                  <a:gd name="connsiteX680" fmla="*/ 2697 w 10000"/>
                  <a:gd name="connsiteY680" fmla="*/ 9363 h 10141"/>
                  <a:gd name="connsiteX681" fmla="*/ 2697 w 10000"/>
                  <a:gd name="connsiteY681" fmla="*/ 9312 h 10141"/>
                  <a:gd name="connsiteX682" fmla="*/ 2685 w 10000"/>
                  <a:gd name="connsiteY682" fmla="*/ 9287 h 10141"/>
                  <a:gd name="connsiteX683" fmla="*/ 2685 w 10000"/>
                  <a:gd name="connsiteY683" fmla="*/ 9237 h 10141"/>
                  <a:gd name="connsiteX684" fmla="*/ 2685 w 10000"/>
                  <a:gd name="connsiteY684" fmla="*/ 9199 h 10141"/>
                  <a:gd name="connsiteX685" fmla="*/ 2673 w 10000"/>
                  <a:gd name="connsiteY685" fmla="*/ 9123 h 10141"/>
                  <a:gd name="connsiteX686" fmla="*/ 2661 w 10000"/>
                  <a:gd name="connsiteY686" fmla="*/ 9078 h 10141"/>
                  <a:gd name="connsiteX687" fmla="*/ 2661 w 10000"/>
                  <a:gd name="connsiteY687" fmla="*/ 9028 h 10141"/>
                  <a:gd name="connsiteX688" fmla="*/ 2650 w 10000"/>
                  <a:gd name="connsiteY688" fmla="*/ 9002 h 10141"/>
                  <a:gd name="connsiteX689" fmla="*/ 2650 w 10000"/>
                  <a:gd name="connsiteY689" fmla="*/ 8965 h 10141"/>
                  <a:gd name="connsiteX690" fmla="*/ 2650 w 10000"/>
                  <a:gd name="connsiteY690" fmla="*/ 8927 h 10141"/>
                  <a:gd name="connsiteX691" fmla="*/ 2638 w 10000"/>
                  <a:gd name="connsiteY691" fmla="*/ 8876 h 10141"/>
                  <a:gd name="connsiteX692" fmla="*/ 2626 w 10000"/>
                  <a:gd name="connsiteY692" fmla="*/ 8838 h 10141"/>
                  <a:gd name="connsiteX693" fmla="*/ 2626 w 10000"/>
                  <a:gd name="connsiteY693" fmla="*/ 8800 h 10141"/>
                  <a:gd name="connsiteX694" fmla="*/ 2614 w 10000"/>
                  <a:gd name="connsiteY694" fmla="*/ 8762 h 10141"/>
                  <a:gd name="connsiteX695" fmla="*/ 2602 w 10000"/>
                  <a:gd name="connsiteY695" fmla="*/ 8718 h 10141"/>
                  <a:gd name="connsiteX696" fmla="*/ 2602 w 10000"/>
                  <a:gd name="connsiteY696" fmla="*/ 8680 h 10141"/>
                  <a:gd name="connsiteX697" fmla="*/ 2590 w 10000"/>
                  <a:gd name="connsiteY697" fmla="*/ 8629 h 10141"/>
                  <a:gd name="connsiteX698" fmla="*/ 2590 w 10000"/>
                  <a:gd name="connsiteY698" fmla="*/ 8579 h 10141"/>
                  <a:gd name="connsiteX699" fmla="*/ 2578 w 10000"/>
                  <a:gd name="connsiteY699" fmla="*/ 8515 h 10141"/>
                  <a:gd name="connsiteX700" fmla="*/ 2572 w 10000"/>
                  <a:gd name="connsiteY700" fmla="*/ 8465 h 10141"/>
                  <a:gd name="connsiteX701" fmla="*/ 2560 w 10000"/>
                  <a:gd name="connsiteY701" fmla="*/ 8414 h 10141"/>
                  <a:gd name="connsiteX702" fmla="*/ 2548 w 10000"/>
                  <a:gd name="connsiteY702" fmla="*/ 8370 h 10141"/>
                  <a:gd name="connsiteX703" fmla="*/ 2536 w 10000"/>
                  <a:gd name="connsiteY703" fmla="*/ 8307 h 10141"/>
                  <a:gd name="connsiteX704" fmla="*/ 2536 w 10000"/>
                  <a:gd name="connsiteY704" fmla="*/ 8256 h 10141"/>
                  <a:gd name="connsiteX705" fmla="*/ 2524 w 10000"/>
                  <a:gd name="connsiteY705" fmla="*/ 8193 h 10141"/>
                  <a:gd name="connsiteX706" fmla="*/ 2512 w 10000"/>
                  <a:gd name="connsiteY706" fmla="*/ 8142 h 10141"/>
                  <a:gd name="connsiteX707" fmla="*/ 2488 w 10000"/>
                  <a:gd name="connsiteY707" fmla="*/ 8073 h 10141"/>
                  <a:gd name="connsiteX708" fmla="*/ 2476 w 10000"/>
                  <a:gd name="connsiteY708" fmla="*/ 8022 h 10141"/>
                  <a:gd name="connsiteX709" fmla="*/ 2464 w 10000"/>
                  <a:gd name="connsiteY709" fmla="*/ 7946 h 10141"/>
                  <a:gd name="connsiteX710" fmla="*/ 2452 w 10000"/>
                  <a:gd name="connsiteY710" fmla="*/ 7896 h 10141"/>
                  <a:gd name="connsiteX711" fmla="*/ 2440 w 10000"/>
                  <a:gd name="connsiteY711" fmla="*/ 7820 h 10141"/>
                  <a:gd name="connsiteX712" fmla="*/ 2428 w 10000"/>
                  <a:gd name="connsiteY712" fmla="*/ 7756 h 10141"/>
                  <a:gd name="connsiteX713" fmla="*/ 2416 w 10000"/>
                  <a:gd name="connsiteY713" fmla="*/ 7687 h 10141"/>
                  <a:gd name="connsiteX714" fmla="*/ 2404 w 10000"/>
                  <a:gd name="connsiteY714" fmla="*/ 7624 h 10141"/>
                  <a:gd name="connsiteX715" fmla="*/ 2380 w 10000"/>
                  <a:gd name="connsiteY715" fmla="*/ 7548 h 10141"/>
                  <a:gd name="connsiteX716" fmla="*/ 2356 w 10000"/>
                  <a:gd name="connsiteY716" fmla="*/ 7484 h 10141"/>
                  <a:gd name="connsiteX717" fmla="*/ 2344 w 10000"/>
                  <a:gd name="connsiteY717" fmla="*/ 7415 h 10141"/>
                  <a:gd name="connsiteX718" fmla="*/ 2333 w 10000"/>
                  <a:gd name="connsiteY718" fmla="*/ 7339 h 10141"/>
                  <a:gd name="connsiteX719" fmla="*/ 2309 w 10000"/>
                  <a:gd name="connsiteY719" fmla="*/ 7263 h 10141"/>
                  <a:gd name="connsiteX720" fmla="*/ 2297 w 10000"/>
                  <a:gd name="connsiteY720" fmla="*/ 7187 h 10141"/>
                  <a:gd name="connsiteX721" fmla="*/ 2273 w 10000"/>
                  <a:gd name="connsiteY721" fmla="*/ 7111 h 10141"/>
                  <a:gd name="connsiteX722" fmla="*/ 2261 w 10000"/>
                  <a:gd name="connsiteY722" fmla="*/ 7042 h 10141"/>
                  <a:gd name="connsiteX723" fmla="*/ 2243 w 10000"/>
                  <a:gd name="connsiteY723" fmla="*/ 6966 h 10141"/>
                  <a:gd name="connsiteX724" fmla="*/ 2219 w 10000"/>
                  <a:gd name="connsiteY724" fmla="*/ 6877 h 10141"/>
                  <a:gd name="connsiteX725" fmla="*/ 2195 w 10000"/>
                  <a:gd name="connsiteY725" fmla="*/ 6801 h 10141"/>
                  <a:gd name="connsiteX726" fmla="*/ 2171 w 10000"/>
                  <a:gd name="connsiteY726" fmla="*/ 6732 h 10141"/>
                  <a:gd name="connsiteX727" fmla="*/ 2147 w 10000"/>
                  <a:gd name="connsiteY727" fmla="*/ 6643 h 10141"/>
                  <a:gd name="connsiteX728" fmla="*/ 2135 w 10000"/>
                  <a:gd name="connsiteY728" fmla="*/ 6567 h 10141"/>
                  <a:gd name="connsiteX729" fmla="*/ 2111 w 10000"/>
                  <a:gd name="connsiteY729" fmla="*/ 6479 h 10141"/>
                  <a:gd name="connsiteX730" fmla="*/ 2087 w 10000"/>
                  <a:gd name="connsiteY730" fmla="*/ 6409 h 10141"/>
                  <a:gd name="connsiteX731" fmla="*/ 2051 w 10000"/>
                  <a:gd name="connsiteY731" fmla="*/ 6308 h 10141"/>
                  <a:gd name="connsiteX732" fmla="*/ 2028 w 10000"/>
                  <a:gd name="connsiteY732" fmla="*/ 6219 h 10141"/>
                  <a:gd name="connsiteX733" fmla="*/ 2004 w 10000"/>
                  <a:gd name="connsiteY733" fmla="*/ 6131 h 10141"/>
                  <a:gd name="connsiteX734" fmla="*/ 1980 w 10000"/>
                  <a:gd name="connsiteY734" fmla="*/ 6049 h 10141"/>
                  <a:gd name="connsiteX735" fmla="*/ 1944 w 10000"/>
                  <a:gd name="connsiteY735" fmla="*/ 5947 h 10141"/>
                  <a:gd name="connsiteX736" fmla="*/ 1926 w 10000"/>
                  <a:gd name="connsiteY736" fmla="*/ 5859 h 10141"/>
                  <a:gd name="connsiteX737" fmla="*/ 1902 w 10000"/>
                  <a:gd name="connsiteY737" fmla="*/ 5764 h 10141"/>
                  <a:gd name="connsiteX738" fmla="*/ 1878 w 10000"/>
                  <a:gd name="connsiteY738" fmla="*/ 5675 h 10141"/>
                  <a:gd name="connsiteX739" fmla="*/ 1854 w 10000"/>
                  <a:gd name="connsiteY739" fmla="*/ 5574 h 10141"/>
                  <a:gd name="connsiteX740" fmla="*/ 1818 w 10000"/>
                  <a:gd name="connsiteY740" fmla="*/ 5473 h 10141"/>
                  <a:gd name="connsiteX741" fmla="*/ 1794 w 10000"/>
                  <a:gd name="connsiteY741" fmla="*/ 5378 h 10141"/>
                  <a:gd name="connsiteX742" fmla="*/ 1770 w 10000"/>
                  <a:gd name="connsiteY742" fmla="*/ 5277 h 10141"/>
                  <a:gd name="connsiteX743" fmla="*/ 1734 w 10000"/>
                  <a:gd name="connsiteY743" fmla="*/ 5176 h 10141"/>
                  <a:gd name="connsiteX744" fmla="*/ 1711 w 10000"/>
                  <a:gd name="connsiteY744" fmla="*/ 5081 h 10141"/>
                  <a:gd name="connsiteX745" fmla="*/ 1675 w 10000"/>
                  <a:gd name="connsiteY745" fmla="*/ 4980 h 10141"/>
                  <a:gd name="connsiteX746" fmla="*/ 1651 w 10000"/>
                  <a:gd name="connsiteY746" fmla="*/ 4879 h 10141"/>
                  <a:gd name="connsiteX747" fmla="*/ 1615 w 10000"/>
                  <a:gd name="connsiteY747" fmla="*/ 4777 h 10141"/>
                  <a:gd name="connsiteX748" fmla="*/ 1597 w 10000"/>
                  <a:gd name="connsiteY748" fmla="*/ 4670 h 10141"/>
                  <a:gd name="connsiteX749" fmla="*/ 1561 w 10000"/>
                  <a:gd name="connsiteY749" fmla="*/ 4569 h 10141"/>
                  <a:gd name="connsiteX750" fmla="*/ 1537 w 10000"/>
                  <a:gd name="connsiteY750" fmla="*/ 4467 h 10141"/>
                  <a:gd name="connsiteX751" fmla="*/ 1501 w 10000"/>
                  <a:gd name="connsiteY751" fmla="*/ 4372 h 10141"/>
                  <a:gd name="connsiteX752" fmla="*/ 1477 w 10000"/>
                  <a:gd name="connsiteY752" fmla="*/ 4259 h 10141"/>
                  <a:gd name="connsiteX753" fmla="*/ 1441 w 10000"/>
                  <a:gd name="connsiteY753" fmla="*/ 4157 h 10141"/>
                  <a:gd name="connsiteX754" fmla="*/ 1417 w 10000"/>
                  <a:gd name="connsiteY754" fmla="*/ 4063 h 10141"/>
                  <a:gd name="connsiteX755" fmla="*/ 1394 w 10000"/>
                  <a:gd name="connsiteY755" fmla="*/ 3961 h 10141"/>
                  <a:gd name="connsiteX756" fmla="*/ 1370 w 10000"/>
                  <a:gd name="connsiteY756" fmla="*/ 3860 h 10141"/>
                  <a:gd name="connsiteX757" fmla="*/ 1334 w 10000"/>
                  <a:gd name="connsiteY757" fmla="*/ 3765 h 10141"/>
                  <a:gd name="connsiteX758" fmla="*/ 1310 w 10000"/>
                  <a:gd name="connsiteY758" fmla="*/ 3664 h 10141"/>
                  <a:gd name="connsiteX759" fmla="*/ 1280 w 10000"/>
                  <a:gd name="connsiteY759" fmla="*/ 3563 h 10141"/>
                  <a:gd name="connsiteX760" fmla="*/ 1256 w 10000"/>
                  <a:gd name="connsiteY760" fmla="*/ 3462 h 10141"/>
                  <a:gd name="connsiteX761" fmla="*/ 1232 w 10000"/>
                  <a:gd name="connsiteY761" fmla="*/ 3379 h 10141"/>
                  <a:gd name="connsiteX762" fmla="*/ 1208 w 10000"/>
                  <a:gd name="connsiteY762" fmla="*/ 3291 h 10141"/>
                  <a:gd name="connsiteX763" fmla="*/ 1172 w 10000"/>
                  <a:gd name="connsiteY763" fmla="*/ 3190 h 10141"/>
                  <a:gd name="connsiteX764" fmla="*/ 1148 w 10000"/>
                  <a:gd name="connsiteY764" fmla="*/ 3095 h 10141"/>
                  <a:gd name="connsiteX765" fmla="*/ 1124 w 10000"/>
                  <a:gd name="connsiteY765" fmla="*/ 2994 h 10141"/>
                  <a:gd name="connsiteX766" fmla="*/ 1100 w 10000"/>
                  <a:gd name="connsiteY766" fmla="*/ 2918 h 10141"/>
                  <a:gd name="connsiteX767" fmla="*/ 1077 w 10000"/>
                  <a:gd name="connsiteY767" fmla="*/ 2817 h 10141"/>
                  <a:gd name="connsiteX768" fmla="*/ 1041 w 10000"/>
                  <a:gd name="connsiteY768" fmla="*/ 2734 h 10141"/>
                  <a:gd name="connsiteX769" fmla="*/ 1029 w 10000"/>
                  <a:gd name="connsiteY769" fmla="*/ 2658 h 10141"/>
                  <a:gd name="connsiteX770" fmla="*/ 1005 w 10000"/>
                  <a:gd name="connsiteY770" fmla="*/ 2582 h 10141"/>
                  <a:gd name="connsiteX771" fmla="*/ 981 w 10000"/>
                  <a:gd name="connsiteY771" fmla="*/ 2507 h 10141"/>
                  <a:gd name="connsiteX772" fmla="*/ 963 w 10000"/>
                  <a:gd name="connsiteY772" fmla="*/ 2424 h 10141"/>
                  <a:gd name="connsiteX773" fmla="*/ 951 w 10000"/>
                  <a:gd name="connsiteY773" fmla="*/ 2348 h 10141"/>
                  <a:gd name="connsiteX774" fmla="*/ 927 w 10000"/>
                  <a:gd name="connsiteY774" fmla="*/ 2285 h 10141"/>
                  <a:gd name="connsiteX775" fmla="*/ 903 w 10000"/>
                  <a:gd name="connsiteY775" fmla="*/ 2209 h 10141"/>
                  <a:gd name="connsiteX776" fmla="*/ 891 w 10000"/>
                  <a:gd name="connsiteY776" fmla="*/ 2146 h 10141"/>
                  <a:gd name="connsiteX777" fmla="*/ 867 w 10000"/>
                  <a:gd name="connsiteY777" fmla="*/ 2089 h 10141"/>
                  <a:gd name="connsiteX778" fmla="*/ 855 w 10000"/>
                  <a:gd name="connsiteY778" fmla="*/ 2026 h 10141"/>
                  <a:gd name="connsiteX779" fmla="*/ 843 w 10000"/>
                  <a:gd name="connsiteY779" fmla="*/ 1963 h 10141"/>
                  <a:gd name="connsiteX780" fmla="*/ 819 w 10000"/>
                  <a:gd name="connsiteY780" fmla="*/ 1899 h 10141"/>
                  <a:gd name="connsiteX781" fmla="*/ 807 w 10000"/>
                  <a:gd name="connsiteY781" fmla="*/ 1849 h 10141"/>
                  <a:gd name="connsiteX782" fmla="*/ 783 w 10000"/>
                  <a:gd name="connsiteY782" fmla="*/ 1811 h 10141"/>
                  <a:gd name="connsiteX783" fmla="*/ 772 w 10000"/>
                  <a:gd name="connsiteY783" fmla="*/ 1767 h 10141"/>
                  <a:gd name="connsiteX784" fmla="*/ 760 w 10000"/>
                  <a:gd name="connsiteY784" fmla="*/ 1729 h 10141"/>
                  <a:gd name="connsiteX785" fmla="*/ 748 w 10000"/>
                  <a:gd name="connsiteY785" fmla="*/ 1691 h 10141"/>
                  <a:gd name="connsiteX786" fmla="*/ 748 w 10000"/>
                  <a:gd name="connsiteY786" fmla="*/ 1653 h 10141"/>
                  <a:gd name="connsiteX787" fmla="*/ 724 w 10000"/>
                  <a:gd name="connsiteY787" fmla="*/ 1589 h 10141"/>
                  <a:gd name="connsiteX788" fmla="*/ 724 w 10000"/>
                  <a:gd name="connsiteY788" fmla="*/ 1551 h 10141"/>
                  <a:gd name="connsiteX789" fmla="*/ 712 w 10000"/>
                  <a:gd name="connsiteY789" fmla="*/ 1526 h 10141"/>
                  <a:gd name="connsiteX790" fmla="*/ 712 w 10000"/>
                  <a:gd name="connsiteY790" fmla="*/ 1514 h 10141"/>
                  <a:gd name="connsiteX791" fmla="*/ 724 w 10000"/>
                  <a:gd name="connsiteY791" fmla="*/ 1514 h 10141"/>
                  <a:gd name="connsiteX792" fmla="*/ 783 w 10000"/>
                  <a:gd name="connsiteY792" fmla="*/ 1501 h 10141"/>
                  <a:gd name="connsiteX793" fmla="*/ 819 w 10000"/>
                  <a:gd name="connsiteY793" fmla="*/ 1488 h 10141"/>
                  <a:gd name="connsiteX794" fmla="*/ 867 w 10000"/>
                  <a:gd name="connsiteY794" fmla="*/ 1488 h 10141"/>
                  <a:gd name="connsiteX795" fmla="*/ 891 w 10000"/>
                  <a:gd name="connsiteY795" fmla="*/ 1476 h 10141"/>
                  <a:gd name="connsiteX796" fmla="*/ 927 w 10000"/>
                  <a:gd name="connsiteY796" fmla="*/ 1476 h 10141"/>
                  <a:gd name="connsiteX797" fmla="*/ 963 w 10000"/>
                  <a:gd name="connsiteY797" fmla="*/ 1476 h 10141"/>
                  <a:gd name="connsiteX798" fmla="*/ 993 w 10000"/>
                  <a:gd name="connsiteY798" fmla="*/ 1476 h 10141"/>
                  <a:gd name="connsiteX799" fmla="*/ 1017 w 10000"/>
                  <a:gd name="connsiteY799" fmla="*/ 1463 h 10141"/>
                  <a:gd name="connsiteX800" fmla="*/ 1053 w 10000"/>
                  <a:gd name="connsiteY800" fmla="*/ 1463 h 10141"/>
                  <a:gd name="connsiteX801" fmla="*/ 1100 w 10000"/>
                  <a:gd name="connsiteY801" fmla="*/ 1457 h 10141"/>
                  <a:gd name="connsiteX802" fmla="*/ 1136 w 10000"/>
                  <a:gd name="connsiteY802" fmla="*/ 1457 h 10141"/>
                  <a:gd name="connsiteX803" fmla="*/ 1172 w 10000"/>
                  <a:gd name="connsiteY803" fmla="*/ 1444 h 10141"/>
                  <a:gd name="connsiteX804" fmla="*/ 1220 w 10000"/>
                  <a:gd name="connsiteY804" fmla="*/ 1444 h 10141"/>
                  <a:gd name="connsiteX805" fmla="*/ 1268 w 10000"/>
                  <a:gd name="connsiteY805" fmla="*/ 1431 h 10141"/>
                  <a:gd name="connsiteX806" fmla="*/ 1310 w 10000"/>
                  <a:gd name="connsiteY806" fmla="*/ 1431 h 10141"/>
                  <a:gd name="connsiteX807" fmla="*/ 1358 w 10000"/>
                  <a:gd name="connsiteY807" fmla="*/ 1419 h 10141"/>
                  <a:gd name="connsiteX808" fmla="*/ 1406 w 10000"/>
                  <a:gd name="connsiteY808" fmla="*/ 1419 h 10141"/>
                  <a:gd name="connsiteX809" fmla="*/ 1465 w 10000"/>
                  <a:gd name="connsiteY809" fmla="*/ 1406 h 10141"/>
                  <a:gd name="connsiteX810" fmla="*/ 1513 w 10000"/>
                  <a:gd name="connsiteY810" fmla="*/ 1406 h 10141"/>
                  <a:gd name="connsiteX811" fmla="*/ 1561 w 10000"/>
                  <a:gd name="connsiteY811" fmla="*/ 1393 h 10141"/>
                  <a:gd name="connsiteX812" fmla="*/ 1615 w 10000"/>
                  <a:gd name="connsiteY812" fmla="*/ 1393 h 10141"/>
                  <a:gd name="connsiteX813" fmla="*/ 1675 w 10000"/>
                  <a:gd name="connsiteY813" fmla="*/ 1381 h 10141"/>
                  <a:gd name="connsiteX814" fmla="*/ 1746 w 10000"/>
                  <a:gd name="connsiteY814" fmla="*/ 1381 h 10141"/>
                  <a:gd name="connsiteX815" fmla="*/ 1794 w 10000"/>
                  <a:gd name="connsiteY815" fmla="*/ 1368 h 10141"/>
                  <a:gd name="connsiteX816" fmla="*/ 1854 w 10000"/>
                  <a:gd name="connsiteY816" fmla="*/ 1355 h 10141"/>
                  <a:gd name="connsiteX817" fmla="*/ 1914 w 10000"/>
                  <a:gd name="connsiteY817" fmla="*/ 1343 h 10141"/>
                  <a:gd name="connsiteX818" fmla="*/ 1980 w 10000"/>
                  <a:gd name="connsiteY818" fmla="*/ 1343 h 10141"/>
                  <a:gd name="connsiteX819" fmla="*/ 2039 w 10000"/>
                  <a:gd name="connsiteY819" fmla="*/ 1330 h 10141"/>
                  <a:gd name="connsiteX820" fmla="*/ 2111 w 10000"/>
                  <a:gd name="connsiteY820" fmla="*/ 1317 h 10141"/>
                  <a:gd name="connsiteX821" fmla="*/ 2171 w 10000"/>
                  <a:gd name="connsiteY821" fmla="*/ 1317 h 10141"/>
                  <a:gd name="connsiteX822" fmla="*/ 2243 w 10000"/>
                  <a:gd name="connsiteY822" fmla="*/ 1305 h 10141"/>
                  <a:gd name="connsiteX823" fmla="*/ 2297 w 10000"/>
                  <a:gd name="connsiteY823" fmla="*/ 1292 h 10141"/>
                  <a:gd name="connsiteX824" fmla="*/ 2368 w 10000"/>
                  <a:gd name="connsiteY824" fmla="*/ 1292 h 10141"/>
                  <a:gd name="connsiteX825" fmla="*/ 2440 w 10000"/>
                  <a:gd name="connsiteY825" fmla="*/ 1280 h 10141"/>
                  <a:gd name="connsiteX826" fmla="*/ 2512 w 10000"/>
                  <a:gd name="connsiteY826" fmla="*/ 1267 h 10141"/>
                  <a:gd name="connsiteX827" fmla="*/ 2578 w 10000"/>
                  <a:gd name="connsiteY827" fmla="*/ 1254 h 10141"/>
                  <a:gd name="connsiteX828" fmla="*/ 2661 w 10000"/>
                  <a:gd name="connsiteY828" fmla="*/ 1242 h 10141"/>
                  <a:gd name="connsiteX829" fmla="*/ 2733 w 10000"/>
                  <a:gd name="connsiteY829" fmla="*/ 1229 h 10141"/>
                  <a:gd name="connsiteX830" fmla="*/ 2805 w 10000"/>
                  <a:gd name="connsiteY830" fmla="*/ 1229 h 10141"/>
                  <a:gd name="connsiteX831" fmla="*/ 2877 w 10000"/>
                  <a:gd name="connsiteY831" fmla="*/ 1216 h 10141"/>
                  <a:gd name="connsiteX832" fmla="*/ 2955 w 10000"/>
                  <a:gd name="connsiteY832" fmla="*/ 1204 h 10141"/>
                  <a:gd name="connsiteX833" fmla="*/ 3026 w 10000"/>
                  <a:gd name="connsiteY833" fmla="*/ 1191 h 10141"/>
                  <a:gd name="connsiteX834" fmla="*/ 3098 w 10000"/>
                  <a:gd name="connsiteY834" fmla="*/ 1178 h 10141"/>
                  <a:gd name="connsiteX835" fmla="*/ 3182 w 10000"/>
                  <a:gd name="connsiteY835" fmla="*/ 1166 h 10141"/>
                  <a:gd name="connsiteX836" fmla="*/ 3248 w 10000"/>
                  <a:gd name="connsiteY836" fmla="*/ 1166 h 10141"/>
                  <a:gd name="connsiteX837" fmla="*/ 3331 w 10000"/>
                  <a:gd name="connsiteY837" fmla="*/ 1153 h 10141"/>
                  <a:gd name="connsiteX838" fmla="*/ 3415 w 10000"/>
                  <a:gd name="connsiteY838" fmla="*/ 1140 h 10141"/>
                  <a:gd name="connsiteX839" fmla="*/ 3487 w 10000"/>
                  <a:gd name="connsiteY839" fmla="*/ 1134 h 10141"/>
                  <a:gd name="connsiteX840" fmla="*/ 3565 w 10000"/>
                  <a:gd name="connsiteY840" fmla="*/ 1134 h 10141"/>
                  <a:gd name="connsiteX841" fmla="*/ 3648 w 10000"/>
                  <a:gd name="connsiteY841" fmla="*/ 1109 h 10141"/>
                  <a:gd name="connsiteX842" fmla="*/ 3732 w 10000"/>
                  <a:gd name="connsiteY842" fmla="*/ 1109 h 10141"/>
                  <a:gd name="connsiteX843" fmla="*/ 3816 w 10000"/>
                  <a:gd name="connsiteY843" fmla="*/ 1096 h 10141"/>
                  <a:gd name="connsiteX844" fmla="*/ 3882 w 10000"/>
                  <a:gd name="connsiteY844" fmla="*/ 1083 h 10141"/>
                  <a:gd name="connsiteX845" fmla="*/ 3965 w 10000"/>
                  <a:gd name="connsiteY845" fmla="*/ 1071 h 10141"/>
                  <a:gd name="connsiteX846" fmla="*/ 4049 w 10000"/>
                  <a:gd name="connsiteY846" fmla="*/ 1071 h 10141"/>
                  <a:gd name="connsiteX847" fmla="*/ 4133 w 10000"/>
                  <a:gd name="connsiteY847" fmla="*/ 1045 h 10141"/>
                  <a:gd name="connsiteX848" fmla="*/ 4211 w 10000"/>
                  <a:gd name="connsiteY848" fmla="*/ 1045 h 10141"/>
                  <a:gd name="connsiteX849" fmla="*/ 4282 w 10000"/>
                  <a:gd name="connsiteY849" fmla="*/ 1020 h 10141"/>
                  <a:gd name="connsiteX850" fmla="*/ 4366 w 10000"/>
                  <a:gd name="connsiteY850" fmla="*/ 1020 h 10141"/>
                  <a:gd name="connsiteX851" fmla="*/ 4450 w 10000"/>
                  <a:gd name="connsiteY851" fmla="*/ 1008 h 10141"/>
                  <a:gd name="connsiteX852" fmla="*/ 4528 w 10000"/>
                  <a:gd name="connsiteY852" fmla="*/ 995 h 10141"/>
                  <a:gd name="connsiteX853" fmla="*/ 4611 w 10000"/>
                  <a:gd name="connsiteY853" fmla="*/ 982 h 10141"/>
                  <a:gd name="connsiteX854" fmla="*/ 4695 w 10000"/>
                  <a:gd name="connsiteY854" fmla="*/ 982 h 10141"/>
                  <a:gd name="connsiteX855" fmla="*/ 4767 w 10000"/>
                  <a:gd name="connsiteY855" fmla="*/ 957 h 10141"/>
                  <a:gd name="connsiteX856" fmla="*/ 4856 w 10000"/>
                  <a:gd name="connsiteY856" fmla="*/ 957 h 10141"/>
                  <a:gd name="connsiteX857" fmla="*/ 4928 w 10000"/>
                  <a:gd name="connsiteY857" fmla="*/ 944 h 10141"/>
                  <a:gd name="connsiteX858" fmla="*/ 5012 w 10000"/>
                  <a:gd name="connsiteY858" fmla="*/ 932 h 10141"/>
                  <a:gd name="connsiteX859" fmla="*/ 5084 w 10000"/>
                  <a:gd name="connsiteY859" fmla="*/ 919 h 10141"/>
                  <a:gd name="connsiteX860" fmla="*/ 5173 w 10000"/>
                  <a:gd name="connsiteY860" fmla="*/ 919 h 10141"/>
                  <a:gd name="connsiteX861" fmla="*/ 5245 w 10000"/>
                  <a:gd name="connsiteY861" fmla="*/ 906 h 10141"/>
                  <a:gd name="connsiteX862" fmla="*/ 5329 w 10000"/>
                  <a:gd name="connsiteY862" fmla="*/ 906 h 10141"/>
                  <a:gd name="connsiteX863" fmla="*/ 5413 w 10000"/>
                  <a:gd name="connsiteY863" fmla="*/ 894 h 10141"/>
                  <a:gd name="connsiteX864" fmla="*/ 5478 w 10000"/>
                  <a:gd name="connsiteY864" fmla="*/ 881 h 10141"/>
                  <a:gd name="connsiteX865" fmla="*/ 5562 w 10000"/>
                  <a:gd name="connsiteY865" fmla="*/ 868 h 10141"/>
                  <a:gd name="connsiteX866" fmla="*/ 5646 w 10000"/>
                  <a:gd name="connsiteY866" fmla="*/ 868 h 10141"/>
                  <a:gd name="connsiteX867" fmla="*/ 5718 w 10000"/>
                  <a:gd name="connsiteY867" fmla="*/ 843 h 10141"/>
                  <a:gd name="connsiteX868" fmla="*/ 5795 w 10000"/>
                  <a:gd name="connsiteY868" fmla="*/ 843 h 10141"/>
                  <a:gd name="connsiteX869" fmla="*/ 5867 w 10000"/>
                  <a:gd name="connsiteY869" fmla="*/ 830 h 10141"/>
                  <a:gd name="connsiteX870" fmla="*/ 5951 w 10000"/>
                  <a:gd name="connsiteY870" fmla="*/ 830 h 10141"/>
                  <a:gd name="connsiteX871" fmla="*/ 6023 w 10000"/>
                  <a:gd name="connsiteY871" fmla="*/ 818 h 10141"/>
                  <a:gd name="connsiteX872" fmla="*/ 6089 w 10000"/>
                  <a:gd name="connsiteY872" fmla="*/ 818 h 10141"/>
                  <a:gd name="connsiteX873" fmla="*/ 6172 w 10000"/>
                  <a:gd name="connsiteY873" fmla="*/ 805 h 10141"/>
                  <a:gd name="connsiteX874" fmla="*/ 6244 w 10000"/>
                  <a:gd name="connsiteY874" fmla="*/ 805 h 10141"/>
                  <a:gd name="connsiteX875" fmla="*/ 6316 w 10000"/>
                  <a:gd name="connsiteY875" fmla="*/ 799 h 10141"/>
                  <a:gd name="connsiteX876" fmla="*/ 6388 w 10000"/>
                  <a:gd name="connsiteY876" fmla="*/ 799 h 10141"/>
                  <a:gd name="connsiteX877" fmla="*/ 6453 w 10000"/>
                  <a:gd name="connsiteY877" fmla="*/ 786 h 10141"/>
                  <a:gd name="connsiteX878" fmla="*/ 6525 w 10000"/>
                  <a:gd name="connsiteY878" fmla="*/ 786 h 10141"/>
                  <a:gd name="connsiteX879" fmla="*/ 6585 w 10000"/>
                  <a:gd name="connsiteY879" fmla="*/ 774 h 10141"/>
                  <a:gd name="connsiteX880" fmla="*/ 6645 w 10000"/>
                  <a:gd name="connsiteY880" fmla="*/ 774 h 10141"/>
                  <a:gd name="connsiteX881" fmla="*/ 6711 w 10000"/>
                  <a:gd name="connsiteY881" fmla="*/ 761 h 10141"/>
                  <a:gd name="connsiteX882" fmla="*/ 6770 w 10000"/>
                  <a:gd name="connsiteY882" fmla="*/ 761 h 10141"/>
                  <a:gd name="connsiteX883" fmla="*/ 6830 w 10000"/>
                  <a:gd name="connsiteY883" fmla="*/ 761 h 10141"/>
                  <a:gd name="connsiteX884" fmla="*/ 6890 w 10000"/>
                  <a:gd name="connsiteY884" fmla="*/ 748 h 10141"/>
                  <a:gd name="connsiteX885" fmla="*/ 6938 w 10000"/>
                  <a:gd name="connsiteY885" fmla="*/ 748 h 10141"/>
                  <a:gd name="connsiteX886" fmla="*/ 7010 w 10000"/>
                  <a:gd name="connsiteY886" fmla="*/ 748 h 10141"/>
                  <a:gd name="connsiteX887" fmla="*/ 7051 w 10000"/>
                  <a:gd name="connsiteY887" fmla="*/ 736 h 10141"/>
                  <a:gd name="connsiteX888" fmla="*/ 7111 w 10000"/>
                  <a:gd name="connsiteY888" fmla="*/ 736 h 10141"/>
                  <a:gd name="connsiteX889" fmla="*/ 7159 w 10000"/>
                  <a:gd name="connsiteY889" fmla="*/ 736 h 10141"/>
                  <a:gd name="connsiteX890" fmla="*/ 7207 w 10000"/>
                  <a:gd name="connsiteY890" fmla="*/ 736 h 10141"/>
                  <a:gd name="connsiteX891" fmla="*/ 7255 w 10000"/>
                  <a:gd name="connsiteY891" fmla="*/ 723 h 10141"/>
                  <a:gd name="connsiteX892" fmla="*/ 7303 w 10000"/>
                  <a:gd name="connsiteY892" fmla="*/ 723 h 10141"/>
                  <a:gd name="connsiteX893" fmla="*/ 7344 w 10000"/>
                  <a:gd name="connsiteY893" fmla="*/ 723 h 10141"/>
                  <a:gd name="connsiteX894" fmla="*/ 7392 w 10000"/>
                  <a:gd name="connsiteY894" fmla="*/ 723 h 10141"/>
                  <a:gd name="connsiteX895" fmla="*/ 7416 w 10000"/>
                  <a:gd name="connsiteY895" fmla="*/ 710 h 10141"/>
                  <a:gd name="connsiteX896" fmla="*/ 7452 w 10000"/>
                  <a:gd name="connsiteY896" fmla="*/ 710 h 10141"/>
                  <a:gd name="connsiteX897" fmla="*/ 7500 w 10000"/>
                  <a:gd name="connsiteY897" fmla="*/ 698 h 10141"/>
                  <a:gd name="connsiteX898" fmla="*/ 7536 w 10000"/>
                  <a:gd name="connsiteY898" fmla="*/ 698 h 10141"/>
                  <a:gd name="connsiteX899" fmla="*/ 7596 w 10000"/>
                  <a:gd name="connsiteY899" fmla="*/ 698 h 10141"/>
                  <a:gd name="connsiteX900" fmla="*/ 7644 w 10000"/>
                  <a:gd name="connsiteY900" fmla="*/ 698 h 10141"/>
                  <a:gd name="connsiteX901" fmla="*/ 7673 w 10000"/>
                  <a:gd name="connsiteY901" fmla="*/ 698 h 10141"/>
                  <a:gd name="connsiteX902" fmla="*/ 7697 w 10000"/>
                  <a:gd name="connsiteY902" fmla="*/ 698 h 10141"/>
                  <a:gd name="connsiteX903" fmla="*/ 7721 w 10000"/>
                  <a:gd name="connsiteY903" fmla="*/ 698 h 10141"/>
                  <a:gd name="connsiteX904" fmla="*/ 7733 w 10000"/>
                  <a:gd name="connsiteY904" fmla="*/ 698 h 10141"/>
                  <a:gd name="connsiteX905" fmla="*/ 7738 w 10000"/>
                  <a:gd name="connsiteY905" fmla="*/ 719 h 10141"/>
                  <a:gd name="connsiteX0" fmla="*/ 7738 w 10000"/>
                  <a:gd name="connsiteY0" fmla="*/ 719 h 10141"/>
                  <a:gd name="connsiteX1" fmla="*/ 8122 w 10000"/>
                  <a:gd name="connsiteY1" fmla="*/ 141 h 10141"/>
                  <a:gd name="connsiteX2" fmla="*/ 8110 w 10000"/>
                  <a:gd name="connsiteY2" fmla="*/ 141 h 10141"/>
                  <a:gd name="connsiteX3" fmla="*/ 8062 w 10000"/>
                  <a:gd name="connsiteY3" fmla="*/ 141 h 10141"/>
                  <a:gd name="connsiteX4" fmla="*/ 8014 w 10000"/>
                  <a:gd name="connsiteY4" fmla="*/ 147 h 10141"/>
                  <a:gd name="connsiteX5" fmla="*/ 7978 w 10000"/>
                  <a:gd name="connsiteY5" fmla="*/ 147 h 10141"/>
                  <a:gd name="connsiteX6" fmla="*/ 7949 w 10000"/>
                  <a:gd name="connsiteY6" fmla="*/ 147 h 10141"/>
                  <a:gd name="connsiteX7" fmla="*/ 7913 w 10000"/>
                  <a:gd name="connsiteY7" fmla="*/ 147 h 10141"/>
                  <a:gd name="connsiteX8" fmla="*/ 7889 w 10000"/>
                  <a:gd name="connsiteY8" fmla="*/ 160 h 10141"/>
                  <a:gd name="connsiteX9" fmla="*/ 7841 w 10000"/>
                  <a:gd name="connsiteY9" fmla="*/ 160 h 10141"/>
                  <a:gd name="connsiteX10" fmla="*/ 7793 w 10000"/>
                  <a:gd name="connsiteY10" fmla="*/ 173 h 10141"/>
                  <a:gd name="connsiteX11" fmla="*/ 7745 w 10000"/>
                  <a:gd name="connsiteY11" fmla="*/ 173 h 10141"/>
                  <a:gd name="connsiteX12" fmla="*/ 7697 w 10000"/>
                  <a:gd name="connsiteY12" fmla="*/ 185 h 10141"/>
                  <a:gd name="connsiteX13" fmla="*/ 7656 w 10000"/>
                  <a:gd name="connsiteY13" fmla="*/ 185 h 10141"/>
                  <a:gd name="connsiteX14" fmla="*/ 7596 w 10000"/>
                  <a:gd name="connsiteY14" fmla="*/ 185 h 10141"/>
                  <a:gd name="connsiteX15" fmla="*/ 7536 w 10000"/>
                  <a:gd name="connsiteY15" fmla="*/ 198 h 10141"/>
                  <a:gd name="connsiteX16" fmla="*/ 7476 w 10000"/>
                  <a:gd name="connsiteY16" fmla="*/ 198 h 10141"/>
                  <a:gd name="connsiteX17" fmla="*/ 7404 w 10000"/>
                  <a:gd name="connsiteY17" fmla="*/ 198 h 10141"/>
                  <a:gd name="connsiteX18" fmla="*/ 7344 w 10000"/>
                  <a:gd name="connsiteY18" fmla="*/ 211 h 10141"/>
                  <a:gd name="connsiteX19" fmla="*/ 7291 w 10000"/>
                  <a:gd name="connsiteY19" fmla="*/ 211 h 10141"/>
                  <a:gd name="connsiteX20" fmla="*/ 7231 w 10000"/>
                  <a:gd name="connsiteY20" fmla="*/ 223 h 10141"/>
                  <a:gd name="connsiteX21" fmla="*/ 7147 w 10000"/>
                  <a:gd name="connsiteY21" fmla="*/ 223 h 10141"/>
                  <a:gd name="connsiteX22" fmla="*/ 7075 w 10000"/>
                  <a:gd name="connsiteY22" fmla="*/ 236 h 10141"/>
                  <a:gd name="connsiteX23" fmla="*/ 7010 w 10000"/>
                  <a:gd name="connsiteY23" fmla="*/ 236 h 10141"/>
                  <a:gd name="connsiteX24" fmla="*/ 6926 w 10000"/>
                  <a:gd name="connsiteY24" fmla="*/ 249 h 10141"/>
                  <a:gd name="connsiteX25" fmla="*/ 6854 w 10000"/>
                  <a:gd name="connsiteY25" fmla="*/ 261 h 10141"/>
                  <a:gd name="connsiteX26" fmla="*/ 6770 w 10000"/>
                  <a:gd name="connsiteY26" fmla="*/ 274 h 10141"/>
                  <a:gd name="connsiteX27" fmla="*/ 6705 w 10000"/>
                  <a:gd name="connsiteY27" fmla="*/ 274 h 10141"/>
                  <a:gd name="connsiteX28" fmla="*/ 6621 w 10000"/>
                  <a:gd name="connsiteY28" fmla="*/ 286 h 10141"/>
                  <a:gd name="connsiteX29" fmla="*/ 6537 w 10000"/>
                  <a:gd name="connsiteY29" fmla="*/ 286 h 10141"/>
                  <a:gd name="connsiteX30" fmla="*/ 6453 w 10000"/>
                  <a:gd name="connsiteY30" fmla="*/ 299 h 10141"/>
                  <a:gd name="connsiteX31" fmla="*/ 6364 w 10000"/>
                  <a:gd name="connsiteY31" fmla="*/ 312 h 10141"/>
                  <a:gd name="connsiteX32" fmla="*/ 6280 w 10000"/>
                  <a:gd name="connsiteY32" fmla="*/ 324 h 10141"/>
                  <a:gd name="connsiteX33" fmla="*/ 6184 w 10000"/>
                  <a:gd name="connsiteY33" fmla="*/ 337 h 10141"/>
                  <a:gd name="connsiteX34" fmla="*/ 6100 w 10000"/>
                  <a:gd name="connsiteY34" fmla="*/ 350 h 10141"/>
                  <a:gd name="connsiteX35" fmla="*/ 6011 w 10000"/>
                  <a:gd name="connsiteY35" fmla="*/ 350 h 10141"/>
                  <a:gd name="connsiteX36" fmla="*/ 5927 w 10000"/>
                  <a:gd name="connsiteY36" fmla="*/ 362 h 10141"/>
                  <a:gd name="connsiteX37" fmla="*/ 5831 w 10000"/>
                  <a:gd name="connsiteY37" fmla="*/ 375 h 10141"/>
                  <a:gd name="connsiteX38" fmla="*/ 5742 w 10000"/>
                  <a:gd name="connsiteY38" fmla="*/ 388 h 10141"/>
                  <a:gd name="connsiteX39" fmla="*/ 5658 w 10000"/>
                  <a:gd name="connsiteY39" fmla="*/ 388 h 10141"/>
                  <a:gd name="connsiteX40" fmla="*/ 5562 w 10000"/>
                  <a:gd name="connsiteY40" fmla="*/ 400 h 10141"/>
                  <a:gd name="connsiteX41" fmla="*/ 5467 w 10000"/>
                  <a:gd name="connsiteY41" fmla="*/ 413 h 10141"/>
                  <a:gd name="connsiteX42" fmla="*/ 5377 w 10000"/>
                  <a:gd name="connsiteY42" fmla="*/ 426 h 10141"/>
                  <a:gd name="connsiteX43" fmla="*/ 5281 w 10000"/>
                  <a:gd name="connsiteY43" fmla="*/ 426 h 10141"/>
                  <a:gd name="connsiteX44" fmla="*/ 5185 w 10000"/>
                  <a:gd name="connsiteY44" fmla="*/ 451 h 10141"/>
                  <a:gd name="connsiteX45" fmla="*/ 5096 w 10000"/>
                  <a:gd name="connsiteY45" fmla="*/ 464 h 10141"/>
                  <a:gd name="connsiteX46" fmla="*/ 5000 w 10000"/>
                  <a:gd name="connsiteY46" fmla="*/ 470 h 10141"/>
                  <a:gd name="connsiteX47" fmla="*/ 4904 w 10000"/>
                  <a:gd name="connsiteY47" fmla="*/ 470 h 10141"/>
                  <a:gd name="connsiteX48" fmla="*/ 4809 w 10000"/>
                  <a:gd name="connsiteY48" fmla="*/ 483 h 10141"/>
                  <a:gd name="connsiteX49" fmla="*/ 4719 w 10000"/>
                  <a:gd name="connsiteY49" fmla="*/ 495 h 10141"/>
                  <a:gd name="connsiteX50" fmla="*/ 4623 w 10000"/>
                  <a:gd name="connsiteY50" fmla="*/ 508 h 10141"/>
                  <a:gd name="connsiteX51" fmla="*/ 4528 w 10000"/>
                  <a:gd name="connsiteY51" fmla="*/ 521 h 10141"/>
                  <a:gd name="connsiteX52" fmla="*/ 4438 w 10000"/>
                  <a:gd name="connsiteY52" fmla="*/ 533 h 10141"/>
                  <a:gd name="connsiteX53" fmla="*/ 4354 w 10000"/>
                  <a:gd name="connsiteY53" fmla="*/ 546 h 10141"/>
                  <a:gd name="connsiteX54" fmla="*/ 4258 w 10000"/>
                  <a:gd name="connsiteY54" fmla="*/ 558 h 10141"/>
                  <a:gd name="connsiteX55" fmla="*/ 4163 w 10000"/>
                  <a:gd name="connsiteY55" fmla="*/ 571 h 10141"/>
                  <a:gd name="connsiteX56" fmla="*/ 4073 w 10000"/>
                  <a:gd name="connsiteY56" fmla="*/ 584 h 10141"/>
                  <a:gd name="connsiteX57" fmla="*/ 3977 w 10000"/>
                  <a:gd name="connsiteY57" fmla="*/ 596 h 10141"/>
                  <a:gd name="connsiteX58" fmla="*/ 3882 w 10000"/>
                  <a:gd name="connsiteY58" fmla="*/ 609 h 10141"/>
                  <a:gd name="connsiteX59" fmla="*/ 3804 w 10000"/>
                  <a:gd name="connsiteY59" fmla="*/ 622 h 10141"/>
                  <a:gd name="connsiteX60" fmla="*/ 3720 w 10000"/>
                  <a:gd name="connsiteY60" fmla="*/ 634 h 10141"/>
                  <a:gd name="connsiteX61" fmla="*/ 3624 w 10000"/>
                  <a:gd name="connsiteY61" fmla="*/ 647 h 10141"/>
                  <a:gd name="connsiteX62" fmla="*/ 3541 w 10000"/>
                  <a:gd name="connsiteY62" fmla="*/ 660 h 10141"/>
                  <a:gd name="connsiteX63" fmla="*/ 3463 w 10000"/>
                  <a:gd name="connsiteY63" fmla="*/ 672 h 10141"/>
                  <a:gd name="connsiteX64" fmla="*/ 3367 w 10000"/>
                  <a:gd name="connsiteY64" fmla="*/ 685 h 10141"/>
                  <a:gd name="connsiteX65" fmla="*/ 3283 w 10000"/>
                  <a:gd name="connsiteY65" fmla="*/ 685 h 10141"/>
                  <a:gd name="connsiteX66" fmla="*/ 3194 w 10000"/>
                  <a:gd name="connsiteY66" fmla="*/ 698 h 10141"/>
                  <a:gd name="connsiteX67" fmla="*/ 3110 w 10000"/>
                  <a:gd name="connsiteY67" fmla="*/ 723 h 10141"/>
                  <a:gd name="connsiteX68" fmla="*/ 3014 w 10000"/>
                  <a:gd name="connsiteY68" fmla="*/ 736 h 10141"/>
                  <a:gd name="connsiteX69" fmla="*/ 2931 w 10000"/>
                  <a:gd name="connsiteY69" fmla="*/ 736 h 10141"/>
                  <a:gd name="connsiteX70" fmla="*/ 2853 w 10000"/>
                  <a:gd name="connsiteY70" fmla="*/ 748 h 10141"/>
                  <a:gd name="connsiteX71" fmla="*/ 2757 w 10000"/>
                  <a:gd name="connsiteY71" fmla="*/ 761 h 10141"/>
                  <a:gd name="connsiteX72" fmla="*/ 2673 w 10000"/>
                  <a:gd name="connsiteY72" fmla="*/ 774 h 10141"/>
                  <a:gd name="connsiteX73" fmla="*/ 2590 w 10000"/>
                  <a:gd name="connsiteY73" fmla="*/ 786 h 10141"/>
                  <a:gd name="connsiteX74" fmla="*/ 2512 w 10000"/>
                  <a:gd name="connsiteY74" fmla="*/ 799 h 10141"/>
                  <a:gd name="connsiteX75" fmla="*/ 2428 w 10000"/>
                  <a:gd name="connsiteY75" fmla="*/ 805 h 10141"/>
                  <a:gd name="connsiteX76" fmla="*/ 2344 w 10000"/>
                  <a:gd name="connsiteY76" fmla="*/ 818 h 10141"/>
                  <a:gd name="connsiteX77" fmla="*/ 2261 w 10000"/>
                  <a:gd name="connsiteY77" fmla="*/ 830 h 10141"/>
                  <a:gd name="connsiteX78" fmla="*/ 2183 w 10000"/>
                  <a:gd name="connsiteY78" fmla="*/ 843 h 10141"/>
                  <a:gd name="connsiteX79" fmla="*/ 2099 w 10000"/>
                  <a:gd name="connsiteY79" fmla="*/ 843 h 10141"/>
                  <a:gd name="connsiteX80" fmla="*/ 2028 w 10000"/>
                  <a:gd name="connsiteY80" fmla="*/ 868 h 10141"/>
                  <a:gd name="connsiteX81" fmla="*/ 1944 w 10000"/>
                  <a:gd name="connsiteY81" fmla="*/ 881 h 10141"/>
                  <a:gd name="connsiteX82" fmla="*/ 1866 w 10000"/>
                  <a:gd name="connsiteY82" fmla="*/ 894 h 10141"/>
                  <a:gd name="connsiteX83" fmla="*/ 1794 w 10000"/>
                  <a:gd name="connsiteY83" fmla="*/ 894 h 10141"/>
                  <a:gd name="connsiteX84" fmla="*/ 1722 w 10000"/>
                  <a:gd name="connsiteY84" fmla="*/ 919 h 10141"/>
                  <a:gd name="connsiteX85" fmla="*/ 1639 w 10000"/>
                  <a:gd name="connsiteY85" fmla="*/ 919 h 10141"/>
                  <a:gd name="connsiteX86" fmla="*/ 1573 w 10000"/>
                  <a:gd name="connsiteY86" fmla="*/ 932 h 10141"/>
                  <a:gd name="connsiteX87" fmla="*/ 1501 w 10000"/>
                  <a:gd name="connsiteY87" fmla="*/ 944 h 10141"/>
                  <a:gd name="connsiteX88" fmla="*/ 1429 w 10000"/>
                  <a:gd name="connsiteY88" fmla="*/ 957 h 10141"/>
                  <a:gd name="connsiteX89" fmla="*/ 1358 w 10000"/>
                  <a:gd name="connsiteY89" fmla="*/ 957 h 10141"/>
                  <a:gd name="connsiteX90" fmla="*/ 1292 w 10000"/>
                  <a:gd name="connsiteY90" fmla="*/ 982 h 10141"/>
                  <a:gd name="connsiteX91" fmla="*/ 1232 w 10000"/>
                  <a:gd name="connsiteY91" fmla="*/ 995 h 10141"/>
                  <a:gd name="connsiteX92" fmla="*/ 1160 w 10000"/>
                  <a:gd name="connsiteY92" fmla="*/ 1008 h 10141"/>
                  <a:gd name="connsiteX93" fmla="*/ 1089 w 10000"/>
                  <a:gd name="connsiteY93" fmla="*/ 1008 h 10141"/>
                  <a:gd name="connsiteX94" fmla="*/ 1029 w 10000"/>
                  <a:gd name="connsiteY94" fmla="*/ 1020 h 10141"/>
                  <a:gd name="connsiteX95" fmla="*/ 963 w 10000"/>
                  <a:gd name="connsiteY95" fmla="*/ 1020 h 10141"/>
                  <a:gd name="connsiteX96" fmla="*/ 903 w 10000"/>
                  <a:gd name="connsiteY96" fmla="*/ 1033 h 10141"/>
                  <a:gd name="connsiteX97" fmla="*/ 843 w 10000"/>
                  <a:gd name="connsiteY97" fmla="*/ 1033 h 10141"/>
                  <a:gd name="connsiteX98" fmla="*/ 783 w 10000"/>
                  <a:gd name="connsiteY98" fmla="*/ 1045 h 10141"/>
                  <a:gd name="connsiteX99" fmla="*/ 736 w 10000"/>
                  <a:gd name="connsiteY99" fmla="*/ 1058 h 10141"/>
                  <a:gd name="connsiteX100" fmla="*/ 688 w 10000"/>
                  <a:gd name="connsiteY100" fmla="*/ 1071 h 10141"/>
                  <a:gd name="connsiteX101" fmla="*/ 634 w 10000"/>
                  <a:gd name="connsiteY101" fmla="*/ 1071 h 10141"/>
                  <a:gd name="connsiteX102" fmla="*/ 574 w 10000"/>
                  <a:gd name="connsiteY102" fmla="*/ 1083 h 10141"/>
                  <a:gd name="connsiteX103" fmla="*/ 526 w 10000"/>
                  <a:gd name="connsiteY103" fmla="*/ 1083 h 10141"/>
                  <a:gd name="connsiteX104" fmla="*/ 478 w 10000"/>
                  <a:gd name="connsiteY104" fmla="*/ 1096 h 10141"/>
                  <a:gd name="connsiteX105" fmla="*/ 431 w 10000"/>
                  <a:gd name="connsiteY105" fmla="*/ 1096 h 10141"/>
                  <a:gd name="connsiteX106" fmla="*/ 383 w 10000"/>
                  <a:gd name="connsiteY106" fmla="*/ 1109 h 10141"/>
                  <a:gd name="connsiteX107" fmla="*/ 347 w 10000"/>
                  <a:gd name="connsiteY107" fmla="*/ 1109 h 10141"/>
                  <a:gd name="connsiteX108" fmla="*/ 317 w 10000"/>
                  <a:gd name="connsiteY108" fmla="*/ 1121 h 10141"/>
                  <a:gd name="connsiteX109" fmla="*/ 281 w 10000"/>
                  <a:gd name="connsiteY109" fmla="*/ 1121 h 10141"/>
                  <a:gd name="connsiteX110" fmla="*/ 233 w 10000"/>
                  <a:gd name="connsiteY110" fmla="*/ 1134 h 10141"/>
                  <a:gd name="connsiteX111" fmla="*/ 209 w 10000"/>
                  <a:gd name="connsiteY111" fmla="*/ 1134 h 10141"/>
                  <a:gd name="connsiteX112" fmla="*/ 173 w 10000"/>
                  <a:gd name="connsiteY112" fmla="*/ 1134 h 10141"/>
                  <a:gd name="connsiteX113" fmla="*/ 114 w 10000"/>
                  <a:gd name="connsiteY113" fmla="*/ 1140 h 10141"/>
                  <a:gd name="connsiteX114" fmla="*/ 78 w 10000"/>
                  <a:gd name="connsiteY114" fmla="*/ 1153 h 10141"/>
                  <a:gd name="connsiteX115" fmla="*/ 42 w 10000"/>
                  <a:gd name="connsiteY115" fmla="*/ 1153 h 10141"/>
                  <a:gd name="connsiteX116" fmla="*/ 24 w 10000"/>
                  <a:gd name="connsiteY116" fmla="*/ 1166 h 10141"/>
                  <a:gd name="connsiteX117" fmla="*/ 0 w 10000"/>
                  <a:gd name="connsiteY117" fmla="*/ 1166 h 10141"/>
                  <a:gd name="connsiteX118" fmla="*/ 0 w 10000"/>
                  <a:gd name="connsiteY118" fmla="*/ 1166 h 10141"/>
                  <a:gd name="connsiteX119" fmla="*/ 0 w 10000"/>
                  <a:gd name="connsiteY119" fmla="*/ 1178 h 10141"/>
                  <a:gd name="connsiteX120" fmla="*/ 12 w 10000"/>
                  <a:gd name="connsiteY120" fmla="*/ 1204 h 10141"/>
                  <a:gd name="connsiteX121" fmla="*/ 12 w 10000"/>
                  <a:gd name="connsiteY121" fmla="*/ 1229 h 10141"/>
                  <a:gd name="connsiteX122" fmla="*/ 24 w 10000"/>
                  <a:gd name="connsiteY122" fmla="*/ 1254 h 10141"/>
                  <a:gd name="connsiteX123" fmla="*/ 30 w 10000"/>
                  <a:gd name="connsiteY123" fmla="*/ 1292 h 10141"/>
                  <a:gd name="connsiteX124" fmla="*/ 42 w 10000"/>
                  <a:gd name="connsiteY124" fmla="*/ 1330 h 10141"/>
                  <a:gd name="connsiteX125" fmla="*/ 54 w 10000"/>
                  <a:gd name="connsiteY125" fmla="*/ 1355 h 10141"/>
                  <a:gd name="connsiteX126" fmla="*/ 66 w 10000"/>
                  <a:gd name="connsiteY126" fmla="*/ 1406 h 10141"/>
                  <a:gd name="connsiteX127" fmla="*/ 78 w 10000"/>
                  <a:gd name="connsiteY127" fmla="*/ 1457 h 10141"/>
                  <a:gd name="connsiteX128" fmla="*/ 90 w 10000"/>
                  <a:gd name="connsiteY128" fmla="*/ 1501 h 10141"/>
                  <a:gd name="connsiteX129" fmla="*/ 102 w 10000"/>
                  <a:gd name="connsiteY129" fmla="*/ 1564 h 10141"/>
                  <a:gd name="connsiteX130" fmla="*/ 126 w 10000"/>
                  <a:gd name="connsiteY130" fmla="*/ 1627 h 10141"/>
                  <a:gd name="connsiteX131" fmla="*/ 150 w 10000"/>
                  <a:gd name="connsiteY131" fmla="*/ 1691 h 10141"/>
                  <a:gd name="connsiteX132" fmla="*/ 173 w 10000"/>
                  <a:gd name="connsiteY132" fmla="*/ 1767 h 10141"/>
                  <a:gd name="connsiteX133" fmla="*/ 185 w 10000"/>
                  <a:gd name="connsiteY133" fmla="*/ 1823 h 10141"/>
                  <a:gd name="connsiteX134" fmla="*/ 209 w 10000"/>
                  <a:gd name="connsiteY134" fmla="*/ 1899 h 10141"/>
                  <a:gd name="connsiteX135" fmla="*/ 221 w 10000"/>
                  <a:gd name="connsiteY135" fmla="*/ 1975 h 10141"/>
                  <a:gd name="connsiteX136" fmla="*/ 245 w 10000"/>
                  <a:gd name="connsiteY136" fmla="*/ 2064 h 10141"/>
                  <a:gd name="connsiteX137" fmla="*/ 269 w 10000"/>
                  <a:gd name="connsiteY137" fmla="*/ 2133 h 10141"/>
                  <a:gd name="connsiteX138" fmla="*/ 305 w 10000"/>
                  <a:gd name="connsiteY138" fmla="*/ 2235 h 10141"/>
                  <a:gd name="connsiteX139" fmla="*/ 329 w 10000"/>
                  <a:gd name="connsiteY139" fmla="*/ 2311 h 10141"/>
                  <a:gd name="connsiteX140" fmla="*/ 347 w 10000"/>
                  <a:gd name="connsiteY140" fmla="*/ 2412 h 10141"/>
                  <a:gd name="connsiteX141" fmla="*/ 371 w 10000"/>
                  <a:gd name="connsiteY141" fmla="*/ 2507 h 10141"/>
                  <a:gd name="connsiteX142" fmla="*/ 395 w 10000"/>
                  <a:gd name="connsiteY142" fmla="*/ 2608 h 10141"/>
                  <a:gd name="connsiteX143" fmla="*/ 431 w 10000"/>
                  <a:gd name="connsiteY143" fmla="*/ 2696 h 10141"/>
                  <a:gd name="connsiteX144" fmla="*/ 455 w 10000"/>
                  <a:gd name="connsiteY144" fmla="*/ 2791 h 10141"/>
                  <a:gd name="connsiteX145" fmla="*/ 490 w 10000"/>
                  <a:gd name="connsiteY145" fmla="*/ 2892 h 10141"/>
                  <a:gd name="connsiteX146" fmla="*/ 514 w 10000"/>
                  <a:gd name="connsiteY146" fmla="*/ 3006 h 10141"/>
                  <a:gd name="connsiteX147" fmla="*/ 550 w 10000"/>
                  <a:gd name="connsiteY147" fmla="*/ 3107 h 10141"/>
                  <a:gd name="connsiteX148" fmla="*/ 586 w 10000"/>
                  <a:gd name="connsiteY148" fmla="*/ 3228 h 10141"/>
                  <a:gd name="connsiteX149" fmla="*/ 610 w 10000"/>
                  <a:gd name="connsiteY149" fmla="*/ 3329 h 10141"/>
                  <a:gd name="connsiteX150" fmla="*/ 646 w 10000"/>
                  <a:gd name="connsiteY150" fmla="*/ 3443 h 10141"/>
                  <a:gd name="connsiteX151" fmla="*/ 676 w 10000"/>
                  <a:gd name="connsiteY151" fmla="*/ 3538 h 10141"/>
                  <a:gd name="connsiteX152" fmla="*/ 712 w 10000"/>
                  <a:gd name="connsiteY152" fmla="*/ 3664 h 10141"/>
                  <a:gd name="connsiteX153" fmla="*/ 736 w 10000"/>
                  <a:gd name="connsiteY153" fmla="*/ 3778 h 10141"/>
                  <a:gd name="connsiteX154" fmla="*/ 772 w 10000"/>
                  <a:gd name="connsiteY154" fmla="*/ 3885 h 10141"/>
                  <a:gd name="connsiteX155" fmla="*/ 807 w 10000"/>
                  <a:gd name="connsiteY155" fmla="*/ 4012 h 10141"/>
                  <a:gd name="connsiteX156" fmla="*/ 843 w 10000"/>
                  <a:gd name="connsiteY156" fmla="*/ 4119 h 10141"/>
                  <a:gd name="connsiteX157" fmla="*/ 867 w 10000"/>
                  <a:gd name="connsiteY157" fmla="*/ 4233 h 10141"/>
                  <a:gd name="connsiteX158" fmla="*/ 903 w 10000"/>
                  <a:gd name="connsiteY158" fmla="*/ 4360 h 10141"/>
                  <a:gd name="connsiteX159" fmla="*/ 927 w 10000"/>
                  <a:gd name="connsiteY159" fmla="*/ 4467 h 10141"/>
                  <a:gd name="connsiteX160" fmla="*/ 975 w 10000"/>
                  <a:gd name="connsiteY160" fmla="*/ 4581 h 10141"/>
                  <a:gd name="connsiteX161" fmla="*/ 993 w 10000"/>
                  <a:gd name="connsiteY161" fmla="*/ 4708 h 10141"/>
                  <a:gd name="connsiteX162" fmla="*/ 1029 w 10000"/>
                  <a:gd name="connsiteY162" fmla="*/ 4815 h 10141"/>
                  <a:gd name="connsiteX163" fmla="*/ 1065 w 10000"/>
                  <a:gd name="connsiteY163" fmla="*/ 4942 h 10141"/>
                  <a:gd name="connsiteX164" fmla="*/ 1100 w 10000"/>
                  <a:gd name="connsiteY164" fmla="*/ 5068 h 10141"/>
                  <a:gd name="connsiteX165" fmla="*/ 1136 w 10000"/>
                  <a:gd name="connsiteY165" fmla="*/ 5176 h 10141"/>
                  <a:gd name="connsiteX166" fmla="*/ 1160 w 10000"/>
                  <a:gd name="connsiteY166" fmla="*/ 5290 h 10141"/>
                  <a:gd name="connsiteX167" fmla="*/ 1196 w 10000"/>
                  <a:gd name="connsiteY167" fmla="*/ 5403 h 10141"/>
                  <a:gd name="connsiteX168" fmla="*/ 1232 w 10000"/>
                  <a:gd name="connsiteY168" fmla="*/ 5511 h 10141"/>
                  <a:gd name="connsiteX169" fmla="*/ 1256 w 10000"/>
                  <a:gd name="connsiteY169" fmla="*/ 5625 h 10141"/>
                  <a:gd name="connsiteX170" fmla="*/ 1292 w 10000"/>
                  <a:gd name="connsiteY170" fmla="*/ 5739 h 10141"/>
                  <a:gd name="connsiteX171" fmla="*/ 1322 w 10000"/>
                  <a:gd name="connsiteY171" fmla="*/ 5846 h 10141"/>
                  <a:gd name="connsiteX172" fmla="*/ 1358 w 10000"/>
                  <a:gd name="connsiteY172" fmla="*/ 5973 h 10141"/>
                  <a:gd name="connsiteX173" fmla="*/ 1382 w 10000"/>
                  <a:gd name="connsiteY173" fmla="*/ 6074 h 10141"/>
                  <a:gd name="connsiteX174" fmla="*/ 1406 w 10000"/>
                  <a:gd name="connsiteY174" fmla="*/ 6169 h 10141"/>
                  <a:gd name="connsiteX175" fmla="*/ 1441 w 10000"/>
                  <a:gd name="connsiteY175" fmla="*/ 6283 h 10141"/>
                  <a:gd name="connsiteX176" fmla="*/ 1477 w 10000"/>
                  <a:gd name="connsiteY176" fmla="*/ 6397 h 10141"/>
                  <a:gd name="connsiteX177" fmla="*/ 1501 w 10000"/>
                  <a:gd name="connsiteY177" fmla="*/ 6479 h 10141"/>
                  <a:gd name="connsiteX178" fmla="*/ 1525 w 10000"/>
                  <a:gd name="connsiteY178" fmla="*/ 6580 h 10141"/>
                  <a:gd name="connsiteX179" fmla="*/ 1549 w 10000"/>
                  <a:gd name="connsiteY179" fmla="*/ 6681 h 10141"/>
                  <a:gd name="connsiteX180" fmla="*/ 1585 w 10000"/>
                  <a:gd name="connsiteY180" fmla="*/ 6789 h 10141"/>
                  <a:gd name="connsiteX181" fmla="*/ 1609 w 10000"/>
                  <a:gd name="connsiteY181" fmla="*/ 6865 h 10141"/>
                  <a:gd name="connsiteX182" fmla="*/ 1627 w 10000"/>
                  <a:gd name="connsiteY182" fmla="*/ 6966 h 10141"/>
                  <a:gd name="connsiteX183" fmla="*/ 1651 w 10000"/>
                  <a:gd name="connsiteY183" fmla="*/ 7054 h 10141"/>
                  <a:gd name="connsiteX184" fmla="*/ 1675 w 10000"/>
                  <a:gd name="connsiteY184" fmla="*/ 7149 h 10141"/>
                  <a:gd name="connsiteX185" fmla="*/ 1687 w 10000"/>
                  <a:gd name="connsiteY185" fmla="*/ 7238 h 10141"/>
                  <a:gd name="connsiteX186" fmla="*/ 1722 w 10000"/>
                  <a:gd name="connsiteY186" fmla="*/ 7326 h 10141"/>
                  <a:gd name="connsiteX187" fmla="*/ 1746 w 10000"/>
                  <a:gd name="connsiteY187" fmla="*/ 7415 h 10141"/>
                  <a:gd name="connsiteX188" fmla="*/ 1770 w 10000"/>
                  <a:gd name="connsiteY188" fmla="*/ 7497 h 10141"/>
                  <a:gd name="connsiteX189" fmla="*/ 1782 w 10000"/>
                  <a:gd name="connsiteY189" fmla="*/ 7586 h 10141"/>
                  <a:gd name="connsiteX190" fmla="*/ 1806 w 10000"/>
                  <a:gd name="connsiteY190" fmla="*/ 7662 h 10141"/>
                  <a:gd name="connsiteX191" fmla="*/ 1818 w 10000"/>
                  <a:gd name="connsiteY191" fmla="*/ 7750 h 10141"/>
                  <a:gd name="connsiteX192" fmla="*/ 1854 w 10000"/>
                  <a:gd name="connsiteY192" fmla="*/ 7832 h 10141"/>
                  <a:gd name="connsiteX193" fmla="*/ 1866 w 10000"/>
                  <a:gd name="connsiteY193" fmla="*/ 7908 h 10141"/>
                  <a:gd name="connsiteX194" fmla="*/ 1890 w 10000"/>
                  <a:gd name="connsiteY194" fmla="*/ 7997 h 10141"/>
                  <a:gd name="connsiteX195" fmla="*/ 1902 w 10000"/>
                  <a:gd name="connsiteY195" fmla="*/ 8073 h 10141"/>
                  <a:gd name="connsiteX196" fmla="*/ 1926 w 10000"/>
                  <a:gd name="connsiteY196" fmla="*/ 8155 h 10141"/>
                  <a:gd name="connsiteX197" fmla="*/ 1938 w 10000"/>
                  <a:gd name="connsiteY197" fmla="*/ 8218 h 10141"/>
                  <a:gd name="connsiteX198" fmla="*/ 1956 w 10000"/>
                  <a:gd name="connsiteY198" fmla="*/ 8294 h 10141"/>
                  <a:gd name="connsiteX199" fmla="*/ 1968 w 10000"/>
                  <a:gd name="connsiteY199" fmla="*/ 8370 h 10141"/>
                  <a:gd name="connsiteX200" fmla="*/ 1992 w 10000"/>
                  <a:gd name="connsiteY200" fmla="*/ 8440 h 10141"/>
                  <a:gd name="connsiteX201" fmla="*/ 2004 w 10000"/>
                  <a:gd name="connsiteY201" fmla="*/ 8503 h 10141"/>
                  <a:gd name="connsiteX202" fmla="*/ 2016 w 10000"/>
                  <a:gd name="connsiteY202" fmla="*/ 8579 h 10141"/>
                  <a:gd name="connsiteX203" fmla="*/ 2028 w 10000"/>
                  <a:gd name="connsiteY203" fmla="*/ 8655 h 10141"/>
                  <a:gd name="connsiteX204" fmla="*/ 2051 w 10000"/>
                  <a:gd name="connsiteY204" fmla="*/ 8718 h 10141"/>
                  <a:gd name="connsiteX205" fmla="*/ 2051 w 10000"/>
                  <a:gd name="connsiteY205" fmla="*/ 8775 h 10141"/>
                  <a:gd name="connsiteX206" fmla="*/ 2075 w 10000"/>
                  <a:gd name="connsiteY206" fmla="*/ 8838 h 10141"/>
                  <a:gd name="connsiteX207" fmla="*/ 2075 w 10000"/>
                  <a:gd name="connsiteY207" fmla="*/ 8901 h 10141"/>
                  <a:gd name="connsiteX208" fmla="*/ 2099 w 10000"/>
                  <a:gd name="connsiteY208" fmla="*/ 8977 h 10141"/>
                  <a:gd name="connsiteX209" fmla="*/ 2111 w 10000"/>
                  <a:gd name="connsiteY209" fmla="*/ 9028 h 10141"/>
                  <a:gd name="connsiteX210" fmla="*/ 2123 w 10000"/>
                  <a:gd name="connsiteY210" fmla="*/ 9085 h 10141"/>
                  <a:gd name="connsiteX211" fmla="*/ 2135 w 10000"/>
                  <a:gd name="connsiteY211" fmla="*/ 9148 h 10141"/>
                  <a:gd name="connsiteX212" fmla="*/ 2147 w 10000"/>
                  <a:gd name="connsiteY212" fmla="*/ 9211 h 10141"/>
                  <a:gd name="connsiteX213" fmla="*/ 2159 w 10000"/>
                  <a:gd name="connsiteY213" fmla="*/ 9262 h 10141"/>
                  <a:gd name="connsiteX214" fmla="*/ 2159 w 10000"/>
                  <a:gd name="connsiteY214" fmla="*/ 9312 h 10141"/>
                  <a:gd name="connsiteX215" fmla="*/ 2171 w 10000"/>
                  <a:gd name="connsiteY215" fmla="*/ 9363 h 10141"/>
                  <a:gd name="connsiteX216" fmla="*/ 2183 w 10000"/>
                  <a:gd name="connsiteY216" fmla="*/ 9407 h 10141"/>
                  <a:gd name="connsiteX217" fmla="*/ 2183 w 10000"/>
                  <a:gd name="connsiteY217" fmla="*/ 9458 h 10141"/>
                  <a:gd name="connsiteX218" fmla="*/ 2195 w 10000"/>
                  <a:gd name="connsiteY218" fmla="*/ 9508 h 10141"/>
                  <a:gd name="connsiteX219" fmla="*/ 2195 w 10000"/>
                  <a:gd name="connsiteY219" fmla="*/ 9546 h 10141"/>
                  <a:gd name="connsiteX220" fmla="*/ 2207 w 10000"/>
                  <a:gd name="connsiteY220" fmla="*/ 9597 h 10141"/>
                  <a:gd name="connsiteX221" fmla="*/ 2207 w 10000"/>
                  <a:gd name="connsiteY221" fmla="*/ 9635 h 10141"/>
                  <a:gd name="connsiteX222" fmla="*/ 2219 w 10000"/>
                  <a:gd name="connsiteY222" fmla="*/ 9673 h 10141"/>
                  <a:gd name="connsiteX223" fmla="*/ 2219 w 10000"/>
                  <a:gd name="connsiteY223" fmla="*/ 9711 h 10141"/>
                  <a:gd name="connsiteX224" fmla="*/ 2243 w 10000"/>
                  <a:gd name="connsiteY224" fmla="*/ 9755 h 10141"/>
                  <a:gd name="connsiteX225" fmla="*/ 2243 w 10000"/>
                  <a:gd name="connsiteY225" fmla="*/ 9780 h 10141"/>
                  <a:gd name="connsiteX226" fmla="*/ 2255 w 10000"/>
                  <a:gd name="connsiteY226" fmla="*/ 9818 h 10141"/>
                  <a:gd name="connsiteX227" fmla="*/ 2255 w 10000"/>
                  <a:gd name="connsiteY227" fmla="*/ 9856 h 10141"/>
                  <a:gd name="connsiteX228" fmla="*/ 2261 w 10000"/>
                  <a:gd name="connsiteY228" fmla="*/ 9894 h 10141"/>
                  <a:gd name="connsiteX229" fmla="*/ 2261 w 10000"/>
                  <a:gd name="connsiteY229" fmla="*/ 9945 h 10141"/>
                  <a:gd name="connsiteX230" fmla="*/ 2273 w 10000"/>
                  <a:gd name="connsiteY230" fmla="*/ 9996 h 10141"/>
                  <a:gd name="connsiteX231" fmla="*/ 2273 w 10000"/>
                  <a:gd name="connsiteY231" fmla="*/ 10033 h 10141"/>
                  <a:gd name="connsiteX232" fmla="*/ 2285 w 10000"/>
                  <a:gd name="connsiteY232" fmla="*/ 10071 h 10141"/>
                  <a:gd name="connsiteX233" fmla="*/ 2285 w 10000"/>
                  <a:gd name="connsiteY233" fmla="*/ 10116 h 10141"/>
                  <a:gd name="connsiteX234" fmla="*/ 2297 w 10000"/>
                  <a:gd name="connsiteY234" fmla="*/ 10141 h 10141"/>
                  <a:gd name="connsiteX235" fmla="*/ 2297 w 10000"/>
                  <a:gd name="connsiteY235" fmla="*/ 10128 h 10141"/>
                  <a:gd name="connsiteX236" fmla="*/ 2309 w 10000"/>
                  <a:gd name="connsiteY236" fmla="*/ 10116 h 10141"/>
                  <a:gd name="connsiteX237" fmla="*/ 2333 w 10000"/>
                  <a:gd name="connsiteY237" fmla="*/ 10103 h 10141"/>
                  <a:gd name="connsiteX238" fmla="*/ 2380 w 10000"/>
                  <a:gd name="connsiteY238" fmla="*/ 10103 h 10141"/>
                  <a:gd name="connsiteX239" fmla="*/ 2416 w 10000"/>
                  <a:gd name="connsiteY239" fmla="*/ 10078 h 10141"/>
                  <a:gd name="connsiteX240" fmla="*/ 2476 w 10000"/>
                  <a:gd name="connsiteY240" fmla="*/ 10071 h 10141"/>
                  <a:gd name="connsiteX241" fmla="*/ 2500 w 10000"/>
                  <a:gd name="connsiteY241" fmla="*/ 10059 h 10141"/>
                  <a:gd name="connsiteX242" fmla="*/ 2548 w 10000"/>
                  <a:gd name="connsiteY242" fmla="*/ 10059 h 10141"/>
                  <a:gd name="connsiteX243" fmla="*/ 2578 w 10000"/>
                  <a:gd name="connsiteY243" fmla="*/ 10046 h 10141"/>
                  <a:gd name="connsiteX244" fmla="*/ 2626 w 10000"/>
                  <a:gd name="connsiteY244" fmla="*/ 10033 h 10141"/>
                  <a:gd name="connsiteX245" fmla="*/ 2661 w 10000"/>
                  <a:gd name="connsiteY245" fmla="*/ 10021 h 10141"/>
                  <a:gd name="connsiteX246" fmla="*/ 2697 w 10000"/>
                  <a:gd name="connsiteY246" fmla="*/ 9996 h 10141"/>
                  <a:gd name="connsiteX247" fmla="*/ 2745 w 10000"/>
                  <a:gd name="connsiteY247" fmla="*/ 9983 h 10141"/>
                  <a:gd name="connsiteX248" fmla="*/ 2793 w 10000"/>
                  <a:gd name="connsiteY248" fmla="*/ 9970 h 10141"/>
                  <a:gd name="connsiteX249" fmla="*/ 2841 w 10000"/>
                  <a:gd name="connsiteY249" fmla="*/ 9958 h 10141"/>
                  <a:gd name="connsiteX250" fmla="*/ 2889 w 10000"/>
                  <a:gd name="connsiteY250" fmla="*/ 9945 h 10141"/>
                  <a:gd name="connsiteX251" fmla="*/ 2943 w 10000"/>
                  <a:gd name="connsiteY251" fmla="*/ 9932 h 10141"/>
                  <a:gd name="connsiteX252" fmla="*/ 2990 w 10000"/>
                  <a:gd name="connsiteY252" fmla="*/ 9920 h 10141"/>
                  <a:gd name="connsiteX253" fmla="*/ 3050 w 10000"/>
                  <a:gd name="connsiteY253" fmla="*/ 9894 h 10141"/>
                  <a:gd name="connsiteX254" fmla="*/ 3110 w 10000"/>
                  <a:gd name="connsiteY254" fmla="*/ 9882 h 10141"/>
                  <a:gd name="connsiteX255" fmla="*/ 3170 w 10000"/>
                  <a:gd name="connsiteY255" fmla="*/ 9869 h 10141"/>
                  <a:gd name="connsiteX256" fmla="*/ 3224 w 10000"/>
                  <a:gd name="connsiteY256" fmla="*/ 9844 h 10141"/>
                  <a:gd name="connsiteX257" fmla="*/ 3283 w 10000"/>
                  <a:gd name="connsiteY257" fmla="*/ 9831 h 10141"/>
                  <a:gd name="connsiteX258" fmla="*/ 3355 w 10000"/>
                  <a:gd name="connsiteY258" fmla="*/ 9818 h 10141"/>
                  <a:gd name="connsiteX259" fmla="*/ 3415 w 10000"/>
                  <a:gd name="connsiteY259" fmla="*/ 9793 h 10141"/>
                  <a:gd name="connsiteX260" fmla="*/ 3487 w 10000"/>
                  <a:gd name="connsiteY260" fmla="*/ 9780 h 10141"/>
                  <a:gd name="connsiteX261" fmla="*/ 3553 w 10000"/>
                  <a:gd name="connsiteY261" fmla="*/ 9768 h 10141"/>
                  <a:gd name="connsiteX262" fmla="*/ 3612 w 10000"/>
                  <a:gd name="connsiteY262" fmla="*/ 9743 h 10141"/>
                  <a:gd name="connsiteX263" fmla="*/ 3696 w 10000"/>
                  <a:gd name="connsiteY263" fmla="*/ 9724 h 10141"/>
                  <a:gd name="connsiteX264" fmla="*/ 3768 w 10000"/>
                  <a:gd name="connsiteY264" fmla="*/ 9711 h 10141"/>
                  <a:gd name="connsiteX265" fmla="*/ 3840 w 10000"/>
                  <a:gd name="connsiteY265" fmla="*/ 9686 h 10141"/>
                  <a:gd name="connsiteX266" fmla="*/ 3906 w 10000"/>
                  <a:gd name="connsiteY266" fmla="*/ 9673 h 10141"/>
                  <a:gd name="connsiteX267" fmla="*/ 3977 w 10000"/>
                  <a:gd name="connsiteY267" fmla="*/ 9648 h 10141"/>
                  <a:gd name="connsiteX268" fmla="*/ 4061 w 10000"/>
                  <a:gd name="connsiteY268" fmla="*/ 9635 h 10141"/>
                  <a:gd name="connsiteX269" fmla="*/ 4133 w 10000"/>
                  <a:gd name="connsiteY269" fmla="*/ 9610 h 10141"/>
                  <a:gd name="connsiteX270" fmla="*/ 4211 w 10000"/>
                  <a:gd name="connsiteY270" fmla="*/ 9584 h 10141"/>
                  <a:gd name="connsiteX271" fmla="*/ 4282 w 10000"/>
                  <a:gd name="connsiteY271" fmla="*/ 9572 h 10141"/>
                  <a:gd name="connsiteX272" fmla="*/ 4366 w 10000"/>
                  <a:gd name="connsiteY272" fmla="*/ 9546 h 10141"/>
                  <a:gd name="connsiteX273" fmla="*/ 4438 w 10000"/>
                  <a:gd name="connsiteY273" fmla="*/ 9534 h 10141"/>
                  <a:gd name="connsiteX274" fmla="*/ 4516 w 10000"/>
                  <a:gd name="connsiteY274" fmla="*/ 9508 h 10141"/>
                  <a:gd name="connsiteX275" fmla="*/ 4599 w 10000"/>
                  <a:gd name="connsiteY275" fmla="*/ 9496 h 10141"/>
                  <a:gd name="connsiteX276" fmla="*/ 4683 w 10000"/>
                  <a:gd name="connsiteY276" fmla="*/ 9483 h 10141"/>
                  <a:gd name="connsiteX277" fmla="*/ 4767 w 10000"/>
                  <a:gd name="connsiteY277" fmla="*/ 9458 h 10141"/>
                  <a:gd name="connsiteX278" fmla="*/ 4844 w 10000"/>
                  <a:gd name="connsiteY278" fmla="*/ 9433 h 10141"/>
                  <a:gd name="connsiteX279" fmla="*/ 4928 w 10000"/>
                  <a:gd name="connsiteY279" fmla="*/ 9420 h 10141"/>
                  <a:gd name="connsiteX280" fmla="*/ 5012 w 10000"/>
                  <a:gd name="connsiteY280" fmla="*/ 9401 h 10141"/>
                  <a:gd name="connsiteX281" fmla="*/ 5096 w 10000"/>
                  <a:gd name="connsiteY281" fmla="*/ 9388 h 10141"/>
                  <a:gd name="connsiteX282" fmla="*/ 5173 w 10000"/>
                  <a:gd name="connsiteY282" fmla="*/ 9376 h 10141"/>
                  <a:gd name="connsiteX283" fmla="*/ 5269 w 10000"/>
                  <a:gd name="connsiteY283" fmla="*/ 9350 h 10141"/>
                  <a:gd name="connsiteX284" fmla="*/ 5353 w 10000"/>
                  <a:gd name="connsiteY284" fmla="*/ 9338 h 10141"/>
                  <a:gd name="connsiteX285" fmla="*/ 5431 w 10000"/>
                  <a:gd name="connsiteY285" fmla="*/ 9312 h 10141"/>
                  <a:gd name="connsiteX286" fmla="*/ 5514 w 10000"/>
                  <a:gd name="connsiteY286" fmla="*/ 9300 h 10141"/>
                  <a:gd name="connsiteX287" fmla="*/ 5598 w 10000"/>
                  <a:gd name="connsiteY287" fmla="*/ 9274 h 10141"/>
                  <a:gd name="connsiteX288" fmla="*/ 5694 w 10000"/>
                  <a:gd name="connsiteY288" fmla="*/ 9262 h 10141"/>
                  <a:gd name="connsiteX289" fmla="*/ 5772 w 10000"/>
                  <a:gd name="connsiteY289" fmla="*/ 9249 h 10141"/>
                  <a:gd name="connsiteX290" fmla="*/ 5855 w 10000"/>
                  <a:gd name="connsiteY290" fmla="*/ 9237 h 10141"/>
                  <a:gd name="connsiteX291" fmla="*/ 5939 w 10000"/>
                  <a:gd name="connsiteY291" fmla="*/ 9224 h 10141"/>
                  <a:gd name="connsiteX292" fmla="*/ 6035 w 10000"/>
                  <a:gd name="connsiteY292" fmla="*/ 9211 h 10141"/>
                  <a:gd name="connsiteX293" fmla="*/ 6112 w 10000"/>
                  <a:gd name="connsiteY293" fmla="*/ 9199 h 10141"/>
                  <a:gd name="connsiteX294" fmla="*/ 6196 w 10000"/>
                  <a:gd name="connsiteY294" fmla="*/ 9173 h 10141"/>
                  <a:gd name="connsiteX295" fmla="*/ 6280 w 10000"/>
                  <a:gd name="connsiteY295" fmla="*/ 9161 h 10141"/>
                  <a:gd name="connsiteX296" fmla="*/ 6364 w 10000"/>
                  <a:gd name="connsiteY296" fmla="*/ 9148 h 10141"/>
                  <a:gd name="connsiteX297" fmla="*/ 6441 w 10000"/>
                  <a:gd name="connsiteY297" fmla="*/ 9123 h 10141"/>
                  <a:gd name="connsiteX298" fmla="*/ 6537 w 10000"/>
                  <a:gd name="connsiteY298" fmla="*/ 9110 h 10141"/>
                  <a:gd name="connsiteX299" fmla="*/ 6621 w 10000"/>
                  <a:gd name="connsiteY299" fmla="*/ 9097 h 10141"/>
                  <a:gd name="connsiteX300" fmla="*/ 6711 w 10000"/>
                  <a:gd name="connsiteY300" fmla="*/ 9085 h 10141"/>
                  <a:gd name="connsiteX301" fmla="*/ 6782 w 10000"/>
                  <a:gd name="connsiteY301" fmla="*/ 9066 h 10141"/>
                  <a:gd name="connsiteX302" fmla="*/ 6878 w 10000"/>
                  <a:gd name="connsiteY302" fmla="*/ 9053 h 10141"/>
                  <a:gd name="connsiteX303" fmla="*/ 6962 w 10000"/>
                  <a:gd name="connsiteY303" fmla="*/ 9028 h 10141"/>
                  <a:gd name="connsiteX304" fmla="*/ 7051 w 10000"/>
                  <a:gd name="connsiteY304" fmla="*/ 9015 h 10141"/>
                  <a:gd name="connsiteX305" fmla="*/ 7135 w 10000"/>
                  <a:gd name="connsiteY305" fmla="*/ 8990 h 10141"/>
                  <a:gd name="connsiteX306" fmla="*/ 7219 w 10000"/>
                  <a:gd name="connsiteY306" fmla="*/ 8977 h 10141"/>
                  <a:gd name="connsiteX307" fmla="*/ 7303 w 10000"/>
                  <a:gd name="connsiteY307" fmla="*/ 8952 h 10141"/>
                  <a:gd name="connsiteX308" fmla="*/ 7392 w 10000"/>
                  <a:gd name="connsiteY308" fmla="*/ 8939 h 10141"/>
                  <a:gd name="connsiteX309" fmla="*/ 7476 w 10000"/>
                  <a:gd name="connsiteY309" fmla="*/ 8914 h 10141"/>
                  <a:gd name="connsiteX310" fmla="*/ 7560 w 10000"/>
                  <a:gd name="connsiteY310" fmla="*/ 8889 h 10141"/>
                  <a:gd name="connsiteX311" fmla="*/ 7644 w 10000"/>
                  <a:gd name="connsiteY311" fmla="*/ 8876 h 10141"/>
                  <a:gd name="connsiteX312" fmla="*/ 7733 w 10000"/>
                  <a:gd name="connsiteY312" fmla="*/ 8851 h 10141"/>
                  <a:gd name="connsiteX313" fmla="*/ 7805 w 10000"/>
                  <a:gd name="connsiteY313" fmla="*/ 8838 h 10141"/>
                  <a:gd name="connsiteX314" fmla="*/ 7901 w 10000"/>
                  <a:gd name="connsiteY314" fmla="*/ 8813 h 10141"/>
                  <a:gd name="connsiteX315" fmla="*/ 7972 w 10000"/>
                  <a:gd name="connsiteY315" fmla="*/ 8800 h 10141"/>
                  <a:gd name="connsiteX316" fmla="*/ 8062 w 10000"/>
                  <a:gd name="connsiteY316" fmla="*/ 8775 h 10141"/>
                  <a:gd name="connsiteX317" fmla="*/ 8134 w 10000"/>
                  <a:gd name="connsiteY317" fmla="*/ 8749 h 10141"/>
                  <a:gd name="connsiteX318" fmla="*/ 8218 w 10000"/>
                  <a:gd name="connsiteY318" fmla="*/ 8743 h 10141"/>
                  <a:gd name="connsiteX319" fmla="*/ 8295 w 10000"/>
                  <a:gd name="connsiteY319" fmla="*/ 8718 h 10141"/>
                  <a:gd name="connsiteX320" fmla="*/ 8367 w 10000"/>
                  <a:gd name="connsiteY320" fmla="*/ 8705 h 10141"/>
                  <a:gd name="connsiteX321" fmla="*/ 8451 w 10000"/>
                  <a:gd name="connsiteY321" fmla="*/ 8680 h 10141"/>
                  <a:gd name="connsiteX322" fmla="*/ 8523 w 10000"/>
                  <a:gd name="connsiteY322" fmla="*/ 8667 h 10141"/>
                  <a:gd name="connsiteX323" fmla="*/ 8594 w 10000"/>
                  <a:gd name="connsiteY323" fmla="*/ 8642 h 10141"/>
                  <a:gd name="connsiteX324" fmla="*/ 8672 w 10000"/>
                  <a:gd name="connsiteY324" fmla="*/ 8617 h 10141"/>
                  <a:gd name="connsiteX325" fmla="*/ 8744 w 10000"/>
                  <a:gd name="connsiteY325" fmla="*/ 8604 h 10141"/>
                  <a:gd name="connsiteX326" fmla="*/ 8816 w 10000"/>
                  <a:gd name="connsiteY326" fmla="*/ 8579 h 10141"/>
                  <a:gd name="connsiteX327" fmla="*/ 8876 w 10000"/>
                  <a:gd name="connsiteY327" fmla="*/ 8566 h 10141"/>
                  <a:gd name="connsiteX328" fmla="*/ 8941 w 10000"/>
                  <a:gd name="connsiteY328" fmla="*/ 8541 h 10141"/>
                  <a:gd name="connsiteX329" fmla="*/ 9001 w 10000"/>
                  <a:gd name="connsiteY329" fmla="*/ 8515 h 10141"/>
                  <a:gd name="connsiteX330" fmla="*/ 9073 w 10000"/>
                  <a:gd name="connsiteY330" fmla="*/ 8503 h 10141"/>
                  <a:gd name="connsiteX331" fmla="*/ 9133 w 10000"/>
                  <a:gd name="connsiteY331" fmla="*/ 8477 h 10141"/>
                  <a:gd name="connsiteX332" fmla="*/ 9205 w 10000"/>
                  <a:gd name="connsiteY332" fmla="*/ 8465 h 10141"/>
                  <a:gd name="connsiteX333" fmla="*/ 9258 w 10000"/>
                  <a:gd name="connsiteY333" fmla="*/ 8452 h 10141"/>
                  <a:gd name="connsiteX334" fmla="*/ 9318 w 10000"/>
                  <a:gd name="connsiteY334" fmla="*/ 8427 h 10141"/>
                  <a:gd name="connsiteX335" fmla="*/ 9366 w 10000"/>
                  <a:gd name="connsiteY335" fmla="*/ 8414 h 10141"/>
                  <a:gd name="connsiteX336" fmla="*/ 9426 w 10000"/>
                  <a:gd name="connsiteY336" fmla="*/ 8408 h 10141"/>
                  <a:gd name="connsiteX337" fmla="*/ 9474 w 10000"/>
                  <a:gd name="connsiteY337" fmla="*/ 8383 h 10141"/>
                  <a:gd name="connsiteX338" fmla="*/ 9522 w 10000"/>
                  <a:gd name="connsiteY338" fmla="*/ 8370 h 10141"/>
                  <a:gd name="connsiteX339" fmla="*/ 9575 w 10000"/>
                  <a:gd name="connsiteY339" fmla="*/ 8357 h 10141"/>
                  <a:gd name="connsiteX340" fmla="*/ 9623 w 10000"/>
                  <a:gd name="connsiteY340" fmla="*/ 8345 h 10141"/>
                  <a:gd name="connsiteX341" fmla="*/ 9659 w 10000"/>
                  <a:gd name="connsiteY341" fmla="*/ 8332 h 10141"/>
                  <a:gd name="connsiteX342" fmla="*/ 9707 w 10000"/>
                  <a:gd name="connsiteY342" fmla="*/ 8319 h 10141"/>
                  <a:gd name="connsiteX343" fmla="*/ 9743 w 10000"/>
                  <a:gd name="connsiteY343" fmla="*/ 8307 h 10141"/>
                  <a:gd name="connsiteX344" fmla="*/ 9779 w 10000"/>
                  <a:gd name="connsiteY344" fmla="*/ 8294 h 10141"/>
                  <a:gd name="connsiteX345" fmla="*/ 9839 w 10000"/>
                  <a:gd name="connsiteY345" fmla="*/ 8281 h 10141"/>
                  <a:gd name="connsiteX346" fmla="*/ 9892 w 10000"/>
                  <a:gd name="connsiteY346" fmla="*/ 8269 h 10141"/>
                  <a:gd name="connsiteX347" fmla="*/ 9928 w 10000"/>
                  <a:gd name="connsiteY347" fmla="*/ 8243 h 10141"/>
                  <a:gd name="connsiteX348" fmla="*/ 9964 w 10000"/>
                  <a:gd name="connsiteY348" fmla="*/ 8231 h 10141"/>
                  <a:gd name="connsiteX349" fmla="*/ 9988 w 10000"/>
                  <a:gd name="connsiteY349" fmla="*/ 8231 h 10141"/>
                  <a:gd name="connsiteX350" fmla="*/ 10000 w 10000"/>
                  <a:gd name="connsiteY350" fmla="*/ 8231 h 10141"/>
                  <a:gd name="connsiteX351" fmla="*/ 9988 w 10000"/>
                  <a:gd name="connsiteY351" fmla="*/ 8218 h 10141"/>
                  <a:gd name="connsiteX352" fmla="*/ 9988 w 10000"/>
                  <a:gd name="connsiteY352" fmla="*/ 8206 h 10141"/>
                  <a:gd name="connsiteX353" fmla="*/ 9976 w 10000"/>
                  <a:gd name="connsiteY353" fmla="*/ 8180 h 10141"/>
                  <a:gd name="connsiteX354" fmla="*/ 9964 w 10000"/>
                  <a:gd name="connsiteY354" fmla="*/ 8155 h 10141"/>
                  <a:gd name="connsiteX355" fmla="*/ 9952 w 10000"/>
                  <a:gd name="connsiteY355" fmla="*/ 8104 h 10141"/>
                  <a:gd name="connsiteX356" fmla="*/ 9928 w 10000"/>
                  <a:gd name="connsiteY356" fmla="*/ 8060 h 10141"/>
                  <a:gd name="connsiteX357" fmla="*/ 9904 w 10000"/>
                  <a:gd name="connsiteY357" fmla="*/ 7997 h 10141"/>
                  <a:gd name="connsiteX358" fmla="*/ 9892 w 10000"/>
                  <a:gd name="connsiteY358" fmla="*/ 7921 h 10141"/>
                  <a:gd name="connsiteX359" fmla="*/ 9874 w 10000"/>
                  <a:gd name="connsiteY359" fmla="*/ 7883 h 10141"/>
                  <a:gd name="connsiteX360" fmla="*/ 9862 w 10000"/>
                  <a:gd name="connsiteY360" fmla="*/ 7832 h 10141"/>
                  <a:gd name="connsiteX361" fmla="*/ 9850 w 10000"/>
                  <a:gd name="connsiteY361" fmla="*/ 7794 h 10141"/>
                  <a:gd name="connsiteX362" fmla="*/ 9839 w 10000"/>
                  <a:gd name="connsiteY362" fmla="*/ 7756 h 10141"/>
                  <a:gd name="connsiteX363" fmla="*/ 9827 w 10000"/>
                  <a:gd name="connsiteY363" fmla="*/ 7700 h 10141"/>
                  <a:gd name="connsiteX364" fmla="*/ 9803 w 10000"/>
                  <a:gd name="connsiteY364" fmla="*/ 7662 h 10141"/>
                  <a:gd name="connsiteX365" fmla="*/ 9791 w 10000"/>
                  <a:gd name="connsiteY365" fmla="*/ 7611 h 10141"/>
                  <a:gd name="connsiteX366" fmla="*/ 9779 w 10000"/>
                  <a:gd name="connsiteY366" fmla="*/ 7560 h 10141"/>
                  <a:gd name="connsiteX367" fmla="*/ 9767 w 10000"/>
                  <a:gd name="connsiteY367" fmla="*/ 7510 h 10141"/>
                  <a:gd name="connsiteX368" fmla="*/ 9743 w 10000"/>
                  <a:gd name="connsiteY368" fmla="*/ 7459 h 10141"/>
                  <a:gd name="connsiteX369" fmla="*/ 9731 w 10000"/>
                  <a:gd name="connsiteY369" fmla="*/ 7402 h 10141"/>
                  <a:gd name="connsiteX370" fmla="*/ 9719 w 10000"/>
                  <a:gd name="connsiteY370" fmla="*/ 7352 h 10141"/>
                  <a:gd name="connsiteX371" fmla="*/ 9695 w 10000"/>
                  <a:gd name="connsiteY371" fmla="*/ 7288 h 10141"/>
                  <a:gd name="connsiteX372" fmla="*/ 9683 w 10000"/>
                  <a:gd name="connsiteY372" fmla="*/ 7225 h 10141"/>
                  <a:gd name="connsiteX373" fmla="*/ 9659 w 10000"/>
                  <a:gd name="connsiteY373" fmla="*/ 7175 h 10141"/>
                  <a:gd name="connsiteX374" fmla="*/ 9647 w 10000"/>
                  <a:gd name="connsiteY374" fmla="*/ 7111 h 10141"/>
                  <a:gd name="connsiteX375" fmla="*/ 9635 w 10000"/>
                  <a:gd name="connsiteY375" fmla="*/ 7042 h 10141"/>
                  <a:gd name="connsiteX376" fmla="*/ 9611 w 10000"/>
                  <a:gd name="connsiteY376" fmla="*/ 6978 h 10141"/>
                  <a:gd name="connsiteX377" fmla="*/ 9599 w 10000"/>
                  <a:gd name="connsiteY377" fmla="*/ 6915 h 10141"/>
                  <a:gd name="connsiteX378" fmla="*/ 9575 w 10000"/>
                  <a:gd name="connsiteY378" fmla="*/ 6839 h 10141"/>
                  <a:gd name="connsiteX379" fmla="*/ 9563 w 10000"/>
                  <a:gd name="connsiteY379" fmla="*/ 6776 h 10141"/>
                  <a:gd name="connsiteX380" fmla="*/ 9545 w 10000"/>
                  <a:gd name="connsiteY380" fmla="*/ 6706 h 10141"/>
                  <a:gd name="connsiteX381" fmla="*/ 9522 w 10000"/>
                  <a:gd name="connsiteY381" fmla="*/ 6631 h 10141"/>
                  <a:gd name="connsiteX382" fmla="*/ 9510 w 10000"/>
                  <a:gd name="connsiteY382" fmla="*/ 6567 h 10141"/>
                  <a:gd name="connsiteX383" fmla="*/ 9486 w 10000"/>
                  <a:gd name="connsiteY383" fmla="*/ 6491 h 10141"/>
                  <a:gd name="connsiteX384" fmla="*/ 9474 w 10000"/>
                  <a:gd name="connsiteY384" fmla="*/ 6422 h 10141"/>
                  <a:gd name="connsiteX385" fmla="*/ 9450 w 10000"/>
                  <a:gd name="connsiteY385" fmla="*/ 6346 h 10141"/>
                  <a:gd name="connsiteX386" fmla="*/ 9438 w 10000"/>
                  <a:gd name="connsiteY386" fmla="*/ 6283 h 10141"/>
                  <a:gd name="connsiteX387" fmla="*/ 9414 w 10000"/>
                  <a:gd name="connsiteY387" fmla="*/ 6194 h 10141"/>
                  <a:gd name="connsiteX388" fmla="*/ 9402 w 10000"/>
                  <a:gd name="connsiteY388" fmla="*/ 6131 h 10141"/>
                  <a:gd name="connsiteX389" fmla="*/ 9378 w 10000"/>
                  <a:gd name="connsiteY389" fmla="*/ 6061 h 10141"/>
                  <a:gd name="connsiteX390" fmla="*/ 9366 w 10000"/>
                  <a:gd name="connsiteY390" fmla="*/ 5985 h 10141"/>
                  <a:gd name="connsiteX391" fmla="*/ 9354 w 10000"/>
                  <a:gd name="connsiteY391" fmla="*/ 5897 h 10141"/>
                  <a:gd name="connsiteX392" fmla="*/ 9330 w 10000"/>
                  <a:gd name="connsiteY392" fmla="*/ 5821 h 10141"/>
                  <a:gd name="connsiteX393" fmla="*/ 9318 w 10000"/>
                  <a:gd name="connsiteY393" fmla="*/ 5751 h 10141"/>
                  <a:gd name="connsiteX394" fmla="*/ 9294 w 10000"/>
                  <a:gd name="connsiteY394" fmla="*/ 5663 h 10141"/>
                  <a:gd name="connsiteX395" fmla="*/ 9270 w 10000"/>
                  <a:gd name="connsiteY395" fmla="*/ 5587 h 10141"/>
                  <a:gd name="connsiteX396" fmla="*/ 9258 w 10000"/>
                  <a:gd name="connsiteY396" fmla="*/ 5511 h 10141"/>
                  <a:gd name="connsiteX397" fmla="*/ 9246 w 10000"/>
                  <a:gd name="connsiteY397" fmla="*/ 5429 h 10141"/>
                  <a:gd name="connsiteX398" fmla="*/ 9240 w 10000"/>
                  <a:gd name="connsiteY398" fmla="*/ 5353 h 10141"/>
                  <a:gd name="connsiteX399" fmla="*/ 9228 w 10000"/>
                  <a:gd name="connsiteY399" fmla="*/ 5264 h 10141"/>
                  <a:gd name="connsiteX400" fmla="*/ 9217 w 10000"/>
                  <a:gd name="connsiteY400" fmla="*/ 5188 h 10141"/>
                  <a:gd name="connsiteX401" fmla="*/ 9205 w 10000"/>
                  <a:gd name="connsiteY401" fmla="*/ 5113 h 10141"/>
                  <a:gd name="connsiteX402" fmla="*/ 9193 w 10000"/>
                  <a:gd name="connsiteY402" fmla="*/ 5043 h 10141"/>
                  <a:gd name="connsiteX403" fmla="*/ 9169 w 10000"/>
                  <a:gd name="connsiteY403" fmla="*/ 4954 h 10141"/>
                  <a:gd name="connsiteX404" fmla="*/ 9169 w 10000"/>
                  <a:gd name="connsiteY404" fmla="*/ 4879 h 10141"/>
                  <a:gd name="connsiteX405" fmla="*/ 9157 w 10000"/>
                  <a:gd name="connsiteY405" fmla="*/ 4803 h 10141"/>
                  <a:gd name="connsiteX406" fmla="*/ 9145 w 10000"/>
                  <a:gd name="connsiteY406" fmla="*/ 4720 h 10141"/>
                  <a:gd name="connsiteX407" fmla="*/ 9121 w 10000"/>
                  <a:gd name="connsiteY407" fmla="*/ 4644 h 10141"/>
                  <a:gd name="connsiteX408" fmla="*/ 9121 w 10000"/>
                  <a:gd name="connsiteY408" fmla="*/ 4556 h 10141"/>
                  <a:gd name="connsiteX409" fmla="*/ 9097 w 10000"/>
                  <a:gd name="connsiteY409" fmla="*/ 4480 h 10141"/>
                  <a:gd name="connsiteX410" fmla="*/ 9097 w 10000"/>
                  <a:gd name="connsiteY410" fmla="*/ 4410 h 10141"/>
                  <a:gd name="connsiteX411" fmla="*/ 9085 w 10000"/>
                  <a:gd name="connsiteY411" fmla="*/ 4322 h 10141"/>
                  <a:gd name="connsiteX412" fmla="*/ 9073 w 10000"/>
                  <a:gd name="connsiteY412" fmla="*/ 4246 h 10141"/>
                  <a:gd name="connsiteX413" fmla="*/ 9061 w 10000"/>
                  <a:gd name="connsiteY413" fmla="*/ 4170 h 10141"/>
                  <a:gd name="connsiteX414" fmla="*/ 9061 w 10000"/>
                  <a:gd name="connsiteY414" fmla="*/ 4113 h 10141"/>
                  <a:gd name="connsiteX415" fmla="*/ 9037 w 10000"/>
                  <a:gd name="connsiteY415" fmla="*/ 4025 h 10141"/>
                  <a:gd name="connsiteX416" fmla="*/ 9037 w 10000"/>
                  <a:gd name="connsiteY416" fmla="*/ 3949 h 10141"/>
                  <a:gd name="connsiteX417" fmla="*/ 9013 w 10000"/>
                  <a:gd name="connsiteY417" fmla="*/ 3873 h 10141"/>
                  <a:gd name="connsiteX418" fmla="*/ 9013 w 10000"/>
                  <a:gd name="connsiteY418" fmla="*/ 3797 h 10141"/>
                  <a:gd name="connsiteX419" fmla="*/ 9001 w 10000"/>
                  <a:gd name="connsiteY419" fmla="*/ 3727 h 10141"/>
                  <a:gd name="connsiteX420" fmla="*/ 8989 w 10000"/>
                  <a:gd name="connsiteY420" fmla="*/ 3664 h 10141"/>
                  <a:gd name="connsiteX421" fmla="*/ 8977 w 10000"/>
                  <a:gd name="connsiteY421" fmla="*/ 3588 h 10141"/>
                  <a:gd name="connsiteX422" fmla="*/ 8977 w 10000"/>
                  <a:gd name="connsiteY422" fmla="*/ 3525 h 10141"/>
                  <a:gd name="connsiteX423" fmla="*/ 8953 w 10000"/>
                  <a:gd name="connsiteY423" fmla="*/ 3449 h 10141"/>
                  <a:gd name="connsiteX424" fmla="*/ 8953 w 10000"/>
                  <a:gd name="connsiteY424" fmla="*/ 3379 h 10141"/>
                  <a:gd name="connsiteX425" fmla="*/ 8941 w 10000"/>
                  <a:gd name="connsiteY425" fmla="*/ 3316 h 10141"/>
                  <a:gd name="connsiteX426" fmla="*/ 8929 w 10000"/>
                  <a:gd name="connsiteY426" fmla="*/ 3240 h 10141"/>
                  <a:gd name="connsiteX427" fmla="*/ 8923 w 10000"/>
                  <a:gd name="connsiteY427" fmla="*/ 3177 h 10141"/>
                  <a:gd name="connsiteX428" fmla="*/ 8923 w 10000"/>
                  <a:gd name="connsiteY428" fmla="*/ 3120 h 10141"/>
                  <a:gd name="connsiteX429" fmla="*/ 8911 w 10000"/>
                  <a:gd name="connsiteY429" fmla="*/ 3057 h 10141"/>
                  <a:gd name="connsiteX430" fmla="*/ 8900 w 10000"/>
                  <a:gd name="connsiteY430" fmla="*/ 2994 h 10141"/>
                  <a:gd name="connsiteX431" fmla="*/ 8888 w 10000"/>
                  <a:gd name="connsiteY431" fmla="*/ 2930 h 10141"/>
                  <a:gd name="connsiteX432" fmla="*/ 8876 w 10000"/>
                  <a:gd name="connsiteY432" fmla="*/ 2867 h 10141"/>
                  <a:gd name="connsiteX433" fmla="*/ 8864 w 10000"/>
                  <a:gd name="connsiteY433" fmla="*/ 2804 h 10141"/>
                  <a:gd name="connsiteX434" fmla="*/ 8864 w 10000"/>
                  <a:gd name="connsiteY434" fmla="*/ 2760 h 10141"/>
                  <a:gd name="connsiteX435" fmla="*/ 8852 w 10000"/>
                  <a:gd name="connsiteY435" fmla="*/ 2696 h 10141"/>
                  <a:gd name="connsiteX436" fmla="*/ 8852 w 10000"/>
                  <a:gd name="connsiteY436" fmla="*/ 2633 h 10141"/>
                  <a:gd name="connsiteX437" fmla="*/ 8840 w 10000"/>
                  <a:gd name="connsiteY437" fmla="*/ 2582 h 10141"/>
                  <a:gd name="connsiteX438" fmla="*/ 8840 w 10000"/>
                  <a:gd name="connsiteY438" fmla="*/ 2532 h 10141"/>
                  <a:gd name="connsiteX439" fmla="*/ 8828 w 10000"/>
                  <a:gd name="connsiteY439" fmla="*/ 2469 h 10141"/>
                  <a:gd name="connsiteX440" fmla="*/ 8816 w 10000"/>
                  <a:gd name="connsiteY440" fmla="*/ 2424 h 10141"/>
                  <a:gd name="connsiteX441" fmla="*/ 8804 w 10000"/>
                  <a:gd name="connsiteY441" fmla="*/ 2374 h 10141"/>
                  <a:gd name="connsiteX442" fmla="*/ 8804 w 10000"/>
                  <a:gd name="connsiteY442" fmla="*/ 2323 h 10141"/>
                  <a:gd name="connsiteX443" fmla="*/ 8792 w 10000"/>
                  <a:gd name="connsiteY443" fmla="*/ 2273 h 10141"/>
                  <a:gd name="connsiteX444" fmla="*/ 8792 w 10000"/>
                  <a:gd name="connsiteY444" fmla="*/ 2222 h 10141"/>
                  <a:gd name="connsiteX445" fmla="*/ 8780 w 10000"/>
                  <a:gd name="connsiteY445" fmla="*/ 2171 h 10141"/>
                  <a:gd name="connsiteX446" fmla="*/ 8780 w 10000"/>
                  <a:gd name="connsiteY446" fmla="*/ 2133 h 10141"/>
                  <a:gd name="connsiteX447" fmla="*/ 8768 w 10000"/>
                  <a:gd name="connsiteY447" fmla="*/ 2102 h 10141"/>
                  <a:gd name="connsiteX448" fmla="*/ 8756 w 10000"/>
                  <a:gd name="connsiteY448" fmla="*/ 2051 h 10141"/>
                  <a:gd name="connsiteX449" fmla="*/ 8744 w 10000"/>
                  <a:gd name="connsiteY449" fmla="*/ 2013 h 10141"/>
                  <a:gd name="connsiteX450" fmla="*/ 8744 w 10000"/>
                  <a:gd name="connsiteY450" fmla="*/ 1975 h 10141"/>
                  <a:gd name="connsiteX451" fmla="*/ 8744 w 10000"/>
                  <a:gd name="connsiteY451" fmla="*/ 1937 h 10141"/>
                  <a:gd name="connsiteX452" fmla="*/ 8732 w 10000"/>
                  <a:gd name="connsiteY452" fmla="*/ 1899 h 10141"/>
                  <a:gd name="connsiteX453" fmla="*/ 8732 w 10000"/>
                  <a:gd name="connsiteY453" fmla="*/ 1874 h 10141"/>
                  <a:gd name="connsiteX454" fmla="*/ 8732 w 10000"/>
                  <a:gd name="connsiteY454" fmla="*/ 1849 h 10141"/>
                  <a:gd name="connsiteX455" fmla="*/ 8720 w 10000"/>
                  <a:gd name="connsiteY455" fmla="*/ 1792 h 10141"/>
                  <a:gd name="connsiteX456" fmla="*/ 8708 w 10000"/>
                  <a:gd name="connsiteY456" fmla="*/ 1741 h 10141"/>
                  <a:gd name="connsiteX457" fmla="*/ 8696 w 10000"/>
                  <a:gd name="connsiteY457" fmla="*/ 1691 h 10141"/>
                  <a:gd name="connsiteX458" fmla="*/ 8696 w 10000"/>
                  <a:gd name="connsiteY458" fmla="*/ 1665 h 10141"/>
                  <a:gd name="connsiteX459" fmla="*/ 8696 w 10000"/>
                  <a:gd name="connsiteY459" fmla="*/ 1615 h 10141"/>
                  <a:gd name="connsiteX460" fmla="*/ 8425 w 10000"/>
                  <a:gd name="connsiteY460" fmla="*/ 242 h 10141"/>
                  <a:gd name="connsiteX461" fmla="*/ 8300 w 10000"/>
                  <a:gd name="connsiteY461" fmla="*/ 288 h 10141"/>
                  <a:gd name="connsiteX462" fmla="*/ 8040 w 10000"/>
                  <a:gd name="connsiteY462" fmla="*/ 673 h 10141"/>
                  <a:gd name="connsiteX463" fmla="*/ 8295 w 10000"/>
                  <a:gd name="connsiteY463" fmla="*/ 2222 h 10141"/>
                  <a:gd name="connsiteX464" fmla="*/ 8295 w 10000"/>
                  <a:gd name="connsiteY464" fmla="*/ 2235 h 10141"/>
                  <a:gd name="connsiteX465" fmla="*/ 8295 w 10000"/>
                  <a:gd name="connsiteY465" fmla="*/ 2285 h 10141"/>
                  <a:gd name="connsiteX466" fmla="*/ 8295 w 10000"/>
                  <a:gd name="connsiteY466" fmla="*/ 2311 h 10141"/>
                  <a:gd name="connsiteX467" fmla="*/ 8307 w 10000"/>
                  <a:gd name="connsiteY467" fmla="*/ 2361 h 10141"/>
                  <a:gd name="connsiteX468" fmla="*/ 8319 w 10000"/>
                  <a:gd name="connsiteY468" fmla="*/ 2399 h 10141"/>
                  <a:gd name="connsiteX469" fmla="*/ 8331 w 10000"/>
                  <a:gd name="connsiteY469" fmla="*/ 2456 h 10141"/>
                  <a:gd name="connsiteX470" fmla="*/ 8331 w 10000"/>
                  <a:gd name="connsiteY470" fmla="*/ 2519 h 10141"/>
                  <a:gd name="connsiteX471" fmla="*/ 8343 w 10000"/>
                  <a:gd name="connsiteY471" fmla="*/ 2582 h 10141"/>
                  <a:gd name="connsiteX472" fmla="*/ 8343 w 10000"/>
                  <a:gd name="connsiteY472" fmla="*/ 2620 h 10141"/>
                  <a:gd name="connsiteX473" fmla="*/ 8355 w 10000"/>
                  <a:gd name="connsiteY473" fmla="*/ 2658 h 10141"/>
                  <a:gd name="connsiteX474" fmla="*/ 8355 w 10000"/>
                  <a:gd name="connsiteY474" fmla="*/ 2696 h 10141"/>
                  <a:gd name="connsiteX475" fmla="*/ 8367 w 10000"/>
                  <a:gd name="connsiteY475" fmla="*/ 2734 h 10141"/>
                  <a:gd name="connsiteX476" fmla="*/ 8367 w 10000"/>
                  <a:gd name="connsiteY476" fmla="*/ 2785 h 10141"/>
                  <a:gd name="connsiteX477" fmla="*/ 8391 w 10000"/>
                  <a:gd name="connsiteY477" fmla="*/ 2817 h 10141"/>
                  <a:gd name="connsiteX478" fmla="*/ 8391 w 10000"/>
                  <a:gd name="connsiteY478" fmla="*/ 2854 h 10141"/>
                  <a:gd name="connsiteX479" fmla="*/ 8403 w 10000"/>
                  <a:gd name="connsiteY479" fmla="*/ 2905 h 10141"/>
                  <a:gd name="connsiteX480" fmla="*/ 8403 w 10000"/>
                  <a:gd name="connsiteY480" fmla="*/ 2943 h 10141"/>
                  <a:gd name="connsiteX481" fmla="*/ 8415 w 10000"/>
                  <a:gd name="connsiteY481" fmla="*/ 2994 h 10141"/>
                  <a:gd name="connsiteX482" fmla="*/ 8427 w 10000"/>
                  <a:gd name="connsiteY482" fmla="*/ 3044 h 10141"/>
                  <a:gd name="connsiteX483" fmla="*/ 8439 w 10000"/>
                  <a:gd name="connsiteY483" fmla="*/ 3107 h 10141"/>
                  <a:gd name="connsiteX484" fmla="*/ 8439 w 10000"/>
                  <a:gd name="connsiteY484" fmla="*/ 3152 h 10141"/>
                  <a:gd name="connsiteX485" fmla="*/ 8451 w 10000"/>
                  <a:gd name="connsiteY485" fmla="*/ 3202 h 10141"/>
                  <a:gd name="connsiteX486" fmla="*/ 8451 w 10000"/>
                  <a:gd name="connsiteY486" fmla="*/ 3240 h 10141"/>
                  <a:gd name="connsiteX487" fmla="*/ 8463 w 10000"/>
                  <a:gd name="connsiteY487" fmla="*/ 3304 h 10141"/>
                  <a:gd name="connsiteX488" fmla="*/ 8463 w 10000"/>
                  <a:gd name="connsiteY488" fmla="*/ 3354 h 10141"/>
                  <a:gd name="connsiteX489" fmla="*/ 8475 w 10000"/>
                  <a:gd name="connsiteY489" fmla="*/ 3417 h 10141"/>
                  <a:gd name="connsiteX490" fmla="*/ 8475 w 10000"/>
                  <a:gd name="connsiteY490" fmla="*/ 3474 h 10141"/>
                  <a:gd name="connsiteX491" fmla="*/ 8487 w 10000"/>
                  <a:gd name="connsiteY491" fmla="*/ 3525 h 10141"/>
                  <a:gd name="connsiteX492" fmla="*/ 8499 w 10000"/>
                  <a:gd name="connsiteY492" fmla="*/ 3588 h 10141"/>
                  <a:gd name="connsiteX493" fmla="*/ 8511 w 10000"/>
                  <a:gd name="connsiteY493" fmla="*/ 3651 h 10141"/>
                  <a:gd name="connsiteX494" fmla="*/ 8523 w 10000"/>
                  <a:gd name="connsiteY494" fmla="*/ 3715 h 10141"/>
                  <a:gd name="connsiteX495" fmla="*/ 8535 w 10000"/>
                  <a:gd name="connsiteY495" fmla="*/ 3765 h 10141"/>
                  <a:gd name="connsiteX496" fmla="*/ 8535 w 10000"/>
                  <a:gd name="connsiteY496" fmla="*/ 3822 h 10141"/>
                  <a:gd name="connsiteX497" fmla="*/ 8547 w 10000"/>
                  <a:gd name="connsiteY497" fmla="*/ 3885 h 10141"/>
                  <a:gd name="connsiteX498" fmla="*/ 8559 w 10000"/>
                  <a:gd name="connsiteY498" fmla="*/ 3961 h 10141"/>
                  <a:gd name="connsiteX499" fmla="*/ 8571 w 10000"/>
                  <a:gd name="connsiteY499" fmla="*/ 4025 h 10141"/>
                  <a:gd name="connsiteX500" fmla="*/ 8571 w 10000"/>
                  <a:gd name="connsiteY500" fmla="*/ 4088 h 10141"/>
                  <a:gd name="connsiteX501" fmla="*/ 8583 w 10000"/>
                  <a:gd name="connsiteY501" fmla="*/ 4145 h 10141"/>
                  <a:gd name="connsiteX502" fmla="*/ 8583 w 10000"/>
                  <a:gd name="connsiteY502" fmla="*/ 4208 h 10141"/>
                  <a:gd name="connsiteX503" fmla="*/ 8594 w 10000"/>
                  <a:gd name="connsiteY503" fmla="*/ 4284 h 10141"/>
                  <a:gd name="connsiteX504" fmla="*/ 8594 w 10000"/>
                  <a:gd name="connsiteY504" fmla="*/ 4360 h 10141"/>
                  <a:gd name="connsiteX505" fmla="*/ 8606 w 10000"/>
                  <a:gd name="connsiteY505" fmla="*/ 4423 h 10141"/>
                  <a:gd name="connsiteX506" fmla="*/ 8612 w 10000"/>
                  <a:gd name="connsiteY506" fmla="*/ 4493 h 10141"/>
                  <a:gd name="connsiteX507" fmla="*/ 8624 w 10000"/>
                  <a:gd name="connsiteY507" fmla="*/ 4556 h 10141"/>
                  <a:gd name="connsiteX508" fmla="*/ 8636 w 10000"/>
                  <a:gd name="connsiteY508" fmla="*/ 4632 h 10141"/>
                  <a:gd name="connsiteX509" fmla="*/ 8636 w 10000"/>
                  <a:gd name="connsiteY509" fmla="*/ 4695 h 10141"/>
                  <a:gd name="connsiteX510" fmla="*/ 8648 w 10000"/>
                  <a:gd name="connsiteY510" fmla="*/ 4771 h 10141"/>
                  <a:gd name="connsiteX511" fmla="*/ 8660 w 10000"/>
                  <a:gd name="connsiteY511" fmla="*/ 4841 h 10141"/>
                  <a:gd name="connsiteX512" fmla="*/ 8660 w 10000"/>
                  <a:gd name="connsiteY512" fmla="*/ 4916 h 10141"/>
                  <a:gd name="connsiteX513" fmla="*/ 8672 w 10000"/>
                  <a:gd name="connsiteY513" fmla="*/ 4980 h 10141"/>
                  <a:gd name="connsiteX514" fmla="*/ 8684 w 10000"/>
                  <a:gd name="connsiteY514" fmla="*/ 5056 h 10141"/>
                  <a:gd name="connsiteX515" fmla="*/ 8696 w 10000"/>
                  <a:gd name="connsiteY515" fmla="*/ 5125 h 10141"/>
                  <a:gd name="connsiteX516" fmla="*/ 8696 w 10000"/>
                  <a:gd name="connsiteY516" fmla="*/ 5201 h 10141"/>
                  <a:gd name="connsiteX517" fmla="*/ 8696 w 10000"/>
                  <a:gd name="connsiteY517" fmla="*/ 5264 h 10141"/>
                  <a:gd name="connsiteX518" fmla="*/ 8708 w 10000"/>
                  <a:gd name="connsiteY518" fmla="*/ 5340 h 10141"/>
                  <a:gd name="connsiteX519" fmla="*/ 8720 w 10000"/>
                  <a:gd name="connsiteY519" fmla="*/ 5416 h 10141"/>
                  <a:gd name="connsiteX520" fmla="*/ 8720 w 10000"/>
                  <a:gd name="connsiteY520" fmla="*/ 5473 h 10141"/>
                  <a:gd name="connsiteX521" fmla="*/ 8732 w 10000"/>
                  <a:gd name="connsiteY521" fmla="*/ 5549 h 10141"/>
                  <a:gd name="connsiteX522" fmla="*/ 8744 w 10000"/>
                  <a:gd name="connsiteY522" fmla="*/ 5625 h 10141"/>
                  <a:gd name="connsiteX523" fmla="*/ 8756 w 10000"/>
                  <a:gd name="connsiteY523" fmla="*/ 5701 h 10141"/>
                  <a:gd name="connsiteX524" fmla="*/ 8768 w 10000"/>
                  <a:gd name="connsiteY524" fmla="*/ 5751 h 10141"/>
                  <a:gd name="connsiteX525" fmla="*/ 8780 w 10000"/>
                  <a:gd name="connsiteY525" fmla="*/ 5821 h 10141"/>
                  <a:gd name="connsiteX526" fmla="*/ 8780 w 10000"/>
                  <a:gd name="connsiteY526" fmla="*/ 5884 h 10141"/>
                  <a:gd name="connsiteX527" fmla="*/ 8792 w 10000"/>
                  <a:gd name="connsiteY527" fmla="*/ 5960 h 10141"/>
                  <a:gd name="connsiteX528" fmla="*/ 8804 w 10000"/>
                  <a:gd name="connsiteY528" fmla="*/ 6011 h 10141"/>
                  <a:gd name="connsiteX529" fmla="*/ 8816 w 10000"/>
                  <a:gd name="connsiteY529" fmla="*/ 6087 h 10141"/>
                  <a:gd name="connsiteX530" fmla="*/ 8816 w 10000"/>
                  <a:gd name="connsiteY530" fmla="*/ 6144 h 10141"/>
                  <a:gd name="connsiteX531" fmla="*/ 8840 w 10000"/>
                  <a:gd name="connsiteY531" fmla="*/ 6207 h 10141"/>
                  <a:gd name="connsiteX532" fmla="*/ 8840 w 10000"/>
                  <a:gd name="connsiteY532" fmla="*/ 6270 h 10141"/>
                  <a:gd name="connsiteX533" fmla="*/ 8852 w 10000"/>
                  <a:gd name="connsiteY533" fmla="*/ 6333 h 10141"/>
                  <a:gd name="connsiteX534" fmla="*/ 8864 w 10000"/>
                  <a:gd name="connsiteY534" fmla="*/ 6397 h 10141"/>
                  <a:gd name="connsiteX535" fmla="*/ 8876 w 10000"/>
                  <a:gd name="connsiteY535" fmla="*/ 6453 h 10141"/>
                  <a:gd name="connsiteX536" fmla="*/ 8888 w 10000"/>
                  <a:gd name="connsiteY536" fmla="*/ 6517 h 10141"/>
                  <a:gd name="connsiteX537" fmla="*/ 8911 w 10000"/>
                  <a:gd name="connsiteY537" fmla="*/ 6567 h 10141"/>
                  <a:gd name="connsiteX538" fmla="*/ 8911 w 10000"/>
                  <a:gd name="connsiteY538" fmla="*/ 6631 h 10141"/>
                  <a:gd name="connsiteX539" fmla="*/ 8929 w 10000"/>
                  <a:gd name="connsiteY539" fmla="*/ 6694 h 10141"/>
                  <a:gd name="connsiteX540" fmla="*/ 8929 w 10000"/>
                  <a:gd name="connsiteY540" fmla="*/ 6744 h 10141"/>
                  <a:gd name="connsiteX541" fmla="*/ 8953 w 10000"/>
                  <a:gd name="connsiteY541" fmla="*/ 6789 h 10141"/>
                  <a:gd name="connsiteX542" fmla="*/ 8953 w 10000"/>
                  <a:gd name="connsiteY542" fmla="*/ 6839 h 10141"/>
                  <a:gd name="connsiteX543" fmla="*/ 8977 w 10000"/>
                  <a:gd name="connsiteY543" fmla="*/ 6903 h 10141"/>
                  <a:gd name="connsiteX544" fmla="*/ 8989 w 10000"/>
                  <a:gd name="connsiteY544" fmla="*/ 6953 h 10141"/>
                  <a:gd name="connsiteX545" fmla="*/ 9001 w 10000"/>
                  <a:gd name="connsiteY545" fmla="*/ 7004 h 10141"/>
                  <a:gd name="connsiteX546" fmla="*/ 9013 w 10000"/>
                  <a:gd name="connsiteY546" fmla="*/ 7054 h 10141"/>
                  <a:gd name="connsiteX547" fmla="*/ 9037 w 10000"/>
                  <a:gd name="connsiteY547" fmla="*/ 7099 h 10141"/>
                  <a:gd name="connsiteX548" fmla="*/ 9037 w 10000"/>
                  <a:gd name="connsiteY548" fmla="*/ 7137 h 10141"/>
                  <a:gd name="connsiteX549" fmla="*/ 9049 w 10000"/>
                  <a:gd name="connsiteY549" fmla="*/ 7187 h 10141"/>
                  <a:gd name="connsiteX550" fmla="*/ 9061 w 10000"/>
                  <a:gd name="connsiteY550" fmla="*/ 7238 h 10141"/>
                  <a:gd name="connsiteX551" fmla="*/ 9073 w 10000"/>
                  <a:gd name="connsiteY551" fmla="*/ 7276 h 10141"/>
                  <a:gd name="connsiteX552" fmla="*/ 9085 w 10000"/>
                  <a:gd name="connsiteY552" fmla="*/ 7326 h 10141"/>
                  <a:gd name="connsiteX553" fmla="*/ 9097 w 10000"/>
                  <a:gd name="connsiteY553" fmla="*/ 7364 h 10141"/>
                  <a:gd name="connsiteX554" fmla="*/ 9097 w 10000"/>
                  <a:gd name="connsiteY554" fmla="*/ 7402 h 10141"/>
                  <a:gd name="connsiteX555" fmla="*/ 9121 w 10000"/>
                  <a:gd name="connsiteY555" fmla="*/ 7447 h 10141"/>
                  <a:gd name="connsiteX556" fmla="*/ 9133 w 10000"/>
                  <a:gd name="connsiteY556" fmla="*/ 7510 h 10141"/>
                  <a:gd name="connsiteX557" fmla="*/ 9157 w 10000"/>
                  <a:gd name="connsiteY557" fmla="*/ 7586 h 10141"/>
                  <a:gd name="connsiteX558" fmla="*/ 9181 w 10000"/>
                  <a:gd name="connsiteY558" fmla="*/ 7636 h 10141"/>
                  <a:gd name="connsiteX559" fmla="*/ 9193 w 10000"/>
                  <a:gd name="connsiteY559" fmla="*/ 7700 h 10141"/>
                  <a:gd name="connsiteX560" fmla="*/ 9205 w 10000"/>
                  <a:gd name="connsiteY560" fmla="*/ 7750 h 10141"/>
                  <a:gd name="connsiteX561" fmla="*/ 9217 w 10000"/>
                  <a:gd name="connsiteY561" fmla="*/ 7794 h 10141"/>
                  <a:gd name="connsiteX562" fmla="*/ 9228 w 10000"/>
                  <a:gd name="connsiteY562" fmla="*/ 7820 h 10141"/>
                  <a:gd name="connsiteX563" fmla="*/ 9240 w 10000"/>
                  <a:gd name="connsiteY563" fmla="*/ 7870 h 10141"/>
                  <a:gd name="connsiteX564" fmla="*/ 9246 w 10000"/>
                  <a:gd name="connsiteY564" fmla="*/ 7908 h 10141"/>
                  <a:gd name="connsiteX565" fmla="*/ 9258 w 10000"/>
                  <a:gd name="connsiteY565" fmla="*/ 7921 h 10141"/>
                  <a:gd name="connsiteX566" fmla="*/ 9246 w 10000"/>
                  <a:gd name="connsiteY566" fmla="*/ 7921 h 10141"/>
                  <a:gd name="connsiteX567" fmla="*/ 9240 w 10000"/>
                  <a:gd name="connsiteY567" fmla="*/ 7921 h 10141"/>
                  <a:gd name="connsiteX568" fmla="*/ 9217 w 10000"/>
                  <a:gd name="connsiteY568" fmla="*/ 7934 h 10141"/>
                  <a:gd name="connsiteX569" fmla="*/ 9193 w 10000"/>
                  <a:gd name="connsiteY569" fmla="*/ 7946 h 10141"/>
                  <a:gd name="connsiteX570" fmla="*/ 9145 w 10000"/>
                  <a:gd name="connsiteY570" fmla="*/ 7946 h 10141"/>
                  <a:gd name="connsiteX571" fmla="*/ 9097 w 10000"/>
                  <a:gd name="connsiteY571" fmla="*/ 7971 h 10141"/>
                  <a:gd name="connsiteX572" fmla="*/ 9037 w 10000"/>
                  <a:gd name="connsiteY572" fmla="*/ 7997 h 10141"/>
                  <a:gd name="connsiteX573" fmla="*/ 8977 w 10000"/>
                  <a:gd name="connsiteY573" fmla="*/ 8009 h 10141"/>
                  <a:gd name="connsiteX574" fmla="*/ 8941 w 10000"/>
                  <a:gd name="connsiteY574" fmla="*/ 8022 h 10141"/>
                  <a:gd name="connsiteX575" fmla="*/ 8911 w 10000"/>
                  <a:gd name="connsiteY575" fmla="*/ 8035 h 10141"/>
                  <a:gd name="connsiteX576" fmla="*/ 8864 w 10000"/>
                  <a:gd name="connsiteY576" fmla="*/ 8035 h 10141"/>
                  <a:gd name="connsiteX577" fmla="*/ 8828 w 10000"/>
                  <a:gd name="connsiteY577" fmla="*/ 8047 h 10141"/>
                  <a:gd name="connsiteX578" fmla="*/ 8792 w 10000"/>
                  <a:gd name="connsiteY578" fmla="*/ 8060 h 10141"/>
                  <a:gd name="connsiteX579" fmla="*/ 8744 w 10000"/>
                  <a:gd name="connsiteY579" fmla="*/ 8073 h 10141"/>
                  <a:gd name="connsiteX580" fmla="*/ 8696 w 10000"/>
                  <a:gd name="connsiteY580" fmla="*/ 8085 h 10141"/>
                  <a:gd name="connsiteX581" fmla="*/ 8660 w 10000"/>
                  <a:gd name="connsiteY581" fmla="*/ 8104 h 10141"/>
                  <a:gd name="connsiteX582" fmla="*/ 8606 w 10000"/>
                  <a:gd name="connsiteY582" fmla="*/ 8117 h 10141"/>
                  <a:gd name="connsiteX583" fmla="*/ 8559 w 10000"/>
                  <a:gd name="connsiteY583" fmla="*/ 8130 h 10141"/>
                  <a:gd name="connsiteX584" fmla="*/ 8511 w 10000"/>
                  <a:gd name="connsiteY584" fmla="*/ 8142 h 10141"/>
                  <a:gd name="connsiteX585" fmla="*/ 8463 w 10000"/>
                  <a:gd name="connsiteY585" fmla="*/ 8168 h 10141"/>
                  <a:gd name="connsiteX586" fmla="*/ 8403 w 10000"/>
                  <a:gd name="connsiteY586" fmla="*/ 8180 h 10141"/>
                  <a:gd name="connsiteX587" fmla="*/ 8343 w 10000"/>
                  <a:gd name="connsiteY587" fmla="*/ 8193 h 10141"/>
                  <a:gd name="connsiteX588" fmla="*/ 8295 w 10000"/>
                  <a:gd name="connsiteY588" fmla="*/ 8206 h 10141"/>
                  <a:gd name="connsiteX589" fmla="*/ 8254 w 10000"/>
                  <a:gd name="connsiteY589" fmla="*/ 8231 h 10141"/>
                  <a:gd name="connsiteX590" fmla="*/ 8182 w 10000"/>
                  <a:gd name="connsiteY590" fmla="*/ 8243 h 10141"/>
                  <a:gd name="connsiteX591" fmla="*/ 8122 w 10000"/>
                  <a:gd name="connsiteY591" fmla="*/ 8256 h 10141"/>
                  <a:gd name="connsiteX592" fmla="*/ 8062 w 10000"/>
                  <a:gd name="connsiteY592" fmla="*/ 8269 h 10141"/>
                  <a:gd name="connsiteX593" fmla="*/ 8002 w 10000"/>
                  <a:gd name="connsiteY593" fmla="*/ 8294 h 10141"/>
                  <a:gd name="connsiteX594" fmla="*/ 7949 w 10000"/>
                  <a:gd name="connsiteY594" fmla="*/ 8307 h 10141"/>
                  <a:gd name="connsiteX595" fmla="*/ 7889 w 10000"/>
                  <a:gd name="connsiteY595" fmla="*/ 8319 h 10141"/>
                  <a:gd name="connsiteX596" fmla="*/ 7817 w 10000"/>
                  <a:gd name="connsiteY596" fmla="*/ 8345 h 10141"/>
                  <a:gd name="connsiteX597" fmla="*/ 7757 w 10000"/>
                  <a:gd name="connsiteY597" fmla="*/ 8357 h 10141"/>
                  <a:gd name="connsiteX598" fmla="*/ 7685 w 10000"/>
                  <a:gd name="connsiteY598" fmla="*/ 8370 h 10141"/>
                  <a:gd name="connsiteX599" fmla="*/ 7632 w 10000"/>
                  <a:gd name="connsiteY599" fmla="*/ 8395 h 10141"/>
                  <a:gd name="connsiteX600" fmla="*/ 7560 w 10000"/>
                  <a:gd name="connsiteY600" fmla="*/ 8408 h 10141"/>
                  <a:gd name="connsiteX601" fmla="*/ 7488 w 10000"/>
                  <a:gd name="connsiteY601" fmla="*/ 8414 h 10141"/>
                  <a:gd name="connsiteX602" fmla="*/ 7416 w 10000"/>
                  <a:gd name="connsiteY602" fmla="*/ 8427 h 10141"/>
                  <a:gd name="connsiteX603" fmla="*/ 7356 w 10000"/>
                  <a:gd name="connsiteY603" fmla="*/ 8452 h 10141"/>
                  <a:gd name="connsiteX604" fmla="*/ 7291 w 10000"/>
                  <a:gd name="connsiteY604" fmla="*/ 8465 h 10141"/>
                  <a:gd name="connsiteX605" fmla="*/ 7219 w 10000"/>
                  <a:gd name="connsiteY605" fmla="*/ 8490 h 10141"/>
                  <a:gd name="connsiteX606" fmla="*/ 7147 w 10000"/>
                  <a:gd name="connsiteY606" fmla="*/ 8503 h 10141"/>
                  <a:gd name="connsiteX607" fmla="*/ 7075 w 10000"/>
                  <a:gd name="connsiteY607" fmla="*/ 8515 h 10141"/>
                  <a:gd name="connsiteX608" fmla="*/ 7010 w 10000"/>
                  <a:gd name="connsiteY608" fmla="*/ 8528 h 10141"/>
                  <a:gd name="connsiteX609" fmla="*/ 6938 w 10000"/>
                  <a:gd name="connsiteY609" fmla="*/ 8553 h 10141"/>
                  <a:gd name="connsiteX610" fmla="*/ 6866 w 10000"/>
                  <a:gd name="connsiteY610" fmla="*/ 8566 h 10141"/>
                  <a:gd name="connsiteX611" fmla="*/ 6782 w 10000"/>
                  <a:gd name="connsiteY611" fmla="*/ 8579 h 10141"/>
                  <a:gd name="connsiteX612" fmla="*/ 6711 w 10000"/>
                  <a:gd name="connsiteY612" fmla="*/ 8591 h 10141"/>
                  <a:gd name="connsiteX613" fmla="*/ 6645 w 10000"/>
                  <a:gd name="connsiteY613" fmla="*/ 8604 h 10141"/>
                  <a:gd name="connsiteX614" fmla="*/ 6573 w 10000"/>
                  <a:gd name="connsiteY614" fmla="*/ 8617 h 10141"/>
                  <a:gd name="connsiteX615" fmla="*/ 6501 w 10000"/>
                  <a:gd name="connsiteY615" fmla="*/ 8629 h 10141"/>
                  <a:gd name="connsiteX616" fmla="*/ 6429 w 10000"/>
                  <a:gd name="connsiteY616" fmla="*/ 8655 h 10141"/>
                  <a:gd name="connsiteX617" fmla="*/ 6364 w 10000"/>
                  <a:gd name="connsiteY617" fmla="*/ 8667 h 10141"/>
                  <a:gd name="connsiteX618" fmla="*/ 6292 w 10000"/>
                  <a:gd name="connsiteY618" fmla="*/ 8680 h 10141"/>
                  <a:gd name="connsiteX619" fmla="*/ 6208 w 10000"/>
                  <a:gd name="connsiteY619" fmla="*/ 8693 h 10141"/>
                  <a:gd name="connsiteX620" fmla="*/ 6136 w 10000"/>
                  <a:gd name="connsiteY620" fmla="*/ 8705 h 10141"/>
                  <a:gd name="connsiteX621" fmla="*/ 6065 w 10000"/>
                  <a:gd name="connsiteY621" fmla="*/ 8718 h 10141"/>
                  <a:gd name="connsiteX622" fmla="*/ 5999 w 10000"/>
                  <a:gd name="connsiteY622" fmla="*/ 8731 h 10141"/>
                  <a:gd name="connsiteX623" fmla="*/ 5927 w 10000"/>
                  <a:gd name="connsiteY623" fmla="*/ 8743 h 10141"/>
                  <a:gd name="connsiteX624" fmla="*/ 5843 w 10000"/>
                  <a:gd name="connsiteY624" fmla="*/ 8743 h 10141"/>
                  <a:gd name="connsiteX625" fmla="*/ 5772 w 10000"/>
                  <a:gd name="connsiteY625" fmla="*/ 8749 h 10141"/>
                  <a:gd name="connsiteX626" fmla="*/ 5706 w 10000"/>
                  <a:gd name="connsiteY626" fmla="*/ 8762 h 10141"/>
                  <a:gd name="connsiteX627" fmla="*/ 5634 w 10000"/>
                  <a:gd name="connsiteY627" fmla="*/ 8775 h 10141"/>
                  <a:gd name="connsiteX628" fmla="*/ 5550 w 10000"/>
                  <a:gd name="connsiteY628" fmla="*/ 8787 h 10141"/>
                  <a:gd name="connsiteX629" fmla="*/ 5478 w 10000"/>
                  <a:gd name="connsiteY629" fmla="*/ 8813 h 10141"/>
                  <a:gd name="connsiteX630" fmla="*/ 5413 w 10000"/>
                  <a:gd name="connsiteY630" fmla="*/ 8825 h 10141"/>
                  <a:gd name="connsiteX631" fmla="*/ 5329 w 10000"/>
                  <a:gd name="connsiteY631" fmla="*/ 8838 h 10141"/>
                  <a:gd name="connsiteX632" fmla="*/ 5257 w 10000"/>
                  <a:gd name="connsiteY632" fmla="*/ 8851 h 10141"/>
                  <a:gd name="connsiteX633" fmla="*/ 5185 w 10000"/>
                  <a:gd name="connsiteY633" fmla="*/ 8863 h 10141"/>
                  <a:gd name="connsiteX634" fmla="*/ 5114 w 10000"/>
                  <a:gd name="connsiteY634" fmla="*/ 8876 h 10141"/>
                  <a:gd name="connsiteX635" fmla="*/ 5036 w 10000"/>
                  <a:gd name="connsiteY635" fmla="*/ 8889 h 10141"/>
                  <a:gd name="connsiteX636" fmla="*/ 4964 w 10000"/>
                  <a:gd name="connsiteY636" fmla="*/ 8901 h 10141"/>
                  <a:gd name="connsiteX637" fmla="*/ 4892 w 10000"/>
                  <a:gd name="connsiteY637" fmla="*/ 8927 h 10141"/>
                  <a:gd name="connsiteX638" fmla="*/ 4821 w 10000"/>
                  <a:gd name="connsiteY638" fmla="*/ 8939 h 10141"/>
                  <a:gd name="connsiteX639" fmla="*/ 4755 w 10000"/>
                  <a:gd name="connsiteY639" fmla="*/ 8952 h 10141"/>
                  <a:gd name="connsiteX640" fmla="*/ 4671 w 10000"/>
                  <a:gd name="connsiteY640" fmla="*/ 8965 h 10141"/>
                  <a:gd name="connsiteX641" fmla="*/ 4599 w 10000"/>
                  <a:gd name="connsiteY641" fmla="*/ 8977 h 10141"/>
                  <a:gd name="connsiteX642" fmla="*/ 4528 w 10000"/>
                  <a:gd name="connsiteY642" fmla="*/ 8990 h 10141"/>
                  <a:gd name="connsiteX643" fmla="*/ 4462 w 10000"/>
                  <a:gd name="connsiteY643" fmla="*/ 9002 h 10141"/>
                  <a:gd name="connsiteX644" fmla="*/ 4390 w 10000"/>
                  <a:gd name="connsiteY644" fmla="*/ 9015 h 10141"/>
                  <a:gd name="connsiteX645" fmla="*/ 4330 w 10000"/>
                  <a:gd name="connsiteY645" fmla="*/ 9040 h 10141"/>
                  <a:gd name="connsiteX646" fmla="*/ 4258 w 10000"/>
                  <a:gd name="connsiteY646" fmla="*/ 9053 h 10141"/>
                  <a:gd name="connsiteX647" fmla="*/ 4187 w 10000"/>
                  <a:gd name="connsiteY647" fmla="*/ 9066 h 10141"/>
                  <a:gd name="connsiteX648" fmla="*/ 4121 w 10000"/>
                  <a:gd name="connsiteY648" fmla="*/ 9078 h 10141"/>
                  <a:gd name="connsiteX649" fmla="*/ 4061 w 10000"/>
                  <a:gd name="connsiteY649" fmla="*/ 9097 h 10141"/>
                  <a:gd name="connsiteX650" fmla="*/ 3989 w 10000"/>
                  <a:gd name="connsiteY650" fmla="*/ 9110 h 10141"/>
                  <a:gd name="connsiteX651" fmla="*/ 3929 w 10000"/>
                  <a:gd name="connsiteY651" fmla="*/ 9123 h 10141"/>
                  <a:gd name="connsiteX652" fmla="*/ 3870 w 10000"/>
                  <a:gd name="connsiteY652" fmla="*/ 9135 h 10141"/>
                  <a:gd name="connsiteX653" fmla="*/ 3816 w 10000"/>
                  <a:gd name="connsiteY653" fmla="*/ 9148 h 10141"/>
                  <a:gd name="connsiteX654" fmla="*/ 3744 w 10000"/>
                  <a:gd name="connsiteY654" fmla="*/ 9161 h 10141"/>
                  <a:gd name="connsiteX655" fmla="*/ 3684 w 10000"/>
                  <a:gd name="connsiteY655" fmla="*/ 9173 h 10141"/>
                  <a:gd name="connsiteX656" fmla="*/ 3624 w 10000"/>
                  <a:gd name="connsiteY656" fmla="*/ 9186 h 10141"/>
                  <a:gd name="connsiteX657" fmla="*/ 3577 w 10000"/>
                  <a:gd name="connsiteY657" fmla="*/ 9199 h 10141"/>
                  <a:gd name="connsiteX658" fmla="*/ 3523 w 10000"/>
                  <a:gd name="connsiteY658" fmla="*/ 9211 h 10141"/>
                  <a:gd name="connsiteX659" fmla="*/ 3463 w 10000"/>
                  <a:gd name="connsiteY659" fmla="*/ 9224 h 10141"/>
                  <a:gd name="connsiteX660" fmla="*/ 3415 w 10000"/>
                  <a:gd name="connsiteY660" fmla="*/ 9237 h 10141"/>
                  <a:gd name="connsiteX661" fmla="*/ 3367 w 10000"/>
                  <a:gd name="connsiteY661" fmla="*/ 9249 h 10141"/>
                  <a:gd name="connsiteX662" fmla="*/ 3307 w 10000"/>
                  <a:gd name="connsiteY662" fmla="*/ 9262 h 10141"/>
                  <a:gd name="connsiteX663" fmla="*/ 3260 w 10000"/>
                  <a:gd name="connsiteY663" fmla="*/ 9274 h 10141"/>
                  <a:gd name="connsiteX664" fmla="*/ 3212 w 10000"/>
                  <a:gd name="connsiteY664" fmla="*/ 9274 h 10141"/>
                  <a:gd name="connsiteX665" fmla="*/ 3182 w 10000"/>
                  <a:gd name="connsiteY665" fmla="*/ 9287 h 10141"/>
                  <a:gd name="connsiteX666" fmla="*/ 3134 w 10000"/>
                  <a:gd name="connsiteY666" fmla="*/ 9300 h 10141"/>
                  <a:gd name="connsiteX667" fmla="*/ 3086 w 10000"/>
                  <a:gd name="connsiteY667" fmla="*/ 9312 h 10141"/>
                  <a:gd name="connsiteX668" fmla="*/ 3050 w 10000"/>
                  <a:gd name="connsiteY668" fmla="*/ 9325 h 10141"/>
                  <a:gd name="connsiteX669" fmla="*/ 3014 w 10000"/>
                  <a:gd name="connsiteY669" fmla="*/ 9338 h 10141"/>
                  <a:gd name="connsiteX670" fmla="*/ 2978 w 10000"/>
                  <a:gd name="connsiteY670" fmla="*/ 9338 h 10141"/>
                  <a:gd name="connsiteX671" fmla="*/ 2943 w 10000"/>
                  <a:gd name="connsiteY671" fmla="*/ 9350 h 10141"/>
                  <a:gd name="connsiteX672" fmla="*/ 2907 w 10000"/>
                  <a:gd name="connsiteY672" fmla="*/ 9350 h 10141"/>
                  <a:gd name="connsiteX673" fmla="*/ 2889 w 10000"/>
                  <a:gd name="connsiteY673" fmla="*/ 9363 h 10141"/>
                  <a:gd name="connsiteX674" fmla="*/ 2829 w 10000"/>
                  <a:gd name="connsiteY674" fmla="*/ 9376 h 10141"/>
                  <a:gd name="connsiteX675" fmla="*/ 2793 w 10000"/>
                  <a:gd name="connsiteY675" fmla="*/ 9388 h 10141"/>
                  <a:gd name="connsiteX676" fmla="*/ 2757 w 10000"/>
                  <a:gd name="connsiteY676" fmla="*/ 9401 h 10141"/>
                  <a:gd name="connsiteX677" fmla="*/ 2733 w 10000"/>
                  <a:gd name="connsiteY677" fmla="*/ 9401 h 10141"/>
                  <a:gd name="connsiteX678" fmla="*/ 2709 w 10000"/>
                  <a:gd name="connsiteY678" fmla="*/ 9407 h 10141"/>
                  <a:gd name="connsiteX679" fmla="*/ 2709 w 10000"/>
                  <a:gd name="connsiteY679" fmla="*/ 9407 h 10141"/>
                  <a:gd name="connsiteX680" fmla="*/ 2709 w 10000"/>
                  <a:gd name="connsiteY680" fmla="*/ 9401 h 10141"/>
                  <a:gd name="connsiteX681" fmla="*/ 2697 w 10000"/>
                  <a:gd name="connsiteY681" fmla="*/ 9363 h 10141"/>
                  <a:gd name="connsiteX682" fmla="*/ 2697 w 10000"/>
                  <a:gd name="connsiteY682" fmla="*/ 9312 h 10141"/>
                  <a:gd name="connsiteX683" fmla="*/ 2685 w 10000"/>
                  <a:gd name="connsiteY683" fmla="*/ 9287 h 10141"/>
                  <a:gd name="connsiteX684" fmla="*/ 2685 w 10000"/>
                  <a:gd name="connsiteY684" fmla="*/ 9237 h 10141"/>
                  <a:gd name="connsiteX685" fmla="*/ 2685 w 10000"/>
                  <a:gd name="connsiteY685" fmla="*/ 9199 h 10141"/>
                  <a:gd name="connsiteX686" fmla="*/ 2673 w 10000"/>
                  <a:gd name="connsiteY686" fmla="*/ 9123 h 10141"/>
                  <a:gd name="connsiteX687" fmla="*/ 2661 w 10000"/>
                  <a:gd name="connsiteY687" fmla="*/ 9078 h 10141"/>
                  <a:gd name="connsiteX688" fmla="*/ 2661 w 10000"/>
                  <a:gd name="connsiteY688" fmla="*/ 9028 h 10141"/>
                  <a:gd name="connsiteX689" fmla="*/ 2650 w 10000"/>
                  <a:gd name="connsiteY689" fmla="*/ 9002 h 10141"/>
                  <a:gd name="connsiteX690" fmla="*/ 2650 w 10000"/>
                  <a:gd name="connsiteY690" fmla="*/ 8965 h 10141"/>
                  <a:gd name="connsiteX691" fmla="*/ 2650 w 10000"/>
                  <a:gd name="connsiteY691" fmla="*/ 8927 h 10141"/>
                  <a:gd name="connsiteX692" fmla="*/ 2638 w 10000"/>
                  <a:gd name="connsiteY692" fmla="*/ 8876 h 10141"/>
                  <a:gd name="connsiteX693" fmla="*/ 2626 w 10000"/>
                  <a:gd name="connsiteY693" fmla="*/ 8838 h 10141"/>
                  <a:gd name="connsiteX694" fmla="*/ 2626 w 10000"/>
                  <a:gd name="connsiteY694" fmla="*/ 8800 h 10141"/>
                  <a:gd name="connsiteX695" fmla="*/ 2614 w 10000"/>
                  <a:gd name="connsiteY695" fmla="*/ 8762 h 10141"/>
                  <a:gd name="connsiteX696" fmla="*/ 2602 w 10000"/>
                  <a:gd name="connsiteY696" fmla="*/ 8718 h 10141"/>
                  <a:gd name="connsiteX697" fmla="*/ 2602 w 10000"/>
                  <a:gd name="connsiteY697" fmla="*/ 8680 h 10141"/>
                  <a:gd name="connsiteX698" fmla="*/ 2590 w 10000"/>
                  <a:gd name="connsiteY698" fmla="*/ 8629 h 10141"/>
                  <a:gd name="connsiteX699" fmla="*/ 2590 w 10000"/>
                  <a:gd name="connsiteY699" fmla="*/ 8579 h 10141"/>
                  <a:gd name="connsiteX700" fmla="*/ 2578 w 10000"/>
                  <a:gd name="connsiteY700" fmla="*/ 8515 h 10141"/>
                  <a:gd name="connsiteX701" fmla="*/ 2572 w 10000"/>
                  <a:gd name="connsiteY701" fmla="*/ 8465 h 10141"/>
                  <a:gd name="connsiteX702" fmla="*/ 2560 w 10000"/>
                  <a:gd name="connsiteY702" fmla="*/ 8414 h 10141"/>
                  <a:gd name="connsiteX703" fmla="*/ 2548 w 10000"/>
                  <a:gd name="connsiteY703" fmla="*/ 8370 h 10141"/>
                  <a:gd name="connsiteX704" fmla="*/ 2536 w 10000"/>
                  <a:gd name="connsiteY704" fmla="*/ 8307 h 10141"/>
                  <a:gd name="connsiteX705" fmla="*/ 2536 w 10000"/>
                  <a:gd name="connsiteY705" fmla="*/ 8256 h 10141"/>
                  <a:gd name="connsiteX706" fmla="*/ 2524 w 10000"/>
                  <a:gd name="connsiteY706" fmla="*/ 8193 h 10141"/>
                  <a:gd name="connsiteX707" fmla="*/ 2512 w 10000"/>
                  <a:gd name="connsiteY707" fmla="*/ 8142 h 10141"/>
                  <a:gd name="connsiteX708" fmla="*/ 2488 w 10000"/>
                  <a:gd name="connsiteY708" fmla="*/ 8073 h 10141"/>
                  <a:gd name="connsiteX709" fmla="*/ 2476 w 10000"/>
                  <a:gd name="connsiteY709" fmla="*/ 8022 h 10141"/>
                  <a:gd name="connsiteX710" fmla="*/ 2464 w 10000"/>
                  <a:gd name="connsiteY710" fmla="*/ 7946 h 10141"/>
                  <a:gd name="connsiteX711" fmla="*/ 2452 w 10000"/>
                  <a:gd name="connsiteY711" fmla="*/ 7896 h 10141"/>
                  <a:gd name="connsiteX712" fmla="*/ 2440 w 10000"/>
                  <a:gd name="connsiteY712" fmla="*/ 7820 h 10141"/>
                  <a:gd name="connsiteX713" fmla="*/ 2428 w 10000"/>
                  <a:gd name="connsiteY713" fmla="*/ 7756 h 10141"/>
                  <a:gd name="connsiteX714" fmla="*/ 2416 w 10000"/>
                  <a:gd name="connsiteY714" fmla="*/ 7687 h 10141"/>
                  <a:gd name="connsiteX715" fmla="*/ 2404 w 10000"/>
                  <a:gd name="connsiteY715" fmla="*/ 7624 h 10141"/>
                  <a:gd name="connsiteX716" fmla="*/ 2380 w 10000"/>
                  <a:gd name="connsiteY716" fmla="*/ 7548 h 10141"/>
                  <a:gd name="connsiteX717" fmla="*/ 2356 w 10000"/>
                  <a:gd name="connsiteY717" fmla="*/ 7484 h 10141"/>
                  <a:gd name="connsiteX718" fmla="*/ 2344 w 10000"/>
                  <a:gd name="connsiteY718" fmla="*/ 7415 h 10141"/>
                  <a:gd name="connsiteX719" fmla="*/ 2333 w 10000"/>
                  <a:gd name="connsiteY719" fmla="*/ 7339 h 10141"/>
                  <a:gd name="connsiteX720" fmla="*/ 2309 w 10000"/>
                  <a:gd name="connsiteY720" fmla="*/ 7263 h 10141"/>
                  <a:gd name="connsiteX721" fmla="*/ 2297 w 10000"/>
                  <a:gd name="connsiteY721" fmla="*/ 7187 h 10141"/>
                  <a:gd name="connsiteX722" fmla="*/ 2273 w 10000"/>
                  <a:gd name="connsiteY722" fmla="*/ 7111 h 10141"/>
                  <a:gd name="connsiteX723" fmla="*/ 2261 w 10000"/>
                  <a:gd name="connsiteY723" fmla="*/ 7042 h 10141"/>
                  <a:gd name="connsiteX724" fmla="*/ 2243 w 10000"/>
                  <a:gd name="connsiteY724" fmla="*/ 6966 h 10141"/>
                  <a:gd name="connsiteX725" fmla="*/ 2219 w 10000"/>
                  <a:gd name="connsiteY725" fmla="*/ 6877 h 10141"/>
                  <a:gd name="connsiteX726" fmla="*/ 2195 w 10000"/>
                  <a:gd name="connsiteY726" fmla="*/ 6801 h 10141"/>
                  <a:gd name="connsiteX727" fmla="*/ 2171 w 10000"/>
                  <a:gd name="connsiteY727" fmla="*/ 6732 h 10141"/>
                  <a:gd name="connsiteX728" fmla="*/ 2147 w 10000"/>
                  <a:gd name="connsiteY728" fmla="*/ 6643 h 10141"/>
                  <a:gd name="connsiteX729" fmla="*/ 2135 w 10000"/>
                  <a:gd name="connsiteY729" fmla="*/ 6567 h 10141"/>
                  <a:gd name="connsiteX730" fmla="*/ 2111 w 10000"/>
                  <a:gd name="connsiteY730" fmla="*/ 6479 h 10141"/>
                  <a:gd name="connsiteX731" fmla="*/ 2087 w 10000"/>
                  <a:gd name="connsiteY731" fmla="*/ 6409 h 10141"/>
                  <a:gd name="connsiteX732" fmla="*/ 2051 w 10000"/>
                  <a:gd name="connsiteY732" fmla="*/ 6308 h 10141"/>
                  <a:gd name="connsiteX733" fmla="*/ 2028 w 10000"/>
                  <a:gd name="connsiteY733" fmla="*/ 6219 h 10141"/>
                  <a:gd name="connsiteX734" fmla="*/ 2004 w 10000"/>
                  <a:gd name="connsiteY734" fmla="*/ 6131 h 10141"/>
                  <a:gd name="connsiteX735" fmla="*/ 1980 w 10000"/>
                  <a:gd name="connsiteY735" fmla="*/ 6049 h 10141"/>
                  <a:gd name="connsiteX736" fmla="*/ 1944 w 10000"/>
                  <a:gd name="connsiteY736" fmla="*/ 5947 h 10141"/>
                  <a:gd name="connsiteX737" fmla="*/ 1926 w 10000"/>
                  <a:gd name="connsiteY737" fmla="*/ 5859 h 10141"/>
                  <a:gd name="connsiteX738" fmla="*/ 1902 w 10000"/>
                  <a:gd name="connsiteY738" fmla="*/ 5764 h 10141"/>
                  <a:gd name="connsiteX739" fmla="*/ 1878 w 10000"/>
                  <a:gd name="connsiteY739" fmla="*/ 5675 h 10141"/>
                  <a:gd name="connsiteX740" fmla="*/ 1854 w 10000"/>
                  <a:gd name="connsiteY740" fmla="*/ 5574 h 10141"/>
                  <a:gd name="connsiteX741" fmla="*/ 1818 w 10000"/>
                  <a:gd name="connsiteY741" fmla="*/ 5473 h 10141"/>
                  <a:gd name="connsiteX742" fmla="*/ 1794 w 10000"/>
                  <a:gd name="connsiteY742" fmla="*/ 5378 h 10141"/>
                  <a:gd name="connsiteX743" fmla="*/ 1770 w 10000"/>
                  <a:gd name="connsiteY743" fmla="*/ 5277 h 10141"/>
                  <a:gd name="connsiteX744" fmla="*/ 1734 w 10000"/>
                  <a:gd name="connsiteY744" fmla="*/ 5176 h 10141"/>
                  <a:gd name="connsiteX745" fmla="*/ 1711 w 10000"/>
                  <a:gd name="connsiteY745" fmla="*/ 5081 h 10141"/>
                  <a:gd name="connsiteX746" fmla="*/ 1675 w 10000"/>
                  <a:gd name="connsiteY746" fmla="*/ 4980 h 10141"/>
                  <a:gd name="connsiteX747" fmla="*/ 1651 w 10000"/>
                  <a:gd name="connsiteY747" fmla="*/ 4879 h 10141"/>
                  <a:gd name="connsiteX748" fmla="*/ 1615 w 10000"/>
                  <a:gd name="connsiteY748" fmla="*/ 4777 h 10141"/>
                  <a:gd name="connsiteX749" fmla="*/ 1597 w 10000"/>
                  <a:gd name="connsiteY749" fmla="*/ 4670 h 10141"/>
                  <a:gd name="connsiteX750" fmla="*/ 1561 w 10000"/>
                  <a:gd name="connsiteY750" fmla="*/ 4569 h 10141"/>
                  <a:gd name="connsiteX751" fmla="*/ 1537 w 10000"/>
                  <a:gd name="connsiteY751" fmla="*/ 4467 h 10141"/>
                  <a:gd name="connsiteX752" fmla="*/ 1501 w 10000"/>
                  <a:gd name="connsiteY752" fmla="*/ 4372 h 10141"/>
                  <a:gd name="connsiteX753" fmla="*/ 1477 w 10000"/>
                  <a:gd name="connsiteY753" fmla="*/ 4259 h 10141"/>
                  <a:gd name="connsiteX754" fmla="*/ 1441 w 10000"/>
                  <a:gd name="connsiteY754" fmla="*/ 4157 h 10141"/>
                  <a:gd name="connsiteX755" fmla="*/ 1417 w 10000"/>
                  <a:gd name="connsiteY755" fmla="*/ 4063 h 10141"/>
                  <a:gd name="connsiteX756" fmla="*/ 1394 w 10000"/>
                  <a:gd name="connsiteY756" fmla="*/ 3961 h 10141"/>
                  <a:gd name="connsiteX757" fmla="*/ 1370 w 10000"/>
                  <a:gd name="connsiteY757" fmla="*/ 3860 h 10141"/>
                  <a:gd name="connsiteX758" fmla="*/ 1334 w 10000"/>
                  <a:gd name="connsiteY758" fmla="*/ 3765 h 10141"/>
                  <a:gd name="connsiteX759" fmla="*/ 1310 w 10000"/>
                  <a:gd name="connsiteY759" fmla="*/ 3664 h 10141"/>
                  <a:gd name="connsiteX760" fmla="*/ 1280 w 10000"/>
                  <a:gd name="connsiteY760" fmla="*/ 3563 h 10141"/>
                  <a:gd name="connsiteX761" fmla="*/ 1256 w 10000"/>
                  <a:gd name="connsiteY761" fmla="*/ 3462 h 10141"/>
                  <a:gd name="connsiteX762" fmla="*/ 1232 w 10000"/>
                  <a:gd name="connsiteY762" fmla="*/ 3379 h 10141"/>
                  <a:gd name="connsiteX763" fmla="*/ 1208 w 10000"/>
                  <a:gd name="connsiteY763" fmla="*/ 3291 h 10141"/>
                  <a:gd name="connsiteX764" fmla="*/ 1172 w 10000"/>
                  <a:gd name="connsiteY764" fmla="*/ 3190 h 10141"/>
                  <a:gd name="connsiteX765" fmla="*/ 1148 w 10000"/>
                  <a:gd name="connsiteY765" fmla="*/ 3095 h 10141"/>
                  <a:gd name="connsiteX766" fmla="*/ 1124 w 10000"/>
                  <a:gd name="connsiteY766" fmla="*/ 2994 h 10141"/>
                  <a:gd name="connsiteX767" fmla="*/ 1100 w 10000"/>
                  <a:gd name="connsiteY767" fmla="*/ 2918 h 10141"/>
                  <a:gd name="connsiteX768" fmla="*/ 1077 w 10000"/>
                  <a:gd name="connsiteY768" fmla="*/ 2817 h 10141"/>
                  <a:gd name="connsiteX769" fmla="*/ 1041 w 10000"/>
                  <a:gd name="connsiteY769" fmla="*/ 2734 h 10141"/>
                  <a:gd name="connsiteX770" fmla="*/ 1029 w 10000"/>
                  <a:gd name="connsiteY770" fmla="*/ 2658 h 10141"/>
                  <a:gd name="connsiteX771" fmla="*/ 1005 w 10000"/>
                  <a:gd name="connsiteY771" fmla="*/ 2582 h 10141"/>
                  <a:gd name="connsiteX772" fmla="*/ 981 w 10000"/>
                  <a:gd name="connsiteY772" fmla="*/ 2507 h 10141"/>
                  <a:gd name="connsiteX773" fmla="*/ 963 w 10000"/>
                  <a:gd name="connsiteY773" fmla="*/ 2424 h 10141"/>
                  <a:gd name="connsiteX774" fmla="*/ 951 w 10000"/>
                  <a:gd name="connsiteY774" fmla="*/ 2348 h 10141"/>
                  <a:gd name="connsiteX775" fmla="*/ 927 w 10000"/>
                  <a:gd name="connsiteY775" fmla="*/ 2285 h 10141"/>
                  <a:gd name="connsiteX776" fmla="*/ 903 w 10000"/>
                  <a:gd name="connsiteY776" fmla="*/ 2209 h 10141"/>
                  <a:gd name="connsiteX777" fmla="*/ 891 w 10000"/>
                  <a:gd name="connsiteY777" fmla="*/ 2146 h 10141"/>
                  <a:gd name="connsiteX778" fmla="*/ 867 w 10000"/>
                  <a:gd name="connsiteY778" fmla="*/ 2089 h 10141"/>
                  <a:gd name="connsiteX779" fmla="*/ 855 w 10000"/>
                  <a:gd name="connsiteY779" fmla="*/ 2026 h 10141"/>
                  <a:gd name="connsiteX780" fmla="*/ 843 w 10000"/>
                  <a:gd name="connsiteY780" fmla="*/ 1963 h 10141"/>
                  <a:gd name="connsiteX781" fmla="*/ 819 w 10000"/>
                  <a:gd name="connsiteY781" fmla="*/ 1899 h 10141"/>
                  <a:gd name="connsiteX782" fmla="*/ 807 w 10000"/>
                  <a:gd name="connsiteY782" fmla="*/ 1849 h 10141"/>
                  <a:gd name="connsiteX783" fmla="*/ 783 w 10000"/>
                  <a:gd name="connsiteY783" fmla="*/ 1811 h 10141"/>
                  <a:gd name="connsiteX784" fmla="*/ 772 w 10000"/>
                  <a:gd name="connsiteY784" fmla="*/ 1767 h 10141"/>
                  <a:gd name="connsiteX785" fmla="*/ 760 w 10000"/>
                  <a:gd name="connsiteY785" fmla="*/ 1729 h 10141"/>
                  <a:gd name="connsiteX786" fmla="*/ 748 w 10000"/>
                  <a:gd name="connsiteY786" fmla="*/ 1691 h 10141"/>
                  <a:gd name="connsiteX787" fmla="*/ 748 w 10000"/>
                  <a:gd name="connsiteY787" fmla="*/ 1653 h 10141"/>
                  <a:gd name="connsiteX788" fmla="*/ 724 w 10000"/>
                  <a:gd name="connsiteY788" fmla="*/ 1589 h 10141"/>
                  <a:gd name="connsiteX789" fmla="*/ 724 w 10000"/>
                  <a:gd name="connsiteY789" fmla="*/ 1551 h 10141"/>
                  <a:gd name="connsiteX790" fmla="*/ 712 w 10000"/>
                  <a:gd name="connsiteY790" fmla="*/ 1526 h 10141"/>
                  <a:gd name="connsiteX791" fmla="*/ 712 w 10000"/>
                  <a:gd name="connsiteY791" fmla="*/ 1514 h 10141"/>
                  <a:gd name="connsiteX792" fmla="*/ 724 w 10000"/>
                  <a:gd name="connsiteY792" fmla="*/ 1514 h 10141"/>
                  <a:gd name="connsiteX793" fmla="*/ 783 w 10000"/>
                  <a:gd name="connsiteY793" fmla="*/ 1501 h 10141"/>
                  <a:gd name="connsiteX794" fmla="*/ 819 w 10000"/>
                  <a:gd name="connsiteY794" fmla="*/ 1488 h 10141"/>
                  <a:gd name="connsiteX795" fmla="*/ 867 w 10000"/>
                  <a:gd name="connsiteY795" fmla="*/ 1488 h 10141"/>
                  <a:gd name="connsiteX796" fmla="*/ 891 w 10000"/>
                  <a:gd name="connsiteY796" fmla="*/ 1476 h 10141"/>
                  <a:gd name="connsiteX797" fmla="*/ 927 w 10000"/>
                  <a:gd name="connsiteY797" fmla="*/ 1476 h 10141"/>
                  <a:gd name="connsiteX798" fmla="*/ 963 w 10000"/>
                  <a:gd name="connsiteY798" fmla="*/ 1476 h 10141"/>
                  <a:gd name="connsiteX799" fmla="*/ 993 w 10000"/>
                  <a:gd name="connsiteY799" fmla="*/ 1476 h 10141"/>
                  <a:gd name="connsiteX800" fmla="*/ 1017 w 10000"/>
                  <a:gd name="connsiteY800" fmla="*/ 1463 h 10141"/>
                  <a:gd name="connsiteX801" fmla="*/ 1053 w 10000"/>
                  <a:gd name="connsiteY801" fmla="*/ 1463 h 10141"/>
                  <a:gd name="connsiteX802" fmla="*/ 1100 w 10000"/>
                  <a:gd name="connsiteY802" fmla="*/ 1457 h 10141"/>
                  <a:gd name="connsiteX803" fmla="*/ 1136 w 10000"/>
                  <a:gd name="connsiteY803" fmla="*/ 1457 h 10141"/>
                  <a:gd name="connsiteX804" fmla="*/ 1172 w 10000"/>
                  <a:gd name="connsiteY804" fmla="*/ 1444 h 10141"/>
                  <a:gd name="connsiteX805" fmla="*/ 1220 w 10000"/>
                  <a:gd name="connsiteY805" fmla="*/ 1444 h 10141"/>
                  <a:gd name="connsiteX806" fmla="*/ 1268 w 10000"/>
                  <a:gd name="connsiteY806" fmla="*/ 1431 h 10141"/>
                  <a:gd name="connsiteX807" fmla="*/ 1310 w 10000"/>
                  <a:gd name="connsiteY807" fmla="*/ 1431 h 10141"/>
                  <a:gd name="connsiteX808" fmla="*/ 1358 w 10000"/>
                  <a:gd name="connsiteY808" fmla="*/ 1419 h 10141"/>
                  <a:gd name="connsiteX809" fmla="*/ 1406 w 10000"/>
                  <a:gd name="connsiteY809" fmla="*/ 1419 h 10141"/>
                  <a:gd name="connsiteX810" fmla="*/ 1465 w 10000"/>
                  <a:gd name="connsiteY810" fmla="*/ 1406 h 10141"/>
                  <a:gd name="connsiteX811" fmla="*/ 1513 w 10000"/>
                  <a:gd name="connsiteY811" fmla="*/ 1406 h 10141"/>
                  <a:gd name="connsiteX812" fmla="*/ 1561 w 10000"/>
                  <a:gd name="connsiteY812" fmla="*/ 1393 h 10141"/>
                  <a:gd name="connsiteX813" fmla="*/ 1615 w 10000"/>
                  <a:gd name="connsiteY813" fmla="*/ 1393 h 10141"/>
                  <a:gd name="connsiteX814" fmla="*/ 1675 w 10000"/>
                  <a:gd name="connsiteY814" fmla="*/ 1381 h 10141"/>
                  <a:gd name="connsiteX815" fmla="*/ 1746 w 10000"/>
                  <a:gd name="connsiteY815" fmla="*/ 1381 h 10141"/>
                  <a:gd name="connsiteX816" fmla="*/ 1794 w 10000"/>
                  <a:gd name="connsiteY816" fmla="*/ 1368 h 10141"/>
                  <a:gd name="connsiteX817" fmla="*/ 1854 w 10000"/>
                  <a:gd name="connsiteY817" fmla="*/ 1355 h 10141"/>
                  <a:gd name="connsiteX818" fmla="*/ 1914 w 10000"/>
                  <a:gd name="connsiteY818" fmla="*/ 1343 h 10141"/>
                  <a:gd name="connsiteX819" fmla="*/ 1980 w 10000"/>
                  <a:gd name="connsiteY819" fmla="*/ 1343 h 10141"/>
                  <a:gd name="connsiteX820" fmla="*/ 2039 w 10000"/>
                  <a:gd name="connsiteY820" fmla="*/ 1330 h 10141"/>
                  <a:gd name="connsiteX821" fmla="*/ 2111 w 10000"/>
                  <a:gd name="connsiteY821" fmla="*/ 1317 h 10141"/>
                  <a:gd name="connsiteX822" fmla="*/ 2171 w 10000"/>
                  <a:gd name="connsiteY822" fmla="*/ 1317 h 10141"/>
                  <a:gd name="connsiteX823" fmla="*/ 2243 w 10000"/>
                  <a:gd name="connsiteY823" fmla="*/ 1305 h 10141"/>
                  <a:gd name="connsiteX824" fmla="*/ 2297 w 10000"/>
                  <a:gd name="connsiteY824" fmla="*/ 1292 h 10141"/>
                  <a:gd name="connsiteX825" fmla="*/ 2368 w 10000"/>
                  <a:gd name="connsiteY825" fmla="*/ 1292 h 10141"/>
                  <a:gd name="connsiteX826" fmla="*/ 2440 w 10000"/>
                  <a:gd name="connsiteY826" fmla="*/ 1280 h 10141"/>
                  <a:gd name="connsiteX827" fmla="*/ 2512 w 10000"/>
                  <a:gd name="connsiteY827" fmla="*/ 1267 h 10141"/>
                  <a:gd name="connsiteX828" fmla="*/ 2578 w 10000"/>
                  <a:gd name="connsiteY828" fmla="*/ 1254 h 10141"/>
                  <a:gd name="connsiteX829" fmla="*/ 2661 w 10000"/>
                  <a:gd name="connsiteY829" fmla="*/ 1242 h 10141"/>
                  <a:gd name="connsiteX830" fmla="*/ 2733 w 10000"/>
                  <a:gd name="connsiteY830" fmla="*/ 1229 h 10141"/>
                  <a:gd name="connsiteX831" fmla="*/ 2805 w 10000"/>
                  <a:gd name="connsiteY831" fmla="*/ 1229 h 10141"/>
                  <a:gd name="connsiteX832" fmla="*/ 2877 w 10000"/>
                  <a:gd name="connsiteY832" fmla="*/ 1216 h 10141"/>
                  <a:gd name="connsiteX833" fmla="*/ 2955 w 10000"/>
                  <a:gd name="connsiteY833" fmla="*/ 1204 h 10141"/>
                  <a:gd name="connsiteX834" fmla="*/ 3026 w 10000"/>
                  <a:gd name="connsiteY834" fmla="*/ 1191 h 10141"/>
                  <a:gd name="connsiteX835" fmla="*/ 3098 w 10000"/>
                  <a:gd name="connsiteY835" fmla="*/ 1178 h 10141"/>
                  <a:gd name="connsiteX836" fmla="*/ 3182 w 10000"/>
                  <a:gd name="connsiteY836" fmla="*/ 1166 h 10141"/>
                  <a:gd name="connsiteX837" fmla="*/ 3248 w 10000"/>
                  <a:gd name="connsiteY837" fmla="*/ 1166 h 10141"/>
                  <a:gd name="connsiteX838" fmla="*/ 3331 w 10000"/>
                  <a:gd name="connsiteY838" fmla="*/ 1153 h 10141"/>
                  <a:gd name="connsiteX839" fmla="*/ 3415 w 10000"/>
                  <a:gd name="connsiteY839" fmla="*/ 1140 h 10141"/>
                  <a:gd name="connsiteX840" fmla="*/ 3487 w 10000"/>
                  <a:gd name="connsiteY840" fmla="*/ 1134 h 10141"/>
                  <a:gd name="connsiteX841" fmla="*/ 3565 w 10000"/>
                  <a:gd name="connsiteY841" fmla="*/ 1134 h 10141"/>
                  <a:gd name="connsiteX842" fmla="*/ 3648 w 10000"/>
                  <a:gd name="connsiteY842" fmla="*/ 1109 h 10141"/>
                  <a:gd name="connsiteX843" fmla="*/ 3732 w 10000"/>
                  <a:gd name="connsiteY843" fmla="*/ 1109 h 10141"/>
                  <a:gd name="connsiteX844" fmla="*/ 3816 w 10000"/>
                  <a:gd name="connsiteY844" fmla="*/ 1096 h 10141"/>
                  <a:gd name="connsiteX845" fmla="*/ 3882 w 10000"/>
                  <a:gd name="connsiteY845" fmla="*/ 1083 h 10141"/>
                  <a:gd name="connsiteX846" fmla="*/ 3965 w 10000"/>
                  <a:gd name="connsiteY846" fmla="*/ 1071 h 10141"/>
                  <a:gd name="connsiteX847" fmla="*/ 4049 w 10000"/>
                  <a:gd name="connsiteY847" fmla="*/ 1071 h 10141"/>
                  <a:gd name="connsiteX848" fmla="*/ 4133 w 10000"/>
                  <a:gd name="connsiteY848" fmla="*/ 1045 h 10141"/>
                  <a:gd name="connsiteX849" fmla="*/ 4211 w 10000"/>
                  <a:gd name="connsiteY849" fmla="*/ 1045 h 10141"/>
                  <a:gd name="connsiteX850" fmla="*/ 4282 w 10000"/>
                  <a:gd name="connsiteY850" fmla="*/ 1020 h 10141"/>
                  <a:gd name="connsiteX851" fmla="*/ 4366 w 10000"/>
                  <a:gd name="connsiteY851" fmla="*/ 1020 h 10141"/>
                  <a:gd name="connsiteX852" fmla="*/ 4450 w 10000"/>
                  <a:gd name="connsiteY852" fmla="*/ 1008 h 10141"/>
                  <a:gd name="connsiteX853" fmla="*/ 4528 w 10000"/>
                  <a:gd name="connsiteY853" fmla="*/ 995 h 10141"/>
                  <a:gd name="connsiteX854" fmla="*/ 4611 w 10000"/>
                  <a:gd name="connsiteY854" fmla="*/ 982 h 10141"/>
                  <a:gd name="connsiteX855" fmla="*/ 4695 w 10000"/>
                  <a:gd name="connsiteY855" fmla="*/ 982 h 10141"/>
                  <a:gd name="connsiteX856" fmla="*/ 4767 w 10000"/>
                  <a:gd name="connsiteY856" fmla="*/ 957 h 10141"/>
                  <a:gd name="connsiteX857" fmla="*/ 4856 w 10000"/>
                  <a:gd name="connsiteY857" fmla="*/ 957 h 10141"/>
                  <a:gd name="connsiteX858" fmla="*/ 4928 w 10000"/>
                  <a:gd name="connsiteY858" fmla="*/ 944 h 10141"/>
                  <a:gd name="connsiteX859" fmla="*/ 5012 w 10000"/>
                  <a:gd name="connsiteY859" fmla="*/ 932 h 10141"/>
                  <a:gd name="connsiteX860" fmla="*/ 5084 w 10000"/>
                  <a:gd name="connsiteY860" fmla="*/ 919 h 10141"/>
                  <a:gd name="connsiteX861" fmla="*/ 5173 w 10000"/>
                  <a:gd name="connsiteY861" fmla="*/ 919 h 10141"/>
                  <a:gd name="connsiteX862" fmla="*/ 5245 w 10000"/>
                  <a:gd name="connsiteY862" fmla="*/ 906 h 10141"/>
                  <a:gd name="connsiteX863" fmla="*/ 5329 w 10000"/>
                  <a:gd name="connsiteY863" fmla="*/ 906 h 10141"/>
                  <a:gd name="connsiteX864" fmla="*/ 5413 w 10000"/>
                  <a:gd name="connsiteY864" fmla="*/ 894 h 10141"/>
                  <a:gd name="connsiteX865" fmla="*/ 5478 w 10000"/>
                  <a:gd name="connsiteY865" fmla="*/ 881 h 10141"/>
                  <a:gd name="connsiteX866" fmla="*/ 5562 w 10000"/>
                  <a:gd name="connsiteY866" fmla="*/ 868 h 10141"/>
                  <a:gd name="connsiteX867" fmla="*/ 5646 w 10000"/>
                  <a:gd name="connsiteY867" fmla="*/ 868 h 10141"/>
                  <a:gd name="connsiteX868" fmla="*/ 5718 w 10000"/>
                  <a:gd name="connsiteY868" fmla="*/ 843 h 10141"/>
                  <a:gd name="connsiteX869" fmla="*/ 5795 w 10000"/>
                  <a:gd name="connsiteY869" fmla="*/ 843 h 10141"/>
                  <a:gd name="connsiteX870" fmla="*/ 5867 w 10000"/>
                  <a:gd name="connsiteY870" fmla="*/ 830 h 10141"/>
                  <a:gd name="connsiteX871" fmla="*/ 5951 w 10000"/>
                  <a:gd name="connsiteY871" fmla="*/ 830 h 10141"/>
                  <a:gd name="connsiteX872" fmla="*/ 6023 w 10000"/>
                  <a:gd name="connsiteY872" fmla="*/ 818 h 10141"/>
                  <a:gd name="connsiteX873" fmla="*/ 6089 w 10000"/>
                  <a:gd name="connsiteY873" fmla="*/ 818 h 10141"/>
                  <a:gd name="connsiteX874" fmla="*/ 6172 w 10000"/>
                  <a:gd name="connsiteY874" fmla="*/ 805 h 10141"/>
                  <a:gd name="connsiteX875" fmla="*/ 6244 w 10000"/>
                  <a:gd name="connsiteY875" fmla="*/ 805 h 10141"/>
                  <a:gd name="connsiteX876" fmla="*/ 6316 w 10000"/>
                  <a:gd name="connsiteY876" fmla="*/ 799 h 10141"/>
                  <a:gd name="connsiteX877" fmla="*/ 6388 w 10000"/>
                  <a:gd name="connsiteY877" fmla="*/ 799 h 10141"/>
                  <a:gd name="connsiteX878" fmla="*/ 6453 w 10000"/>
                  <a:gd name="connsiteY878" fmla="*/ 786 h 10141"/>
                  <a:gd name="connsiteX879" fmla="*/ 6525 w 10000"/>
                  <a:gd name="connsiteY879" fmla="*/ 786 h 10141"/>
                  <a:gd name="connsiteX880" fmla="*/ 6585 w 10000"/>
                  <a:gd name="connsiteY880" fmla="*/ 774 h 10141"/>
                  <a:gd name="connsiteX881" fmla="*/ 6645 w 10000"/>
                  <a:gd name="connsiteY881" fmla="*/ 774 h 10141"/>
                  <a:gd name="connsiteX882" fmla="*/ 6711 w 10000"/>
                  <a:gd name="connsiteY882" fmla="*/ 761 h 10141"/>
                  <a:gd name="connsiteX883" fmla="*/ 6770 w 10000"/>
                  <a:gd name="connsiteY883" fmla="*/ 761 h 10141"/>
                  <a:gd name="connsiteX884" fmla="*/ 6830 w 10000"/>
                  <a:gd name="connsiteY884" fmla="*/ 761 h 10141"/>
                  <a:gd name="connsiteX885" fmla="*/ 6890 w 10000"/>
                  <a:gd name="connsiteY885" fmla="*/ 748 h 10141"/>
                  <a:gd name="connsiteX886" fmla="*/ 6938 w 10000"/>
                  <a:gd name="connsiteY886" fmla="*/ 748 h 10141"/>
                  <a:gd name="connsiteX887" fmla="*/ 7010 w 10000"/>
                  <a:gd name="connsiteY887" fmla="*/ 748 h 10141"/>
                  <a:gd name="connsiteX888" fmla="*/ 7051 w 10000"/>
                  <a:gd name="connsiteY888" fmla="*/ 736 h 10141"/>
                  <a:gd name="connsiteX889" fmla="*/ 7111 w 10000"/>
                  <a:gd name="connsiteY889" fmla="*/ 736 h 10141"/>
                  <a:gd name="connsiteX890" fmla="*/ 7159 w 10000"/>
                  <a:gd name="connsiteY890" fmla="*/ 736 h 10141"/>
                  <a:gd name="connsiteX891" fmla="*/ 7207 w 10000"/>
                  <a:gd name="connsiteY891" fmla="*/ 736 h 10141"/>
                  <a:gd name="connsiteX892" fmla="*/ 7255 w 10000"/>
                  <a:gd name="connsiteY892" fmla="*/ 723 h 10141"/>
                  <a:gd name="connsiteX893" fmla="*/ 7303 w 10000"/>
                  <a:gd name="connsiteY893" fmla="*/ 723 h 10141"/>
                  <a:gd name="connsiteX894" fmla="*/ 7344 w 10000"/>
                  <a:gd name="connsiteY894" fmla="*/ 723 h 10141"/>
                  <a:gd name="connsiteX895" fmla="*/ 7392 w 10000"/>
                  <a:gd name="connsiteY895" fmla="*/ 723 h 10141"/>
                  <a:gd name="connsiteX896" fmla="*/ 7416 w 10000"/>
                  <a:gd name="connsiteY896" fmla="*/ 710 h 10141"/>
                  <a:gd name="connsiteX897" fmla="*/ 7452 w 10000"/>
                  <a:gd name="connsiteY897" fmla="*/ 710 h 10141"/>
                  <a:gd name="connsiteX898" fmla="*/ 7500 w 10000"/>
                  <a:gd name="connsiteY898" fmla="*/ 698 h 10141"/>
                  <a:gd name="connsiteX899" fmla="*/ 7536 w 10000"/>
                  <a:gd name="connsiteY899" fmla="*/ 698 h 10141"/>
                  <a:gd name="connsiteX900" fmla="*/ 7596 w 10000"/>
                  <a:gd name="connsiteY900" fmla="*/ 698 h 10141"/>
                  <a:gd name="connsiteX901" fmla="*/ 7644 w 10000"/>
                  <a:gd name="connsiteY901" fmla="*/ 698 h 10141"/>
                  <a:gd name="connsiteX902" fmla="*/ 7673 w 10000"/>
                  <a:gd name="connsiteY902" fmla="*/ 698 h 10141"/>
                  <a:gd name="connsiteX903" fmla="*/ 7697 w 10000"/>
                  <a:gd name="connsiteY903" fmla="*/ 698 h 10141"/>
                  <a:gd name="connsiteX904" fmla="*/ 7721 w 10000"/>
                  <a:gd name="connsiteY904" fmla="*/ 698 h 10141"/>
                  <a:gd name="connsiteX905" fmla="*/ 7733 w 10000"/>
                  <a:gd name="connsiteY905" fmla="*/ 698 h 10141"/>
                  <a:gd name="connsiteX906" fmla="*/ 7738 w 10000"/>
                  <a:gd name="connsiteY906" fmla="*/ 719 h 10141"/>
                  <a:gd name="connsiteX0" fmla="*/ 7738 w 10000"/>
                  <a:gd name="connsiteY0" fmla="*/ 719 h 10141"/>
                  <a:gd name="connsiteX1" fmla="*/ 8122 w 10000"/>
                  <a:gd name="connsiteY1" fmla="*/ 141 h 10141"/>
                  <a:gd name="connsiteX2" fmla="*/ 8110 w 10000"/>
                  <a:gd name="connsiteY2" fmla="*/ 141 h 10141"/>
                  <a:gd name="connsiteX3" fmla="*/ 8062 w 10000"/>
                  <a:gd name="connsiteY3" fmla="*/ 141 h 10141"/>
                  <a:gd name="connsiteX4" fmla="*/ 8014 w 10000"/>
                  <a:gd name="connsiteY4" fmla="*/ 147 h 10141"/>
                  <a:gd name="connsiteX5" fmla="*/ 7978 w 10000"/>
                  <a:gd name="connsiteY5" fmla="*/ 147 h 10141"/>
                  <a:gd name="connsiteX6" fmla="*/ 7949 w 10000"/>
                  <a:gd name="connsiteY6" fmla="*/ 147 h 10141"/>
                  <a:gd name="connsiteX7" fmla="*/ 7913 w 10000"/>
                  <a:gd name="connsiteY7" fmla="*/ 147 h 10141"/>
                  <a:gd name="connsiteX8" fmla="*/ 7889 w 10000"/>
                  <a:gd name="connsiteY8" fmla="*/ 160 h 10141"/>
                  <a:gd name="connsiteX9" fmla="*/ 7841 w 10000"/>
                  <a:gd name="connsiteY9" fmla="*/ 160 h 10141"/>
                  <a:gd name="connsiteX10" fmla="*/ 7793 w 10000"/>
                  <a:gd name="connsiteY10" fmla="*/ 173 h 10141"/>
                  <a:gd name="connsiteX11" fmla="*/ 7745 w 10000"/>
                  <a:gd name="connsiteY11" fmla="*/ 173 h 10141"/>
                  <a:gd name="connsiteX12" fmla="*/ 7697 w 10000"/>
                  <a:gd name="connsiteY12" fmla="*/ 185 h 10141"/>
                  <a:gd name="connsiteX13" fmla="*/ 7656 w 10000"/>
                  <a:gd name="connsiteY13" fmla="*/ 185 h 10141"/>
                  <a:gd name="connsiteX14" fmla="*/ 7596 w 10000"/>
                  <a:gd name="connsiteY14" fmla="*/ 185 h 10141"/>
                  <a:gd name="connsiteX15" fmla="*/ 7536 w 10000"/>
                  <a:gd name="connsiteY15" fmla="*/ 198 h 10141"/>
                  <a:gd name="connsiteX16" fmla="*/ 7476 w 10000"/>
                  <a:gd name="connsiteY16" fmla="*/ 198 h 10141"/>
                  <a:gd name="connsiteX17" fmla="*/ 7404 w 10000"/>
                  <a:gd name="connsiteY17" fmla="*/ 198 h 10141"/>
                  <a:gd name="connsiteX18" fmla="*/ 7344 w 10000"/>
                  <a:gd name="connsiteY18" fmla="*/ 211 h 10141"/>
                  <a:gd name="connsiteX19" fmla="*/ 7291 w 10000"/>
                  <a:gd name="connsiteY19" fmla="*/ 211 h 10141"/>
                  <a:gd name="connsiteX20" fmla="*/ 7231 w 10000"/>
                  <a:gd name="connsiteY20" fmla="*/ 223 h 10141"/>
                  <a:gd name="connsiteX21" fmla="*/ 7147 w 10000"/>
                  <a:gd name="connsiteY21" fmla="*/ 223 h 10141"/>
                  <a:gd name="connsiteX22" fmla="*/ 7075 w 10000"/>
                  <a:gd name="connsiteY22" fmla="*/ 236 h 10141"/>
                  <a:gd name="connsiteX23" fmla="*/ 7010 w 10000"/>
                  <a:gd name="connsiteY23" fmla="*/ 236 h 10141"/>
                  <a:gd name="connsiteX24" fmla="*/ 6926 w 10000"/>
                  <a:gd name="connsiteY24" fmla="*/ 249 h 10141"/>
                  <a:gd name="connsiteX25" fmla="*/ 6854 w 10000"/>
                  <a:gd name="connsiteY25" fmla="*/ 261 h 10141"/>
                  <a:gd name="connsiteX26" fmla="*/ 6770 w 10000"/>
                  <a:gd name="connsiteY26" fmla="*/ 274 h 10141"/>
                  <a:gd name="connsiteX27" fmla="*/ 6705 w 10000"/>
                  <a:gd name="connsiteY27" fmla="*/ 274 h 10141"/>
                  <a:gd name="connsiteX28" fmla="*/ 6621 w 10000"/>
                  <a:gd name="connsiteY28" fmla="*/ 286 h 10141"/>
                  <a:gd name="connsiteX29" fmla="*/ 6537 w 10000"/>
                  <a:gd name="connsiteY29" fmla="*/ 286 h 10141"/>
                  <a:gd name="connsiteX30" fmla="*/ 6453 w 10000"/>
                  <a:gd name="connsiteY30" fmla="*/ 299 h 10141"/>
                  <a:gd name="connsiteX31" fmla="*/ 6364 w 10000"/>
                  <a:gd name="connsiteY31" fmla="*/ 312 h 10141"/>
                  <a:gd name="connsiteX32" fmla="*/ 6280 w 10000"/>
                  <a:gd name="connsiteY32" fmla="*/ 324 h 10141"/>
                  <a:gd name="connsiteX33" fmla="*/ 6184 w 10000"/>
                  <a:gd name="connsiteY33" fmla="*/ 337 h 10141"/>
                  <a:gd name="connsiteX34" fmla="*/ 6100 w 10000"/>
                  <a:gd name="connsiteY34" fmla="*/ 350 h 10141"/>
                  <a:gd name="connsiteX35" fmla="*/ 6011 w 10000"/>
                  <a:gd name="connsiteY35" fmla="*/ 350 h 10141"/>
                  <a:gd name="connsiteX36" fmla="*/ 5927 w 10000"/>
                  <a:gd name="connsiteY36" fmla="*/ 362 h 10141"/>
                  <a:gd name="connsiteX37" fmla="*/ 5831 w 10000"/>
                  <a:gd name="connsiteY37" fmla="*/ 375 h 10141"/>
                  <a:gd name="connsiteX38" fmla="*/ 5742 w 10000"/>
                  <a:gd name="connsiteY38" fmla="*/ 388 h 10141"/>
                  <a:gd name="connsiteX39" fmla="*/ 5658 w 10000"/>
                  <a:gd name="connsiteY39" fmla="*/ 388 h 10141"/>
                  <a:gd name="connsiteX40" fmla="*/ 5562 w 10000"/>
                  <a:gd name="connsiteY40" fmla="*/ 400 h 10141"/>
                  <a:gd name="connsiteX41" fmla="*/ 5467 w 10000"/>
                  <a:gd name="connsiteY41" fmla="*/ 413 h 10141"/>
                  <a:gd name="connsiteX42" fmla="*/ 5377 w 10000"/>
                  <a:gd name="connsiteY42" fmla="*/ 426 h 10141"/>
                  <a:gd name="connsiteX43" fmla="*/ 5281 w 10000"/>
                  <a:gd name="connsiteY43" fmla="*/ 426 h 10141"/>
                  <a:gd name="connsiteX44" fmla="*/ 5185 w 10000"/>
                  <a:gd name="connsiteY44" fmla="*/ 451 h 10141"/>
                  <a:gd name="connsiteX45" fmla="*/ 5096 w 10000"/>
                  <a:gd name="connsiteY45" fmla="*/ 464 h 10141"/>
                  <a:gd name="connsiteX46" fmla="*/ 5000 w 10000"/>
                  <a:gd name="connsiteY46" fmla="*/ 470 h 10141"/>
                  <a:gd name="connsiteX47" fmla="*/ 4904 w 10000"/>
                  <a:gd name="connsiteY47" fmla="*/ 470 h 10141"/>
                  <a:gd name="connsiteX48" fmla="*/ 4809 w 10000"/>
                  <a:gd name="connsiteY48" fmla="*/ 483 h 10141"/>
                  <a:gd name="connsiteX49" fmla="*/ 4719 w 10000"/>
                  <a:gd name="connsiteY49" fmla="*/ 495 h 10141"/>
                  <a:gd name="connsiteX50" fmla="*/ 4623 w 10000"/>
                  <a:gd name="connsiteY50" fmla="*/ 508 h 10141"/>
                  <a:gd name="connsiteX51" fmla="*/ 4528 w 10000"/>
                  <a:gd name="connsiteY51" fmla="*/ 521 h 10141"/>
                  <a:gd name="connsiteX52" fmla="*/ 4438 w 10000"/>
                  <a:gd name="connsiteY52" fmla="*/ 533 h 10141"/>
                  <a:gd name="connsiteX53" fmla="*/ 4354 w 10000"/>
                  <a:gd name="connsiteY53" fmla="*/ 546 h 10141"/>
                  <a:gd name="connsiteX54" fmla="*/ 4258 w 10000"/>
                  <a:gd name="connsiteY54" fmla="*/ 558 h 10141"/>
                  <a:gd name="connsiteX55" fmla="*/ 4163 w 10000"/>
                  <a:gd name="connsiteY55" fmla="*/ 571 h 10141"/>
                  <a:gd name="connsiteX56" fmla="*/ 4073 w 10000"/>
                  <a:gd name="connsiteY56" fmla="*/ 584 h 10141"/>
                  <a:gd name="connsiteX57" fmla="*/ 3977 w 10000"/>
                  <a:gd name="connsiteY57" fmla="*/ 596 h 10141"/>
                  <a:gd name="connsiteX58" fmla="*/ 3882 w 10000"/>
                  <a:gd name="connsiteY58" fmla="*/ 609 h 10141"/>
                  <a:gd name="connsiteX59" fmla="*/ 3804 w 10000"/>
                  <a:gd name="connsiteY59" fmla="*/ 622 h 10141"/>
                  <a:gd name="connsiteX60" fmla="*/ 3720 w 10000"/>
                  <a:gd name="connsiteY60" fmla="*/ 634 h 10141"/>
                  <a:gd name="connsiteX61" fmla="*/ 3624 w 10000"/>
                  <a:gd name="connsiteY61" fmla="*/ 647 h 10141"/>
                  <a:gd name="connsiteX62" fmla="*/ 3541 w 10000"/>
                  <a:gd name="connsiteY62" fmla="*/ 660 h 10141"/>
                  <a:gd name="connsiteX63" fmla="*/ 3463 w 10000"/>
                  <a:gd name="connsiteY63" fmla="*/ 672 h 10141"/>
                  <a:gd name="connsiteX64" fmla="*/ 3367 w 10000"/>
                  <a:gd name="connsiteY64" fmla="*/ 685 h 10141"/>
                  <a:gd name="connsiteX65" fmla="*/ 3283 w 10000"/>
                  <a:gd name="connsiteY65" fmla="*/ 685 h 10141"/>
                  <a:gd name="connsiteX66" fmla="*/ 3194 w 10000"/>
                  <a:gd name="connsiteY66" fmla="*/ 698 h 10141"/>
                  <a:gd name="connsiteX67" fmla="*/ 3110 w 10000"/>
                  <a:gd name="connsiteY67" fmla="*/ 723 h 10141"/>
                  <a:gd name="connsiteX68" fmla="*/ 3014 w 10000"/>
                  <a:gd name="connsiteY68" fmla="*/ 736 h 10141"/>
                  <a:gd name="connsiteX69" fmla="*/ 2931 w 10000"/>
                  <a:gd name="connsiteY69" fmla="*/ 736 h 10141"/>
                  <a:gd name="connsiteX70" fmla="*/ 2853 w 10000"/>
                  <a:gd name="connsiteY70" fmla="*/ 748 h 10141"/>
                  <a:gd name="connsiteX71" fmla="*/ 2757 w 10000"/>
                  <a:gd name="connsiteY71" fmla="*/ 761 h 10141"/>
                  <a:gd name="connsiteX72" fmla="*/ 2673 w 10000"/>
                  <a:gd name="connsiteY72" fmla="*/ 774 h 10141"/>
                  <a:gd name="connsiteX73" fmla="*/ 2590 w 10000"/>
                  <a:gd name="connsiteY73" fmla="*/ 786 h 10141"/>
                  <a:gd name="connsiteX74" fmla="*/ 2512 w 10000"/>
                  <a:gd name="connsiteY74" fmla="*/ 799 h 10141"/>
                  <a:gd name="connsiteX75" fmla="*/ 2428 w 10000"/>
                  <a:gd name="connsiteY75" fmla="*/ 805 h 10141"/>
                  <a:gd name="connsiteX76" fmla="*/ 2344 w 10000"/>
                  <a:gd name="connsiteY76" fmla="*/ 818 h 10141"/>
                  <a:gd name="connsiteX77" fmla="*/ 2261 w 10000"/>
                  <a:gd name="connsiteY77" fmla="*/ 830 h 10141"/>
                  <a:gd name="connsiteX78" fmla="*/ 2183 w 10000"/>
                  <a:gd name="connsiteY78" fmla="*/ 843 h 10141"/>
                  <a:gd name="connsiteX79" fmla="*/ 2099 w 10000"/>
                  <a:gd name="connsiteY79" fmla="*/ 843 h 10141"/>
                  <a:gd name="connsiteX80" fmla="*/ 2028 w 10000"/>
                  <a:gd name="connsiteY80" fmla="*/ 868 h 10141"/>
                  <a:gd name="connsiteX81" fmla="*/ 1944 w 10000"/>
                  <a:gd name="connsiteY81" fmla="*/ 881 h 10141"/>
                  <a:gd name="connsiteX82" fmla="*/ 1866 w 10000"/>
                  <a:gd name="connsiteY82" fmla="*/ 894 h 10141"/>
                  <a:gd name="connsiteX83" fmla="*/ 1794 w 10000"/>
                  <a:gd name="connsiteY83" fmla="*/ 894 h 10141"/>
                  <a:gd name="connsiteX84" fmla="*/ 1722 w 10000"/>
                  <a:gd name="connsiteY84" fmla="*/ 919 h 10141"/>
                  <a:gd name="connsiteX85" fmla="*/ 1639 w 10000"/>
                  <a:gd name="connsiteY85" fmla="*/ 919 h 10141"/>
                  <a:gd name="connsiteX86" fmla="*/ 1573 w 10000"/>
                  <a:gd name="connsiteY86" fmla="*/ 932 h 10141"/>
                  <a:gd name="connsiteX87" fmla="*/ 1501 w 10000"/>
                  <a:gd name="connsiteY87" fmla="*/ 944 h 10141"/>
                  <a:gd name="connsiteX88" fmla="*/ 1429 w 10000"/>
                  <a:gd name="connsiteY88" fmla="*/ 957 h 10141"/>
                  <a:gd name="connsiteX89" fmla="*/ 1358 w 10000"/>
                  <a:gd name="connsiteY89" fmla="*/ 957 h 10141"/>
                  <a:gd name="connsiteX90" fmla="*/ 1292 w 10000"/>
                  <a:gd name="connsiteY90" fmla="*/ 982 h 10141"/>
                  <a:gd name="connsiteX91" fmla="*/ 1232 w 10000"/>
                  <a:gd name="connsiteY91" fmla="*/ 995 h 10141"/>
                  <a:gd name="connsiteX92" fmla="*/ 1160 w 10000"/>
                  <a:gd name="connsiteY92" fmla="*/ 1008 h 10141"/>
                  <a:gd name="connsiteX93" fmla="*/ 1089 w 10000"/>
                  <a:gd name="connsiteY93" fmla="*/ 1008 h 10141"/>
                  <a:gd name="connsiteX94" fmla="*/ 1029 w 10000"/>
                  <a:gd name="connsiteY94" fmla="*/ 1020 h 10141"/>
                  <a:gd name="connsiteX95" fmla="*/ 963 w 10000"/>
                  <a:gd name="connsiteY95" fmla="*/ 1020 h 10141"/>
                  <a:gd name="connsiteX96" fmla="*/ 903 w 10000"/>
                  <a:gd name="connsiteY96" fmla="*/ 1033 h 10141"/>
                  <a:gd name="connsiteX97" fmla="*/ 843 w 10000"/>
                  <a:gd name="connsiteY97" fmla="*/ 1033 h 10141"/>
                  <a:gd name="connsiteX98" fmla="*/ 783 w 10000"/>
                  <a:gd name="connsiteY98" fmla="*/ 1045 h 10141"/>
                  <a:gd name="connsiteX99" fmla="*/ 736 w 10000"/>
                  <a:gd name="connsiteY99" fmla="*/ 1058 h 10141"/>
                  <a:gd name="connsiteX100" fmla="*/ 688 w 10000"/>
                  <a:gd name="connsiteY100" fmla="*/ 1071 h 10141"/>
                  <a:gd name="connsiteX101" fmla="*/ 634 w 10000"/>
                  <a:gd name="connsiteY101" fmla="*/ 1071 h 10141"/>
                  <a:gd name="connsiteX102" fmla="*/ 574 w 10000"/>
                  <a:gd name="connsiteY102" fmla="*/ 1083 h 10141"/>
                  <a:gd name="connsiteX103" fmla="*/ 526 w 10000"/>
                  <a:gd name="connsiteY103" fmla="*/ 1083 h 10141"/>
                  <a:gd name="connsiteX104" fmla="*/ 478 w 10000"/>
                  <a:gd name="connsiteY104" fmla="*/ 1096 h 10141"/>
                  <a:gd name="connsiteX105" fmla="*/ 431 w 10000"/>
                  <a:gd name="connsiteY105" fmla="*/ 1096 h 10141"/>
                  <a:gd name="connsiteX106" fmla="*/ 383 w 10000"/>
                  <a:gd name="connsiteY106" fmla="*/ 1109 h 10141"/>
                  <a:gd name="connsiteX107" fmla="*/ 347 w 10000"/>
                  <a:gd name="connsiteY107" fmla="*/ 1109 h 10141"/>
                  <a:gd name="connsiteX108" fmla="*/ 317 w 10000"/>
                  <a:gd name="connsiteY108" fmla="*/ 1121 h 10141"/>
                  <a:gd name="connsiteX109" fmla="*/ 281 w 10000"/>
                  <a:gd name="connsiteY109" fmla="*/ 1121 h 10141"/>
                  <a:gd name="connsiteX110" fmla="*/ 233 w 10000"/>
                  <a:gd name="connsiteY110" fmla="*/ 1134 h 10141"/>
                  <a:gd name="connsiteX111" fmla="*/ 209 w 10000"/>
                  <a:gd name="connsiteY111" fmla="*/ 1134 h 10141"/>
                  <a:gd name="connsiteX112" fmla="*/ 173 w 10000"/>
                  <a:gd name="connsiteY112" fmla="*/ 1134 h 10141"/>
                  <a:gd name="connsiteX113" fmla="*/ 114 w 10000"/>
                  <a:gd name="connsiteY113" fmla="*/ 1140 h 10141"/>
                  <a:gd name="connsiteX114" fmla="*/ 78 w 10000"/>
                  <a:gd name="connsiteY114" fmla="*/ 1153 h 10141"/>
                  <a:gd name="connsiteX115" fmla="*/ 42 w 10000"/>
                  <a:gd name="connsiteY115" fmla="*/ 1153 h 10141"/>
                  <a:gd name="connsiteX116" fmla="*/ 24 w 10000"/>
                  <a:gd name="connsiteY116" fmla="*/ 1166 h 10141"/>
                  <a:gd name="connsiteX117" fmla="*/ 0 w 10000"/>
                  <a:gd name="connsiteY117" fmla="*/ 1166 h 10141"/>
                  <a:gd name="connsiteX118" fmla="*/ 0 w 10000"/>
                  <a:gd name="connsiteY118" fmla="*/ 1166 h 10141"/>
                  <a:gd name="connsiteX119" fmla="*/ 0 w 10000"/>
                  <a:gd name="connsiteY119" fmla="*/ 1178 h 10141"/>
                  <a:gd name="connsiteX120" fmla="*/ 12 w 10000"/>
                  <a:gd name="connsiteY120" fmla="*/ 1204 h 10141"/>
                  <a:gd name="connsiteX121" fmla="*/ 12 w 10000"/>
                  <a:gd name="connsiteY121" fmla="*/ 1229 h 10141"/>
                  <a:gd name="connsiteX122" fmla="*/ 24 w 10000"/>
                  <a:gd name="connsiteY122" fmla="*/ 1254 h 10141"/>
                  <a:gd name="connsiteX123" fmla="*/ 30 w 10000"/>
                  <a:gd name="connsiteY123" fmla="*/ 1292 h 10141"/>
                  <a:gd name="connsiteX124" fmla="*/ 42 w 10000"/>
                  <a:gd name="connsiteY124" fmla="*/ 1330 h 10141"/>
                  <a:gd name="connsiteX125" fmla="*/ 54 w 10000"/>
                  <a:gd name="connsiteY125" fmla="*/ 1355 h 10141"/>
                  <a:gd name="connsiteX126" fmla="*/ 66 w 10000"/>
                  <a:gd name="connsiteY126" fmla="*/ 1406 h 10141"/>
                  <a:gd name="connsiteX127" fmla="*/ 78 w 10000"/>
                  <a:gd name="connsiteY127" fmla="*/ 1457 h 10141"/>
                  <a:gd name="connsiteX128" fmla="*/ 90 w 10000"/>
                  <a:gd name="connsiteY128" fmla="*/ 1501 h 10141"/>
                  <a:gd name="connsiteX129" fmla="*/ 102 w 10000"/>
                  <a:gd name="connsiteY129" fmla="*/ 1564 h 10141"/>
                  <a:gd name="connsiteX130" fmla="*/ 126 w 10000"/>
                  <a:gd name="connsiteY130" fmla="*/ 1627 h 10141"/>
                  <a:gd name="connsiteX131" fmla="*/ 150 w 10000"/>
                  <a:gd name="connsiteY131" fmla="*/ 1691 h 10141"/>
                  <a:gd name="connsiteX132" fmla="*/ 173 w 10000"/>
                  <a:gd name="connsiteY132" fmla="*/ 1767 h 10141"/>
                  <a:gd name="connsiteX133" fmla="*/ 185 w 10000"/>
                  <a:gd name="connsiteY133" fmla="*/ 1823 h 10141"/>
                  <a:gd name="connsiteX134" fmla="*/ 209 w 10000"/>
                  <a:gd name="connsiteY134" fmla="*/ 1899 h 10141"/>
                  <a:gd name="connsiteX135" fmla="*/ 221 w 10000"/>
                  <a:gd name="connsiteY135" fmla="*/ 1975 h 10141"/>
                  <a:gd name="connsiteX136" fmla="*/ 245 w 10000"/>
                  <a:gd name="connsiteY136" fmla="*/ 2064 h 10141"/>
                  <a:gd name="connsiteX137" fmla="*/ 269 w 10000"/>
                  <a:gd name="connsiteY137" fmla="*/ 2133 h 10141"/>
                  <a:gd name="connsiteX138" fmla="*/ 305 w 10000"/>
                  <a:gd name="connsiteY138" fmla="*/ 2235 h 10141"/>
                  <a:gd name="connsiteX139" fmla="*/ 329 w 10000"/>
                  <a:gd name="connsiteY139" fmla="*/ 2311 h 10141"/>
                  <a:gd name="connsiteX140" fmla="*/ 347 w 10000"/>
                  <a:gd name="connsiteY140" fmla="*/ 2412 h 10141"/>
                  <a:gd name="connsiteX141" fmla="*/ 371 w 10000"/>
                  <a:gd name="connsiteY141" fmla="*/ 2507 h 10141"/>
                  <a:gd name="connsiteX142" fmla="*/ 395 w 10000"/>
                  <a:gd name="connsiteY142" fmla="*/ 2608 h 10141"/>
                  <a:gd name="connsiteX143" fmla="*/ 431 w 10000"/>
                  <a:gd name="connsiteY143" fmla="*/ 2696 h 10141"/>
                  <a:gd name="connsiteX144" fmla="*/ 455 w 10000"/>
                  <a:gd name="connsiteY144" fmla="*/ 2791 h 10141"/>
                  <a:gd name="connsiteX145" fmla="*/ 490 w 10000"/>
                  <a:gd name="connsiteY145" fmla="*/ 2892 h 10141"/>
                  <a:gd name="connsiteX146" fmla="*/ 514 w 10000"/>
                  <a:gd name="connsiteY146" fmla="*/ 3006 h 10141"/>
                  <a:gd name="connsiteX147" fmla="*/ 550 w 10000"/>
                  <a:gd name="connsiteY147" fmla="*/ 3107 h 10141"/>
                  <a:gd name="connsiteX148" fmla="*/ 586 w 10000"/>
                  <a:gd name="connsiteY148" fmla="*/ 3228 h 10141"/>
                  <a:gd name="connsiteX149" fmla="*/ 610 w 10000"/>
                  <a:gd name="connsiteY149" fmla="*/ 3329 h 10141"/>
                  <a:gd name="connsiteX150" fmla="*/ 646 w 10000"/>
                  <a:gd name="connsiteY150" fmla="*/ 3443 h 10141"/>
                  <a:gd name="connsiteX151" fmla="*/ 676 w 10000"/>
                  <a:gd name="connsiteY151" fmla="*/ 3538 h 10141"/>
                  <a:gd name="connsiteX152" fmla="*/ 712 w 10000"/>
                  <a:gd name="connsiteY152" fmla="*/ 3664 h 10141"/>
                  <a:gd name="connsiteX153" fmla="*/ 736 w 10000"/>
                  <a:gd name="connsiteY153" fmla="*/ 3778 h 10141"/>
                  <a:gd name="connsiteX154" fmla="*/ 772 w 10000"/>
                  <a:gd name="connsiteY154" fmla="*/ 3885 h 10141"/>
                  <a:gd name="connsiteX155" fmla="*/ 807 w 10000"/>
                  <a:gd name="connsiteY155" fmla="*/ 4012 h 10141"/>
                  <a:gd name="connsiteX156" fmla="*/ 843 w 10000"/>
                  <a:gd name="connsiteY156" fmla="*/ 4119 h 10141"/>
                  <a:gd name="connsiteX157" fmla="*/ 867 w 10000"/>
                  <a:gd name="connsiteY157" fmla="*/ 4233 h 10141"/>
                  <a:gd name="connsiteX158" fmla="*/ 903 w 10000"/>
                  <a:gd name="connsiteY158" fmla="*/ 4360 h 10141"/>
                  <a:gd name="connsiteX159" fmla="*/ 927 w 10000"/>
                  <a:gd name="connsiteY159" fmla="*/ 4467 h 10141"/>
                  <a:gd name="connsiteX160" fmla="*/ 975 w 10000"/>
                  <a:gd name="connsiteY160" fmla="*/ 4581 h 10141"/>
                  <a:gd name="connsiteX161" fmla="*/ 993 w 10000"/>
                  <a:gd name="connsiteY161" fmla="*/ 4708 h 10141"/>
                  <a:gd name="connsiteX162" fmla="*/ 1029 w 10000"/>
                  <a:gd name="connsiteY162" fmla="*/ 4815 h 10141"/>
                  <a:gd name="connsiteX163" fmla="*/ 1065 w 10000"/>
                  <a:gd name="connsiteY163" fmla="*/ 4942 h 10141"/>
                  <a:gd name="connsiteX164" fmla="*/ 1100 w 10000"/>
                  <a:gd name="connsiteY164" fmla="*/ 5068 h 10141"/>
                  <a:gd name="connsiteX165" fmla="*/ 1136 w 10000"/>
                  <a:gd name="connsiteY165" fmla="*/ 5176 h 10141"/>
                  <a:gd name="connsiteX166" fmla="*/ 1160 w 10000"/>
                  <a:gd name="connsiteY166" fmla="*/ 5290 h 10141"/>
                  <a:gd name="connsiteX167" fmla="*/ 1196 w 10000"/>
                  <a:gd name="connsiteY167" fmla="*/ 5403 h 10141"/>
                  <a:gd name="connsiteX168" fmla="*/ 1232 w 10000"/>
                  <a:gd name="connsiteY168" fmla="*/ 5511 h 10141"/>
                  <a:gd name="connsiteX169" fmla="*/ 1256 w 10000"/>
                  <a:gd name="connsiteY169" fmla="*/ 5625 h 10141"/>
                  <a:gd name="connsiteX170" fmla="*/ 1292 w 10000"/>
                  <a:gd name="connsiteY170" fmla="*/ 5739 h 10141"/>
                  <a:gd name="connsiteX171" fmla="*/ 1322 w 10000"/>
                  <a:gd name="connsiteY171" fmla="*/ 5846 h 10141"/>
                  <a:gd name="connsiteX172" fmla="*/ 1358 w 10000"/>
                  <a:gd name="connsiteY172" fmla="*/ 5973 h 10141"/>
                  <a:gd name="connsiteX173" fmla="*/ 1382 w 10000"/>
                  <a:gd name="connsiteY173" fmla="*/ 6074 h 10141"/>
                  <a:gd name="connsiteX174" fmla="*/ 1406 w 10000"/>
                  <a:gd name="connsiteY174" fmla="*/ 6169 h 10141"/>
                  <a:gd name="connsiteX175" fmla="*/ 1441 w 10000"/>
                  <a:gd name="connsiteY175" fmla="*/ 6283 h 10141"/>
                  <a:gd name="connsiteX176" fmla="*/ 1477 w 10000"/>
                  <a:gd name="connsiteY176" fmla="*/ 6397 h 10141"/>
                  <a:gd name="connsiteX177" fmla="*/ 1501 w 10000"/>
                  <a:gd name="connsiteY177" fmla="*/ 6479 h 10141"/>
                  <a:gd name="connsiteX178" fmla="*/ 1525 w 10000"/>
                  <a:gd name="connsiteY178" fmla="*/ 6580 h 10141"/>
                  <a:gd name="connsiteX179" fmla="*/ 1549 w 10000"/>
                  <a:gd name="connsiteY179" fmla="*/ 6681 h 10141"/>
                  <a:gd name="connsiteX180" fmla="*/ 1585 w 10000"/>
                  <a:gd name="connsiteY180" fmla="*/ 6789 h 10141"/>
                  <a:gd name="connsiteX181" fmla="*/ 1609 w 10000"/>
                  <a:gd name="connsiteY181" fmla="*/ 6865 h 10141"/>
                  <a:gd name="connsiteX182" fmla="*/ 1627 w 10000"/>
                  <a:gd name="connsiteY182" fmla="*/ 6966 h 10141"/>
                  <a:gd name="connsiteX183" fmla="*/ 1651 w 10000"/>
                  <a:gd name="connsiteY183" fmla="*/ 7054 h 10141"/>
                  <a:gd name="connsiteX184" fmla="*/ 1675 w 10000"/>
                  <a:gd name="connsiteY184" fmla="*/ 7149 h 10141"/>
                  <a:gd name="connsiteX185" fmla="*/ 1687 w 10000"/>
                  <a:gd name="connsiteY185" fmla="*/ 7238 h 10141"/>
                  <a:gd name="connsiteX186" fmla="*/ 1722 w 10000"/>
                  <a:gd name="connsiteY186" fmla="*/ 7326 h 10141"/>
                  <a:gd name="connsiteX187" fmla="*/ 1746 w 10000"/>
                  <a:gd name="connsiteY187" fmla="*/ 7415 h 10141"/>
                  <a:gd name="connsiteX188" fmla="*/ 1770 w 10000"/>
                  <a:gd name="connsiteY188" fmla="*/ 7497 h 10141"/>
                  <a:gd name="connsiteX189" fmla="*/ 1782 w 10000"/>
                  <a:gd name="connsiteY189" fmla="*/ 7586 h 10141"/>
                  <a:gd name="connsiteX190" fmla="*/ 1806 w 10000"/>
                  <a:gd name="connsiteY190" fmla="*/ 7662 h 10141"/>
                  <a:gd name="connsiteX191" fmla="*/ 1818 w 10000"/>
                  <a:gd name="connsiteY191" fmla="*/ 7750 h 10141"/>
                  <a:gd name="connsiteX192" fmla="*/ 1854 w 10000"/>
                  <a:gd name="connsiteY192" fmla="*/ 7832 h 10141"/>
                  <a:gd name="connsiteX193" fmla="*/ 1866 w 10000"/>
                  <a:gd name="connsiteY193" fmla="*/ 7908 h 10141"/>
                  <a:gd name="connsiteX194" fmla="*/ 1890 w 10000"/>
                  <a:gd name="connsiteY194" fmla="*/ 7997 h 10141"/>
                  <a:gd name="connsiteX195" fmla="*/ 1902 w 10000"/>
                  <a:gd name="connsiteY195" fmla="*/ 8073 h 10141"/>
                  <a:gd name="connsiteX196" fmla="*/ 1926 w 10000"/>
                  <a:gd name="connsiteY196" fmla="*/ 8155 h 10141"/>
                  <a:gd name="connsiteX197" fmla="*/ 1938 w 10000"/>
                  <a:gd name="connsiteY197" fmla="*/ 8218 h 10141"/>
                  <a:gd name="connsiteX198" fmla="*/ 1956 w 10000"/>
                  <a:gd name="connsiteY198" fmla="*/ 8294 h 10141"/>
                  <a:gd name="connsiteX199" fmla="*/ 1968 w 10000"/>
                  <a:gd name="connsiteY199" fmla="*/ 8370 h 10141"/>
                  <a:gd name="connsiteX200" fmla="*/ 1992 w 10000"/>
                  <a:gd name="connsiteY200" fmla="*/ 8440 h 10141"/>
                  <a:gd name="connsiteX201" fmla="*/ 2004 w 10000"/>
                  <a:gd name="connsiteY201" fmla="*/ 8503 h 10141"/>
                  <a:gd name="connsiteX202" fmla="*/ 2016 w 10000"/>
                  <a:gd name="connsiteY202" fmla="*/ 8579 h 10141"/>
                  <a:gd name="connsiteX203" fmla="*/ 2028 w 10000"/>
                  <a:gd name="connsiteY203" fmla="*/ 8655 h 10141"/>
                  <a:gd name="connsiteX204" fmla="*/ 2051 w 10000"/>
                  <a:gd name="connsiteY204" fmla="*/ 8718 h 10141"/>
                  <a:gd name="connsiteX205" fmla="*/ 2051 w 10000"/>
                  <a:gd name="connsiteY205" fmla="*/ 8775 h 10141"/>
                  <a:gd name="connsiteX206" fmla="*/ 2075 w 10000"/>
                  <a:gd name="connsiteY206" fmla="*/ 8838 h 10141"/>
                  <a:gd name="connsiteX207" fmla="*/ 2075 w 10000"/>
                  <a:gd name="connsiteY207" fmla="*/ 8901 h 10141"/>
                  <a:gd name="connsiteX208" fmla="*/ 2099 w 10000"/>
                  <a:gd name="connsiteY208" fmla="*/ 8977 h 10141"/>
                  <a:gd name="connsiteX209" fmla="*/ 2111 w 10000"/>
                  <a:gd name="connsiteY209" fmla="*/ 9028 h 10141"/>
                  <a:gd name="connsiteX210" fmla="*/ 2123 w 10000"/>
                  <a:gd name="connsiteY210" fmla="*/ 9085 h 10141"/>
                  <a:gd name="connsiteX211" fmla="*/ 2135 w 10000"/>
                  <a:gd name="connsiteY211" fmla="*/ 9148 h 10141"/>
                  <a:gd name="connsiteX212" fmla="*/ 2147 w 10000"/>
                  <a:gd name="connsiteY212" fmla="*/ 9211 h 10141"/>
                  <a:gd name="connsiteX213" fmla="*/ 2159 w 10000"/>
                  <a:gd name="connsiteY213" fmla="*/ 9262 h 10141"/>
                  <a:gd name="connsiteX214" fmla="*/ 2159 w 10000"/>
                  <a:gd name="connsiteY214" fmla="*/ 9312 h 10141"/>
                  <a:gd name="connsiteX215" fmla="*/ 2171 w 10000"/>
                  <a:gd name="connsiteY215" fmla="*/ 9363 h 10141"/>
                  <a:gd name="connsiteX216" fmla="*/ 2183 w 10000"/>
                  <a:gd name="connsiteY216" fmla="*/ 9407 h 10141"/>
                  <a:gd name="connsiteX217" fmla="*/ 2183 w 10000"/>
                  <a:gd name="connsiteY217" fmla="*/ 9458 h 10141"/>
                  <a:gd name="connsiteX218" fmla="*/ 2195 w 10000"/>
                  <a:gd name="connsiteY218" fmla="*/ 9508 h 10141"/>
                  <a:gd name="connsiteX219" fmla="*/ 2195 w 10000"/>
                  <a:gd name="connsiteY219" fmla="*/ 9546 h 10141"/>
                  <a:gd name="connsiteX220" fmla="*/ 2207 w 10000"/>
                  <a:gd name="connsiteY220" fmla="*/ 9597 h 10141"/>
                  <a:gd name="connsiteX221" fmla="*/ 2207 w 10000"/>
                  <a:gd name="connsiteY221" fmla="*/ 9635 h 10141"/>
                  <a:gd name="connsiteX222" fmla="*/ 2219 w 10000"/>
                  <a:gd name="connsiteY222" fmla="*/ 9673 h 10141"/>
                  <a:gd name="connsiteX223" fmla="*/ 2219 w 10000"/>
                  <a:gd name="connsiteY223" fmla="*/ 9711 h 10141"/>
                  <a:gd name="connsiteX224" fmla="*/ 2243 w 10000"/>
                  <a:gd name="connsiteY224" fmla="*/ 9755 h 10141"/>
                  <a:gd name="connsiteX225" fmla="*/ 2243 w 10000"/>
                  <a:gd name="connsiteY225" fmla="*/ 9780 h 10141"/>
                  <a:gd name="connsiteX226" fmla="*/ 2255 w 10000"/>
                  <a:gd name="connsiteY226" fmla="*/ 9818 h 10141"/>
                  <a:gd name="connsiteX227" fmla="*/ 2255 w 10000"/>
                  <a:gd name="connsiteY227" fmla="*/ 9856 h 10141"/>
                  <a:gd name="connsiteX228" fmla="*/ 2261 w 10000"/>
                  <a:gd name="connsiteY228" fmla="*/ 9894 h 10141"/>
                  <a:gd name="connsiteX229" fmla="*/ 2261 w 10000"/>
                  <a:gd name="connsiteY229" fmla="*/ 9945 h 10141"/>
                  <a:gd name="connsiteX230" fmla="*/ 2273 w 10000"/>
                  <a:gd name="connsiteY230" fmla="*/ 9996 h 10141"/>
                  <a:gd name="connsiteX231" fmla="*/ 2273 w 10000"/>
                  <a:gd name="connsiteY231" fmla="*/ 10033 h 10141"/>
                  <a:gd name="connsiteX232" fmla="*/ 2285 w 10000"/>
                  <a:gd name="connsiteY232" fmla="*/ 10071 h 10141"/>
                  <a:gd name="connsiteX233" fmla="*/ 2285 w 10000"/>
                  <a:gd name="connsiteY233" fmla="*/ 10116 h 10141"/>
                  <a:gd name="connsiteX234" fmla="*/ 2297 w 10000"/>
                  <a:gd name="connsiteY234" fmla="*/ 10141 h 10141"/>
                  <a:gd name="connsiteX235" fmla="*/ 2297 w 10000"/>
                  <a:gd name="connsiteY235" fmla="*/ 10128 h 10141"/>
                  <a:gd name="connsiteX236" fmla="*/ 2309 w 10000"/>
                  <a:gd name="connsiteY236" fmla="*/ 10116 h 10141"/>
                  <a:gd name="connsiteX237" fmla="*/ 2333 w 10000"/>
                  <a:gd name="connsiteY237" fmla="*/ 10103 h 10141"/>
                  <a:gd name="connsiteX238" fmla="*/ 2380 w 10000"/>
                  <a:gd name="connsiteY238" fmla="*/ 10103 h 10141"/>
                  <a:gd name="connsiteX239" fmla="*/ 2416 w 10000"/>
                  <a:gd name="connsiteY239" fmla="*/ 10078 h 10141"/>
                  <a:gd name="connsiteX240" fmla="*/ 2476 w 10000"/>
                  <a:gd name="connsiteY240" fmla="*/ 10071 h 10141"/>
                  <a:gd name="connsiteX241" fmla="*/ 2500 w 10000"/>
                  <a:gd name="connsiteY241" fmla="*/ 10059 h 10141"/>
                  <a:gd name="connsiteX242" fmla="*/ 2548 w 10000"/>
                  <a:gd name="connsiteY242" fmla="*/ 10059 h 10141"/>
                  <a:gd name="connsiteX243" fmla="*/ 2578 w 10000"/>
                  <a:gd name="connsiteY243" fmla="*/ 10046 h 10141"/>
                  <a:gd name="connsiteX244" fmla="*/ 2626 w 10000"/>
                  <a:gd name="connsiteY244" fmla="*/ 10033 h 10141"/>
                  <a:gd name="connsiteX245" fmla="*/ 2661 w 10000"/>
                  <a:gd name="connsiteY245" fmla="*/ 10021 h 10141"/>
                  <a:gd name="connsiteX246" fmla="*/ 2697 w 10000"/>
                  <a:gd name="connsiteY246" fmla="*/ 9996 h 10141"/>
                  <a:gd name="connsiteX247" fmla="*/ 2745 w 10000"/>
                  <a:gd name="connsiteY247" fmla="*/ 9983 h 10141"/>
                  <a:gd name="connsiteX248" fmla="*/ 2793 w 10000"/>
                  <a:gd name="connsiteY248" fmla="*/ 9970 h 10141"/>
                  <a:gd name="connsiteX249" fmla="*/ 2841 w 10000"/>
                  <a:gd name="connsiteY249" fmla="*/ 9958 h 10141"/>
                  <a:gd name="connsiteX250" fmla="*/ 2889 w 10000"/>
                  <a:gd name="connsiteY250" fmla="*/ 9945 h 10141"/>
                  <a:gd name="connsiteX251" fmla="*/ 2943 w 10000"/>
                  <a:gd name="connsiteY251" fmla="*/ 9932 h 10141"/>
                  <a:gd name="connsiteX252" fmla="*/ 2990 w 10000"/>
                  <a:gd name="connsiteY252" fmla="*/ 9920 h 10141"/>
                  <a:gd name="connsiteX253" fmla="*/ 3050 w 10000"/>
                  <a:gd name="connsiteY253" fmla="*/ 9894 h 10141"/>
                  <a:gd name="connsiteX254" fmla="*/ 3110 w 10000"/>
                  <a:gd name="connsiteY254" fmla="*/ 9882 h 10141"/>
                  <a:gd name="connsiteX255" fmla="*/ 3170 w 10000"/>
                  <a:gd name="connsiteY255" fmla="*/ 9869 h 10141"/>
                  <a:gd name="connsiteX256" fmla="*/ 3224 w 10000"/>
                  <a:gd name="connsiteY256" fmla="*/ 9844 h 10141"/>
                  <a:gd name="connsiteX257" fmla="*/ 3283 w 10000"/>
                  <a:gd name="connsiteY257" fmla="*/ 9831 h 10141"/>
                  <a:gd name="connsiteX258" fmla="*/ 3355 w 10000"/>
                  <a:gd name="connsiteY258" fmla="*/ 9818 h 10141"/>
                  <a:gd name="connsiteX259" fmla="*/ 3415 w 10000"/>
                  <a:gd name="connsiteY259" fmla="*/ 9793 h 10141"/>
                  <a:gd name="connsiteX260" fmla="*/ 3487 w 10000"/>
                  <a:gd name="connsiteY260" fmla="*/ 9780 h 10141"/>
                  <a:gd name="connsiteX261" fmla="*/ 3553 w 10000"/>
                  <a:gd name="connsiteY261" fmla="*/ 9768 h 10141"/>
                  <a:gd name="connsiteX262" fmla="*/ 3612 w 10000"/>
                  <a:gd name="connsiteY262" fmla="*/ 9743 h 10141"/>
                  <a:gd name="connsiteX263" fmla="*/ 3696 w 10000"/>
                  <a:gd name="connsiteY263" fmla="*/ 9724 h 10141"/>
                  <a:gd name="connsiteX264" fmla="*/ 3768 w 10000"/>
                  <a:gd name="connsiteY264" fmla="*/ 9711 h 10141"/>
                  <a:gd name="connsiteX265" fmla="*/ 3840 w 10000"/>
                  <a:gd name="connsiteY265" fmla="*/ 9686 h 10141"/>
                  <a:gd name="connsiteX266" fmla="*/ 3906 w 10000"/>
                  <a:gd name="connsiteY266" fmla="*/ 9673 h 10141"/>
                  <a:gd name="connsiteX267" fmla="*/ 3977 w 10000"/>
                  <a:gd name="connsiteY267" fmla="*/ 9648 h 10141"/>
                  <a:gd name="connsiteX268" fmla="*/ 4061 w 10000"/>
                  <a:gd name="connsiteY268" fmla="*/ 9635 h 10141"/>
                  <a:gd name="connsiteX269" fmla="*/ 4133 w 10000"/>
                  <a:gd name="connsiteY269" fmla="*/ 9610 h 10141"/>
                  <a:gd name="connsiteX270" fmla="*/ 4211 w 10000"/>
                  <a:gd name="connsiteY270" fmla="*/ 9584 h 10141"/>
                  <a:gd name="connsiteX271" fmla="*/ 4282 w 10000"/>
                  <a:gd name="connsiteY271" fmla="*/ 9572 h 10141"/>
                  <a:gd name="connsiteX272" fmla="*/ 4366 w 10000"/>
                  <a:gd name="connsiteY272" fmla="*/ 9546 h 10141"/>
                  <a:gd name="connsiteX273" fmla="*/ 4438 w 10000"/>
                  <a:gd name="connsiteY273" fmla="*/ 9534 h 10141"/>
                  <a:gd name="connsiteX274" fmla="*/ 4516 w 10000"/>
                  <a:gd name="connsiteY274" fmla="*/ 9508 h 10141"/>
                  <a:gd name="connsiteX275" fmla="*/ 4599 w 10000"/>
                  <a:gd name="connsiteY275" fmla="*/ 9496 h 10141"/>
                  <a:gd name="connsiteX276" fmla="*/ 4683 w 10000"/>
                  <a:gd name="connsiteY276" fmla="*/ 9483 h 10141"/>
                  <a:gd name="connsiteX277" fmla="*/ 4767 w 10000"/>
                  <a:gd name="connsiteY277" fmla="*/ 9458 h 10141"/>
                  <a:gd name="connsiteX278" fmla="*/ 4844 w 10000"/>
                  <a:gd name="connsiteY278" fmla="*/ 9433 h 10141"/>
                  <a:gd name="connsiteX279" fmla="*/ 4928 w 10000"/>
                  <a:gd name="connsiteY279" fmla="*/ 9420 h 10141"/>
                  <a:gd name="connsiteX280" fmla="*/ 5012 w 10000"/>
                  <a:gd name="connsiteY280" fmla="*/ 9401 h 10141"/>
                  <a:gd name="connsiteX281" fmla="*/ 5096 w 10000"/>
                  <a:gd name="connsiteY281" fmla="*/ 9388 h 10141"/>
                  <a:gd name="connsiteX282" fmla="*/ 5173 w 10000"/>
                  <a:gd name="connsiteY282" fmla="*/ 9376 h 10141"/>
                  <a:gd name="connsiteX283" fmla="*/ 5269 w 10000"/>
                  <a:gd name="connsiteY283" fmla="*/ 9350 h 10141"/>
                  <a:gd name="connsiteX284" fmla="*/ 5353 w 10000"/>
                  <a:gd name="connsiteY284" fmla="*/ 9338 h 10141"/>
                  <a:gd name="connsiteX285" fmla="*/ 5431 w 10000"/>
                  <a:gd name="connsiteY285" fmla="*/ 9312 h 10141"/>
                  <a:gd name="connsiteX286" fmla="*/ 5514 w 10000"/>
                  <a:gd name="connsiteY286" fmla="*/ 9300 h 10141"/>
                  <a:gd name="connsiteX287" fmla="*/ 5598 w 10000"/>
                  <a:gd name="connsiteY287" fmla="*/ 9274 h 10141"/>
                  <a:gd name="connsiteX288" fmla="*/ 5694 w 10000"/>
                  <a:gd name="connsiteY288" fmla="*/ 9262 h 10141"/>
                  <a:gd name="connsiteX289" fmla="*/ 5772 w 10000"/>
                  <a:gd name="connsiteY289" fmla="*/ 9249 h 10141"/>
                  <a:gd name="connsiteX290" fmla="*/ 5855 w 10000"/>
                  <a:gd name="connsiteY290" fmla="*/ 9237 h 10141"/>
                  <a:gd name="connsiteX291" fmla="*/ 5939 w 10000"/>
                  <a:gd name="connsiteY291" fmla="*/ 9224 h 10141"/>
                  <a:gd name="connsiteX292" fmla="*/ 6035 w 10000"/>
                  <a:gd name="connsiteY292" fmla="*/ 9211 h 10141"/>
                  <a:gd name="connsiteX293" fmla="*/ 6112 w 10000"/>
                  <a:gd name="connsiteY293" fmla="*/ 9199 h 10141"/>
                  <a:gd name="connsiteX294" fmla="*/ 6196 w 10000"/>
                  <a:gd name="connsiteY294" fmla="*/ 9173 h 10141"/>
                  <a:gd name="connsiteX295" fmla="*/ 6280 w 10000"/>
                  <a:gd name="connsiteY295" fmla="*/ 9161 h 10141"/>
                  <a:gd name="connsiteX296" fmla="*/ 6364 w 10000"/>
                  <a:gd name="connsiteY296" fmla="*/ 9148 h 10141"/>
                  <a:gd name="connsiteX297" fmla="*/ 6441 w 10000"/>
                  <a:gd name="connsiteY297" fmla="*/ 9123 h 10141"/>
                  <a:gd name="connsiteX298" fmla="*/ 6537 w 10000"/>
                  <a:gd name="connsiteY298" fmla="*/ 9110 h 10141"/>
                  <a:gd name="connsiteX299" fmla="*/ 6621 w 10000"/>
                  <a:gd name="connsiteY299" fmla="*/ 9097 h 10141"/>
                  <a:gd name="connsiteX300" fmla="*/ 6711 w 10000"/>
                  <a:gd name="connsiteY300" fmla="*/ 9085 h 10141"/>
                  <a:gd name="connsiteX301" fmla="*/ 6782 w 10000"/>
                  <a:gd name="connsiteY301" fmla="*/ 9066 h 10141"/>
                  <a:gd name="connsiteX302" fmla="*/ 6878 w 10000"/>
                  <a:gd name="connsiteY302" fmla="*/ 9053 h 10141"/>
                  <a:gd name="connsiteX303" fmla="*/ 6962 w 10000"/>
                  <a:gd name="connsiteY303" fmla="*/ 9028 h 10141"/>
                  <a:gd name="connsiteX304" fmla="*/ 7051 w 10000"/>
                  <a:gd name="connsiteY304" fmla="*/ 9015 h 10141"/>
                  <a:gd name="connsiteX305" fmla="*/ 7135 w 10000"/>
                  <a:gd name="connsiteY305" fmla="*/ 8990 h 10141"/>
                  <a:gd name="connsiteX306" fmla="*/ 7219 w 10000"/>
                  <a:gd name="connsiteY306" fmla="*/ 8977 h 10141"/>
                  <a:gd name="connsiteX307" fmla="*/ 7303 w 10000"/>
                  <a:gd name="connsiteY307" fmla="*/ 8952 h 10141"/>
                  <a:gd name="connsiteX308" fmla="*/ 7392 w 10000"/>
                  <a:gd name="connsiteY308" fmla="*/ 8939 h 10141"/>
                  <a:gd name="connsiteX309" fmla="*/ 7476 w 10000"/>
                  <a:gd name="connsiteY309" fmla="*/ 8914 h 10141"/>
                  <a:gd name="connsiteX310" fmla="*/ 7560 w 10000"/>
                  <a:gd name="connsiteY310" fmla="*/ 8889 h 10141"/>
                  <a:gd name="connsiteX311" fmla="*/ 7644 w 10000"/>
                  <a:gd name="connsiteY311" fmla="*/ 8876 h 10141"/>
                  <a:gd name="connsiteX312" fmla="*/ 7733 w 10000"/>
                  <a:gd name="connsiteY312" fmla="*/ 8851 h 10141"/>
                  <a:gd name="connsiteX313" fmla="*/ 7805 w 10000"/>
                  <a:gd name="connsiteY313" fmla="*/ 8838 h 10141"/>
                  <a:gd name="connsiteX314" fmla="*/ 7901 w 10000"/>
                  <a:gd name="connsiteY314" fmla="*/ 8813 h 10141"/>
                  <a:gd name="connsiteX315" fmla="*/ 7972 w 10000"/>
                  <a:gd name="connsiteY315" fmla="*/ 8800 h 10141"/>
                  <a:gd name="connsiteX316" fmla="*/ 8062 w 10000"/>
                  <a:gd name="connsiteY316" fmla="*/ 8775 h 10141"/>
                  <a:gd name="connsiteX317" fmla="*/ 8134 w 10000"/>
                  <a:gd name="connsiteY317" fmla="*/ 8749 h 10141"/>
                  <a:gd name="connsiteX318" fmla="*/ 8218 w 10000"/>
                  <a:gd name="connsiteY318" fmla="*/ 8743 h 10141"/>
                  <a:gd name="connsiteX319" fmla="*/ 8295 w 10000"/>
                  <a:gd name="connsiteY319" fmla="*/ 8718 h 10141"/>
                  <a:gd name="connsiteX320" fmla="*/ 8367 w 10000"/>
                  <a:gd name="connsiteY320" fmla="*/ 8705 h 10141"/>
                  <a:gd name="connsiteX321" fmla="*/ 8451 w 10000"/>
                  <a:gd name="connsiteY321" fmla="*/ 8680 h 10141"/>
                  <a:gd name="connsiteX322" fmla="*/ 8523 w 10000"/>
                  <a:gd name="connsiteY322" fmla="*/ 8667 h 10141"/>
                  <a:gd name="connsiteX323" fmla="*/ 8594 w 10000"/>
                  <a:gd name="connsiteY323" fmla="*/ 8642 h 10141"/>
                  <a:gd name="connsiteX324" fmla="*/ 8672 w 10000"/>
                  <a:gd name="connsiteY324" fmla="*/ 8617 h 10141"/>
                  <a:gd name="connsiteX325" fmla="*/ 8744 w 10000"/>
                  <a:gd name="connsiteY325" fmla="*/ 8604 h 10141"/>
                  <a:gd name="connsiteX326" fmla="*/ 8816 w 10000"/>
                  <a:gd name="connsiteY326" fmla="*/ 8579 h 10141"/>
                  <a:gd name="connsiteX327" fmla="*/ 8876 w 10000"/>
                  <a:gd name="connsiteY327" fmla="*/ 8566 h 10141"/>
                  <a:gd name="connsiteX328" fmla="*/ 8941 w 10000"/>
                  <a:gd name="connsiteY328" fmla="*/ 8541 h 10141"/>
                  <a:gd name="connsiteX329" fmla="*/ 9001 w 10000"/>
                  <a:gd name="connsiteY329" fmla="*/ 8515 h 10141"/>
                  <a:gd name="connsiteX330" fmla="*/ 9073 w 10000"/>
                  <a:gd name="connsiteY330" fmla="*/ 8503 h 10141"/>
                  <a:gd name="connsiteX331" fmla="*/ 9133 w 10000"/>
                  <a:gd name="connsiteY331" fmla="*/ 8477 h 10141"/>
                  <a:gd name="connsiteX332" fmla="*/ 9205 w 10000"/>
                  <a:gd name="connsiteY332" fmla="*/ 8465 h 10141"/>
                  <a:gd name="connsiteX333" fmla="*/ 9258 w 10000"/>
                  <a:gd name="connsiteY333" fmla="*/ 8452 h 10141"/>
                  <a:gd name="connsiteX334" fmla="*/ 9318 w 10000"/>
                  <a:gd name="connsiteY334" fmla="*/ 8427 h 10141"/>
                  <a:gd name="connsiteX335" fmla="*/ 9366 w 10000"/>
                  <a:gd name="connsiteY335" fmla="*/ 8414 h 10141"/>
                  <a:gd name="connsiteX336" fmla="*/ 9426 w 10000"/>
                  <a:gd name="connsiteY336" fmla="*/ 8408 h 10141"/>
                  <a:gd name="connsiteX337" fmla="*/ 9474 w 10000"/>
                  <a:gd name="connsiteY337" fmla="*/ 8383 h 10141"/>
                  <a:gd name="connsiteX338" fmla="*/ 9522 w 10000"/>
                  <a:gd name="connsiteY338" fmla="*/ 8370 h 10141"/>
                  <a:gd name="connsiteX339" fmla="*/ 9575 w 10000"/>
                  <a:gd name="connsiteY339" fmla="*/ 8357 h 10141"/>
                  <a:gd name="connsiteX340" fmla="*/ 9623 w 10000"/>
                  <a:gd name="connsiteY340" fmla="*/ 8345 h 10141"/>
                  <a:gd name="connsiteX341" fmla="*/ 9659 w 10000"/>
                  <a:gd name="connsiteY341" fmla="*/ 8332 h 10141"/>
                  <a:gd name="connsiteX342" fmla="*/ 9707 w 10000"/>
                  <a:gd name="connsiteY342" fmla="*/ 8319 h 10141"/>
                  <a:gd name="connsiteX343" fmla="*/ 9743 w 10000"/>
                  <a:gd name="connsiteY343" fmla="*/ 8307 h 10141"/>
                  <a:gd name="connsiteX344" fmla="*/ 9779 w 10000"/>
                  <a:gd name="connsiteY344" fmla="*/ 8294 h 10141"/>
                  <a:gd name="connsiteX345" fmla="*/ 9839 w 10000"/>
                  <a:gd name="connsiteY345" fmla="*/ 8281 h 10141"/>
                  <a:gd name="connsiteX346" fmla="*/ 9892 w 10000"/>
                  <a:gd name="connsiteY346" fmla="*/ 8269 h 10141"/>
                  <a:gd name="connsiteX347" fmla="*/ 9928 w 10000"/>
                  <a:gd name="connsiteY347" fmla="*/ 8243 h 10141"/>
                  <a:gd name="connsiteX348" fmla="*/ 9964 w 10000"/>
                  <a:gd name="connsiteY348" fmla="*/ 8231 h 10141"/>
                  <a:gd name="connsiteX349" fmla="*/ 9988 w 10000"/>
                  <a:gd name="connsiteY349" fmla="*/ 8231 h 10141"/>
                  <a:gd name="connsiteX350" fmla="*/ 10000 w 10000"/>
                  <a:gd name="connsiteY350" fmla="*/ 8231 h 10141"/>
                  <a:gd name="connsiteX351" fmla="*/ 9988 w 10000"/>
                  <a:gd name="connsiteY351" fmla="*/ 8218 h 10141"/>
                  <a:gd name="connsiteX352" fmla="*/ 9988 w 10000"/>
                  <a:gd name="connsiteY352" fmla="*/ 8206 h 10141"/>
                  <a:gd name="connsiteX353" fmla="*/ 9976 w 10000"/>
                  <a:gd name="connsiteY353" fmla="*/ 8180 h 10141"/>
                  <a:gd name="connsiteX354" fmla="*/ 9964 w 10000"/>
                  <a:gd name="connsiteY354" fmla="*/ 8155 h 10141"/>
                  <a:gd name="connsiteX355" fmla="*/ 9952 w 10000"/>
                  <a:gd name="connsiteY355" fmla="*/ 8104 h 10141"/>
                  <a:gd name="connsiteX356" fmla="*/ 9928 w 10000"/>
                  <a:gd name="connsiteY356" fmla="*/ 8060 h 10141"/>
                  <a:gd name="connsiteX357" fmla="*/ 9904 w 10000"/>
                  <a:gd name="connsiteY357" fmla="*/ 7997 h 10141"/>
                  <a:gd name="connsiteX358" fmla="*/ 9892 w 10000"/>
                  <a:gd name="connsiteY358" fmla="*/ 7921 h 10141"/>
                  <a:gd name="connsiteX359" fmla="*/ 9874 w 10000"/>
                  <a:gd name="connsiteY359" fmla="*/ 7883 h 10141"/>
                  <a:gd name="connsiteX360" fmla="*/ 9862 w 10000"/>
                  <a:gd name="connsiteY360" fmla="*/ 7832 h 10141"/>
                  <a:gd name="connsiteX361" fmla="*/ 9850 w 10000"/>
                  <a:gd name="connsiteY361" fmla="*/ 7794 h 10141"/>
                  <a:gd name="connsiteX362" fmla="*/ 9839 w 10000"/>
                  <a:gd name="connsiteY362" fmla="*/ 7756 h 10141"/>
                  <a:gd name="connsiteX363" fmla="*/ 9827 w 10000"/>
                  <a:gd name="connsiteY363" fmla="*/ 7700 h 10141"/>
                  <a:gd name="connsiteX364" fmla="*/ 9803 w 10000"/>
                  <a:gd name="connsiteY364" fmla="*/ 7662 h 10141"/>
                  <a:gd name="connsiteX365" fmla="*/ 9791 w 10000"/>
                  <a:gd name="connsiteY365" fmla="*/ 7611 h 10141"/>
                  <a:gd name="connsiteX366" fmla="*/ 9779 w 10000"/>
                  <a:gd name="connsiteY366" fmla="*/ 7560 h 10141"/>
                  <a:gd name="connsiteX367" fmla="*/ 9767 w 10000"/>
                  <a:gd name="connsiteY367" fmla="*/ 7510 h 10141"/>
                  <a:gd name="connsiteX368" fmla="*/ 9743 w 10000"/>
                  <a:gd name="connsiteY368" fmla="*/ 7459 h 10141"/>
                  <a:gd name="connsiteX369" fmla="*/ 9731 w 10000"/>
                  <a:gd name="connsiteY369" fmla="*/ 7402 h 10141"/>
                  <a:gd name="connsiteX370" fmla="*/ 9719 w 10000"/>
                  <a:gd name="connsiteY370" fmla="*/ 7352 h 10141"/>
                  <a:gd name="connsiteX371" fmla="*/ 9695 w 10000"/>
                  <a:gd name="connsiteY371" fmla="*/ 7288 h 10141"/>
                  <a:gd name="connsiteX372" fmla="*/ 9683 w 10000"/>
                  <a:gd name="connsiteY372" fmla="*/ 7225 h 10141"/>
                  <a:gd name="connsiteX373" fmla="*/ 9659 w 10000"/>
                  <a:gd name="connsiteY373" fmla="*/ 7175 h 10141"/>
                  <a:gd name="connsiteX374" fmla="*/ 9647 w 10000"/>
                  <a:gd name="connsiteY374" fmla="*/ 7111 h 10141"/>
                  <a:gd name="connsiteX375" fmla="*/ 9635 w 10000"/>
                  <a:gd name="connsiteY375" fmla="*/ 7042 h 10141"/>
                  <a:gd name="connsiteX376" fmla="*/ 9611 w 10000"/>
                  <a:gd name="connsiteY376" fmla="*/ 6978 h 10141"/>
                  <a:gd name="connsiteX377" fmla="*/ 9599 w 10000"/>
                  <a:gd name="connsiteY377" fmla="*/ 6915 h 10141"/>
                  <a:gd name="connsiteX378" fmla="*/ 9575 w 10000"/>
                  <a:gd name="connsiteY378" fmla="*/ 6839 h 10141"/>
                  <a:gd name="connsiteX379" fmla="*/ 9563 w 10000"/>
                  <a:gd name="connsiteY379" fmla="*/ 6776 h 10141"/>
                  <a:gd name="connsiteX380" fmla="*/ 9545 w 10000"/>
                  <a:gd name="connsiteY380" fmla="*/ 6706 h 10141"/>
                  <a:gd name="connsiteX381" fmla="*/ 9522 w 10000"/>
                  <a:gd name="connsiteY381" fmla="*/ 6631 h 10141"/>
                  <a:gd name="connsiteX382" fmla="*/ 9510 w 10000"/>
                  <a:gd name="connsiteY382" fmla="*/ 6567 h 10141"/>
                  <a:gd name="connsiteX383" fmla="*/ 9486 w 10000"/>
                  <a:gd name="connsiteY383" fmla="*/ 6491 h 10141"/>
                  <a:gd name="connsiteX384" fmla="*/ 9474 w 10000"/>
                  <a:gd name="connsiteY384" fmla="*/ 6422 h 10141"/>
                  <a:gd name="connsiteX385" fmla="*/ 9450 w 10000"/>
                  <a:gd name="connsiteY385" fmla="*/ 6346 h 10141"/>
                  <a:gd name="connsiteX386" fmla="*/ 9438 w 10000"/>
                  <a:gd name="connsiteY386" fmla="*/ 6283 h 10141"/>
                  <a:gd name="connsiteX387" fmla="*/ 9414 w 10000"/>
                  <a:gd name="connsiteY387" fmla="*/ 6194 h 10141"/>
                  <a:gd name="connsiteX388" fmla="*/ 9402 w 10000"/>
                  <a:gd name="connsiteY388" fmla="*/ 6131 h 10141"/>
                  <a:gd name="connsiteX389" fmla="*/ 9378 w 10000"/>
                  <a:gd name="connsiteY389" fmla="*/ 6061 h 10141"/>
                  <a:gd name="connsiteX390" fmla="*/ 9366 w 10000"/>
                  <a:gd name="connsiteY390" fmla="*/ 5985 h 10141"/>
                  <a:gd name="connsiteX391" fmla="*/ 9354 w 10000"/>
                  <a:gd name="connsiteY391" fmla="*/ 5897 h 10141"/>
                  <a:gd name="connsiteX392" fmla="*/ 9330 w 10000"/>
                  <a:gd name="connsiteY392" fmla="*/ 5821 h 10141"/>
                  <a:gd name="connsiteX393" fmla="*/ 9318 w 10000"/>
                  <a:gd name="connsiteY393" fmla="*/ 5751 h 10141"/>
                  <a:gd name="connsiteX394" fmla="*/ 9294 w 10000"/>
                  <a:gd name="connsiteY394" fmla="*/ 5663 h 10141"/>
                  <a:gd name="connsiteX395" fmla="*/ 9270 w 10000"/>
                  <a:gd name="connsiteY395" fmla="*/ 5587 h 10141"/>
                  <a:gd name="connsiteX396" fmla="*/ 9258 w 10000"/>
                  <a:gd name="connsiteY396" fmla="*/ 5511 h 10141"/>
                  <a:gd name="connsiteX397" fmla="*/ 9246 w 10000"/>
                  <a:gd name="connsiteY397" fmla="*/ 5429 h 10141"/>
                  <a:gd name="connsiteX398" fmla="*/ 9240 w 10000"/>
                  <a:gd name="connsiteY398" fmla="*/ 5353 h 10141"/>
                  <a:gd name="connsiteX399" fmla="*/ 9228 w 10000"/>
                  <a:gd name="connsiteY399" fmla="*/ 5264 h 10141"/>
                  <a:gd name="connsiteX400" fmla="*/ 9217 w 10000"/>
                  <a:gd name="connsiteY400" fmla="*/ 5188 h 10141"/>
                  <a:gd name="connsiteX401" fmla="*/ 9205 w 10000"/>
                  <a:gd name="connsiteY401" fmla="*/ 5113 h 10141"/>
                  <a:gd name="connsiteX402" fmla="*/ 9193 w 10000"/>
                  <a:gd name="connsiteY402" fmla="*/ 5043 h 10141"/>
                  <a:gd name="connsiteX403" fmla="*/ 9169 w 10000"/>
                  <a:gd name="connsiteY403" fmla="*/ 4954 h 10141"/>
                  <a:gd name="connsiteX404" fmla="*/ 9169 w 10000"/>
                  <a:gd name="connsiteY404" fmla="*/ 4879 h 10141"/>
                  <a:gd name="connsiteX405" fmla="*/ 9157 w 10000"/>
                  <a:gd name="connsiteY405" fmla="*/ 4803 h 10141"/>
                  <a:gd name="connsiteX406" fmla="*/ 9145 w 10000"/>
                  <a:gd name="connsiteY406" fmla="*/ 4720 h 10141"/>
                  <a:gd name="connsiteX407" fmla="*/ 9121 w 10000"/>
                  <a:gd name="connsiteY407" fmla="*/ 4644 h 10141"/>
                  <a:gd name="connsiteX408" fmla="*/ 9121 w 10000"/>
                  <a:gd name="connsiteY408" fmla="*/ 4556 h 10141"/>
                  <a:gd name="connsiteX409" fmla="*/ 9097 w 10000"/>
                  <a:gd name="connsiteY409" fmla="*/ 4480 h 10141"/>
                  <a:gd name="connsiteX410" fmla="*/ 9097 w 10000"/>
                  <a:gd name="connsiteY410" fmla="*/ 4410 h 10141"/>
                  <a:gd name="connsiteX411" fmla="*/ 9085 w 10000"/>
                  <a:gd name="connsiteY411" fmla="*/ 4322 h 10141"/>
                  <a:gd name="connsiteX412" fmla="*/ 9073 w 10000"/>
                  <a:gd name="connsiteY412" fmla="*/ 4246 h 10141"/>
                  <a:gd name="connsiteX413" fmla="*/ 9061 w 10000"/>
                  <a:gd name="connsiteY413" fmla="*/ 4170 h 10141"/>
                  <a:gd name="connsiteX414" fmla="*/ 9061 w 10000"/>
                  <a:gd name="connsiteY414" fmla="*/ 4113 h 10141"/>
                  <a:gd name="connsiteX415" fmla="*/ 9037 w 10000"/>
                  <a:gd name="connsiteY415" fmla="*/ 4025 h 10141"/>
                  <a:gd name="connsiteX416" fmla="*/ 9037 w 10000"/>
                  <a:gd name="connsiteY416" fmla="*/ 3949 h 10141"/>
                  <a:gd name="connsiteX417" fmla="*/ 9013 w 10000"/>
                  <a:gd name="connsiteY417" fmla="*/ 3873 h 10141"/>
                  <a:gd name="connsiteX418" fmla="*/ 9013 w 10000"/>
                  <a:gd name="connsiteY418" fmla="*/ 3797 h 10141"/>
                  <a:gd name="connsiteX419" fmla="*/ 9001 w 10000"/>
                  <a:gd name="connsiteY419" fmla="*/ 3727 h 10141"/>
                  <a:gd name="connsiteX420" fmla="*/ 8989 w 10000"/>
                  <a:gd name="connsiteY420" fmla="*/ 3664 h 10141"/>
                  <a:gd name="connsiteX421" fmla="*/ 8977 w 10000"/>
                  <a:gd name="connsiteY421" fmla="*/ 3588 h 10141"/>
                  <a:gd name="connsiteX422" fmla="*/ 8977 w 10000"/>
                  <a:gd name="connsiteY422" fmla="*/ 3525 h 10141"/>
                  <a:gd name="connsiteX423" fmla="*/ 8953 w 10000"/>
                  <a:gd name="connsiteY423" fmla="*/ 3449 h 10141"/>
                  <a:gd name="connsiteX424" fmla="*/ 8953 w 10000"/>
                  <a:gd name="connsiteY424" fmla="*/ 3379 h 10141"/>
                  <a:gd name="connsiteX425" fmla="*/ 8941 w 10000"/>
                  <a:gd name="connsiteY425" fmla="*/ 3316 h 10141"/>
                  <a:gd name="connsiteX426" fmla="*/ 8929 w 10000"/>
                  <a:gd name="connsiteY426" fmla="*/ 3240 h 10141"/>
                  <a:gd name="connsiteX427" fmla="*/ 8923 w 10000"/>
                  <a:gd name="connsiteY427" fmla="*/ 3177 h 10141"/>
                  <a:gd name="connsiteX428" fmla="*/ 8923 w 10000"/>
                  <a:gd name="connsiteY428" fmla="*/ 3120 h 10141"/>
                  <a:gd name="connsiteX429" fmla="*/ 8911 w 10000"/>
                  <a:gd name="connsiteY429" fmla="*/ 3057 h 10141"/>
                  <a:gd name="connsiteX430" fmla="*/ 8900 w 10000"/>
                  <a:gd name="connsiteY430" fmla="*/ 2994 h 10141"/>
                  <a:gd name="connsiteX431" fmla="*/ 8888 w 10000"/>
                  <a:gd name="connsiteY431" fmla="*/ 2930 h 10141"/>
                  <a:gd name="connsiteX432" fmla="*/ 8876 w 10000"/>
                  <a:gd name="connsiteY432" fmla="*/ 2867 h 10141"/>
                  <a:gd name="connsiteX433" fmla="*/ 8864 w 10000"/>
                  <a:gd name="connsiteY433" fmla="*/ 2804 h 10141"/>
                  <a:gd name="connsiteX434" fmla="*/ 8864 w 10000"/>
                  <a:gd name="connsiteY434" fmla="*/ 2760 h 10141"/>
                  <a:gd name="connsiteX435" fmla="*/ 8852 w 10000"/>
                  <a:gd name="connsiteY435" fmla="*/ 2696 h 10141"/>
                  <a:gd name="connsiteX436" fmla="*/ 8852 w 10000"/>
                  <a:gd name="connsiteY436" fmla="*/ 2633 h 10141"/>
                  <a:gd name="connsiteX437" fmla="*/ 8840 w 10000"/>
                  <a:gd name="connsiteY437" fmla="*/ 2582 h 10141"/>
                  <a:gd name="connsiteX438" fmla="*/ 8840 w 10000"/>
                  <a:gd name="connsiteY438" fmla="*/ 2532 h 10141"/>
                  <a:gd name="connsiteX439" fmla="*/ 8828 w 10000"/>
                  <a:gd name="connsiteY439" fmla="*/ 2469 h 10141"/>
                  <a:gd name="connsiteX440" fmla="*/ 8816 w 10000"/>
                  <a:gd name="connsiteY440" fmla="*/ 2424 h 10141"/>
                  <a:gd name="connsiteX441" fmla="*/ 8804 w 10000"/>
                  <a:gd name="connsiteY441" fmla="*/ 2374 h 10141"/>
                  <a:gd name="connsiteX442" fmla="*/ 8804 w 10000"/>
                  <a:gd name="connsiteY442" fmla="*/ 2323 h 10141"/>
                  <a:gd name="connsiteX443" fmla="*/ 8792 w 10000"/>
                  <a:gd name="connsiteY443" fmla="*/ 2273 h 10141"/>
                  <a:gd name="connsiteX444" fmla="*/ 8792 w 10000"/>
                  <a:gd name="connsiteY444" fmla="*/ 2222 h 10141"/>
                  <a:gd name="connsiteX445" fmla="*/ 8780 w 10000"/>
                  <a:gd name="connsiteY445" fmla="*/ 2171 h 10141"/>
                  <a:gd name="connsiteX446" fmla="*/ 8780 w 10000"/>
                  <a:gd name="connsiteY446" fmla="*/ 2133 h 10141"/>
                  <a:gd name="connsiteX447" fmla="*/ 8768 w 10000"/>
                  <a:gd name="connsiteY447" fmla="*/ 2102 h 10141"/>
                  <a:gd name="connsiteX448" fmla="*/ 8756 w 10000"/>
                  <a:gd name="connsiteY448" fmla="*/ 2051 h 10141"/>
                  <a:gd name="connsiteX449" fmla="*/ 8744 w 10000"/>
                  <a:gd name="connsiteY449" fmla="*/ 2013 h 10141"/>
                  <a:gd name="connsiteX450" fmla="*/ 8744 w 10000"/>
                  <a:gd name="connsiteY450" fmla="*/ 1975 h 10141"/>
                  <a:gd name="connsiteX451" fmla="*/ 8744 w 10000"/>
                  <a:gd name="connsiteY451" fmla="*/ 1937 h 10141"/>
                  <a:gd name="connsiteX452" fmla="*/ 8732 w 10000"/>
                  <a:gd name="connsiteY452" fmla="*/ 1899 h 10141"/>
                  <a:gd name="connsiteX453" fmla="*/ 8732 w 10000"/>
                  <a:gd name="connsiteY453" fmla="*/ 1874 h 10141"/>
                  <a:gd name="connsiteX454" fmla="*/ 8732 w 10000"/>
                  <a:gd name="connsiteY454" fmla="*/ 1849 h 10141"/>
                  <a:gd name="connsiteX455" fmla="*/ 8720 w 10000"/>
                  <a:gd name="connsiteY455" fmla="*/ 1792 h 10141"/>
                  <a:gd name="connsiteX456" fmla="*/ 8708 w 10000"/>
                  <a:gd name="connsiteY456" fmla="*/ 1741 h 10141"/>
                  <a:gd name="connsiteX457" fmla="*/ 8696 w 10000"/>
                  <a:gd name="connsiteY457" fmla="*/ 1691 h 10141"/>
                  <a:gd name="connsiteX458" fmla="*/ 8696 w 10000"/>
                  <a:gd name="connsiteY458" fmla="*/ 1665 h 10141"/>
                  <a:gd name="connsiteX459" fmla="*/ 8696 w 10000"/>
                  <a:gd name="connsiteY459" fmla="*/ 1615 h 10141"/>
                  <a:gd name="connsiteX460" fmla="*/ 8425 w 10000"/>
                  <a:gd name="connsiteY460" fmla="*/ 242 h 10141"/>
                  <a:gd name="connsiteX461" fmla="*/ 8078 w 10000"/>
                  <a:gd name="connsiteY461" fmla="*/ 180 h 10141"/>
                  <a:gd name="connsiteX462" fmla="*/ 8040 w 10000"/>
                  <a:gd name="connsiteY462" fmla="*/ 673 h 10141"/>
                  <a:gd name="connsiteX463" fmla="*/ 8295 w 10000"/>
                  <a:gd name="connsiteY463" fmla="*/ 2222 h 10141"/>
                  <a:gd name="connsiteX464" fmla="*/ 8295 w 10000"/>
                  <a:gd name="connsiteY464" fmla="*/ 2235 h 10141"/>
                  <a:gd name="connsiteX465" fmla="*/ 8295 w 10000"/>
                  <a:gd name="connsiteY465" fmla="*/ 2285 h 10141"/>
                  <a:gd name="connsiteX466" fmla="*/ 8295 w 10000"/>
                  <a:gd name="connsiteY466" fmla="*/ 2311 h 10141"/>
                  <a:gd name="connsiteX467" fmla="*/ 8307 w 10000"/>
                  <a:gd name="connsiteY467" fmla="*/ 2361 h 10141"/>
                  <a:gd name="connsiteX468" fmla="*/ 8319 w 10000"/>
                  <a:gd name="connsiteY468" fmla="*/ 2399 h 10141"/>
                  <a:gd name="connsiteX469" fmla="*/ 8331 w 10000"/>
                  <a:gd name="connsiteY469" fmla="*/ 2456 h 10141"/>
                  <a:gd name="connsiteX470" fmla="*/ 8331 w 10000"/>
                  <a:gd name="connsiteY470" fmla="*/ 2519 h 10141"/>
                  <a:gd name="connsiteX471" fmla="*/ 8343 w 10000"/>
                  <a:gd name="connsiteY471" fmla="*/ 2582 h 10141"/>
                  <a:gd name="connsiteX472" fmla="*/ 8343 w 10000"/>
                  <a:gd name="connsiteY472" fmla="*/ 2620 h 10141"/>
                  <a:gd name="connsiteX473" fmla="*/ 8355 w 10000"/>
                  <a:gd name="connsiteY473" fmla="*/ 2658 h 10141"/>
                  <a:gd name="connsiteX474" fmla="*/ 8355 w 10000"/>
                  <a:gd name="connsiteY474" fmla="*/ 2696 h 10141"/>
                  <a:gd name="connsiteX475" fmla="*/ 8367 w 10000"/>
                  <a:gd name="connsiteY475" fmla="*/ 2734 h 10141"/>
                  <a:gd name="connsiteX476" fmla="*/ 8367 w 10000"/>
                  <a:gd name="connsiteY476" fmla="*/ 2785 h 10141"/>
                  <a:gd name="connsiteX477" fmla="*/ 8391 w 10000"/>
                  <a:gd name="connsiteY477" fmla="*/ 2817 h 10141"/>
                  <a:gd name="connsiteX478" fmla="*/ 8391 w 10000"/>
                  <a:gd name="connsiteY478" fmla="*/ 2854 h 10141"/>
                  <a:gd name="connsiteX479" fmla="*/ 8403 w 10000"/>
                  <a:gd name="connsiteY479" fmla="*/ 2905 h 10141"/>
                  <a:gd name="connsiteX480" fmla="*/ 8403 w 10000"/>
                  <a:gd name="connsiteY480" fmla="*/ 2943 h 10141"/>
                  <a:gd name="connsiteX481" fmla="*/ 8415 w 10000"/>
                  <a:gd name="connsiteY481" fmla="*/ 2994 h 10141"/>
                  <a:gd name="connsiteX482" fmla="*/ 8427 w 10000"/>
                  <a:gd name="connsiteY482" fmla="*/ 3044 h 10141"/>
                  <a:gd name="connsiteX483" fmla="*/ 8439 w 10000"/>
                  <a:gd name="connsiteY483" fmla="*/ 3107 h 10141"/>
                  <a:gd name="connsiteX484" fmla="*/ 8439 w 10000"/>
                  <a:gd name="connsiteY484" fmla="*/ 3152 h 10141"/>
                  <a:gd name="connsiteX485" fmla="*/ 8451 w 10000"/>
                  <a:gd name="connsiteY485" fmla="*/ 3202 h 10141"/>
                  <a:gd name="connsiteX486" fmla="*/ 8451 w 10000"/>
                  <a:gd name="connsiteY486" fmla="*/ 3240 h 10141"/>
                  <a:gd name="connsiteX487" fmla="*/ 8463 w 10000"/>
                  <a:gd name="connsiteY487" fmla="*/ 3304 h 10141"/>
                  <a:gd name="connsiteX488" fmla="*/ 8463 w 10000"/>
                  <a:gd name="connsiteY488" fmla="*/ 3354 h 10141"/>
                  <a:gd name="connsiteX489" fmla="*/ 8475 w 10000"/>
                  <a:gd name="connsiteY489" fmla="*/ 3417 h 10141"/>
                  <a:gd name="connsiteX490" fmla="*/ 8475 w 10000"/>
                  <a:gd name="connsiteY490" fmla="*/ 3474 h 10141"/>
                  <a:gd name="connsiteX491" fmla="*/ 8487 w 10000"/>
                  <a:gd name="connsiteY491" fmla="*/ 3525 h 10141"/>
                  <a:gd name="connsiteX492" fmla="*/ 8499 w 10000"/>
                  <a:gd name="connsiteY492" fmla="*/ 3588 h 10141"/>
                  <a:gd name="connsiteX493" fmla="*/ 8511 w 10000"/>
                  <a:gd name="connsiteY493" fmla="*/ 3651 h 10141"/>
                  <a:gd name="connsiteX494" fmla="*/ 8523 w 10000"/>
                  <a:gd name="connsiteY494" fmla="*/ 3715 h 10141"/>
                  <a:gd name="connsiteX495" fmla="*/ 8535 w 10000"/>
                  <a:gd name="connsiteY495" fmla="*/ 3765 h 10141"/>
                  <a:gd name="connsiteX496" fmla="*/ 8535 w 10000"/>
                  <a:gd name="connsiteY496" fmla="*/ 3822 h 10141"/>
                  <a:gd name="connsiteX497" fmla="*/ 8547 w 10000"/>
                  <a:gd name="connsiteY497" fmla="*/ 3885 h 10141"/>
                  <a:gd name="connsiteX498" fmla="*/ 8559 w 10000"/>
                  <a:gd name="connsiteY498" fmla="*/ 3961 h 10141"/>
                  <a:gd name="connsiteX499" fmla="*/ 8571 w 10000"/>
                  <a:gd name="connsiteY499" fmla="*/ 4025 h 10141"/>
                  <a:gd name="connsiteX500" fmla="*/ 8571 w 10000"/>
                  <a:gd name="connsiteY500" fmla="*/ 4088 h 10141"/>
                  <a:gd name="connsiteX501" fmla="*/ 8583 w 10000"/>
                  <a:gd name="connsiteY501" fmla="*/ 4145 h 10141"/>
                  <a:gd name="connsiteX502" fmla="*/ 8583 w 10000"/>
                  <a:gd name="connsiteY502" fmla="*/ 4208 h 10141"/>
                  <a:gd name="connsiteX503" fmla="*/ 8594 w 10000"/>
                  <a:gd name="connsiteY503" fmla="*/ 4284 h 10141"/>
                  <a:gd name="connsiteX504" fmla="*/ 8594 w 10000"/>
                  <a:gd name="connsiteY504" fmla="*/ 4360 h 10141"/>
                  <a:gd name="connsiteX505" fmla="*/ 8606 w 10000"/>
                  <a:gd name="connsiteY505" fmla="*/ 4423 h 10141"/>
                  <a:gd name="connsiteX506" fmla="*/ 8612 w 10000"/>
                  <a:gd name="connsiteY506" fmla="*/ 4493 h 10141"/>
                  <a:gd name="connsiteX507" fmla="*/ 8624 w 10000"/>
                  <a:gd name="connsiteY507" fmla="*/ 4556 h 10141"/>
                  <a:gd name="connsiteX508" fmla="*/ 8636 w 10000"/>
                  <a:gd name="connsiteY508" fmla="*/ 4632 h 10141"/>
                  <a:gd name="connsiteX509" fmla="*/ 8636 w 10000"/>
                  <a:gd name="connsiteY509" fmla="*/ 4695 h 10141"/>
                  <a:gd name="connsiteX510" fmla="*/ 8648 w 10000"/>
                  <a:gd name="connsiteY510" fmla="*/ 4771 h 10141"/>
                  <a:gd name="connsiteX511" fmla="*/ 8660 w 10000"/>
                  <a:gd name="connsiteY511" fmla="*/ 4841 h 10141"/>
                  <a:gd name="connsiteX512" fmla="*/ 8660 w 10000"/>
                  <a:gd name="connsiteY512" fmla="*/ 4916 h 10141"/>
                  <a:gd name="connsiteX513" fmla="*/ 8672 w 10000"/>
                  <a:gd name="connsiteY513" fmla="*/ 4980 h 10141"/>
                  <a:gd name="connsiteX514" fmla="*/ 8684 w 10000"/>
                  <a:gd name="connsiteY514" fmla="*/ 5056 h 10141"/>
                  <a:gd name="connsiteX515" fmla="*/ 8696 w 10000"/>
                  <a:gd name="connsiteY515" fmla="*/ 5125 h 10141"/>
                  <a:gd name="connsiteX516" fmla="*/ 8696 w 10000"/>
                  <a:gd name="connsiteY516" fmla="*/ 5201 h 10141"/>
                  <a:gd name="connsiteX517" fmla="*/ 8696 w 10000"/>
                  <a:gd name="connsiteY517" fmla="*/ 5264 h 10141"/>
                  <a:gd name="connsiteX518" fmla="*/ 8708 w 10000"/>
                  <a:gd name="connsiteY518" fmla="*/ 5340 h 10141"/>
                  <a:gd name="connsiteX519" fmla="*/ 8720 w 10000"/>
                  <a:gd name="connsiteY519" fmla="*/ 5416 h 10141"/>
                  <a:gd name="connsiteX520" fmla="*/ 8720 w 10000"/>
                  <a:gd name="connsiteY520" fmla="*/ 5473 h 10141"/>
                  <a:gd name="connsiteX521" fmla="*/ 8732 w 10000"/>
                  <a:gd name="connsiteY521" fmla="*/ 5549 h 10141"/>
                  <a:gd name="connsiteX522" fmla="*/ 8744 w 10000"/>
                  <a:gd name="connsiteY522" fmla="*/ 5625 h 10141"/>
                  <a:gd name="connsiteX523" fmla="*/ 8756 w 10000"/>
                  <a:gd name="connsiteY523" fmla="*/ 5701 h 10141"/>
                  <a:gd name="connsiteX524" fmla="*/ 8768 w 10000"/>
                  <a:gd name="connsiteY524" fmla="*/ 5751 h 10141"/>
                  <a:gd name="connsiteX525" fmla="*/ 8780 w 10000"/>
                  <a:gd name="connsiteY525" fmla="*/ 5821 h 10141"/>
                  <a:gd name="connsiteX526" fmla="*/ 8780 w 10000"/>
                  <a:gd name="connsiteY526" fmla="*/ 5884 h 10141"/>
                  <a:gd name="connsiteX527" fmla="*/ 8792 w 10000"/>
                  <a:gd name="connsiteY527" fmla="*/ 5960 h 10141"/>
                  <a:gd name="connsiteX528" fmla="*/ 8804 w 10000"/>
                  <a:gd name="connsiteY528" fmla="*/ 6011 h 10141"/>
                  <a:gd name="connsiteX529" fmla="*/ 8816 w 10000"/>
                  <a:gd name="connsiteY529" fmla="*/ 6087 h 10141"/>
                  <a:gd name="connsiteX530" fmla="*/ 8816 w 10000"/>
                  <a:gd name="connsiteY530" fmla="*/ 6144 h 10141"/>
                  <a:gd name="connsiteX531" fmla="*/ 8840 w 10000"/>
                  <a:gd name="connsiteY531" fmla="*/ 6207 h 10141"/>
                  <a:gd name="connsiteX532" fmla="*/ 8840 w 10000"/>
                  <a:gd name="connsiteY532" fmla="*/ 6270 h 10141"/>
                  <a:gd name="connsiteX533" fmla="*/ 8852 w 10000"/>
                  <a:gd name="connsiteY533" fmla="*/ 6333 h 10141"/>
                  <a:gd name="connsiteX534" fmla="*/ 8864 w 10000"/>
                  <a:gd name="connsiteY534" fmla="*/ 6397 h 10141"/>
                  <a:gd name="connsiteX535" fmla="*/ 8876 w 10000"/>
                  <a:gd name="connsiteY535" fmla="*/ 6453 h 10141"/>
                  <a:gd name="connsiteX536" fmla="*/ 8888 w 10000"/>
                  <a:gd name="connsiteY536" fmla="*/ 6517 h 10141"/>
                  <a:gd name="connsiteX537" fmla="*/ 8911 w 10000"/>
                  <a:gd name="connsiteY537" fmla="*/ 6567 h 10141"/>
                  <a:gd name="connsiteX538" fmla="*/ 8911 w 10000"/>
                  <a:gd name="connsiteY538" fmla="*/ 6631 h 10141"/>
                  <a:gd name="connsiteX539" fmla="*/ 8929 w 10000"/>
                  <a:gd name="connsiteY539" fmla="*/ 6694 h 10141"/>
                  <a:gd name="connsiteX540" fmla="*/ 8929 w 10000"/>
                  <a:gd name="connsiteY540" fmla="*/ 6744 h 10141"/>
                  <a:gd name="connsiteX541" fmla="*/ 8953 w 10000"/>
                  <a:gd name="connsiteY541" fmla="*/ 6789 h 10141"/>
                  <a:gd name="connsiteX542" fmla="*/ 8953 w 10000"/>
                  <a:gd name="connsiteY542" fmla="*/ 6839 h 10141"/>
                  <a:gd name="connsiteX543" fmla="*/ 8977 w 10000"/>
                  <a:gd name="connsiteY543" fmla="*/ 6903 h 10141"/>
                  <a:gd name="connsiteX544" fmla="*/ 8989 w 10000"/>
                  <a:gd name="connsiteY544" fmla="*/ 6953 h 10141"/>
                  <a:gd name="connsiteX545" fmla="*/ 9001 w 10000"/>
                  <a:gd name="connsiteY545" fmla="*/ 7004 h 10141"/>
                  <a:gd name="connsiteX546" fmla="*/ 9013 w 10000"/>
                  <a:gd name="connsiteY546" fmla="*/ 7054 h 10141"/>
                  <a:gd name="connsiteX547" fmla="*/ 9037 w 10000"/>
                  <a:gd name="connsiteY547" fmla="*/ 7099 h 10141"/>
                  <a:gd name="connsiteX548" fmla="*/ 9037 w 10000"/>
                  <a:gd name="connsiteY548" fmla="*/ 7137 h 10141"/>
                  <a:gd name="connsiteX549" fmla="*/ 9049 w 10000"/>
                  <a:gd name="connsiteY549" fmla="*/ 7187 h 10141"/>
                  <a:gd name="connsiteX550" fmla="*/ 9061 w 10000"/>
                  <a:gd name="connsiteY550" fmla="*/ 7238 h 10141"/>
                  <a:gd name="connsiteX551" fmla="*/ 9073 w 10000"/>
                  <a:gd name="connsiteY551" fmla="*/ 7276 h 10141"/>
                  <a:gd name="connsiteX552" fmla="*/ 9085 w 10000"/>
                  <a:gd name="connsiteY552" fmla="*/ 7326 h 10141"/>
                  <a:gd name="connsiteX553" fmla="*/ 9097 w 10000"/>
                  <a:gd name="connsiteY553" fmla="*/ 7364 h 10141"/>
                  <a:gd name="connsiteX554" fmla="*/ 9097 w 10000"/>
                  <a:gd name="connsiteY554" fmla="*/ 7402 h 10141"/>
                  <a:gd name="connsiteX555" fmla="*/ 9121 w 10000"/>
                  <a:gd name="connsiteY555" fmla="*/ 7447 h 10141"/>
                  <a:gd name="connsiteX556" fmla="*/ 9133 w 10000"/>
                  <a:gd name="connsiteY556" fmla="*/ 7510 h 10141"/>
                  <a:gd name="connsiteX557" fmla="*/ 9157 w 10000"/>
                  <a:gd name="connsiteY557" fmla="*/ 7586 h 10141"/>
                  <a:gd name="connsiteX558" fmla="*/ 9181 w 10000"/>
                  <a:gd name="connsiteY558" fmla="*/ 7636 h 10141"/>
                  <a:gd name="connsiteX559" fmla="*/ 9193 w 10000"/>
                  <a:gd name="connsiteY559" fmla="*/ 7700 h 10141"/>
                  <a:gd name="connsiteX560" fmla="*/ 9205 w 10000"/>
                  <a:gd name="connsiteY560" fmla="*/ 7750 h 10141"/>
                  <a:gd name="connsiteX561" fmla="*/ 9217 w 10000"/>
                  <a:gd name="connsiteY561" fmla="*/ 7794 h 10141"/>
                  <a:gd name="connsiteX562" fmla="*/ 9228 w 10000"/>
                  <a:gd name="connsiteY562" fmla="*/ 7820 h 10141"/>
                  <a:gd name="connsiteX563" fmla="*/ 9240 w 10000"/>
                  <a:gd name="connsiteY563" fmla="*/ 7870 h 10141"/>
                  <a:gd name="connsiteX564" fmla="*/ 9246 w 10000"/>
                  <a:gd name="connsiteY564" fmla="*/ 7908 h 10141"/>
                  <a:gd name="connsiteX565" fmla="*/ 9258 w 10000"/>
                  <a:gd name="connsiteY565" fmla="*/ 7921 h 10141"/>
                  <a:gd name="connsiteX566" fmla="*/ 9246 w 10000"/>
                  <a:gd name="connsiteY566" fmla="*/ 7921 h 10141"/>
                  <a:gd name="connsiteX567" fmla="*/ 9240 w 10000"/>
                  <a:gd name="connsiteY567" fmla="*/ 7921 h 10141"/>
                  <a:gd name="connsiteX568" fmla="*/ 9217 w 10000"/>
                  <a:gd name="connsiteY568" fmla="*/ 7934 h 10141"/>
                  <a:gd name="connsiteX569" fmla="*/ 9193 w 10000"/>
                  <a:gd name="connsiteY569" fmla="*/ 7946 h 10141"/>
                  <a:gd name="connsiteX570" fmla="*/ 9145 w 10000"/>
                  <a:gd name="connsiteY570" fmla="*/ 7946 h 10141"/>
                  <a:gd name="connsiteX571" fmla="*/ 9097 w 10000"/>
                  <a:gd name="connsiteY571" fmla="*/ 7971 h 10141"/>
                  <a:gd name="connsiteX572" fmla="*/ 9037 w 10000"/>
                  <a:gd name="connsiteY572" fmla="*/ 7997 h 10141"/>
                  <a:gd name="connsiteX573" fmla="*/ 8977 w 10000"/>
                  <a:gd name="connsiteY573" fmla="*/ 8009 h 10141"/>
                  <a:gd name="connsiteX574" fmla="*/ 8941 w 10000"/>
                  <a:gd name="connsiteY574" fmla="*/ 8022 h 10141"/>
                  <a:gd name="connsiteX575" fmla="*/ 8911 w 10000"/>
                  <a:gd name="connsiteY575" fmla="*/ 8035 h 10141"/>
                  <a:gd name="connsiteX576" fmla="*/ 8864 w 10000"/>
                  <a:gd name="connsiteY576" fmla="*/ 8035 h 10141"/>
                  <a:gd name="connsiteX577" fmla="*/ 8828 w 10000"/>
                  <a:gd name="connsiteY577" fmla="*/ 8047 h 10141"/>
                  <a:gd name="connsiteX578" fmla="*/ 8792 w 10000"/>
                  <a:gd name="connsiteY578" fmla="*/ 8060 h 10141"/>
                  <a:gd name="connsiteX579" fmla="*/ 8744 w 10000"/>
                  <a:gd name="connsiteY579" fmla="*/ 8073 h 10141"/>
                  <a:gd name="connsiteX580" fmla="*/ 8696 w 10000"/>
                  <a:gd name="connsiteY580" fmla="*/ 8085 h 10141"/>
                  <a:gd name="connsiteX581" fmla="*/ 8660 w 10000"/>
                  <a:gd name="connsiteY581" fmla="*/ 8104 h 10141"/>
                  <a:gd name="connsiteX582" fmla="*/ 8606 w 10000"/>
                  <a:gd name="connsiteY582" fmla="*/ 8117 h 10141"/>
                  <a:gd name="connsiteX583" fmla="*/ 8559 w 10000"/>
                  <a:gd name="connsiteY583" fmla="*/ 8130 h 10141"/>
                  <a:gd name="connsiteX584" fmla="*/ 8511 w 10000"/>
                  <a:gd name="connsiteY584" fmla="*/ 8142 h 10141"/>
                  <a:gd name="connsiteX585" fmla="*/ 8463 w 10000"/>
                  <a:gd name="connsiteY585" fmla="*/ 8168 h 10141"/>
                  <a:gd name="connsiteX586" fmla="*/ 8403 w 10000"/>
                  <a:gd name="connsiteY586" fmla="*/ 8180 h 10141"/>
                  <a:gd name="connsiteX587" fmla="*/ 8343 w 10000"/>
                  <a:gd name="connsiteY587" fmla="*/ 8193 h 10141"/>
                  <a:gd name="connsiteX588" fmla="*/ 8295 w 10000"/>
                  <a:gd name="connsiteY588" fmla="*/ 8206 h 10141"/>
                  <a:gd name="connsiteX589" fmla="*/ 8254 w 10000"/>
                  <a:gd name="connsiteY589" fmla="*/ 8231 h 10141"/>
                  <a:gd name="connsiteX590" fmla="*/ 8182 w 10000"/>
                  <a:gd name="connsiteY590" fmla="*/ 8243 h 10141"/>
                  <a:gd name="connsiteX591" fmla="*/ 8122 w 10000"/>
                  <a:gd name="connsiteY591" fmla="*/ 8256 h 10141"/>
                  <a:gd name="connsiteX592" fmla="*/ 8062 w 10000"/>
                  <a:gd name="connsiteY592" fmla="*/ 8269 h 10141"/>
                  <a:gd name="connsiteX593" fmla="*/ 8002 w 10000"/>
                  <a:gd name="connsiteY593" fmla="*/ 8294 h 10141"/>
                  <a:gd name="connsiteX594" fmla="*/ 7949 w 10000"/>
                  <a:gd name="connsiteY594" fmla="*/ 8307 h 10141"/>
                  <a:gd name="connsiteX595" fmla="*/ 7889 w 10000"/>
                  <a:gd name="connsiteY595" fmla="*/ 8319 h 10141"/>
                  <a:gd name="connsiteX596" fmla="*/ 7817 w 10000"/>
                  <a:gd name="connsiteY596" fmla="*/ 8345 h 10141"/>
                  <a:gd name="connsiteX597" fmla="*/ 7757 w 10000"/>
                  <a:gd name="connsiteY597" fmla="*/ 8357 h 10141"/>
                  <a:gd name="connsiteX598" fmla="*/ 7685 w 10000"/>
                  <a:gd name="connsiteY598" fmla="*/ 8370 h 10141"/>
                  <a:gd name="connsiteX599" fmla="*/ 7632 w 10000"/>
                  <a:gd name="connsiteY599" fmla="*/ 8395 h 10141"/>
                  <a:gd name="connsiteX600" fmla="*/ 7560 w 10000"/>
                  <a:gd name="connsiteY600" fmla="*/ 8408 h 10141"/>
                  <a:gd name="connsiteX601" fmla="*/ 7488 w 10000"/>
                  <a:gd name="connsiteY601" fmla="*/ 8414 h 10141"/>
                  <a:gd name="connsiteX602" fmla="*/ 7416 w 10000"/>
                  <a:gd name="connsiteY602" fmla="*/ 8427 h 10141"/>
                  <a:gd name="connsiteX603" fmla="*/ 7356 w 10000"/>
                  <a:gd name="connsiteY603" fmla="*/ 8452 h 10141"/>
                  <a:gd name="connsiteX604" fmla="*/ 7291 w 10000"/>
                  <a:gd name="connsiteY604" fmla="*/ 8465 h 10141"/>
                  <a:gd name="connsiteX605" fmla="*/ 7219 w 10000"/>
                  <a:gd name="connsiteY605" fmla="*/ 8490 h 10141"/>
                  <a:gd name="connsiteX606" fmla="*/ 7147 w 10000"/>
                  <a:gd name="connsiteY606" fmla="*/ 8503 h 10141"/>
                  <a:gd name="connsiteX607" fmla="*/ 7075 w 10000"/>
                  <a:gd name="connsiteY607" fmla="*/ 8515 h 10141"/>
                  <a:gd name="connsiteX608" fmla="*/ 7010 w 10000"/>
                  <a:gd name="connsiteY608" fmla="*/ 8528 h 10141"/>
                  <a:gd name="connsiteX609" fmla="*/ 6938 w 10000"/>
                  <a:gd name="connsiteY609" fmla="*/ 8553 h 10141"/>
                  <a:gd name="connsiteX610" fmla="*/ 6866 w 10000"/>
                  <a:gd name="connsiteY610" fmla="*/ 8566 h 10141"/>
                  <a:gd name="connsiteX611" fmla="*/ 6782 w 10000"/>
                  <a:gd name="connsiteY611" fmla="*/ 8579 h 10141"/>
                  <a:gd name="connsiteX612" fmla="*/ 6711 w 10000"/>
                  <a:gd name="connsiteY612" fmla="*/ 8591 h 10141"/>
                  <a:gd name="connsiteX613" fmla="*/ 6645 w 10000"/>
                  <a:gd name="connsiteY613" fmla="*/ 8604 h 10141"/>
                  <a:gd name="connsiteX614" fmla="*/ 6573 w 10000"/>
                  <a:gd name="connsiteY614" fmla="*/ 8617 h 10141"/>
                  <a:gd name="connsiteX615" fmla="*/ 6501 w 10000"/>
                  <a:gd name="connsiteY615" fmla="*/ 8629 h 10141"/>
                  <a:gd name="connsiteX616" fmla="*/ 6429 w 10000"/>
                  <a:gd name="connsiteY616" fmla="*/ 8655 h 10141"/>
                  <a:gd name="connsiteX617" fmla="*/ 6364 w 10000"/>
                  <a:gd name="connsiteY617" fmla="*/ 8667 h 10141"/>
                  <a:gd name="connsiteX618" fmla="*/ 6292 w 10000"/>
                  <a:gd name="connsiteY618" fmla="*/ 8680 h 10141"/>
                  <a:gd name="connsiteX619" fmla="*/ 6208 w 10000"/>
                  <a:gd name="connsiteY619" fmla="*/ 8693 h 10141"/>
                  <a:gd name="connsiteX620" fmla="*/ 6136 w 10000"/>
                  <a:gd name="connsiteY620" fmla="*/ 8705 h 10141"/>
                  <a:gd name="connsiteX621" fmla="*/ 6065 w 10000"/>
                  <a:gd name="connsiteY621" fmla="*/ 8718 h 10141"/>
                  <a:gd name="connsiteX622" fmla="*/ 5999 w 10000"/>
                  <a:gd name="connsiteY622" fmla="*/ 8731 h 10141"/>
                  <a:gd name="connsiteX623" fmla="*/ 5927 w 10000"/>
                  <a:gd name="connsiteY623" fmla="*/ 8743 h 10141"/>
                  <a:gd name="connsiteX624" fmla="*/ 5843 w 10000"/>
                  <a:gd name="connsiteY624" fmla="*/ 8743 h 10141"/>
                  <a:gd name="connsiteX625" fmla="*/ 5772 w 10000"/>
                  <a:gd name="connsiteY625" fmla="*/ 8749 h 10141"/>
                  <a:gd name="connsiteX626" fmla="*/ 5706 w 10000"/>
                  <a:gd name="connsiteY626" fmla="*/ 8762 h 10141"/>
                  <a:gd name="connsiteX627" fmla="*/ 5634 w 10000"/>
                  <a:gd name="connsiteY627" fmla="*/ 8775 h 10141"/>
                  <a:gd name="connsiteX628" fmla="*/ 5550 w 10000"/>
                  <a:gd name="connsiteY628" fmla="*/ 8787 h 10141"/>
                  <a:gd name="connsiteX629" fmla="*/ 5478 w 10000"/>
                  <a:gd name="connsiteY629" fmla="*/ 8813 h 10141"/>
                  <a:gd name="connsiteX630" fmla="*/ 5413 w 10000"/>
                  <a:gd name="connsiteY630" fmla="*/ 8825 h 10141"/>
                  <a:gd name="connsiteX631" fmla="*/ 5329 w 10000"/>
                  <a:gd name="connsiteY631" fmla="*/ 8838 h 10141"/>
                  <a:gd name="connsiteX632" fmla="*/ 5257 w 10000"/>
                  <a:gd name="connsiteY632" fmla="*/ 8851 h 10141"/>
                  <a:gd name="connsiteX633" fmla="*/ 5185 w 10000"/>
                  <a:gd name="connsiteY633" fmla="*/ 8863 h 10141"/>
                  <a:gd name="connsiteX634" fmla="*/ 5114 w 10000"/>
                  <a:gd name="connsiteY634" fmla="*/ 8876 h 10141"/>
                  <a:gd name="connsiteX635" fmla="*/ 5036 w 10000"/>
                  <a:gd name="connsiteY635" fmla="*/ 8889 h 10141"/>
                  <a:gd name="connsiteX636" fmla="*/ 4964 w 10000"/>
                  <a:gd name="connsiteY636" fmla="*/ 8901 h 10141"/>
                  <a:gd name="connsiteX637" fmla="*/ 4892 w 10000"/>
                  <a:gd name="connsiteY637" fmla="*/ 8927 h 10141"/>
                  <a:gd name="connsiteX638" fmla="*/ 4821 w 10000"/>
                  <a:gd name="connsiteY638" fmla="*/ 8939 h 10141"/>
                  <a:gd name="connsiteX639" fmla="*/ 4755 w 10000"/>
                  <a:gd name="connsiteY639" fmla="*/ 8952 h 10141"/>
                  <a:gd name="connsiteX640" fmla="*/ 4671 w 10000"/>
                  <a:gd name="connsiteY640" fmla="*/ 8965 h 10141"/>
                  <a:gd name="connsiteX641" fmla="*/ 4599 w 10000"/>
                  <a:gd name="connsiteY641" fmla="*/ 8977 h 10141"/>
                  <a:gd name="connsiteX642" fmla="*/ 4528 w 10000"/>
                  <a:gd name="connsiteY642" fmla="*/ 8990 h 10141"/>
                  <a:gd name="connsiteX643" fmla="*/ 4462 w 10000"/>
                  <a:gd name="connsiteY643" fmla="*/ 9002 h 10141"/>
                  <a:gd name="connsiteX644" fmla="*/ 4390 w 10000"/>
                  <a:gd name="connsiteY644" fmla="*/ 9015 h 10141"/>
                  <a:gd name="connsiteX645" fmla="*/ 4330 w 10000"/>
                  <a:gd name="connsiteY645" fmla="*/ 9040 h 10141"/>
                  <a:gd name="connsiteX646" fmla="*/ 4258 w 10000"/>
                  <a:gd name="connsiteY646" fmla="*/ 9053 h 10141"/>
                  <a:gd name="connsiteX647" fmla="*/ 4187 w 10000"/>
                  <a:gd name="connsiteY647" fmla="*/ 9066 h 10141"/>
                  <a:gd name="connsiteX648" fmla="*/ 4121 w 10000"/>
                  <a:gd name="connsiteY648" fmla="*/ 9078 h 10141"/>
                  <a:gd name="connsiteX649" fmla="*/ 4061 w 10000"/>
                  <a:gd name="connsiteY649" fmla="*/ 9097 h 10141"/>
                  <a:gd name="connsiteX650" fmla="*/ 3989 w 10000"/>
                  <a:gd name="connsiteY650" fmla="*/ 9110 h 10141"/>
                  <a:gd name="connsiteX651" fmla="*/ 3929 w 10000"/>
                  <a:gd name="connsiteY651" fmla="*/ 9123 h 10141"/>
                  <a:gd name="connsiteX652" fmla="*/ 3870 w 10000"/>
                  <a:gd name="connsiteY652" fmla="*/ 9135 h 10141"/>
                  <a:gd name="connsiteX653" fmla="*/ 3816 w 10000"/>
                  <a:gd name="connsiteY653" fmla="*/ 9148 h 10141"/>
                  <a:gd name="connsiteX654" fmla="*/ 3744 w 10000"/>
                  <a:gd name="connsiteY654" fmla="*/ 9161 h 10141"/>
                  <a:gd name="connsiteX655" fmla="*/ 3684 w 10000"/>
                  <a:gd name="connsiteY655" fmla="*/ 9173 h 10141"/>
                  <a:gd name="connsiteX656" fmla="*/ 3624 w 10000"/>
                  <a:gd name="connsiteY656" fmla="*/ 9186 h 10141"/>
                  <a:gd name="connsiteX657" fmla="*/ 3577 w 10000"/>
                  <a:gd name="connsiteY657" fmla="*/ 9199 h 10141"/>
                  <a:gd name="connsiteX658" fmla="*/ 3523 w 10000"/>
                  <a:gd name="connsiteY658" fmla="*/ 9211 h 10141"/>
                  <a:gd name="connsiteX659" fmla="*/ 3463 w 10000"/>
                  <a:gd name="connsiteY659" fmla="*/ 9224 h 10141"/>
                  <a:gd name="connsiteX660" fmla="*/ 3415 w 10000"/>
                  <a:gd name="connsiteY660" fmla="*/ 9237 h 10141"/>
                  <a:gd name="connsiteX661" fmla="*/ 3367 w 10000"/>
                  <a:gd name="connsiteY661" fmla="*/ 9249 h 10141"/>
                  <a:gd name="connsiteX662" fmla="*/ 3307 w 10000"/>
                  <a:gd name="connsiteY662" fmla="*/ 9262 h 10141"/>
                  <a:gd name="connsiteX663" fmla="*/ 3260 w 10000"/>
                  <a:gd name="connsiteY663" fmla="*/ 9274 h 10141"/>
                  <a:gd name="connsiteX664" fmla="*/ 3212 w 10000"/>
                  <a:gd name="connsiteY664" fmla="*/ 9274 h 10141"/>
                  <a:gd name="connsiteX665" fmla="*/ 3182 w 10000"/>
                  <a:gd name="connsiteY665" fmla="*/ 9287 h 10141"/>
                  <a:gd name="connsiteX666" fmla="*/ 3134 w 10000"/>
                  <a:gd name="connsiteY666" fmla="*/ 9300 h 10141"/>
                  <a:gd name="connsiteX667" fmla="*/ 3086 w 10000"/>
                  <a:gd name="connsiteY667" fmla="*/ 9312 h 10141"/>
                  <a:gd name="connsiteX668" fmla="*/ 3050 w 10000"/>
                  <a:gd name="connsiteY668" fmla="*/ 9325 h 10141"/>
                  <a:gd name="connsiteX669" fmla="*/ 3014 w 10000"/>
                  <a:gd name="connsiteY669" fmla="*/ 9338 h 10141"/>
                  <a:gd name="connsiteX670" fmla="*/ 2978 w 10000"/>
                  <a:gd name="connsiteY670" fmla="*/ 9338 h 10141"/>
                  <a:gd name="connsiteX671" fmla="*/ 2943 w 10000"/>
                  <a:gd name="connsiteY671" fmla="*/ 9350 h 10141"/>
                  <a:gd name="connsiteX672" fmla="*/ 2907 w 10000"/>
                  <a:gd name="connsiteY672" fmla="*/ 9350 h 10141"/>
                  <a:gd name="connsiteX673" fmla="*/ 2889 w 10000"/>
                  <a:gd name="connsiteY673" fmla="*/ 9363 h 10141"/>
                  <a:gd name="connsiteX674" fmla="*/ 2829 w 10000"/>
                  <a:gd name="connsiteY674" fmla="*/ 9376 h 10141"/>
                  <a:gd name="connsiteX675" fmla="*/ 2793 w 10000"/>
                  <a:gd name="connsiteY675" fmla="*/ 9388 h 10141"/>
                  <a:gd name="connsiteX676" fmla="*/ 2757 w 10000"/>
                  <a:gd name="connsiteY676" fmla="*/ 9401 h 10141"/>
                  <a:gd name="connsiteX677" fmla="*/ 2733 w 10000"/>
                  <a:gd name="connsiteY677" fmla="*/ 9401 h 10141"/>
                  <a:gd name="connsiteX678" fmla="*/ 2709 w 10000"/>
                  <a:gd name="connsiteY678" fmla="*/ 9407 h 10141"/>
                  <a:gd name="connsiteX679" fmla="*/ 2709 w 10000"/>
                  <a:gd name="connsiteY679" fmla="*/ 9407 h 10141"/>
                  <a:gd name="connsiteX680" fmla="*/ 2709 w 10000"/>
                  <a:gd name="connsiteY680" fmla="*/ 9401 h 10141"/>
                  <a:gd name="connsiteX681" fmla="*/ 2697 w 10000"/>
                  <a:gd name="connsiteY681" fmla="*/ 9363 h 10141"/>
                  <a:gd name="connsiteX682" fmla="*/ 2697 w 10000"/>
                  <a:gd name="connsiteY682" fmla="*/ 9312 h 10141"/>
                  <a:gd name="connsiteX683" fmla="*/ 2685 w 10000"/>
                  <a:gd name="connsiteY683" fmla="*/ 9287 h 10141"/>
                  <a:gd name="connsiteX684" fmla="*/ 2685 w 10000"/>
                  <a:gd name="connsiteY684" fmla="*/ 9237 h 10141"/>
                  <a:gd name="connsiteX685" fmla="*/ 2685 w 10000"/>
                  <a:gd name="connsiteY685" fmla="*/ 9199 h 10141"/>
                  <a:gd name="connsiteX686" fmla="*/ 2673 w 10000"/>
                  <a:gd name="connsiteY686" fmla="*/ 9123 h 10141"/>
                  <a:gd name="connsiteX687" fmla="*/ 2661 w 10000"/>
                  <a:gd name="connsiteY687" fmla="*/ 9078 h 10141"/>
                  <a:gd name="connsiteX688" fmla="*/ 2661 w 10000"/>
                  <a:gd name="connsiteY688" fmla="*/ 9028 h 10141"/>
                  <a:gd name="connsiteX689" fmla="*/ 2650 w 10000"/>
                  <a:gd name="connsiteY689" fmla="*/ 9002 h 10141"/>
                  <a:gd name="connsiteX690" fmla="*/ 2650 w 10000"/>
                  <a:gd name="connsiteY690" fmla="*/ 8965 h 10141"/>
                  <a:gd name="connsiteX691" fmla="*/ 2650 w 10000"/>
                  <a:gd name="connsiteY691" fmla="*/ 8927 h 10141"/>
                  <a:gd name="connsiteX692" fmla="*/ 2638 w 10000"/>
                  <a:gd name="connsiteY692" fmla="*/ 8876 h 10141"/>
                  <a:gd name="connsiteX693" fmla="*/ 2626 w 10000"/>
                  <a:gd name="connsiteY693" fmla="*/ 8838 h 10141"/>
                  <a:gd name="connsiteX694" fmla="*/ 2626 w 10000"/>
                  <a:gd name="connsiteY694" fmla="*/ 8800 h 10141"/>
                  <a:gd name="connsiteX695" fmla="*/ 2614 w 10000"/>
                  <a:gd name="connsiteY695" fmla="*/ 8762 h 10141"/>
                  <a:gd name="connsiteX696" fmla="*/ 2602 w 10000"/>
                  <a:gd name="connsiteY696" fmla="*/ 8718 h 10141"/>
                  <a:gd name="connsiteX697" fmla="*/ 2602 w 10000"/>
                  <a:gd name="connsiteY697" fmla="*/ 8680 h 10141"/>
                  <a:gd name="connsiteX698" fmla="*/ 2590 w 10000"/>
                  <a:gd name="connsiteY698" fmla="*/ 8629 h 10141"/>
                  <a:gd name="connsiteX699" fmla="*/ 2590 w 10000"/>
                  <a:gd name="connsiteY699" fmla="*/ 8579 h 10141"/>
                  <a:gd name="connsiteX700" fmla="*/ 2578 w 10000"/>
                  <a:gd name="connsiteY700" fmla="*/ 8515 h 10141"/>
                  <a:gd name="connsiteX701" fmla="*/ 2572 w 10000"/>
                  <a:gd name="connsiteY701" fmla="*/ 8465 h 10141"/>
                  <a:gd name="connsiteX702" fmla="*/ 2560 w 10000"/>
                  <a:gd name="connsiteY702" fmla="*/ 8414 h 10141"/>
                  <a:gd name="connsiteX703" fmla="*/ 2548 w 10000"/>
                  <a:gd name="connsiteY703" fmla="*/ 8370 h 10141"/>
                  <a:gd name="connsiteX704" fmla="*/ 2536 w 10000"/>
                  <a:gd name="connsiteY704" fmla="*/ 8307 h 10141"/>
                  <a:gd name="connsiteX705" fmla="*/ 2536 w 10000"/>
                  <a:gd name="connsiteY705" fmla="*/ 8256 h 10141"/>
                  <a:gd name="connsiteX706" fmla="*/ 2524 w 10000"/>
                  <a:gd name="connsiteY706" fmla="*/ 8193 h 10141"/>
                  <a:gd name="connsiteX707" fmla="*/ 2512 w 10000"/>
                  <a:gd name="connsiteY707" fmla="*/ 8142 h 10141"/>
                  <a:gd name="connsiteX708" fmla="*/ 2488 w 10000"/>
                  <a:gd name="connsiteY708" fmla="*/ 8073 h 10141"/>
                  <a:gd name="connsiteX709" fmla="*/ 2476 w 10000"/>
                  <a:gd name="connsiteY709" fmla="*/ 8022 h 10141"/>
                  <a:gd name="connsiteX710" fmla="*/ 2464 w 10000"/>
                  <a:gd name="connsiteY710" fmla="*/ 7946 h 10141"/>
                  <a:gd name="connsiteX711" fmla="*/ 2452 w 10000"/>
                  <a:gd name="connsiteY711" fmla="*/ 7896 h 10141"/>
                  <a:gd name="connsiteX712" fmla="*/ 2440 w 10000"/>
                  <a:gd name="connsiteY712" fmla="*/ 7820 h 10141"/>
                  <a:gd name="connsiteX713" fmla="*/ 2428 w 10000"/>
                  <a:gd name="connsiteY713" fmla="*/ 7756 h 10141"/>
                  <a:gd name="connsiteX714" fmla="*/ 2416 w 10000"/>
                  <a:gd name="connsiteY714" fmla="*/ 7687 h 10141"/>
                  <a:gd name="connsiteX715" fmla="*/ 2404 w 10000"/>
                  <a:gd name="connsiteY715" fmla="*/ 7624 h 10141"/>
                  <a:gd name="connsiteX716" fmla="*/ 2380 w 10000"/>
                  <a:gd name="connsiteY716" fmla="*/ 7548 h 10141"/>
                  <a:gd name="connsiteX717" fmla="*/ 2356 w 10000"/>
                  <a:gd name="connsiteY717" fmla="*/ 7484 h 10141"/>
                  <a:gd name="connsiteX718" fmla="*/ 2344 w 10000"/>
                  <a:gd name="connsiteY718" fmla="*/ 7415 h 10141"/>
                  <a:gd name="connsiteX719" fmla="*/ 2333 w 10000"/>
                  <a:gd name="connsiteY719" fmla="*/ 7339 h 10141"/>
                  <a:gd name="connsiteX720" fmla="*/ 2309 w 10000"/>
                  <a:gd name="connsiteY720" fmla="*/ 7263 h 10141"/>
                  <a:gd name="connsiteX721" fmla="*/ 2297 w 10000"/>
                  <a:gd name="connsiteY721" fmla="*/ 7187 h 10141"/>
                  <a:gd name="connsiteX722" fmla="*/ 2273 w 10000"/>
                  <a:gd name="connsiteY722" fmla="*/ 7111 h 10141"/>
                  <a:gd name="connsiteX723" fmla="*/ 2261 w 10000"/>
                  <a:gd name="connsiteY723" fmla="*/ 7042 h 10141"/>
                  <a:gd name="connsiteX724" fmla="*/ 2243 w 10000"/>
                  <a:gd name="connsiteY724" fmla="*/ 6966 h 10141"/>
                  <a:gd name="connsiteX725" fmla="*/ 2219 w 10000"/>
                  <a:gd name="connsiteY725" fmla="*/ 6877 h 10141"/>
                  <a:gd name="connsiteX726" fmla="*/ 2195 w 10000"/>
                  <a:gd name="connsiteY726" fmla="*/ 6801 h 10141"/>
                  <a:gd name="connsiteX727" fmla="*/ 2171 w 10000"/>
                  <a:gd name="connsiteY727" fmla="*/ 6732 h 10141"/>
                  <a:gd name="connsiteX728" fmla="*/ 2147 w 10000"/>
                  <a:gd name="connsiteY728" fmla="*/ 6643 h 10141"/>
                  <a:gd name="connsiteX729" fmla="*/ 2135 w 10000"/>
                  <a:gd name="connsiteY729" fmla="*/ 6567 h 10141"/>
                  <a:gd name="connsiteX730" fmla="*/ 2111 w 10000"/>
                  <a:gd name="connsiteY730" fmla="*/ 6479 h 10141"/>
                  <a:gd name="connsiteX731" fmla="*/ 2087 w 10000"/>
                  <a:gd name="connsiteY731" fmla="*/ 6409 h 10141"/>
                  <a:gd name="connsiteX732" fmla="*/ 2051 w 10000"/>
                  <a:gd name="connsiteY732" fmla="*/ 6308 h 10141"/>
                  <a:gd name="connsiteX733" fmla="*/ 2028 w 10000"/>
                  <a:gd name="connsiteY733" fmla="*/ 6219 h 10141"/>
                  <a:gd name="connsiteX734" fmla="*/ 2004 w 10000"/>
                  <a:gd name="connsiteY734" fmla="*/ 6131 h 10141"/>
                  <a:gd name="connsiteX735" fmla="*/ 1980 w 10000"/>
                  <a:gd name="connsiteY735" fmla="*/ 6049 h 10141"/>
                  <a:gd name="connsiteX736" fmla="*/ 1944 w 10000"/>
                  <a:gd name="connsiteY736" fmla="*/ 5947 h 10141"/>
                  <a:gd name="connsiteX737" fmla="*/ 1926 w 10000"/>
                  <a:gd name="connsiteY737" fmla="*/ 5859 h 10141"/>
                  <a:gd name="connsiteX738" fmla="*/ 1902 w 10000"/>
                  <a:gd name="connsiteY738" fmla="*/ 5764 h 10141"/>
                  <a:gd name="connsiteX739" fmla="*/ 1878 w 10000"/>
                  <a:gd name="connsiteY739" fmla="*/ 5675 h 10141"/>
                  <a:gd name="connsiteX740" fmla="*/ 1854 w 10000"/>
                  <a:gd name="connsiteY740" fmla="*/ 5574 h 10141"/>
                  <a:gd name="connsiteX741" fmla="*/ 1818 w 10000"/>
                  <a:gd name="connsiteY741" fmla="*/ 5473 h 10141"/>
                  <a:gd name="connsiteX742" fmla="*/ 1794 w 10000"/>
                  <a:gd name="connsiteY742" fmla="*/ 5378 h 10141"/>
                  <a:gd name="connsiteX743" fmla="*/ 1770 w 10000"/>
                  <a:gd name="connsiteY743" fmla="*/ 5277 h 10141"/>
                  <a:gd name="connsiteX744" fmla="*/ 1734 w 10000"/>
                  <a:gd name="connsiteY744" fmla="*/ 5176 h 10141"/>
                  <a:gd name="connsiteX745" fmla="*/ 1711 w 10000"/>
                  <a:gd name="connsiteY745" fmla="*/ 5081 h 10141"/>
                  <a:gd name="connsiteX746" fmla="*/ 1675 w 10000"/>
                  <a:gd name="connsiteY746" fmla="*/ 4980 h 10141"/>
                  <a:gd name="connsiteX747" fmla="*/ 1651 w 10000"/>
                  <a:gd name="connsiteY747" fmla="*/ 4879 h 10141"/>
                  <a:gd name="connsiteX748" fmla="*/ 1615 w 10000"/>
                  <a:gd name="connsiteY748" fmla="*/ 4777 h 10141"/>
                  <a:gd name="connsiteX749" fmla="*/ 1597 w 10000"/>
                  <a:gd name="connsiteY749" fmla="*/ 4670 h 10141"/>
                  <a:gd name="connsiteX750" fmla="*/ 1561 w 10000"/>
                  <a:gd name="connsiteY750" fmla="*/ 4569 h 10141"/>
                  <a:gd name="connsiteX751" fmla="*/ 1537 w 10000"/>
                  <a:gd name="connsiteY751" fmla="*/ 4467 h 10141"/>
                  <a:gd name="connsiteX752" fmla="*/ 1501 w 10000"/>
                  <a:gd name="connsiteY752" fmla="*/ 4372 h 10141"/>
                  <a:gd name="connsiteX753" fmla="*/ 1477 w 10000"/>
                  <a:gd name="connsiteY753" fmla="*/ 4259 h 10141"/>
                  <a:gd name="connsiteX754" fmla="*/ 1441 w 10000"/>
                  <a:gd name="connsiteY754" fmla="*/ 4157 h 10141"/>
                  <a:gd name="connsiteX755" fmla="*/ 1417 w 10000"/>
                  <a:gd name="connsiteY755" fmla="*/ 4063 h 10141"/>
                  <a:gd name="connsiteX756" fmla="*/ 1394 w 10000"/>
                  <a:gd name="connsiteY756" fmla="*/ 3961 h 10141"/>
                  <a:gd name="connsiteX757" fmla="*/ 1370 w 10000"/>
                  <a:gd name="connsiteY757" fmla="*/ 3860 h 10141"/>
                  <a:gd name="connsiteX758" fmla="*/ 1334 w 10000"/>
                  <a:gd name="connsiteY758" fmla="*/ 3765 h 10141"/>
                  <a:gd name="connsiteX759" fmla="*/ 1310 w 10000"/>
                  <a:gd name="connsiteY759" fmla="*/ 3664 h 10141"/>
                  <a:gd name="connsiteX760" fmla="*/ 1280 w 10000"/>
                  <a:gd name="connsiteY760" fmla="*/ 3563 h 10141"/>
                  <a:gd name="connsiteX761" fmla="*/ 1256 w 10000"/>
                  <a:gd name="connsiteY761" fmla="*/ 3462 h 10141"/>
                  <a:gd name="connsiteX762" fmla="*/ 1232 w 10000"/>
                  <a:gd name="connsiteY762" fmla="*/ 3379 h 10141"/>
                  <a:gd name="connsiteX763" fmla="*/ 1208 w 10000"/>
                  <a:gd name="connsiteY763" fmla="*/ 3291 h 10141"/>
                  <a:gd name="connsiteX764" fmla="*/ 1172 w 10000"/>
                  <a:gd name="connsiteY764" fmla="*/ 3190 h 10141"/>
                  <a:gd name="connsiteX765" fmla="*/ 1148 w 10000"/>
                  <a:gd name="connsiteY765" fmla="*/ 3095 h 10141"/>
                  <a:gd name="connsiteX766" fmla="*/ 1124 w 10000"/>
                  <a:gd name="connsiteY766" fmla="*/ 2994 h 10141"/>
                  <a:gd name="connsiteX767" fmla="*/ 1100 w 10000"/>
                  <a:gd name="connsiteY767" fmla="*/ 2918 h 10141"/>
                  <a:gd name="connsiteX768" fmla="*/ 1077 w 10000"/>
                  <a:gd name="connsiteY768" fmla="*/ 2817 h 10141"/>
                  <a:gd name="connsiteX769" fmla="*/ 1041 w 10000"/>
                  <a:gd name="connsiteY769" fmla="*/ 2734 h 10141"/>
                  <a:gd name="connsiteX770" fmla="*/ 1029 w 10000"/>
                  <a:gd name="connsiteY770" fmla="*/ 2658 h 10141"/>
                  <a:gd name="connsiteX771" fmla="*/ 1005 w 10000"/>
                  <a:gd name="connsiteY771" fmla="*/ 2582 h 10141"/>
                  <a:gd name="connsiteX772" fmla="*/ 981 w 10000"/>
                  <a:gd name="connsiteY772" fmla="*/ 2507 h 10141"/>
                  <a:gd name="connsiteX773" fmla="*/ 963 w 10000"/>
                  <a:gd name="connsiteY773" fmla="*/ 2424 h 10141"/>
                  <a:gd name="connsiteX774" fmla="*/ 951 w 10000"/>
                  <a:gd name="connsiteY774" fmla="*/ 2348 h 10141"/>
                  <a:gd name="connsiteX775" fmla="*/ 927 w 10000"/>
                  <a:gd name="connsiteY775" fmla="*/ 2285 h 10141"/>
                  <a:gd name="connsiteX776" fmla="*/ 903 w 10000"/>
                  <a:gd name="connsiteY776" fmla="*/ 2209 h 10141"/>
                  <a:gd name="connsiteX777" fmla="*/ 891 w 10000"/>
                  <a:gd name="connsiteY777" fmla="*/ 2146 h 10141"/>
                  <a:gd name="connsiteX778" fmla="*/ 867 w 10000"/>
                  <a:gd name="connsiteY778" fmla="*/ 2089 h 10141"/>
                  <a:gd name="connsiteX779" fmla="*/ 855 w 10000"/>
                  <a:gd name="connsiteY779" fmla="*/ 2026 h 10141"/>
                  <a:gd name="connsiteX780" fmla="*/ 843 w 10000"/>
                  <a:gd name="connsiteY780" fmla="*/ 1963 h 10141"/>
                  <a:gd name="connsiteX781" fmla="*/ 819 w 10000"/>
                  <a:gd name="connsiteY781" fmla="*/ 1899 h 10141"/>
                  <a:gd name="connsiteX782" fmla="*/ 807 w 10000"/>
                  <a:gd name="connsiteY782" fmla="*/ 1849 h 10141"/>
                  <a:gd name="connsiteX783" fmla="*/ 783 w 10000"/>
                  <a:gd name="connsiteY783" fmla="*/ 1811 h 10141"/>
                  <a:gd name="connsiteX784" fmla="*/ 772 w 10000"/>
                  <a:gd name="connsiteY784" fmla="*/ 1767 h 10141"/>
                  <a:gd name="connsiteX785" fmla="*/ 760 w 10000"/>
                  <a:gd name="connsiteY785" fmla="*/ 1729 h 10141"/>
                  <a:gd name="connsiteX786" fmla="*/ 748 w 10000"/>
                  <a:gd name="connsiteY786" fmla="*/ 1691 h 10141"/>
                  <a:gd name="connsiteX787" fmla="*/ 748 w 10000"/>
                  <a:gd name="connsiteY787" fmla="*/ 1653 h 10141"/>
                  <a:gd name="connsiteX788" fmla="*/ 724 w 10000"/>
                  <a:gd name="connsiteY788" fmla="*/ 1589 h 10141"/>
                  <a:gd name="connsiteX789" fmla="*/ 724 w 10000"/>
                  <a:gd name="connsiteY789" fmla="*/ 1551 h 10141"/>
                  <a:gd name="connsiteX790" fmla="*/ 712 w 10000"/>
                  <a:gd name="connsiteY790" fmla="*/ 1526 h 10141"/>
                  <a:gd name="connsiteX791" fmla="*/ 712 w 10000"/>
                  <a:gd name="connsiteY791" fmla="*/ 1514 h 10141"/>
                  <a:gd name="connsiteX792" fmla="*/ 724 w 10000"/>
                  <a:gd name="connsiteY792" fmla="*/ 1514 h 10141"/>
                  <a:gd name="connsiteX793" fmla="*/ 783 w 10000"/>
                  <a:gd name="connsiteY793" fmla="*/ 1501 h 10141"/>
                  <a:gd name="connsiteX794" fmla="*/ 819 w 10000"/>
                  <a:gd name="connsiteY794" fmla="*/ 1488 h 10141"/>
                  <a:gd name="connsiteX795" fmla="*/ 867 w 10000"/>
                  <a:gd name="connsiteY795" fmla="*/ 1488 h 10141"/>
                  <a:gd name="connsiteX796" fmla="*/ 891 w 10000"/>
                  <a:gd name="connsiteY796" fmla="*/ 1476 h 10141"/>
                  <a:gd name="connsiteX797" fmla="*/ 927 w 10000"/>
                  <a:gd name="connsiteY797" fmla="*/ 1476 h 10141"/>
                  <a:gd name="connsiteX798" fmla="*/ 963 w 10000"/>
                  <a:gd name="connsiteY798" fmla="*/ 1476 h 10141"/>
                  <a:gd name="connsiteX799" fmla="*/ 993 w 10000"/>
                  <a:gd name="connsiteY799" fmla="*/ 1476 h 10141"/>
                  <a:gd name="connsiteX800" fmla="*/ 1017 w 10000"/>
                  <a:gd name="connsiteY800" fmla="*/ 1463 h 10141"/>
                  <a:gd name="connsiteX801" fmla="*/ 1053 w 10000"/>
                  <a:gd name="connsiteY801" fmla="*/ 1463 h 10141"/>
                  <a:gd name="connsiteX802" fmla="*/ 1100 w 10000"/>
                  <a:gd name="connsiteY802" fmla="*/ 1457 h 10141"/>
                  <a:gd name="connsiteX803" fmla="*/ 1136 w 10000"/>
                  <a:gd name="connsiteY803" fmla="*/ 1457 h 10141"/>
                  <a:gd name="connsiteX804" fmla="*/ 1172 w 10000"/>
                  <a:gd name="connsiteY804" fmla="*/ 1444 h 10141"/>
                  <a:gd name="connsiteX805" fmla="*/ 1220 w 10000"/>
                  <a:gd name="connsiteY805" fmla="*/ 1444 h 10141"/>
                  <a:gd name="connsiteX806" fmla="*/ 1268 w 10000"/>
                  <a:gd name="connsiteY806" fmla="*/ 1431 h 10141"/>
                  <a:gd name="connsiteX807" fmla="*/ 1310 w 10000"/>
                  <a:gd name="connsiteY807" fmla="*/ 1431 h 10141"/>
                  <a:gd name="connsiteX808" fmla="*/ 1358 w 10000"/>
                  <a:gd name="connsiteY808" fmla="*/ 1419 h 10141"/>
                  <a:gd name="connsiteX809" fmla="*/ 1406 w 10000"/>
                  <a:gd name="connsiteY809" fmla="*/ 1419 h 10141"/>
                  <a:gd name="connsiteX810" fmla="*/ 1465 w 10000"/>
                  <a:gd name="connsiteY810" fmla="*/ 1406 h 10141"/>
                  <a:gd name="connsiteX811" fmla="*/ 1513 w 10000"/>
                  <a:gd name="connsiteY811" fmla="*/ 1406 h 10141"/>
                  <a:gd name="connsiteX812" fmla="*/ 1561 w 10000"/>
                  <a:gd name="connsiteY812" fmla="*/ 1393 h 10141"/>
                  <a:gd name="connsiteX813" fmla="*/ 1615 w 10000"/>
                  <a:gd name="connsiteY813" fmla="*/ 1393 h 10141"/>
                  <a:gd name="connsiteX814" fmla="*/ 1675 w 10000"/>
                  <a:gd name="connsiteY814" fmla="*/ 1381 h 10141"/>
                  <a:gd name="connsiteX815" fmla="*/ 1746 w 10000"/>
                  <a:gd name="connsiteY815" fmla="*/ 1381 h 10141"/>
                  <a:gd name="connsiteX816" fmla="*/ 1794 w 10000"/>
                  <a:gd name="connsiteY816" fmla="*/ 1368 h 10141"/>
                  <a:gd name="connsiteX817" fmla="*/ 1854 w 10000"/>
                  <a:gd name="connsiteY817" fmla="*/ 1355 h 10141"/>
                  <a:gd name="connsiteX818" fmla="*/ 1914 w 10000"/>
                  <a:gd name="connsiteY818" fmla="*/ 1343 h 10141"/>
                  <a:gd name="connsiteX819" fmla="*/ 1980 w 10000"/>
                  <a:gd name="connsiteY819" fmla="*/ 1343 h 10141"/>
                  <a:gd name="connsiteX820" fmla="*/ 2039 w 10000"/>
                  <a:gd name="connsiteY820" fmla="*/ 1330 h 10141"/>
                  <a:gd name="connsiteX821" fmla="*/ 2111 w 10000"/>
                  <a:gd name="connsiteY821" fmla="*/ 1317 h 10141"/>
                  <a:gd name="connsiteX822" fmla="*/ 2171 w 10000"/>
                  <a:gd name="connsiteY822" fmla="*/ 1317 h 10141"/>
                  <a:gd name="connsiteX823" fmla="*/ 2243 w 10000"/>
                  <a:gd name="connsiteY823" fmla="*/ 1305 h 10141"/>
                  <a:gd name="connsiteX824" fmla="*/ 2297 w 10000"/>
                  <a:gd name="connsiteY824" fmla="*/ 1292 h 10141"/>
                  <a:gd name="connsiteX825" fmla="*/ 2368 w 10000"/>
                  <a:gd name="connsiteY825" fmla="*/ 1292 h 10141"/>
                  <a:gd name="connsiteX826" fmla="*/ 2440 w 10000"/>
                  <a:gd name="connsiteY826" fmla="*/ 1280 h 10141"/>
                  <a:gd name="connsiteX827" fmla="*/ 2512 w 10000"/>
                  <a:gd name="connsiteY827" fmla="*/ 1267 h 10141"/>
                  <a:gd name="connsiteX828" fmla="*/ 2578 w 10000"/>
                  <a:gd name="connsiteY828" fmla="*/ 1254 h 10141"/>
                  <a:gd name="connsiteX829" fmla="*/ 2661 w 10000"/>
                  <a:gd name="connsiteY829" fmla="*/ 1242 h 10141"/>
                  <a:gd name="connsiteX830" fmla="*/ 2733 w 10000"/>
                  <a:gd name="connsiteY830" fmla="*/ 1229 h 10141"/>
                  <a:gd name="connsiteX831" fmla="*/ 2805 w 10000"/>
                  <a:gd name="connsiteY831" fmla="*/ 1229 h 10141"/>
                  <a:gd name="connsiteX832" fmla="*/ 2877 w 10000"/>
                  <a:gd name="connsiteY832" fmla="*/ 1216 h 10141"/>
                  <a:gd name="connsiteX833" fmla="*/ 2955 w 10000"/>
                  <a:gd name="connsiteY833" fmla="*/ 1204 h 10141"/>
                  <a:gd name="connsiteX834" fmla="*/ 3026 w 10000"/>
                  <a:gd name="connsiteY834" fmla="*/ 1191 h 10141"/>
                  <a:gd name="connsiteX835" fmla="*/ 3098 w 10000"/>
                  <a:gd name="connsiteY835" fmla="*/ 1178 h 10141"/>
                  <a:gd name="connsiteX836" fmla="*/ 3182 w 10000"/>
                  <a:gd name="connsiteY836" fmla="*/ 1166 h 10141"/>
                  <a:gd name="connsiteX837" fmla="*/ 3248 w 10000"/>
                  <a:gd name="connsiteY837" fmla="*/ 1166 h 10141"/>
                  <a:gd name="connsiteX838" fmla="*/ 3331 w 10000"/>
                  <a:gd name="connsiteY838" fmla="*/ 1153 h 10141"/>
                  <a:gd name="connsiteX839" fmla="*/ 3415 w 10000"/>
                  <a:gd name="connsiteY839" fmla="*/ 1140 h 10141"/>
                  <a:gd name="connsiteX840" fmla="*/ 3487 w 10000"/>
                  <a:gd name="connsiteY840" fmla="*/ 1134 h 10141"/>
                  <a:gd name="connsiteX841" fmla="*/ 3565 w 10000"/>
                  <a:gd name="connsiteY841" fmla="*/ 1134 h 10141"/>
                  <a:gd name="connsiteX842" fmla="*/ 3648 w 10000"/>
                  <a:gd name="connsiteY842" fmla="*/ 1109 h 10141"/>
                  <a:gd name="connsiteX843" fmla="*/ 3732 w 10000"/>
                  <a:gd name="connsiteY843" fmla="*/ 1109 h 10141"/>
                  <a:gd name="connsiteX844" fmla="*/ 3816 w 10000"/>
                  <a:gd name="connsiteY844" fmla="*/ 1096 h 10141"/>
                  <a:gd name="connsiteX845" fmla="*/ 3882 w 10000"/>
                  <a:gd name="connsiteY845" fmla="*/ 1083 h 10141"/>
                  <a:gd name="connsiteX846" fmla="*/ 3965 w 10000"/>
                  <a:gd name="connsiteY846" fmla="*/ 1071 h 10141"/>
                  <a:gd name="connsiteX847" fmla="*/ 4049 w 10000"/>
                  <a:gd name="connsiteY847" fmla="*/ 1071 h 10141"/>
                  <a:gd name="connsiteX848" fmla="*/ 4133 w 10000"/>
                  <a:gd name="connsiteY848" fmla="*/ 1045 h 10141"/>
                  <a:gd name="connsiteX849" fmla="*/ 4211 w 10000"/>
                  <a:gd name="connsiteY849" fmla="*/ 1045 h 10141"/>
                  <a:gd name="connsiteX850" fmla="*/ 4282 w 10000"/>
                  <a:gd name="connsiteY850" fmla="*/ 1020 h 10141"/>
                  <a:gd name="connsiteX851" fmla="*/ 4366 w 10000"/>
                  <a:gd name="connsiteY851" fmla="*/ 1020 h 10141"/>
                  <a:gd name="connsiteX852" fmla="*/ 4450 w 10000"/>
                  <a:gd name="connsiteY852" fmla="*/ 1008 h 10141"/>
                  <a:gd name="connsiteX853" fmla="*/ 4528 w 10000"/>
                  <a:gd name="connsiteY853" fmla="*/ 995 h 10141"/>
                  <a:gd name="connsiteX854" fmla="*/ 4611 w 10000"/>
                  <a:gd name="connsiteY854" fmla="*/ 982 h 10141"/>
                  <a:gd name="connsiteX855" fmla="*/ 4695 w 10000"/>
                  <a:gd name="connsiteY855" fmla="*/ 982 h 10141"/>
                  <a:gd name="connsiteX856" fmla="*/ 4767 w 10000"/>
                  <a:gd name="connsiteY856" fmla="*/ 957 h 10141"/>
                  <a:gd name="connsiteX857" fmla="*/ 4856 w 10000"/>
                  <a:gd name="connsiteY857" fmla="*/ 957 h 10141"/>
                  <a:gd name="connsiteX858" fmla="*/ 4928 w 10000"/>
                  <a:gd name="connsiteY858" fmla="*/ 944 h 10141"/>
                  <a:gd name="connsiteX859" fmla="*/ 5012 w 10000"/>
                  <a:gd name="connsiteY859" fmla="*/ 932 h 10141"/>
                  <a:gd name="connsiteX860" fmla="*/ 5084 w 10000"/>
                  <a:gd name="connsiteY860" fmla="*/ 919 h 10141"/>
                  <a:gd name="connsiteX861" fmla="*/ 5173 w 10000"/>
                  <a:gd name="connsiteY861" fmla="*/ 919 h 10141"/>
                  <a:gd name="connsiteX862" fmla="*/ 5245 w 10000"/>
                  <a:gd name="connsiteY862" fmla="*/ 906 h 10141"/>
                  <a:gd name="connsiteX863" fmla="*/ 5329 w 10000"/>
                  <a:gd name="connsiteY863" fmla="*/ 906 h 10141"/>
                  <a:gd name="connsiteX864" fmla="*/ 5413 w 10000"/>
                  <a:gd name="connsiteY864" fmla="*/ 894 h 10141"/>
                  <a:gd name="connsiteX865" fmla="*/ 5478 w 10000"/>
                  <a:gd name="connsiteY865" fmla="*/ 881 h 10141"/>
                  <a:gd name="connsiteX866" fmla="*/ 5562 w 10000"/>
                  <a:gd name="connsiteY866" fmla="*/ 868 h 10141"/>
                  <a:gd name="connsiteX867" fmla="*/ 5646 w 10000"/>
                  <a:gd name="connsiteY867" fmla="*/ 868 h 10141"/>
                  <a:gd name="connsiteX868" fmla="*/ 5718 w 10000"/>
                  <a:gd name="connsiteY868" fmla="*/ 843 h 10141"/>
                  <a:gd name="connsiteX869" fmla="*/ 5795 w 10000"/>
                  <a:gd name="connsiteY869" fmla="*/ 843 h 10141"/>
                  <a:gd name="connsiteX870" fmla="*/ 5867 w 10000"/>
                  <a:gd name="connsiteY870" fmla="*/ 830 h 10141"/>
                  <a:gd name="connsiteX871" fmla="*/ 5951 w 10000"/>
                  <a:gd name="connsiteY871" fmla="*/ 830 h 10141"/>
                  <a:gd name="connsiteX872" fmla="*/ 6023 w 10000"/>
                  <a:gd name="connsiteY872" fmla="*/ 818 h 10141"/>
                  <a:gd name="connsiteX873" fmla="*/ 6089 w 10000"/>
                  <a:gd name="connsiteY873" fmla="*/ 818 h 10141"/>
                  <a:gd name="connsiteX874" fmla="*/ 6172 w 10000"/>
                  <a:gd name="connsiteY874" fmla="*/ 805 h 10141"/>
                  <a:gd name="connsiteX875" fmla="*/ 6244 w 10000"/>
                  <a:gd name="connsiteY875" fmla="*/ 805 h 10141"/>
                  <a:gd name="connsiteX876" fmla="*/ 6316 w 10000"/>
                  <a:gd name="connsiteY876" fmla="*/ 799 h 10141"/>
                  <a:gd name="connsiteX877" fmla="*/ 6388 w 10000"/>
                  <a:gd name="connsiteY877" fmla="*/ 799 h 10141"/>
                  <a:gd name="connsiteX878" fmla="*/ 6453 w 10000"/>
                  <a:gd name="connsiteY878" fmla="*/ 786 h 10141"/>
                  <a:gd name="connsiteX879" fmla="*/ 6525 w 10000"/>
                  <a:gd name="connsiteY879" fmla="*/ 786 h 10141"/>
                  <a:gd name="connsiteX880" fmla="*/ 6585 w 10000"/>
                  <a:gd name="connsiteY880" fmla="*/ 774 h 10141"/>
                  <a:gd name="connsiteX881" fmla="*/ 6645 w 10000"/>
                  <a:gd name="connsiteY881" fmla="*/ 774 h 10141"/>
                  <a:gd name="connsiteX882" fmla="*/ 6711 w 10000"/>
                  <a:gd name="connsiteY882" fmla="*/ 761 h 10141"/>
                  <a:gd name="connsiteX883" fmla="*/ 6770 w 10000"/>
                  <a:gd name="connsiteY883" fmla="*/ 761 h 10141"/>
                  <a:gd name="connsiteX884" fmla="*/ 6830 w 10000"/>
                  <a:gd name="connsiteY884" fmla="*/ 761 h 10141"/>
                  <a:gd name="connsiteX885" fmla="*/ 6890 w 10000"/>
                  <a:gd name="connsiteY885" fmla="*/ 748 h 10141"/>
                  <a:gd name="connsiteX886" fmla="*/ 6938 w 10000"/>
                  <a:gd name="connsiteY886" fmla="*/ 748 h 10141"/>
                  <a:gd name="connsiteX887" fmla="*/ 7010 w 10000"/>
                  <a:gd name="connsiteY887" fmla="*/ 748 h 10141"/>
                  <a:gd name="connsiteX888" fmla="*/ 7051 w 10000"/>
                  <a:gd name="connsiteY888" fmla="*/ 736 h 10141"/>
                  <a:gd name="connsiteX889" fmla="*/ 7111 w 10000"/>
                  <a:gd name="connsiteY889" fmla="*/ 736 h 10141"/>
                  <a:gd name="connsiteX890" fmla="*/ 7159 w 10000"/>
                  <a:gd name="connsiteY890" fmla="*/ 736 h 10141"/>
                  <a:gd name="connsiteX891" fmla="*/ 7207 w 10000"/>
                  <a:gd name="connsiteY891" fmla="*/ 736 h 10141"/>
                  <a:gd name="connsiteX892" fmla="*/ 7255 w 10000"/>
                  <a:gd name="connsiteY892" fmla="*/ 723 h 10141"/>
                  <a:gd name="connsiteX893" fmla="*/ 7303 w 10000"/>
                  <a:gd name="connsiteY893" fmla="*/ 723 h 10141"/>
                  <a:gd name="connsiteX894" fmla="*/ 7344 w 10000"/>
                  <a:gd name="connsiteY894" fmla="*/ 723 h 10141"/>
                  <a:gd name="connsiteX895" fmla="*/ 7392 w 10000"/>
                  <a:gd name="connsiteY895" fmla="*/ 723 h 10141"/>
                  <a:gd name="connsiteX896" fmla="*/ 7416 w 10000"/>
                  <a:gd name="connsiteY896" fmla="*/ 710 h 10141"/>
                  <a:gd name="connsiteX897" fmla="*/ 7452 w 10000"/>
                  <a:gd name="connsiteY897" fmla="*/ 710 h 10141"/>
                  <a:gd name="connsiteX898" fmla="*/ 7500 w 10000"/>
                  <a:gd name="connsiteY898" fmla="*/ 698 h 10141"/>
                  <a:gd name="connsiteX899" fmla="*/ 7536 w 10000"/>
                  <a:gd name="connsiteY899" fmla="*/ 698 h 10141"/>
                  <a:gd name="connsiteX900" fmla="*/ 7596 w 10000"/>
                  <a:gd name="connsiteY900" fmla="*/ 698 h 10141"/>
                  <a:gd name="connsiteX901" fmla="*/ 7644 w 10000"/>
                  <a:gd name="connsiteY901" fmla="*/ 698 h 10141"/>
                  <a:gd name="connsiteX902" fmla="*/ 7673 w 10000"/>
                  <a:gd name="connsiteY902" fmla="*/ 698 h 10141"/>
                  <a:gd name="connsiteX903" fmla="*/ 7697 w 10000"/>
                  <a:gd name="connsiteY903" fmla="*/ 698 h 10141"/>
                  <a:gd name="connsiteX904" fmla="*/ 7721 w 10000"/>
                  <a:gd name="connsiteY904" fmla="*/ 698 h 10141"/>
                  <a:gd name="connsiteX905" fmla="*/ 7733 w 10000"/>
                  <a:gd name="connsiteY905" fmla="*/ 698 h 10141"/>
                  <a:gd name="connsiteX906" fmla="*/ 7738 w 10000"/>
                  <a:gd name="connsiteY906" fmla="*/ 719 h 10141"/>
                  <a:gd name="connsiteX0" fmla="*/ 7738 w 10000"/>
                  <a:gd name="connsiteY0" fmla="*/ 719 h 10141"/>
                  <a:gd name="connsiteX1" fmla="*/ 8122 w 10000"/>
                  <a:gd name="connsiteY1" fmla="*/ 141 h 10141"/>
                  <a:gd name="connsiteX2" fmla="*/ 8110 w 10000"/>
                  <a:gd name="connsiteY2" fmla="*/ 141 h 10141"/>
                  <a:gd name="connsiteX3" fmla="*/ 8062 w 10000"/>
                  <a:gd name="connsiteY3" fmla="*/ 141 h 10141"/>
                  <a:gd name="connsiteX4" fmla="*/ 8014 w 10000"/>
                  <a:gd name="connsiteY4" fmla="*/ 147 h 10141"/>
                  <a:gd name="connsiteX5" fmla="*/ 7978 w 10000"/>
                  <a:gd name="connsiteY5" fmla="*/ 147 h 10141"/>
                  <a:gd name="connsiteX6" fmla="*/ 7949 w 10000"/>
                  <a:gd name="connsiteY6" fmla="*/ 147 h 10141"/>
                  <a:gd name="connsiteX7" fmla="*/ 7913 w 10000"/>
                  <a:gd name="connsiteY7" fmla="*/ 147 h 10141"/>
                  <a:gd name="connsiteX8" fmla="*/ 7889 w 10000"/>
                  <a:gd name="connsiteY8" fmla="*/ 160 h 10141"/>
                  <a:gd name="connsiteX9" fmla="*/ 7841 w 10000"/>
                  <a:gd name="connsiteY9" fmla="*/ 160 h 10141"/>
                  <a:gd name="connsiteX10" fmla="*/ 7793 w 10000"/>
                  <a:gd name="connsiteY10" fmla="*/ 173 h 10141"/>
                  <a:gd name="connsiteX11" fmla="*/ 7745 w 10000"/>
                  <a:gd name="connsiteY11" fmla="*/ 173 h 10141"/>
                  <a:gd name="connsiteX12" fmla="*/ 7697 w 10000"/>
                  <a:gd name="connsiteY12" fmla="*/ 185 h 10141"/>
                  <a:gd name="connsiteX13" fmla="*/ 7656 w 10000"/>
                  <a:gd name="connsiteY13" fmla="*/ 185 h 10141"/>
                  <a:gd name="connsiteX14" fmla="*/ 7596 w 10000"/>
                  <a:gd name="connsiteY14" fmla="*/ 185 h 10141"/>
                  <a:gd name="connsiteX15" fmla="*/ 7536 w 10000"/>
                  <a:gd name="connsiteY15" fmla="*/ 198 h 10141"/>
                  <a:gd name="connsiteX16" fmla="*/ 7476 w 10000"/>
                  <a:gd name="connsiteY16" fmla="*/ 198 h 10141"/>
                  <a:gd name="connsiteX17" fmla="*/ 7404 w 10000"/>
                  <a:gd name="connsiteY17" fmla="*/ 198 h 10141"/>
                  <a:gd name="connsiteX18" fmla="*/ 7344 w 10000"/>
                  <a:gd name="connsiteY18" fmla="*/ 211 h 10141"/>
                  <a:gd name="connsiteX19" fmla="*/ 7291 w 10000"/>
                  <a:gd name="connsiteY19" fmla="*/ 211 h 10141"/>
                  <a:gd name="connsiteX20" fmla="*/ 7231 w 10000"/>
                  <a:gd name="connsiteY20" fmla="*/ 223 h 10141"/>
                  <a:gd name="connsiteX21" fmla="*/ 7147 w 10000"/>
                  <a:gd name="connsiteY21" fmla="*/ 223 h 10141"/>
                  <a:gd name="connsiteX22" fmla="*/ 7075 w 10000"/>
                  <a:gd name="connsiteY22" fmla="*/ 236 h 10141"/>
                  <a:gd name="connsiteX23" fmla="*/ 7010 w 10000"/>
                  <a:gd name="connsiteY23" fmla="*/ 236 h 10141"/>
                  <a:gd name="connsiteX24" fmla="*/ 6926 w 10000"/>
                  <a:gd name="connsiteY24" fmla="*/ 249 h 10141"/>
                  <a:gd name="connsiteX25" fmla="*/ 6854 w 10000"/>
                  <a:gd name="connsiteY25" fmla="*/ 261 h 10141"/>
                  <a:gd name="connsiteX26" fmla="*/ 6770 w 10000"/>
                  <a:gd name="connsiteY26" fmla="*/ 274 h 10141"/>
                  <a:gd name="connsiteX27" fmla="*/ 6705 w 10000"/>
                  <a:gd name="connsiteY27" fmla="*/ 274 h 10141"/>
                  <a:gd name="connsiteX28" fmla="*/ 6621 w 10000"/>
                  <a:gd name="connsiteY28" fmla="*/ 286 h 10141"/>
                  <a:gd name="connsiteX29" fmla="*/ 6537 w 10000"/>
                  <a:gd name="connsiteY29" fmla="*/ 286 h 10141"/>
                  <a:gd name="connsiteX30" fmla="*/ 6453 w 10000"/>
                  <a:gd name="connsiteY30" fmla="*/ 299 h 10141"/>
                  <a:gd name="connsiteX31" fmla="*/ 6364 w 10000"/>
                  <a:gd name="connsiteY31" fmla="*/ 312 h 10141"/>
                  <a:gd name="connsiteX32" fmla="*/ 6280 w 10000"/>
                  <a:gd name="connsiteY32" fmla="*/ 324 h 10141"/>
                  <a:gd name="connsiteX33" fmla="*/ 6184 w 10000"/>
                  <a:gd name="connsiteY33" fmla="*/ 337 h 10141"/>
                  <a:gd name="connsiteX34" fmla="*/ 6100 w 10000"/>
                  <a:gd name="connsiteY34" fmla="*/ 350 h 10141"/>
                  <a:gd name="connsiteX35" fmla="*/ 6011 w 10000"/>
                  <a:gd name="connsiteY35" fmla="*/ 350 h 10141"/>
                  <a:gd name="connsiteX36" fmla="*/ 5927 w 10000"/>
                  <a:gd name="connsiteY36" fmla="*/ 362 h 10141"/>
                  <a:gd name="connsiteX37" fmla="*/ 5831 w 10000"/>
                  <a:gd name="connsiteY37" fmla="*/ 375 h 10141"/>
                  <a:gd name="connsiteX38" fmla="*/ 5742 w 10000"/>
                  <a:gd name="connsiteY38" fmla="*/ 388 h 10141"/>
                  <a:gd name="connsiteX39" fmla="*/ 5658 w 10000"/>
                  <a:gd name="connsiteY39" fmla="*/ 388 h 10141"/>
                  <a:gd name="connsiteX40" fmla="*/ 5562 w 10000"/>
                  <a:gd name="connsiteY40" fmla="*/ 400 h 10141"/>
                  <a:gd name="connsiteX41" fmla="*/ 5467 w 10000"/>
                  <a:gd name="connsiteY41" fmla="*/ 413 h 10141"/>
                  <a:gd name="connsiteX42" fmla="*/ 5377 w 10000"/>
                  <a:gd name="connsiteY42" fmla="*/ 426 h 10141"/>
                  <a:gd name="connsiteX43" fmla="*/ 5281 w 10000"/>
                  <a:gd name="connsiteY43" fmla="*/ 426 h 10141"/>
                  <a:gd name="connsiteX44" fmla="*/ 5185 w 10000"/>
                  <a:gd name="connsiteY44" fmla="*/ 451 h 10141"/>
                  <a:gd name="connsiteX45" fmla="*/ 5096 w 10000"/>
                  <a:gd name="connsiteY45" fmla="*/ 464 h 10141"/>
                  <a:gd name="connsiteX46" fmla="*/ 5000 w 10000"/>
                  <a:gd name="connsiteY46" fmla="*/ 470 h 10141"/>
                  <a:gd name="connsiteX47" fmla="*/ 4904 w 10000"/>
                  <a:gd name="connsiteY47" fmla="*/ 470 h 10141"/>
                  <a:gd name="connsiteX48" fmla="*/ 4809 w 10000"/>
                  <a:gd name="connsiteY48" fmla="*/ 483 h 10141"/>
                  <a:gd name="connsiteX49" fmla="*/ 4719 w 10000"/>
                  <a:gd name="connsiteY49" fmla="*/ 495 h 10141"/>
                  <a:gd name="connsiteX50" fmla="*/ 4623 w 10000"/>
                  <a:gd name="connsiteY50" fmla="*/ 508 h 10141"/>
                  <a:gd name="connsiteX51" fmla="*/ 4528 w 10000"/>
                  <a:gd name="connsiteY51" fmla="*/ 521 h 10141"/>
                  <a:gd name="connsiteX52" fmla="*/ 4438 w 10000"/>
                  <a:gd name="connsiteY52" fmla="*/ 533 h 10141"/>
                  <a:gd name="connsiteX53" fmla="*/ 4354 w 10000"/>
                  <a:gd name="connsiteY53" fmla="*/ 546 h 10141"/>
                  <a:gd name="connsiteX54" fmla="*/ 4258 w 10000"/>
                  <a:gd name="connsiteY54" fmla="*/ 558 h 10141"/>
                  <a:gd name="connsiteX55" fmla="*/ 4163 w 10000"/>
                  <a:gd name="connsiteY55" fmla="*/ 571 h 10141"/>
                  <a:gd name="connsiteX56" fmla="*/ 4073 w 10000"/>
                  <a:gd name="connsiteY56" fmla="*/ 584 h 10141"/>
                  <a:gd name="connsiteX57" fmla="*/ 3977 w 10000"/>
                  <a:gd name="connsiteY57" fmla="*/ 596 h 10141"/>
                  <a:gd name="connsiteX58" fmla="*/ 3882 w 10000"/>
                  <a:gd name="connsiteY58" fmla="*/ 609 h 10141"/>
                  <a:gd name="connsiteX59" fmla="*/ 3804 w 10000"/>
                  <a:gd name="connsiteY59" fmla="*/ 622 h 10141"/>
                  <a:gd name="connsiteX60" fmla="*/ 3720 w 10000"/>
                  <a:gd name="connsiteY60" fmla="*/ 634 h 10141"/>
                  <a:gd name="connsiteX61" fmla="*/ 3624 w 10000"/>
                  <a:gd name="connsiteY61" fmla="*/ 647 h 10141"/>
                  <a:gd name="connsiteX62" fmla="*/ 3541 w 10000"/>
                  <a:gd name="connsiteY62" fmla="*/ 660 h 10141"/>
                  <a:gd name="connsiteX63" fmla="*/ 3463 w 10000"/>
                  <a:gd name="connsiteY63" fmla="*/ 672 h 10141"/>
                  <a:gd name="connsiteX64" fmla="*/ 3367 w 10000"/>
                  <a:gd name="connsiteY64" fmla="*/ 685 h 10141"/>
                  <a:gd name="connsiteX65" fmla="*/ 3283 w 10000"/>
                  <a:gd name="connsiteY65" fmla="*/ 685 h 10141"/>
                  <a:gd name="connsiteX66" fmla="*/ 3194 w 10000"/>
                  <a:gd name="connsiteY66" fmla="*/ 698 h 10141"/>
                  <a:gd name="connsiteX67" fmla="*/ 3110 w 10000"/>
                  <a:gd name="connsiteY67" fmla="*/ 723 h 10141"/>
                  <a:gd name="connsiteX68" fmla="*/ 3014 w 10000"/>
                  <a:gd name="connsiteY68" fmla="*/ 736 h 10141"/>
                  <a:gd name="connsiteX69" fmla="*/ 2931 w 10000"/>
                  <a:gd name="connsiteY69" fmla="*/ 736 h 10141"/>
                  <a:gd name="connsiteX70" fmla="*/ 2853 w 10000"/>
                  <a:gd name="connsiteY70" fmla="*/ 748 h 10141"/>
                  <a:gd name="connsiteX71" fmla="*/ 2757 w 10000"/>
                  <a:gd name="connsiteY71" fmla="*/ 761 h 10141"/>
                  <a:gd name="connsiteX72" fmla="*/ 2673 w 10000"/>
                  <a:gd name="connsiteY72" fmla="*/ 774 h 10141"/>
                  <a:gd name="connsiteX73" fmla="*/ 2590 w 10000"/>
                  <a:gd name="connsiteY73" fmla="*/ 786 h 10141"/>
                  <a:gd name="connsiteX74" fmla="*/ 2512 w 10000"/>
                  <a:gd name="connsiteY74" fmla="*/ 799 h 10141"/>
                  <a:gd name="connsiteX75" fmla="*/ 2428 w 10000"/>
                  <a:gd name="connsiteY75" fmla="*/ 805 h 10141"/>
                  <a:gd name="connsiteX76" fmla="*/ 2344 w 10000"/>
                  <a:gd name="connsiteY76" fmla="*/ 818 h 10141"/>
                  <a:gd name="connsiteX77" fmla="*/ 2261 w 10000"/>
                  <a:gd name="connsiteY77" fmla="*/ 830 h 10141"/>
                  <a:gd name="connsiteX78" fmla="*/ 2183 w 10000"/>
                  <a:gd name="connsiteY78" fmla="*/ 843 h 10141"/>
                  <a:gd name="connsiteX79" fmla="*/ 2099 w 10000"/>
                  <a:gd name="connsiteY79" fmla="*/ 843 h 10141"/>
                  <a:gd name="connsiteX80" fmla="*/ 2028 w 10000"/>
                  <a:gd name="connsiteY80" fmla="*/ 868 h 10141"/>
                  <a:gd name="connsiteX81" fmla="*/ 1944 w 10000"/>
                  <a:gd name="connsiteY81" fmla="*/ 881 h 10141"/>
                  <a:gd name="connsiteX82" fmla="*/ 1866 w 10000"/>
                  <a:gd name="connsiteY82" fmla="*/ 894 h 10141"/>
                  <a:gd name="connsiteX83" fmla="*/ 1794 w 10000"/>
                  <a:gd name="connsiteY83" fmla="*/ 894 h 10141"/>
                  <a:gd name="connsiteX84" fmla="*/ 1722 w 10000"/>
                  <a:gd name="connsiteY84" fmla="*/ 919 h 10141"/>
                  <a:gd name="connsiteX85" fmla="*/ 1639 w 10000"/>
                  <a:gd name="connsiteY85" fmla="*/ 919 h 10141"/>
                  <a:gd name="connsiteX86" fmla="*/ 1573 w 10000"/>
                  <a:gd name="connsiteY86" fmla="*/ 932 h 10141"/>
                  <a:gd name="connsiteX87" fmla="*/ 1501 w 10000"/>
                  <a:gd name="connsiteY87" fmla="*/ 944 h 10141"/>
                  <a:gd name="connsiteX88" fmla="*/ 1429 w 10000"/>
                  <a:gd name="connsiteY88" fmla="*/ 957 h 10141"/>
                  <a:gd name="connsiteX89" fmla="*/ 1358 w 10000"/>
                  <a:gd name="connsiteY89" fmla="*/ 957 h 10141"/>
                  <a:gd name="connsiteX90" fmla="*/ 1292 w 10000"/>
                  <a:gd name="connsiteY90" fmla="*/ 982 h 10141"/>
                  <a:gd name="connsiteX91" fmla="*/ 1232 w 10000"/>
                  <a:gd name="connsiteY91" fmla="*/ 995 h 10141"/>
                  <a:gd name="connsiteX92" fmla="*/ 1160 w 10000"/>
                  <a:gd name="connsiteY92" fmla="*/ 1008 h 10141"/>
                  <a:gd name="connsiteX93" fmla="*/ 1089 w 10000"/>
                  <a:gd name="connsiteY93" fmla="*/ 1008 h 10141"/>
                  <a:gd name="connsiteX94" fmla="*/ 1029 w 10000"/>
                  <a:gd name="connsiteY94" fmla="*/ 1020 h 10141"/>
                  <a:gd name="connsiteX95" fmla="*/ 963 w 10000"/>
                  <a:gd name="connsiteY95" fmla="*/ 1020 h 10141"/>
                  <a:gd name="connsiteX96" fmla="*/ 903 w 10000"/>
                  <a:gd name="connsiteY96" fmla="*/ 1033 h 10141"/>
                  <a:gd name="connsiteX97" fmla="*/ 843 w 10000"/>
                  <a:gd name="connsiteY97" fmla="*/ 1033 h 10141"/>
                  <a:gd name="connsiteX98" fmla="*/ 783 w 10000"/>
                  <a:gd name="connsiteY98" fmla="*/ 1045 h 10141"/>
                  <a:gd name="connsiteX99" fmla="*/ 736 w 10000"/>
                  <a:gd name="connsiteY99" fmla="*/ 1058 h 10141"/>
                  <a:gd name="connsiteX100" fmla="*/ 688 w 10000"/>
                  <a:gd name="connsiteY100" fmla="*/ 1071 h 10141"/>
                  <a:gd name="connsiteX101" fmla="*/ 634 w 10000"/>
                  <a:gd name="connsiteY101" fmla="*/ 1071 h 10141"/>
                  <a:gd name="connsiteX102" fmla="*/ 574 w 10000"/>
                  <a:gd name="connsiteY102" fmla="*/ 1083 h 10141"/>
                  <a:gd name="connsiteX103" fmla="*/ 526 w 10000"/>
                  <a:gd name="connsiteY103" fmla="*/ 1083 h 10141"/>
                  <a:gd name="connsiteX104" fmla="*/ 478 w 10000"/>
                  <a:gd name="connsiteY104" fmla="*/ 1096 h 10141"/>
                  <a:gd name="connsiteX105" fmla="*/ 431 w 10000"/>
                  <a:gd name="connsiteY105" fmla="*/ 1096 h 10141"/>
                  <a:gd name="connsiteX106" fmla="*/ 383 w 10000"/>
                  <a:gd name="connsiteY106" fmla="*/ 1109 h 10141"/>
                  <a:gd name="connsiteX107" fmla="*/ 347 w 10000"/>
                  <a:gd name="connsiteY107" fmla="*/ 1109 h 10141"/>
                  <a:gd name="connsiteX108" fmla="*/ 317 w 10000"/>
                  <a:gd name="connsiteY108" fmla="*/ 1121 h 10141"/>
                  <a:gd name="connsiteX109" fmla="*/ 281 w 10000"/>
                  <a:gd name="connsiteY109" fmla="*/ 1121 h 10141"/>
                  <a:gd name="connsiteX110" fmla="*/ 233 w 10000"/>
                  <a:gd name="connsiteY110" fmla="*/ 1134 h 10141"/>
                  <a:gd name="connsiteX111" fmla="*/ 209 w 10000"/>
                  <a:gd name="connsiteY111" fmla="*/ 1134 h 10141"/>
                  <a:gd name="connsiteX112" fmla="*/ 173 w 10000"/>
                  <a:gd name="connsiteY112" fmla="*/ 1134 h 10141"/>
                  <a:gd name="connsiteX113" fmla="*/ 114 w 10000"/>
                  <a:gd name="connsiteY113" fmla="*/ 1140 h 10141"/>
                  <a:gd name="connsiteX114" fmla="*/ 78 w 10000"/>
                  <a:gd name="connsiteY114" fmla="*/ 1153 h 10141"/>
                  <a:gd name="connsiteX115" fmla="*/ 42 w 10000"/>
                  <a:gd name="connsiteY115" fmla="*/ 1153 h 10141"/>
                  <a:gd name="connsiteX116" fmla="*/ 24 w 10000"/>
                  <a:gd name="connsiteY116" fmla="*/ 1166 h 10141"/>
                  <a:gd name="connsiteX117" fmla="*/ 0 w 10000"/>
                  <a:gd name="connsiteY117" fmla="*/ 1166 h 10141"/>
                  <a:gd name="connsiteX118" fmla="*/ 0 w 10000"/>
                  <a:gd name="connsiteY118" fmla="*/ 1166 h 10141"/>
                  <a:gd name="connsiteX119" fmla="*/ 0 w 10000"/>
                  <a:gd name="connsiteY119" fmla="*/ 1178 h 10141"/>
                  <a:gd name="connsiteX120" fmla="*/ 12 w 10000"/>
                  <a:gd name="connsiteY120" fmla="*/ 1204 h 10141"/>
                  <a:gd name="connsiteX121" fmla="*/ 12 w 10000"/>
                  <a:gd name="connsiteY121" fmla="*/ 1229 h 10141"/>
                  <a:gd name="connsiteX122" fmla="*/ 24 w 10000"/>
                  <a:gd name="connsiteY122" fmla="*/ 1254 h 10141"/>
                  <a:gd name="connsiteX123" fmla="*/ 30 w 10000"/>
                  <a:gd name="connsiteY123" fmla="*/ 1292 h 10141"/>
                  <a:gd name="connsiteX124" fmla="*/ 42 w 10000"/>
                  <a:gd name="connsiteY124" fmla="*/ 1330 h 10141"/>
                  <a:gd name="connsiteX125" fmla="*/ 54 w 10000"/>
                  <a:gd name="connsiteY125" fmla="*/ 1355 h 10141"/>
                  <a:gd name="connsiteX126" fmla="*/ 66 w 10000"/>
                  <a:gd name="connsiteY126" fmla="*/ 1406 h 10141"/>
                  <a:gd name="connsiteX127" fmla="*/ 78 w 10000"/>
                  <a:gd name="connsiteY127" fmla="*/ 1457 h 10141"/>
                  <a:gd name="connsiteX128" fmla="*/ 90 w 10000"/>
                  <a:gd name="connsiteY128" fmla="*/ 1501 h 10141"/>
                  <a:gd name="connsiteX129" fmla="*/ 102 w 10000"/>
                  <a:gd name="connsiteY129" fmla="*/ 1564 h 10141"/>
                  <a:gd name="connsiteX130" fmla="*/ 126 w 10000"/>
                  <a:gd name="connsiteY130" fmla="*/ 1627 h 10141"/>
                  <a:gd name="connsiteX131" fmla="*/ 150 w 10000"/>
                  <a:gd name="connsiteY131" fmla="*/ 1691 h 10141"/>
                  <a:gd name="connsiteX132" fmla="*/ 173 w 10000"/>
                  <a:gd name="connsiteY132" fmla="*/ 1767 h 10141"/>
                  <a:gd name="connsiteX133" fmla="*/ 185 w 10000"/>
                  <a:gd name="connsiteY133" fmla="*/ 1823 h 10141"/>
                  <a:gd name="connsiteX134" fmla="*/ 209 w 10000"/>
                  <a:gd name="connsiteY134" fmla="*/ 1899 h 10141"/>
                  <a:gd name="connsiteX135" fmla="*/ 221 w 10000"/>
                  <a:gd name="connsiteY135" fmla="*/ 1975 h 10141"/>
                  <a:gd name="connsiteX136" fmla="*/ 245 w 10000"/>
                  <a:gd name="connsiteY136" fmla="*/ 2064 h 10141"/>
                  <a:gd name="connsiteX137" fmla="*/ 269 w 10000"/>
                  <a:gd name="connsiteY137" fmla="*/ 2133 h 10141"/>
                  <a:gd name="connsiteX138" fmla="*/ 305 w 10000"/>
                  <a:gd name="connsiteY138" fmla="*/ 2235 h 10141"/>
                  <a:gd name="connsiteX139" fmla="*/ 329 w 10000"/>
                  <a:gd name="connsiteY139" fmla="*/ 2311 h 10141"/>
                  <a:gd name="connsiteX140" fmla="*/ 347 w 10000"/>
                  <a:gd name="connsiteY140" fmla="*/ 2412 h 10141"/>
                  <a:gd name="connsiteX141" fmla="*/ 371 w 10000"/>
                  <a:gd name="connsiteY141" fmla="*/ 2507 h 10141"/>
                  <a:gd name="connsiteX142" fmla="*/ 395 w 10000"/>
                  <a:gd name="connsiteY142" fmla="*/ 2608 h 10141"/>
                  <a:gd name="connsiteX143" fmla="*/ 431 w 10000"/>
                  <a:gd name="connsiteY143" fmla="*/ 2696 h 10141"/>
                  <a:gd name="connsiteX144" fmla="*/ 455 w 10000"/>
                  <a:gd name="connsiteY144" fmla="*/ 2791 h 10141"/>
                  <a:gd name="connsiteX145" fmla="*/ 490 w 10000"/>
                  <a:gd name="connsiteY145" fmla="*/ 2892 h 10141"/>
                  <a:gd name="connsiteX146" fmla="*/ 514 w 10000"/>
                  <a:gd name="connsiteY146" fmla="*/ 3006 h 10141"/>
                  <a:gd name="connsiteX147" fmla="*/ 550 w 10000"/>
                  <a:gd name="connsiteY147" fmla="*/ 3107 h 10141"/>
                  <a:gd name="connsiteX148" fmla="*/ 586 w 10000"/>
                  <a:gd name="connsiteY148" fmla="*/ 3228 h 10141"/>
                  <a:gd name="connsiteX149" fmla="*/ 610 w 10000"/>
                  <a:gd name="connsiteY149" fmla="*/ 3329 h 10141"/>
                  <a:gd name="connsiteX150" fmla="*/ 646 w 10000"/>
                  <a:gd name="connsiteY150" fmla="*/ 3443 h 10141"/>
                  <a:gd name="connsiteX151" fmla="*/ 676 w 10000"/>
                  <a:gd name="connsiteY151" fmla="*/ 3538 h 10141"/>
                  <a:gd name="connsiteX152" fmla="*/ 712 w 10000"/>
                  <a:gd name="connsiteY152" fmla="*/ 3664 h 10141"/>
                  <a:gd name="connsiteX153" fmla="*/ 736 w 10000"/>
                  <a:gd name="connsiteY153" fmla="*/ 3778 h 10141"/>
                  <a:gd name="connsiteX154" fmla="*/ 772 w 10000"/>
                  <a:gd name="connsiteY154" fmla="*/ 3885 h 10141"/>
                  <a:gd name="connsiteX155" fmla="*/ 807 w 10000"/>
                  <a:gd name="connsiteY155" fmla="*/ 4012 h 10141"/>
                  <a:gd name="connsiteX156" fmla="*/ 843 w 10000"/>
                  <a:gd name="connsiteY156" fmla="*/ 4119 h 10141"/>
                  <a:gd name="connsiteX157" fmla="*/ 867 w 10000"/>
                  <a:gd name="connsiteY157" fmla="*/ 4233 h 10141"/>
                  <a:gd name="connsiteX158" fmla="*/ 903 w 10000"/>
                  <a:gd name="connsiteY158" fmla="*/ 4360 h 10141"/>
                  <a:gd name="connsiteX159" fmla="*/ 927 w 10000"/>
                  <a:gd name="connsiteY159" fmla="*/ 4467 h 10141"/>
                  <a:gd name="connsiteX160" fmla="*/ 975 w 10000"/>
                  <a:gd name="connsiteY160" fmla="*/ 4581 h 10141"/>
                  <a:gd name="connsiteX161" fmla="*/ 993 w 10000"/>
                  <a:gd name="connsiteY161" fmla="*/ 4708 h 10141"/>
                  <a:gd name="connsiteX162" fmla="*/ 1029 w 10000"/>
                  <a:gd name="connsiteY162" fmla="*/ 4815 h 10141"/>
                  <a:gd name="connsiteX163" fmla="*/ 1065 w 10000"/>
                  <a:gd name="connsiteY163" fmla="*/ 4942 h 10141"/>
                  <a:gd name="connsiteX164" fmla="*/ 1100 w 10000"/>
                  <a:gd name="connsiteY164" fmla="*/ 5068 h 10141"/>
                  <a:gd name="connsiteX165" fmla="*/ 1136 w 10000"/>
                  <a:gd name="connsiteY165" fmla="*/ 5176 h 10141"/>
                  <a:gd name="connsiteX166" fmla="*/ 1160 w 10000"/>
                  <a:gd name="connsiteY166" fmla="*/ 5290 h 10141"/>
                  <a:gd name="connsiteX167" fmla="*/ 1196 w 10000"/>
                  <a:gd name="connsiteY167" fmla="*/ 5403 h 10141"/>
                  <a:gd name="connsiteX168" fmla="*/ 1232 w 10000"/>
                  <a:gd name="connsiteY168" fmla="*/ 5511 h 10141"/>
                  <a:gd name="connsiteX169" fmla="*/ 1256 w 10000"/>
                  <a:gd name="connsiteY169" fmla="*/ 5625 h 10141"/>
                  <a:gd name="connsiteX170" fmla="*/ 1292 w 10000"/>
                  <a:gd name="connsiteY170" fmla="*/ 5739 h 10141"/>
                  <a:gd name="connsiteX171" fmla="*/ 1322 w 10000"/>
                  <a:gd name="connsiteY171" fmla="*/ 5846 h 10141"/>
                  <a:gd name="connsiteX172" fmla="*/ 1358 w 10000"/>
                  <a:gd name="connsiteY172" fmla="*/ 5973 h 10141"/>
                  <a:gd name="connsiteX173" fmla="*/ 1382 w 10000"/>
                  <a:gd name="connsiteY173" fmla="*/ 6074 h 10141"/>
                  <a:gd name="connsiteX174" fmla="*/ 1406 w 10000"/>
                  <a:gd name="connsiteY174" fmla="*/ 6169 h 10141"/>
                  <a:gd name="connsiteX175" fmla="*/ 1441 w 10000"/>
                  <a:gd name="connsiteY175" fmla="*/ 6283 h 10141"/>
                  <a:gd name="connsiteX176" fmla="*/ 1477 w 10000"/>
                  <a:gd name="connsiteY176" fmla="*/ 6397 h 10141"/>
                  <a:gd name="connsiteX177" fmla="*/ 1501 w 10000"/>
                  <a:gd name="connsiteY177" fmla="*/ 6479 h 10141"/>
                  <a:gd name="connsiteX178" fmla="*/ 1525 w 10000"/>
                  <a:gd name="connsiteY178" fmla="*/ 6580 h 10141"/>
                  <a:gd name="connsiteX179" fmla="*/ 1549 w 10000"/>
                  <a:gd name="connsiteY179" fmla="*/ 6681 h 10141"/>
                  <a:gd name="connsiteX180" fmla="*/ 1585 w 10000"/>
                  <a:gd name="connsiteY180" fmla="*/ 6789 h 10141"/>
                  <a:gd name="connsiteX181" fmla="*/ 1609 w 10000"/>
                  <a:gd name="connsiteY181" fmla="*/ 6865 h 10141"/>
                  <a:gd name="connsiteX182" fmla="*/ 1627 w 10000"/>
                  <a:gd name="connsiteY182" fmla="*/ 6966 h 10141"/>
                  <a:gd name="connsiteX183" fmla="*/ 1651 w 10000"/>
                  <a:gd name="connsiteY183" fmla="*/ 7054 h 10141"/>
                  <a:gd name="connsiteX184" fmla="*/ 1675 w 10000"/>
                  <a:gd name="connsiteY184" fmla="*/ 7149 h 10141"/>
                  <a:gd name="connsiteX185" fmla="*/ 1687 w 10000"/>
                  <a:gd name="connsiteY185" fmla="*/ 7238 h 10141"/>
                  <a:gd name="connsiteX186" fmla="*/ 1722 w 10000"/>
                  <a:gd name="connsiteY186" fmla="*/ 7326 h 10141"/>
                  <a:gd name="connsiteX187" fmla="*/ 1746 w 10000"/>
                  <a:gd name="connsiteY187" fmla="*/ 7415 h 10141"/>
                  <a:gd name="connsiteX188" fmla="*/ 1770 w 10000"/>
                  <a:gd name="connsiteY188" fmla="*/ 7497 h 10141"/>
                  <a:gd name="connsiteX189" fmla="*/ 1782 w 10000"/>
                  <a:gd name="connsiteY189" fmla="*/ 7586 h 10141"/>
                  <a:gd name="connsiteX190" fmla="*/ 1806 w 10000"/>
                  <a:gd name="connsiteY190" fmla="*/ 7662 h 10141"/>
                  <a:gd name="connsiteX191" fmla="*/ 1818 w 10000"/>
                  <a:gd name="connsiteY191" fmla="*/ 7750 h 10141"/>
                  <a:gd name="connsiteX192" fmla="*/ 1854 w 10000"/>
                  <a:gd name="connsiteY192" fmla="*/ 7832 h 10141"/>
                  <a:gd name="connsiteX193" fmla="*/ 1866 w 10000"/>
                  <a:gd name="connsiteY193" fmla="*/ 7908 h 10141"/>
                  <a:gd name="connsiteX194" fmla="*/ 1890 w 10000"/>
                  <a:gd name="connsiteY194" fmla="*/ 7997 h 10141"/>
                  <a:gd name="connsiteX195" fmla="*/ 1902 w 10000"/>
                  <a:gd name="connsiteY195" fmla="*/ 8073 h 10141"/>
                  <a:gd name="connsiteX196" fmla="*/ 1926 w 10000"/>
                  <a:gd name="connsiteY196" fmla="*/ 8155 h 10141"/>
                  <a:gd name="connsiteX197" fmla="*/ 1938 w 10000"/>
                  <a:gd name="connsiteY197" fmla="*/ 8218 h 10141"/>
                  <a:gd name="connsiteX198" fmla="*/ 1956 w 10000"/>
                  <a:gd name="connsiteY198" fmla="*/ 8294 h 10141"/>
                  <a:gd name="connsiteX199" fmla="*/ 1968 w 10000"/>
                  <a:gd name="connsiteY199" fmla="*/ 8370 h 10141"/>
                  <a:gd name="connsiteX200" fmla="*/ 1992 w 10000"/>
                  <a:gd name="connsiteY200" fmla="*/ 8440 h 10141"/>
                  <a:gd name="connsiteX201" fmla="*/ 2004 w 10000"/>
                  <a:gd name="connsiteY201" fmla="*/ 8503 h 10141"/>
                  <a:gd name="connsiteX202" fmla="*/ 2016 w 10000"/>
                  <a:gd name="connsiteY202" fmla="*/ 8579 h 10141"/>
                  <a:gd name="connsiteX203" fmla="*/ 2028 w 10000"/>
                  <a:gd name="connsiteY203" fmla="*/ 8655 h 10141"/>
                  <a:gd name="connsiteX204" fmla="*/ 2051 w 10000"/>
                  <a:gd name="connsiteY204" fmla="*/ 8718 h 10141"/>
                  <a:gd name="connsiteX205" fmla="*/ 2051 w 10000"/>
                  <a:gd name="connsiteY205" fmla="*/ 8775 h 10141"/>
                  <a:gd name="connsiteX206" fmla="*/ 2075 w 10000"/>
                  <a:gd name="connsiteY206" fmla="*/ 8838 h 10141"/>
                  <a:gd name="connsiteX207" fmla="*/ 2075 w 10000"/>
                  <a:gd name="connsiteY207" fmla="*/ 8901 h 10141"/>
                  <a:gd name="connsiteX208" fmla="*/ 2099 w 10000"/>
                  <a:gd name="connsiteY208" fmla="*/ 8977 h 10141"/>
                  <a:gd name="connsiteX209" fmla="*/ 2111 w 10000"/>
                  <a:gd name="connsiteY209" fmla="*/ 9028 h 10141"/>
                  <a:gd name="connsiteX210" fmla="*/ 2123 w 10000"/>
                  <a:gd name="connsiteY210" fmla="*/ 9085 h 10141"/>
                  <a:gd name="connsiteX211" fmla="*/ 2135 w 10000"/>
                  <a:gd name="connsiteY211" fmla="*/ 9148 h 10141"/>
                  <a:gd name="connsiteX212" fmla="*/ 2147 w 10000"/>
                  <a:gd name="connsiteY212" fmla="*/ 9211 h 10141"/>
                  <a:gd name="connsiteX213" fmla="*/ 2159 w 10000"/>
                  <a:gd name="connsiteY213" fmla="*/ 9262 h 10141"/>
                  <a:gd name="connsiteX214" fmla="*/ 2159 w 10000"/>
                  <a:gd name="connsiteY214" fmla="*/ 9312 h 10141"/>
                  <a:gd name="connsiteX215" fmla="*/ 2171 w 10000"/>
                  <a:gd name="connsiteY215" fmla="*/ 9363 h 10141"/>
                  <a:gd name="connsiteX216" fmla="*/ 2183 w 10000"/>
                  <a:gd name="connsiteY216" fmla="*/ 9407 h 10141"/>
                  <a:gd name="connsiteX217" fmla="*/ 2183 w 10000"/>
                  <a:gd name="connsiteY217" fmla="*/ 9458 h 10141"/>
                  <a:gd name="connsiteX218" fmla="*/ 2195 w 10000"/>
                  <a:gd name="connsiteY218" fmla="*/ 9508 h 10141"/>
                  <a:gd name="connsiteX219" fmla="*/ 2195 w 10000"/>
                  <a:gd name="connsiteY219" fmla="*/ 9546 h 10141"/>
                  <a:gd name="connsiteX220" fmla="*/ 2207 w 10000"/>
                  <a:gd name="connsiteY220" fmla="*/ 9597 h 10141"/>
                  <a:gd name="connsiteX221" fmla="*/ 2207 w 10000"/>
                  <a:gd name="connsiteY221" fmla="*/ 9635 h 10141"/>
                  <a:gd name="connsiteX222" fmla="*/ 2219 w 10000"/>
                  <a:gd name="connsiteY222" fmla="*/ 9673 h 10141"/>
                  <a:gd name="connsiteX223" fmla="*/ 2219 w 10000"/>
                  <a:gd name="connsiteY223" fmla="*/ 9711 h 10141"/>
                  <a:gd name="connsiteX224" fmla="*/ 2243 w 10000"/>
                  <a:gd name="connsiteY224" fmla="*/ 9755 h 10141"/>
                  <a:gd name="connsiteX225" fmla="*/ 2243 w 10000"/>
                  <a:gd name="connsiteY225" fmla="*/ 9780 h 10141"/>
                  <a:gd name="connsiteX226" fmla="*/ 2255 w 10000"/>
                  <a:gd name="connsiteY226" fmla="*/ 9818 h 10141"/>
                  <a:gd name="connsiteX227" fmla="*/ 2255 w 10000"/>
                  <a:gd name="connsiteY227" fmla="*/ 9856 h 10141"/>
                  <a:gd name="connsiteX228" fmla="*/ 2261 w 10000"/>
                  <a:gd name="connsiteY228" fmla="*/ 9894 h 10141"/>
                  <a:gd name="connsiteX229" fmla="*/ 2261 w 10000"/>
                  <a:gd name="connsiteY229" fmla="*/ 9945 h 10141"/>
                  <a:gd name="connsiteX230" fmla="*/ 2273 w 10000"/>
                  <a:gd name="connsiteY230" fmla="*/ 9996 h 10141"/>
                  <a:gd name="connsiteX231" fmla="*/ 2273 w 10000"/>
                  <a:gd name="connsiteY231" fmla="*/ 10033 h 10141"/>
                  <a:gd name="connsiteX232" fmla="*/ 2285 w 10000"/>
                  <a:gd name="connsiteY232" fmla="*/ 10071 h 10141"/>
                  <a:gd name="connsiteX233" fmla="*/ 2285 w 10000"/>
                  <a:gd name="connsiteY233" fmla="*/ 10116 h 10141"/>
                  <a:gd name="connsiteX234" fmla="*/ 2297 w 10000"/>
                  <a:gd name="connsiteY234" fmla="*/ 10141 h 10141"/>
                  <a:gd name="connsiteX235" fmla="*/ 2297 w 10000"/>
                  <a:gd name="connsiteY235" fmla="*/ 10128 h 10141"/>
                  <a:gd name="connsiteX236" fmla="*/ 2309 w 10000"/>
                  <a:gd name="connsiteY236" fmla="*/ 10116 h 10141"/>
                  <a:gd name="connsiteX237" fmla="*/ 2333 w 10000"/>
                  <a:gd name="connsiteY237" fmla="*/ 10103 h 10141"/>
                  <a:gd name="connsiteX238" fmla="*/ 2380 w 10000"/>
                  <a:gd name="connsiteY238" fmla="*/ 10103 h 10141"/>
                  <a:gd name="connsiteX239" fmla="*/ 2416 w 10000"/>
                  <a:gd name="connsiteY239" fmla="*/ 10078 h 10141"/>
                  <a:gd name="connsiteX240" fmla="*/ 2476 w 10000"/>
                  <a:gd name="connsiteY240" fmla="*/ 10071 h 10141"/>
                  <a:gd name="connsiteX241" fmla="*/ 2500 w 10000"/>
                  <a:gd name="connsiteY241" fmla="*/ 10059 h 10141"/>
                  <a:gd name="connsiteX242" fmla="*/ 2548 w 10000"/>
                  <a:gd name="connsiteY242" fmla="*/ 10059 h 10141"/>
                  <a:gd name="connsiteX243" fmla="*/ 2578 w 10000"/>
                  <a:gd name="connsiteY243" fmla="*/ 10046 h 10141"/>
                  <a:gd name="connsiteX244" fmla="*/ 2626 w 10000"/>
                  <a:gd name="connsiteY244" fmla="*/ 10033 h 10141"/>
                  <a:gd name="connsiteX245" fmla="*/ 2661 w 10000"/>
                  <a:gd name="connsiteY245" fmla="*/ 10021 h 10141"/>
                  <a:gd name="connsiteX246" fmla="*/ 2697 w 10000"/>
                  <a:gd name="connsiteY246" fmla="*/ 9996 h 10141"/>
                  <a:gd name="connsiteX247" fmla="*/ 2745 w 10000"/>
                  <a:gd name="connsiteY247" fmla="*/ 9983 h 10141"/>
                  <a:gd name="connsiteX248" fmla="*/ 2793 w 10000"/>
                  <a:gd name="connsiteY248" fmla="*/ 9970 h 10141"/>
                  <a:gd name="connsiteX249" fmla="*/ 2841 w 10000"/>
                  <a:gd name="connsiteY249" fmla="*/ 9958 h 10141"/>
                  <a:gd name="connsiteX250" fmla="*/ 2889 w 10000"/>
                  <a:gd name="connsiteY250" fmla="*/ 9945 h 10141"/>
                  <a:gd name="connsiteX251" fmla="*/ 2943 w 10000"/>
                  <a:gd name="connsiteY251" fmla="*/ 9932 h 10141"/>
                  <a:gd name="connsiteX252" fmla="*/ 2990 w 10000"/>
                  <a:gd name="connsiteY252" fmla="*/ 9920 h 10141"/>
                  <a:gd name="connsiteX253" fmla="*/ 3050 w 10000"/>
                  <a:gd name="connsiteY253" fmla="*/ 9894 h 10141"/>
                  <a:gd name="connsiteX254" fmla="*/ 3110 w 10000"/>
                  <a:gd name="connsiteY254" fmla="*/ 9882 h 10141"/>
                  <a:gd name="connsiteX255" fmla="*/ 3170 w 10000"/>
                  <a:gd name="connsiteY255" fmla="*/ 9869 h 10141"/>
                  <a:gd name="connsiteX256" fmla="*/ 3224 w 10000"/>
                  <a:gd name="connsiteY256" fmla="*/ 9844 h 10141"/>
                  <a:gd name="connsiteX257" fmla="*/ 3283 w 10000"/>
                  <a:gd name="connsiteY257" fmla="*/ 9831 h 10141"/>
                  <a:gd name="connsiteX258" fmla="*/ 3355 w 10000"/>
                  <a:gd name="connsiteY258" fmla="*/ 9818 h 10141"/>
                  <a:gd name="connsiteX259" fmla="*/ 3415 w 10000"/>
                  <a:gd name="connsiteY259" fmla="*/ 9793 h 10141"/>
                  <a:gd name="connsiteX260" fmla="*/ 3487 w 10000"/>
                  <a:gd name="connsiteY260" fmla="*/ 9780 h 10141"/>
                  <a:gd name="connsiteX261" fmla="*/ 3553 w 10000"/>
                  <a:gd name="connsiteY261" fmla="*/ 9768 h 10141"/>
                  <a:gd name="connsiteX262" fmla="*/ 3612 w 10000"/>
                  <a:gd name="connsiteY262" fmla="*/ 9743 h 10141"/>
                  <a:gd name="connsiteX263" fmla="*/ 3696 w 10000"/>
                  <a:gd name="connsiteY263" fmla="*/ 9724 h 10141"/>
                  <a:gd name="connsiteX264" fmla="*/ 3768 w 10000"/>
                  <a:gd name="connsiteY264" fmla="*/ 9711 h 10141"/>
                  <a:gd name="connsiteX265" fmla="*/ 3840 w 10000"/>
                  <a:gd name="connsiteY265" fmla="*/ 9686 h 10141"/>
                  <a:gd name="connsiteX266" fmla="*/ 3906 w 10000"/>
                  <a:gd name="connsiteY266" fmla="*/ 9673 h 10141"/>
                  <a:gd name="connsiteX267" fmla="*/ 3977 w 10000"/>
                  <a:gd name="connsiteY267" fmla="*/ 9648 h 10141"/>
                  <a:gd name="connsiteX268" fmla="*/ 4061 w 10000"/>
                  <a:gd name="connsiteY268" fmla="*/ 9635 h 10141"/>
                  <a:gd name="connsiteX269" fmla="*/ 4133 w 10000"/>
                  <a:gd name="connsiteY269" fmla="*/ 9610 h 10141"/>
                  <a:gd name="connsiteX270" fmla="*/ 4211 w 10000"/>
                  <a:gd name="connsiteY270" fmla="*/ 9584 h 10141"/>
                  <a:gd name="connsiteX271" fmla="*/ 4282 w 10000"/>
                  <a:gd name="connsiteY271" fmla="*/ 9572 h 10141"/>
                  <a:gd name="connsiteX272" fmla="*/ 4366 w 10000"/>
                  <a:gd name="connsiteY272" fmla="*/ 9546 h 10141"/>
                  <a:gd name="connsiteX273" fmla="*/ 4438 w 10000"/>
                  <a:gd name="connsiteY273" fmla="*/ 9534 h 10141"/>
                  <a:gd name="connsiteX274" fmla="*/ 4516 w 10000"/>
                  <a:gd name="connsiteY274" fmla="*/ 9508 h 10141"/>
                  <a:gd name="connsiteX275" fmla="*/ 4599 w 10000"/>
                  <a:gd name="connsiteY275" fmla="*/ 9496 h 10141"/>
                  <a:gd name="connsiteX276" fmla="*/ 4683 w 10000"/>
                  <a:gd name="connsiteY276" fmla="*/ 9483 h 10141"/>
                  <a:gd name="connsiteX277" fmla="*/ 4767 w 10000"/>
                  <a:gd name="connsiteY277" fmla="*/ 9458 h 10141"/>
                  <a:gd name="connsiteX278" fmla="*/ 4844 w 10000"/>
                  <a:gd name="connsiteY278" fmla="*/ 9433 h 10141"/>
                  <a:gd name="connsiteX279" fmla="*/ 4928 w 10000"/>
                  <a:gd name="connsiteY279" fmla="*/ 9420 h 10141"/>
                  <a:gd name="connsiteX280" fmla="*/ 5012 w 10000"/>
                  <a:gd name="connsiteY280" fmla="*/ 9401 h 10141"/>
                  <a:gd name="connsiteX281" fmla="*/ 5096 w 10000"/>
                  <a:gd name="connsiteY281" fmla="*/ 9388 h 10141"/>
                  <a:gd name="connsiteX282" fmla="*/ 5173 w 10000"/>
                  <a:gd name="connsiteY282" fmla="*/ 9376 h 10141"/>
                  <a:gd name="connsiteX283" fmla="*/ 5269 w 10000"/>
                  <a:gd name="connsiteY283" fmla="*/ 9350 h 10141"/>
                  <a:gd name="connsiteX284" fmla="*/ 5353 w 10000"/>
                  <a:gd name="connsiteY284" fmla="*/ 9338 h 10141"/>
                  <a:gd name="connsiteX285" fmla="*/ 5431 w 10000"/>
                  <a:gd name="connsiteY285" fmla="*/ 9312 h 10141"/>
                  <a:gd name="connsiteX286" fmla="*/ 5514 w 10000"/>
                  <a:gd name="connsiteY286" fmla="*/ 9300 h 10141"/>
                  <a:gd name="connsiteX287" fmla="*/ 5598 w 10000"/>
                  <a:gd name="connsiteY287" fmla="*/ 9274 h 10141"/>
                  <a:gd name="connsiteX288" fmla="*/ 5694 w 10000"/>
                  <a:gd name="connsiteY288" fmla="*/ 9262 h 10141"/>
                  <a:gd name="connsiteX289" fmla="*/ 5772 w 10000"/>
                  <a:gd name="connsiteY289" fmla="*/ 9249 h 10141"/>
                  <a:gd name="connsiteX290" fmla="*/ 5855 w 10000"/>
                  <a:gd name="connsiteY290" fmla="*/ 9237 h 10141"/>
                  <a:gd name="connsiteX291" fmla="*/ 5939 w 10000"/>
                  <a:gd name="connsiteY291" fmla="*/ 9224 h 10141"/>
                  <a:gd name="connsiteX292" fmla="*/ 6035 w 10000"/>
                  <a:gd name="connsiteY292" fmla="*/ 9211 h 10141"/>
                  <a:gd name="connsiteX293" fmla="*/ 6112 w 10000"/>
                  <a:gd name="connsiteY293" fmla="*/ 9199 h 10141"/>
                  <a:gd name="connsiteX294" fmla="*/ 6196 w 10000"/>
                  <a:gd name="connsiteY294" fmla="*/ 9173 h 10141"/>
                  <a:gd name="connsiteX295" fmla="*/ 6280 w 10000"/>
                  <a:gd name="connsiteY295" fmla="*/ 9161 h 10141"/>
                  <a:gd name="connsiteX296" fmla="*/ 6364 w 10000"/>
                  <a:gd name="connsiteY296" fmla="*/ 9148 h 10141"/>
                  <a:gd name="connsiteX297" fmla="*/ 6441 w 10000"/>
                  <a:gd name="connsiteY297" fmla="*/ 9123 h 10141"/>
                  <a:gd name="connsiteX298" fmla="*/ 6537 w 10000"/>
                  <a:gd name="connsiteY298" fmla="*/ 9110 h 10141"/>
                  <a:gd name="connsiteX299" fmla="*/ 6621 w 10000"/>
                  <a:gd name="connsiteY299" fmla="*/ 9097 h 10141"/>
                  <a:gd name="connsiteX300" fmla="*/ 6711 w 10000"/>
                  <a:gd name="connsiteY300" fmla="*/ 9085 h 10141"/>
                  <a:gd name="connsiteX301" fmla="*/ 6782 w 10000"/>
                  <a:gd name="connsiteY301" fmla="*/ 9066 h 10141"/>
                  <a:gd name="connsiteX302" fmla="*/ 6878 w 10000"/>
                  <a:gd name="connsiteY302" fmla="*/ 9053 h 10141"/>
                  <a:gd name="connsiteX303" fmla="*/ 6962 w 10000"/>
                  <a:gd name="connsiteY303" fmla="*/ 9028 h 10141"/>
                  <a:gd name="connsiteX304" fmla="*/ 7051 w 10000"/>
                  <a:gd name="connsiteY304" fmla="*/ 9015 h 10141"/>
                  <a:gd name="connsiteX305" fmla="*/ 7135 w 10000"/>
                  <a:gd name="connsiteY305" fmla="*/ 8990 h 10141"/>
                  <a:gd name="connsiteX306" fmla="*/ 7219 w 10000"/>
                  <a:gd name="connsiteY306" fmla="*/ 8977 h 10141"/>
                  <a:gd name="connsiteX307" fmla="*/ 7303 w 10000"/>
                  <a:gd name="connsiteY307" fmla="*/ 8952 h 10141"/>
                  <a:gd name="connsiteX308" fmla="*/ 7392 w 10000"/>
                  <a:gd name="connsiteY308" fmla="*/ 8939 h 10141"/>
                  <a:gd name="connsiteX309" fmla="*/ 7476 w 10000"/>
                  <a:gd name="connsiteY309" fmla="*/ 8914 h 10141"/>
                  <a:gd name="connsiteX310" fmla="*/ 7560 w 10000"/>
                  <a:gd name="connsiteY310" fmla="*/ 8889 h 10141"/>
                  <a:gd name="connsiteX311" fmla="*/ 7644 w 10000"/>
                  <a:gd name="connsiteY311" fmla="*/ 8876 h 10141"/>
                  <a:gd name="connsiteX312" fmla="*/ 7733 w 10000"/>
                  <a:gd name="connsiteY312" fmla="*/ 8851 h 10141"/>
                  <a:gd name="connsiteX313" fmla="*/ 7805 w 10000"/>
                  <a:gd name="connsiteY313" fmla="*/ 8838 h 10141"/>
                  <a:gd name="connsiteX314" fmla="*/ 7901 w 10000"/>
                  <a:gd name="connsiteY314" fmla="*/ 8813 h 10141"/>
                  <a:gd name="connsiteX315" fmla="*/ 7972 w 10000"/>
                  <a:gd name="connsiteY315" fmla="*/ 8800 h 10141"/>
                  <a:gd name="connsiteX316" fmla="*/ 8062 w 10000"/>
                  <a:gd name="connsiteY316" fmla="*/ 8775 h 10141"/>
                  <a:gd name="connsiteX317" fmla="*/ 8134 w 10000"/>
                  <a:gd name="connsiteY317" fmla="*/ 8749 h 10141"/>
                  <a:gd name="connsiteX318" fmla="*/ 8218 w 10000"/>
                  <a:gd name="connsiteY318" fmla="*/ 8743 h 10141"/>
                  <a:gd name="connsiteX319" fmla="*/ 8295 w 10000"/>
                  <a:gd name="connsiteY319" fmla="*/ 8718 h 10141"/>
                  <a:gd name="connsiteX320" fmla="*/ 8367 w 10000"/>
                  <a:gd name="connsiteY320" fmla="*/ 8705 h 10141"/>
                  <a:gd name="connsiteX321" fmla="*/ 8451 w 10000"/>
                  <a:gd name="connsiteY321" fmla="*/ 8680 h 10141"/>
                  <a:gd name="connsiteX322" fmla="*/ 8523 w 10000"/>
                  <a:gd name="connsiteY322" fmla="*/ 8667 h 10141"/>
                  <a:gd name="connsiteX323" fmla="*/ 8594 w 10000"/>
                  <a:gd name="connsiteY323" fmla="*/ 8642 h 10141"/>
                  <a:gd name="connsiteX324" fmla="*/ 8672 w 10000"/>
                  <a:gd name="connsiteY324" fmla="*/ 8617 h 10141"/>
                  <a:gd name="connsiteX325" fmla="*/ 8744 w 10000"/>
                  <a:gd name="connsiteY325" fmla="*/ 8604 h 10141"/>
                  <a:gd name="connsiteX326" fmla="*/ 8816 w 10000"/>
                  <a:gd name="connsiteY326" fmla="*/ 8579 h 10141"/>
                  <a:gd name="connsiteX327" fmla="*/ 8876 w 10000"/>
                  <a:gd name="connsiteY327" fmla="*/ 8566 h 10141"/>
                  <a:gd name="connsiteX328" fmla="*/ 8941 w 10000"/>
                  <a:gd name="connsiteY328" fmla="*/ 8541 h 10141"/>
                  <a:gd name="connsiteX329" fmla="*/ 9001 w 10000"/>
                  <a:gd name="connsiteY329" fmla="*/ 8515 h 10141"/>
                  <a:gd name="connsiteX330" fmla="*/ 9073 w 10000"/>
                  <a:gd name="connsiteY330" fmla="*/ 8503 h 10141"/>
                  <a:gd name="connsiteX331" fmla="*/ 9133 w 10000"/>
                  <a:gd name="connsiteY331" fmla="*/ 8477 h 10141"/>
                  <a:gd name="connsiteX332" fmla="*/ 9205 w 10000"/>
                  <a:gd name="connsiteY332" fmla="*/ 8465 h 10141"/>
                  <a:gd name="connsiteX333" fmla="*/ 9258 w 10000"/>
                  <a:gd name="connsiteY333" fmla="*/ 8452 h 10141"/>
                  <a:gd name="connsiteX334" fmla="*/ 9318 w 10000"/>
                  <a:gd name="connsiteY334" fmla="*/ 8427 h 10141"/>
                  <a:gd name="connsiteX335" fmla="*/ 9366 w 10000"/>
                  <a:gd name="connsiteY335" fmla="*/ 8414 h 10141"/>
                  <a:gd name="connsiteX336" fmla="*/ 9426 w 10000"/>
                  <a:gd name="connsiteY336" fmla="*/ 8408 h 10141"/>
                  <a:gd name="connsiteX337" fmla="*/ 9474 w 10000"/>
                  <a:gd name="connsiteY337" fmla="*/ 8383 h 10141"/>
                  <a:gd name="connsiteX338" fmla="*/ 9522 w 10000"/>
                  <a:gd name="connsiteY338" fmla="*/ 8370 h 10141"/>
                  <a:gd name="connsiteX339" fmla="*/ 9575 w 10000"/>
                  <a:gd name="connsiteY339" fmla="*/ 8357 h 10141"/>
                  <a:gd name="connsiteX340" fmla="*/ 9623 w 10000"/>
                  <a:gd name="connsiteY340" fmla="*/ 8345 h 10141"/>
                  <a:gd name="connsiteX341" fmla="*/ 9659 w 10000"/>
                  <a:gd name="connsiteY341" fmla="*/ 8332 h 10141"/>
                  <a:gd name="connsiteX342" fmla="*/ 9707 w 10000"/>
                  <a:gd name="connsiteY342" fmla="*/ 8319 h 10141"/>
                  <a:gd name="connsiteX343" fmla="*/ 9743 w 10000"/>
                  <a:gd name="connsiteY343" fmla="*/ 8307 h 10141"/>
                  <a:gd name="connsiteX344" fmla="*/ 9779 w 10000"/>
                  <a:gd name="connsiteY344" fmla="*/ 8294 h 10141"/>
                  <a:gd name="connsiteX345" fmla="*/ 9839 w 10000"/>
                  <a:gd name="connsiteY345" fmla="*/ 8281 h 10141"/>
                  <a:gd name="connsiteX346" fmla="*/ 9892 w 10000"/>
                  <a:gd name="connsiteY346" fmla="*/ 8269 h 10141"/>
                  <a:gd name="connsiteX347" fmla="*/ 9928 w 10000"/>
                  <a:gd name="connsiteY347" fmla="*/ 8243 h 10141"/>
                  <a:gd name="connsiteX348" fmla="*/ 9964 w 10000"/>
                  <a:gd name="connsiteY348" fmla="*/ 8231 h 10141"/>
                  <a:gd name="connsiteX349" fmla="*/ 9988 w 10000"/>
                  <a:gd name="connsiteY349" fmla="*/ 8231 h 10141"/>
                  <a:gd name="connsiteX350" fmla="*/ 10000 w 10000"/>
                  <a:gd name="connsiteY350" fmla="*/ 8231 h 10141"/>
                  <a:gd name="connsiteX351" fmla="*/ 9988 w 10000"/>
                  <a:gd name="connsiteY351" fmla="*/ 8218 h 10141"/>
                  <a:gd name="connsiteX352" fmla="*/ 9988 w 10000"/>
                  <a:gd name="connsiteY352" fmla="*/ 8206 h 10141"/>
                  <a:gd name="connsiteX353" fmla="*/ 9976 w 10000"/>
                  <a:gd name="connsiteY353" fmla="*/ 8180 h 10141"/>
                  <a:gd name="connsiteX354" fmla="*/ 9964 w 10000"/>
                  <a:gd name="connsiteY354" fmla="*/ 8155 h 10141"/>
                  <a:gd name="connsiteX355" fmla="*/ 9952 w 10000"/>
                  <a:gd name="connsiteY355" fmla="*/ 8104 h 10141"/>
                  <a:gd name="connsiteX356" fmla="*/ 9928 w 10000"/>
                  <a:gd name="connsiteY356" fmla="*/ 8060 h 10141"/>
                  <a:gd name="connsiteX357" fmla="*/ 9904 w 10000"/>
                  <a:gd name="connsiteY357" fmla="*/ 7997 h 10141"/>
                  <a:gd name="connsiteX358" fmla="*/ 9892 w 10000"/>
                  <a:gd name="connsiteY358" fmla="*/ 7921 h 10141"/>
                  <a:gd name="connsiteX359" fmla="*/ 9874 w 10000"/>
                  <a:gd name="connsiteY359" fmla="*/ 7883 h 10141"/>
                  <a:gd name="connsiteX360" fmla="*/ 9862 w 10000"/>
                  <a:gd name="connsiteY360" fmla="*/ 7832 h 10141"/>
                  <a:gd name="connsiteX361" fmla="*/ 9850 w 10000"/>
                  <a:gd name="connsiteY361" fmla="*/ 7794 h 10141"/>
                  <a:gd name="connsiteX362" fmla="*/ 9839 w 10000"/>
                  <a:gd name="connsiteY362" fmla="*/ 7756 h 10141"/>
                  <a:gd name="connsiteX363" fmla="*/ 9827 w 10000"/>
                  <a:gd name="connsiteY363" fmla="*/ 7700 h 10141"/>
                  <a:gd name="connsiteX364" fmla="*/ 9803 w 10000"/>
                  <a:gd name="connsiteY364" fmla="*/ 7662 h 10141"/>
                  <a:gd name="connsiteX365" fmla="*/ 9791 w 10000"/>
                  <a:gd name="connsiteY365" fmla="*/ 7611 h 10141"/>
                  <a:gd name="connsiteX366" fmla="*/ 9779 w 10000"/>
                  <a:gd name="connsiteY366" fmla="*/ 7560 h 10141"/>
                  <a:gd name="connsiteX367" fmla="*/ 9767 w 10000"/>
                  <a:gd name="connsiteY367" fmla="*/ 7510 h 10141"/>
                  <a:gd name="connsiteX368" fmla="*/ 9743 w 10000"/>
                  <a:gd name="connsiteY368" fmla="*/ 7459 h 10141"/>
                  <a:gd name="connsiteX369" fmla="*/ 9731 w 10000"/>
                  <a:gd name="connsiteY369" fmla="*/ 7402 h 10141"/>
                  <a:gd name="connsiteX370" fmla="*/ 9719 w 10000"/>
                  <a:gd name="connsiteY370" fmla="*/ 7352 h 10141"/>
                  <a:gd name="connsiteX371" fmla="*/ 9695 w 10000"/>
                  <a:gd name="connsiteY371" fmla="*/ 7288 h 10141"/>
                  <a:gd name="connsiteX372" fmla="*/ 9683 w 10000"/>
                  <a:gd name="connsiteY372" fmla="*/ 7225 h 10141"/>
                  <a:gd name="connsiteX373" fmla="*/ 9659 w 10000"/>
                  <a:gd name="connsiteY373" fmla="*/ 7175 h 10141"/>
                  <a:gd name="connsiteX374" fmla="*/ 9647 w 10000"/>
                  <a:gd name="connsiteY374" fmla="*/ 7111 h 10141"/>
                  <a:gd name="connsiteX375" fmla="*/ 9635 w 10000"/>
                  <a:gd name="connsiteY375" fmla="*/ 7042 h 10141"/>
                  <a:gd name="connsiteX376" fmla="*/ 9611 w 10000"/>
                  <a:gd name="connsiteY376" fmla="*/ 6978 h 10141"/>
                  <a:gd name="connsiteX377" fmla="*/ 9599 w 10000"/>
                  <a:gd name="connsiteY377" fmla="*/ 6915 h 10141"/>
                  <a:gd name="connsiteX378" fmla="*/ 9575 w 10000"/>
                  <a:gd name="connsiteY378" fmla="*/ 6839 h 10141"/>
                  <a:gd name="connsiteX379" fmla="*/ 9563 w 10000"/>
                  <a:gd name="connsiteY379" fmla="*/ 6776 h 10141"/>
                  <a:gd name="connsiteX380" fmla="*/ 9545 w 10000"/>
                  <a:gd name="connsiteY380" fmla="*/ 6706 h 10141"/>
                  <a:gd name="connsiteX381" fmla="*/ 9522 w 10000"/>
                  <a:gd name="connsiteY381" fmla="*/ 6631 h 10141"/>
                  <a:gd name="connsiteX382" fmla="*/ 9510 w 10000"/>
                  <a:gd name="connsiteY382" fmla="*/ 6567 h 10141"/>
                  <a:gd name="connsiteX383" fmla="*/ 9486 w 10000"/>
                  <a:gd name="connsiteY383" fmla="*/ 6491 h 10141"/>
                  <a:gd name="connsiteX384" fmla="*/ 9474 w 10000"/>
                  <a:gd name="connsiteY384" fmla="*/ 6422 h 10141"/>
                  <a:gd name="connsiteX385" fmla="*/ 9450 w 10000"/>
                  <a:gd name="connsiteY385" fmla="*/ 6346 h 10141"/>
                  <a:gd name="connsiteX386" fmla="*/ 9438 w 10000"/>
                  <a:gd name="connsiteY386" fmla="*/ 6283 h 10141"/>
                  <a:gd name="connsiteX387" fmla="*/ 9414 w 10000"/>
                  <a:gd name="connsiteY387" fmla="*/ 6194 h 10141"/>
                  <a:gd name="connsiteX388" fmla="*/ 9402 w 10000"/>
                  <a:gd name="connsiteY388" fmla="*/ 6131 h 10141"/>
                  <a:gd name="connsiteX389" fmla="*/ 9378 w 10000"/>
                  <a:gd name="connsiteY389" fmla="*/ 6061 h 10141"/>
                  <a:gd name="connsiteX390" fmla="*/ 9366 w 10000"/>
                  <a:gd name="connsiteY390" fmla="*/ 5985 h 10141"/>
                  <a:gd name="connsiteX391" fmla="*/ 9354 w 10000"/>
                  <a:gd name="connsiteY391" fmla="*/ 5897 h 10141"/>
                  <a:gd name="connsiteX392" fmla="*/ 9330 w 10000"/>
                  <a:gd name="connsiteY392" fmla="*/ 5821 h 10141"/>
                  <a:gd name="connsiteX393" fmla="*/ 9318 w 10000"/>
                  <a:gd name="connsiteY393" fmla="*/ 5751 h 10141"/>
                  <a:gd name="connsiteX394" fmla="*/ 9294 w 10000"/>
                  <a:gd name="connsiteY394" fmla="*/ 5663 h 10141"/>
                  <a:gd name="connsiteX395" fmla="*/ 9270 w 10000"/>
                  <a:gd name="connsiteY395" fmla="*/ 5587 h 10141"/>
                  <a:gd name="connsiteX396" fmla="*/ 9258 w 10000"/>
                  <a:gd name="connsiteY396" fmla="*/ 5511 h 10141"/>
                  <a:gd name="connsiteX397" fmla="*/ 9246 w 10000"/>
                  <a:gd name="connsiteY397" fmla="*/ 5429 h 10141"/>
                  <a:gd name="connsiteX398" fmla="*/ 9240 w 10000"/>
                  <a:gd name="connsiteY398" fmla="*/ 5353 h 10141"/>
                  <a:gd name="connsiteX399" fmla="*/ 9228 w 10000"/>
                  <a:gd name="connsiteY399" fmla="*/ 5264 h 10141"/>
                  <a:gd name="connsiteX400" fmla="*/ 9217 w 10000"/>
                  <a:gd name="connsiteY400" fmla="*/ 5188 h 10141"/>
                  <a:gd name="connsiteX401" fmla="*/ 9205 w 10000"/>
                  <a:gd name="connsiteY401" fmla="*/ 5113 h 10141"/>
                  <a:gd name="connsiteX402" fmla="*/ 9193 w 10000"/>
                  <a:gd name="connsiteY402" fmla="*/ 5043 h 10141"/>
                  <a:gd name="connsiteX403" fmla="*/ 9169 w 10000"/>
                  <a:gd name="connsiteY403" fmla="*/ 4954 h 10141"/>
                  <a:gd name="connsiteX404" fmla="*/ 9169 w 10000"/>
                  <a:gd name="connsiteY404" fmla="*/ 4879 h 10141"/>
                  <a:gd name="connsiteX405" fmla="*/ 9157 w 10000"/>
                  <a:gd name="connsiteY405" fmla="*/ 4803 h 10141"/>
                  <a:gd name="connsiteX406" fmla="*/ 9145 w 10000"/>
                  <a:gd name="connsiteY406" fmla="*/ 4720 h 10141"/>
                  <a:gd name="connsiteX407" fmla="*/ 9121 w 10000"/>
                  <a:gd name="connsiteY407" fmla="*/ 4644 h 10141"/>
                  <a:gd name="connsiteX408" fmla="*/ 9121 w 10000"/>
                  <a:gd name="connsiteY408" fmla="*/ 4556 h 10141"/>
                  <a:gd name="connsiteX409" fmla="*/ 9097 w 10000"/>
                  <a:gd name="connsiteY409" fmla="*/ 4480 h 10141"/>
                  <a:gd name="connsiteX410" fmla="*/ 9097 w 10000"/>
                  <a:gd name="connsiteY410" fmla="*/ 4410 h 10141"/>
                  <a:gd name="connsiteX411" fmla="*/ 9085 w 10000"/>
                  <a:gd name="connsiteY411" fmla="*/ 4322 h 10141"/>
                  <a:gd name="connsiteX412" fmla="*/ 9073 w 10000"/>
                  <a:gd name="connsiteY412" fmla="*/ 4246 h 10141"/>
                  <a:gd name="connsiteX413" fmla="*/ 9061 w 10000"/>
                  <a:gd name="connsiteY413" fmla="*/ 4170 h 10141"/>
                  <a:gd name="connsiteX414" fmla="*/ 9061 w 10000"/>
                  <a:gd name="connsiteY414" fmla="*/ 4113 h 10141"/>
                  <a:gd name="connsiteX415" fmla="*/ 9037 w 10000"/>
                  <a:gd name="connsiteY415" fmla="*/ 4025 h 10141"/>
                  <a:gd name="connsiteX416" fmla="*/ 9037 w 10000"/>
                  <a:gd name="connsiteY416" fmla="*/ 3949 h 10141"/>
                  <a:gd name="connsiteX417" fmla="*/ 9013 w 10000"/>
                  <a:gd name="connsiteY417" fmla="*/ 3873 h 10141"/>
                  <a:gd name="connsiteX418" fmla="*/ 9013 w 10000"/>
                  <a:gd name="connsiteY418" fmla="*/ 3797 h 10141"/>
                  <a:gd name="connsiteX419" fmla="*/ 9001 w 10000"/>
                  <a:gd name="connsiteY419" fmla="*/ 3727 h 10141"/>
                  <a:gd name="connsiteX420" fmla="*/ 8989 w 10000"/>
                  <a:gd name="connsiteY420" fmla="*/ 3664 h 10141"/>
                  <a:gd name="connsiteX421" fmla="*/ 8977 w 10000"/>
                  <a:gd name="connsiteY421" fmla="*/ 3588 h 10141"/>
                  <a:gd name="connsiteX422" fmla="*/ 8977 w 10000"/>
                  <a:gd name="connsiteY422" fmla="*/ 3525 h 10141"/>
                  <a:gd name="connsiteX423" fmla="*/ 8953 w 10000"/>
                  <a:gd name="connsiteY423" fmla="*/ 3449 h 10141"/>
                  <a:gd name="connsiteX424" fmla="*/ 8953 w 10000"/>
                  <a:gd name="connsiteY424" fmla="*/ 3379 h 10141"/>
                  <a:gd name="connsiteX425" fmla="*/ 8941 w 10000"/>
                  <a:gd name="connsiteY425" fmla="*/ 3316 h 10141"/>
                  <a:gd name="connsiteX426" fmla="*/ 8929 w 10000"/>
                  <a:gd name="connsiteY426" fmla="*/ 3240 h 10141"/>
                  <a:gd name="connsiteX427" fmla="*/ 8923 w 10000"/>
                  <a:gd name="connsiteY427" fmla="*/ 3177 h 10141"/>
                  <a:gd name="connsiteX428" fmla="*/ 8923 w 10000"/>
                  <a:gd name="connsiteY428" fmla="*/ 3120 h 10141"/>
                  <a:gd name="connsiteX429" fmla="*/ 8911 w 10000"/>
                  <a:gd name="connsiteY429" fmla="*/ 3057 h 10141"/>
                  <a:gd name="connsiteX430" fmla="*/ 8900 w 10000"/>
                  <a:gd name="connsiteY430" fmla="*/ 2994 h 10141"/>
                  <a:gd name="connsiteX431" fmla="*/ 8888 w 10000"/>
                  <a:gd name="connsiteY431" fmla="*/ 2930 h 10141"/>
                  <a:gd name="connsiteX432" fmla="*/ 8876 w 10000"/>
                  <a:gd name="connsiteY432" fmla="*/ 2867 h 10141"/>
                  <a:gd name="connsiteX433" fmla="*/ 8864 w 10000"/>
                  <a:gd name="connsiteY433" fmla="*/ 2804 h 10141"/>
                  <a:gd name="connsiteX434" fmla="*/ 8864 w 10000"/>
                  <a:gd name="connsiteY434" fmla="*/ 2760 h 10141"/>
                  <a:gd name="connsiteX435" fmla="*/ 8852 w 10000"/>
                  <a:gd name="connsiteY435" fmla="*/ 2696 h 10141"/>
                  <a:gd name="connsiteX436" fmla="*/ 8852 w 10000"/>
                  <a:gd name="connsiteY436" fmla="*/ 2633 h 10141"/>
                  <a:gd name="connsiteX437" fmla="*/ 8840 w 10000"/>
                  <a:gd name="connsiteY437" fmla="*/ 2582 h 10141"/>
                  <a:gd name="connsiteX438" fmla="*/ 8840 w 10000"/>
                  <a:gd name="connsiteY438" fmla="*/ 2532 h 10141"/>
                  <a:gd name="connsiteX439" fmla="*/ 8828 w 10000"/>
                  <a:gd name="connsiteY439" fmla="*/ 2469 h 10141"/>
                  <a:gd name="connsiteX440" fmla="*/ 8816 w 10000"/>
                  <a:gd name="connsiteY440" fmla="*/ 2424 h 10141"/>
                  <a:gd name="connsiteX441" fmla="*/ 8804 w 10000"/>
                  <a:gd name="connsiteY441" fmla="*/ 2374 h 10141"/>
                  <a:gd name="connsiteX442" fmla="*/ 8804 w 10000"/>
                  <a:gd name="connsiteY442" fmla="*/ 2323 h 10141"/>
                  <a:gd name="connsiteX443" fmla="*/ 8792 w 10000"/>
                  <a:gd name="connsiteY443" fmla="*/ 2273 h 10141"/>
                  <a:gd name="connsiteX444" fmla="*/ 8792 w 10000"/>
                  <a:gd name="connsiteY444" fmla="*/ 2222 h 10141"/>
                  <a:gd name="connsiteX445" fmla="*/ 8780 w 10000"/>
                  <a:gd name="connsiteY445" fmla="*/ 2171 h 10141"/>
                  <a:gd name="connsiteX446" fmla="*/ 8780 w 10000"/>
                  <a:gd name="connsiteY446" fmla="*/ 2133 h 10141"/>
                  <a:gd name="connsiteX447" fmla="*/ 8768 w 10000"/>
                  <a:gd name="connsiteY447" fmla="*/ 2102 h 10141"/>
                  <a:gd name="connsiteX448" fmla="*/ 8756 w 10000"/>
                  <a:gd name="connsiteY448" fmla="*/ 2051 h 10141"/>
                  <a:gd name="connsiteX449" fmla="*/ 8744 w 10000"/>
                  <a:gd name="connsiteY449" fmla="*/ 2013 h 10141"/>
                  <a:gd name="connsiteX450" fmla="*/ 8744 w 10000"/>
                  <a:gd name="connsiteY450" fmla="*/ 1975 h 10141"/>
                  <a:gd name="connsiteX451" fmla="*/ 8744 w 10000"/>
                  <a:gd name="connsiteY451" fmla="*/ 1937 h 10141"/>
                  <a:gd name="connsiteX452" fmla="*/ 8732 w 10000"/>
                  <a:gd name="connsiteY452" fmla="*/ 1899 h 10141"/>
                  <a:gd name="connsiteX453" fmla="*/ 8732 w 10000"/>
                  <a:gd name="connsiteY453" fmla="*/ 1874 h 10141"/>
                  <a:gd name="connsiteX454" fmla="*/ 8732 w 10000"/>
                  <a:gd name="connsiteY454" fmla="*/ 1849 h 10141"/>
                  <a:gd name="connsiteX455" fmla="*/ 8720 w 10000"/>
                  <a:gd name="connsiteY455" fmla="*/ 1792 h 10141"/>
                  <a:gd name="connsiteX456" fmla="*/ 8708 w 10000"/>
                  <a:gd name="connsiteY456" fmla="*/ 1741 h 10141"/>
                  <a:gd name="connsiteX457" fmla="*/ 8696 w 10000"/>
                  <a:gd name="connsiteY457" fmla="*/ 1691 h 10141"/>
                  <a:gd name="connsiteX458" fmla="*/ 8696 w 10000"/>
                  <a:gd name="connsiteY458" fmla="*/ 1665 h 10141"/>
                  <a:gd name="connsiteX459" fmla="*/ 8696 w 10000"/>
                  <a:gd name="connsiteY459" fmla="*/ 1615 h 10141"/>
                  <a:gd name="connsiteX460" fmla="*/ 8425 w 10000"/>
                  <a:gd name="connsiteY460" fmla="*/ 242 h 10141"/>
                  <a:gd name="connsiteX461" fmla="*/ 8078 w 10000"/>
                  <a:gd name="connsiteY461" fmla="*/ 180 h 10141"/>
                  <a:gd name="connsiteX462" fmla="*/ 8040 w 10000"/>
                  <a:gd name="connsiteY462" fmla="*/ 673 h 10141"/>
                  <a:gd name="connsiteX463" fmla="*/ 8295 w 10000"/>
                  <a:gd name="connsiteY463" fmla="*/ 2222 h 10141"/>
                  <a:gd name="connsiteX464" fmla="*/ 8295 w 10000"/>
                  <a:gd name="connsiteY464" fmla="*/ 2235 h 10141"/>
                  <a:gd name="connsiteX465" fmla="*/ 8295 w 10000"/>
                  <a:gd name="connsiteY465" fmla="*/ 2285 h 10141"/>
                  <a:gd name="connsiteX466" fmla="*/ 8295 w 10000"/>
                  <a:gd name="connsiteY466" fmla="*/ 2311 h 10141"/>
                  <a:gd name="connsiteX467" fmla="*/ 8307 w 10000"/>
                  <a:gd name="connsiteY467" fmla="*/ 2361 h 10141"/>
                  <a:gd name="connsiteX468" fmla="*/ 8319 w 10000"/>
                  <a:gd name="connsiteY468" fmla="*/ 2399 h 10141"/>
                  <a:gd name="connsiteX469" fmla="*/ 8331 w 10000"/>
                  <a:gd name="connsiteY469" fmla="*/ 2456 h 10141"/>
                  <a:gd name="connsiteX470" fmla="*/ 8331 w 10000"/>
                  <a:gd name="connsiteY470" fmla="*/ 2519 h 10141"/>
                  <a:gd name="connsiteX471" fmla="*/ 8343 w 10000"/>
                  <a:gd name="connsiteY471" fmla="*/ 2582 h 10141"/>
                  <a:gd name="connsiteX472" fmla="*/ 8343 w 10000"/>
                  <a:gd name="connsiteY472" fmla="*/ 2620 h 10141"/>
                  <a:gd name="connsiteX473" fmla="*/ 8355 w 10000"/>
                  <a:gd name="connsiteY473" fmla="*/ 2658 h 10141"/>
                  <a:gd name="connsiteX474" fmla="*/ 8355 w 10000"/>
                  <a:gd name="connsiteY474" fmla="*/ 2696 h 10141"/>
                  <a:gd name="connsiteX475" fmla="*/ 8367 w 10000"/>
                  <a:gd name="connsiteY475" fmla="*/ 2734 h 10141"/>
                  <a:gd name="connsiteX476" fmla="*/ 8367 w 10000"/>
                  <a:gd name="connsiteY476" fmla="*/ 2785 h 10141"/>
                  <a:gd name="connsiteX477" fmla="*/ 8391 w 10000"/>
                  <a:gd name="connsiteY477" fmla="*/ 2817 h 10141"/>
                  <a:gd name="connsiteX478" fmla="*/ 8391 w 10000"/>
                  <a:gd name="connsiteY478" fmla="*/ 2854 h 10141"/>
                  <a:gd name="connsiteX479" fmla="*/ 8403 w 10000"/>
                  <a:gd name="connsiteY479" fmla="*/ 2905 h 10141"/>
                  <a:gd name="connsiteX480" fmla="*/ 8403 w 10000"/>
                  <a:gd name="connsiteY480" fmla="*/ 2943 h 10141"/>
                  <a:gd name="connsiteX481" fmla="*/ 8415 w 10000"/>
                  <a:gd name="connsiteY481" fmla="*/ 2994 h 10141"/>
                  <a:gd name="connsiteX482" fmla="*/ 8427 w 10000"/>
                  <a:gd name="connsiteY482" fmla="*/ 3044 h 10141"/>
                  <a:gd name="connsiteX483" fmla="*/ 8439 w 10000"/>
                  <a:gd name="connsiteY483" fmla="*/ 3107 h 10141"/>
                  <a:gd name="connsiteX484" fmla="*/ 8439 w 10000"/>
                  <a:gd name="connsiteY484" fmla="*/ 3152 h 10141"/>
                  <a:gd name="connsiteX485" fmla="*/ 8451 w 10000"/>
                  <a:gd name="connsiteY485" fmla="*/ 3202 h 10141"/>
                  <a:gd name="connsiteX486" fmla="*/ 8451 w 10000"/>
                  <a:gd name="connsiteY486" fmla="*/ 3240 h 10141"/>
                  <a:gd name="connsiteX487" fmla="*/ 8463 w 10000"/>
                  <a:gd name="connsiteY487" fmla="*/ 3304 h 10141"/>
                  <a:gd name="connsiteX488" fmla="*/ 8463 w 10000"/>
                  <a:gd name="connsiteY488" fmla="*/ 3354 h 10141"/>
                  <a:gd name="connsiteX489" fmla="*/ 8475 w 10000"/>
                  <a:gd name="connsiteY489" fmla="*/ 3417 h 10141"/>
                  <a:gd name="connsiteX490" fmla="*/ 8475 w 10000"/>
                  <a:gd name="connsiteY490" fmla="*/ 3474 h 10141"/>
                  <a:gd name="connsiteX491" fmla="*/ 8487 w 10000"/>
                  <a:gd name="connsiteY491" fmla="*/ 3525 h 10141"/>
                  <a:gd name="connsiteX492" fmla="*/ 8499 w 10000"/>
                  <a:gd name="connsiteY492" fmla="*/ 3588 h 10141"/>
                  <a:gd name="connsiteX493" fmla="*/ 8511 w 10000"/>
                  <a:gd name="connsiteY493" fmla="*/ 3651 h 10141"/>
                  <a:gd name="connsiteX494" fmla="*/ 8523 w 10000"/>
                  <a:gd name="connsiteY494" fmla="*/ 3715 h 10141"/>
                  <a:gd name="connsiteX495" fmla="*/ 8535 w 10000"/>
                  <a:gd name="connsiteY495" fmla="*/ 3765 h 10141"/>
                  <a:gd name="connsiteX496" fmla="*/ 8535 w 10000"/>
                  <a:gd name="connsiteY496" fmla="*/ 3822 h 10141"/>
                  <a:gd name="connsiteX497" fmla="*/ 8547 w 10000"/>
                  <a:gd name="connsiteY497" fmla="*/ 3885 h 10141"/>
                  <a:gd name="connsiteX498" fmla="*/ 8559 w 10000"/>
                  <a:gd name="connsiteY498" fmla="*/ 3961 h 10141"/>
                  <a:gd name="connsiteX499" fmla="*/ 8571 w 10000"/>
                  <a:gd name="connsiteY499" fmla="*/ 4025 h 10141"/>
                  <a:gd name="connsiteX500" fmla="*/ 8571 w 10000"/>
                  <a:gd name="connsiteY500" fmla="*/ 4088 h 10141"/>
                  <a:gd name="connsiteX501" fmla="*/ 8583 w 10000"/>
                  <a:gd name="connsiteY501" fmla="*/ 4145 h 10141"/>
                  <a:gd name="connsiteX502" fmla="*/ 8583 w 10000"/>
                  <a:gd name="connsiteY502" fmla="*/ 4208 h 10141"/>
                  <a:gd name="connsiteX503" fmla="*/ 8594 w 10000"/>
                  <a:gd name="connsiteY503" fmla="*/ 4284 h 10141"/>
                  <a:gd name="connsiteX504" fmla="*/ 8594 w 10000"/>
                  <a:gd name="connsiteY504" fmla="*/ 4360 h 10141"/>
                  <a:gd name="connsiteX505" fmla="*/ 8606 w 10000"/>
                  <a:gd name="connsiteY505" fmla="*/ 4423 h 10141"/>
                  <a:gd name="connsiteX506" fmla="*/ 8612 w 10000"/>
                  <a:gd name="connsiteY506" fmla="*/ 4493 h 10141"/>
                  <a:gd name="connsiteX507" fmla="*/ 8624 w 10000"/>
                  <a:gd name="connsiteY507" fmla="*/ 4556 h 10141"/>
                  <a:gd name="connsiteX508" fmla="*/ 8636 w 10000"/>
                  <a:gd name="connsiteY508" fmla="*/ 4632 h 10141"/>
                  <a:gd name="connsiteX509" fmla="*/ 8636 w 10000"/>
                  <a:gd name="connsiteY509" fmla="*/ 4695 h 10141"/>
                  <a:gd name="connsiteX510" fmla="*/ 8648 w 10000"/>
                  <a:gd name="connsiteY510" fmla="*/ 4771 h 10141"/>
                  <a:gd name="connsiteX511" fmla="*/ 8660 w 10000"/>
                  <a:gd name="connsiteY511" fmla="*/ 4841 h 10141"/>
                  <a:gd name="connsiteX512" fmla="*/ 8660 w 10000"/>
                  <a:gd name="connsiteY512" fmla="*/ 4916 h 10141"/>
                  <a:gd name="connsiteX513" fmla="*/ 8672 w 10000"/>
                  <a:gd name="connsiteY513" fmla="*/ 4980 h 10141"/>
                  <a:gd name="connsiteX514" fmla="*/ 8684 w 10000"/>
                  <a:gd name="connsiteY514" fmla="*/ 5056 h 10141"/>
                  <a:gd name="connsiteX515" fmla="*/ 8696 w 10000"/>
                  <a:gd name="connsiteY515" fmla="*/ 5125 h 10141"/>
                  <a:gd name="connsiteX516" fmla="*/ 8696 w 10000"/>
                  <a:gd name="connsiteY516" fmla="*/ 5201 h 10141"/>
                  <a:gd name="connsiteX517" fmla="*/ 8696 w 10000"/>
                  <a:gd name="connsiteY517" fmla="*/ 5264 h 10141"/>
                  <a:gd name="connsiteX518" fmla="*/ 8708 w 10000"/>
                  <a:gd name="connsiteY518" fmla="*/ 5340 h 10141"/>
                  <a:gd name="connsiteX519" fmla="*/ 8720 w 10000"/>
                  <a:gd name="connsiteY519" fmla="*/ 5416 h 10141"/>
                  <a:gd name="connsiteX520" fmla="*/ 8720 w 10000"/>
                  <a:gd name="connsiteY520" fmla="*/ 5473 h 10141"/>
                  <a:gd name="connsiteX521" fmla="*/ 8732 w 10000"/>
                  <a:gd name="connsiteY521" fmla="*/ 5549 h 10141"/>
                  <a:gd name="connsiteX522" fmla="*/ 8744 w 10000"/>
                  <a:gd name="connsiteY522" fmla="*/ 5625 h 10141"/>
                  <a:gd name="connsiteX523" fmla="*/ 8756 w 10000"/>
                  <a:gd name="connsiteY523" fmla="*/ 5701 h 10141"/>
                  <a:gd name="connsiteX524" fmla="*/ 8768 w 10000"/>
                  <a:gd name="connsiteY524" fmla="*/ 5751 h 10141"/>
                  <a:gd name="connsiteX525" fmla="*/ 8780 w 10000"/>
                  <a:gd name="connsiteY525" fmla="*/ 5821 h 10141"/>
                  <a:gd name="connsiteX526" fmla="*/ 8780 w 10000"/>
                  <a:gd name="connsiteY526" fmla="*/ 5884 h 10141"/>
                  <a:gd name="connsiteX527" fmla="*/ 8792 w 10000"/>
                  <a:gd name="connsiteY527" fmla="*/ 5960 h 10141"/>
                  <a:gd name="connsiteX528" fmla="*/ 8804 w 10000"/>
                  <a:gd name="connsiteY528" fmla="*/ 6011 h 10141"/>
                  <a:gd name="connsiteX529" fmla="*/ 8816 w 10000"/>
                  <a:gd name="connsiteY529" fmla="*/ 6087 h 10141"/>
                  <a:gd name="connsiteX530" fmla="*/ 8816 w 10000"/>
                  <a:gd name="connsiteY530" fmla="*/ 6144 h 10141"/>
                  <a:gd name="connsiteX531" fmla="*/ 8840 w 10000"/>
                  <a:gd name="connsiteY531" fmla="*/ 6207 h 10141"/>
                  <a:gd name="connsiteX532" fmla="*/ 8840 w 10000"/>
                  <a:gd name="connsiteY532" fmla="*/ 6270 h 10141"/>
                  <a:gd name="connsiteX533" fmla="*/ 8852 w 10000"/>
                  <a:gd name="connsiteY533" fmla="*/ 6333 h 10141"/>
                  <a:gd name="connsiteX534" fmla="*/ 8864 w 10000"/>
                  <a:gd name="connsiteY534" fmla="*/ 6397 h 10141"/>
                  <a:gd name="connsiteX535" fmla="*/ 8876 w 10000"/>
                  <a:gd name="connsiteY535" fmla="*/ 6453 h 10141"/>
                  <a:gd name="connsiteX536" fmla="*/ 8888 w 10000"/>
                  <a:gd name="connsiteY536" fmla="*/ 6517 h 10141"/>
                  <a:gd name="connsiteX537" fmla="*/ 8911 w 10000"/>
                  <a:gd name="connsiteY537" fmla="*/ 6567 h 10141"/>
                  <a:gd name="connsiteX538" fmla="*/ 8911 w 10000"/>
                  <a:gd name="connsiteY538" fmla="*/ 6631 h 10141"/>
                  <a:gd name="connsiteX539" fmla="*/ 8929 w 10000"/>
                  <a:gd name="connsiteY539" fmla="*/ 6694 h 10141"/>
                  <a:gd name="connsiteX540" fmla="*/ 8929 w 10000"/>
                  <a:gd name="connsiteY540" fmla="*/ 6744 h 10141"/>
                  <a:gd name="connsiteX541" fmla="*/ 8953 w 10000"/>
                  <a:gd name="connsiteY541" fmla="*/ 6789 h 10141"/>
                  <a:gd name="connsiteX542" fmla="*/ 8953 w 10000"/>
                  <a:gd name="connsiteY542" fmla="*/ 6839 h 10141"/>
                  <a:gd name="connsiteX543" fmla="*/ 8977 w 10000"/>
                  <a:gd name="connsiteY543" fmla="*/ 6903 h 10141"/>
                  <a:gd name="connsiteX544" fmla="*/ 8989 w 10000"/>
                  <a:gd name="connsiteY544" fmla="*/ 6953 h 10141"/>
                  <a:gd name="connsiteX545" fmla="*/ 9001 w 10000"/>
                  <a:gd name="connsiteY545" fmla="*/ 7004 h 10141"/>
                  <a:gd name="connsiteX546" fmla="*/ 9013 w 10000"/>
                  <a:gd name="connsiteY546" fmla="*/ 7054 h 10141"/>
                  <a:gd name="connsiteX547" fmla="*/ 9037 w 10000"/>
                  <a:gd name="connsiteY547" fmla="*/ 7099 h 10141"/>
                  <a:gd name="connsiteX548" fmla="*/ 9037 w 10000"/>
                  <a:gd name="connsiteY548" fmla="*/ 7137 h 10141"/>
                  <a:gd name="connsiteX549" fmla="*/ 9049 w 10000"/>
                  <a:gd name="connsiteY549" fmla="*/ 7187 h 10141"/>
                  <a:gd name="connsiteX550" fmla="*/ 9061 w 10000"/>
                  <a:gd name="connsiteY550" fmla="*/ 7238 h 10141"/>
                  <a:gd name="connsiteX551" fmla="*/ 9073 w 10000"/>
                  <a:gd name="connsiteY551" fmla="*/ 7276 h 10141"/>
                  <a:gd name="connsiteX552" fmla="*/ 9085 w 10000"/>
                  <a:gd name="connsiteY552" fmla="*/ 7326 h 10141"/>
                  <a:gd name="connsiteX553" fmla="*/ 9097 w 10000"/>
                  <a:gd name="connsiteY553" fmla="*/ 7364 h 10141"/>
                  <a:gd name="connsiteX554" fmla="*/ 9097 w 10000"/>
                  <a:gd name="connsiteY554" fmla="*/ 7402 h 10141"/>
                  <a:gd name="connsiteX555" fmla="*/ 9121 w 10000"/>
                  <a:gd name="connsiteY555" fmla="*/ 7447 h 10141"/>
                  <a:gd name="connsiteX556" fmla="*/ 9133 w 10000"/>
                  <a:gd name="connsiteY556" fmla="*/ 7510 h 10141"/>
                  <a:gd name="connsiteX557" fmla="*/ 9157 w 10000"/>
                  <a:gd name="connsiteY557" fmla="*/ 7586 h 10141"/>
                  <a:gd name="connsiteX558" fmla="*/ 9181 w 10000"/>
                  <a:gd name="connsiteY558" fmla="*/ 7636 h 10141"/>
                  <a:gd name="connsiteX559" fmla="*/ 9193 w 10000"/>
                  <a:gd name="connsiteY559" fmla="*/ 7700 h 10141"/>
                  <a:gd name="connsiteX560" fmla="*/ 9205 w 10000"/>
                  <a:gd name="connsiteY560" fmla="*/ 7750 h 10141"/>
                  <a:gd name="connsiteX561" fmla="*/ 9217 w 10000"/>
                  <a:gd name="connsiteY561" fmla="*/ 7794 h 10141"/>
                  <a:gd name="connsiteX562" fmla="*/ 9228 w 10000"/>
                  <a:gd name="connsiteY562" fmla="*/ 7820 h 10141"/>
                  <a:gd name="connsiteX563" fmla="*/ 9240 w 10000"/>
                  <a:gd name="connsiteY563" fmla="*/ 7870 h 10141"/>
                  <a:gd name="connsiteX564" fmla="*/ 9246 w 10000"/>
                  <a:gd name="connsiteY564" fmla="*/ 7908 h 10141"/>
                  <a:gd name="connsiteX565" fmla="*/ 9258 w 10000"/>
                  <a:gd name="connsiteY565" fmla="*/ 7921 h 10141"/>
                  <a:gd name="connsiteX566" fmla="*/ 9246 w 10000"/>
                  <a:gd name="connsiteY566" fmla="*/ 7921 h 10141"/>
                  <a:gd name="connsiteX567" fmla="*/ 9240 w 10000"/>
                  <a:gd name="connsiteY567" fmla="*/ 7921 h 10141"/>
                  <a:gd name="connsiteX568" fmla="*/ 9217 w 10000"/>
                  <a:gd name="connsiteY568" fmla="*/ 7934 h 10141"/>
                  <a:gd name="connsiteX569" fmla="*/ 9193 w 10000"/>
                  <a:gd name="connsiteY569" fmla="*/ 7946 h 10141"/>
                  <a:gd name="connsiteX570" fmla="*/ 9145 w 10000"/>
                  <a:gd name="connsiteY570" fmla="*/ 7946 h 10141"/>
                  <a:gd name="connsiteX571" fmla="*/ 9097 w 10000"/>
                  <a:gd name="connsiteY571" fmla="*/ 7971 h 10141"/>
                  <a:gd name="connsiteX572" fmla="*/ 9037 w 10000"/>
                  <a:gd name="connsiteY572" fmla="*/ 7997 h 10141"/>
                  <a:gd name="connsiteX573" fmla="*/ 8977 w 10000"/>
                  <a:gd name="connsiteY573" fmla="*/ 8009 h 10141"/>
                  <a:gd name="connsiteX574" fmla="*/ 8941 w 10000"/>
                  <a:gd name="connsiteY574" fmla="*/ 8022 h 10141"/>
                  <a:gd name="connsiteX575" fmla="*/ 8911 w 10000"/>
                  <a:gd name="connsiteY575" fmla="*/ 8035 h 10141"/>
                  <a:gd name="connsiteX576" fmla="*/ 8864 w 10000"/>
                  <a:gd name="connsiteY576" fmla="*/ 8035 h 10141"/>
                  <a:gd name="connsiteX577" fmla="*/ 8828 w 10000"/>
                  <a:gd name="connsiteY577" fmla="*/ 8047 h 10141"/>
                  <a:gd name="connsiteX578" fmla="*/ 8792 w 10000"/>
                  <a:gd name="connsiteY578" fmla="*/ 8060 h 10141"/>
                  <a:gd name="connsiteX579" fmla="*/ 8744 w 10000"/>
                  <a:gd name="connsiteY579" fmla="*/ 8073 h 10141"/>
                  <a:gd name="connsiteX580" fmla="*/ 8696 w 10000"/>
                  <a:gd name="connsiteY580" fmla="*/ 8085 h 10141"/>
                  <a:gd name="connsiteX581" fmla="*/ 8660 w 10000"/>
                  <a:gd name="connsiteY581" fmla="*/ 8104 h 10141"/>
                  <a:gd name="connsiteX582" fmla="*/ 8606 w 10000"/>
                  <a:gd name="connsiteY582" fmla="*/ 8117 h 10141"/>
                  <a:gd name="connsiteX583" fmla="*/ 8559 w 10000"/>
                  <a:gd name="connsiteY583" fmla="*/ 8130 h 10141"/>
                  <a:gd name="connsiteX584" fmla="*/ 8511 w 10000"/>
                  <a:gd name="connsiteY584" fmla="*/ 8142 h 10141"/>
                  <a:gd name="connsiteX585" fmla="*/ 8463 w 10000"/>
                  <a:gd name="connsiteY585" fmla="*/ 8168 h 10141"/>
                  <a:gd name="connsiteX586" fmla="*/ 8403 w 10000"/>
                  <a:gd name="connsiteY586" fmla="*/ 8180 h 10141"/>
                  <a:gd name="connsiteX587" fmla="*/ 8343 w 10000"/>
                  <a:gd name="connsiteY587" fmla="*/ 8193 h 10141"/>
                  <a:gd name="connsiteX588" fmla="*/ 8295 w 10000"/>
                  <a:gd name="connsiteY588" fmla="*/ 8206 h 10141"/>
                  <a:gd name="connsiteX589" fmla="*/ 8254 w 10000"/>
                  <a:gd name="connsiteY589" fmla="*/ 8231 h 10141"/>
                  <a:gd name="connsiteX590" fmla="*/ 8182 w 10000"/>
                  <a:gd name="connsiteY590" fmla="*/ 8243 h 10141"/>
                  <a:gd name="connsiteX591" fmla="*/ 8122 w 10000"/>
                  <a:gd name="connsiteY591" fmla="*/ 8256 h 10141"/>
                  <a:gd name="connsiteX592" fmla="*/ 8062 w 10000"/>
                  <a:gd name="connsiteY592" fmla="*/ 8269 h 10141"/>
                  <a:gd name="connsiteX593" fmla="*/ 8002 w 10000"/>
                  <a:gd name="connsiteY593" fmla="*/ 8294 h 10141"/>
                  <a:gd name="connsiteX594" fmla="*/ 7949 w 10000"/>
                  <a:gd name="connsiteY594" fmla="*/ 8307 h 10141"/>
                  <a:gd name="connsiteX595" fmla="*/ 7889 w 10000"/>
                  <a:gd name="connsiteY595" fmla="*/ 8319 h 10141"/>
                  <a:gd name="connsiteX596" fmla="*/ 7817 w 10000"/>
                  <a:gd name="connsiteY596" fmla="*/ 8345 h 10141"/>
                  <a:gd name="connsiteX597" fmla="*/ 7757 w 10000"/>
                  <a:gd name="connsiteY597" fmla="*/ 8357 h 10141"/>
                  <a:gd name="connsiteX598" fmla="*/ 7685 w 10000"/>
                  <a:gd name="connsiteY598" fmla="*/ 8370 h 10141"/>
                  <a:gd name="connsiteX599" fmla="*/ 7632 w 10000"/>
                  <a:gd name="connsiteY599" fmla="*/ 8395 h 10141"/>
                  <a:gd name="connsiteX600" fmla="*/ 7560 w 10000"/>
                  <a:gd name="connsiteY600" fmla="*/ 8408 h 10141"/>
                  <a:gd name="connsiteX601" fmla="*/ 7488 w 10000"/>
                  <a:gd name="connsiteY601" fmla="*/ 8414 h 10141"/>
                  <a:gd name="connsiteX602" fmla="*/ 7416 w 10000"/>
                  <a:gd name="connsiteY602" fmla="*/ 8427 h 10141"/>
                  <a:gd name="connsiteX603" fmla="*/ 7356 w 10000"/>
                  <a:gd name="connsiteY603" fmla="*/ 8452 h 10141"/>
                  <a:gd name="connsiteX604" fmla="*/ 7291 w 10000"/>
                  <a:gd name="connsiteY604" fmla="*/ 8465 h 10141"/>
                  <a:gd name="connsiteX605" fmla="*/ 7219 w 10000"/>
                  <a:gd name="connsiteY605" fmla="*/ 8490 h 10141"/>
                  <a:gd name="connsiteX606" fmla="*/ 7147 w 10000"/>
                  <a:gd name="connsiteY606" fmla="*/ 8503 h 10141"/>
                  <a:gd name="connsiteX607" fmla="*/ 7075 w 10000"/>
                  <a:gd name="connsiteY607" fmla="*/ 8515 h 10141"/>
                  <a:gd name="connsiteX608" fmla="*/ 7010 w 10000"/>
                  <a:gd name="connsiteY608" fmla="*/ 8528 h 10141"/>
                  <a:gd name="connsiteX609" fmla="*/ 6938 w 10000"/>
                  <a:gd name="connsiteY609" fmla="*/ 8553 h 10141"/>
                  <a:gd name="connsiteX610" fmla="*/ 6866 w 10000"/>
                  <a:gd name="connsiteY610" fmla="*/ 8566 h 10141"/>
                  <a:gd name="connsiteX611" fmla="*/ 6782 w 10000"/>
                  <a:gd name="connsiteY611" fmla="*/ 8579 h 10141"/>
                  <a:gd name="connsiteX612" fmla="*/ 6711 w 10000"/>
                  <a:gd name="connsiteY612" fmla="*/ 8591 h 10141"/>
                  <a:gd name="connsiteX613" fmla="*/ 6645 w 10000"/>
                  <a:gd name="connsiteY613" fmla="*/ 8604 h 10141"/>
                  <a:gd name="connsiteX614" fmla="*/ 6573 w 10000"/>
                  <a:gd name="connsiteY614" fmla="*/ 8617 h 10141"/>
                  <a:gd name="connsiteX615" fmla="*/ 6501 w 10000"/>
                  <a:gd name="connsiteY615" fmla="*/ 8629 h 10141"/>
                  <a:gd name="connsiteX616" fmla="*/ 6429 w 10000"/>
                  <a:gd name="connsiteY616" fmla="*/ 8655 h 10141"/>
                  <a:gd name="connsiteX617" fmla="*/ 6364 w 10000"/>
                  <a:gd name="connsiteY617" fmla="*/ 8667 h 10141"/>
                  <a:gd name="connsiteX618" fmla="*/ 6292 w 10000"/>
                  <a:gd name="connsiteY618" fmla="*/ 8680 h 10141"/>
                  <a:gd name="connsiteX619" fmla="*/ 6208 w 10000"/>
                  <a:gd name="connsiteY619" fmla="*/ 8693 h 10141"/>
                  <a:gd name="connsiteX620" fmla="*/ 6136 w 10000"/>
                  <a:gd name="connsiteY620" fmla="*/ 8705 h 10141"/>
                  <a:gd name="connsiteX621" fmla="*/ 6065 w 10000"/>
                  <a:gd name="connsiteY621" fmla="*/ 8718 h 10141"/>
                  <a:gd name="connsiteX622" fmla="*/ 5999 w 10000"/>
                  <a:gd name="connsiteY622" fmla="*/ 8731 h 10141"/>
                  <a:gd name="connsiteX623" fmla="*/ 5927 w 10000"/>
                  <a:gd name="connsiteY623" fmla="*/ 8743 h 10141"/>
                  <a:gd name="connsiteX624" fmla="*/ 5843 w 10000"/>
                  <a:gd name="connsiteY624" fmla="*/ 8743 h 10141"/>
                  <a:gd name="connsiteX625" fmla="*/ 5772 w 10000"/>
                  <a:gd name="connsiteY625" fmla="*/ 8749 h 10141"/>
                  <a:gd name="connsiteX626" fmla="*/ 5706 w 10000"/>
                  <a:gd name="connsiteY626" fmla="*/ 8762 h 10141"/>
                  <a:gd name="connsiteX627" fmla="*/ 5634 w 10000"/>
                  <a:gd name="connsiteY627" fmla="*/ 8775 h 10141"/>
                  <a:gd name="connsiteX628" fmla="*/ 5550 w 10000"/>
                  <a:gd name="connsiteY628" fmla="*/ 8787 h 10141"/>
                  <a:gd name="connsiteX629" fmla="*/ 5478 w 10000"/>
                  <a:gd name="connsiteY629" fmla="*/ 8813 h 10141"/>
                  <a:gd name="connsiteX630" fmla="*/ 5413 w 10000"/>
                  <a:gd name="connsiteY630" fmla="*/ 8825 h 10141"/>
                  <a:gd name="connsiteX631" fmla="*/ 5329 w 10000"/>
                  <a:gd name="connsiteY631" fmla="*/ 8838 h 10141"/>
                  <a:gd name="connsiteX632" fmla="*/ 5257 w 10000"/>
                  <a:gd name="connsiteY632" fmla="*/ 8851 h 10141"/>
                  <a:gd name="connsiteX633" fmla="*/ 5185 w 10000"/>
                  <a:gd name="connsiteY633" fmla="*/ 8863 h 10141"/>
                  <a:gd name="connsiteX634" fmla="*/ 5114 w 10000"/>
                  <a:gd name="connsiteY634" fmla="*/ 8876 h 10141"/>
                  <a:gd name="connsiteX635" fmla="*/ 5036 w 10000"/>
                  <a:gd name="connsiteY635" fmla="*/ 8889 h 10141"/>
                  <a:gd name="connsiteX636" fmla="*/ 4964 w 10000"/>
                  <a:gd name="connsiteY636" fmla="*/ 8901 h 10141"/>
                  <a:gd name="connsiteX637" fmla="*/ 4892 w 10000"/>
                  <a:gd name="connsiteY637" fmla="*/ 8927 h 10141"/>
                  <a:gd name="connsiteX638" fmla="*/ 4821 w 10000"/>
                  <a:gd name="connsiteY638" fmla="*/ 8939 h 10141"/>
                  <a:gd name="connsiteX639" fmla="*/ 4755 w 10000"/>
                  <a:gd name="connsiteY639" fmla="*/ 8952 h 10141"/>
                  <a:gd name="connsiteX640" fmla="*/ 4671 w 10000"/>
                  <a:gd name="connsiteY640" fmla="*/ 8965 h 10141"/>
                  <a:gd name="connsiteX641" fmla="*/ 4599 w 10000"/>
                  <a:gd name="connsiteY641" fmla="*/ 8977 h 10141"/>
                  <a:gd name="connsiteX642" fmla="*/ 4528 w 10000"/>
                  <a:gd name="connsiteY642" fmla="*/ 8990 h 10141"/>
                  <a:gd name="connsiteX643" fmla="*/ 4462 w 10000"/>
                  <a:gd name="connsiteY643" fmla="*/ 9002 h 10141"/>
                  <a:gd name="connsiteX644" fmla="*/ 4390 w 10000"/>
                  <a:gd name="connsiteY644" fmla="*/ 9015 h 10141"/>
                  <a:gd name="connsiteX645" fmla="*/ 4330 w 10000"/>
                  <a:gd name="connsiteY645" fmla="*/ 9040 h 10141"/>
                  <a:gd name="connsiteX646" fmla="*/ 4258 w 10000"/>
                  <a:gd name="connsiteY646" fmla="*/ 9053 h 10141"/>
                  <a:gd name="connsiteX647" fmla="*/ 4187 w 10000"/>
                  <a:gd name="connsiteY647" fmla="*/ 9066 h 10141"/>
                  <a:gd name="connsiteX648" fmla="*/ 4121 w 10000"/>
                  <a:gd name="connsiteY648" fmla="*/ 9078 h 10141"/>
                  <a:gd name="connsiteX649" fmla="*/ 4061 w 10000"/>
                  <a:gd name="connsiteY649" fmla="*/ 9097 h 10141"/>
                  <a:gd name="connsiteX650" fmla="*/ 3989 w 10000"/>
                  <a:gd name="connsiteY650" fmla="*/ 9110 h 10141"/>
                  <a:gd name="connsiteX651" fmla="*/ 3929 w 10000"/>
                  <a:gd name="connsiteY651" fmla="*/ 9123 h 10141"/>
                  <a:gd name="connsiteX652" fmla="*/ 3870 w 10000"/>
                  <a:gd name="connsiteY652" fmla="*/ 9135 h 10141"/>
                  <a:gd name="connsiteX653" fmla="*/ 3816 w 10000"/>
                  <a:gd name="connsiteY653" fmla="*/ 9148 h 10141"/>
                  <a:gd name="connsiteX654" fmla="*/ 3744 w 10000"/>
                  <a:gd name="connsiteY654" fmla="*/ 9161 h 10141"/>
                  <a:gd name="connsiteX655" fmla="*/ 3684 w 10000"/>
                  <a:gd name="connsiteY655" fmla="*/ 9173 h 10141"/>
                  <a:gd name="connsiteX656" fmla="*/ 3624 w 10000"/>
                  <a:gd name="connsiteY656" fmla="*/ 9186 h 10141"/>
                  <a:gd name="connsiteX657" fmla="*/ 3577 w 10000"/>
                  <a:gd name="connsiteY657" fmla="*/ 9199 h 10141"/>
                  <a:gd name="connsiteX658" fmla="*/ 3523 w 10000"/>
                  <a:gd name="connsiteY658" fmla="*/ 9211 h 10141"/>
                  <a:gd name="connsiteX659" fmla="*/ 3463 w 10000"/>
                  <a:gd name="connsiteY659" fmla="*/ 9224 h 10141"/>
                  <a:gd name="connsiteX660" fmla="*/ 3415 w 10000"/>
                  <a:gd name="connsiteY660" fmla="*/ 9237 h 10141"/>
                  <a:gd name="connsiteX661" fmla="*/ 3367 w 10000"/>
                  <a:gd name="connsiteY661" fmla="*/ 9249 h 10141"/>
                  <a:gd name="connsiteX662" fmla="*/ 3307 w 10000"/>
                  <a:gd name="connsiteY662" fmla="*/ 9262 h 10141"/>
                  <a:gd name="connsiteX663" fmla="*/ 3260 w 10000"/>
                  <a:gd name="connsiteY663" fmla="*/ 9274 h 10141"/>
                  <a:gd name="connsiteX664" fmla="*/ 3212 w 10000"/>
                  <a:gd name="connsiteY664" fmla="*/ 9274 h 10141"/>
                  <a:gd name="connsiteX665" fmla="*/ 3182 w 10000"/>
                  <a:gd name="connsiteY665" fmla="*/ 9287 h 10141"/>
                  <a:gd name="connsiteX666" fmla="*/ 3134 w 10000"/>
                  <a:gd name="connsiteY666" fmla="*/ 9300 h 10141"/>
                  <a:gd name="connsiteX667" fmla="*/ 3086 w 10000"/>
                  <a:gd name="connsiteY667" fmla="*/ 9312 h 10141"/>
                  <a:gd name="connsiteX668" fmla="*/ 3050 w 10000"/>
                  <a:gd name="connsiteY668" fmla="*/ 9325 h 10141"/>
                  <a:gd name="connsiteX669" fmla="*/ 3014 w 10000"/>
                  <a:gd name="connsiteY669" fmla="*/ 9338 h 10141"/>
                  <a:gd name="connsiteX670" fmla="*/ 2978 w 10000"/>
                  <a:gd name="connsiteY670" fmla="*/ 9338 h 10141"/>
                  <a:gd name="connsiteX671" fmla="*/ 2943 w 10000"/>
                  <a:gd name="connsiteY671" fmla="*/ 9350 h 10141"/>
                  <a:gd name="connsiteX672" fmla="*/ 2907 w 10000"/>
                  <a:gd name="connsiteY672" fmla="*/ 9350 h 10141"/>
                  <a:gd name="connsiteX673" fmla="*/ 2889 w 10000"/>
                  <a:gd name="connsiteY673" fmla="*/ 9363 h 10141"/>
                  <a:gd name="connsiteX674" fmla="*/ 2829 w 10000"/>
                  <a:gd name="connsiteY674" fmla="*/ 9376 h 10141"/>
                  <a:gd name="connsiteX675" fmla="*/ 2793 w 10000"/>
                  <a:gd name="connsiteY675" fmla="*/ 9388 h 10141"/>
                  <a:gd name="connsiteX676" fmla="*/ 2757 w 10000"/>
                  <a:gd name="connsiteY676" fmla="*/ 9401 h 10141"/>
                  <a:gd name="connsiteX677" fmla="*/ 2733 w 10000"/>
                  <a:gd name="connsiteY677" fmla="*/ 9401 h 10141"/>
                  <a:gd name="connsiteX678" fmla="*/ 2709 w 10000"/>
                  <a:gd name="connsiteY678" fmla="*/ 9407 h 10141"/>
                  <a:gd name="connsiteX679" fmla="*/ 2709 w 10000"/>
                  <a:gd name="connsiteY679" fmla="*/ 9407 h 10141"/>
                  <a:gd name="connsiteX680" fmla="*/ 2709 w 10000"/>
                  <a:gd name="connsiteY680" fmla="*/ 9401 h 10141"/>
                  <a:gd name="connsiteX681" fmla="*/ 2697 w 10000"/>
                  <a:gd name="connsiteY681" fmla="*/ 9363 h 10141"/>
                  <a:gd name="connsiteX682" fmla="*/ 2697 w 10000"/>
                  <a:gd name="connsiteY682" fmla="*/ 9312 h 10141"/>
                  <a:gd name="connsiteX683" fmla="*/ 2685 w 10000"/>
                  <a:gd name="connsiteY683" fmla="*/ 9287 h 10141"/>
                  <a:gd name="connsiteX684" fmla="*/ 2685 w 10000"/>
                  <a:gd name="connsiteY684" fmla="*/ 9237 h 10141"/>
                  <a:gd name="connsiteX685" fmla="*/ 2685 w 10000"/>
                  <a:gd name="connsiteY685" fmla="*/ 9199 h 10141"/>
                  <a:gd name="connsiteX686" fmla="*/ 2673 w 10000"/>
                  <a:gd name="connsiteY686" fmla="*/ 9123 h 10141"/>
                  <a:gd name="connsiteX687" fmla="*/ 2661 w 10000"/>
                  <a:gd name="connsiteY687" fmla="*/ 9078 h 10141"/>
                  <a:gd name="connsiteX688" fmla="*/ 2661 w 10000"/>
                  <a:gd name="connsiteY688" fmla="*/ 9028 h 10141"/>
                  <a:gd name="connsiteX689" fmla="*/ 2650 w 10000"/>
                  <a:gd name="connsiteY689" fmla="*/ 9002 h 10141"/>
                  <a:gd name="connsiteX690" fmla="*/ 2650 w 10000"/>
                  <a:gd name="connsiteY690" fmla="*/ 8965 h 10141"/>
                  <a:gd name="connsiteX691" fmla="*/ 2650 w 10000"/>
                  <a:gd name="connsiteY691" fmla="*/ 8927 h 10141"/>
                  <a:gd name="connsiteX692" fmla="*/ 2638 w 10000"/>
                  <a:gd name="connsiteY692" fmla="*/ 8876 h 10141"/>
                  <a:gd name="connsiteX693" fmla="*/ 2626 w 10000"/>
                  <a:gd name="connsiteY693" fmla="*/ 8838 h 10141"/>
                  <a:gd name="connsiteX694" fmla="*/ 2626 w 10000"/>
                  <a:gd name="connsiteY694" fmla="*/ 8800 h 10141"/>
                  <a:gd name="connsiteX695" fmla="*/ 2614 w 10000"/>
                  <a:gd name="connsiteY695" fmla="*/ 8762 h 10141"/>
                  <a:gd name="connsiteX696" fmla="*/ 2602 w 10000"/>
                  <a:gd name="connsiteY696" fmla="*/ 8718 h 10141"/>
                  <a:gd name="connsiteX697" fmla="*/ 2602 w 10000"/>
                  <a:gd name="connsiteY697" fmla="*/ 8680 h 10141"/>
                  <a:gd name="connsiteX698" fmla="*/ 2590 w 10000"/>
                  <a:gd name="connsiteY698" fmla="*/ 8629 h 10141"/>
                  <a:gd name="connsiteX699" fmla="*/ 2590 w 10000"/>
                  <a:gd name="connsiteY699" fmla="*/ 8579 h 10141"/>
                  <a:gd name="connsiteX700" fmla="*/ 2578 w 10000"/>
                  <a:gd name="connsiteY700" fmla="*/ 8515 h 10141"/>
                  <a:gd name="connsiteX701" fmla="*/ 2572 w 10000"/>
                  <a:gd name="connsiteY701" fmla="*/ 8465 h 10141"/>
                  <a:gd name="connsiteX702" fmla="*/ 2560 w 10000"/>
                  <a:gd name="connsiteY702" fmla="*/ 8414 h 10141"/>
                  <a:gd name="connsiteX703" fmla="*/ 2548 w 10000"/>
                  <a:gd name="connsiteY703" fmla="*/ 8370 h 10141"/>
                  <a:gd name="connsiteX704" fmla="*/ 2536 w 10000"/>
                  <a:gd name="connsiteY704" fmla="*/ 8307 h 10141"/>
                  <a:gd name="connsiteX705" fmla="*/ 2536 w 10000"/>
                  <a:gd name="connsiteY705" fmla="*/ 8256 h 10141"/>
                  <a:gd name="connsiteX706" fmla="*/ 2524 w 10000"/>
                  <a:gd name="connsiteY706" fmla="*/ 8193 h 10141"/>
                  <a:gd name="connsiteX707" fmla="*/ 2512 w 10000"/>
                  <a:gd name="connsiteY707" fmla="*/ 8142 h 10141"/>
                  <a:gd name="connsiteX708" fmla="*/ 2488 w 10000"/>
                  <a:gd name="connsiteY708" fmla="*/ 8073 h 10141"/>
                  <a:gd name="connsiteX709" fmla="*/ 2476 w 10000"/>
                  <a:gd name="connsiteY709" fmla="*/ 8022 h 10141"/>
                  <a:gd name="connsiteX710" fmla="*/ 2464 w 10000"/>
                  <a:gd name="connsiteY710" fmla="*/ 7946 h 10141"/>
                  <a:gd name="connsiteX711" fmla="*/ 2452 w 10000"/>
                  <a:gd name="connsiteY711" fmla="*/ 7896 h 10141"/>
                  <a:gd name="connsiteX712" fmla="*/ 2440 w 10000"/>
                  <a:gd name="connsiteY712" fmla="*/ 7820 h 10141"/>
                  <a:gd name="connsiteX713" fmla="*/ 2428 w 10000"/>
                  <a:gd name="connsiteY713" fmla="*/ 7756 h 10141"/>
                  <a:gd name="connsiteX714" fmla="*/ 2416 w 10000"/>
                  <a:gd name="connsiteY714" fmla="*/ 7687 h 10141"/>
                  <a:gd name="connsiteX715" fmla="*/ 2404 w 10000"/>
                  <a:gd name="connsiteY715" fmla="*/ 7624 h 10141"/>
                  <a:gd name="connsiteX716" fmla="*/ 2380 w 10000"/>
                  <a:gd name="connsiteY716" fmla="*/ 7548 h 10141"/>
                  <a:gd name="connsiteX717" fmla="*/ 2356 w 10000"/>
                  <a:gd name="connsiteY717" fmla="*/ 7484 h 10141"/>
                  <a:gd name="connsiteX718" fmla="*/ 2344 w 10000"/>
                  <a:gd name="connsiteY718" fmla="*/ 7415 h 10141"/>
                  <a:gd name="connsiteX719" fmla="*/ 2333 w 10000"/>
                  <a:gd name="connsiteY719" fmla="*/ 7339 h 10141"/>
                  <a:gd name="connsiteX720" fmla="*/ 2309 w 10000"/>
                  <a:gd name="connsiteY720" fmla="*/ 7263 h 10141"/>
                  <a:gd name="connsiteX721" fmla="*/ 2297 w 10000"/>
                  <a:gd name="connsiteY721" fmla="*/ 7187 h 10141"/>
                  <a:gd name="connsiteX722" fmla="*/ 2273 w 10000"/>
                  <a:gd name="connsiteY722" fmla="*/ 7111 h 10141"/>
                  <a:gd name="connsiteX723" fmla="*/ 2261 w 10000"/>
                  <a:gd name="connsiteY723" fmla="*/ 7042 h 10141"/>
                  <a:gd name="connsiteX724" fmla="*/ 2243 w 10000"/>
                  <a:gd name="connsiteY724" fmla="*/ 6966 h 10141"/>
                  <a:gd name="connsiteX725" fmla="*/ 2219 w 10000"/>
                  <a:gd name="connsiteY725" fmla="*/ 6877 h 10141"/>
                  <a:gd name="connsiteX726" fmla="*/ 2195 w 10000"/>
                  <a:gd name="connsiteY726" fmla="*/ 6801 h 10141"/>
                  <a:gd name="connsiteX727" fmla="*/ 2171 w 10000"/>
                  <a:gd name="connsiteY727" fmla="*/ 6732 h 10141"/>
                  <a:gd name="connsiteX728" fmla="*/ 2147 w 10000"/>
                  <a:gd name="connsiteY728" fmla="*/ 6643 h 10141"/>
                  <a:gd name="connsiteX729" fmla="*/ 2135 w 10000"/>
                  <a:gd name="connsiteY729" fmla="*/ 6567 h 10141"/>
                  <a:gd name="connsiteX730" fmla="*/ 2111 w 10000"/>
                  <a:gd name="connsiteY730" fmla="*/ 6479 h 10141"/>
                  <a:gd name="connsiteX731" fmla="*/ 2087 w 10000"/>
                  <a:gd name="connsiteY731" fmla="*/ 6409 h 10141"/>
                  <a:gd name="connsiteX732" fmla="*/ 2051 w 10000"/>
                  <a:gd name="connsiteY732" fmla="*/ 6308 h 10141"/>
                  <a:gd name="connsiteX733" fmla="*/ 2028 w 10000"/>
                  <a:gd name="connsiteY733" fmla="*/ 6219 h 10141"/>
                  <a:gd name="connsiteX734" fmla="*/ 2004 w 10000"/>
                  <a:gd name="connsiteY734" fmla="*/ 6131 h 10141"/>
                  <a:gd name="connsiteX735" fmla="*/ 1980 w 10000"/>
                  <a:gd name="connsiteY735" fmla="*/ 6049 h 10141"/>
                  <a:gd name="connsiteX736" fmla="*/ 1944 w 10000"/>
                  <a:gd name="connsiteY736" fmla="*/ 5947 h 10141"/>
                  <a:gd name="connsiteX737" fmla="*/ 1926 w 10000"/>
                  <a:gd name="connsiteY737" fmla="*/ 5859 h 10141"/>
                  <a:gd name="connsiteX738" fmla="*/ 1902 w 10000"/>
                  <a:gd name="connsiteY738" fmla="*/ 5764 h 10141"/>
                  <a:gd name="connsiteX739" fmla="*/ 1878 w 10000"/>
                  <a:gd name="connsiteY739" fmla="*/ 5675 h 10141"/>
                  <a:gd name="connsiteX740" fmla="*/ 1854 w 10000"/>
                  <a:gd name="connsiteY740" fmla="*/ 5574 h 10141"/>
                  <a:gd name="connsiteX741" fmla="*/ 1818 w 10000"/>
                  <a:gd name="connsiteY741" fmla="*/ 5473 h 10141"/>
                  <a:gd name="connsiteX742" fmla="*/ 1794 w 10000"/>
                  <a:gd name="connsiteY742" fmla="*/ 5378 h 10141"/>
                  <a:gd name="connsiteX743" fmla="*/ 1770 w 10000"/>
                  <a:gd name="connsiteY743" fmla="*/ 5277 h 10141"/>
                  <a:gd name="connsiteX744" fmla="*/ 1734 w 10000"/>
                  <a:gd name="connsiteY744" fmla="*/ 5176 h 10141"/>
                  <a:gd name="connsiteX745" fmla="*/ 1711 w 10000"/>
                  <a:gd name="connsiteY745" fmla="*/ 5081 h 10141"/>
                  <a:gd name="connsiteX746" fmla="*/ 1675 w 10000"/>
                  <a:gd name="connsiteY746" fmla="*/ 4980 h 10141"/>
                  <a:gd name="connsiteX747" fmla="*/ 1651 w 10000"/>
                  <a:gd name="connsiteY747" fmla="*/ 4879 h 10141"/>
                  <a:gd name="connsiteX748" fmla="*/ 1615 w 10000"/>
                  <a:gd name="connsiteY748" fmla="*/ 4777 h 10141"/>
                  <a:gd name="connsiteX749" fmla="*/ 1597 w 10000"/>
                  <a:gd name="connsiteY749" fmla="*/ 4670 h 10141"/>
                  <a:gd name="connsiteX750" fmla="*/ 1561 w 10000"/>
                  <a:gd name="connsiteY750" fmla="*/ 4569 h 10141"/>
                  <a:gd name="connsiteX751" fmla="*/ 1537 w 10000"/>
                  <a:gd name="connsiteY751" fmla="*/ 4467 h 10141"/>
                  <a:gd name="connsiteX752" fmla="*/ 1501 w 10000"/>
                  <a:gd name="connsiteY752" fmla="*/ 4372 h 10141"/>
                  <a:gd name="connsiteX753" fmla="*/ 1477 w 10000"/>
                  <a:gd name="connsiteY753" fmla="*/ 4259 h 10141"/>
                  <a:gd name="connsiteX754" fmla="*/ 1441 w 10000"/>
                  <a:gd name="connsiteY754" fmla="*/ 4157 h 10141"/>
                  <a:gd name="connsiteX755" fmla="*/ 1417 w 10000"/>
                  <a:gd name="connsiteY755" fmla="*/ 4063 h 10141"/>
                  <a:gd name="connsiteX756" fmla="*/ 1394 w 10000"/>
                  <a:gd name="connsiteY756" fmla="*/ 3961 h 10141"/>
                  <a:gd name="connsiteX757" fmla="*/ 1370 w 10000"/>
                  <a:gd name="connsiteY757" fmla="*/ 3860 h 10141"/>
                  <a:gd name="connsiteX758" fmla="*/ 1334 w 10000"/>
                  <a:gd name="connsiteY758" fmla="*/ 3765 h 10141"/>
                  <a:gd name="connsiteX759" fmla="*/ 1310 w 10000"/>
                  <a:gd name="connsiteY759" fmla="*/ 3664 h 10141"/>
                  <a:gd name="connsiteX760" fmla="*/ 1280 w 10000"/>
                  <a:gd name="connsiteY760" fmla="*/ 3563 h 10141"/>
                  <a:gd name="connsiteX761" fmla="*/ 1256 w 10000"/>
                  <a:gd name="connsiteY761" fmla="*/ 3462 h 10141"/>
                  <a:gd name="connsiteX762" fmla="*/ 1232 w 10000"/>
                  <a:gd name="connsiteY762" fmla="*/ 3379 h 10141"/>
                  <a:gd name="connsiteX763" fmla="*/ 1208 w 10000"/>
                  <a:gd name="connsiteY763" fmla="*/ 3291 h 10141"/>
                  <a:gd name="connsiteX764" fmla="*/ 1172 w 10000"/>
                  <a:gd name="connsiteY764" fmla="*/ 3190 h 10141"/>
                  <a:gd name="connsiteX765" fmla="*/ 1148 w 10000"/>
                  <a:gd name="connsiteY765" fmla="*/ 3095 h 10141"/>
                  <a:gd name="connsiteX766" fmla="*/ 1124 w 10000"/>
                  <a:gd name="connsiteY766" fmla="*/ 2994 h 10141"/>
                  <a:gd name="connsiteX767" fmla="*/ 1100 w 10000"/>
                  <a:gd name="connsiteY767" fmla="*/ 2918 h 10141"/>
                  <a:gd name="connsiteX768" fmla="*/ 1077 w 10000"/>
                  <a:gd name="connsiteY768" fmla="*/ 2817 h 10141"/>
                  <a:gd name="connsiteX769" fmla="*/ 1041 w 10000"/>
                  <a:gd name="connsiteY769" fmla="*/ 2734 h 10141"/>
                  <a:gd name="connsiteX770" fmla="*/ 1029 w 10000"/>
                  <a:gd name="connsiteY770" fmla="*/ 2658 h 10141"/>
                  <a:gd name="connsiteX771" fmla="*/ 1005 w 10000"/>
                  <a:gd name="connsiteY771" fmla="*/ 2582 h 10141"/>
                  <a:gd name="connsiteX772" fmla="*/ 981 w 10000"/>
                  <a:gd name="connsiteY772" fmla="*/ 2507 h 10141"/>
                  <a:gd name="connsiteX773" fmla="*/ 963 w 10000"/>
                  <a:gd name="connsiteY773" fmla="*/ 2424 h 10141"/>
                  <a:gd name="connsiteX774" fmla="*/ 951 w 10000"/>
                  <a:gd name="connsiteY774" fmla="*/ 2348 h 10141"/>
                  <a:gd name="connsiteX775" fmla="*/ 927 w 10000"/>
                  <a:gd name="connsiteY775" fmla="*/ 2285 h 10141"/>
                  <a:gd name="connsiteX776" fmla="*/ 903 w 10000"/>
                  <a:gd name="connsiteY776" fmla="*/ 2209 h 10141"/>
                  <a:gd name="connsiteX777" fmla="*/ 891 w 10000"/>
                  <a:gd name="connsiteY777" fmla="*/ 2146 h 10141"/>
                  <a:gd name="connsiteX778" fmla="*/ 867 w 10000"/>
                  <a:gd name="connsiteY778" fmla="*/ 2089 h 10141"/>
                  <a:gd name="connsiteX779" fmla="*/ 855 w 10000"/>
                  <a:gd name="connsiteY779" fmla="*/ 2026 h 10141"/>
                  <a:gd name="connsiteX780" fmla="*/ 843 w 10000"/>
                  <a:gd name="connsiteY780" fmla="*/ 1963 h 10141"/>
                  <a:gd name="connsiteX781" fmla="*/ 819 w 10000"/>
                  <a:gd name="connsiteY781" fmla="*/ 1899 h 10141"/>
                  <a:gd name="connsiteX782" fmla="*/ 807 w 10000"/>
                  <a:gd name="connsiteY782" fmla="*/ 1849 h 10141"/>
                  <a:gd name="connsiteX783" fmla="*/ 783 w 10000"/>
                  <a:gd name="connsiteY783" fmla="*/ 1811 h 10141"/>
                  <a:gd name="connsiteX784" fmla="*/ 772 w 10000"/>
                  <a:gd name="connsiteY784" fmla="*/ 1767 h 10141"/>
                  <a:gd name="connsiteX785" fmla="*/ 760 w 10000"/>
                  <a:gd name="connsiteY785" fmla="*/ 1729 h 10141"/>
                  <a:gd name="connsiteX786" fmla="*/ 748 w 10000"/>
                  <a:gd name="connsiteY786" fmla="*/ 1691 h 10141"/>
                  <a:gd name="connsiteX787" fmla="*/ 748 w 10000"/>
                  <a:gd name="connsiteY787" fmla="*/ 1653 h 10141"/>
                  <a:gd name="connsiteX788" fmla="*/ 724 w 10000"/>
                  <a:gd name="connsiteY788" fmla="*/ 1589 h 10141"/>
                  <a:gd name="connsiteX789" fmla="*/ 724 w 10000"/>
                  <a:gd name="connsiteY789" fmla="*/ 1551 h 10141"/>
                  <a:gd name="connsiteX790" fmla="*/ 712 w 10000"/>
                  <a:gd name="connsiteY790" fmla="*/ 1526 h 10141"/>
                  <a:gd name="connsiteX791" fmla="*/ 712 w 10000"/>
                  <a:gd name="connsiteY791" fmla="*/ 1514 h 10141"/>
                  <a:gd name="connsiteX792" fmla="*/ 724 w 10000"/>
                  <a:gd name="connsiteY792" fmla="*/ 1514 h 10141"/>
                  <a:gd name="connsiteX793" fmla="*/ 783 w 10000"/>
                  <a:gd name="connsiteY793" fmla="*/ 1501 h 10141"/>
                  <a:gd name="connsiteX794" fmla="*/ 819 w 10000"/>
                  <a:gd name="connsiteY794" fmla="*/ 1488 h 10141"/>
                  <a:gd name="connsiteX795" fmla="*/ 867 w 10000"/>
                  <a:gd name="connsiteY795" fmla="*/ 1488 h 10141"/>
                  <a:gd name="connsiteX796" fmla="*/ 891 w 10000"/>
                  <a:gd name="connsiteY796" fmla="*/ 1476 h 10141"/>
                  <a:gd name="connsiteX797" fmla="*/ 927 w 10000"/>
                  <a:gd name="connsiteY797" fmla="*/ 1476 h 10141"/>
                  <a:gd name="connsiteX798" fmla="*/ 963 w 10000"/>
                  <a:gd name="connsiteY798" fmla="*/ 1476 h 10141"/>
                  <a:gd name="connsiteX799" fmla="*/ 993 w 10000"/>
                  <a:gd name="connsiteY799" fmla="*/ 1476 h 10141"/>
                  <a:gd name="connsiteX800" fmla="*/ 1017 w 10000"/>
                  <a:gd name="connsiteY800" fmla="*/ 1463 h 10141"/>
                  <a:gd name="connsiteX801" fmla="*/ 1053 w 10000"/>
                  <a:gd name="connsiteY801" fmla="*/ 1463 h 10141"/>
                  <a:gd name="connsiteX802" fmla="*/ 1100 w 10000"/>
                  <a:gd name="connsiteY802" fmla="*/ 1457 h 10141"/>
                  <a:gd name="connsiteX803" fmla="*/ 1136 w 10000"/>
                  <a:gd name="connsiteY803" fmla="*/ 1457 h 10141"/>
                  <a:gd name="connsiteX804" fmla="*/ 1172 w 10000"/>
                  <a:gd name="connsiteY804" fmla="*/ 1444 h 10141"/>
                  <a:gd name="connsiteX805" fmla="*/ 1220 w 10000"/>
                  <a:gd name="connsiteY805" fmla="*/ 1444 h 10141"/>
                  <a:gd name="connsiteX806" fmla="*/ 1268 w 10000"/>
                  <a:gd name="connsiteY806" fmla="*/ 1431 h 10141"/>
                  <a:gd name="connsiteX807" fmla="*/ 1310 w 10000"/>
                  <a:gd name="connsiteY807" fmla="*/ 1431 h 10141"/>
                  <a:gd name="connsiteX808" fmla="*/ 1358 w 10000"/>
                  <a:gd name="connsiteY808" fmla="*/ 1419 h 10141"/>
                  <a:gd name="connsiteX809" fmla="*/ 1406 w 10000"/>
                  <a:gd name="connsiteY809" fmla="*/ 1419 h 10141"/>
                  <a:gd name="connsiteX810" fmla="*/ 1465 w 10000"/>
                  <a:gd name="connsiteY810" fmla="*/ 1406 h 10141"/>
                  <a:gd name="connsiteX811" fmla="*/ 1513 w 10000"/>
                  <a:gd name="connsiteY811" fmla="*/ 1406 h 10141"/>
                  <a:gd name="connsiteX812" fmla="*/ 1561 w 10000"/>
                  <a:gd name="connsiteY812" fmla="*/ 1393 h 10141"/>
                  <a:gd name="connsiteX813" fmla="*/ 1615 w 10000"/>
                  <a:gd name="connsiteY813" fmla="*/ 1393 h 10141"/>
                  <a:gd name="connsiteX814" fmla="*/ 1675 w 10000"/>
                  <a:gd name="connsiteY814" fmla="*/ 1381 h 10141"/>
                  <a:gd name="connsiteX815" fmla="*/ 1746 w 10000"/>
                  <a:gd name="connsiteY815" fmla="*/ 1381 h 10141"/>
                  <a:gd name="connsiteX816" fmla="*/ 1794 w 10000"/>
                  <a:gd name="connsiteY816" fmla="*/ 1368 h 10141"/>
                  <a:gd name="connsiteX817" fmla="*/ 1854 w 10000"/>
                  <a:gd name="connsiteY817" fmla="*/ 1355 h 10141"/>
                  <a:gd name="connsiteX818" fmla="*/ 1914 w 10000"/>
                  <a:gd name="connsiteY818" fmla="*/ 1343 h 10141"/>
                  <a:gd name="connsiteX819" fmla="*/ 1980 w 10000"/>
                  <a:gd name="connsiteY819" fmla="*/ 1343 h 10141"/>
                  <a:gd name="connsiteX820" fmla="*/ 2039 w 10000"/>
                  <a:gd name="connsiteY820" fmla="*/ 1330 h 10141"/>
                  <a:gd name="connsiteX821" fmla="*/ 2111 w 10000"/>
                  <a:gd name="connsiteY821" fmla="*/ 1317 h 10141"/>
                  <a:gd name="connsiteX822" fmla="*/ 2171 w 10000"/>
                  <a:gd name="connsiteY822" fmla="*/ 1317 h 10141"/>
                  <a:gd name="connsiteX823" fmla="*/ 2243 w 10000"/>
                  <a:gd name="connsiteY823" fmla="*/ 1305 h 10141"/>
                  <a:gd name="connsiteX824" fmla="*/ 2297 w 10000"/>
                  <a:gd name="connsiteY824" fmla="*/ 1292 h 10141"/>
                  <a:gd name="connsiteX825" fmla="*/ 2368 w 10000"/>
                  <a:gd name="connsiteY825" fmla="*/ 1292 h 10141"/>
                  <a:gd name="connsiteX826" fmla="*/ 2440 w 10000"/>
                  <a:gd name="connsiteY826" fmla="*/ 1280 h 10141"/>
                  <a:gd name="connsiteX827" fmla="*/ 2512 w 10000"/>
                  <a:gd name="connsiteY827" fmla="*/ 1267 h 10141"/>
                  <a:gd name="connsiteX828" fmla="*/ 2578 w 10000"/>
                  <a:gd name="connsiteY828" fmla="*/ 1254 h 10141"/>
                  <a:gd name="connsiteX829" fmla="*/ 2661 w 10000"/>
                  <a:gd name="connsiteY829" fmla="*/ 1242 h 10141"/>
                  <a:gd name="connsiteX830" fmla="*/ 2733 w 10000"/>
                  <a:gd name="connsiteY830" fmla="*/ 1229 h 10141"/>
                  <a:gd name="connsiteX831" fmla="*/ 2805 w 10000"/>
                  <a:gd name="connsiteY831" fmla="*/ 1229 h 10141"/>
                  <a:gd name="connsiteX832" fmla="*/ 2877 w 10000"/>
                  <a:gd name="connsiteY832" fmla="*/ 1216 h 10141"/>
                  <a:gd name="connsiteX833" fmla="*/ 2955 w 10000"/>
                  <a:gd name="connsiteY833" fmla="*/ 1204 h 10141"/>
                  <a:gd name="connsiteX834" fmla="*/ 3026 w 10000"/>
                  <a:gd name="connsiteY834" fmla="*/ 1191 h 10141"/>
                  <a:gd name="connsiteX835" fmla="*/ 3098 w 10000"/>
                  <a:gd name="connsiteY835" fmla="*/ 1178 h 10141"/>
                  <a:gd name="connsiteX836" fmla="*/ 3182 w 10000"/>
                  <a:gd name="connsiteY836" fmla="*/ 1166 h 10141"/>
                  <a:gd name="connsiteX837" fmla="*/ 3248 w 10000"/>
                  <a:gd name="connsiteY837" fmla="*/ 1166 h 10141"/>
                  <a:gd name="connsiteX838" fmla="*/ 3331 w 10000"/>
                  <a:gd name="connsiteY838" fmla="*/ 1153 h 10141"/>
                  <a:gd name="connsiteX839" fmla="*/ 3415 w 10000"/>
                  <a:gd name="connsiteY839" fmla="*/ 1140 h 10141"/>
                  <a:gd name="connsiteX840" fmla="*/ 3487 w 10000"/>
                  <a:gd name="connsiteY840" fmla="*/ 1134 h 10141"/>
                  <a:gd name="connsiteX841" fmla="*/ 3565 w 10000"/>
                  <a:gd name="connsiteY841" fmla="*/ 1134 h 10141"/>
                  <a:gd name="connsiteX842" fmla="*/ 3648 w 10000"/>
                  <a:gd name="connsiteY842" fmla="*/ 1109 h 10141"/>
                  <a:gd name="connsiteX843" fmla="*/ 3732 w 10000"/>
                  <a:gd name="connsiteY843" fmla="*/ 1109 h 10141"/>
                  <a:gd name="connsiteX844" fmla="*/ 3816 w 10000"/>
                  <a:gd name="connsiteY844" fmla="*/ 1096 h 10141"/>
                  <a:gd name="connsiteX845" fmla="*/ 3882 w 10000"/>
                  <a:gd name="connsiteY845" fmla="*/ 1083 h 10141"/>
                  <a:gd name="connsiteX846" fmla="*/ 3965 w 10000"/>
                  <a:gd name="connsiteY846" fmla="*/ 1071 h 10141"/>
                  <a:gd name="connsiteX847" fmla="*/ 4049 w 10000"/>
                  <a:gd name="connsiteY847" fmla="*/ 1071 h 10141"/>
                  <a:gd name="connsiteX848" fmla="*/ 4133 w 10000"/>
                  <a:gd name="connsiteY848" fmla="*/ 1045 h 10141"/>
                  <a:gd name="connsiteX849" fmla="*/ 4211 w 10000"/>
                  <a:gd name="connsiteY849" fmla="*/ 1045 h 10141"/>
                  <a:gd name="connsiteX850" fmla="*/ 4282 w 10000"/>
                  <a:gd name="connsiteY850" fmla="*/ 1020 h 10141"/>
                  <a:gd name="connsiteX851" fmla="*/ 4366 w 10000"/>
                  <a:gd name="connsiteY851" fmla="*/ 1020 h 10141"/>
                  <a:gd name="connsiteX852" fmla="*/ 4450 w 10000"/>
                  <a:gd name="connsiteY852" fmla="*/ 1008 h 10141"/>
                  <a:gd name="connsiteX853" fmla="*/ 4528 w 10000"/>
                  <a:gd name="connsiteY853" fmla="*/ 995 h 10141"/>
                  <a:gd name="connsiteX854" fmla="*/ 4611 w 10000"/>
                  <a:gd name="connsiteY854" fmla="*/ 982 h 10141"/>
                  <a:gd name="connsiteX855" fmla="*/ 4695 w 10000"/>
                  <a:gd name="connsiteY855" fmla="*/ 982 h 10141"/>
                  <a:gd name="connsiteX856" fmla="*/ 4767 w 10000"/>
                  <a:gd name="connsiteY856" fmla="*/ 957 h 10141"/>
                  <a:gd name="connsiteX857" fmla="*/ 4856 w 10000"/>
                  <a:gd name="connsiteY857" fmla="*/ 957 h 10141"/>
                  <a:gd name="connsiteX858" fmla="*/ 4928 w 10000"/>
                  <a:gd name="connsiteY858" fmla="*/ 944 h 10141"/>
                  <a:gd name="connsiteX859" fmla="*/ 5012 w 10000"/>
                  <a:gd name="connsiteY859" fmla="*/ 932 h 10141"/>
                  <a:gd name="connsiteX860" fmla="*/ 5084 w 10000"/>
                  <a:gd name="connsiteY860" fmla="*/ 919 h 10141"/>
                  <a:gd name="connsiteX861" fmla="*/ 5173 w 10000"/>
                  <a:gd name="connsiteY861" fmla="*/ 919 h 10141"/>
                  <a:gd name="connsiteX862" fmla="*/ 5245 w 10000"/>
                  <a:gd name="connsiteY862" fmla="*/ 906 h 10141"/>
                  <a:gd name="connsiteX863" fmla="*/ 5329 w 10000"/>
                  <a:gd name="connsiteY863" fmla="*/ 906 h 10141"/>
                  <a:gd name="connsiteX864" fmla="*/ 5413 w 10000"/>
                  <a:gd name="connsiteY864" fmla="*/ 894 h 10141"/>
                  <a:gd name="connsiteX865" fmla="*/ 5478 w 10000"/>
                  <a:gd name="connsiteY865" fmla="*/ 881 h 10141"/>
                  <a:gd name="connsiteX866" fmla="*/ 5562 w 10000"/>
                  <a:gd name="connsiteY866" fmla="*/ 868 h 10141"/>
                  <a:gd name="connsiteX867" fmla="*/ 5646 w 10000"/>
                  <a:gd name="connsiteY867" fmla="*/ 868 h 10141"/>
                  <a:gd name="connsiteX868" fmla="*/ 5718 w 10000"/>
                  <a:gd name="connsiteY868" fmla="*/ 843 h 10141"/>
                  <a:gd name="connsiteX869" fmla="*/ 5795 w 10000"/>
                  <a:gd name="connsiteY869" fmla="*/ 843 h 10141"/>
                  <a:gd name="connsiteX870" fmla="*/ 5867 w 10000"/>
                  <a:gd name="connsiteY870" fmla="*/ 830 h 10141"/>
                  <a:gd name="connsiteX871" fmla="*/ 5951 w 10000"/>
                  <a:gd name="connsiteY871" fmla="*/ 830 h 10141"/>
                  <a:gd name="connsiteX872" fmla="*/ 6023 w 10000"/>
                  <a:gd name="connsiteY872" fmla="*/ 818 h 10141"/>
                  <a:gd name="connsiteX873" fmla="*/ 6089 w 10000"/>
                  <a:gd name="connsiteY873" fmla="*/ 818 h 10141"/>
                  <a:gd name="connsiteX874" fmla="*/ 6172 w 10000"/>
                  <a:gd name="connsiteY874" fmla="*/ 805 h 10141"/>
                  <a:gd name="connsiteX875" fmla="*/ 6244 w 10000"/>
                  <a:gd name="connsiteY875" fmla="*/ 805 h 10141"/>
                  <a:gd name="connsiteX876" fmla="*/ 6316 w 10000"/>
                  <a:gd name="connsiteY876" fmla="*/ 799 h 10141"/>
                  <a:gd name="connsiteX877" fmla="*/ 6388 w 10000"/>
                  <a:gd name="connsiteY877" fmla="*/ 799 h 10141"/>
                  <a:gd name="connsiteX878" fmla="*/ 6453 w 10000"/>
                  <a:gd name="connsiteY878" fmla="*/ 786 h 10141"/>
                  <a:gd name="connsiteX879" fmla="*/ 6525 w 10000"/>
                  <a:gd name="connsiteY879" fmla="*/ 786 h 10141"/>
                  <a:gd name="connsiteX880" fmla="*/ 6585 w 10000"/>
                  <a:gd name="connsiteY880" fmla="*/ 774 h 10141"/>
                  <a:gd name="connsiteX881" fmla="*/ 6645 w 10000"/>
                  <a:gd name="connsiteY881" fmla="*/ 774 h 10141"/>
                  <a:gd name="connsiteX882" fmla="*/ 6711 w 10000"/>
                  <a:gd name="connsiteY882" fmla="*/ 761 h 10141"/>
                  <a:gd name="connsiteX883" fmla="*/ 6770 w 10000"/>
                  <a:gd name="connsiteY883" fmla="*/ 761 h 10141"/>
                  <a:gd name="connsiteX884" fmla="*/ 6830 w 10000"/>
                  <a:gd name="connsiteY884" fmla="*/ 761 h 10141"/>
                  <a:gd name="connsiteX885" fmla="*/ 6890 w 10000"/>
                  <a:gd name="connsiteY885" fmla="*/ 748 h 10141"/>
                  <a:gd name="connsiteX886" fmla="*/ 6938 w 10000"/>
                  <a:gd name="connsiteY886" fmla="*/ 748 h 10141"/>
                  <a:gd name="connsiteX887" fmla="*/ 7010 w 10000"/>
                  <a:gd name="connsiteY887" fmla="*/ 748 h 10141"/>
                  <a:gd name="connsiteX888" fmla="*/ 7051 w 10000"/>
                  <a:gd name="connsiteY888" fmla="*/ 736 h 10141"/>
                  <a:gd name="connsiteX889" fmla="*/ 7111 w 10000"/>
                  <a:gd name="connsiteY889" fmla="*/ 736 h 10141"/>
                  <a:gd name="connsiteX890" fmla="*/ 7159 w 10000"/>
                  <a:gd name="connsiteY890" fmla="*/ 736 h 10141"/>
                  <a:gd name="connsiteX891" fmla="*/ 7207 w 10000"/>
                  <a:gd name="connsiteY891" fmla="*/ 736 h 10141"/>
                  <a:gd name="connsiteX892" fmla="*/ 7255 w 10000"/>
                  <a:gd name="connsiteY892" fmla="*/ 723 h 10141"/>
                  <a:gd name="connsiteX893" fmla="*/ 7303 w 10000"/>
                  <a:gd name="connsiteY893" fmla="*/ 723 h 10141"/>
                  <a:gd name="connsiteX894" fmla="*/ 7344 w 10000"/>
                  <a:gd name="connsiteY894" fmla="*/ 723 h 10141"/>
                  <a:gd name="connsiteX895" fmla="*/ 7392 w 10000"/>
                  <a:gd name="connsiteY895" fmla="*/ 723 h 10141"/>
                  <a:gd name="connsiteX896" fmla="*/ 7416 w 10000"/>
                  <a:gd name="connsiteY896" fmla="*/ 710 h 10141"/>
                  <a:gd name="connsiteX897" fmla="*/ 7452 w 10000"/>
                  <a:gd name="connsiteY897" fmla="*/ 710 h 10141"/>
                  <a:gd name="connsiteX898" fmla="*/ 7500 w 10000"/>
                  <a:gd name="connsiteY898" fmla="*/ 698 h 10141"/>
                  <a:gd name="connsiteX899" fmla="*/ 7536 w 10000"/>
                  <a:gd name="connsiteY899" fmla="*/ 698 h 10141"/>
                  <a:gd name="connsiteX900" fmla="*/ 7596 w 10000"/>
                  <a:gd name="connsiteY900" fmla="*/ 698 h 10141"/>
                  <a:gd name="connsiteX901" fmla="*/ 7644 w 10000"/>
                  <a:gd name="connsiteY901" fmla="*/ 698 h 10141"/>
                  <a:gd name="connsiteX902" fmla="*/ 7673 w 10000"/>
                  <a:gd name="connsiteY902" fmla="*/ 698 h 10141"/>
                  <a:gd name="connsiteX903" fmla="*/ 7697 w 10000"/>
                  <a:gd name="connsiteY903" fmla="*/ 698 h 10141"/>
                  <a:gd name="connsiteX904" fmla="*/ 7721 w 10000"/>
                  <a:gd name="connsiteY904" fmla="*/ 698 h 10141"/>
                  <a:gd name="connsiteX905" fmla="*/ 7733 w 10000"/>
                  <a:gd name="connsiteY905" fmla="*/ 698 h 10141"/>
                  <a:gd name="connsiteX906" fmla="*/ 7738 w 10000"/>
                  <a:gd name="connsiteY906" fmla="*/ 719 h 10141"/>
                  <a:gd name="connsiteX0" fmla="*/ 7738 w 10000"/>
                  <a:gd name="connsiteY0" fmla="*/ 719 h 10141"/>
                  <a:gd name="connsiteX1" fmla="*/ 8122 w 10000"/>
                  <a:gd name="connsiteY1" fmla="*/ 141 h 10141"/>
                  <a:gd name="connsiteX2" fmla="*/ 8110 w 10000"/>
                  <a:gd name="connsiteY2" fmla="*/ 141 h 10141"/>
                  <a:gd name="connsiteX3" fmla="*/ 8062 w 10000"/>
                  <a:gd name="connsiteY3" fmla="*/ 141 h 10141"/>
                  <a:gd name="connsiteX4" fmla="*/ 8014 w 10000"/>
                  <a:gd name="connsiteY4" fmla="*/ 147 h 10141"/>
                  <a:gd name="connsiteX5" fmla="*/ 7978 w 10000"/>
                  <a:gd name="connsiteY5" fmla="*/ 147 h 10141"/>
                  <a:gd name="connsiteX6" fmla="*/ 7949 w 10000"/>
                  <a:gd name="connsiteY6" fmla="*/ 147 h 10141"/>
                  <a:gd name="connsiteX7" fmla="*/ 7913 w 10000"/>
                  <a:gd name="connsiteY7" fmla="*/ 147 h 10141"/>
                  <a:gd name="connsiteX8" fmla="*/ 7889 w 10000"/>
                  <a:gd name="connsiteY8" fmla="*/ 160 h 10141"/>
                  <a:gd name="connsiteX9" fmla="*/ 7841 w 10000"/>
                  <a:gd name="connsiteY9" fmla="*/ 160 h 10141"/>
                  <a:gd name="connsiteX10" fmla="*/ 7793 w 10000"/>
                  <a:gd name="connsiteY10" fmla="*/ 173 h 10141"/>
                  <a:gd name="connsiteX11" fmla="*/ 7745 w 10000"/>
                  <a:gd name="connsiteY11" fmla="*/ 173 h 10141"/>
                  <a:gd name="connsiteX12" fmla="*/ 7697 w 10000"/>
                  <a:gd name="connsiteY12" fmla="*/ 185 h 10141"/>
                  <a:gd name="connsiteX13" fmla="*/ 7656 w 10000"/>
                  <a:gd name="connsiteY13" fmla="*/ 185 h 10141"/>
                  <a:gd name="connsiteX14" fmla="*/ 7596 w 10000"/>
                  <a:gd name="connsiteY14" fmla="*/ 185 h 10141"/>
                  <a:gd name="connsiteX15" fmla="*/ 7536 w 10000"/>
                  <a:gd name="connsiteY15" fmla="*/ 198 h 10141"/>
                  <a:gd name="connsiteX16" fmla="*/ 7476 w 10000"/>
                  <a:gd name="connsiteY16" fmla="*/ 198 h 10141"/>
                  <a:gd name="connsiteX17" fmla="*/ 7404 w 10000"/>
                  <a:gd name="connsiteY17" fmla="*/ 198 h 10141"/>
                  <a:gd name="connsiteX18" fmla="*/ 7344 w 10000"/>
                  <a:gd name="connsiteY18" fmla="*/ 211 h 10141"/>
                  <a:gd name="connsiteX19" fmla="*/ 7291 w 10000"/>
                  <a:gd name="connsiteY19" fmla="*/ 211 h 10141"/>
                  <a:gd name="connsiteX20" fmla="*/ 7231 w 10000"/>
                  <a:gd name="connsiteY20" fmla="*/ 223 h 10141"/>
                  <a:gd name="connsiteX21" fmla="*/ 7147 w 10000"/>
                  <a:gd name="connsiteY21" fmla="*/ 223 h 10141"/>
                  <a:gd name="connsiteX22" fmla="*/ 7075 w 10000"/>
                  <a:gd name="connsiteY22" fmla="*/ 236 h 10141"/>
                  <a:gd name="connsiteX23" fmla="*/ 7010 w 10000"/>
                  <a:gd name="connsiteY23" fmla="*/ 236 h 10141"/>
                  <a:gd name="connsiteX24" fmla="*/ 6926 w 10000"/>
                  <a:gd name="connsiteY24" fmla="*/ 249 h 10141"/>
                  <a:gd name="connsiteX25" fmla="*/ 6854 w 10000"/>
                  <a:gd name="connsiteY25" fmla="*/ 261 h 10141"/>
                  <a:gd name="connsiteX26" fmla="*/ 6770 w 10000"/>
                  <a:gd name="connsiteY26" fmla="*/ 274 h 10141"/>
                  <a:gd name="connsiteX27" fmla="*/ 6705 w 10000"/>
                  <a:gd name="connsiteY27" fmla="*/ 274 h 10141"/>
                  <a:gd name="connsiteX28" fmla="*/ 6621 w 10000"/>
                  <a:gd name="connsiteY28" fmla="*/ 286 h 10141"/>
                  <a:gd name="connsiteX29" fmla="*/ 6537 w 10000"/>
                  <a:gd name="connsiteY29" fmla="*/ 286 h 10141"/>
                  <a:gd name="connsiteX30" fmla="*/ 6453 w 10000"/>
                  <a:gd name="connsiteY30" fmla="*/ 299 h 10141"/>
                  <a:gd name="connsiteX31" fmla="*/ 6364 w 10000"/>
                  <a:gd name="connsiteY31" fmla="*/ 312 h 10141"/>
                  <a:gd name="connsiteX32" fmla="*/ 6280 w 10000"/>
                  <a:gd name="connsiteY32" fmla="*/ 324 h 10141"/>
                  <a:gd name="connsiteX33" fmla="*/ 6184 w 10000"/>
                  <a:gd name="connsiteY33" fmla="*/ 337 h 10141"/>
                  <a:gd name="connsiteX34" fmla="*/ 6100 w 10000"/>
                  <a:gd name="connsiteY34" fmla="*/ 350 h 10141"/>
                  <a:gd name="connsiteX35" fmla="*/ 6011 w 10000"/>
                  <a:gd name="connsiteY35" fmla="*/ 350 h 10141"/>
                  <a:gd name="connsiteX36" fmla="*/ 5927 w 10000"/>
                  <a:gd name="connsiteY36" fmla="*/ 362 h 10141"/>
                  <a:gd name="connsiteX37" fmla="*/ 5831 w 10000"/>
                  <a:gd name="connsiteY37" fmla="*/ 375 h 10141"/>
                  <a:gd name="connsiteX38" fmla="*/ 5742 w 10000"/>
                  <a:gd name="connsiteY38" fmla="*/ 388 h 10141"/>
                  <a:gd name="connsiteX39" fmla="*/ 5658 w 10000"/>
                  <a:gd name="connsiteY39" fmla="*/ 388 h 10141"/>
                  <a:gd name="connsiteX40" fmla="*/ 5562 w 10000"/>
                  <a:gd name="connsiteY40" fmla="*/ 400 h 10141"/>
                  <a:gd name="connsiteX41" fmla="*/ 5467 w 10000"/>
                  <a:gd name="connsiteY41" fmla="*/ 413 h 10141"/>
                  <a:gd name="connsiteX42" fmla="*/ 5377 w 10000"/>
                  <a:gd name="connsiteY42" fmla="*/ 426 h 10141"/>
                  <a:gd name="connsiteX43" fmla="*/ 5281 w 10000"/>
                  <a:gd name="connsiteY43" fmla="*/ 426 h 10141"/>
                  <a:gd name="connsiteX44" fmla="*/ 5185 w 10000"/>
                  <a:gd name="connsiteY44" fmla="*/ 451 h 10141"/>
                  <a:gd name="connsiteX45" fmla="*/ 5096 w 10000"/>
                  <a:gd name="connsiteY45" fmla="*/ 464 h 10141"/>
                  <a:gd name="connsiteX46" fmla="*/ 5000 w 10000"/>
                  <a:gd name="connsiteY46" fmla="*/ 470 h 10141"/>
                  <a:gd name="connsiteX47" fmla="*/ 4904 w 10000"/>
                  <a:gd name="connsiteY47" fmla="*/ 470 h 10141"/>
                  <a:gd name="connsiteX48" fmla="*/ 4809 w 10000"/>
                  <a:gd name="connsiteY48" fmla="*/ 483 h 10141"/>
                  <a:gd name="connsiteX49" fmla="*/ 4719 w 10000"/>
                  <a:gd name="connsiteY49" fmla="*/ 495 h 10141"/>
                  <a:gd name="connsiteX50" fmla="*/ 4623 w 10000"/>
                  <a:gd name="connsiteY50" fmla="*/ 508 h 10141"/>
                  <a:gd name="connsiteX51" fmla="*/ 4528 w 10000"/>
                  <a:gd name="connsiteY51" fmla="*/ 521 h 10141"/>
                  <a:gd name="connsiteX52" fmla="*/ 4438 w 10000"/>
                  <a:gd name="connsiteY52" fmla="*/ 533 h 10141"/>
                  <a:gd name="connsiteX53" fmla="*/ 4354 w 10000"/>
                  <a:gd name="connsiteY53" fmla="*/ 546 h 10141"/>
                  <a:gd name="connsiteX54" fmla="*/ 4258 w 10000"/>
                  <a:gd name="connsiteY54" fmla="*/ 558 h 10141"/>
                  <a:gd name="connsiteX55" fmla="*/ 4163 w 10000"/>
                  <a:gd name="connsiteY55" fmla="*/ 571 h 10141"/>
                  <a:gd name="connsiteX56" fmla="*/ 4073 w 10000"/>
                  <a:gd name="connsiteY56" fmla="*/ 584 h 10141"/>
                  <a:gd name="connsiteX57" fmla="*/ 3977 w 10000"/>
                  <a:gd name="connsiteY57" fmla="*/ 596 h 10141"/>
                  <a:gd name="connsiteX58" fmla="*/ 3882 w 10000"/>
                  <a:gd name="connsiteY58" fmla="*/ 609 h 10141"/>
                  <a:gd name="connsiteX59" fmla="*/ 3804 w 10000"/>
                  <a:gd name="connsiteY59" fmla="*/ 622 h 10141"/>
                  <a:gd name="connsiteX60" fmla="*/ 3720 w 10000"/>
                  <a:gd name="connsiteY60" fmla="*/ 634 h 10141"/>
                  <a:gd name="connsiteX61" fmla="*/ 3624 w 10000"/>
                  <a:gd name="connsiteY61" fmla="*/ 647 h 10141"/>
                  <a:gd name="connsiteX62" fmla="*/ 3541 w 10000"/>
                  <a:gd name="connsiteY62" fmla="*/ 660 h 10141"/>
                  <a:gd name="connsiteX63" fmla="*/ 3463 w 10000"/>
                  <a:gd name="connsiteY63" fmla="*/ 672 h 10141"/>
                  <a:gd name="connsiteX64" fmla="*/ 3367 w 10000"/>
                  <a:gd name="connsiteY64" fmla="*/ 685 h 10141"/>
                  <a:gd name="connsiteX65" fmla="*/ 3283 w 10000"/>
                  <a:gd name="connsiteY65" fmla="*/ 685 h 10141"/>
                  <a:gd name="connsiteX66" fmla="*/ 3194 w 10000"/>
                  <a:gd name="connsiteY66" fmla="*/ 698 h 10141"/>
                  <a:gd name="connsiteX67" fmla="*/ 3110 w 10000"/>
                  <a:gd name="connsiteY67" fmla="*/ 723 h 10141"/>
                  <a:gd name="connsiteX68" fmla="*/ 3014 w 10000"/>
                  <a:gd name="connsiteY68" fmla="*/ 736 h 10141"/>
                  <a:gd name="connsiteX69" fmla="*/ 2931 w 10000"/>
                  <a:gd name="connsiteY69" fmla="*/ 736 h 10141"/>
                  <a:gd name="connsiteX70" fmla="*/ 2853 w 10000"/>
                  <a:gd name="connsiteY70" fmla="*/ 748 h 10141"/>
                  <a:gd name="connsiteX71" fmla="*/ 2757 w 10000"/>
                  <a:gd name="connsiteY71" fmla="*/ 761 h 10141"/>
                  <a:gd name="connsiteX72" fmla="*/ 2673 w 10000"/>
                  <a:gd name="connsiteY72" fmla="*/ 774 h 10141"/>
                  <a:gd name="connsiteX73" fmla="*/ 2590 w 10000"/>
                  <a:gd name="connsiteY73" fmla="*/ 786 h 10141"/>
                  <a:gd name="connsiteX74" fmla="*/ 2512 w 10000"/>
                  <a:gd name="connsiteY74" fmla="*/ 799 h 10141"/>
                  <a:gd name="connsiteX75" fmla="*/ 2428 w 10000"/>
                  <a:gd name="connsiteY75" fmla="*/ 805 h 10141"/>
                  <a:gd name="connsiteX76" fmla="*/ 2344 w 10000"/>
                  <a:gd name="connsiteY76" fmla="*/ 818 h 10141"/>
                  <a:gd name="connsiteX77" fmla="*/ 2261 w 10000"/>
                  <a:gd name="connsiteY77" fmla="*/ 830 h 10141"/>
                  <a:gd name="connsiteX78" fmla="*/ 2183 w 10000"/>
                  <a:gd name="connsiteY78" fmla="*/ 843 h 10141"/>
                  <a:gd name="connsiteX79" fmla="*/ 2099 w 10000"/>
                  <a:gd name="connsiteY79" fmla="*/ 843 h 10141"/>
                  <a:gd name="connsiteX80" fmla="*/ 2028 w 10000"/>
                  <a:gd name="connsiteY80" fmla="*/ 868 h 10141"/>
                  <a:gd name="connsiteX81" fmla="*/ 1944 w 10000"/>
                  <a:gd name="connsiteY81" fmla="*/ 881 h 10141"/>
                  <a:gd name="connsiteX82" fmla="*/ 1866 w 10000"/>
                  <a:gd name="connsiteY82" fmla="*/ 894 h 10141"/>
                  <a:gd name="connsiteX83" fmla="*/ 1794 w 10000"/>
                  <a:gd name="connsiteY83" fmla="*/ 894 h 10141"/>
                  <a:gd name="connsiteX84" fmla="*/ 1722 w 10000"/>
                  <a:gd name="connsiteY84" fmla="*/ 919 h 10141"/>
                  <a:gd name="connsiteX85" fmla="*/ 1639 w 10000"/>
                  <a:gd name="connsiteY85" fmla="*/ 919 h 10141"/>
                  <a:gd name="connsiteX86" fmla="*/ 1573 w 10000"/>
                  <a:gd name="connsiteY86" fmla="*/ 932 h 10141"/>
                  <a:gd name="connsiteX87" fmla="*/ 1501 w 10000"/>
                  <a:gd name="connsiteY87" fmla="*/ 944 h 10141"/>
                  <a:gd name="connsiteX88" fmla="*/ 1429 w 10000"/>
                  <a:gd name="connsiteY88" fmla="*/ 957 h 10141"/>
                  <a:gd name="connsiteX89" fmla="*/ 1358 w 10000"/>
                  <a:gd name="connsiteY89" fmla="*/ 957 h 10141"/>
                  <a:gd name="connsiteX90" fmla="*/ 1292 w 10000"/>
                  <a:gd name="connsiteY90" fmla="*/ 982 h 10141"/>
                  <a:gd name="connsiteX91" fmla="*/ 1232 w 10000"/>
                  <a:gd name="connsiteY91" fmla="*/ 995 h 10141"/>
                  <a:gd name="connsiteX92" fmla="*/ 1160 w 10000"/>
                  <a:gd name="connsiteY92" fmla="*/ 1008 h 10141"/>
                  <a:gd name="connsiteX93" fmla="*/ 1089 w 10000"/>
                  <a:gd name="connsiteY93" fmla="*/ 1008 h 10141"/>
                  <a:gd name="connsiteX94" fmla="*/ 1029 w 10000"/>
                  <a:gd name="connsiteY94" fmla="*/ 1020 h 10141"/>
                  <a:gd name="connsiteX95" fmla="*/ 963 w 10000"/>
                  <a:gd name="connsiteY95" fmla="*/ 1020 h 10141"/>
                  <a:gd name="connsiteX96" fmla="*/ 903 w 10000"/>
                  <a:gd name="connsiteY96" fmla="*/ 1033 h 10141"/>
                  <a:gd name="connsiteX97" fmla="*/ 843 w 10000"/>
                  <a:gd name="connsiteY97" fmla="*/ 1033 h 10141"/>
                  <a:gd name="connsiteX98" fmla="*/ 783 w 10000"/>
                  <a:gd name="connsiteY98" fmla="*/ 1045 h 10141"/>
                  <a:gd name="connsiteX99" fmla="*/ 736 w 10000"/>
                  <a:gd name="connsiteY99" fmla="*/ 1058 h 10141"/>
                  <a:gd name="connsiteX100" fmla="*/ 688 w 10000"/>
                  <a:gd name="connsiteY100" fmla="*/ 1071 h 10141"/>
                  <a:gd name="connsiteX101" fmla="*/ 634 w 10000"/>
                  <a:gd name="connsiteY101" fmla="*/ 1071 h 10141"/>
                  <a:gd name="connsiteX102" fmla="*/ 574 w 10000"/>
                  <a:gd name="connsiteY102" fmla="*/ 1083 h 10141"/>
                  <a:gd name="connsiteX103" fmla="*/ 526 w 10000"/>
                  <a:gd name="connsiteY103" fmla="*/ 1083 h 10141"/>
                  <a:gd name="connsiteX104" fmla="*/ 478 w 10000"/>
                  <a:gd name="connsiteY104" fmla="*/ 1096 h 10141"/>
                  <a:gd name="connsiteX105" fmla="*/ 431 w 10000"/>
                  <a:gd name="connsiteY105" fmla="*/ 1096 h 10141"/>
                  <a:gd name="connsiteX106" fmla="*/ 383 w 10000"/>
                  <a:gd name="connsiteY106" fmla="*/ 1109 h 10141"/>
                  <a:gd name="connsiteX107" fmla="*/ 347 w 10000"/>
                  <a:gd name="connsiteY107" fmla="*/ 1109 h 10141"/>
                  <a:gd name="connsiteX108" fmla="*/ 317 w 10000"/>
                  <a:gd name="connsiteY108" fmla="*/ 1121 h 10141"/>
                  <a:gd name="connsiteX109" fmla="*/ 281 w 10000"/>
                  <a:gd name="connsiteY109" fmla="*/ 1121 h 10141"/>
                  <a:gd name="connsiteX110" fmla="*/ 233 w 10000"/>
                  <a:gd name="connsiteY110" fmla="*/ 1134 h 10141"/>
                  <a:gd name="connsiteX111" fmla="*/ 209 w 10000"/>
                  <a:gd name="connsiteY111" fmla="*/ 1134 h 10141"/>
                  <a:gd name="connsiteX112" fmla="*/ 173 w 10000"/>
                  <a:gd name="connsiteY112" fmla="*/ 1134 h 10141"/>
                  <a:gd name="connsiteX113" fmla="*/ 114 w 10000"/>
                  <a:gd name="connsiteY113" fmla="*/ 1140 h 10141"/>
                  <a:gd name="connsiteX114" fmla="*/ 78 w 10000"/>
                  <a:gd name="connsiteY114" fmla="*/ 1153 h 10141"/>
                  <a:gd name="connsiteX115" fmla="*/ 42 w 10000"/>
                  <a:gd name="connsiteY115" fmla="*/ 1153 h 10141"/>
                  <a:gd name="connsiteX116" fmla="*/ 24 w 10000"/>
                  <a:gd name="connsiteY116" fmla="*/ 1166 h 10141"/>
                  <a:gd name="connsiteX117" fmla="*/ 0 w 10000"/>
                  <a:gd name="connsiteY117" fmla="*/ 1166 h 10141"/>
                  <a:gd name="connsiteX118" fmla="*/ 0 w 10000"/>
                  <a:gd name="connsiteY118" fmla="*/ 1166 h 10141"/>
                  <a:gd name="connsiteX119" fmla="*/ 0 w 10000"/>
                  <a:gd name="connsiteY119" fmla="*/ 1178 h 10141"/>
                  <a:gd name="connsiteX120" fmla="*/ 12 w 10000"/>
                  <a:gd name="connsiteY120" fmla="*/ 1204 h 10141"/>
                  <a:gd name="connsiteX121" fmla="*/ 12 w 10000"/>
                  <a:gd name="connsiteY121" fmla="*/ 1229 h 10141"/>
                  <a:gd name="connsiteX122" fmla="*/ 24 w 10000"/>
                  <a:gd name="connsiteY122" fmla="*/ 1254 h 10141"/>
                  <a:gd name="connsiteX123" fmla="*/ 30 w 10000"/>
                  <a:gd name="connsiteY123" fmla="*/ 1292 h 10141"/>
                  <a:gd name="connsiteX124" fmla="*/ 42 w 10000"/>
                  <a:gd name="connsiteY124" fmla="*/ 1330 h 10141"/>
                  <a:gd name="connsiteX125" fmla="*/ 54 w 10000"/>
                  <a:gd name="connsiteY125" fmla="*/ 1355 h 10141"/>
                  <a:gd name="connsiteX126" fmla="*/ 66 w 10000"/>
                  <a:gd name="connsiteY126" fmla="*/ 1406 h 10141"/>
                  <a:gd name="connsiteX127" fmla="*/ 78 w 10000"/>
                  <a:gd name="connsiteY127" fmla="*/ 1457 h 10141"/>
                  <a:gd name="connsiteX128" fmla="*/ 90 w 10000"/>
                  <a:gd name="connsiteY128" fmla="*/ 1501 h 10141"/>
                  <a:gd name="connsiteX129" fmla="*/ 102 w 10000"/>
                  <a:gd name="connsiteY129" fmla="*/ 1564 h 10141"/>
                  <a:gd name="connsiteX130" fmla="*/ 126 w 10000"/>
                  <a:gd name="connsiteY130" fmla="*/ 1627 h 10141"/>
                  <a:gd name="connsiteX131" fmla="*/ 150 w 10000"/>
                  <a:gd name="connsiteY131" fmla="*/ 1691 h 10141"/>
                  <a:gd name="connsiteX132" fmla="*/ 173 w 10000"/>
                  <a:gd name="connsiteY132" fmla="*/ 1767 h 10141"/>
                  <a:gd name="connsiteX133" fmla="*/ 185 w 10000"/>
                  <a:gd name="connsiteY133" fmla="*/ 1823 h 10141"/>
                  <a:gd name="connsiteX134" fmla="*/ 209 w 10000"/>
                  <a:gd name="connsiteY134" fmla="*/ 1899 h 10141"/>
                  <a:gd name="connsiteX135" fmla="*/ 221 w 10000"/>
                  <a:gd name="connsiteY135" fmla="*/ 1975 h 10141"/>
                  <a:gd name="connsiteX136" fmla="*/ 245 w 10000"/>
                  <a:gd name="connsiteY136" fmla="*/ 2064 h 10141"/>
                  <a:gd name="connsiteX137" fmla="*/ 269 w 10000"/>
                  <a:gd name="connsiteY137" fmla="*/ 2133 h 10141"/>
                  <a:gd name="connsiteX138" fmla="*/ 305 w 10000"/>
                  <a:gd name="connsiteY138" fmla="*/ 2235 h 10141"/>
                  <a:gd name="connsiteX139" fmla="*/ 329 w 10000"/>
                  <a:gd name="connsiteY139" fmla="*/ 2311 h 10141"/>
                  <a:gd name="connsiteX140" fmla="*/ 347 w 10000"/>
                  <a:gd name="connsiteY140" fmla="*/ 2412 h 10141"/>
                  <a:gd name="connsiteX141" fmla="*/ 371 w 10000"/>
                  <a:gd name="connsiteY141" fmla="*/ 2507 h 10141"/>
                  <a:gd name="connsiteX142" fmla="*/ 395 w 10000"/>
                  <a:gd name="connsiteY142" fmla="*/ 2608 h 10141"/>
                  <a:gd name="connsiteX143" fmla="*/ 431 w 10000"/>
                  <a:gd name="connsiteY143" fmla="*/ 2696 h 10141"/>
                  <a:gd name="connsiteX144" fmla="*/ 455 w 10000"/>
                  <a:gd name="connsiteY144" fmla="*/ 2791 h 10141"/>
                  <a:gd name="connsiteX145" fmla="*/ 490 w 10000"/>
                  <a:gd name="connsiteY145" fmla="*/ 2892 h 10141"/>
                  <a:gd name="connsiteX146" fmla="*/ 514 w 10000"/>
                  <a:gd name="connsiteY146" fmla="*/ 3006 h 10141"/>
                  <a:gd name="connsiteX147" fmla="*/ 550 w 10000"/>
                  <a:gd name="connsiteY147" fmla="*/ 3107 h 10141"/>
                  <a:gd name="connsiteX148" fmla="*/ 586 w 10000"/>
                  <a:gd name="connsiteY148" fmla="*/ 3228 h 10141"/>
                  <a:gd name="connsiteX149" fmla="*/ 610 w 10000"/>
                  <a:gd name="connsiteY149" fmla="*/ 3329 h 10141"/>
                  <a:gd name="connsiteX150" fmla="*/ 646 w 10000"/>
                  <a:gd name="connsiteY150" fmla="*/ 3443 h 10141"/>
                  <a:gd name="connsiteX151" fmla="*/ 676 w 10000"/>
                  <a:gd name="connsiteY151" fmla="*/ 3538 h 10141"/>
                  <a:gd name="connsiteX152" fmla="*/ 712 w 10000"/>
                  <a:gd name="connsiteY152" fmla="*/ 3664 h 10141"/>
                  <a:gd name="connsiteX153" fmla="*/ 736 w 10000"/>
                  <a:gd name="connsiteY153" fmla="*/ 3778 h 10141"/>
                  <a:gd name="connsiteX154" fmla="*/ 772 w 10000"/>
                  <a:gd name="connsiteY154" fmla="*/ 3885 h 10141"/>
                  <a:gd name="connsiteX155" fmla="*/ 807 w 10000"/>
                  <a:gd name="connsiteY155" fmla="*/ 4012 h 10141"/>
                  <a:gd name="connsiteX156" fmla="*/ 843 w 10000"/>
                  <a:gd name="connsiteY156" fmla="*/ 4119 h 10141"/>
                  <a:gd name="connsiteX157" fmla="*/ 867 w 10000"/>
                  <a:gd name="connsiteY157" fmla="*/ 4233 h 10141"/>
                  <a:gd name="connsiteX158" fmla="*/ 903 w 10000"/>
                  <a:gd name="connsiteY158" fmla="*/ 4360 h 10141"/>
                  <a:gd name="connsiteX159" fmla="*/ 927 w 10000"/>
                  <a:gd name="connsiteY159" fmla="*/ 4467 h 10141"/>
                  <a:gd name="connsiteX160" fmla="*/ 975 w 10000"/>
                  <a:gd name="connsiteY160" fmla="*/ 4581 h 10141"/>
                  <a:gd name="connsiteX161" fmla="*/ 993 w 10000"/>
                  <a:gd name="connsiteY161" fmla="*/ 4708 h 10141"/>
                  <a:gd name="connsiteX162" fmla="*/ 1029 w 10000"/>
                  <a:gd name="connsiteY162" fmla="*/ 4815 h 10141"/>
                  <a:gd name="connsiteX163" fmla="*/ 1065 w 10000"/>
                  <a:gd name="connsiteY163" fmla="*/ 4942 h 10141"/>
                  <a:gd name="connsiteX164" fmla="*/ 1100 w 10000"/>
                  <a:gd name="connsiteY164" fmla="*/ 5068 h 10141"/>
                  <a:gd name="connsiteX165" fmla="*/ 1136 w 10000"/>
                  <a:gd name="connsiteY165" fmla="*/ 5176 h 10141"/>
                  <a:gd name="connsiteX166" fmla="*/ 1160 w 10000"/>
                  <a:gd name="connsiteY166" fmla="*/ 5290 h 10141"/>
                  <a:gd name="connsiteX167" fmla="*/ 1196 w 10000"/>
                  <a:gd name="connsiteY167" fmla="*/ 5403 h 10141"/>
                  <a:gd name="connsiteX168" fmla="*/ 1232 w 10000"/>
                  <a:gd name="connsiteY168" fmla="*/ 5511 h 10141"/>
                  <a:gd name="connsiteX169" fmla="*/ 1256 w 10000"/>
                  <a:gd name="connsiteY169" fmla="*/ 5625 h 10141"/>
                  <a:gd name="connsiteX170" fmla="*/ 1292 w 10000"/>
                  <a:gd name="connsiteY170" fmla="*/ 5739 h 10141"/>
                  <a:gd name="connsiteX171" fmla="*/ 1322 w 10000"/>
                  <a:gd name="connsiteY171" fmla="*/ 5846 h 10141"/>
                  <a:gd name="connsiteX172" fmla="*/ 1358 w 10000"/>
                  <a:gd name="connsiteY172" fmla="*/ 5973 h 10141"/>
                  <a:gd name="connsiteX173" fmla="*/ 1382 w 10000"/>
                  <a:gd name="connsiteY173" fmla="*/ 6074 h 10141"/>
                  <a:gd name="connsiteX174" fmla="*/ 1406 w 10000"/>
                  <a:gd name="connsiteY174" fmla="*/ 6169 h 10141"/>
                  <a:gd name="connsiteX175" fmla="*/ 1441 w 10000"/>
                  <a:gd name="connsiteY175" fmla="*/ 6283 h 10141"/>
                  <a:gd name="connsiteX176" fmla="*/ 1477 w 10000"/>
                  <a:gd name="connsiteY176" fmla="*/ 6397 h 10141"/>
                  <a:gd name="connsiteX177" fmla="*/ 1501 w 10000"/>
                  <a:gd name="connsiteY177" fmla="*/ 6479 h 10141"/>
                  <a:gd name="connsiteX178" fmla="*/ 1525 w 10000"/>
                  <a:gd name="connsiteY178" fmla="*/ 6580 h 10141"/>
                  <a:gd name="connsiteX179" fmla="*/ 1549 w 10000"/>
                  <a:gd name="connsiteY179" fmla="*/ 6681 h 10141"/>
                  <a:gd name="connsiteX180" fmla="*/ 1585 w 10000"/>
                  <a:gd name="connsiteY180" fmla="*/ 6789 h 10141"/>
                  <a:gd name="connsiteX181" fmla="*/ 1609 w 10000"/>
                  <a:gd name="connsiteY181" fmla="*/ 6865 h 10141"/>
                  <a:gd name="connsiteX182" fmla="*/ 1627 w 10000"/>
                  <a:gd name="connsiteY182" fmla="*/ 6966 h 10141"/>
                  <a:gd name="connsiteX183" fmla="*/ 1651 w 10000"/>
                  <a:gd name="connsiteY183" fmla="*/ 7054 h 10141"/>
                  <a:gd name="connsiteX184" fmla="*/ 1675 w 10000"/>
                  <a:gd name="connsiteY184" fmla="*/ 7149 h 10141"/>
                  <a:gd name="connsiteX185" fmla="*/ 1687 w 10000"/>
                  <a:gd name="connsiteY185" fmla="*/ 7238 h 10141"/>
                  <a:gd name="connsiteX186" fmla="*/ 1722 w 10000"/>
                  <a:gd name="connsiteY186" fmla="*/ 7326 h 10141"/>
                  <a:gd name="connsiteX187" fmla="*/ 1746 w 10000"/>
                  <a:gd name="connsiteY187" fmla="*/ 7415 h 10141"/>
                  <a:gd name="connsiteX188" fmla="*/ 1770 w 10000"/>
                  <a:gd name="connsiteY188" fmla="*/ 7497 h 10141"/>
                  <a:gd name="connsiteX189" fmla="*/ 1782 w 10000"/>
                  <a:gd name="connsiteY189" fmla="*/ 7586 h 10141"/>
                  <a:gd name="connsiteX190" fmla="*/ 1806 w 10000"/>
                  <a:gd name="connsiteY190" fmla="*/ 7662 h 10141"/>
                  <a:gd name="connsiteX191" fmla="*/ 1818 w 10000"/>
                  <a:gd name="connsiteY191" fmla="*/ 7750 h 10141"/>
                  <a:gd name="connsiteX192" fmla="*/ 1854 w 10000"/>
                  <a:gd name="connsiteY192" fmla="*/ 7832 h 10141"/>
                  <a:gd name="connsiteX193" fmla="*/ 1866 w 10000"/>
                  <a:gd name="connsiteY193" fmla="*/ 7908 h 10141"/>
                  <a:gd name="connsiteX194" fmla="*/ 1890 w 10000"/>
                  <a:gd name="connsiteY194" fmla="*/ 7997 h 10141"/>
                  <a:gd name="connsiteX195" fmla="*/ 1902 w 10000"/>
                  <a:gd name="connsiteY195" fmla="*/ 8073 h 10141"/>
                  <a:gd name="connsiteX196" fmla="*/ 1926 w 10000"/>
                  <a:gd name="connsiteY196" fmla="*/ 8155 h 10141"/>
                  <a:gd name="connsiteX197" fmla="*/ 1938 w 10000"/>
                  <a:gd name="connsiteY197" fmla="*/ 8218 h 10141"/>
                  <a:gd name="connsiteX198" fmla="*/ 1956 w 10000"/>
                  <a:gd name="connsiteY198" fmla="*/ 8294 h 10141"/>
                  <a:gd name="connsiteX199" fmla="*/ 1968 w 10000"/>
                  <a:gd name="connsiteY199" fmla="*/ 8370 h 10141"/>
                  <a:gd name="connsiteX200" fmla="*/ 1992 w 10000"/>
                  <a:gd name="connsiteY200" fmla="*/ 8440 h 10141"/>
                  <a:gd name="connsiteX201" fmla="*/ 2004 w 10000"/>
                  <a:gd name="connsiteY201" fmla="*/ 8503 h 10141"/>
                  <a:gd name="connsiteX202" fmla="*/ 2016 w 10000"/>
                  <a:gd name="connsiteY202" fmla="*/ 8579 h 10141"/>
                  <a:gd name="connsiteX203" fmla="*/ 2028 w 10000"/>
                  <a:gd name="connsiteY203" fmla="*/ 8655 h 10141"/>
                  <a:gd name="connsiteX204" fmla="*/ 2051 w 10000"/>
                  <a:gd name="connsiteY204" fmla="*/ 8718 h 10141"/>
                  <a:gd name="connsiteX205" fmla="*/ 2051 w 10000"/>
                  <a:gd name="connsiteY205" fmla="*/ 8775 h 10141"/>
                  <a:gd name="connsiteX206" fmla="*/ 2075 w 10000"/>
                  <a:gd name="connsiteY206" fmla="*/ 8838 h 10141"/>
                  <a:gd name="connsiteX207" fmla="*/ 2075 w 10000"/>
                  <a:gd name="connsiteY207" fmla="*/ 8901 h 10141"/>
                  <a:gd name="connsiteX208" fmla="*/ 2099 w 10000"/>
                  <a:gd name="connsiteY208" fmla="*/ 8977 h 10141"/>
                  <a:gd name="connsiteX209" fmla="*/ 2111 w 10000"/>
                  <a:gd name="connsiteY209" fmla="*/ 9028 h 10141"/>
                  <a:gd name="connsiteX210" fmla="*/ 2123 w 10000"/>
                  <a:gd name="connsiteY210" fmla="*/ 9085 h 10141"/>
                  <a:gd name="connsiteX211" fmla="*/ 2135 w 10000"/>
                  <a:gd name="connsiteY211" fmla="*/ 9148 h 10141"/>
                  <a:gd name="connsiteX212" fmla="*/ 2147 w 10000"/>
                  <a:gd name="connsiteY212" fmla="*/ 9211 h 10141"/>
                  <a:gd name="connsiteX213" fmla="*/ 2159 w 10000"/>
                  <a:gd name="connsiteY213" fmla="*/ 9262 h 10141"/>
                  <a:gd name="connsiteX214" fmla="*/ 2159 w 10000"/>
                  <a:gd name="connsiteY214" fmla="*/ 9312 h 10141"/>
                  <a:gd name="connsiteX215" fmla="*/ 2171 w 10000"/>
                  <a:gd name="connsiteY215" fmla="*/ 9363 h 10141"/>
                  <a:gd name="connsiteX216" fmla="*/ 2183 w 10000"/>
                  <a:gd name="connsiteY216" fmla="*/ 9407 h 10141"/>
                  <a:gd name="connsiteX217" fmla="*/ 2183 w 10000"/>
                  <a:gd name="connsiteY217" fmla="*/ 9458 h 10141"/>
                  <a:gd name="connsiteX218" fmla="*/ 2195 w 10000"/>
                  <a:gd name="connsiteY218" fmla="*/ 9508 h 10141"/>
                  <a:gd name="connsiteX219" fmla="*/ 2195 w 10000"/>
                  <a:gd name="connsiteY219" fmla="*/ 9546 h 10141"/>
                  <a:gd name="connsiteX220" fmla="*/ 2207 w 10000"/>
                  <a:gd name="connsiteY220" fmla="*/ 9597 h 10141"/>
                  <a:gd name="connsiteX221" fmla="*/ 2207 w 10000"/>
                  <a:gd name="connsiteY221" fmla="*/ 9635 h 10141"/>
                  <a:gd name="connsiteX222" fmla="*/ 2219 w 10000"/>
                  <a:gd name="connsiteY222" fmla="*/ 9673 h 10141"/>
                  <a:gd name="connsiteX223" fmla="*/ 2219 w 10000"/>
                  <a:gd name="connsiteY223" fmla="*/ 9711 h 10141"/>
                  <a:gd name="connsiteX224" fmla="*/ 2243 w 10000"/>
                  <a:gd name="connsiteY224" fmla="*/ 9755 h 10141"/>
                  <a:gd name="connsiteX225" fmla="*/ 2243 w 10000"/>
                  <a:gd name="connsiteY225" fmla="*/ 9780 h 10141"/>
                  <a:gd name="connsiteX226" fmla="*/ 2255 w 10000"/>
                  <a:gd name="connsiteY226" fmla="*/ 9818 h 10141"/>
                  <a:gd name="connsiteX227" fmla="*/ 2255 w 10000"/>
                  <a:gd name="connsiteY227" fmla="*/ 9856 h 10141"/>
                  <a:gd name="connsiteX228" fmla="*/ 2261 w 10000"/>
                  <a:gd name="connsiteY228" fmla="*/ 9894 h 10141"/>
                  <a:gd name="connsiteX229" fmla="*/ 2261 w 10000"/>
                  <a:gd name="connsiteY229" fmla="*/ 9945 h 10141"/>
                  <a:gd name="connsiteX230" fmla="*/ 2273 w 10000"/>
                  <a:gd name="connsiteY230" fmla="*/ 9996 h 10141"/>
                  <a:gd name="connsiteX231" fmla="*/ 2273 w 10000"/>
                  <a:gd name="connsiteY231" fmla="*/ 10033 h 10141"/>
                  <a:gd name="connsiteX232" fmla="*/ 2285 w 10000"/>
                  <a:gd name="connsiteY232" fmla="*/ 10071 h 10141"/>
                  <a:gd name="connsiteX233" fmla="*/ 2285 w 10000"/>
                  <a:gd name="connsiteY233" fmla="*/ 10116 h 10141"/>
                  <a:gd name="connsiteX234" fmla="*/ 2297 w 10000"/>
                  <a:gd name="connsiteY234" fmla="*/ 10141 h 10141"/>
                  <a:gd name="connsiteX235" fmla="*/ 2297 w 10000"/>
                  <a:gd name="connsiteY235" fmla="*/ 10128 h 10141"/>
                  <a:gd name="connsiteX236" fmla="*/ 2309 w 10000"/>
                  <a:gd name="connsiteY236" fmla="*/ 10116 h 10141"/>
                  <a:gd name="connsiteX237" fmla="*/ 2333 w 10000"/>
                  <a:gd name="connsiteY237" fmla="*/ 10103 h 10141"/>
                  <a:gd name="connsiteX238" fmla="*/ 2380 w 10000"/>
                  <a:gd name="connsiteY238" fmla="*/ 10103 h 10141"/>
                  <a:gd name="connsiteX239" fmla="*/ 2416 w 10000"/>
                  <a:gd name="connsiteY239" fmla="*/ 10078 h 10141"/>
                  <a:gd name="connsiteX240" fmla="*/ 2476 w 10000"/>
                  <a:gd name="connsiteY240" fmla="*/ 10071 h 10141"/>
                  <a:gd name="connsiteX241" fmla="*/ 2500 w 10000"/>
                  <a:gd name="connsiteY241" fmla="*/ 10059 h 10141"/>
                  <a:gd name="connsiteX242" fmla="*/ 2548 w 10000"/>
                  <a:gd name="connsiteY242" fmla="*/ 10059 h 10141"/>
                  <a:gd name="connsiteX243" fmla="*/ 2578 w 10000"/>
                  <a:gd name="connsiteY243" fmla="*/ 10046 h 10141"/>
                  <a:gd name="connsiteX244" fmla="*/ 2626 w 10000"/>
                  <a:gd name="connsiteY244" fmla="*/ 10033 h 10141"/>
                  <a:gd name="connsiteX245" fmla="*/ 2661 w 10000"/>
                  <a:gd name="connsiteY245" fmla="*/ 10021 h 10141"/>
                  <a:gd name="connsiteX246" fmla="*/ 2697 w 10000"/>
                  <a:gd name="connsiteY246" fmla="*/ 9996 h 10141"/>
                  <a:gd name="connsiteX247" fmla="*/ 2745 w 10000"/>
                  <a:gd name="connsiteY247" fmla="*/ 9983 h 10141"/>
                  <a:gd name="connsiteX248" fmla="*/ 2793 w 10000"/>
                  <a:gd name="connsiteY248" fmla="*/ 9970 h 10141"/>
                  <a:gd name="connsiteX249" fmla="*/ 2841 w 10000"/>
                  <a:gd name="connsiteY249" fmla="*/ 9958 h 10141"/>
                  <a:gd name="connsiteX250" fmla="*/ 2889 w 10000"/>
                  <a:gd name="connsiteY250" fmla="*/ 9945 h 10141"/>
                  <a:gd name="connsiteX251" fmla="*/ 2943 w 10000"/>
                  <a:gd name="connsiteY251" fmla="*/ 9932 h 10141"/>
                  <a:gd name="connsiteX252" fmla="*/ 2990 w 10000"/>
                  <a:gd name="connsiteY252" fmla="*/ 9920 h 10141"/>
                  <a:gd name="connsiteX253" fmla="*/ 3050 w 10000"/>
                  <a:gd name="connsiteY253" fmla="*/ 9894 h 10141"/>
                  <a:gd name="connsiteX254" fmla="*/ 3110 w 10000"/>
                  <a:gd name="connsiteY254" fmla="*/ 9882 h 10141"/>
                  <a:gd name="connsiteX255" fmla="*/ 3170 w 10000"/>
                  <a:gd name="connsiteY255" fmla="*/ 9869 h 10141"/>
                  <a:gd name="connsiteX256" fmla="*/ 3224 w 10000"/>
                  <a:gd name="connsiteY256" fmla="*/ 9844 h 10141"/>
                  <a:gd name="connsiteX257" fmla="*/ 3283 w 10000"/>
                  <a:gd name="connsiteY257" fmla="*/ 9831 h 10141"/>
                  <a:gd name="connsiteX258" fmla="*/ 3355 w 10000"/>
                  <a:gd name="connsiteY258" fmla="*/ 9818 h 10141"/>
                  <a:gd name="connsiteX259" fmla="*/ 3415 w 10000"/>
                  <a:gd name="connsiteY259" fmla="*/ 9793 h 10141"/>
                  <a:gd name="connsiteX260" fmla="*/ 3487 w 10000"/>
                  <a:gd name="connsiteY260" fmla="*/ 9780 h 10141"/>
                  <a:gd name="connsiteX261" fmla="*/ 3553 w 10000"/>
                  <a:gd name="connsiteY261" fmla="*/ 9768 h 10141"/>
                  <a:gd name="connsiteX262" fmla="*/ 3612 w 10000"/>
                  <a:gd name="connsiteY262" fmla="*/ 9743 h 10141"/>
                  <a:gd name="connsiteX263" fmla="*/ 3696 w 10000"/>
                  <a:gd name="connsiteY263" fmla="*/ 9724 h 10141"/>
                  <a:gd name="connsiteX264" fmla="*/ 3768 w 10000"/>
                  <a:gd name="connsiteY264" fmla="*/ 9711 h 10141"/>
                  <a:gd name="connsiteX265" fmla="*/ 3840 w 10000"/>
                  <a:gd name="connsiteY265" fmla="*/ 9686 h 10141"/>
                  <a:gd name="connsiteX266" fmla="*/ 3906 w 10000"/>
                  <a:gd name="connsiteY266" fmla="*/ 9673 h 10141"/>
                  <a:gd name="connsiteX267" fmla="*/ 3977 w 10000"/>
                  <a:gd name="connsiteY267" fmla="*/ 9648 h 10141"/>
                  <a:gd name="connsiteX268" fmla="*/ 4061 w 10000"/>
                  <a:gd name="connsiteY268" fmla="*/ 9635 h 10141"/>
                  <a:gd name="connsiteX269" fmla="*/ 4133 w 10000"/>
                  <a:gd name="connsiteY269" fmla="*/ 9610 h 10141"/>
                  <a:gd name="connsiteX270" fmla="*/ 4211 w 10000"/>
                  <a:gd name="connsiteY270" fmla="*/ 9584 h 10141"/>
                  <a:gd name="connsiteX271" fmla="*/ 4282 w 10000"/>
                  <a:gd name="connsiteY271" fmla="*/ 9572 h 10141"/>
                  <a:gd name="connsiteX272" fmla="*/ 4366 w 10000"/>
                  <a:gd name="connsiteY272" fmla="*/ 9546 h 10141"/>
                  <a:gd name="connsiteX273" fmla="*/ 4438 w 10000"/>
                  <a:gd name="connsiteY273" fmla="*/ 9534 h 10141"/>
                  <a:gd name="connsiteX274" fmla="*/ 4516 w 10000"/>
                  <a:gd name="connsiteY274" fmla="*/ 9508 h 10141"/>
                  <a:gd name="connsiteX275" fmla="*/ 4599 w 10000"/>
                  <a:gd name="connsiteY275" fmla="*/ 9496 h 10141"/>
                  <a:gd name="connsiteX276" fmla="*/ 4683 w 10000"/>
                  <a:gd name="connsiteY276" fmla="*/ 9483 h 10141"/>
                  <a:gd name="connsiteX277" fmla="*/ 4767 w 10000"/>
                  <a:gd name="connsiteY277" fmla="*/ 9458 h 10141"/>
                  <a:gd name="connsiteX278" fmla="*/ 4844 w 10000"/>
                  <a:gd name="connsiteY278" fmla="*/ 9433 h 10141"/>
                  <a:gd name="connsiteX279" fmla="*/ 4928 w 10000"/>
                  <a:gd name="connsiteY279" fmla="*/ 9420 h 10141"/>
                  <a:gd name="connsiteX280" fmla="*/ 5012 w 10000"/>
                  <a:gd name="connsiteY280" fmla="*/ 9401 h 10141"/>
                  <a:gd name="connsiteX281" fmla="*/ 5096 w 10000"/>
                  <a:gd name="connsiteY281" fmla="*/ 9388 h 10141"/>
                  <a:gd name="connsiteX282" fmla="*/ 5173 w 10000"/>
                  <a:gd name="connsiteY282" fmla="*/ 9376 h 10141"/>
                  <a:gd name="connsiteX283" fmla="*/ 5269 w 10000"/>
                  <a:gd name="connsiteY283" fmla="*/ 9350 h 10141"/>
                  <a:gd name="connsiteX284" fmla="*/ 5353 w 10000"/>
                  <a:gd name="connsiteY284" fmla="*/ 9338 h 10141"/>
                  <a:gd name="connsiteX285" fmla="*/ 5431 w 10000"/>
                  <a:gd name="connsiteY285" fmla="*/ 9312 h 10141"/>
                  <a:gd name="connsiteX286" fmla="*/ 5514 w 10000"/>
                  <a:gd name="connsiteY286" fmla="*/ 9300 h 10141"/>
                  <a:gd name="connsiteX287" fmla="*/ 5598 w 10000"/>
                  <a:gd name="connsiteY287" fmla="*/ 9274 h 10141"/>
                  <a:gd name="connsiteX288" fmla="*/ 5694 w 10000"/>
                  <a:gd name="connsiteY288" fmla="*/ 9262 h 10141"/>
                  <a:gd name="connsiteX289" fmla="*/ 5772 w 10000"/>
                  <a:gd name="connsiteY289" fmla="*/ 9249 h 10141"/>
                  <a:gd name="connsiteX290" fmla="*/ 5855 w 10000"/>
                  <a:gd name="connsiteY290" fmla="*/ 9237 h 10141"/>
                  <a:gd name="connsiteX291" fmla="*/ 5939 w 10000"/>
                  <a:gd name="connsiteY291" fmla="*/ 9224 h 10141"/>
                  <a:gd name="connsiteX292" fmla="*/ 6035 w 10000"/>
                  <a:gd name="connsiteY292" fmla="*/ 9211 h 10141"/>
                  <a:gd name="connsiteX293" fmla="*/ 6112 w 10000"/>
                  <a:gd name="connsiteY293" fmla="*/ 9199 h 10141"/>
                  <a:gd name="connsiteX294" fmla="*/ 6196 w 10000"/>
                  <a:gd name="connsiteY294" fmla="*/ 9173 h 10141"/>
                  <a:gd name="connsiteX295" fmla="*/ 6280 w 10000"/>
                  <a:gd name="connsiteY295" fmla="*/ 9161 h 10141"/>
                  <a:gd name="connsiteX296" fmla="*/ 6364 w 10000"/>
                  <a:gd name="connsiteY296" fmla="*/ 9148 h 10141"/>
                  <a:gd name="connsiteX297" fmla="*/ 6441 w 10000"/>
                  <a:gd name="connsiteY297" fmla="*/ 9123 h 10141"/>
                  <a:gd name="connsiteX298" fmla="*/ 6537 w 10000"/>
                  <a:gd name="connsiteY298" fmla="*/ 9110 h 10141"/>
                  <a:gd name="connsiteX299" fmla="*/ 6621 w 10000"/>
                  <a:gd name="connsiteY299" fmla="*/ 9097 h 10141"/>
                  <a:gd name="connsiteX300" fmla="*/ 6711 w 10000"/>
                  <a:gd name="connsiteY300" fmla="*/ 9085 h 10141"/>
                  <a:gd name="connsiteX301" fmla="*/ 6782 w 10000"/>
                  <a:gd name="connsiteY301" fmla="*/ 9066 h 10141"/>
                  <a:gd name="connsiteX302" fmla="*/ 6878 w 10000"/>
                  <a:gd name="connsiteY302" fmla="*/ 9053 h 10141"/>
                  <a:gd name="connsiteX303" fmla="*/ 6962 w 10000"/>
                  <a:gd name="connsiteY303" fmla="*/ 9028 h 10141"/>
                  <a:gd name="connsiteX304" fmla="*/ 7051 w 10000"/>
                  <a:gd name="connsiteY304" fmla="*/ 9015 h 10141"/>
                  <a:gd name="connsiteX305" fmla="*/ 7135 w 10000"/>
                  <a:gd name="connsiteY305" fmla="*/ 8990 h 10141"/>
                  <a:gd name="connsiteX306" fmla="*/ 7219 w 10000"/>
                  <a:gd name="connsiteY306" fmla="*/ 8977 h 10141"/>
                  <a:gd name="connsiteX307" fmla="*/ 7303 w 10000"/>
                  <a:gd name="connsiteY307" fmla="*/ 8952 h 10141"/>
                  <a:gd name="connsiteX308" fmla="*/ 7392 w 10000"/>
                  <a:gd name="connsiteY308" fmla="*/ 8939 h 10141"/>
                  <a:gd name="connsiteX309" fmla="*/ 7476 w 10000"/>
                  <a:gd name="connsiteY309" fmla="*/ 8914 h 10141"/>
                  <a:gd name="connsiteX310" fmla="*/ 7560 w 10000"/>
                  <a:gd name="connsiteY310" fmla="*/ 8889 h 10141"/>
                  <a:gd name="connsiteX311" fmla="*/ 7644 w 10000"/>
                  <a:gd name="connsiteY311" fmla="*/ 8876 h 10141"/>
                  <a:gd name="connsiteX312" fmla="*/ 7733 w 10000"/>
                  <a:gd name="connsiteY312" fmla="*/ 8851 h 10141"/>
                  <a:gd name="connsiteX313" fmla="*/ 7805 w 10000"/>
                  <a:gd name="connsiteY313" fmla="*/ 8838 h 10141"/>
                  <a:gd name="connsiteX314" fmla="*/ 7901 w 10000"/>
                  <a:gd name="connsiteY314" fmla="*/ 8813 h 10141"/>
                  <a:gd name="connsiteX315" fmla="*/ 7972 w 10000"/>
                  <a:gd name="connsiteY315" fmla="*/ 8800 h 10141"/>
                  <a:gd name="connsiteX316" fmla="*/ 8062 w 10000"/>
                  <a:gd name="connsiteY316" fmla="*/ 8775 h 10141"/>
                  <a:gd name="connsiteX317" fmla="*/ 8134 w 10000"/>
                  <a:gd name="connsiteY317" fmla="*/ 8749 h 10141"/>
                  <a:gd name="connsiteX318" fmla="*/ 8218 w 10000"/>
                  <a:gd name="connsiteY318" fmla="*/ 8743 h 10141"/>
                  <a:gd name="connsiteX319" fmla="*/ 8295 w 10000"/>
                  <a:gd name="connsiteY319" fmla="*/ 8718 h 10141"/>
                  <a:gd name="connsiteX320" fmla="*/ 8367 w 10000"/>
                  <a:gd name="connsiteY320" fmla="*/ 8705 h 10141"/>
                  <a:gd name="connsiteX321" fmla="*/ 8451 w 10000"/>
                  <a:gd name="connsiteY321" fmla="*/ 8680 h 10141"/>
                  <a:gd name="connsiteX322" fmla="*/ 8523 w 10000"/>
                  <a:gd name="connsiteY322" fmla="*/ 8667 h 10141"/>
                  <a:gd name="connsiteX323" fmla="*/ 8594 w 10000"/>
                  <a:gd name="connsiteY323" fmla="*/ 8642 h 10141"/>
                  <a:gd name="connsiteX324" fmla="*/ 8672 w 10000"/>
                  <a:gd name="connsiteY324" fmla="*/ 8617 h 10141"/>
                  <a:gd name="connsiteX325" fmla="*/ 8744 w 10000"/>
                  <a:gd name="connsiteY325" fmla="*/ 8604 h 10141"/>
                  <a:gd name="connsiteX326" fmla="*/ 8816 w 10000"/>
                  <a:gd name="connsiteY326" fmla="*/ 8579 h 10141"/>
                  <a:gd name="connsiteX327" fmla="*/ 8876 w 10000"/>
                  <a:gd name="connsiteY327" fmla="*/ 8566 h 10141"/>
                  <a:gd name="connsiteX328" fmla="*/ 8941 w 10000"/>
                  <a:gd name="connsiteY328" fmla="*/ 8541 h 10141"/>
                  <a:gd name="connsiteX329" fmla="*/ 9001 w 10000"/>
                  <a:gd name="connsiteY329" fmla="*/ 8515 h 10141"/>
                  <a:gd name="connsiteX330" fmla="*/ 9073 w 10000"/>
                  <a:gd name="connsiteY330" fmla="*/ 8503 h 10141"/>
                  <a:gd name="connsiteX331" fmla="*/ 9133 w 10000"/>
                  <a:gd name="connsiteY331" fmla="*/ 8477 h 10141"/>
                  <a:gd name="connsiteX332" fmla="*/ 9205 w 10000"/>
                  <a:gd name="connsiteY332" fmla="*/ 8465 h 10141"/>
                  <a:gd name="connsiteX333" fmla="*/ 9258 w 10000"/>
                  <a:gd name="connsiteY333" fmla="*/ 8452 h 10141"/>
                  <a:gd name="connsiteX334" fmla="*/ 9318 w 10000"/>
                  <a:gd name="connsiteY334" fmla="*/ 8427 h 10141"/>
                  <a:gd name="connsiteX335" fmla="*/ 9366 w 10000"/>
                  <a:gd name="connsiteY335" fmla="*/ 8414 h 10141"/>
                  <a:gd name="connsiteX336" fmla="*/ 9426 w 10000"/>
                  <a:gd name="connsiteY336" fmla="*/ 8408 h 10141"/>
                  <a:gd name="connsiteX337" fmla="*/ 9474 w 10000"/>
                  <a:gd name="connsiteY337" fmla="*/ 8383 h 10141"/>
                  <a:gd name="connsiteX338" fmla="*/ 9522 w 10000"/>
                  <a:gd name="connsiteY338" fmla="*/ 8370 h 10141"/>
                  <a:gd name="connsiteX339" fmla="*/ 9575 w 10000"/>
                  <a:gd name="connsiteY339" fmla="*/ 8357 h 10141"/>
                  <a:gd name="connsiteX340" fmla="*/ 9623 w 10000"/>
                  <a:gd name="connsiteY340" fmla="*/ 8345 h 10141"/>
                  <a:gd name="connsiteX341" fmla="*/ 9659 w 10000"/>
                  <a:gd name="connsiteY341" fmla="*/ 8332 h 10141"/>
                  <a:gd name="connsiteX342" fmla="*/ 9707 w 10000"/>
                  <a:gd name="connsiteY342" fmla="*/ 8319 h 10141"/>
                  <a:gd name="connsiteX343" fmla="*/ 9743 w 10000"/>
                  <a:gd name="connsiteY343" fmla="*/ 8307 h 10141"/>
                  <a:gd name="connsiteX344" fmla="*/ 9779 w 10000"/>
                  <a:gd name="connsiteY344" fmla="*/ 8294 h 10141"/>
                  <a:gd name="connsiteX345" fmla="*/ 9839 w 10000"/>
                  <a:gd name="connsiteY345" fmla="*/ 8281 h 10141"/>
                  <a:gd name="connsiteX346" fmla="*/ 9892 w 10000"/>
                  <a:gd name="connsiteY346" fmla="*/ 8269 h 10141"/>
                  <a:gd name="connsiteX347" fmla="*/ 9928 w 10000"/>
                  <a:gd name="connsiteY347" fmla="*/ 8243 h 10141"/>
                  <a:gd name="connsiteX348" fmla="*/ 9964 w 10000"/>
                  <a:gd name="connsiteY348" fmla="*/ 8231 h 10141"/>
                  <a:gd name="connsiteX349" fmla="*/ 9988 w 10000"/>
                  <a:gd name="connsiteY349" fmla="*/ 8231 h 10141"/>
                  <a:gd name="connsiteX350" fmla="*/ 10000 w 10000"/>
                  <a:gd name="connsiteY350" fmla="*/ 8231 h 10141"/>
                  <a:gd name="connsiteX351" fmla="*/ 9988 w 10000"/>
                  <a:gd name="connsiteY351" fmla="*/ 8218 h 10141"/>
                  <a:gd name="connsiteX352" fmla="*/ 9988 w 10000"/>
                  <a:gd name="connsiteY352" fmla="*/ 8206 h 10141"/>
                  <a:gd name="connsiteX353" fmla="*/ 9976 w 10000"/>
                  <a:gd name="connsiteY353" fmla="*/ 8180 h 10141"/>
                  <a:gd name="connsiteX354" fmla="*/ 9964 w 10000"/>
                  <a:gd name="connsiteY354" fmla="*/ 8155 h 10141"/>
                  <a:gd name="connsiteX355" fmla="*/ 9952 w 10000"/>
                  <a:gd name="connsiteY355" fmla="*/ 8104 h 10141"/>
                  <a:gd name="connsiteX356" fmla="*/ 9928 w 10000"/>
                  <a:gd name="connsiteY356" fmla="*/ 8060 h 10141"/>
                  <a:gd name="connsiteX357" fmla="*/ 9904 w 10000"/>
                  <a:gd name="connsiteY357" fmla="*/ 7997 h 10141"/>
                  <a:gd name="connsiteX358" fmla="*/ 9892 w 10000"/>
                  <a:gd name="connsiteY358" fmla="*/ 7921 h 10141"/>
                  <a:gd name="connsiteX359" fmla="*/ 9874 w 10000"/>
                  <a:gd name="connsiteY359" fmla="*/ 7883 h 10141"/>
                  <a:gd name="connsiteX360" fmla="*/ 9862 w 10000"/>
                  <a:gd name="connsiteY360" fmla="*/ 7832 h 10141"/>
                  <a:gd name="connsiteX361" fmla="*/ 9850 w 10000"/>
                  <a:gd name="connsiteY361" fmla="*/ 7794 h 10141"/>
                  <a:gd name="connsiteX362" fmla="*/ 9839 w 10000"/>
                  <a:gd name="connsiteY362" fmla="*/ 7756 h 10141"/>
                  <a:gd name="connsiteX363" fmla="*/ 9827 w 10000"/>
                  <a:gd name="connsiteY363" fmla="*/ 7700 h 10141"/>
                  <a:gd name="connsiteX364" fmla="*/ 9803 w 10000"/>
                  <a:gd name="connsiteY364" fmla="*/ 7662 h 10141"/>
                  <a:gd name="connsiteX365" fmla="*/ 9791 w 10000"/>
                  <a:gd name="connsiteY365" fmla="*/ 7611 h 10141"/>
                  <a:gd name="connsiteX366" fmla="*/ 9779 w 10000"/>
                  <a:gd name="connsiteY366" fmla="*/ 7560 h 10141"/>
                  <a:gd name="connsiteX367" fmla="*/ 9767 w 10000"/>
                  <a:gd name="connsiteY367" fmla="*/ 7510 h 10141"/>
                  <a:gd name="connsiteX368" fmla="*/ 9743 w 10000"/>
                  <a:gd name="connsiteY368" fmla="*/ 7459 h 10141"/>
                  <a:gd name="connsiteX369" fmla="*/ 9731 w 10000"/>
                  <a:gd name="connsiteY369" fmla="*/ 7402 h 10141"/>
                  <a:gd name="connsiteX370" fmla="*/ 9719 w 10000"/>
                  <a:gd name="connsiteY370" fmla="*/ 7352 h 10141"/>
                  <a:gd name="connsiteX371" fmla="*/ 9695 w 10000"/>
                  <a:gd name="connsiteY371" fmla="*/ 7288 h 10141"/>
                  <a:gd name="connsiteX372" fmla="*/ 9683 w 10000"/>
                  <a:gd name="connsiteY372" fmla="*/ 7225 h 10141"/>
                  <a:gd name="connsiteX373" fmla="*/ 9659 w 10000"/>
                  <a:gd name="connsiteY373" fmla="*/ 7175 h 10141"/>
                  <a:gd name="connsiteX374" fmla="*/ 9647 w 10000"/>
                  <a:gd name="connsiteY374" fmla="*/ 7111 h 10141"/>
                  <a:gd name="connsiteX375" fmla="*/ 9635 w 10000"/>
                  <a:gd name="connsiteY375" fmla="*/ 7042 h 10141"/>
                  <a:gd name="connsiteX376" fmla="*/ 9611 w 10000"/>
                  <a:gd name="connsiteY376" fmla="*/ 6978 h 10141"/>
                  <a:gd name="connsiteX377" fmla="*/ 9599 w 10000"/>
                  <a:gd name="connsiteY377" fmla="*/ 6915 h 10141"/>
                  <a:gd name="connsiteX378" fmla="*/ 9575 w 10000"/>
                  <a:gd name="connsiteY378" fmla="*/ 6839 h 10141"/>
                  <a:gd name="connsiteX379" fmla="*/ 9563 w 10000"/>
                  <a:gd name="connsiteY379" fmla="*/ 6776 h 10141"/>
                  <a:gd name="connsiteX380" fmla="*/ 9545 w 10000"/>
                  <a:gd name="connsiteY380" fmla="*/ 6706 h 10141"/>
                  <a:gd name="connsiteX381" fmla="*/ 9522 w 10000"/>
                  <a:gd name="connsiteY381" fmla="*/ 6631 h 10141"/>
                  <a:gd name="connsiteX382" fmla="*/ 9510 w 10000"/>
                  <a:gd name="connsiteY382" fmla="*/ 6567 h 10141"/>
                  <a:gd name="connsiteX383" fmla="*/ 9486 w 10000"/>
                  <a:gd name="connsiteY383" fmla="*/ 6491 h 10141"/>
                  <a:gd name="connsiteX384" fmla="*/ 9474 w 10000"/>
                  <a:gd name="connsiteY384" fmla="*/ 6422 h 10141"/>
                  <a:gd name="connsiteX385" fmla="*/ 9450 w 10000"/>
                  <a:gd name="connsiteY385" fmla="*/ 6346 h 10141"/>
                  <a:gd name="connsiteX386" fmla="*/ 9438 w 10000"/>
                  <a:gd name="connsiteY386" fmla="*/ 6283 h 10141"/>
                  <a:gd name="connsiteX387" fmla="*/ 9414 w 10000"/>
                  <a:gd name="connsiteY387" fmla="*/ 6194 h 10141"/>
                  <a:gd name="connsiteX388" fmla="*/ 9402 w 10000"/>
                  <a:gd name="connsiteY388" fmla="*/ 6131 h 10141"/>
                  <a:gd name="connsiteX389" fmla="*/ 9378 w 10000"/>
                  <a:gd name="connsiteY389" fmla="*/ 6061 h 10141"/>
                  <a:gd name="connsiteX390" fmla="*/ 9366 w 10000"/>
                  <a:gd name="connsiteY390" fmla="*/ 5985 h 10141"/>
                  <a:gd name="connsiteX391" fmla="*/ 9354 w 10000"/>
                  <a:gd name="connsiteY391" fmla="*/ 5897 h 10141"/>
                  <a:gd name="connsiteX392" fmla="*/ 9330 w 10000"/>
                  <a:gd name="connsiteY392" fmla="*/ 5821 h 10141"/>
                  <a:gd name="connsiteX393" fmla="*/ 9318 w 10000"/>
                  <a:gd name="connsiteY393" fmla="*/ 5751 h 10141"/>
                  <a:gd name="connsiteX394" fmla="*/ 9294 w 10000"/>
                  <a:gd name="connsiteY394" fmla="*/ 5663 h 10141"/>
                  <a:gd name="connsiteX395" fmla="*/ 9270 w 10000"/>
                  <a:gd name="connsiteY395" fmla="*/ 5587 h 10141"/>
                  <a:gd name="connsiteX396" fmla="*/ 9258 w 10000"/>
                  <a:gd name="connsiteY396" fmla="*/ 5511 h 10141"/>
                  <a:gd name="connsiteX397" fmla="*/ 9246 w 10000"/>
                  <a:gd name="connsiteY397" fmla="*/ 5429 h 10141"/>
                  <a:gd name="connsiteX398" fmla="*/ 9240 w 10000"/>
                  <a:gd name="connsiteY398" fmla="*/ 5353 h 10141"/>
                  <a:gd name="connsiteX399" fmla="*/ 9228 w 10000"/>
                  <a:gd name="connsiteY399" fmla="*/ 5264 h 10141"/>
                  <a:gd name="connsiteX400" fmla="*/ 9217 w 10000"/>
                  <a:gd name="connsiteY400" fmla="*/ 5188 h 10141"/>
                  <a:gd name="connsiteX401" fmla="*/ 9205 w 10000"/>
                  <a:gd name="connsiteY401" fmla="*/ 5113 h 10141"/>
                  <a:gd name="connsiteX402" fmla="*/ 9193 w 10000"/>
                  <a:gd name="connsiteY402" fmla="*/ 5043 h 10141"/>
                  <a:gd name="connsiteX403" fmla="*/ 9169 w 10000"/>
                  <a:gd name="connsiteY403" fmla="*/ 4954 h 10141"/>
                  <a:gd name="connsiteX404" fmla="*/ 9169 w 10000"/>
                  <a:gd name="connsiteY404" fmla="*/ 4879 h 10141"/>
                  <a:gd name="connsiteX405" fmla="*/ 9157 w 10000"/>
                  <a:gd name="connsiteY405" fmla="*/ 4803 h 10141"/>
                  <a:gd name="connsiteX406" fmla="*/ 9145 w 10000"/>
                  <a:gd name="connsiteY406" fmla="*/ 4720 h 10141"/>
                  <a:gd name="connsiteX407" fmla="*/ 9121 w 10000"/>
                  <a:gd name="connsiteY407" fmla="*/ 4644 h 10141"/>
                  <a:gd name="connsiteX408" fmla="*/ 9121 w 10000"/>
                  <a:gd name="connsiteY408" fmla="*/ 4556 h 10141"/>
                  <a:gd name="connsiteX409" fmla="*/ 9097 w 10000"/>
                  <a:gd name="connsiteY409" fmla="*/ 4480 h 10141"/>
                  <a:gd name="connsiteX410" fmla="*/ 9097 w 10000"/>
                  <a:gd name="connsiteY410" fmla="*/ 4410 h 10141"/>
                  <a:gd name="connsiteX411" fmla="*/ 9085 w 10000"/>
                  <a:gd name="connsiteY411" fmla="*/ 4322 h 10141"/>
                  <a:gd name="connsiteX412" fmla="*/ 9073 w 10000"/>
                  <a:gd name="connsiteY412" fmla="*/ 4246 h 10141"/>
                  <a:gd name="connsiteX413" fmla="*/ 9061 w 10000"/>
                  <a:gd name="connsiteY413" fmla="*/ 4170 h 10141"/>
                  <a:gd name="connsiteX414" fmla="*/ 9061 w 10000"/>
                  <a:gd name="connsiteY414" fmla="*/ 4113 h 10141"/>
                  <a:gd name="connsiteX415" fmla="*/ 9037 w 10000"/>
                  <a:gd name="connsiteY415" fmla="*/ 4025 h 10141"/>
                  <a:gd name="connsiteX416" fmla="*/ 9037 w 10000"/>
                  <a:gd name="connsiteY416" fmla="*/ 3949 h 10141"/>
                  <a:gd name="connsiteX417" fmla="*/ 9013 w 10000"/>
                  <a:gd name="connsiteY417" fmla="*/ 3873 h 10141"/>
                  <a:gd name="connsiteX418" fmla="*/ 9013 w 10000"/>
                  <a:gd name="connsiteY418" fmla="*/ 3797 h 10141"/>
                  <a:gd name="connsiteX419" fmla="*/ 9001 w 10000"/>
                  <a:gd name="connsiteY419" fmla="*/ 3727 h 10141"/>
                  <a:gd name="connsiteX420" fmla="*/ 8989 w 10000"/>
                  <a:gd name="connsiteY420" fmla="*/ 3664 h 10141"/>
                  <a:gd name="connsiteX421" fmla="*/ 8977 w 10000"/>
                  <a:gd name="connsiteY421" fmla="*/ 3588 h 10141"/>
                  <a:gd name="connsiteX422" fmla="*/ 8977 w 10000"/>
                  <a:gd name="connsiteY422" fmla="*/ 3525 h 10141"/>
                  <a:gd name="connsiteX423" fmla="*/ 8953 w 10000"/>
                  <a:gd name="connsiteY423" fmla="*/ 3449 h 10141"/>
                  <a:gd name="connsiteX424" fmla="*/ 8953 w 10000"/>
                  <a:gd name="connsiteY424" fmla="*/ 3379 h 10141"/>
                  <a:gd name="connsiteX425" fmla="*/ 8941 w 10000"/>
                  <a:gd name="connsiteY425" fmla="*/ 3316 h 10141"/>
                  <a:gd name="connsiteX426" fmla="*/ 8929 w 10000"/>
                  <a:gd name="connsiteY426" fmla="*/ 3240 h 10141"/>
                  <a:gd name="connsiteX427" fmla="*/ 8923 w 10000"/>
                  <a:gd name="connsiteY427" fmla="*/ 3177 h 10141"/>
                  <a:gd name="connsiteX428" fmla="*/ 8923 w 10000"/>
                  <a:gd name="connsiteY428" fmla="*/ 3120 h 10141"/>
                  <a:gd name="connsiteX429" fmla="*/ 8911 w 10000"/>
                  <a:gd name="connsiteY429" fmla="*/ 3057 h 10141"/>
                  <a:gd name="connsiteX430" fmla="*/ 8900 w 10000"/>
                  <a:gd name="connsiteY430" fmla="*/ 2994 h 10141"/>
                  <a:gd name="connsiteX431" fmla="*/ 8888 w 10000"/>
                  <a:gd name="connsiteY431" fmla="*/ 2930 h 10141"/>
                  <a:gd name="connsiteX432" fmla="*/ 8876 w 10000"/>
                  <a:gd name="connsiteY432" fmla="*/ 2867 h 10141"/>
                  <a:gd name="connsiteX433" fmla="*/ 8864 w 10000"/>
                  <a:gd name="connsiteY433" fmla="*/ 2804 h 10141"/>
                  <a:gd name="connsiteX434" fmla="*/ 8864 w 10000"/>
                  <a:gd name="connsiteY434" fmla="*/ 2760 h 10141"/>
                  <a:gd name="connsiteX435" fmla="*/ 8852 w 10000"/>
                  <a:gd name="connsiteY435" fmla="*/ 2696 h 10141"/>
                  <a:gd name="connsiteX436" fmla="*/ 8852 w 10000"/>
                  <a:gd name="connsiteY436" fmla="*/ 2633 h 10141"/>
                  <a:gd name="connsiteX437" fmla="*/ 8840 w 10000"/>
                  <a:gd name="connsiteY437" fmla="*/ 2582 h 10141"/>
                  <a:gd name="connsiteX438" fmla="*/ 8840 w 10000"/>
                  <a:gd name="connsiteY438" fmla="*/ 2532 h 10141"/>
                  <a:gd name="connsiteX439" fmla="*/ 8828 w 10000"/>
                  <a:gd name="connsiteY439" fmla="*/ 2469 h 10141"/>
                  <a:gd name="connsiteX440" fmla="*/ 8816 w 10000"/>
                  <a:gd name="connsiteY440" fmla="*/ 2424 h 10141"/>
                  <a:gd name="connsiteX441" fmla="*/ 8804 w 10000"/>
                  <a:gd name="connsiteY441" fmla="*/ 2374 h 10141"/>
                  <a:gd name="connsiteX442" fmla="*/ 8804 w 10000"/>
                  <a:gd name="connsiteY442" fmla="*/ 2323 h 10141"/>
                  <a:gd name="connsiteX443" fmla="*/ 8792 w 10000"/>
                  <a:gd name="connsiteY443" fmla="*/ 2273 h 10141"/>
                  <a:gd name="connsiteX444" fmla="*/ 8792 w 10000"/>
                  <a:gd name="connsiteY444" fmla="*/ 2222 h 10141"/>
                  <a:gd name="connsiteX445" fmla="*/ 8780 w 10000"/>
                  <a:gd name="connsiteY445" fmla="*/ 2171 h 10141"/>
                  <a:gd name="connsiteX446" fmla="*/ 8780 w 10000"/>
                  <a:gd name="connsiteY446" fmla="*/ 2133 h 10141"/>
                  <a:gd name="connsiteX447" fmla="*/ 8768 w 10000"/>
                  <a:gd name="connsiteY447" fmla="*/ 2102 h 10141"/>
                  <a:gd name="connsiteX448" fmla="*/ 8756 w 10000"/>
                  <a:gd name="connsiteY448" fmla="*/ 2051 h 10141"/>
                  <a:gd name="connsiteX449" fmla="*/ 8744 w 10000"/>
                  <a:gd name="connsiteY449" fmla="*/ 2013 h 10141"/>
                  <a:gd name="connsiteX450" fmla="*/ 8744 w 10000"/>
                  <a:gd name="connsiteY450" fmla="*/ 1975 h 10141"/>
                  <a:gd name="connsiteX451" fmla="*/ 8744 w 10000"/>
                  <a:gd name="connsiteY451" fmla="*/ 1937 h 10141"/>
                  <a:gd name="connsiteX452" fmla="*/ 8732 w 10000"/>
                  <a:gd name="connsiteY452" fmla="*/ 1899 h 10141"/>
                  <a:gd name="connsiteX453" fmla="*/ 8732 w 10000"/>
                  <a:gd name="connsiteY453" fmla="*/ 1874 h 10141"/>
                  <a:gd name="connsiteX454" fmla="*/ 8732 w 10000"/>
                  <a:gd name="connsiteY454" fmla="*/ 1849 h 10141"/>
                  <a:gd name="connsiteX455" fmla="*/ 8720 w 10000"/>
                  <a:gd name="connsiteY455" fmla="*/ 1792 h 10141"/>
                  <a:gd name="connsiteX456" fmla="*/ 8708 w 10000"/>
                  <a:gd name="connsiteY456" fmla="*/ 1741 h 10141"/>
                  <a:gd name="connsiteX457" fmla="*/ 8696 w 10000"/>
                  <a:gd name="connsiteY457" fmla="*/ 1691 h 10141"/>
                  <a:gd name="connsiteX458" fmla="*/ 8696 w 10000"/>
                  <a:gd name="connsiteY458" fmla="*/ 1665 h 10141"/>
                  <a:gd name="connsiteX459" fmla="*/ 8696 w 10000"/>
                  <a:gd name="connsiteY459" fmla="*/ 1615 h 10141"/>
                  <a:gd name="connsiteX460" fmla="*/ 8425 w 10000"/>
                  <a:gd name="connsiteY460" fmla="*/ 242 h 10141"/>
                  <a:gd name="connsiteX461" fmla="*/ 8078 w 10000"/>
                  <a:gd name="connsiteY461" fmla="*/ 180 h 10141"/>
                  <a:gd name="connsiteX462" fmla="*/ 8037 w 10000"/>
                  <a:gd name="connsiteY462" fmla="*/ 456 h 10141"/>
                  <a:gd name="connsiteX463" fmla="*/ 8040 w 10000"/>
                  <a:gd name="connsiteY463" fmla="*/ 673 h 10141"/>
                  <a:gd name="connsiteX464" fmla="*/ 8295 w 10000"/>
                  <a:gd name="connsiteY464" fmla="*/ 2222 h 10141"/>
                  <a:gd name="connsiteX465" fmla="*/ 8295 w 10000"/>
                  <a:gd name="connsiteY465" fmla="*/ 2235 h 10141"/>
                  <a:gd name="connsiteX466" fmla="*/ 8295 w 10000"/>
                  <a:gd name="connsiteY466" fmla="*/ 2285 h 10141"/>
                  <a:gd name="connsiteX467" fmla="*/ 8295 w 10000"/>
                  <a:gd name="connsiteY467" fmla="*/ 2311 h 10141"/>
                  <a:gd name="connsiteX468" fmla="*/ 8307 w 10000"/>
                  <a:gd name="connsiteY468" fmla="*/ 2361 h 10141"/>
                  <a:gd name="connsiteX469" fmla="*/ 8319 w 10000"/>
                  <a:gd name="connsiteY469" fmla="*/ 2399 h 10141"/>
                  <a:gd name="connsiteX470" fmla="*/ 8331 w 10000"/>
                  <a:gd name="connsiteY470" fmla="*/ 2456 h 10141"/>
                  <a:gd name="connsiteX471" fmla="*/ 8331 w 10000"/>
                  <a:gd name="connsiteY471" fmla="*/ 2519 h 10141"/>
                  <a:gd name="connsiteX472" fmla="*/ 8343 w 10000"/>
                  <a:gd name="connsiteY472" fmla="*/ 2582 h 10141"/>
                  <a:gd name="connsiteX473" fmla="*/ 8343 w 10000"/>
                  <a:gd name="connsiteY473" fmla="*/ 2620 h 10141"/>
                  <a:gd name="connsiteX474" fmla="*/ 8355 w 10000"/>
                  <a:gd name="connsiteY474" fmla="*/ 2658 h 10141"/>
                  <a:gd name="connsiteX475" fmla="*/ 8355 w 10000"/>
                  <a:gd name="connsiteY475" fmla="*/ 2696 h 10141"/>
                  <a:gd name="connsiteX476" fmla="*/ 8367 w 10000"/>
                  <a:gd name="connsiteY476" fmla="*/ 2734 h 10141"/>
                  <a:gd name="connsiteX477" fmla="*/ 8367 w 10000"/>
                  <a:gd name="connsiteY477" fmla="*/ 2785 h 10141"/>
                  <a:gd name="connsiteX478" fmla="*/ 8391 w 10000"/>
                  <a:gd name="connsiteY478" fmla="*/ 2817 h 10141"/>
                  <a:gd name="connsiteX479" fmla="*/ 8391 w 10000"/>
                  <a:gd name="connsiteY479" fmla="*/ 2854 h 10141"/>
                  <a:gd name="connsiteX480" fmla="*/ 8403 w 10000"/>
                  <a:gd name="connsiteY480" fmla="*/ 2905 h 10141"/>
                  <a:gd name="connsiteX481" fmla="*/ 8403 w 10000"/>
                  <a:gd name="connsiteY481" fmla="*/ 2943 h 10141"/>
                  <a:gd name="connsiteX482" fmla="*/ 8415 w 10000"/>
                  <a:gd name="connsiteY482" fmla="*/ 2994 h 10141"/>
                  <a:gd name="connsiteX483" fmla="*/ 8427 w 10000"/>
                  <a:gd name="connsiteY483" fmla="*/ 3044 h 10141"/>
                  <a:gd name="connsiteX484" fmla="*/ 8439 w 10000"/>
                  <a:gd name="connsiteY484" fmla="*/ 3107 h 10141"/>
                  <a:gd name="connsiteX485" fmla="*/ 8439 w 10000"/>
                  <a:gd name="connsiteY485" fmla="*/ 3152 h 10141"/>
                  <a:gd name="connsiteX486" fmla="*/ 8451 w 10000"/>
                  <a:gd name="connsiteY486" fmla="*/ 3202 h 10141"/>
                  <a:gd name="connsiteX487" fmla="*/ 8451 w 10000"/>
                  <a:gd name="connsiteY487" fmla="*/ 3240 h 10141"/>
                  <a:gd name="connsiteX488" fmla="*/ 8463 w 10000"/>
                  <a:gd name="connsiteY488" fmla="*/ 3304 h 10141"/>
                  <a:gd name="connsiteX489" fmla="*/ 8463 w 10000"/>
                  <a:gd name="connsiteY489" fmla="*/ 3354 h 10141"/>
                  <a:gd name="connsiteX490" fmla="*/ 8475 w 10000"/>
                  <a:gd name="connsiteY490" fmla="*/ 3417 h 10141"/>
                  <a:gd name="connsiteX491" fmla="*/ 8475 w 10000"/>
                  <a:gd name="connsiteY491" fmla="*/ 3474 h 10141"/>
                  <a:gd name="connsiteX492" fmla="*/ 8487 w 10000"/>
                  <a:gd name="connsiteY492" fmla="*/ 3525 h 10141"/>
                  <a:gd name="connsiteX493" fmla="*/ 8499 w 10000"/>
                  <a:gd name="connsiteY493" fmla="*/ 3588 h 10141"/>
                  <a:gd name="connsiteX494" fmla="*/ 8511 w 10000"/>
                  <a:gd name="connsiteY494" fmla="*/ 3651 h 10141"/>
                  <a:gd name="connsiteX495" fmla="*/ 8523 w 10000"/>
                  <a:gd name="connsiteY495" fmla="*/ 3715 h 10141"/>
                  <a:gd name="connsiteX496" fmla="*/ 8535 w 10000"/>
                  <a:gd name="connsiteY496" fmla="*/ 3765 h 10141"/>
                  <a:gd name="connsiteX497" fmla="*/ 8535 w 10000"/>
                  <a:gd name="connsiteY497" fmla="*/ 3822 h 10141"/>
                  <a:gd name="connsiteX498" fmla="*/ 8547 w 10000"/>
                  <a:gd name="connsiteY498" fmla="*/ 3885 h 10141"/>
                  <a:gd name="connsiteX499" fmla="*/ 8559 w 10000"/>
                  <a:gd name="connsiteY499" fmla="*/ 3961 h 10141"/>
                  <a:gd name="connsiteX500" fmla="*/ 8571 w 10000"/>
                  <a:gd name="connsiteY500" fmla="*/ 4025 h 10141"/>
                  <a:gd name="connsiteX501" fmla="*/ 8571 w 10000"/>
                  <a:gd name="connsiteY501" fmla="*/ 4088 h 10141"/>
                  <a:gd name="connsiteX502" fmla="*/ 8583 w 10000"/>
                  <a:gd name="connsiteY502" fmla="*/ 4145 h 10141"/>
                  <a:gd name="connsiteX503" fmla="*/ 8583 w 10000"/>
                  <a:gd name="connsiteY503" fmla="*/ 4208 h 10141"/>
                  <a:gd name="connsiteX504" fmla="*/ 8594 w 10000"/>
                  <a:gd name="connsiteY504" fmla="*/ 4284 h 10141"/>
                  <a:gd name="connsiteX505" fmla="*/ 8594 w 10000"/>
                  <a:gd name="connsiteY505" fmla="*/ 4360 h 10141"/>
                  <a:gd name="connsiteX506" fmla="*/ 8606 w 10000"/>
                  <a:gd name="connsiteY506" fmla="*/ 4423 h 10141"/>
                  <a:gd name="connsiteX507" fmla="*/ 8612 w 10000"/>
                  <a:gd name="connsiteY507" fmla="*/ 4493 h 10141"/>
                  <a:gd name="connsiteX508" fmla="*/ 8624 w 10000"/>
                  <a:gd name="connsiteY508" fmla="*/ 4556 h 10141"/>
                  <a:gd name="connsiteX509" fmla="*/ 8636 w 10000"/>
                  <a:gd name="connsiteY509" fmla="*/ 4632 h 10141"/>
                  <a:gd name="connsiteX510" fmla="*/ 8636 w 10000"/>
                  <a:gd name="connsiteY510" fmla="*/ 4695 h 10141"/>
                  <a:gd name="connsiteX511" fmla="*/ 8648 w 10000"/>
                  <a:gd name="connsiteY511" fmla="*/ 4771 h 10141"/>
                  <a:gd name="connsiteX512" fmla="*/ 8660 w 10000"/>
                  <a:gd name="connsiteY512" fmla="*/ 4841 h 10141"/>
                  <a:gd name="connsiteX513" fmla="*/ 8660 w 10000"/>
                  <a:gd name="connsiteY513" fmla="*/ 4916 h 10141"/>
                  <a:gd name="connsiteX514" fmla="*/ 8672 w 10000"/>
                  <a:gd name="connsiteY514" fmla="*/ 4980 h 10141"/>
                  <a:gd name="connsiteX515" fmla="*/ 8684 w 10000"/>
                  <a:gd name="connsiteY515" fmla="*/ 5056 h 10141"/>
                  <a:gd name="connsiteX516" fmla="*/ 8696 w 10000"/>
                  <a:gd name="connsiteY516" fmla="*/ 5125 h 10141"/>
                  <a:gd name="connsiteX517" fmla="*/ 8696 w 10000"/>
                  <a:gd name="connsiteY517" fmla="*/ 5201 h 10141"/>
                  <a:gd name="connsiteX518" fmla="*/ 8696 w 10000"/>
                  <a:gd name="connsiteY518" fmla="*/ 5264 h 10141"/>
                  <a:gd name="connsiteX519" fmla="*/ 8708 w 10000"/>
                  <a:gd name="connsiteY519" fmla="*/ 5340 h 10141"/>
                  <a:gd name="connsiteX520" fmla="*/ 8720 w 10000"/>
                  <a:gd name="connsiteY520" fmla="*/ 5416 h 10141"/>
                  <a:gd name="connsiteX521" fmla="*/ 8720 w 10000"/>
                  <a:gd name="connsiteY521" fmla="*/ 5473 h 10141"/>
                  <a:gd name="connsiteX522" fmla="*/ 8732 w 10000"/>
                  <a:gd name="connsiteY522" fmla="*/ 5549 h 10141"/>
                  <a:gd name="connsiteX523" fmla="*/ 8744 w 10000"/>
                  <a:gd name="connsiteY523" fmla="*/ 5625 h 10141"/>
                  <a:gd name="connsiteX524" fmla="*/ 8756 w 10000"/>
                  <a:gd name="connsiteY524" fmla="*/ 5701 h 10141"/>
                  <a:gd name="connsiteX525" fmla="*/ 8768 w 10000"/>
                  <a:gd name="connsiteY525" fmla="*/ 5751 h 10141"/>
                  <a:gd name="connsiteX526" fmla="*/ 8780 w 10000"/>
                  <a:gd name="connsiteY526" fmla="*/ 5821 h 10141"/>
                  <a:gd name="connsiteX527" fmla="*/ 8780 w 10000"/>
                  <a:gd name="connsiteY527" fmla="*/ 5884 h 10141"/>
                  <a:gd name="connsiteX528" fmla="*/ 8792 w 10000"/>
                  <a:gd name="connsiteY528" fmla="*/ 5960 h 10141"/>
                  <a:gd name="connsiteX529" fmla="*/ 8804 w 10000"/>
                  <a:gd name="connsiteY529" fmla="*/ 6011 h 10141"/>
                  <a:gd name="connsiteX530" fmla="*/ 8816 w 10000"/>
                  <a:gd name="connsiteY530" fmla="*/ 6087 h 10141"/>
                  <a:gd name="connsiteX531" fmla="*/ 8816 w 10000"/>
                  <a:gd name="connsiteY531" fmla="*/ 6144 h 10141"/>
                  <a:gd name="connsiteX532" fmla="*/ 8840 w 10000"/>
                  <a:gd name="connsiteY532" fmla="*/ 6207 h 10141"/>
                  <a:gd name="connsiteX533" fmla="*/ 8840 w 10000"/>
                  <a:gd name="connsiteY533" fmla="*/ 6270 h 10141"/>
                  <a:gd name="connsiteX534" fmla="*/ 8852 w 10000"/>
                  <a:gd name="connsiteY534" fmla="*/ 6333 h 10141"/>
                  <a:gd name="connsiteX535" fmla="*/ 8864 w 10000"/>
                  <a:gd name="connsiteY535" fmla="*/ 6397 h 10141"/>
                  <a:gd name="connsiteX536" fmla="*/ 8876 w 10000"/>
                  <a:gd name="connsiteY536" fmla="*/ 6453 h 10141"/>
                  <a:gd name="connsiteX537" fmla="*/ 8888 w 10000"/>
                  <a:gd name="connsiteY537" fmla="*/ 6517 h 10141"/>
                  <a:gd name="connsiteX538" fmla="*/ 8911 w 10000"/>
                  <a:gd name="connsiteY538" fmla="*/ 6567 h 10141"/>
                  <a:gd name="connsiteX539" fmla="*/ 8911 w 10000"/>
                  <a:gd name="connsiteY539" fmla="*/ 6631 h 10141"/>
                  <a:gd name="connsiteX540" fmla="*/ 8929 w 10000"/>
                  <a:gd name="connsiteY540" fmla="*/ 6694 h 10141"/>
                  <a:gd name="connsiteX541" fmla="*/ 8929 w 10000"/>
                  <a:gd name="connsiteY541" fmla="*/ 6744 h 10141"/>
                  <a:gd name="connsiteX542" fmla="*/ 8953 w 10000"/>
                  <a:gd name="connsiteY542" fmla="*/ 6789 h 10141"/>
                  <a:gd name="connsiteX543" fmla="*/ 8953 w 10000"/>
                  <a:gd name="connsiteY543" fmla="*/ 6839 h 10141"/>
                  <a:gd name="connsiteX544" fmla="*/ 8977 w 10000"/>
                  <a:gd name="connsiteY544" fmla="*/ 6903 h 10141"/>
                  <a:gd name="connsiteX545" fmla="*/ 8989 w 10000"/>
                  <a:gd name="connsiteY545" fmla="*/ 6953 h 10141"/>
                  <a:gd name="connsiteX546" fmla="*/ 9001 w 10000"/>
                  <a:gd name="connsiteY546" fmla="*/ 7004 h 10141"/>
                  <a:gd name="connsiteX547" fmla="*/ 9013 w 10000"/>
                  <a:gd name="connsiteY547" fmla="*/ 7054 h 10141"/>
                  <a:gd name="connsiteX548" fmla="*/ 9037 w 10000"/>
                  <a:gd name="connsiteY548" fmla="*/ 7099 h 10141"/>
                  <a:gd name="connsiteX549" fmla="*/ 9037 w 10000"/>
                  <a:gd name="connsiteY549" fmla="*/ 7137 h 10141"/>
                  <a:gd name="connsiteX550" fmla="*/ 9049 w 10000"/>
                  <a:gd name="connsiteY550" fmla="*/ 7187 h 10141"/>
                  <a:gd name="connsiteX551" fmla="*/ 9061 w 10000"/>
                  <a:gd name="connsiteY551" fmla="*/ 7238 h 10141"/>
                  <a:gd name="connsiteX552" fmla="*/ 9073 w 10000"/>
                  <a:gd name="connsiteY552" fmla="*/ 7276 h 10141"/>
                  <a:gd name="connsiteX553" fmla="*/ 9085 w 10000"/>
                  <a:gd name="connsiteY553" fmla="*/ 7326 h 10141"/>
                  <a:gd name="connsiteX554" fmla="*/ 9097 w 10000"/>
                  <a:gd name="connsiteY554" fmla="*/ 7364 h 10141"/>
                  <a:gd name="connsiteX555" fmla="*/ 9097 w 10000"/>
                  <a:gd name="connsiteY555" fmla="*/ 7402 h 10141"/>
                  <a:gd name="connsiteX556" fmla="*/ 9121 w 10000"/>
                  <a:gd name="connsiteY556" fmla="*/ 7447 h 10141"/>
                  <a:gd name="connsiteX557" fmla="*/ 9133 w 10000"/>
                  <a:gd name="connsiteY557" fmla="*/ 7510 h 10141"/>
                  <a:gd name="connsiteX558" fmla="*/ 9157 w 10000"/>
                  <a:gd name="connsiteY558" fmla="*/ 7586 h 10141"/>
                  <a:gd name="connsiteX559" fmla="*/ 9181 w 10000"/>
                  <a:gd name="connsiteY559" fmla="*/ 7636 h 10141"/>
                  <a:gd name="connsiteX560" fmla="*/ 9193 w 10000"/>
                  <a:gd name="connsiteY560" fmla="*/ 7700 h 10141"/>
                  <a:gd name="connsiteX561" fmla="*/ 9205 w 10000"/>
                  <a:gd name="connsiteY561" fmla="*/ 7750 h 10141"/>
                  <a:gd name="connsiteX562" fmla="*/ 9217 w 10000"/>
                  <a:gd name="connsiteY562" fmla="*/ 7794 h 10141"/>
                  <a:gd name="connsiteX563" fmla="*/ 9228 w 10000"/>
                  <a:gd name="connsiteY563" fmla="*/ 7820 h 10141"/>
                  <a:gd name="connsiteX564" fmla="*/ 9240 w 10000"/>
                  <a:gd name="connsiteY564" fmla="*/ 7870 h 10141"/>
                  <a:gd name="connsiteX565" fmla="*/ 9246 w 10000"/>
                  <a:gd name="connsiteY565" fmla="*/ 7908 h 10141"/>
                  <a:gd name="connsiteX566" fmla="*/ 9258 w 10000"/>
                  <a:gd name="connsiteY566" fmla="*/ 7921 h 10141"/>
                  <a:gd name="connsiteX567" fmla="*/ 9246 w 10000"/>
                  <a:gd name="connsiteY567" fmla="*/ 7921 h 10141"/>
                  <a:gd name="connsiteX568" fmla="*/ 9240 w 10000"/>
                  <a:gd name="connsiteY568" fmla="*/ 7921 h 10141"/>
                  <a:gd name="connsiteX569" fmla="*/ 9217 w 10000"/>
                  <a:gd name="connsiteY569" fmla="*/ 7934 h 10141"/>
                  <a:gd name="connsiteX570" fmla="*/ 9193 w 10000"/>
                  <a:gd name="connsiteY570" fmla="*/ 7946 h 10141"/>
                  <a:gd name="connsiteX571" fmla="*/ 9145 w 10000"/>
                  <a:gd name="connsiteY571" fmla="*/ 7946 h 10141"/>
                  <a:gd name="connsiteX572" fmla="*/ 9097 w 10000"/>
                  <a:gd name="connsiteY572" fmla="*/ 7971 h 10141"/>
                  <a:gd name="connsiteX573" fmla="*/ 9037 w 10000"/>
                  <a:gd name="connsiteY573" fmla="*/ 7997 h 10141"/>
                  <a:gd name="connsiteX574" fmla="*/ 8977 w 10000"/>
                  <a:gd name="connsiteY574" fmla="*/ 8009 h 10141"/>
                  <a:gd name="connsiteX575" fmla="*/ 8941 w 10000"/>
                  <a:gd name="connsiteY575" fmla="*/ 8022 h 10141"/>
                  <a:gd name="connsiteX576" fmla="*/ 8911 w 10000"/>
                  <a:gd name="connsiteY576" fmla="*/ 8035 h 10141"/>
                  <a:gd name="connsiteX577" fmla="*/ 8864 w 10000"/>
                  <a:gd name="connsiteY577" fmla="*/ 8035 h 10141"/>
                  <a:gd name="connsiteX578" fmla="*/ 8828 w 10000"/>
                  <a:gd name="connsiteY578" fmla="*/ 8047 h 10141"/>
                  <a:gd name="connsiteX579" fmla="*/ 8792 w 10000"/>
                  <a:gd name="connsiteY579" fmla="*/ 8060 h 10141"/>
                  <a:gd name="connsiteX580" fmla="*/ 8744 w 10000"/>
                  <a:gd name="connsiteY580" fmla="*/ 8073 h 10141"/>
                  <a:gd name="connsiteX581" fmla="*/ 8696 w 10000"/>
                  <a:gd name="connsiteY581" fmla="*/ 8085 h 10141"/>
                  <a:gd name="connsiteX582" fmla="*/ 8660 w 10000"/>
                  <a:gd name="connsiteY582" fmla="*/ 8104 h 10141"/>
                  <a:gd name="connsiteX583" fmla="*/ 8606 w 10000"/>
                  <a:gd name="connsiteY583" fmla="*/ 8117 h 10141"/>
                  <a:gd name="connsiteX584" fmla="*/ 8559 w 10000"/>
                  <a:gd name="connsiteY584" fmla="*/ 8130 h 10141"/>
                  <a:gd name="connsiteX585" fmla="*/ 8511 w 10000"/>
                  <a:gd name="connsiteY585" fmla="*/ 8142 h 10141"/>
                  <a:gd name="connsiteX586" fmla="*/ 8463 w 10000"/>
                  <a:gd name="connsiteY586" fmla="*/ 8168 h 10141"/>
                  <a:gd name="connsiteX587" fmla="*/ 8403 w 10000"/>
                  <a:gd name="connsiteY587" fmla="*/ 8180 h 10141"/>
                  <a:gd name="connsiteX588" fmla="*/ 8343 w 10000"/>
                  <a:gd name="connsiteY588" fmla="*/ 8193 h 10141"/>
                  <a:gd name="connsiteX589" fmla="*/ 8295 w 10000"/>
                  <a:gd name="connsiteY589" fmla="*/ 8206 h 10141"/>
                  <a:gd name="connsiteX590" fmla="*/ 8254 w 10000"/>
                  <a:gd name="connsiteY590" fmla="*/ 8231 h 10141"/>
                  <a:gd name="connsiteX591" fmla="*/ 8182 w 10000"/>
                  <a:gd name="connsiteY591" fmla="*/ 8243 h 10141"/>
                  <a:gd name="connsiteX592" fmla="*/ 8122 w 10000"/>
                  <a:gd name="connsiteY592" fmla="*/ 8256 h 10141"/>
                  <a:gd name="connsiteX593" fmla="*/ 8062 w 10000"/>
                  <a:gd name="connsiteY593" fmla="*/ 8269 h 10141"/>
                  <a:gd name="connsiteX594" fmla="*/ 8002 w 10000"/>
                  <a:gd name="connsiteY594" fmla="*/ 8294 h 10141"/>
                  <a:gd name="connsiteX595" fmla="*/ 7949 w 10000"/>
                  <a:gd name="connsiteY595" fmla="*/ 8307 h 10141"/>
                  <a:gd name="connsiteX596" fmla="*/ 7889 w 10000"/>
                  <a:gd name="connsiteY596" fmla="*/ 8319 h 10141"/>
                  <a:gd name="connsiteX597" fmla="*/ 7817 w 10000"/>
                  <a:gd name="connsiteY597" fmla="*/ 8345 h 10141"/>
                  <a:gd name="connsiteX598" fmla="*/ 7757 w 10000"/>
                  <a:gd name="connsiteY598" fmla="*/ 8357 h 10141"/>
                  <a:gd name="connsiteX599" fmla="*/ 7685 w 10000"/>
                  <a:gd name="connsiteY599" fmla="*/ 8370 h 10141"/>
                  <a:gd name="connsiteX600" fmla="*/ 7632 w 10000"/>
                  <a:gd name="connsiteY600" fmla="*/ 8395 h 10141"/>
                  <a:gd name="connsiteX601" fmla="*/ 7560 w 10000"/>
                  <a:gd name="connsiteY601" fmla="*/ 8408 h 10141"/>
                  <a:gd name="connsiteX602" fmla="*/ 7488 w 10000"/>
                  <a:gd name="connsiteY602" fmla="*/ 8414 h 10141"/>
                  <a:gd name="connsiteX603" fmla="*/ 7416 w 10000"/>
                  <a:gd name="connsiteY603" fmla="*/ 8427 h 10141"/>
                  <a:gd name="connsiteX604" fmla="*/ 7356 w 10000"/>
                  <a:gd name="connsiteY604" fmla="*/ 8452 h 10141"/>
                  <a:gd name="connsiteX605" fmla="*/ 7291 w 10000"/>
                  <a:gd name="connsiteY605" fmla="*/ 8465 h 10141"/>
                  <a:gd name="connsiteX606" fmla="*/ 7219 w 10000"/>
                  <a:gd name="connsiteY606" fmla="*/ 8490 h 10141"/>
                  <a:gd name="connsiteX607" fmla="*/ 7147 w 10000"/>
                  <a:gd name="connsiteY607" fmla="*/ 8503 h 10141"/>
                  <a:gd name="connsiteX608" fmla="*/ 7075 w 10000"/>
                  <a:gd name="connsiteY608" fmla="*/ 8515 h 10141"/>
                  <a:gd name="connsiteX609" fmla="*/ 7010 w 10000"/>
                  <a:gd name="connsiteY609" fmla="*/ 8528 h 10141"/>
                  <a:gd name="connsiteX610" fmla="*/ 6938 w 10000"/>
                  <a:gd name="connsiteY610" fmla="*/ 8553 h 10141"/>
                  <a:gd name="connsiteX611" fmla="*/ 6866 w 10000"/>
                  <a:gd name="connsiteY611" fmla="*/ 8566 h 10141"/>
                  <a:gd name="connsiteX612" fmla="*/ 6782 w 10000"/>
                  <a:gd name="connsiteY612" fmla="*/ 8579 h 10141"/>
                  <a:gd name="connsiteX613" fmla="*/ 6711 w 10000"/>
                  <a:gd name="connsiteY613" fmla="*/ 8591 h 10141"/>
                  <a:gd name="connsiteX614" fmla="*/ 6645 w 10000"/>
                  <a:gd name="connsiteY614" fmla="*/ 8604 h 10141"/>
                  <a:gd name="connsiteX615" fmla="*/ 6573 w 10000"/>
                  <a:gd name="connsiteY615" fmla="*/ 8617 h 10141"/>
                  <a:gd name="connsiteX616" fmla="*/ 6501 w 10000"/>
                  <a:gd name="connsiteY616" fmla="*/ 8629 h 10141"/>
                  <a:gd name="connsiteX617" fmla="*/ 6429 w 10000"/>
                  <a:gd name="connsiteY617" fmla="*/ 8655 h 10141"/>
                  <a:gd name="connsiteX618" fmla="*/ 6364 w 10000"/>
                  <a:gd name="connsiteY618" fmla="*/ 8667 h 10141"/>
                  <a:gd name="connsiteX619" fmla="*/ 6292 w 10000"/>
                  <a:gd name="connsiteY619" fmla="*/ 8680 h 10141"/>
                  <a:gd name="connsiteX620" fmla="*/ 6208 w 10000"/>
                  <a:gd name="connsiteY620" fmla="*/ 8693 h 10141"/>
                  <a:gd name="connsiteX621" fmla="*/ 6136 w 10000"/>
                  <a:gd name="connsiteY621" fmla="*/ 8705 h 10141"/>
                  <a:gd name="connsiteX622" fmla="*/ 6065 w 10000"/>
                  <a:gd name="connsiteY622" fmla="*/ 8718 h 10141"/>
                  <a:gd name="connsiteX623" fmla="*/ 5999 w 10000"/>
                  <a:gd name="connsiteY623" fmla="*/ 8731 h 10141"/>
                  <a:gd name="connsiteX624" fmla="*/ 5927 w 10000"/>
                  <a:gd name="connsiteY624" fmla="*/ 8743 h 10141"/>
                  <a:gd name="connsiteX625" fmla="*/ 5843 w 10000"/>
                  <a:gd name="connsiteY625" fmla="*/ 8743 h 10141"/>
                  <a:gd name="connsiteX626" fmla="*/ 5772 w 10000"/>
                  <a:gd name="connsiteY626" fmla="*/ 8749 h 10141"/>
                  <a:gd name="connsiteX627" fmla="*/ 5706 w 10000"/>
                  <a:gd name="connsiteY627" fmla="*/ 8762 h 10141"/>
                  <a:gd name="connsiteX628" fmla="*/ 5634 w 10000"/>
                  <a:gd name="connsiteY628" fmla="*/ 8775 h 10141"/>
                  <a:gd name="connsiteX629" fmla="*/ 5550 w 10000"/>
                  <a:gd name="connsiteY629" fmla="*/ 8787 h 10141"/>
                  <a:gd name="connsiteX630" fmla="*/ 5478 w 10000"/>
                  <a:gd name="connsiteY630" fmla="*/ 8813 h 10141"/>
                  <a:gd name="connsiteX631" fmla="*/ 5413 w 10000"/>
                  <a:gd name="connsiteY631" fmla="*/ 8825 h 10141"/>
                  <a:gd name="connsiteX632" fmla="*/ 5329 w 10000"/>
                  <a:gd name="connsiteY632" fmla="*/ 8838 h 10141"/>
                  <a:gd name="connsiteX633" fmla="*/ 5257 w 10000"/>
                  <a:gd name="connsiteY633" fmla="*/ 8851 h 10141"/>
                  <a:gd name="connsiteX634" fmla="*/ 5185 w 10000"/>
                  <a:gd name="connsiteY634" fmla="*/ 8863 h 10141"/>
                  <a:gd name="connsiteX635" fmla="*/ 5114 w 10000"/>
                  <a:gd name="connsiteY635" fmla="*/ 8876 h 10141"/>
                  <a:gd name="connsiteX636" fmla="*/ 5036 w 10000"/>
                  <a:gd name="connsiteY636" fmla="*/ 8889 h 10141"/>
                  <a:gd name="connsiteX637" fmla="*/ 4964 w 10000"/>
                  <a:gd name="connsiteY637" fmla="*/ 8901 h 10141"/>
                  <a:gd name="connsiteX638" fmla="*/ 4892 w 10000"/>
                  <a:gd name="connsiteY638" fmla="*/ 8927 h 10141"/>
                  <a:gd name="connsiteX639" fmla="*/ 4821 w 10000"/>
                  <a:gd name="connsiteY639" fmla="*/ 8939 h 10141"/>
                  <a:gd name="connsiteX640" fmla="*/ 4755 w 10000"/>
                  <a:gd name="connsiteY640" fmla="*/ 8952 h 10141"/>
                  <a:gd name="connsiteX641" fmla="*/ 4671 w 10000"/>
                  <a:gd name="connsiteY641" fmla="*/ 8965 h 10141"/>
                  <a:gd name="connsiteX642" fmla="*/ 4599 w 10000"/>
                  <a:gd name="connsiteY642" fmla="*/ 8977 h 10141"/>
                  <a:gd name="connsiteX643" fmla="*/ 4528 w 10000"/>
                  <a:gd name="connsiteY643" fmla="*/ 8990 h 10141"/>
                  <a:gd name="connsiteX644" fmla="*/ 4462 w 10000"/>
                  <a:gd name="connsiteY644" fmla="*/ 9002 h 10141"/>
                  <a:gd name="connsiteX645" fmla="*/ 4390 w 10000"/>
                  <a:gd name="connsiteY645" fmla="*/ 9015 h 10141"/>
                  <a:gd name="connsiteX646" fmla="*/ 4330 w 10000"/>
                  <a:gd name="connsiteY646" fmla="*/ 9040 h 10141"/>
                  <a:gd name="connsiteX647" fmla="*/ 4258 w 10000"/>
                  <a:gd name="connsiteY647" fmla="*/ 9053 h 10141"/>
                  <a:gd name="connsiteX648" fmla="*/ 4187 w 10000"/>
                  <a:gd name="connsiteY648" fmla="*/ 9066 h 10141"/>
                  <a:gd name="connsiteX649" fmla="*/ 4121 w 10000"/>
                  <a:gd name="connsiteY649" fmla="*/ 9078 h 10141"/>
                  <a:gd name="connsiteX650" fmla="*/ 4061 w 10000"/>
                  <a:gd name="connsiteY650" fmla="*/ 9097 h 10141"/>
                  <a:gd name="connsiteX651" fmla="*/ 3989 w 10000"/>
                  <a:gd name="connsiteY651" fmla="*/ 9110 h 10141"/>
                  <a:gd name="connsiteX652" fmla="*/ 3929 w 10000"/>
                  <a:gd name="connsiteY652" fmla="*/ 9123 h 10141"/>
                  <a:gd name="connsiteX653" fmla="*/ 3870 w 10000"/>
                  <a:gd name="connsiteY653" fmla="*/ 9135 h 10141"/>
                  <a:gd name="connsiteX654" fmla="*/ 3816 w 10000"/>
                  <a:gd name="connsiteY654" fmla="*/ 9148 h 10141"/>
                  <a:gd name="connsiteX655" fmla="*/ 3744 w 10000"/>
                  <a:gd name="connsiteY655" fmla="*/ 9161 h 10141"/>
                  <a:gd name="connsiteX656" fmla="*/ 3684 w 10000"/>
                  <a:gd name="connsiteY656" fmla="*/ 9173 h 10141"/>
                  <a:gd name="connsiteX657" fmla="*/ 3624 w 10000"/>
                  <a:gd name="connsiteY657" fmla="*/ 9186 h 10141"/>
                  <a:gd name="connsiteX658" fmla="*/ 3577 w 10000"/>
                  <a:gd name="connsiteY658" fmla="*/ 9199 h 10141"/>
                  <a:gd name="connsiteX659" fmla="*/ 3523 w 10000"/>
                  <a:gd name="connsiteY659" fmla="*/ 9211 h 10141"/>
                  <a:gd name="connsiteX660" fmla="*/ 3463 w 10000"/>
                  <a:gd name="connsiteY660" fmla="*/ 9224 h 10141"/>
                  <a:gd name="connsiteX661" fmla="*/ 3415 w 10000"/>
                  <a:gd name="connsiteY661" fmla="*/ 9237 h 10141"/>
                  <a:gd name="connsiteX662" fmla="*/ 3367 w 10000"/>
                  <a:gd name="connsiteY662" fmla="*/ 9249 h 10141"/>
                  <a:gd name="connsiteX663" fmla="*/ 3307 w 10000"/>
                  <a:gd name="connsiteY663" fmla="*/ 9262 h 10141"/>
                  <a:gd name="connsiteX664" fmla="*/ 3260 w 10000"/>
                  <a:gd name="connsiteY664" fmla="*/ 9274 h 10141"/>
                  <a:gd name="connsiteX665" fmla="*/ 3212 w 10000"/>
                  <a:gd name="connsiteY665" fmla="*/ 9274 h 10141"/>
                  <a:gd name="connsiteX666" fmla="*/ 3182 w 10000"/>
                  <a:gd name="connsiteY666" fmla="*/ 9287 h 10141"/>
                  <a:gd name="connsiteX667" fmla="*/ 3134 w 10000"/>
                  <a:gd name="connsiteY667" fmla="*/ 9300 h 10141"/>
                  <a:gd name="connsiteX668" fmla="*/ 3086 w 10000"/>
                  <a:gd name="connsiteY668" fmla="*/ 9312 h 10141"/>
                  <a:gd name="connsiteX669" fmla="*/ 3050 w 10000"/>
                  <a:gd name="connsiteY669" fmla="*/ 9325 h 10141"/>
                  <a:gd name="connsiteX670" fmla="*/ 3014 w 10000"/>
                  <a:gd name="connsiteY670" fmla="*/ 9338 h 10141"/>
                  <a:gd name="connsiteX671" fmla="*/ 2978 w 10000"/>
                  <a:gd name="connsiteY671" fmla="*/ 9338 h 10141"/>
                  <a:gd name="connsiteX672" fmla="*/ 2943 w 10000"/>
                  <a:gd name="connsiteY672" fmla="*/ 9350 h 10141"/>
                  <a:gd name="connsiteX673" fmla="*/ 2907 w 10000"/>
                  <a:gd name="connsiteY673" fmla="*/ 9350 h 10141"/>
                  <a:gd name="connsiteX674" fmla="*/ 2889 w 10000"/>
                  <a:gd name="connsiteY674" fmla="*/ 9363 h 10141"/>
                  <a:gd name="connsiteX675" fmla="*/ 2829 w 10000"/>
                  <a:gd name="connsiteY675" fmla="*/ 9376 h 10141"/>
                  <a:gd name="connsiteX676" fmla="*/ 2793 w 10000"/>
                  <a:gd name="connsiteY676" fmla="*/ 9388 h 10141"/>
                  <a:gd name="connsiteX677" fmla="*/ 2757 w 10000"/>
                  <a:gd name="connsiteY677" fmla="*/ 9401 h 10141"/>
                  <a:gd name="connsiteX678" fmla="*/ 2733 w 10000"/>
                  <a:gd name="connsiteY678" fmla="*/ 9401 h 10141"/>
                  <a:gd name="connsiteX679" fmla="*/ 2709 w 10000"/>
                  <a:gd name="connsiteY679" fmla="*/ 9407 h 10141"/>
                  <a:gd name="connsiteX680" fmla="*/ 2709 w 10000"/>
                  <a:gd name="connsiteY680" fmla="*/ 9407 h 10141"/>
                  <a:gd name="connsiteX681" fmla="*/ 2709 w 10000"/>
                  <a:gd name="connsiteY681" fmla="*/ 9401 h 10141"/>
                  <a:gd name="connsiteX682" fmla="*/ 2697 w 10000"/>
                  <a:gd name="connsiteY682" fmla="*/ 9363 h 10141"/>
                  <a:gd name="connsiteX683" fmla="*/ 2697 w 10000"/>
                  <a:gd name="connsiteY683" fmla="*/ 9312 h 10141"/>
                  <a:gd name="connsiteX684" fmla="*/ 2685 w 10000"/>
                  <a:gd name="connsiteY684" fmla="*/ 9287 h 10141"/>
                  <a:gd name="connsiteX685" fmla="*/ 2685 w 10000"/>
                  <a:gd name="connsiteY685" fmla="*/ 9237 h 10141"/>
                  <a:gd name="connsiteX686" fmla="*/ 2685 w 10000"/>
                  <a:gd name="connsiteY686" fmla="*/ 9199 h 10141"/>
                  <a:gd name="connsiteX687" fmla="*/ 2673 w 10000"/>
                  <a:gd name="connsiteY687" fmla="*/ 9123 h 10141"/>
                  <a:gd name="connsiteX688" fmla="*/ 2661 w 10000"/>
                  <a:gd name="connsiteY688" fmla="*/ 9078 h 10141"/>
                  <a:gd name="connsiteX689" fmla="*/ 2661 w 10000"/>
                  <a:gd name="connsiteY689" fmla="*/ 9028 h 10141"/>
                  <a:gd name="connsiteX690" fmla="*/ 2650 w 10000"/>
                  <a:gd name="connsiteY690" fmla="*/ 9002 h 10141"/>
                  <a:gd name="connsiteX691" fmla="*/ 2650 w 10000"/>
                  <a:gd name="connsiteY691" fmla="*/ 8965 h 10141"/>
                  <a:gd name="connsiteX692" fmla="*/ 2650 w 10000"/>
                  <a:gd name="connsiteY692" fmla="*/ 8927 h 10141"/>
                  <a:gd name="connsiteX693" fmla="*/ 2638 w 10000"/>
                  <a:gd name="connsiteY693" fmla="*/ 8876 h 10141"/>
                  <a:gd name="connsiteX694" fmla="*/ 2626 w 10000"/>
                  <a:gd name="connsiteY694" fmla="*/ 8838 h 10141"/>
                  <a:gd name="connsiteX695" fmla="*/ 2626 w 10000"/>
                  <a:gd name="connsiteY695" fmla="*/ 8800 h 10141"/>
                  <a:gd name="connsiteX696" fmla="*/ 2614 w 10000"/>
                  <a:gd name="connsiteY696" fmla="*/ 8762 h 10141"/>
                  <a:gd name="connsiteX697" fmla="*/ 2602 w 10000"/>
                  <a:gd name="connsiteY697" fmla="*/ 8718 h 10141"/>
                  <a:gd name="connsiteX698" fmla="*/ 2602 w 10000"/>
                  <a:gd name="connsiteY698" fmla="*/ 8680 h 10141"/>
                  <a:gd name="connsiteX699" fmla="*/ 2590 w 10000"/>
                  <a:gd name="connsiteY699" fmla="*/ 8629 h 10141"/>
                  <a:gd name="connsiteX700" fmla="*/ 2590 w 10000"/>
                  <a:gd name="connsiteY700" fmla="*/ 8579 h 10141"/>
                  <a:gd name="connsiteX701" fmla="*/ 2578 w 10000"/>
                  <a:gd name="connsiteY701" fmla="*/ 8515 h 10141"/>
                  <a:gd name="connsiteX702" fmla="*/ 2572 w 10000"/>
                  <a:gd name="connsiteY702" fmla="*/ 8465 h 10141"/>
                  <a:gd name="connsiteX703" fmla="*/ 2560 w 10000"/>
                  <a:gd name="connsiteY703" fmla="*/ 8414 h 10141"/>
                  <a:gd name="connsiteX704" fmla="*/ 2548 w 10000"/>
                  <a:gd name="connsiteY704" fmla="*/ 8370 h 10141"/>
                  <a:gd name="connsiteX705" fmla="*/ 2536 w 10000"/>
                  <a:gd name="connsiteY705" fmla="*/ 8307 h 10141"/>
                  <a:gd name="connsiteX706" fmla="*/ 2536 w 10000"/>
                  <a:gd name="connsiteY706" fmla="*/ 8256 h 10141"/>
                  <a:gd name="connsiteX707" fmla="*/ 2524 w 10000"/>
                  <a:gd name="connsiteY707" fmla="*/ 8193 h 10141"/>
                  <a:gd name="connsiteX708" fmla="*/ 2512 w 10000"/>
                  <a:gd name="connsiteY708" fmla="*/ 8142 h 10141"/>
                  <a:gd name="connsiteX709" fmla="*/ 2488 w 10000"/>
                  <a:gd name="connsiteY709" fmla="*/ 8073 h 10141"/>
                  <a:gd name="connsiteX710" fmla="*/ 2476 w 10000"/>
                  <a:gd name="connsiteY710" fmla="*/ 8022 h 10141"/>
                  <a:gd name="connsiteX711" fmla="*/ 2464 w 10000"/>
                  <a:gd name="connsiteY711" fmla="*/ 7946 h 10141"/>
                  <a:gd name="connsiteX712" fmla="*/ 2452 w 10000"/>
                  <a:gd name="connsiteY712" fmla="*/ 7896 h 10141"/>
                  <a:gd name="connsiteX713" fmla="*/ 2440 w 10000"/>
                  <a:gd name="connsiteY713" fmla="*/ 7820 h 10141"/>
                  <a:gd name="connsiteX714" fmla="*/ 2428 w 10000"/>
                  <a:gd name="connsiteY714" fmla="*/ 7756 h 10141"/>
                  <a:gd name="connsiteX715" fmla="*/ 2416 w 10000"/>
                  <a:gd name="connsiteY715" fmla="*/ 7687 h 10141"/>
                  <a:gd name="connsiteX716" fmla="*/ 2404 w 10000"/>
                  <a:gd name="connsiteY716" fmla="*/ 7624 h 10141"/>
                  <a:gd name="connsiteX717" fmla="*/ 2380 w 10000"/>
                  <a:gd name="connsiteY717" fmla="*/ 7548 h 10141"/>
                  <a:gd name="connsiteX718" fmla="*/ 2356 w 10000"/>
                  <a:gd name="connsiteY718" fmla="*/ 7484 h 10141"/>
                  <a:gd name="connsiteX719" fmla="*/ 2344 w 10000"/>
                  <a:gd name="connsiteY719" fmla="*/ 7415 h 10141"/>
                  <a:gd name="connsiteX720" fmla="*/ 2333 w 10000"/>
                  <a:gd name="connsiteY720" fmla="*/ 7339 h 10141"/>
                  <a:gd name="connsiteX721" fmla="*/ 2309 w 10000"/>
                  <a:gd name="connsiteY721" fmla="*/ 7263 h 10141"/>
                  <a:gd name="connsiteX722" fmla="*/ 2297 w 10000"/>
                  <a:gd name="connsiteY722" fmla="*/ 7187 h 10141"/>
                  <a:gd name="connsiteX723" fmla="*/ 2273 w 10000"/>
                  <a:gd name="connsiteY723" fmla="*/ 7111 h 10141"/>
                  <a:gd name="connsiteX724" fmla="*/ 2261 w 10000"/>
                  <a:gd name="connsiteY724" fmla="*/ 7042 h 10141"/>
                  <a:gd name="connsiteX725" fmla="*/ 2243 w 10000"/>
                  <a:gd name="connsiteY725" fmla="*/ 6966 h 10141"/>
                  <a:gd name="connsiteX726" fmla="*/ 2219 w 10000"/>
                  <a:gd name="connsiteY726" fmla="*/ 6877 h 10141"/>
                  <a:gd name="connsiteX727" fmla="*/ 2195 w 10000"/>
                  <a:gd name="connsiteY727" fmla="*/ 6801 h 10141"/>
                  <a:gd name="connsiteX728" fmla="*/ 2171 w 10000"/>
                  <a:gd name="connsiteY728" fmla="*/ 6732 h 10141"/>
                  <a:gd name="connsiteX729" fmla="*/ 2147 w 10000"/>
                  <a:gd name="connsiteY729" fmla="*/ 6643 h 10141"/>
                  <a:gd name="connsiteX730" fmla="*/ 2135 w 10000"/>
                  <a:gd name="connsiteY730" fmla="*/ 6567 h 10141"/>
                  <a:gd name="connsiteX731" fmla="*/ 2111 w 10000"/>
                  <a:gd name="connsiteY731" fmla="*/ 6479 h 10141"/>
                  <a:gd name="connsiteX732" fmla="*/ 2087 w 10000"/>
                  <a:gd name="connsiteY732" fmla="*/ 6409 h 10141"/>
                  <a:gd name="connsiteX733" fmla="*/ 2051 w 10000"/>
                  <a:gd name="connsiteY733" fmla="*/ 6308 h 10141"/>
                  <a:gd name="connsiteX734" fmla="*/ 2028 w 10000"/>
                  <a:gd name="connsiteY734" fmla="*/ 6219 h 10141"/>
                  <a:gd name="connsiteX735" fmla="*/ 2004 w 10000"/>
                  <a:gd name="connsiteY735" fmla="*/ 6131 h 10141"/>
                  <a:gd name="connsiteX736" fmla="*/ 1980 w 10000"/>
                  <a:gd name="connsiteY736" fmla="*/ 6049 h 10141"/>
                  <a:gd name="connsiteX737" fmla="*/ 1944 w 10000"/>
                  <a:gd name="connsiteY737" fmla="*/ 5947 h 10141"/>
                  <a:gd name="connsiteX738" fmla="*/ 1926 w 10000"/>
                  <a:gd name="connsiteY738" fmla="*/ 5859 h 10141"/>
                  <a:gd name="connsiteX739" fmla="*/ 1902 w 10000"/>
                  <a:gd name="connsiteY739" fmla="*/ 5764 h 10141"/>
                  <a:gd name="connsiteX740" fmla="*/ 1878 w 10000"/>
                  <a:gd name="connsiteY740" fmla="*/ 5675 h 10141"/>
                  <a:gd name="connsiteX741" fmla="*/ 1854 w 10000"/>
                  <a:gd name="connsiteY741" fmla="*/ 5574 h 10141"/>
                  <a:gd name="connsiteX742" fmla="*/ 1818 w 10000"/>
                  <a:gd name="connsiteY742" fmla="*/ 5473 h 10141"/>
                  <a:gd name="connsiteX743" fmla="*/ 1794 w 10000"/>
                  <a:gd name="connsiteY743" fmla="*/ 5378 h 10141"/>
                  <a:gd name="connsiteX744" fmla="*/ 1770 w 10000"/>
                  <a:gd name="connsiteY744" fmla="*/ 5277 h 10141"/>
                  <a:gd name="connsiteX745" fmla="*/ 1734 w 10000"/>
                  <a:gd name="connsiteY745" fmla="*/ 5176 h 10141"/>
                  <a:gd name="connsiteX746" fmla="*/ 1711 w 10000"/>
                  <a:gd name="connsiteY746" fmla="*/ 5081 h 10141"/>
                  <a:gd name="connsiteX747" fmla="*/ 1675 w 10000"/>
                  <a:gd name="connsiteY747" fmla="*/ 4980 h 10141"/>
                  <a:gd name="connsiteX748" fmla="*/ 1651 w 10000"/>
                  <a:gd name="connsiteY748" fmla="*/ 4879 h 10141"/>
                  <a:gd name="connsiteX749" fmla="*/ 1615 w 10000"/>
                  <a:gd name="connsiteY749" fmla="*/ 4777 h 10141"/>
                  <a:gd name="connsiteX750" fmla="*/ 1597 w 10000"/>
                  <a:gd name="connsiteY750" fmla="*/ 4670 h 10141"/>
                  <a:gd name="connsiteX751" fmla="*/ 1561 w 10000"/>
                  <a:gd name="connsiteY751" fmla="*/ 4569 h 10141"/>
                  <a:gd name="connsiteX752" fmla="*/ 1537 w 10000"/>
                  <a:gd name="connsiteY752" fmla="*/ 4467 h 10141"/>
                  <a:gd name="connsiteX753" fmla="*/ 1501 w 10000"/>
                  <a:gd name="connsiteY753" fmla="*/ 4372 h 10141"/>
                  <a:gd name="connsiteX754" fmla="*/ 1477 w 10000"/>
                  <a:gd name="connsiteY754" fmla="*/ 4259 h 10141"/>
                  <a:gd name="connsiteX755" fmla="*/ 1441 w 10000"/>
                  <a:gd name="connsiteY755" fmla="*/ 4157 h 10141"/>
                  <a:gd name="connsiteX756" fmla="*/ 1417 w 10000"/>
                  <a:gd name="connsiteY756" fmla="*/ 4063 h 10141"/>
                  <a:gd name="connsiteX757" fmla="*/ 1394 w 10000"/>
                  <a:gd name="connsiteY757" fmla="*/ 3961 h 10141"/>
                  <a:gd name="connsiteX758" fmla="*/ 1370 w 10000"/>
                  <a:gd name="connsiteY758" fmla="*/ 3860 h 10141"/>
                  <a:gd name="connsiteX759" fmla="*/ 1334 w 10000"/>
                  <a:gd name="connsiteY759" fmla="*/ 3765 h 10141"/>
                  <a:gd name="connsiteX760" fmla="*/ 1310 w 10000"/>
                  <a:gd name="connsiteY760" fmla="*/ 3664 h 10141"/>
                  <a:gd name="connsiteX761" fmla="*/ 1280 w 10000"/>
                  <a:gd name="connsiteY761" fmla="*/ 3563 h 10141"/>
                  <a:gd name="connsiteX762" fmla="*/ 1256 w 10000"/>
                  <a:gd name="connsiteY762" fmla="*/ 3462 h 10141"/>
                  <a:gd name="connsiteX763" fmla="*/ 1232 w 10000"/>
                  <a:gd name="connsiteY763" fmla="*/ 3379 h 10141"/>
                  <a:gd name="connsiteX764" fmla="*/ 1208 w 10000"/>
                  <a:gd name="connsiteY764" fmla="*/ 3291 h 10141"/>
                  <a:gd name="connsiteX765" fmla="*/ 1172 w 10000"/>
                  <a:gd name="connsiteY765" fmla="*/ 3190 h 10141"/>
                  <a:gd name="connsiteX766" fmla="*/ 1148 w 10000"/>
                  <a:gd name="connsiteY766" fmla="*/ 3095 h 10141"/>
                  <a:gd name="connsiteX767" fmla="*/ 1124 w 10000"/>
                  <a:gd name="connsiteY767" fmla="*/ 2994 h 10141"/>
                  <a:gd name="connsiteX768" fmla="*/ 1100 w 10000"/>
                  <a:gd name="connsiteY768" fmla="*/ 2918 h 10141"/>
                  <a:gd name="connsiteX769" fmla="*/ 1077 w 10000"/>
                  <a:gd name="connsiteY769" fmla="*/ 2817 h 10141"/>
                  <a:gd name="connsiteX770" fmla="*/ 1041 w 10000"/>
                  <a:gd name="connsiteY770" fmla="*/ 2734 h 10141"/>
                  <a:gd name="connsiteX771" fmla="*/ 1029 w 10000"/>
                  <a:gd name="connsiteY771" fmla="*/ 2658 h 10141"/>
                  <a:gd name="connsiteX772" fmla="*/ 1005 w 10000"/>
                  <a:gd name="connsiteY772" fmla="*/ 2582 h 10141"/>
                  <a:gd name="connsiteX773" fmla="*/ 981 w 10000"/>
                  <a:gd name="connsiteY773" fmla="*/ 2507 h 10141"/>
                  <a:gd name="connsiteX774" fmla="*/ 963 w 10000"/>
                  <a:gd name="connsiteY774" fmla="*/ 2424 h 10141"/>
                  <a:gd name="connsiteX775" fmla="*/ 951 w 10000"/>
                  <a:gd name="connsiteY775" fmla="*/ 2348 h 10141"/>
                  <a:gd name="connsiteX776" fmla="*/ 927 w 10000"/>
                  <a:gd name="connsiteY776" fmla="*/ 2285 h 10141"/>
                  <a:gd name="connsiteX777" fmla="*/ 903 w 10000"/>
                  <a:gd name="connsiteY777" fmla="*/ 2209 h 10141"/>
                  <a:gd name="connsiteX778" fmla="*/ 891 w 10000"/>
                  <a:gd name="connsiteY778" fmla="*/ 2146 h 10141"/>
                  <a:gd name="connsiteX779" fmla="*/ 867 w 10000"/>
                  <a:gd name="connsiteY779" fmla="*/ 2089 h 10141"/>
                  <a:gd name="connsiteX780" fmla="*/ 855 w 10000"/>
                  <a:gd name="connsiteY780" fmla="*/ 2026 h 10141"/>
                  <a:gd name="connsiteX781" fmla="*/ 843 w 10000"/>
                  <a:gd name="connsiteY781" fmla="*/ 1963 h 10141"/>
                  <a:gd name="connsiteX782" fmla="*/ 819 w 10000"/>
                  <a:gd name="connsiteY782" fmla="*/ 1899 h 10141"/>
                  <a:gd name="connsiteX783" fmla="*/ 807 w 10000"/>
                  <a:gd name="connsiteY783" fmla="*/ 1849 h 10141"/>
                  <a:gd name="connsiteX784" fmla="*/ 783 w 10000"/>
                  <a:gd name="connsiteY784" fmla="*/ 1811 h 10141"/>
                  <a:gd name="connsiteX785" fmla="*/ 772 w 10000"/>
                  <a:gd name="connsiteY785" fmla="*/ 1767 h 10141"/>
                  <a:gd name="connsiteX786" fmla="*/ 760 w 10000"/>
                  <a:gd name="connsiteY786" fmla="*/ 1729 h 10141"/>
                  <a:gd name="connsiteX787" fmla="*/ 748 w 10000"/>
                  <a:gd name="connsiteY787" fmla="*/ 1691 h 10141"/>
                  <a:gd name="connsiteX788" fmla="*/ 748 w 10000"/>
                  <a:gd name="connsiteY788" fmla="*/ 1653 h 10141"/>
                  <a:gd name="connsiteX789" fmla="*/ 724 w 10000"/>
                  <a:gd name="connsiteY789" fmla="*/ 1589 h 10141"/>
                  <a:gd name="connsiteX790" fmla="*/ 724 w 10000"/>
                  <a:gd name="connsiteY790" fmla="*/ 1551 h 10141"/>
                  <a:gd name="connsiteX791" fmla="*/ 712 w 10000"/>
                  <a:gd name="connsiteY791" fmla="*/ 1526 h 10141"/>
                  <a:gd name="connsiteX792" fmla="*/ 712 w 10000"/>
                  <a:gd name="connsiteY792" fmla="*/ 1514 h 10141"/>
                  <a:gd name="connsiteX793" fmla="*/ 724 w 10000"/>
                  <a:gd name="connsiteY793" fmla="*/ 1514 h 10141"/>
                  <a:gd name="connsiteX794" fmla="*/ 783 w 10000"/>
                  <a:gd name="connsiteY794" fmla="*/ 1501 h 10141"/>
                  <a:gd name="connsiteX795" fmla="*/ 819 w 10000"/>
                  <a:gd name="connsiteY795" fmla="*/ 1488 h 10141"/>
                  <a:gd name="connsiteX796" fmla="*/ 867 w 10000"/>
                  <a:gd name="connsiteY796" fmla="*/ 1488 h 10141"/>
                  <a:gd name="connsiteX797" fmla="*/ 891 w 10000"/>
                  <a:gd name="connsiteY797" fmla="*/ 1476 h 10141"/>
                  <a:gd name="connsiteX798" fmla="*/ 927 w 10000"/>
                  <a:gd name="connsiteY798" fmla="*/ 1476 h 10141"/>
                  <a:gd name="connsiteX799" fmla="*/ 963 w 10000"/>
                  <a:gd name="connsiteY799" fmla="*/ 1476 h 10141"/>
                  <a:gd name="connsiteX800" fmla="*/ 993 w 10000"/>
                  <a:gd name="connsiteY800" fmla="*/ 1476 h 10141"/>
                  <a:gd name="connsiteX801" fmla="*/ 1017 w 10000"/>
                  <a:gd name="connsiteY801" fmla="*/ 1463 h 10141"/>
                  <a:gd name="connsiteX802" fmla="*/ 1053 w 10000"/>
                  <a:gd name="connsiteY802" fmla="*/ 1463 h 10141"/>
                  <a:gd name="connsiteX803" fmla="*/ 1100 w 10000"/>
                  <a:gd name="connsiteY803" fmla="*/ 1457 h 10141"/>
                  <a:gd name="connsiteX804" fmla="*/ 1136 w 10000"/>
                  <a:gd name="connsiteY804" fmla="*/ 1457 h 10141"/>
                  <a:gd name="connsiteX805" fmla="*/ 1172 w 10000"/>
                  <a:gd name="connsiteY805" fmla="*/ 1444 h 10141"/>
                  <a:gd name="connsiteX806" fmla="*/ 1220 w 10000"/>
                  <a:gd name="connsiteY806" fmla="*/ 1444 h 10141"/>
                  <a:gd name="connsiteX807" fmla="*/ 1268 w 10000"/>
                  <a:gd name="connsiteY807" fmla="*/ 1431 h 10141"/>
                  <a:gd name="connsiteX808" fmla="*/ 1310 w 10000"/>
                  <a:gd name="connsiteY808" fmla="*/ 1431 h 10141"/>
                  <a:gd name="connsiteX809" fmla="*/ 1358 w 10000"/>
                  <a:gd name="connsiteY809" fmla="*/ 1419 h 10141"/>
                  <a:gd name="connsiteX810" fmla="*/ 1406 w 10000"/>
                  <a:gd name="connsiteY810" fmla="*/ 1419 h 10141"/>
                  <a:gd name="connsiteX811" fmla="*/ 1465 w 10000"/>
                  <a:gd name="connsiteY811" fmla="*/ 1406 h 10141"/>
                  <a:gd name="connsiteX812" fmla="*/ 1513 w 10000"/>
                  <a:gd name="connsiteY812" fmla="*/ 1406 h 10141"/>
                  <a:gd name="connsiteX813" fmla="*/ 1561 w 10000"/>
                  <a:gd name="connsiteY813" fmla="*/ 1393 h 10141"/>
                  <a:gd name="connsiteX814" fmla="*/ 1615 w 10000"/>
                  <a:gd name="connsiteY814" fmla="*/ 1393 h 10141"/>
                  <a:gd name="connsiteX815" fmla="*/ 1675 w 10000"/>
                  <a:gd name="connsiteY815" fmla="*/ 1381 h 10141"/>
                  <a:gd name="connsiteX816" fmla="*/ 1746 w 10000"/>
                  <a:gd name="connsiteY816" fmla="*/ 1381 h 10141"/>
                  <a:gd name="connsiteX817" fmla="*/ 1794 w 10000"/>
                  <a:gd name="connsiteY817" fmla="*/ 1368 h 10141"/>
                  <a:gd name="connsiteX818" fmla="*/ 1854 w 10000"/>
                  <a:gd name="connsiteY818" fmla="*/ 1355 h 10141"/>
                  <a:gd name="connsiteX819" fmla="*/ 1914 w 10000"/>
                  <a:gd name="connsiteY819" fmla="*/ 1343 h 10141"/>
                  <a:gd name="connsiteX820" fmla="*/ 1980 w 10000"/>
                  <a:gd name="connsiteY820" fmla="*/ 1343 h 10141"/>
                  <a:gd name="connsiteX821" fmla="*/ 2039 w 10000"/>
                  <a:gd name="connsiteY821" fmla="*/ 1330 h 10141"/>
                  <a:gd name="connsiteX822" fmla="*/ 2111 w 10000"/>
                  <a:gd name="connsiteY822" fmla="*/ 1317 h 10141"/>
                  <a:gd name="connsiteX823" fmla="*/ 2171 w 10000"/>
                  <a:gd name="connsiteY823" fmla="*/ 1317 h 10141"/>
                  <a:gd name="connsiteX824" fmla="*/ 2243 w 10000"/>
                  <a:gd name="connsiteY824" fmla="*/ 1305 h 10141"/>
                  <a:gd name="connsiteX825" fmla="*/ 2297 w 10000"/>
                  <a:gd name="connsiteY825" fmla="*/ 1292 h 10141"/>
                  <a:gd name="connsiteX826" fmla="*/ 2368 w 10000"/>
                  <a:gd name="connsiteY826" fmla="*/ 1292 h 10141"/>
                  <a:gd name="connsiteX827" fmla="*/ 2440 w 10000"/>
                  <a:gd name="connsiteY827" fmla="*/ 1280 h 10141"/>
                  <a:gd name="connsiteX828" fmla="*/ 2512 w 10000"/>
                  <a:gd name="connsiteY828" fmla="*/ 1267 h 10141"/>
                  <a:gd name="connsiteX829" fmla="*/ 2578 w 10000"/>
                  <a:gd name="connsiteY829" fmla="*/ 1254 h 10141"/>
                  <a:gd name="connsiteX830" fmla="*/ 2661 w 10000"/>
                  <a:gd name="connsiteY830" fmla="*/ 1242 h 10141"/>
                  <a:gd name="connsiteX831" fmla="*/ 2733 w 10000"/>
                  <a:gd name="connsiteY831" fmla="*/ 1229 h 10141"/>
                  <a:gd name="connsiteX832" fmla="*/ 2805 w 10000"/>
                  <a:gd name="connsiteY832" fmla="*/ 1229 h 10141"/>
                  <a:gd name="connsiteX833" fmla="*/ 2877 w 10000"/>
                  <a:gd name="connsiteY833" fmla="*/ 1216 h 10141"/>
                  <a:gd name="connsiteX834" fmla="*/ 2955 w 10000"/>
                  <a:gd name="connsiteY834" fmla="*/ 1204 h 10141"/>
                  <a:gd name="connsiteX835" fmla="*/ 3026 w 10000"/>
                  <a:gd name="connsiteY835" fmla="*/ 1191 h 10141"/>
                  <a:gd name="connsiteX836" fmla="*/ 3098 w 10000"/>
                  <a:gd name="connsiteY836" fmla="*/ 1178 h 10141"/>
                  <a:gd name="connsiteX837" fmla="*/ 3182 w 10000"/>
                  <a:gd name="connsiteY837" fmla="*/ 1166 h 10141"/>
                  <a:gd name="connsiteX838" fmla="*/ 3248 w 10000"/>
                  <a:gd name="connsiteY838" fmla="*/ 1166 h 10141"/>
                  <a:gd name="connsiteX839" fmla="*/ 3331 w 10000"/>
                  <a:gd name="connsiteY839" fmla="*/ 1153 h 10141"/>
                  <a:gd name="connsiteX840" fmla="*/ 3415 w 10000"/>
                  <a:gd name="connsiteY840" fmla="*/ 1140 h 10141"/>
                  <a:gd name="connsiteX841" fmla="*/ 3487 w 10000"/>
                  <a:gd name="connsiteY841" fmla="*/ 1134 h 10141"/>
                  <a:gd name="connsiteX842" fmla="*/ 3565 w 10000"/>
                  <a:gd name="connsiteY842" fmla="*/ 1134 h 10141"/>
                  <a:gd name="connsiteX843" fmla="*/ 3648 w 10000"/>
                  <a:gd name="connsiteY843" fmla="*/ 1109 h 10141"/>
                  <a:gd name="connsiteX844" fmla="*/ 3732 w 10000"/>
                  <a:gd name="connsiteY844" fmla="*/ 1109 h 10141"/>
                  <a:gd name="connsiteX845" fmla="*/ 3816 w 10000"/>
                  <a:gd name="connsiteY845" fmla="*/ 1096 h 10141"/>
                  <a:gd name="connsiteX846" fmla="*/ 3882 w 10000"/>
                  <a:gd name="connsiteY846" fmla="*/ 1083 h 10141"/>
                  <a:gd name="connsiteX847" fmla="*/ 3965 w 10000"/>
                  <a:gd name="connsiteY847" fmla="*/ 1071 h 10141"/>
                  <a:gd name="connsiteX848" fmla="*/ 4049 w 10000"/>
                  <a:gd name="connsiteY848" fmla="*/ 1071 h 10141"/>
                  <a:gd name="connsiteX849" fmla="*/ 4133 w 10000"/>
                  <a:gd name="connsiteY849" fmla="*/ 1045 h 10141"/>
                  <a:gd name="connsiteX850" fmla="*/ 4211 w 10000"/>
                  <a:gd name="connsiteY850" fmla="*/ 1045 h 10141"/>
                  <a:gd name="connsiteX851" fmla="*/ 4282 w 10000"/>
                  <a:gd name="connsiteY851" fmla="*/ 1020 h 10141"/>
                  <a:gd name="connsiteX852" fmla="*/ 4366 w 10000"/>
                  <a:gd name="connsiteY852" fmla="*/ 1020 h 10141"/>
                  <a:gd name="connsiteX853" fmla="*/ 4450 w 10000"/>
                  <a:gd name="connsiteY853" fmla="*/ 1008 h 10141"/>
                  <a:gd name="connsiteX854" fmla="*/ 4528 w 10000"/>
                  <a:gd name="connsiteY854" fmla="*/ 995 h 10141"/>
                  <a:gd name="connsiteX855" fmla="*/ 4611 w 10000"/>
                  <a:gd name="connsiteY855" fmla="*/ 982 h 10141"/>
                  <a:gd name="connsiteX856" fmla="*/ 4695 w 10000"/>
                  <a:gd name="connsiteY856" fmla="*/ 982 h 10141"/>
                  <a:gd name="connsiteX857" fmla="*/ 4767 w 10000"/>
                  <a:gd name="connsiteY857" fmla="*/ 957 h 10141"/>
                  <a:gd name="connsiteX858" fmla="*/ 4856 w 10000"/>
                  <a:gd name="connsiteY858" fmla="*/ 957 h 10141"/>
                  <a:gd name="connsiteX859" fmla="*/ 4928 w 10000"/>
                  <a:gd name="connsiteY859" fmla="*/ 944 h 10141"/>
                  <a:gd name="connsiteX860" fmla="*/ 5012 w 10000"/>
                  <a:gd name="connsiteY860" fmla="*/ 932 h 10141"/>
                  <a:gd name="connsiteX861" fmla="*/ 5084 w 10000"/>
                  <a:gd name="connsiteY861" fmla="*/ 919 h 10141"/>
                  <a:gd name="connsiteX862" fmla="*/ 5173 w 10000"/>
                  <a:gd name="connsiteY862" fmla="*/ 919 h 10141"/>
                  <a:gd name="connsiteX863" fmla="*/ 5245 w 10000"/>
                  <a:gd name="connsiteY863" fmla="*/ 906 h 10141"/>
                  <a:gd name="connsiteX864" fmla="*/ 5329 w 10000"/>
                  <a:gd name="connsiteY864" fmla="*/ 906 h 10141"/>
                  <a:gd name="connsiteX865" fmla="*/ 5413 w 10000"/>
                  <a:gd name="connsiteY865" fmla="*/ 894 h 10141"/>
                  <a:gd name="connsiteX866" fmla="*/ 5478 w 10000"/>
                  <a:gd name="connsiteY866" fmla="*/ 881 h 10141"/>
                  <a:gd name="connsiteX867" fmla="*/ 5562 w 10000"/>
                  <a:gd name="connsiteY867" fmla="*/ 868 h 10141"/>
                  <a:gd name="connsiteX868" fmla="*/ 5646 w 10000"/>
                  <a:gd name="connsiteY868" fmla="*/ 868 h 10141"/>
                  <a:gd name="connsiteX869" fmla="*/ 5718 w 10000"/>
                  <a:gd name="connsiteY869" fmla="*/ 843 h 10141"/>
                  <a:gd name="connsiteX870" fmla="*/ 5795 w 10000"/>
                  <a:gd name="connsiteY870" fmla="*/ 843 h 10141"/>
                  <a:gd name="connsiteX871" fmla="*/ 5867 w 10000"/>
                  <a:gd name="connsiteY871" fmla="*/ 830 h 10141"/>
                  <a:gd name="connsiteX872" fmla="*/ 5951 w 10000"/>
                  <a:gd name="connsiteY872" fmla="*/ 830 h 10141"/>
                  <a:gd name="connsiteX873" fmla="*/ 6023 w 10000"/>
                  <a:gd name="connsiteY873" fmla="*/ 818 h 10141"/>
                  <a:gd name="connsiteX874" fmla="*/ 6089 w 10000"/>
                  <a:gd name="connsiteY874" fmla="*/ 818 h 10141"/>
                  <a:gd name="connsiteX875" fmla="*/ 6172 w 10000"/>
                  <a:gd name="connsiteY875" fmla="*/ 805 h 10141"/>
                  <a:gd name="connsiteX876" fmla="*/ 6244 w 10000"/>
                  <a:gd name="connsiteY876" fmla="*/ 805 h 10141"/>
                  <a:gd name="connsiteX877" fmla="*/ 6316 w 10000"/>
                  <a:gd name="connsiteY877" fmla="*/ 799 h 10141"/>
                  <a:gd name="connsiteX878" fmla="*/ 6388 w 10000"/>
                  <a:gd name="connsiteY878" fmla="*/ 799 h 10141"/>
                  <a:gd name="connsiteX879" fmla="*/ 6453 w 10000"/>
                  <a:gd name="connsiteY879" fmla="*/ 786 h 10141"/>
                  <a:gd name="connsiteX880" fmla="*/ 6525 w 10000"/>
                  <a:gd name="connsiteY880" fmla="*/ 786 h 10141"/>
                  <a:gd name="connsiteX881" fmla="*/ 6585 w 10000"/>
                  <a:gd name="connsiteY881" fmla="*/ 774 h 10141"/>
                  <a:gd name="connsiteX882" fmla="*/ 6645 w 10000"/>
                  <a:gd name="connsiteY882" fmla="*/ 774 h 10141"/>
                  <a:gd name="connsiteX883" fmla="*/ 6711 w 10000"/>
                  <a:gd name="connsiteY883" fmla="*/ 761 h 10141"/>
                  <a:gd name="connsiteX884" fmla="*/ 6770 w 10000"/>
                  <a:gd name="connsiteY884" fmla="*/ 761 h 10141"/>
                  <a:gd name="connsiteX885" fmla="*/ 6830 w 10000"/>
                  <a:gd name="connsiteY885" fmla="*/ 761 h 10141"/>
                  <a:gd name="connsiteX886" fmla="*/ 6890 w 10000"/>
                  <a:gd name="connsiteY886" fmla="*/ 748 h 10141"/>
                  <a:gd name="connsiteX887" fmla="*/ 6938 w 10000"/>
                  <a:gd name="connsiteY887" fmla="*/ 748 h 10141"/>
                  <a:gd name="connsiteX888" fmla="*/ 7010 w 10000"/>
                  <a:gd name="connsiteY888" fmla="*/ 748 h 10141"/>
                  <a:gd name="connsiteX889" fmla="*/ 7051 w 10000"/>
                  <a:gd name="connsiteY889" fmla="*/ 736 h 10141"/>
                  <a:gd name="connsiteX890" fmla="*/ 7111 w 10000"/>
                  <a:gd name="connsiteY890" fmla="*/ 736 h 10141"/>
                  <a:gd name="connsiteX891" fmla="*/ 7159 w 10000"/>
                  <a:gd name="connsiteY891" fmla="*/ 736 h 10141"/>
                  <a:gd name="connsiteX892" fmla="*/ 7207 w 10000"/>
                  <a:gd name="connsiteY892" fmla="*/ 736 h 10141"/>
                  <a:gd name="connsiteX893" fmla="*/ 7255 w 10000"/>
                  <a:gd name="connsiteY893" fmla="*/ 723 h 10141"/>
                  <a:gd name="connsiteX894" fmla="*/ 7303 w 10000"/>
                  <a:gd name="connsiteY894" fmla="*/ 723 h 10141"/>
                  <a:gd name="connsiteX895" fmla="*/ 7344 w 10000"/>
                  <a:gd name="connsiteY895" fmla="*/ 723 h 10141"/>
                  <a:gd name="connsiteX896" fmla="*/ 7392 w 10000"/>
                  <a:gd name="connsiteY896" fmla="*/ 723 h 10141"/>
                  <a:gd name="connsiteX897" fmla="*/ 7416 w 10000"/>
                  <a:gd name="connsiteY897" fmla="*/ 710 h 10141"/>
                  <a:gd name="connsiteX898" fmla="*/ 7452 w 10000"/>
                  <a:gd name="connsiteY898" fmla="*/ 710 h 10141"/>
                  <a:gd name="connsiteX899" fmla="*/ 7500 w 10000"/>
                  <a:gd name="connsiteY899" fmla="*/ 698 h 10141"/>
                  <a:gd name="connsiteX900" fmla="*/ 7536 w 10000"/>
                  <a:gd name="connsiteY900" fmla="*/ 698 h 10141"/>
                  <a:gd name="connsiteX901" fmla="*/ 7596 w 10000"/>
                  <a:gd name="connsiteY901" fmla="*/ 698 h 10141"/>
                  <a:gd name="connsiteX902" fmla="*/ 7644 w 10000"/>
                  <a:gd name="connsiteY902" fmla="*/ 698 h 10141"/>
                  <a:gd name="connsiteX903" fmla="*/ 7673 w 10000"/>
                  <a:gd name="connsiteY903" fmla="*/ 698 h 10141"/>
                  <a:gd name="connsiteX904" fmla="*/ 7697 w 10000"/>
                  <a:gd name="connsiteY904" fmla="*/ 698 h 10141"/>
                  <a:gd name="connsiteX905" fmla="*/ 7721 w 10000"/>
                  <a:gd name="connsiteY905" fmla="*/ 698 h 10141"/>
                  <a:gd name="connsiteX906" fmla="*/ 7733 w 10000"/>
                  <a:gd name="connsiteY906" fmla="*/ 698 h 10141"/>
                  <a:gd name="connsiteX907" fmla="*/ 7738 w 10000"/>
                  <a:gd name="connsiteY907" fmla="*/ 719 h 10141"/>
                  <a:gd name="connsiteX0" fmla="*/ 7738 w 10000"/>
                  <a:gd name="connsiteY0" fmla="*/ 719 h 10141"/>
                  <a:gd name="connsiteX1" fmla="*/ 8122 w 10000"/>
                  <a:gd name="connsiteY1" fmla="*/ 141 h 10141"/>
                  <a:gd name="connsiteX2" fmla="*/ 8110 w 10000"/>
                  <a:gd name="connsiteY2" fmla="*/ 141 h 10141"/>
                  <a:gd name="connsiteX3" fmla="*/ 8062 w 10000"/>
                  <a:gd name="connsiteY3" fmla="*/ 141 h 10141"/>
                  <a:gd name="connsiteX4" fmla="*/ 8014 w 10000"/>
                  <a:gd name="connsiteY4" fmla="*/ 147 h 10141"/>
                  <a:gd name="connsiteX5" fmla="*/ 7978 w 10000"/>
                  <a:gd name="connsiteY5" fmla="*/ 147 h 10141"/>
                  <a:gd name="connsiteX6" fmla="*/ 7949 w 10000"/>
                  <a:gd name="connsiteY6" fmla="*/ 147 h 10141"/>
                  <a:gd name="connsiteX7" fmla="*/ 7913 w 10000"/>
                  <a:gd name="connsiteY7" fmla="*/ 147 h 10141"/>
                  <a:gd name="connsiteX8" fmla="*/ 7889 w 10000"/>
                  <a:gd name="connsiteY8" fmla="*/ 160 h 10141"/>
                  <a:gd name="connsiteX9" fmla="*/ 7841 w 10000"/>
                  <a:gd name="connsiteY9" fmla="*/ 160 h 10141"/>
                  <a:gd name="connsiteX10" fmla="*/ 7793 w 10000"/>
                  <a:gd name="connsiteY10" fmla="*/ 173 h 10141"/>
                  <a:gd name="connsiteX11" fmla="*/ 7745 w 10000"/>
                  <a:gd name="connsiteY11" fmla="*/ 173 h 10141"/>
                  <a:gd name="connsiteX12" fmla="*/ 7697 w 10000"/>
                  <a:gd name="connsiteY12" fmla="*/ 185 h 10141"/>
                  <a:gd name="connsiteX13" fmla="*/ 7656 w 10000"/>
                  <a:gd name="connsiteY13" fmla="*/ 185 h 10141"/>
                  <a:gd name="connsiteX14" fmla="*/ 7596 w 10000"/>
                  <a:gd name="connsiteY14" fmla="*/ 185 h 10141"/>
                  <a:gd name="connsiteX15" fmla="*/ 7536 w 10000"/>
                  <a:gd name="connsiteY15" fmla="*/ 198 h 10141"/>
                  <a:gd name="connsiteX16" fmla="*/ 7476 w 10000"/>
                  <a:gd name="connsiteY16" fmla="*/ 198 h 10141"/>
                  <a:gd name="connsiteX17" fmla="*/ 7404 w 10000"/>
                  <a:gd name="connsiteY17" fmla="*/ 198 h 10141"/>
                  <a:gd name="connsiteX18" fmla="*/ 7344 w 10000"/>
                  <a:gd name="connsiteY18" fmla="*/ 211 h 10141"/>
                  <a:gd name="connsiteX19" fmla="*/ 7291 w 10000"/>
                  <a:gd name="connsiteY19" fmla="*/ 211 h 10141"/>
                  <a:gd name="connsiteX20" fmla="*/ 7231 w 10000"/>
                  <a:gd name="connsiteY20" fmla="*/ 223 h 10141"/>
                  <a:gd name="connsiteX21" fmla="*/ 7147 w 10000"/>
                  <a:gd name="connsiteY21" fmla="*/ 223 h 10141"/>
                  <a:gd name="connsiteX22" fmla="*/ 7075 w 10000"/>
                  <a:gd name="connsiteY22" fmla="*/ 236 h 10141"/>
                  <a:gd name="connsiteX23" fmla="*/ 7010 w 10000"/>
                  <a:gd name="connsiteY23" fmla="*/ 236 h 10141"/>
                  <a:gd name="connsiteX24" fmla="*/ 6926 w 10000"/>
                  <a:gd name="connsiteY24" fmla="*/ 249 h 10141"/>
                  <a:gd name="connsiteX25" fmla="*/ 6854 w 10000"/>
                  <a:gd name="connsiteY25" fmla="*/ 261 h 10141"/>
                  <a:gd name="connsiteX26" fmla="*/ 6770 w 10000"/>
                  <a:gd name="connsiteY26" fmla="*/ 274 h 10141"/>
                  <a:gd name="connsiteX27" fmla="*/ 6705 w 10000"/>
                  <a:gd name="connsiteY27" fmla="*/ 274 h 10141"/>
                  <a:gd name="connsiteX28" fmla="*/ 6621 w 10000"/>
                  <a:gd name="connsiteY28" fmla="*/ 286 h 10141"/>
                  <a:gd name="connsiteX29" fmla="*/ 6537 w 10000"/>
                  <a:gd name="connsiteY29" fmla="*/ 286 h 10141"/>
                  <a:gd name="connsiteX30" fmla="*/ 6453 w 10000"/>
                  <a:gd name="connsiteY30" fmla="*/ 299 h 10141"/>
                  <a:gd name="connsiteX31" fmla="*/ 6364 w 10000"/>
                  <a:gd name="connsiteY31" fmla="*/ 312 h 10141"/>
                  <a:gd name="connsiteX32" fmla="*/ 6280 w 10000"/>
                  <a:gd name="connsiteY32" fmla="*/ 324 h 10141"/>
                  <a:gd name="connsiteX33" fmla="*/ 6184 w 10000"/>
                  <a:gd name="connsiteY33" fmla="*/ 337 h 10141"/>
                  <a:gd name="connsiteX34" fmla="*/ 6100 w 10000"/>
                  <a:gd name="connsiteY34" fmla="*/ 350 h 10141"/>
                  <a:gd name="connsiteX35" fmla="*/ 6011 w 10000"/>
                  <a:gd name="connsiteY35" fmla="*/ 350 h 10141"/>
                  <a:gd name="connsiteX36" fmla="*/ 5927 w 10000"/>
                  <a:gd name="connsiteY36" fmla="*/ 362 h 10141"/>
                  <a:gd name="connsiteX37" fmla="*/ 5831 w 10000"/>
                  <a:gd name="connsiteY37" fmla="*/ 375 h 10141"/>
                  <a:gd name="connsiteX38" fmla="*/ 5742 w 10000"/>
                  <a:gd name="connsiteY38" fmla="*/ 388 h 10141"/>
                  <a:gd name="connsiteX39" fmla="*/ 5658 w 10000"/>
                  <a:gd name="connsiteY39" fmla="*/ 388 h 10141"/>
                  <a:gd name="connsiteX40" fmla="*/ 5562 w 10000"/>
                  <a:gd name="connsiteY40" fmla="*/ 400 h 10141"/>
                  <a:gd name="connsiteX41" fmla="*/ 5467 w 10000"/>
                  <a:gd name="connsiteY41" fmla="*/ 413 h 10141"/>
                  <a:gd name="connsiteX42" fmla="*/ 5377 w 10000"/>
                  <a:gd name="connsiteY42" fmla="*/ 426 h 10141"/>
                  <a:gd name="connsiteX43" fmla="*/ 5281 w 10000"/>
                  <a:gd name="connsiteY43" fmla="*/ 426 h 10141"/>
                  <a:gd name="connsiteX44" fmla="*/ 5185 w 10000"/>
                  <a:gd name="connsiteY44" fmla="*/ 451 h 10141"/>
                  <a:gd name="connsiteX45" fmla="*/ 5096 w 10000"/>
                  <a:gd name="connsiteY45" fmla="*/ 464 h 10141"/>
                  <a:gd name="connsiteX46" fmla="*/ 5000 w 10000"/>
                  <a:gd name="connsiteY46" fmla="*/ 470 h 10141"/>
                  <a:gd name="connsiteX47" fmla="*/ 4904 w 10000"/>
                  <a:gd name="connsiteY47" fmla="*/ 470 h 10141"/>
                  <a:gd name="connsiteX48" fmla="*/ 4809 w 10000"/>
                  <a:gd name="connsiteY48" fmla="*/ 483 h 10141"/>
                  <a:gd name="connsiteX49" fmla="*/ 4719 w 10000"/>
                  <a:gd name="connsiteY49" fmla="*/ 495 h 10141"/>
                  <a:gd name="connsiteX50" fmla="*/ 4623 w 10000"/>
                  <a:gd name="connsiteY50" fmla="*/ 508 h 10141"/>
                  <a:gd name="connsiteX51" fmla="*/ 4528 w 10000"/>
                  <a:gd name="connsiteY51" fmla="*/ 521 h 10141"/>
                  <a:gd name="connsiteX52" fmla="*/ 4438 w 10000"/>
                  <a:gd name="connsiteY52" fmla="*/ 533 h 10141"/>
                  <a:gd name="connsiteX53" fmla="*/ 4354 w 10000"/>
                  <a:gd name="connsiteY53" fmla="*/ 546 h 10141"/>
                  <a:gd name="connsiteX54" fmla="*/ 4258 w 10000"/>
                  <a:gd name="connsiteY54" fmla="*/ 558 h 10141"/>
                  <a:gd name="connsiteX55" fmla="*/ 4163 w 10000"/>
                  <a:gd name="connsiteY55" fmla="*/ 571 h 10141"/>
                  <a:gd name="connsiteX56" fmla="*/ 4073 w 10000"/>
                  <a:gd name="connsiteY56" fmla="*/ 584 h 10141"/>
                  <a:gd name="connsiteX57" fmla="*/ 3977 w 10000"/>
                  <a:gd name="connsiteY57" fmla="*/ 596 h 10141"/>
                  <a:gd name="connsiteX58" fmla="*/ 3882 w 10000"/>
                  <a:gd name="connsiteY58" fmla="*/ 609 h 10141"/>
                  <a:gd name="connsiteX59" fmla="*/ 3804 w 10000"/>
                  <a:gd name="connsiteY59" fmla="*/ 622 h 10141"/>
                  <a:gd name="connsiteX60" fmla="*/ 3720 w 10000"/>
                  <a:gd name="connsiteY60" fmla="*/ 634 h 10141"/>
                  <a:gd name="connsiteX61" fmla="*/ 3624 w 10000"/>
                  <a:gd name="connsiteY61" fmla="*/ 647 h 10141"/>
                  <a:gd name="connsiteX62" fmla="*/ 3541 w 10000"/>
                  <a:gd name="connsiteY62" fmla="*/ 660 h 10141"/>
                  <a:gd name="connsiteX63" fmla="*/ 3463 w 10000"/>
                  <a:gd name="connsiteY63" fmla="*/ 672 h 10141"/>
                  <a:gd name="connsiteX64" fmla="*/ 3367 w 10000"/>
                  <a:gd name="connsiteY64" fmla="*/ 685 h 10141"/>
                  <a:gd name="connsiteX65" fmla="*/ 3283 w 10000"/>
                  <a:gd name="connsiteY65" fmla="*/ 685 h 10141"/>
                  <a:gd name="connsiteX66" fmla="*/ 3194 w 10000"/>
                  <a:gd name="connsiteY66" fmla="*/ 698 h 10141"/>
                  <a:gd name="connsiteX67" fmla="*/ 3110 w 10000"/>
                  <a:gd name="connsiteY67" fmla="*/ 723 h 10141"/>
                  <a:gd name="connsiteX68" fmla="*/ 3014 w 10000"/>
                  <a:gd name="connsiteY68" fmla="*/ 736 h 10141"/>
                  <a:gd name="connsiteX69" fmla="*/ 2931 w 10000"/>
                  <a:gd name="connsiteY69" fmla="*/ 736 h 10141"/>
                  <a:gd name="connsiteX70" fmla="*/ 2853 w 10000"/>
                  <a:gd name="connsiteY70" fmla="*/ 748 h 10141"/>
                  <a:gd name="connsiteX71" fmla="*/ 2757 w 10000"/>
                  <a:gd name="connsiteY71" fmla="*/ 761 h 10141"/>
                  <a:gd name="connsiteX72" fmla="*/ 2673 w 10000"/>
                  <a:gd name="connsiteY72" fmla="*/ 774 h 10141"/>
                  <a:gd name="connsiteX73" fmla="*/ 2590 w 10000"/>
                  <a:gd name="connsiteY73" fmla="*/ 786 h 10141"/>
                  <a:gd name="connsiteX74" fmla="*/ 2512 w 10000"/>
                  <a:gd name="connsiteY74" fmla="*/ 799 h 10141"/>
                  <a:gd name="connsiteX75" fmla="*/ 2428 w 10000"/>
                  <a:gd name="connsiteY75" fmla="*/ 805 h 10141"/>
                  <a:gd name="connsiteX76" fmla="*/ 2344 w 10000"/>
                  <a:gd name="connsiteY76" fmla="*/ 818 h 10141"/>
                  <a:gd name="connsiteX77" fmla="*/ 2261 w 10000"/>
                  <a:gd name="connsiteY77" fmla="*/ 830 h 10141"/>
                  <a:gd name="connsiteX78" fmla="*/ 2183 w 10000"/>
                  <a:gd name="connsiteY78" fmla="*/ 843 h 10141"/>
                  <a:gd name="connsiteX79" fmla="*/ 2099 w 10000"/>
                  <a:gd name="connsiteY79" fmla="*/ 843 h 10141"/>
                  <a:gd name="connsiteX80" fmla="*/ 2028 w 10000"/>
                  <a:gd name="connsiteY80" fmla="*/ 868 h 10141"/>
                  <a:gd name="connsiteX81" fmla="*/ 1944 w 10000"/>
                  <a:gd name="connsiteY81" fmla="*/ 881 h 10141"/>
                  <a:gd name="connsiteX82" fmla="*/ 1866 w 10000"/>
                  <a:gd name="connsiteY82" fmla="*/ 894 h 10141"/>
                  <a:gd name="connsiteX83" fmla="*/ 1794 w 10000"/>
                  <a:gd name="connsiteY83" fmla="*/ 894 h 10141"/>
                  <a:gd name="connsiteX84" fmla="*/ 1722 w 10000"/>
                  <a:gd name="connsiteY84" fmla="*/ 919 h 10141"/>
                  <a:gd name="connsiteX85" fmla="*/ 1639 w 10000"/>
                  <a:gd name="connsiteY85" fmla="*/ 919 h 10141"/>
                  <a:gd name="connsiteX86" fmla="*/ 1573 w 10000"/>
                  <a:gd name="connsiteY86" fmla="*/ 932 h 10141"/>
                  <a:gd name="connsiteX87" fmla="*/ 1501 w 10000"/>
                  <a:gd name="connsiteY87" fmla="*/ 944 h 10141"/>
                  <a:gd name="connsiteX88" fmla="*/ 1429 w 10000"/>
                  <a:gd name="connsiteY88" fmla="*/ 957 h 10141"/>
                  <a:gd name="connsiteX89" fmla="*/ 1358 w 10000"/>
                  <a:gd name="connsiteY89" fmla="*/ 957 h 10141"/>
                  <a:gd name="connsiteX90" fmla="*/ 1292 w 10000"/>
                  <a:gd name="connsiteY90" fmla="*/ 982 h 10141"/>
                  <a:gd name="connsiteX91" fmla="*/ 1232 w 10000"/>
                  <a:gd name="connsiteY91" fmla="*/ 995 h 10141"/>
                  <a:gd name="connsiteX92" fmla="*/ 1160 w 10000"/>
                  <a:gd name="connsiteY92" fmla="*/ 1008 h 10141"/>
                  <a:gd name="connsiteX93" fmla="*/ 1089 w 10000"/>
                  <a:gd name="connsiteY93" fmla="*/ 1008 h 10141"/>
                  <a:gd name="connsiteX94" fmla="*/ 1029 w 10000"/>
                  <a:gd name="connsiteY94" fmla="*/ 1020 h 10141"/>
                  <a:gd name="connsiteX95" fmla="*/ 963 w 10000"/>
                  <a:gd name="connsiteY95" fmla="*/ 1020 h 10141"/>
                  <a:gd name="connsiteX96" fmla="*/ 903 w 10000"/>
                  <a:gd name="connsiteY96" fmla="*/ 1033 h 10141"/>
                  <a:gd name="connsiteX97" fmla="*/ 843 w 10000"/>
                  <a:gd name="connsiteY97" fmla="*/ 1033 h 10141"/>
                  <a:gd name="connsiteX98" fmla="*/ 783 w 10000"/>
                  <a:gd name="connsiteY98" fmla="*/ 1045 h 10141"/>
                  <a:gd name="connsiteX99" fmla="*/ 736 w 10000"/>
                  <a:gd name="connsiteY99" fmla="*/ 1058 h 10141"/>
                  <a:gd name="connsiteX100" fmla="*/ 688 w 10000"/>
                  <a:gd name="connsiteY100" fmla="*/ 1071 h 10141"/>
                  <a:gd name="connsiteX101" fmla="*/ 634 w 10000"/>
                  <a:gd name="connsiteY101" fmla="*/ 1071 h 10141"/>
                  <a:gd name="connsiteX102" fmla="*/ 574 w 10000"/>
                  <a:gd name="connsiteY102" fmla="*/ 1083 h 10141"/>
                  <a:gd name="connsiteX103" fmla="*/ 526 w 10000"/>
                  <a:gd name="connsiteY103" fmla="*/ 1083 h 10141"/>
                  <a:gd name="connsiteX104" fmla="*/ 478 w 10000"/>
                  <a:gd name="connsiteY104" fmla="*/ 1096 h 10141"/>
                  <a:gd name="connsiteX105" fmla="*/ 431 w 10000"/>
                  <a:gd name="connsiteY105" fmla="*/ 1096 h 10141"/>
                  <a:gd name="connsiteX106" fmla="*/ 383 w 10000"/>
                  <a:gd name="connsiteY106" fmla="*/ 1109 h 10141"/>
                  <a:gd name="connsiteX107" fmla="*/ 347 w 10000"/>
                  <a:gd name="connsiteY107" fmla="*/ 1109 h 10141"/>
                  <a:gd name="connsiteX108" fmla="*/ 317 w 10000"/>
                  <a:gd name="connsiteY108" fmla="*/ 1121 h 10141"/>
                  <a:gd name="connsiteX109" fmla="*/ 281 w 10000"/>
                  <a:gd name="connsiteY109" fmla="*/ 1121 h 10141"/>
                  <a:gd name="connsiteX110" fmla="*/ 233 w 10000"/>
                  <a:gd name="connsiteY110" fmla="*/ 1134 h 10141"/>
                  <a:gd name="connsiteX111" fmla="*/ 209 w 10000"/>
                  <a:gd name="connsiteY111" fmla="*/ 1134 h 10141"/>
                  <a:gd name="connsiteX112" fmla="*/ 173 w 10000"/>
                  <a:gd name="connsiteY112" fmla="*/ 1134 h 10141"/>
                  <a:gd name="connsiteX113" fmla="*/ 114 w 10000"/>
                  <a:gd name="connsiteY113" fmla="*/ 1140 h 10141"/>
                  <a:gd name="connsiteX114" fmla="*/ 78 w 10000"/>
                  <a:gd name="connsiteY114" fmla="*/ 1153 h 10141"/>
                  <a:gd name="connsiteX115" fmla="*/ 42 w 10000"/>
                  <a:gd name="connsiteY115" fmla="*/ 1153 h 10141"/>
                  <a:gd name="connsiteX116" fmla="*/ 24 w 10000"/>
                  <a:gd name="connsiteY116" fmla="*/ 1166 h 10141"/>
                  <a:gd name="connsiteX117" fmla="*/ 0 w 10000"/>
                  <a:gd name="connsiteY117" fmla="*/ 1166 h 10141"/>
                  <a:gd name="connsiteX118" fmla="*/ 0 w 10000"/>
                  <a:gd name="connsiteY118" fmla="*/ 1166 h 10141"/>
                  <a:gd name="connsiteX119" fmla="*/ 0 w 10000"/>
                  <a:gd name="connsiteY119" fmla="*/ 1178 h 10141"/>
                  <a:gd name="connsiteX120" fmla="*/ 12 w 10000"/>
                  <a:gd name="connsiteY120" fmla="*/ 1204 h 10141"/>
                  <a:gd name="connsiteX121" fmla="*/ 12 w 10000"/>
                  <a:gd name="connsiteY121" fmla="*/ 1229 h 10141"/>
                  <a:gd name="connsiteX122" fmla="*/ 24 w 10000"/>
                  <a:gd name="connsiteY122" fmla="*/ 1254 h 10141"/>
                  <a:gd name="connsiteX123" fmla="*/ 30 w 10000"/>
                  <a:gd name="connsiteY123" fmla="*/ 1292 h 10141"/>
                  <a:gd name="connsiteX124" fmla="*/ 42 w 10000"/>
                  <a:gd name="connsiteY124" fmla="*/ 1330 h 10141"/>
                  <a:gd name="connsiteX125" fmla="*/ 54 w 10000"/>
                  <a:gd name="connsiteY125" fmla="*/ 1355 h 10141"/>
                  <a:gd name="connsiteX126" fmla="*/ 66 w 10000"/>
                  <a:gd name="connsiteY126" fmla="*/ 1406 h 10141"/>
                  <a:gd name="connsiteX127" fmla="*/ 78 w 10000"/>
                  <a:gd name="connsiteY127" fmla="*/ 1457 h 10141"/>
                  <a:gd name="connsiteX128" fmla="*/ 90 w 10000"/>
                  <a:gd name="connsiteY128" fmla="*/ 1501 h 10141"/>
                  <a:gd name="connsiteX129" fmla="*/ 102 w 10000"/>
                  <a:gd name="connsiteY129" fmla="*/ 1564 h 10141"/>
                  <a:gd name="connsiteX130" fmla="*/ 126 w 10000"/>
                  <a:gd name="connsiteY130" fmla="*/ 1627 h 10141"/>
                  <a:gd name="connsiteX131" fmla="*/ 150 w 10000"/>
                  <a:gd name="connsiteY131" fmla="*/ 1691 h 10141"/>
                  <a:gd name="connsiteX132" fmla="*/ 173 w 10000"/>
                  <a:gd name="connsiteY132" fmla="*/ 1767 h 10141"/>
                  <a:gd name="connsiteX133" fmla="*/ 185 w 10000"/>
                  <a:gd name="connsiteY133" fmla="*/ 1823 h 10141"/>
                  <a:gd name="connsiteX134" fmla="*/ 209 w 10000"/>
                  <a:gd name="connsiteY134" fmla="*/ 1899 h 10141"/>
                  <a:gd name="connsiteX135" fmla="*/ 221 w 10000"/>
                  <a:gd name="connsiteY135" fmla="*/ 1975 h 10141"/>
                  <a:gd name="connsiteX136" fmla="*/ 245 w 10000"/>
                  <a:gd name="connsiteY136" fmla="*/ 2064 h 10141"/>
                  <a:gd name="connsiteX137" fmla="*/ 269 w 10000"/>
                  <a:gd name="connsiteY137" fmla="*/ 2133 h 10141"/>
                  <a:gd name="connsiteX138" fmla="*/ 305 w 10000"/>
                  <a:gd name="connsiteY138" fmla="*/ 2235 h 10141"/>
                  <a:gd name="connsiteX139" fmla="*/ 329 w 10000"/>
                  <a:gd name="connsiteY139" fmla="*/ 2311 h 10141"/>
                  <a:gd name="connsiteX140" fmla="*/ 347 w 10000"/>
                  <a:gd name="connsiteY140" fmla="*/ 2412 h 10141"/>
                  <a:gd name="connsiteX141" fmla="*/ 371 w 10000"/>
                  <a:gd name="connsiteY141" fmla="*/ 2507 h 10141"/>
                  <a:gd name="connsiteX142" fmla="*/ 395 w 10000"/>
                  <a:gd name="connsiteY142" fmla="*/ 2608 h 10141"/>
                  <a:gd name="connsiteX143" fmla="*/ 431 w 10000"/>
                  <a:gd name="connsiteY143" fmla="*/ 2696 h 10141"/>
                  <a:gd name="connsiteX144" fmla="*/ 455 w 10000"/>
                  <a:gd name="connsiteY144" fmla="*/ 2791 h 10141"/>
                  <a:gd name="connsiteX145" fmla="*/ 490 w 10000"/>
                  <a:gd name="connsiteY145" fmla="*/ 2892 h 10141"/>
                  <a:gd name="connsiteX146" fmla="*/ 514 w 10000"/>
                  <a:gd name="connsiteY146" fmla="*/ 3006 h 10141"/>
                  <a:gd name="connsiteX147" fmla="*/ 550 w 10000"/>
                  <a:gd name="connsiteY147" fmla="*/ 3107 h 10141"/>
                  <a:gd name="connsiteX148" fmla="*/ 586 w 10000"/>
                  <a:gd name="connsiteY148" fmla="*/ 3228 h 10141"/>
                  <a:gd name="connsiteX149" fmla="*/ 610 w 10000"/>
                  <a:gd name="connsiteY149" fmla="*/ 3329 h 10141"/>
                  <a:gd name="connsiteX150" fmla="*/ 646 w 10000"/>
                  <a:gd name="connsiteY150" fmla="*/ 3443 h 10141"/>
                  <a:gd name="connsiteX151" fmla="*/ 676 w 10000"/>
                  <a:gd name="connsiteY151" fmla="*/ 3538 h 10141"/>
                  <a:gd name="connsiteX152" fmla="*/ 712 w 10000"/>
                  <a:gd name="connsiteY152" fmla="*/ 3664 h 10141"/>
                  <a:gd name="connsiteX153" fmla="*/ 736 w 10000"/>
                  <a:gd name="connsiteY153" fmla="*/ 3778 h 10141"/>
                  <a:gd name="connsiteX154" fmla="*/ 772 w 10000"/>
                  <a:gd name="connsiteY154" fmla="*/ 3885 h 10141"/>
                  <a:gd name="connsiteX155" fmla="*/ 807 w 10000"/>
                  <a:gd name="connsiteY155" fmla="*/ 4012 h 10141"/>
                  <a:gd name="connsiteX156" fmla="*/ 843 w 10000"/>
                  <a:gd name="connsiteY156" fmla="*/ 4119 h 10141"/>
                  <a:gd name="connsiteX157" fmla="*/ 867 w 10000"/>
                  <a:gd name="connsiteY157" fmla="*/ 4233 h 10141"/>
                  <a:gd name="connsiteX158" fmla="*/ 903 w 10000"/>
                  <a:gd name="connsiteY158" fmla="*/ 4360 h 10141"/>
                  <a:gd name="connsiteX159" fmla="*/ 927 w 10000"/>
                  <a:gd name="connsiteY159" fmla="*/ 4467 h 10141"/>
                  <a:gd name="connsiteX160" fmla="*/ 975 w 10000"/>
                  <a:gd name="connsiteY160" fmla="*/ 4581 h 10141"/>
                  <a:gd name="connsiteX161" fmla="*/ 993 w 10000"/>
                  <a:gd name="connsiteY161" fmla="*/ 4708 h 10141"/>
                  <a:gd name="connsiteX162" fmla="*/ 1029 w 10000"/>
                  <a:gd name="connsiteY162" fmla="*/ 4815 h 10141"/>
                  <a:gd name="connsiteX163" fmla="*/ 1065 w 10000"/>
                  <a:gd name="connsiteY163" fmla="*/ 4942 h 10141"/>
                  <a:gd name="connsiteX164" fmla="*/ 1100 w 10000"/>
                  <a:gd name="connsiteY164" fmla="*/ 5068 h 10141"/>
                  <a:gd name="connsiteX165" fmla="*/ 1136 w 10000"/>
                  <a:gd name="connsiteY165" fmla="*/ 5176 h 10141"/>
                  <a:gd name="connsiteX166" fmla="*/ 1160 w 10000"/>
                  <a:gd name="connsiteY166" fmla="*/ 5290 h 10141"/>
                  <a:gd name="connsiteX167" fmla="*/ 1196 w 10000"/>
                  <a:gd name="connsiteY167" fmla="*/ 5403 h 10141"/>
                  <a:gd name="connsiteX168" fmla="*/ 1232 w 10000"/>
                  <a:gd name="connsiteY168" fmla="*/ 5511 h 10141"/>
                  <a:gd name="connsiteX169" fmla="*/ 1256 w 10000"/>
                  <a:gd name="connsiteY169" fmla="*/ 5625 h 10141"/>
                  <a:gd name="connsiteX170" fmla="*/ 1292 w 10000"/>
                  <a:gd name="connsiteY170" fmla="*/ 5739 h 10141"/>
                  <a:gd name="connsiteX171" fmla="*/ 1322 w 10000"/>
                  <a:gd name="connsiteY171" fmla="*/ 5846 h 10141"/>
                  <a:gd name="connsiteX172" fmla="*/ 1358 w 10000"/>
                  <a:gd name="connsiteY172" fmla="*/ 5973 h 10141"/>
                  <a:gd name="connsiteX173" fmla="*/ 1382 w 10000"/>
                  <a:gd name="connsiteY173" fmla="*/ 6074 h 10141"/>
                  <a:gd name="connsiteX174" fmla="*/ 1406 w 10000"/>
                  <a:gd name="connsiteY174" fmla="*/ 6169 h 10141"/>
                  <a:gd name="connsiteX175" fmla="*/ 1441 w 10000"/>
                  <a:gd name="connsiteY175" fmla="*/ 6283 h 10141"/>
                  <a:gd name="connsiteX176" fmla="*/ 1477 w 10000"/>
                  <a:gd name="connsiteY176" fmla="*/ 6397 h 10141"/>
                  <a:gd name="connsiteX177" fmla="*/ 1501 w 10000"/>
                  <a:gd name="connsiteY177" fmla="*/ 6479 h 10141"/>
                  <a:gd name="connsiteX178" fmla="*/ 1525 w 10000"/>
                  <a:gd name="connsiteY178" fmla="*/ 6580 h 10141"/>
                  <a:gd name="connsiteX179" fmla="*/ 1549 w 10000"/>
                  <a:gd name="connsiteY179" fmla="*/ 6681 h 10141"/>
                  <a:gd name="connsiteX180" fmla="*/ 1585 w 10000"/>
                  <a:gd name="connsiteY180" fmla="*/ 6789 h 10141"/>
                  <a:gd name="connsiteX181" fmla="*/ 1609 w 10000"/>
                  <a:gd name="connsiteY181" fmla="*/ 6865 h 10141"/>
                  <a:gd name="connsiteX182" fmla="*/ 1627 w 10000"/>
                  <a:gd name="connsiteY182" fmla="*/ 6966 h 10141"/>
                  <a:gd name="connsiteX183" fmla="*/ 1651 w 10000"/>
                  <a:gd name="connsiteY183" fmla="*/ 7054 h 10141"/>
                  <a:gd name="connsiteX184" fmla="*/ 1675 w 10000"/>
                  <a:gd name="connsiteY184" fmla="*/ 7149 h 10141"/>
                  <a:gd name="connsiteX185" fmla="*/ 1687 w 10000"/>
                  <a:gd name="connsiteY185" fmla="*/ 7238 h 10141"/>
                  <a:gd name="connsiteX186" fmla="*/ 1722 w 10000"/>
                  <a:gd name="connsiteY186" fmla="*/ 7326 h 10141"/>
                  <a:gd name="connsiteX187" fmla="*/ 1746 w 10000"/>
                  <a:gd name="connsiteY187" fmla="*/ 7415 h 10141"/>
                  <a:gd name="connsiteX188" fmla="*/ 1770 w 10000"/>
                  <a:gd name="connsiteY188" fmla="*/ 7497 h 10141"/>
                  <a:gd name="connsiteX189" fmla="*/ 1782 w 10000"/>
                  <a:gd name="connsiteY189" fmla="*/ 7586 h 10141"/>
                  <a:gd name="connsiteX190" fmla="*/ 1806 w 10000"/>
                  <a:gd name="connsiteY190" fmla="*/ 7662 h 10141"/>
                  <a:gd name="connsiteX191" fmla="*/ 1818 w 10000"/>
                  <a:gd name="connsiteY191" fmla="*/ 7750 h 10141"/>
                  <a:gd name="connsiteX192" fmla="*/ 1854 w 10000"/>
                  <a:gd name="connsiteY192" fmla="*/ 7832 h 10141"/>
                  <a:gd name="connsiteX193" fmla="*/ 1866 w 10000"/>
                  <a:gd name="connsiteY193" fmla="*/ 7908 h 10141"/>
                  <a:gd name="connsiteX194" fmla="*/ 1890 w 10000"/>
                  <a:gd name="connsiteY194" fmla="*/ 7997 h 10141"/>
                  <a:gd name="connsiteX195" fmla="*/ 1902 w 10000"/>
                  <a:gd name="connsiteY195" fmla="*/ 8073 h 10141"/>
                  <a:gd name="connsiteX196" fmla="*/ 1926 w 10000"/>
                  <a:gd name="connsiteY196" fmla="*/ 8155 h 10141"/>
                  <a:gd name="connsiteX197" fmla="*/ 1938 w 10000"/>
                  <a:gd name="connsiteY197" fmla="*/ 8218 h 10141"/>
                  <a:gd name="connsiteX198" fmla="*/ 1956 w 10000"/>
                  <a:gd name="connsiteY198" fmla="*/ 8294 h 10141"/>
                  <a:gd name="connsiteX199" fmla="*/ 1968 w 10000"/>
                  <a:gd name="connsiteY199" fmla="*/ 8370 h 10141"/>
                  <a:gd name="connsiteX200" fmla="*/ 1992 w 10000"/>
                  <a:gd name="connsiteY200" fmla="*/ 8440 h 10141"/>
                  <a:gd name="connsiteX201" fmla="*/ 2004 w 10000"/>
                  <a:gd name="connsiteY201" fmla="*/ 8503 h 10141"/>
                  <a:gd name="connsiteX202" fmla="*/ 2016 w 10000"/>
                  <a:gd name="connsiteY202" fmla="*/ 8579 h 10141"/>
                  <a:gd name="connsiteX203" fmla="*/ 2028 w 10000"/>
                  <a:gd name="connsiteY203" fmla="*/ 8655 h 10141"/>
                  <a:gd name="connsiteX204" fmla="*/ 2051 w 10000"/>
                  <a:gd name="connsiteY204" fmla="*/ 8718 h 10141"/>
                  <a:gd name="connsiteX205" fmla="*/ 2051 w 10000"/>
                  <a:gd name="connsiteY205" fmla="*/ 8775 h 10141"/>
                  <a:gd name="connsiteX206" fmla="*/ 2075 w 10000"/>
                  <a:gd name="connsiteY206" fmla="*/ 8838 h 10141"/>
                  <a:gd name="connsiteX207" fmla="*/ 2075 w 10000"/>
                  <a:gd name="connsiteY207" fmla="*/ 8901 h 10141"/>
                  <a:gd name="connsiteX208" fmla="*/ 2099 w 10000"/>
                  <a:gd name="connsiteY208" fmla="*/ 8977 h 10141"/>
                  <a:gd name="connsiteX209" fmla="*/ 2111 w 10000"/>
                  <a:gd name="connsiteY209" fmla="*/ 9028 h 10141"/>
                  <a:gd name="connsiteX210" fmla="*/ 2123 w 10000"/>
                  <a:gd name="connsiteY210" fmla="*/ 9085 h 10141"/>
                  <a:gd name="connsiteX211" fmla="*/ 2135 w 10000"/>
                  <a:gd name="connsiteY211" fmla="*/ 9148 h 10141"/>
                  <a:gd name="connsiteX212" fmla="*/ 2147 w 10000"/>
                  <a:gd name="connsiteY212" fmla="*/ 9211 h 10141"/>
                  <a:gd name="connsiteX213" fmla="*/ 2159 w 10000"/>
                  <a:gd name="connsiteY213" fmla="*/ 9262 h 10141"/>
                  <a:gd name="connsiteX214" fmla="*/ 2159 w 10000"/>
                  <a:gd name="connsiteY214" fmla="*/ 9312 h 10141"/>
                  <a:gd name="connsiteX215" fmla="*/ 2171 w 10000"/>
                  <a:gd name="connsiteY215" fmla="*/ 9363 h 10141"/>
                  <a:gd name="connsiteX216" fmla="*/ 2183 w 10000"/>
                  <a:gd name="connsiteY216" fmla="*/ 9407 h 10141"/>
                  <a:gd name="connsiteX217" fmla="*/ 2183 w 10000"/>
                  <a:gd name="connsiteY217" fmla="*/ 9458 h 10141"/>
                  <a:gd name="connsiteX218" fmla="*/ 2195 w 10000"/>
                  <a:gd name="connsiteY218" fmla="*/ 9508 h 10141"/>
                  <a:gd name="connsiteX219" fmla="*/ 2195 w 10000"/>
                  <a:gd name="connsiteY219" fmla="*/ 9546 h 10141"/>
                  <a:gd name="connsiteX220" fmla="*/ 2207 w 10000"/>
                  <a:gd name="connsiteY220" fmla="*/ 9597 h 10141"/>
                  <a:gd name="connsiteX221" fmla="*/ 2207 w 10000"/>
                  <a:gd name="connsiteY221" fmla="*/ 9635 h 10141"/>
                  <a:gd name="connsiteX222" fmla="*/ 2219 w 10000"/>
                  <a:gd name="connsiteY222" fmla="*/ 9673 h 10141"/>
                  <a:gd name="connsiteX223" fmla="*/ 2219 w 10000"/>
                  <a:gd name="connsiteY223" fmla="*/ 9711 h 10141"/>
                  <a:gd name="connsiteX224" fmla="*/ 2243 w 10000"/>
                  <a:gd name="connsiteY224" fmla="*/ 9755 h 10141"/>
                  <a:gd name="connsiteX225" fmla="*/ 2243 w 10000"/>
                  <a:gd name="connsiteY225" fmla="*/ 9780 h 10141"/>
                  <a:gd name="connsiteX226" fmla="*/ 2255 w 10000"/>
                  <a:gd name="connsiteY226" fmla="*/ 9818 h 10141"/>
                  <a:gd name="connsiteX227" fmla="*/ 2255 w 10000"/>
                  <a:gd name="connsiteY227" fmla="*/ 9856 h 10141"/>
                  <a:gd name="connsiteX228" fmla="*/ 2261 w 10000"/>
                  <a:gd name="connsiteY228" fmla="*/ 9894 h 10141"/>
                  <a:gd name="connsiteX229" fmla="*/ 2261 w 10000"/>
                  <a:gd name="connsiteY229" fmla="*/ 9945 h 10141"/>
                  <a:gd name="connsiteX230" fmla="*/ 2273 w 10000"/>
                  <a:gd name="connsiteY230" fmla="*/ 9996 h 10141"/>
                  <a:gd name="connsiteX231" fmla="*/ 2273 w 10000"/>
                  <a:gd name="connsiteY231" fmla="*/ 10033 h 10141"/>
                  <a:gd name="connsiteX232" fmla="*/ 2285 w 10000"/>
                  <a:gd name="connsiteY232" fmla="*/ 10071 h 10141"/>
                  <a:gd name="connsiteX233" fmla="*/ 2285 w 10000"/>
                  <a:gd name="connsiteY233" fmla="*/ 10116 h 10141"/>
                  <a:gd name="connsiteX234" fmla="*/ 2297 w 10000"/>
                  <a:gd name="connsiteY234" fmla="*/ 10141 h 10141"/>
                  <a:gd name="connsiteX235" fmla="*/ 2297 w 10000"/>
                  <a:gd name="connsiteY235" fmla="*/ 10128 h 10141"/>
                  <a:gd name="connsiteX236" fmla="*/ 2309 w 10000"/>
                  <a:gd name="connsiteY236" fmla="*/ 10116 h 10141"/>
                  <a:gd name="connsiteX237" fmla="*/ 2333 w 10000"/>
                  <a:gd name="connsiteY237" fmla="*/ 10103 h 10141"/>
                  <a:gd name="connsiteX238" fmla="*/ 2380 w 10000"/>
                  <a:gd name="connsiteY238" fmla="*/ 10103 h 10141"/>
                  <a:gd name="connsiteX239" fmla="*/ 2416 w 10000"/>
                  <a:gd name="connsiteY239" fmla="*/ 10078 h 10141"/>
                  <a:gd name="connsiteX240" fmla="*/ 2476 w 10000"/>
                  <a:gd name="connsiteY240" fmla="*/ 10071 h 10141"/>
                  <a:gd name="connsiteX241" fmla="*/ 2500 w 10000"/>
                  <a:gd name="connsiteY241" fmla="*/ 10059 h 10141"/>
                  <a:gd name="connsiteX242" fmla="*/ 2548 w 10000"/>
                  <a:gd name="connsiteY242" fmla="*/ 10059 h 10141"/>
                  <a:gd name="connsiteX243" fmla="*/ 2578 w 10000"/>
                  <a:gd name="connsiteY243" fmla="*/ 10046 h 10141"/>
                  <a:gd name="connsiteX244" fmla="*/ 2626 w 10000"/>
                  <a:gd name="connsiteY244" fmla="*/ 10033 h 10141"/>
                  <a:gd name="connsiteX245" fmla="*/ 2661 w 10000"/>
                  <a:gd name="connsiteY245" fmla="*/ 10021 h 10141"/>
                  <a:gd name="connsiteX246" fmla="*/ 2697 w 10000"/>
                  <a:gd name="connsiteY246" fmla="*/ 9996 h 10141"/>
                  <a:gd name="connsiteX247" fmla="*/ 2745 w 10000"/>
                  <a:gd name="connsiteY247" fmla="*/ 9983 h 10141"/>
                  <a:gd name="connsiteX248" fmla="*/ 2793 w 10000"/>
                  <a:gd name="connsiteY248" fmla="*/ 9970 h 10141"/>
                  <a:gd name="connsiteX249" fmla="*/ 2841 w 10000"/>
                  <a:gd name="connsiteY249" fmla="*/ 9958 h 10141"/>
                  <a:gd name="connsiteX250" fmla="*/ 2889 w 10000"/>
                  <a:gd name="connsiteY250" fmla="*/ 9945 h 10141"/>
                  <a:gd name="connsiteX251" fmla="*/ 2943 w 10000"/>
                  <a:gd name="connsiteY251" fmla="*/ 9932 h 10141"/>
                  <a:gd name="connsiteX252" fmla="*/ 2990 w 10000"/>
                  <a:gd name="connsiteY252" fmla="*/ 9920 h 10141"/>
                  <a:gd name="connsiteX253" fmla="*/ 3050 w 10000"/>
                  <a:gd name="connsiteY253" fmla="*/ 9894 h 10141"/>
                  <a:gd name="connsiteX254" fmla="*/ 3110 w 10000"/>
                  <a:gd name="connsiteY254" fmla="*/ 9882 h 10141"/>
                  <a:gd name="connsiteX255" fmla="*/ 3170 w 10000"/>
                  <a:gd name="connsiteY255" fmla="*/ 9869 h 10141"/>
                  <a:gd name="connsiteX256" fmla="*/ 3224 w 10000"/>
                  <a:gd name="connsiteY256" fmla="*/ 9844 h 10141"/>
                  <a:gd name="connsiteX257" fmla="*/ 3283 w 10000"/>
                  <a:gd name="connsiteY257" fmla="*/ 9831 h 10141"/>
                  <a:gd name="connsiteX258" fmla="*/ 3355 w 10000"/>
                  <a:gd name="connsiteY258" fmla="*/ 9818 h 10141"/>
                  <a:gd name="connsiteX259" fmla="*/ 3415 w 10000"/>
                  <a:gd name="connsiteY259" fmla="*/ 9793 h 10141"/>
                  <a:gd name="connsiteX260" fmla="*/ 3487 w 10000"/>
                  <a:gd name="connsiteY260" fmla="*/ 9780 h 10141"/>
                  <a:gd name="connsiteX261" fmla="*/ 3553 w 10000"/>
                  <a:gd name="connsiteY261" fmla="*/ 9768 h 10141"/>
                  <a:gd name="connsiteX262" fmla="*/ 3612 w 10000"/>
                  <a:gd name="connsiteY262" fmla="*/ 9743 h 10141"/>
                  <a:gd name="connsiteX263" fmla="*/ 3696 w 10000"/>
                  <a:gd name="connsiteY263" fmla="*/ 9724 h 10141"/>
                  <a:gd name="connsiteX264" fmla="*/ 3768 w 10000"/>
                  <a:gd name="connsiteY264" fmla="*/ 9711 h 10141"/>
                  <a:gd name="connsiteX265" fmla="*/ 3840 w 10000"/>
                  <a:gd name="connsiteY265" fmla="*/ 9686 h 10141"/>
                  <a:gd name="connsiteX266" fmla="*/ 3906 w 10000"/>
                  <a:gd name="connsiteY266" fmla="*/ 9673 h 10141"/>
                  <a:gd name="connsiteX267" fmla="*/ 3977 w 10000"/>
                  <a:gd name="connsiteY267" fmla="*/ 9648 h 10141"/>
                  <a:gd name="connsiteX268" fmla="*/ 4061 w 10000"/>
                  <a:gd name="connsiteY268" fmla="*/ 9635 h 10141"/>
                  <a:gd name="connsiteX269" fmla="*/ 4133 w 10000"/>
                  <a:gd name="connsiteY269" fmla="*/ 9610 h 10141"/>
                  <a:gd name="connsiteX270" fmla="*/ 4211 w 10000"/>
                  <a:gd name="connsiteY270" fmla="*/ 9584 h 10141"/>
                  <a:gd name="connsiteX271" fmla="*/ 4282 w 10000"/>
                  <a:gd name="connsiteY271" fmla="*/ 9572 h 10141"/>
                  <a:gd name="connsiteX272" fmla="*/ 4366 w 10000"/>
                  <a:gd name="connsiteY272" fmla="*/ 9546 h 10141"/>
                  <a:gd name="connsiteX273" fmla="*/ 4438 w 10000"/>
                  <a:gd name="connsiteY273" fmla="*/ 9534 h 10141"/>
                  <a:gd name="connsiteX274" fmla="*/ 4516 w 10000"/>
                  <a:gd name="connsiteY274" fmla="*/ 9508 h 10141"/>
                  <a:gd name="connsiteX275" fmla="*/ 4599 w 10000"/>
                  <a:gd name="connsiteY275" fmla="*/ 9496 h 10141"/>
                  <a:gd name="connsiteX276" fmla="*/ 4683 w 10000"/>
                  <a:gd name="connsiteY276" fmla="*/ 9483 h 10141"/>
                  <a:gd name="connsiteX277" fmla="*/ 4767 w 10000"/>
                  <a:gd name="connsiteY277" fmla="*/ 9458 h 10141"/>
                  <a:gd name="connsiteX278" fmla="*/ 4844 w 10000"/>
                  <a:gd name="connsiteY278" fmla="*/ 9433 h 10141"/>
                  <a:gd name="connsiteX279" fmla="*/ 4928 w 10000"/>
                  <a:gd name="connsiteY279" fmla="*/ 9420 h 10141"/>
                  <a:gd name="connsiteX280" fmla="*/ 5012 w 10000"/>
                  <a:gd name="connsiteY280" fmla="*/ 9401 h 10141"/>
                  <a:gd name="connsiteX281" fmla="*/ 5096 w 10000"/>
                  <a:gd name="connsiteY281" fmla="*/ 9388 h 10141"/>
                  <a:gd name="connsiteX282" fmla="*/ 5173 w 10000"/>
                  <a:gd name="connsiteY282" fmla="*/ 9376 h 10141"/>
                  <a:gd name="connsiteX283" fmla="*/ 5269 w 10000"/>
                  <a:gd name="connsiteY283" fmla="*/ 9350 h 10141"/>
                  <a:gd name="connsiteX284" fmla="*/ 5353 w 10000"/>
                  <a:gd name="connsiteY284" fmla="*/ 9338 h 10141"/>
                  <a:gd name="connsiteX285" fmla="*/ 5431 w 10000"/>
                  <a:gd name="connsiteY285" fmla="*/ 9312 h 10141"/>
                  <a:gd name="connsiteX286" fmla="*/ 5514 w 10000"/>
                  <a:gd name="connsiteY286" fmla="*/ 9300 h 10141"/>
                  <a:gd name="connsiteX287" fmla="*/ 5598 w 10000"/>
                  <a:gd name="connsiteY287" fmla="*/ 9274 h 10141"/>
                  <a:gd name="connsiteX288" fmla="*/ 5694 w 10000"/>
                  <a:gd name="connsiteY288" fmla="*/ 9262 h 10141"/>
                  <a:gd name="connsiteX289" fmla="*/ 5772 w 10000"/>
                  <a:gd name="connsiteY289" fmla="*/ 9249 h 10141"/>
                  <a:gd name="connsiteX290" fmla="*/ 5855 w 10000"/>
                  <a:gd name="connsiteY290" fmla="*/ 9237 h 10141"/>
                  <a:gd name="connsiteX291" fmla="*/ 5939 w 10000"/>
                  <a:gd name="connsiteY291" fmla="*/ 9224 h 10141"/>
                  <a:gd name="connsiteX292" fmla="*/ 6035 w 10000"/>
                  <a:gd name="connsiteY292" fmla="*/ 9211 h 10141"/>
                  <a:gd name="connsiteX293" fmla="*/ 6112 w 10000"/>
                  <a:gd name="connsiteY293" fmla="*/ 9199 h 10141"/>
                  <a:gd name="connsiteX294" fmla="*/ 6196 w 10000"/>
                  <a:gd name="connsiteY294" fmla="*/ 9173 h 10141"/>
                  <a:gd name="connsiteX295" fmla="*/ 6280 w 10000"/>
                  <a:gd name="connsiteY295" fmla="*/ 9161 h 10141"/>
                  <a:gd name="connsiteX296" fmla="*/ 6364 w 10000"/>
                  <a:gd name="connsiteY296" fmla="*/ 9148 h 10141"/>
                  <a:gd name="connsiteX297" fmla="*/ 6441 w 10000"/>
                  <a:gd name="connsiteY297" fmla="*/ 9123 h 10141"/>
                  <a:gd name="connsiteX298" fmla="*/ 6537 w 10000"/>
                  <a:gd name="connsiteY298" fmla="*/ 9110 h 10141"/>
                  <a:gd name="connsiteX299" fmla="*/ 6621 w 10000"/>
                  <a:gd name="connsiteY299" fmla="*/ 9097 h 10141"/>
                  <a:gd name="connsiteX300" fmla="*/ 6711 w 10000"/>
                  <a:gd name="connsiteY300" fmla="*/ 9085 h 10141"/>
                  <a:gd name="connsiteX301" fmla="*/ 6782 w 10000"/>
                  <a:gd name="connsiteY301" fmla="*/ 9066 h 10141"/>
                  <a:gd name="connsiteX302" fmla="*/ 6878 w 10000"/>
                  <a:gd name="connsiteY302" fmla="*/ 9053 h 10141"/>
                  <a:gd name="connsiteX303" fmla="*/ 6962 w 10000"/>
                  <a:gd name="connsiteY303" fmla="*/ 9028 h 10141"/>
                  <a:gd name="connsiteX304" fmla="*/ 7051 w 10000"/>
                  <a:gd name="connsiteY304" fmla="*/ 9015 h 10141"/>
                  <a:gd name="connsiteX305" fmla="*/ 7135 w 10000"/>
                  <a:gd name="connsiteY305" fmla="*/ 8990 h 10141"/>
                  <a:gd name="connsiteX306" fmla="*/ 7219 w 10000"/>
                  <a:gd name="connsiteY306" fmla="*/ 8977 h 10141"/>
                  <a:gd name="connsiteX307" fmla="*/ 7303 w 10000"/>
                  <a:gd name="connsiteY307" fmla="*/ 8952 h 10141"/>
                  <a:gd name="connsiteX308" fmla="*/ 7392 w 10000"/>
                  <a:gd name="connsiteY308" fmla="*/ 8939 h 10141"/>
                  <a:gd name="connsiteX309" fmla="*/ 7476 w 10000"/>
                  <a:gd name="connsiteY309" fmla="*/ 8914 h 10141"/>
                  <a:gd name="connsiteX310" fmla="*/ 7560 w 10000"/>
                  <a:gd name="connsiteY310" fmla="*/ 8889 h 10141"/>
                  <a:gd name="connsiteX311" fmla="*/ 7644 w 10000"/>
                  <a:gd name="connsiteY311" fmla="*/ 8876 h 10141"/>
                  <a:gd name="connsiteX312" fmla="*/ 7733 w 10000"/>
                  <a:gd name="connsiteY312" fmla="*/ 8851 h 10141"/>
                  <a:gd name="connsiteX313" fmla="*/ 7805 w 10000"/>
                  <a:gd name="connsiteY313" fmla="*/ 8838 h 10141"/>
                  <a:gd name="connsiteX314" fmla="*/ 7901 w 10000"/>
                  <a:gd name="connsiteY314" fmla="*/ 8813 h 10141"/>
                  <a:gd name="connsiteX315" fmla="*/ 7972 w 10000"/>
                  <a:gd name="connsiteY315" fmla="*/ 8800 h 10141"/>
                  <a:gd name="connsiteX316" fmla="*/ 8062 w 10000"/>
                  <a:gd name="connsiteY316" fmla="*/ 8775 h 10141"/>
                  <a:gd name="connsiteX317" fmla="*/ 8134 w 10000"/>
                  <a:gd name="connsiteY317" fmla="*/ 8749 h 10141"/>
                  <a:gd name="connsiteX318" fmla="*/ 8218 w 10000"/>
                  <a:gd name="connsiteY318" fmla="*/ 8743 h 10141"/>
                  <a:gd name="connsiteX319" fmla="*/ 8295 w 10000"/>
                  <a:gd name="connsiteY319" fmla="*/ 8718 h 10141"/>
                  <a:gd name="connsiteX320" fmla="*/ 8367 w 10000"/>
                  <a:gd name="connsiteY320" fmla="*/ 8705 h 10141"/>
                  <a:gd name="connsiteX321" fmla="*/ 8451 w 10000"/>
                  <a:gd name="connsiteY321" fmla="*/ 8680 h 10141"/>
                  <a:gd name="connsiteX322" fmla="*/ 8523 w 10000"/>
                  <a:gd name="connsiteY322" fmla="*/ 8667 h 10141"/>
                  <a:gd name="connsiteX323" fmla="*/ 8594 w 10000"/>
                  <a:gd name="connsiteY323" fmla="*/ 8642 h 10141"/>
                  <a:gd name="connsiteX324" fmla="*/ 8672 w 10000"/>
                  <a:gd name="connsiteY324" fmla="*/ 8617 h 10141"/>
                  <a:gd name="connsiteX325" fmla="*/ 8744 w 10000"/>
                  <a:gd name="connsiteY325" fmla="*/ 8604 h 10141"/>
                  <a:gd name="connsiteX326" fmla="*/ 8816 w 10000"/>
                  <a:gd name="connsiteY326" fmla="*/ 8579 h 10141"/>
                  <a:gd name="connsiteX327" fmla="*/ 8876 w 10000"/>
                  <a:gd name="connsiteY327" fmla="*/ 8566 h 10141"/>
                  <a:gd name="connsiteX328" fmla="*/ 8941 w 10000"/>
                  <a:gd name="connsiteY328" fmla="*/ 8541 h 10141"/>
                  <a:gd name="connsiteX329" fmla="*/ 9001 w 10000"/>
                  <a:gd name="connsiteY329" fmla="*/ 8515 h 10141"/>
                  <a:gd name="connsiteX330" fmla="*/ 9073 w 10000"/>
                  <a:gd name="connsiteY330" fmla="*/ 8503 h 10141"/>
                  <a:gd name="connsiteX331" fmla="*/ 9133 w 10000"/>
                  <a:gd name="connsiteY331" fmla="*/ 8477 h 10141"/>
                  <a:gd name="connsiteX332" fmla="*/ 9205 w 10000"/>
                  <a:gd name="connsiteY332" fmla="*/ 8465 h 10141"/>
                  <a:gd name="connsiteX333" fmla="*/ 9258 w 10000"/>
                  <a:gd name="connsiteY333" fmla="*/ 8452 h 10141"/>
                  <a:gd name="connsiteX334" fmla="*/ 9318 w 10000"/>
                  <a:gd name="connsiteY334" fmla="*/ 8427 h 10141"/>
                  <a:gd name="connsiteX335" fmla="*/ 9366 w 10000"/>
                  <a:gd name="connsiteY335" fmla="*/ 8414 h 10141"/>
                  <a:gd name="connsiteX336" fmla="*/ 9426 w 10000"/>
                  <a:gd name="connsiteY336" fmla="*/ 8408 h 10141"/>
                  <a:gd name="connsiteX337" fmla="*/ 9474 w 10000"/>
                  <a:gd name="connsiteY337" fmla="*/ 8383 h 10141"/>
                  <a:gd name="connsiteX338" fmla="*/ 9522 w 10000"/>
                  <a:gd name="connsiteY338" fmla="*/ 8370 h 10141"/>
                  <a:gd name="connsiteX339" fmla="*/ 9575 w 10000"/>
                  <a:gd name="connsiteY339" fmla="*/ 8357 h 10141"/>
                  <a:gd name="connsiteX340" fmla="*/ 9623 w 10000"/>
                  <a:gd name="connsiteY340" fmla="*/ 8345 h 10141"/>
                  <a:gd name="connsiteX341" fmla="*/ 9659 w 10000"/>
                  <a:gd name="connsiteY341" fmla="*/ 8332 h 10141"/>
                  <a:gd name="connsiteX342" fmla="*/ 9707 w 10000"/>
                  <a:gd name="connsiteY342" fmla="*/ 8319 h 10141"/>
                  <a:gd name="connsiteX343" fmla="*/ 9743 w 10000"/>
                  <a:gd name="connsiteY343" fmla="*/ 8307 h 10141"/>
                  <a:gd name="connsiteX344" fmla="*/ 9779 w 10000"/>
                  <a:gd name="connsiteY344" fmla="*/ 8294 h 10141"/>
                  <a:gd name="connsiteX345" fmla="*/ 9839 w 10000"/>
                  <a:gd name="connsiteY345" fmla="*/ 8281 h 10141"/>
                  <a:gd name="connsiteX346" fmla="*/ 9892 w 10000"/>
                  <a:gd name="connsiteY346" fmla="*/ 8269 h 10141"/>
                  <a:gd name="connsiteX347" fmla="*/ 9928 w 10000"/>
                  <a:gd name="connsiteY347" fmla="*/ 8243 h 10141"/>
                  <a:gd name="connsiteX348" fmla="*/ 9964 w 10000"/>
                  <a:gd name="connsiteY348" fmla="*/ 8231 h 10141"/>
                  <a:gd name="connsiteX349" fmla="*/ 9988 w 10000"/>
                  <a:gd name="connsiteY349" fmla="*/ 8231 h 10141"/>
                  <a:gd name="connsiteX350" fmla="*/ 10000 w 10000"/>
                  <a:gd name="connsiteY350" fmla="*/ 8231 h 10141"/>
                  <a:gd name="connsiteX351" fmla="*/ 9988 w 10000"/>
                  <a:gd name="connsiteY351" fmla="*/ 8218 h 10141"/>
                  <a:gd name="connsiteX352" fmla="*/ 9988 w 10000"/>
                  <a:gd name="connsiteY352" fmla="*/ 8206 h 10141"/>
                  <a:gd name="connsiteX353" fmla="*/ 9976 w 10000"/>
                  <a:gd name="connsiteY353" fmla="*/ 8180 h 10141"/>
                  <a:gd name="connsiteX354" fmla="*/ 9964 w 10000"/>
                  <a:gd name="connsiteY354" fmla="*/ 8155 h 10141"/>
                  <a:gd name="connsiteX355" fmla="*/ 9952 w 10000"/>
                  <a:gd name="connsiteY355" fmla="*/ 8104 h 10141"/>
                  <a:gd name="connsiteX356" fmla="*/ 9928 w 10000"/>
                  <a:gd name="connsiteY356" fmla="*/ 8060 h 10141"/>
                  <a:gd name="connsiteX357" fmla="*/ 9904 w 10000"/>
                  <a:gd name="connsiteY357" fmla="*/ 7997 h 10141"/>
                  <a:gd name="connsiteX358" fmla="*/ 9892 w 10000"/>
                  <a:gd name="connsiteY358" fmla="*/ 7921 h 10141"/>
                  <a:gd name="connsiteX359" fmla="*/ 9874 w 10000"/>
                  <a:gd name="connsiteY359" fmla="*/ 7883 h 10141"/>
                  <a:gd name="connsiteX360" fmla="*/ 9862 w 10000"/>
                  <a:gd name="connsiteY360" fmla="*/ 7832 h 10141"/>
                  <a:gd name="connsiteX361" fmla="*/ 9850 w 10000"/>
                  <a:gd name="connsiteY361" fmla="*/ 7794 h 10141"/>
                  <a:gd name="connsiteX362" fmla="*/ 9839 w 10000"/>
                  <a:gd name="connsiteY362" fmla="*/ 7756 h 10141"/>
                  <a:gd name="connsiteX363" fmla="*/ 9827 w 10000"/>
                  <a:gd name="connsiteY363" fmla="*/ 7700 h 10141"/>
                  <a:gd name="connsiteX364" fmla="*/ 9803 w 10000"/>
                  <a:gd name="connsiteY364" fmla="*/ 7662 h 10141"/>
                  <a:gd name="connsiteX365" fmla="*/ 9791 w 10000"/>
                  <a:gd name="connsiteY365" fmla="*/ 7611 h 10141"/>
                  <a:gd name="connsiteX366" fmla="*/ 9779 w 10000"/>
                  <a:gd name="connsiteY366" fmla="*/ 7560 h 10141"/>
                  <a:gd name="connsiteX367" fmla="*/ 9767 w 10000"/>
                  <a:gd name="connsiteY367" fmla="*/ 7510 h 10141"/>
                  <a:gd name="connsiteX368" fmla="*/ 9743 w 10000"/>
                  <a:gd name="connsiteY368" fmla="*/ 7459 h 10141"/>
                  <a:gd name="connsiteX369" fmla="*/ 9731 w 10000"/>
                  <a:gd name="connsiteY369" fmla="*/ 7402 h 10141"/>
                  <a:gd name="connsiteX370" fmla="*/ 9719 w 10000"/>
                  <a:gd name="connsiteY370" fmla="*/ 7352 h 10141"/>
                  <a:gd name="connsiteX371" fmla="*/ 9695 w 10000"/>
                  <a:gd name="connsiteY371" fmla="*/ 7288 h 10141"/>
                  <a:gd name="connsiteX372" fmla="*/ 9683 w 10000"/>
                  <a:gd name="connsiteY372" fmla="*/ 7225 h 10141"/>
                  <a:gd name="connsiteX373" fmla="*/ 9659 w 10000"/>
                  <a:gd name="connsiteY373" fmla="*/ 7175 h 10141"/>
                  <a:gd name="connsiteX374" fmla="*/ 9647 w 10000"/>
                  <a:gd name="connsiteY374" fmla="*/ 7111 h 10141"/>
                  <a:gd name="connsiteX375" fmla="*/ 9635 w 10000"/>
                  <a:gd name="connsiteY375" fmla="*/ 7042 h 10141"/>
                  <a:gd name="connsiteX376" fmla="*/ 9611 w 10000"/>
                  <a:gd name="connsiteY376" fmla="*/ 6978 h 10141"/>
                  <a:gd name="connsiteX377" fmla="*/ 9599 w 10000"/>
                  <a:gd name="connsiteY377" fmla="*/ 6915 h 10141"/>
                  <a:gd name="connsiteX378" fmla="*/ 9575 w 10000"/>
                  <a:gd name="connsiteY378" fmla="*/ 6839 h 10141"/>
                  <a:gd name="connsiteX379" fmla="*/ 9563 w 10000"/>
                  <a:gd name="connsiteY379" fmla="*/ 6776 h 10141"/>
                  <a:gd name="connsiteX380" fmla="*/ 9545 w 10000"/>
                  <a:gd name="connsiteY380" fmla="*/ 6706 h 10141"/>
                  <a:gd name="connsiteX381" fmla="*/ 9522 w 10000"/>
                  <a:gd name="connsiteY381" fmla="*/ 6631 h 10141"/>
                  <a:gd name="connsiteX382" fmla="*/ 9510 w 10000"/>
                  <a:gd name="connsiteY382" fmla="*/ 6567 h 10141"/>
                  <a:gd name="connsiteX383" fmla="*/ 9486 w 10000"/>
                  <a:gd name="connsiteY383" fmla="*/ 6491 h 10141"/>
                  <a:gd name="connsiteX384" fmla="*/ 9474 w 10000"/>
                  <a:gd name="connsiteY384" fmla="*/ 6422 h 10141"/>
                  <a:gd name="connsiteX385" fmla="*/ 9450 w 10000"/>
                  <a:gd name="connsiteY385" fmla="*/ 6346 h 10141"/>
                  <a:gd name="connsiteX386" fmla="*/ 9438 w 10000"/>
                  <a:gd name="connsiteY386" fmla="*/ 6283 h 10141"/>
                  <a:gd name="connsiteX387" fmla="*/ 9414 w 10000"/>
                  <a:gd name="connsiteY387" fmla="*/ 6194 h 10141"/>
                  <a:gd name="connsiteX388" fmla="*/ 9402 w 10000"/>
                  <a:gd name="connsiteY388" fmla="*/ 6131 h 10141"/>
                  <a:gd name="connsiteX389" fmla="*/ 9378 w 10000"/>
                  <a:gd name="connsiteY389" fmla="*/ 6061 h 10141"/>
                  <a:gd name="connsiteX390" fmla="*/ 9366 w 10000"/>
                  <a:gd name="connsiteY390" fmla="*/ 5985 h 10141"/>
                  <a:gd name="connsiteX391" fmla="*/ 9354 w 10000"/>
                  <a:gd name="connsiteY391" fmla="*/ 5897 h 10141"/>
                  <a:gd name="connsiteX392" fmla="*/ 9330 w 10000"/>
                  <a:gd name="connsiteY392" fmla="*/ 5821 h 10141"/>
                  <a:gd name="connsiteX393" fmla="*/ 9318 w 10000"/>
                  <a:gd name="connsiteY393" fmla="*/ 5751 h 10141"/>
                  <a:gd name="connsiteX394" fmla="*/ 9294 w 10000"/>
                  <a:gd name="connsiteY394" fmla="*/ 5663 h 10141"/>
                  <a:gd name="connsiteX395" fmla="*/ 9270 w 10000"/>
                  <a:gd name="connsiteY395" fmla="*/ 5587 h 10141"/>
                  <a:gd name="connsiteX396" fmla="*/ 9258 w 10000"/>
                  <a:gd name="connsiteY396" fmla="*/ 5511 h 10141"/>
                  <a:gd name="connsiteX397" fmla="*/ 9246 w 10000"/>
                  <a:gd name="connsiteY397" fmla="*/ 5429 h 10141"/>
                  <a:gd name="connsiteX398" fmla="*/ 9240 w 10000"/>
                  <a:gd name="connsiteY398" fmla="*/ 5353 h 10141"/>
                  <a:gd name="connsiteX399" fmla="*/ 9228 w 10000"/>
                  <a:gd name="connsiteY399" fmla="*/ 5264 h 10141"/>
                  <a:gd name="connsiteX400" fmla="*/ 9217 w 10000"/>
                  <a:gd name="connsiteY400" fmla="*/ 5188 h 10141"/>
                  <a:gd name="connsiteX401" fmla="*/ 9205 w 10000"/>
                  <a:gd name="connsiteY401" fmla="*/ 5113 h 10141"/>
                  <a:gd name="connsiteX402" fmla="*/ 9193 w 10000"/>
                  <a:gd name="connsiteY402" fmla="*/ 5043 h 10141"/>
                  <a:gd name="connsiteX403" fmla="*/ 9169 w 10000"/>
                  <a:gd name="connsiteY403" fmla="*/ 4954 h 10141"/>
                  <a:gd name="connsiteX404" fmla="*/ 9169 w 10000"/>
                  <a:gd name="connsiteY404" fmla="*/ 4879 h 10141"/>
                  <a:gd name="connsiteX405" fmla="*/ 9157 w 10000"/>
                  <a:gd name="connsiteY405" fmla="*/ 4803 h 10141"/>
                  <a:gd name="connsiteX406" fmla="*/ 9145 w 10000"/>
                  <a:gd name="connsiteY406" fmla="*/ 4720 h 10141"/>
                  <a:gd name="connsiteX407" fmla="*/ 9121 w 10000"/>
                  <a:gd name="connsiteY407" fmla="*/ 4644 h 10141"/>
                  <a:gd name="connsiteX408" fmla="*/ 9121 w 10000"/>
                  <a:gd name="connsiteY408" fmla="*/ 4556 h 10141"/>
                  <a:gd name="connsiteX409" fmla="*/ 9097 w 10000"/>
                  <a:gd name="connsiteY409" fmla="*/ 4480 h 10141"/>
                  <a:gd name="connsiteX410" fmla="*/ 9097 w 10000"/>
                  <a:gd name="connsiteY410" fmla="*/ 4410 h 10141"/>
                  <a:gd name="connsiteX411" fmla="*/ 9085 w 10000"/>
                  <a:gd name="connsiteY411" fmla="*/ 4322 h 10141"/>
                  <a:gd name="connsiteX412" fmla="*/ 9073 w 10000"/>
                  <a:gd name="connsiteY412" fmla="*/ 4246 h 10141"/>
                  <a:gd name="connsiteX413" fmla="*/ 9061 w 10000"/>
                  <a:gd name="connsiteY413" fmla="*/ 4170 h 10141"/>
                  <a:gd name="connsiteX414" fmla="*/ 9061 w 10000"/>
                  <a:gd name="connsiteY414" fmla="*/ 4113 h 10141"/>
                  <a:gd name="connsiteX415" fmla="*/ 9037 w 10000"/>
                  <a:gd name="connsiteY415" fmla="*/ 4025 h 10141"/>
                  <a:gd name="connsiteX416" fmla="*/ 9037 w 10000"/>
                  <a:gd name="connsiteY416" fmla="*/ 3949 h 10141"/>
                  <a:gd name="connsiteX417" fmla="*/ 9013 w 10000"/>
                  <a:gd name="connsiteY417" fmla="*/ 3873 h 10141"/>
                  <a:gd name="connsiteX418" fmla="*/ 9013 w 10000"/>
                  <a:gd name="connsiteY418" fmla="*/ 3797 h 10141"/>
                  <a:gd name="connsiteX419" fmla="*/ 9001 w 10000"/>
                  <a:gd name="connsiteY419" fmla="*/ 3727 h 10141"/>
                  <a:gd name="connsiteX420" fmla="*/ 8989 w 10000"/>
                  <a:gd name="connsiteY420" fmla="*/ 3664 h 10141"/>
                  <a:gd name="connsiteX421" fmla="*/ 8977 w 10000"/>
                  <a:gd name="connsiteY421" fmla="*/ 3588 h 10141"/>
                  <a:gd name="connsiteX422" fmla="*/ 8977 w 10000"/>
                  <a:gd name="connsiteY422" fmla="*/ 3525 h 10141"/>
                  <a:gd name="connsiteX423" fmla="*/ 8953 w 10000"/>
                  <a:gd name="connsiteY423" fmla="*/ 3449 h 10141"/>
                  <a:gd name="connsiteX424" fmla="*/ 8953 w 10000"/>
                  <a:gd name="connsiteY424" fmla="*/ 3379 h 10141"/>
                  <a:gd name="connsiteX425" fmla="*/ 8941 w 10000"/>
                  <a:gd name="connsiteY425" fmla="*/ 3316 h 10141"/>
                  <a:gd name="connsiteX426" fmla="*/ 8929 w 10000"/>
                  <a:gd name="connsiteY426" fmla="*/ 3240 h 10141"/>
                  <a:gd name="connsiteX427" fmla="*/ 8923 w 10000"/>
                  <a:gd name="connsiteY427" fmla="*/ 3177 h 10141"/>
                  <a:gd name="connsiteX428" fmla="*/ 8923 w 10000"/>
                  <a:gd name="connsiteY428" fmla="*/ 3120 h 10141"/>
                  <a:gd name="connsiteX429" fmla="*/ 8911 w 10000"/>
                  <a:gd name="connsiteY429" fmla="*/ 3057 h 10141"/>
                  <a:gd name="connsiteX430" fmla="*/ 8900 w 10000"/>
                  <a:gd name="connsiteY430" fmla="*/ 2994 h 10141"/>
                  <a:gd name="connsiteX431" fmla="*/ 8888 w 10000"/>
                  <a:gd name="connsiteY431" fmla="*/ 2930 h 10141"/>
                  <a:gd name="connsiteX432" fmla="*/ 8876 w 10000"/>
                  <a:gd name="connsiteY432" fmla="*/ 2867 h 10141"/>
                  <a:gd name="connsiteX433" fmla="*/ 8864 w 10000"/>
                  <a:gd name="connsiteY433" fmla="*/ 2804 h 10141"/>
                  <a:gd name="connsiteX434" fmla="*/ 8864 w 10000"/>
                  <a:gd name="connsiteY434" fmla="*/ 2760 h 10141"/>
                  <a:gd name="connsiteX435" fmla="*/ 8852 w 10000"/>
                  <a:gd name="connsiteY435" fmla="*/ 2696 h 10141"/>
                  <a:gd name="connsiteX436" fmla="*/ 8852 w 10000"/>
                  <a:gd name="connsiteY436" fmla="*/ 2633 h 10141"/>
                  <a:gd name="connsiteX437" fmla="*/ 8840 w 10000"/>
                  <a:gd name="connsiteY437" fmla="*/ 2582 h 10141"/>
                  <a:gd name="connsiteX438" fmla="*/ 8840 w 10000"/>
                  <a:gd name="connsiteY438" fmla="*/ 2532 h 10141"/>
                  <a:gd name="connsiteX439" fmla="*/ 8828 w 10000"/>
                  <a:gd name="connsiteY439" fmla="*/ 2469 h 10141"/>
                  <a:gd name="connsiteX440" fmla="*/ 8816 w 10000"/>
                  <a:gd name="connsiteY440" fmla="*/ 2424 h 10141"/>
                  <a:gd name="connsiteX441" fmla="*/ 8804 w 10000"/>
                  <a:gd name="connsiteY441" fmla="*/ 2374 h 10141"/>
                  <a:gd name="connsiteX442" fmla="*/ 8804 w 10000"/>
                  <a:gd name="connsiteY442" fmla="*/ 2323 h 10141"/>
                  <a:gd name="connsiteX443" fmla="*/ 8792 w 10000"/>
                  <a:gd name="connsiteY443" fmla="*/ 2273 h 10141"/>
                  <a:gd name="connsiteX444" fmla="*/ 8792 w 10000"/>
                  <a:gd name="connsiteY444" fmla="*/ 2222 h 10141"/>
                  <a:gd name="connsiteX445" fmla="*/ 8780 w 10000"/>
                  <a:gd name="connsiteY445" fmla="*/ 2171 h 10141"/>
                  <a:gd name="connsiteX446" fmla="*/ 8780 w 10000"/>
                  <a:gd name="connsiteY446" fmla="*/ 2133 h 10141"/>
                  <a:gd name="connsiteX447" fmla="*/ 8768 w 10000"/>
                  <a:gd name="connsiteY447" fmla="*/ 2102 h 10141"/>
                  <a:gd name="connsiteX448" fmla="*/ 8756 w 10000"/>
                  <a:gd name="connsiteY448" fmla="*/ 2051 h 10141"/>
                  <a:gd name="connsiteX449" fmla="*/ 8744 w 10000"/>
                  <a:gd name="connsiteY449" fmla="*/ 2013 h 10141"/>
                  <a:gd name="connsiteX450" fmla="*/ 8744 w 10000"/>
                  <a:gd name="connsiteY450" fmla="*/ 1975 h 10141"/>
                  <a:gd name="connsiteX451" fmla="*/ 8744 w 10000"/>
                  <a:gd name="connsiteY451" fmla="*/ 1937 h 10141"/>
                  <a:gd name="connsiteX452" fmla="*/ 8732 w 10000"/>
                  <a:gd name="connsiteY452" fmla="*/ 1899 h 10141"/>
                  <a:gd name="connsiteX453" fmla="*/ 8732 w 10000"/>
                  <a:gd name="connsiteY453" fmla="*/ 1874 h 10141"/>
                  <a:gd name="connsiteX454" fmla="*/ 8732 w 10000"/>
                  <a:gd name="connsiteY454" fmla="*/ 1849 h 10141"/>
                  <a:gd name="connsiteX455" fmla="*/ 8720 w 10000"/>
                  <a:gd name="connsiteY455" fmla="*/ 1792 h 10141"/>
                  <a:gd name="connsiteX456" fmla="*/ 8708 w 10000"/>
                  <a:gd name="connsiteY456" fmla="*/ 1741 h 10141"/>
                  <a:gd name="connsiteX457" fmla="*/ 8696 w 10000"/>
                  <a:gd name="connsiteY457" fmla="*/ 1691 h 10141"/>
                  <a:gd name="connsiteX458" fmla="*/ 8696 w 10000"/>
                  <a:gd name="connsiteY458" fmla="*/ 1665 h 10141"/>
                  <a:gd name="connsiteX459" fmla="*/ 8696 w 10000"/>
                  <a:gd name="connsiteY459" fmla="*/ 1615 h 10141"/>
                  <a:gd name="connsiteX460" fmla="*/ 8425 w 10000"/>
                  <a:gd name="connsiteY460" fmla="*/ 242 h 10141"/>
                  <a:gd name="connsiteX461" fmla="*/ 8078 w 10000"/>
                  <a:gd name="connsiteY461" fmla="*/ 180 h 10141"/>
                  <a:gd name="connsiteX462" fmla="*/ 7701 w 10000"/>
                  <a:gd name="connsiteY462" fmla="*/ 760 h 10141"/>
                  <a:gd name="connsiteX463" fmla="*/ 8040 w 10000"/>
                  <a:gd name="connsiteY463" fmla="*/ 673 h 10141"/>
                  <a:gd name="connsiteX464" fmla="*/ 8295 w 10000"/>
                  <a:gd name="connsiteY464" fmla="*/ 2222 h 10141"/>
                  <a:gd name="connsiteX465" fmla="*/ 8295 w 10000"/>
                  <a:gd name="connsiteY465" fmla="*/ 2235 h 10141"/>
                  <a:gd name="connsiteX466" fmla="*/ 8295 w 10000"/>
                  <a:gd name="connsiteY466" fmla="*/ 2285 h 10141"/>
                  <a:gd name="connsiteX467" fmla="*/ 8295 w 10000"/>
                  <a:gd name="connsiteY467" fmla="*/ 2311 h 10141"/>
                  <a:gd name="connsiteX468" fmla="*/ 8307 w 10000"/>
                  <a:gd name="connsiteY468" fmla="*/ 2361 h 10141"/>
                  <a:gd name="connsiteX469" fmla="*/ 8319 w 10000"/>
                  <a:gd name="connsiteY469" fmla="*/ 2399 h 10141"/>
                  <a:gd name="connsiteX470" fmla="*/ 8331 w 10000"/>
                  <a:gd name="connsiteY470" fmla="*/ 2456 h 10141"/>
                  <a:gd name="connsiteX471" fmla="*/ 8331 w 10000"/>
                  <a:gd name="connsiteY471" fmla="*/ 2519 h 10141"/>
                  <a:gd name="connsiteX472" fmla="*/ 8343 w 10000"/>
                  <a:gd name="connsiteY472" fmla="*/ 2582 h 10141"/>
                  <a:gd name="connsiteX473" fmla="*/ 8343 w 10000"/>
                  <a:gd name="connsiteY473" fmla="*/ 2620 h 10141"/>
                  <a:gd name="connsiteX474" fmla="*/ 8355 w 10000"/>
                  <a:gd name="connsiteY474" fmla="*/ 2658 h 10141"/>
                  <a:gd name="connsiteX475" fmla="*/ 8355 w 10000"/>
                  <a:gd name="connsiteY475" fmla="*/ 2696 h 10141"/>
                  <a:gd name="connsiteX476" fmla="*/ 8367 w 10000"/>
                  <a:gd name="connsiteY476" fmla="*/ 2734 h 10141"/>
                  <a:gd name="connsiteX477" fmla="*/ 8367 w 10000"/>
                  <a:gd name="connsiteY477" fmla="*/ 2785 h 10141"/>
                  <a:gd name="connsiteX478" fmla="*/ 8391 w 10000"/>
                  <a:gd name="connsiteY478" fmla="*/ 2817 h 10141"/>
                  <a:gd name="connsiteX479" fmla="*/ 8391 w 10000"/>
                  <a:gd name="connsiteY479" fmla="*/ 2854 h 10141"/>
                  <a:gd name="connsiteX480" fmla="*/ 8403 w 10000"/>
                  <a:gd name="connsiteY480" fmla="*/ 2905 h 10141"/>
                  <a:gd name="connsiteX481" fmla="*/ 8403 w 10000"/>
                  <a:gd name="connsiteY481" fmla="*/ 2943 h 10141"/>
                  <a:gd name="connsiteX482" fmla="*/ 8415 w 10000"/>
                  <a:gd name="connsiteY482" fmla="*/ 2994 h 10141"/>
                  <a:gd name="connsiteX483" fmla="*/ 8427 w 10000"/>
                  <a:gd name="connsiteY483" fmla="*/ 3044 h 10141"/>
                  <a:gd name="connsiteX484" fmla="*/ 8439 w 10000"/>
                  <a:gd name="connsiteY484" fmla="*/ 3107 h 10141"/>
                  <a:gd name="connsiteX485" fmla="*/ 8439 w 10000"/>
                  <a:gd name="connsiteY485" fmla="*/ 3152 h 10141"/>
                  <a:gd name="connsiteX486" fmla="*/ 8451 w 10000"/>
                  <a:gd name="connsiteY486" fmla="*/ 3202 h 10141"/>
                  <a:gd name="connsiteX487" fmla="*/ 8451 w 10000"/>
                  <a:gd name="connsiteY487" fmla="*/ 3240 h 10141"/>
                  <a:gd name="connsiteX488" fmla="*/ 8463 w 10000"/>
                  <a:gd name="connsiteY488" fmla="*/ 3304 h 10141"/>
                  <a:gd name="connsiteX489" fmla="*/ 8463 w 10000"/>
                  <a:gd name="connsiteY489" fmla="*/ 3354 h 10141"/>
                  <a:gd name="connsiteX490" fmla="*/ 8475 w 10000"/>
                  <a:gd name="connsiteY490" fmla="*/ 3417 h 10141"/>
                  <a:gd name="connsiteX491" fmla="*/ 8475 w 10000"/>
                  <a:gd name="connsiteY491" fmla="*/ 3474 h 10141"/>
                  <a:gd name="connsiteX492" fmla="*/ 8487 w 10000"/>
                  <a:gd name="connsiteY492" fmla="*/ 3525 h 10141"/>
                  <a:gd name="connsiteX493" fmla="*/ 8499 w 10000"/>
                  <a:gd name="connsiteY493" fmla="*/ 3588 h 10141"/>
                  <a:gd name="connsiteX494" fmla="*/ 8511 w 10000"/>
                  <a:gd name="connsiteY494" fmla="*/ 3651 h 10141"/>
                  <a:gd name="connsiteX495" fmla="*/ 8523 w 10000"/>
                  <a:gd name="connsiteY495" fmla="*/ 3715 h 10141"/>
                  <a:gd name="connsiteX496" fmla="*/ 8535 w 10000"/>
                  <a:gd name="connsiteY496" fmla="*/ 3765 h 10141"/>
                  <a:gd name="connsiteX497" fmla="*/ 8535 w 10000"/>
                  <a:gd name="connsiteY497" fmla="*/ 3822 h 10141"/>
                  <a:gd name="connsiteX498" fmla="*/ 8547 w 10000"/>
                  <a:gd name="connsiteY498" fmla="*/ 3885 h 10141"/>
                  <a:gd name="connsiteX499" fmla="*/ 8559 w 10000"/>
                  <a:gd name="connsiteY499" fmla="*/ 3961 h 10141"/>
                  <a:gd name="connsiteX500" fmla="*/ 8571 w 10000"/>
                  <a:gd name="connsiteY500" fmla="*/ 4025 h 10141"/>
                  <a:gd name="connsiteX501" fmla="*/ 8571 w 10000"/>
                  <a:gd name="connsiteY501" fmla="*/ 4088 h 10141"/>
                  <a:gd name="connsiteX502" fmla="*/ 8583 w 10000"/>
                  <a:gd name="connsiteY502" fmla="*/ 4145 h 10141"/>
                  <a:gd name="connsiteX503" fmla="*/ 8583 w 10000"/>
                  <a:gd name="connsiteY503" fmla="*/ 4208 h 10141"/>
                  <a:gd name="connsiteX504" fmla="*/ 8594 w 10000"/>
                  <a:gd name="connsiteY504" fmla="*/ 4284 h 10141"/>
                  <a:gd name="connsiteX505" fmla="*/ 8594 w 10000"/>
                  <a:gd name="connsiteY505" fmla="*/ 4360 h 10141"/>
                  <a:gd name="connsiteX506" fmla="*/ 8606 w 10000"/>
                  <a:gd name="connsiteY506" fmla="*/ 4423 h 10141"/>
                  <a:gd name="connsiteX507" fmla="*/ 8612 w 10000"/>
                  <a:gd name="connsiteY507" fmla="*/ 4493 h 10141"/>
                  <a:gd name="connsiteX508" fmla="*/ 8624 w 10000"/>
                  <a:gd name="connsiteY508" fmla="*/ 4556 h 10141"/>
                  <a:gd name="connsiteX509" fmla="*/ 8636 w 10000"/>
                  <a:gd name="connsiteY509" fmla="*/ 4632 h 10141"/>
                  <a:gd name="connsiteX510" fmla="*/ 8636 w 10000"/>
                  <a:gd name="connsiteY510" fmla="*/ 4695 h 10141"/>
                  <a:gd name="connsiteX511" fmla="*/ 8648 w 10000"/>
                  <a:gd name="connsiteY511" fmla="*/ 4771 h 10141"/>
                  <a:gd name="connsiteX512" fmla="*/ 8660 w 10000"/>
                  <a:gd name="connsiteY512" fmla="*/ 4841 h 10141"/>
                  <a:gd name="connsiteX513" fmla="*/ 8660 w 10000"/>
                  <a:gd name="connsiteY513" fmla="*/ 4916 h 10141"/>
                  <a:gd name="connsiteX514" fmla="*/ 8672 w 10000"/>
                  <a:gd name="connsiteY514" fmla="*/ 4980 h 10141"/>
                  <a:gd name="connsiteX515" fmla="*/ 8684 w 10000"/>
                  <a:gd name="connsiteY515" fmla="*/ 5056 h 10141"/>
                  <a:gd name="connsiteX516" fmla="*/ 8696 w 10000"/>
                  <a:gd name="connsiteY516" fmla="*/ 5125 h 10141"/>
                  <a:gd name="connsiteX517" fmla="*/ 8696 w 10000"/>
                  <a:gd name="connsiteY517" fmla="*/ 5201 h 10141"/>
                  <a:gd name="connsiteX518" fmla="*/ 8696 w 10000"/>
                  <a:gd name="connsiteY518" fmla="*/ 5264 h 10141"/>
                  <a:gd name="connsiteX519" fmla="*/ 8708 w 10000"/>
                  <a:gd name="connsiteY519" fmla="*/ 5340 h 10141"/>
                  <a:gd name="connsiteX520" fmla="*/ 8720 w 10000"/>
                  <a:gd name="connsiteY520" fmla="*/ 5416 h 10141"/>
                  <a:gd name="connsiteX521" fmla="*/ 8720 w 10000"/>
                  <a:gd name="connsiteY521" fmla="*/ 5473 h 10141"/>
                  <a:gd name="connsiteX522" fmla="*/ 8732 w 10000"/>
                  <a:gd name="connsiteY522" fmla="*/ 5549 h 10141"/>
                  <a:gd name="connsiteX523" fmla="*/ 8744 w 10000"/>
                  <a:gd name="connsiteY523" fmla="*/ 5625 h 10141"/>
                  <a:gd name="connsiteX524" fmla="*/ 8756 w 10000"/>
                  <a:gd name="connsiteY524" fmla="*/ 5701 h 10141"/>
                  <a:gd name="connsiteX525" fmla="*/ 8768 w 10000"/>
                  <a:gd name="connsiteY525" fmla="*/ 5751 h 10141"/>
                  <a:gd name="connsiteX526" fmla="*/ 8780 w 10000"/>
                  <a:gd name="connsiteY526" fmla="*/ 5821 h 10141"/>
                  <a:gd name="connsiteX527" fmla="*/ 8780 w 10000"/>
                  <a:gd name="connsiteY527" fmla="*/ 5884 h 10141"/>
                  <a:gd name="connsiteX528" fmla="*/ 8792 w 10000"/>
                  <a:gd name="connsiteY528" fmla="*/ 5960 h 10141"/>
                  <a:gd name="connsiteX529" fmla="*/ 8804 w 10000"/>
                  <a:gd name="connsiteY529" fmla="*/ 6011 h 10141"/>
                  <a:gd name="connsiteX530" fmla="*/ 8816 w 10000"/>
                  <a:gd name="connsiteY530" fmla="*/ 6087 h 10141"/>
                  <a:gd name="connsiteX531" fmla="*/ 8816 w 10000"/>
                  <a:gd name="connsiteY531" fmla="*/ 6144 h 10141"/>
                  <a:gd name="connsiteX532" fmla="*/ 8840 w 10000"/>
                  <a:gd name="connsiteY532" fmla="*/ 6207 h 10141"/>
                  <a:gd name="connsiteX533" fmla="*/ 8840 w 10000"/>
                  <a:gd name="connsiteY533" fmla="*/ 6270 h 10141"/>
                  <a:gd name="connsiteX534" fmla="*/ 8852 w 10000"/>
                  <a:gd name="connsiteY534" fmla="*/ 6333 h 10141"/>
                  <a:gd name="connsiteX535" fmla="*/ 8864 w 10000"/>
                  <a:gd name="connsiteY535" fmla="*/ 6397 h 10141"/>
                  <a:gd name="connsiteX536" fmla="*/ 8876 w 10000"/>
                  <a:gd name="connsiteY536" fmla="*/ 6453 h 10141"/>
                  <a:gd name="connsiteX537" fmla="*/ 8888 w 10000"/>
                  <a:gd name="connsiteY537" fmla="*/ 6517 h 10141"/>
                  <a:gd name="connsiteX538" fmla="*/ 8911 w 10000"/>
                  <a:gd name="connsiteY538" fmla="*/ 6567 h 10141"/>
                  <a:gd name="connsiteX539" fmla="*/ 8911 w 10000"/>
                  <a:gd name="connsiteY539" fmla="*/ 6631 h 10141"/>
                  <a:gd name="connsiteX540" fmla="*/ 8929 w 10000"/>
                  <a:gd name="connsiteY540" fmla="*/ 6694 h 10141"/>
                  <a:gd name="connsiteX541" fmla="*/ 8929 w 10000"/>
                  <a:gd name="connsiteY541" fmla="*/ 6744 h 10141"/>
                  <a:gd name="connsiteX542" fmla="*/ 8953 w 10000"/>
                  <a:gd name="connsiteY542" fmla="*/ 6789 h 10141"/>
                  <a:gd name="connsiteX543" fmla="*/ 8953 w 10000"/>
                  <a:gd name="connsiteY543" fmla="*/ 6839 h 10141"/>
                  <a:gd name="connsiteX544" fmla="*/ 8977 w 10000"/>
                  <a:gd name="connsiteY544" fmla="*/ 6903 h 10141"/>
                  <a:gd name="connsiteX545" fmla="*/ 8989 w 10000"/>
                  <a:gd name="connsiteY545" fmla="*/ 6953 h 10141"/>
                  <a:gd name="connsiteX546" fmla="*/ 9001 w 10000"/>
                  <a:gd name="connsiteY546" fmla="*/ 7004 h 10141"/>
                  <a:gd name="connsiteX547" fmla="*/ 9013 w 10000"/>
                  <a:gd name="connsiteY547" fmla="*/ 7054 h 10141"/>
                  <a:gd name="connsiteX548" fmla="*/ 9037 w 10000"/>
                  <a:gd name="connsiteY548" fmla="*/ 7099 h 10141"/>
                  <a:gd name="connsiteX549" fmla="*/ 9037 w 10000"/>
                  <a:gd name="connsiteY549" fmla="*/ 7137 h 10141"/>
                  <a:gd name="connsiteX550" fmla="*/ 9049 w 10000"/>
                  <a:gd name="connsiteY550" fmla="*/ 7187 h 10141"/>
                  <a:gd name="connsiteX551" fmla="*/ 9061 w 10000"/>
                  <a:gd name="connsiteY551" fmla="*/ 7238 h 10141"/>
                  <a:gd name="connsiteX552" fmla="*/ 9073 w 10000"/>
                  <a:gd name="connsiteY552" fmla="*/ 7276 h 10141"/>
                  <a:gd name="connsiteX553" fmla="*/ 9085 w 10000"/>
                  <a:gd name="connsiteY553" fmla="*/ 7326 h 10141"/>
                  <a:gd name="connsiteX554" fmla="*/ 9097 w 10000"/>
                  <a:gd name="connsiteY554" fmla="*/ 7364 h 10141"/>
                  <a:gd name="connsiteX555" fmla="*/ 9097 w 10000"/>
                  <a:gd name="connsiteY555" fmla="*/ 7402 h 10141"/>
                  <a:gd name="connsiteX556" fmla="*/ 9121 w 10000"/>
                  <a:gd name="connsiteY556" fmla="*/ 7447 h 10141"/>
                  <a:gd name="connsiteX557" fmla="*/ 9133 w 10000"/>
                  <a:gd name="connsiteY557" fmla="*/ 7510 h 10141"/>
                  <a:gd name="connsiteX558" fmla="*/ 9157 w 10000"/>
                  <a:gd name="connsiteY558" fmla="*/ 7586 h 10141"/>
                  <a:gd name="connsiteX559" fmla="*/ 9181 w 10000"/>
                  <a:gd name="connsiteY559" fmla="*/ 7636 h 10141"/>
                  <a:gd name="connsiteX560" fmla="*/ 9193 w 10000"/>
                  <a:gd name="connsiteY560" fmla="*/ 7700 h 10141"/>
                  <a:gd name="connsiteX561" fmla="*/ 9205 w 10000"/>
                  <a:gd name="connsiteY561" fmla="*/ 7750 h 10141"/>
                  <a:gd name="connsiteX562" fmla="*/ 9217 w 10000"/>
                  <a:gd name="connsiteY562" fmla="*/ 7794 h 10141"/>
                  <a:gd name="connsiteX563" fmla="*/ 9228 w 10000"/>
                  <a:gd name="connsiteY563" fmla="*/ 7820 h 10141"/>
                  <a:gd name="connsiteX564" fmla="*/ 9240 w 10000"/>
                  <a:gd name="connsiteY564" fmla="*/ 7870 h 10141"/>
                  <a:gd name="connsiteX565" fmla="*/ 9246 w 10000"/>
                  <a:gd name="connsiteY565" fmla="*/ 7908 h 10141"/>
                  <a:gd name="connsiteX566" fmla="*/ 9258 w 10000"/>
                  <a:gd name="connsiteY566" fmla="*/ 7921 h 10141"/>
                  <a:gd name="connsiteX567" fmla="*/ 9246 w 10000"/>
                  <a:gd name="connsiteY567" fmla="*/ 7921 h 10141"/>
                  <a:gd name="connsiteX568" fmla="*/ 9240 w 10000"/>
                  <a:gd name="connsiteY568" fmla="*/ 7921 h 10141"/>
                  <a:gd name="connsiteX569" fmla="*/ 9217 w 10000"/>
                  <a:gd name="connsiteY569" fmla="*/ 7934 h 10141"/>
                  <a:gd name="connsiteX570" fmla="*/ 9193 w 10000"/>
                  <a:gd name="connsiteY570" fmla="*/ 7946 h 10141"/>
                  <a:gd name="connsiteX571" fmla="*/ 9145 w 10000"/>
                  <a:gd name="connsiteY571" fmla="*/ 7946 h 10141"/>
                  <a:gd name="connsiteX572" fmla="*/ 9097 w 10000"/>
                  <a:gd name="connsiteY572" fmla="*/ 7971 h 10141"/>
                  <a:gd name="connsiteX573" fmla="*/ 9037 w 10000"/>
                  <a:gd name="connsiteY573" fmla="*/ 7997 h 10141"/>
                  <a:gd name="connsiteX574" fmla="*/ 8977 w 10000"/>
                  <a:gd name="connsiteY574" fmla="*/ 8009 h 10141"/>
                  <a:gd name="connsiteX575" fmla="*/ 8941 w 10000"/>
                  <a:gd name="connsiteY575" fmla="*/ 8022 h 10141"/>
                  <a:gd name="connsiteX576" fmla="*/ 8911 w 10000"/>
                  <a:gd name="connsiteY576" fmla="*/ 8035 h 10141"/>
                  <a:gd name="connsiteX577" fmla="*/ 8864 w 10000"/>
                  <a:gd name="connsiteY577" fmla="*/ 8035 h 10141"/>
                  <a:gd name="connsiteX578" fmla="*/ 8828 w 10000"/>
                  <a:gd name="connsiteY578" fmla="*/ 8047 h 10141"/>
                  <a:gd name="connsiteX579" fmla="*/ 8792 w 10000"/>
                  <a:gd name="connsiteY579" fmla="*/ 8060 h 10141"/>
                  <a:gd name="connsiteX580" fmla="*/ 8744 w 10000"/>
                  <a:gd name="connsiteY580" fmla="*/ 8073 h 10141"/>
                  <a:gd name="connsiteX581" fmla="*/ 8696 w 10000"/>
                  <a:gd name="connsiteY581" fmla="*/ 8085 h 10141"/>
                  <a:gd name="connsiteX582" fmla="*/ 8660 w 10000"/>
                  <a:gd name="connsiteY582" fmla="*/ 8104 h 10141"/>
                  <a:gd name="connsiteX583" fmla="*/ 8606 w 10000"/>
                  <a:gd name="connsiteY583" fmla="*/ 8117 h 10141"/>
                  <a:gd name="connsiteX584" fmla="*/ 8559 w 10000"/>
                  <a:gd name="connsiteY584" fmla="*/ 8130 h 10141"/>
                  <a:gd name="connsiteX585" fmla="*/ 8511 w 10000"/>
                  <a:gd name="connsiteY585" fmla="*/ 8142 h 10141"/>
                  <a:gd name="connsiteX586" fmla="*/ 8463 w 10000"/>
                  <a:gd name="connsiteY586" fmla="*/ 8168 h 10141"/>
                  <a:gd name="connsiteX587" fmla="*/ 8403 w 10000"/>
                  <a:gd name="connsiteY587" fmla="*/ 8180 h 10141"/>
                  <a:gd name="connsiteX588" fmla="*/ 8343 w 10000"/>
                  <a:gd name="connsiteY588" fmla="*/ 8193 h 10141"/>
                  <a:gd name="connsiteX589" fmla="*/ 8295 w 10000"/>
                  <a:gd name="connsiteY589" fmla="*/ 8206 h 10141"/>
                  <a:gd name="connsiteX590" fmla="*/ 8254 w 10000"/>
                  <a:gd name="connsiteY590" fmla="*/ 8231 h 10141"/>
                  <a:gd name="connsiteX591" fmla="*/ 8182 w 10000"/>
                  <a:gd name="connsiteY591" fmla="*/ 8243 h 10141"/>
                  <a:gd name="connsiteX592" fmla="*/ 8122 w 10000"/>
                  <a:gd name="connsiteY592" fmla="*/ 8256 h 10141"/>
                  <a:gd name="connsiteX593" fmla="*/ 8062 w 10000"/>
                  <a:gd name="connsiteY593" fmla="*/ 8269 h 10141"/>
                  <a:gd name="connsiteX594" fmla="*/ 8002 w 10000"/>
                  <a:gd name="connsiteY594" fmla="*/ 8294 h 10141"/>
                  <a:gd name="connsiteX595" fmla="*/ 7949 w 10000"/>
                  <a:gd name="connsiteY595" fmla="*/ 8307 h 10141"/>
                  <a:gd name="connsiteX596" fmla="*/ 7889 w 10000"/>
                  <a:gd name="connsiteY596" fmla="*/ 8319 h 10141"/>
                  <a:gd name="connsiteX597" fmla="*/ 7817 w 10000"/>
                  <a:gd name="connsiteY597" fmla="*/ 8345 h 10141"/>
                  <a:gd name="connsiteX598" fmla="*/ 7757 w 10000"/>
                  <a:gd name="connsiteY598" fmla="*/ 8357 h 10141"/>
                  <a:gd name="connsiteX599" fmla="*/ 7685 w 10000"/>
                  <a:gd name="connsiteY599" fmla="*/ 8370 h 10141"/>
                  <a:gd name="connsiteX600" fmla="*/ 7632 w 10000"/>
                  <a:gd name="connsiteY600" fmla="*/ 8395 h 10141"/>
                  <a:gd name="connsiteX601" fmla="*/ 7560 w 10000"/>
                  <a:gd name="connsiteY601" fmla="*/ 8408 h 10141"/>
                  <a:gd name="connsiteX602" fmla="*/ 7488 w 10000"/>
                  <a:gd name="connsiteY602" fmla="*/ 8414 h 10141"/>
                  <a:gd name="connsiteX603" fmla="*/ 7416 w 10000"/>
                  <a:gd name="connsiteY603" fmla="*/ 8427 h 10141"/>
                  <a:gd name="connsiteX604" fmla="*/ 7356 w 10000"/>
                  <a:gd name="connsiteY604" fmla="*/ 8452 h 10141"/>
                  <a:gd name="connsiteX605" fmla="*/ 7291 w 10000"/>
                  <a:gd name="connsiteY605" fmla="*/ 8465 h 10141"/>
                  <a:gd name="connsiteX606" fmla="*/ 7219 w 10000"/>
                  <a:gd name="connsiteY606" fmla="*/ 8490 h 10141"/>
                  <a:gd name="connsiteX607" fmla="*/ 7147 w 10000"/>
                  <a:gd name="connsiteY607" fmla="*/ 8503 h 10141"/>
                  <a:gd name="connsiteX608" fmla="*/ 7075 w 10000"/>
                  <a:gd name="connsiteY608" fmla="*/ 8515 h 10141"/>
                  <a:gd name="connsiteX609" fmla="*/ 7010 w 10000"/>
                  <a:gd name="connsiteY609" fmla="*/ 8528 h 10141"/>
                  <a:gd name="connsiteX610" fmla="*/ 6938 w 10000"/>
                  <a:gd name="connsiteY610" fmla="*/ 8553 h 10141"/>
                  <a:gd name="connsiteX611" fmla="*/ 6866 w 10000"/>
                  <a:gd name="connsiteY611" fmla="*/ 8566 h 10141"/>
                  <a:gd name="connsiteX612" fmla="*/ 6782 w 10000"/>
                  <a:gd name="connsiteY612" fmla="*/ 8579 h 10141"/>
                  <a:gd name="connsiteX613" fmla="*/ 6711 w 10000"/>
                  <a:gd name="connsiteY613" fmla="*/ 8591 h 10141"/>
                  <a:gd name="connsiteX614" fmla="*/ 6645 w 10000"/>
                  <a:gd name="connsiteY614" fmla="*/ 8604 h 10141"/>
                  <a:gd name="connsiteX615" fmla="*/ 6573 w 10000"/>
                  <a:gd name="connsiteY615" fmla="*/ 8617 h 10141"/>
                  <a:gd name="connsiteX616" fmla="*/ 6501 w 10000"/>
                  <a:gd name="connsiteY616" fmla="*/ 8629 h 10141"/>
                  <a:gd name="connsiteX617" fmla="*/ 6429 w 10000"/>
                  <a:gd name="connsiteY617" fmla="*/ 8655 h 10141"/>
                  <a:gd name="connsiteX618" fmla="*/ 6364 w 10000"/>
                  <a:gd name="connsiteY618" fmla="*/ 8667 h 10141"/>
                  <a:gd name="connsiteX619" fmla="*/ 6292 w 10000"/>
                  <a:gd name="connsiteY619" fmla="*/ 8680 h 10141"/>
                  <a:gd name="connsiteX620" fmla="*/ 6208 w 10000"/>
                  <a:gd name="connsiteY620" fmla="*/ 8693 h 10141"/>
                  <a:gd name="connsiteX621" fmla="*/ 6136 w 10000"/>
                  <a:gd name="connsiteY621" fmla="*/ 8705 h 10141"/>
                  <a:gd name="connsiteX622" fmla="*/ 6065 w 10000"/>
                  <a:gd name="connsiteY622" fmla="*/ 8718 h 10141"/>
                  <a:gd name="connsiteX623" fmla="*/ 5999 w 10000"/>
                  <a:gd name="connsiteY623" fmla="*/ 8731 h 10141"/>
                  <a:gd name="connsiteX624" fmla="*/ 5927 w 10000"/>
                  <a:gd name="connsiteY624" fmla="*/ 8743 h 10141"/>
                  <a:gd name="connsiteX625" fmla="*/ 5843 w 10000"/>
                  <a:gd name="connsiteY625" fmla="*/ 8743 h 10141"/>
                  <a:gd name="connsiteX626" fmla="*/ 5772 w 10000"/>
                  <a:gd name="connsiteY626" fmla="*/ 8749 h 10141"/>
                  <a:gd name="connsiteX627" fmla="*/ 5706 w 10000"/>
                  <a:gd name="connsiteY627" fmla="*/ 8762 h 10141"/>
                  <a:gd name="connsiteX628" fmla="*/ 5634 w 10000"/>
                  <a:gd name="connsiteY628" fmla="*/ 8775 h 10141"/>
                  <a:gd name="connsiteX629" fmla="*/ 5550 w 10000"/>
                  <a:gd name="connsiteY629" fmla="*/ 8787 h 10141"/>
                  <a:gd name="connsiteX630" fmla="*/ 5478 w 10000"/>
                  <a:gd name="connsiteY630" fmla="*/ 8813 h 10141"/>
                  <a:gd name="connsiteX631" fmla="*/ 5413 w 10000"/>
                  <a:gd name="connsiteY631" fmla="*/ 8825 h 10141"/>
                  <a:gd name="connsiteX632" fmla="*/ 5329 w 10000"/>
                  <a:gd name="connsiteY632" fmla="*/ 8838 h 10141"/>
                  <a:gd name="connsiteX633" fmla="*/ 5257 w 10000"/>
                  <a:gd name="connsiteY633" fmla="*/ 8851 h 10141"/>
                  <a:gd name="connsiteX634" fmla="*/ 5185 w 10000"/>
                  <a:gd name="connsiteY634" fmla="*/ 8863 h 10141"/>
                  <a:gd name="connsiteX635" fmla="*/ 5114 w 10000"/>
                  <a:gd name="connsiteY635" fmla="*/ 8876 h 10141"/>
                  <a:gd name="connsiteX636" fmla="*/ 5036 w 10000"/>
                  <a:gd name="connsiteY636" fmla="*/ 8889 h 10141"/>
                  <a:gd name="connsiteX637" fmla="*/ 4964 w 10000"/>
                  <a:gd name="connsiteY637" fmla="*/ 8901 h 10141"/>
                  <a:gd name="connsiteX638" fmla="*/ 4892 w 10000"/>
                  <a:gd name="connsiteY638" fmla="*/ 8927 h 10141"/>
                  <a:gd name="connsiteX639" fmla="*/ 4821 w 10000"/>
                  <a:gd name="connsiteY639" fmla="*/ 8939 h 10141"/>
                  <a:gd name="connsiteX640" fmla="*/ 4755 w 10000"/>
                  <a:gd name="connsiteY640" fmla="*/ 8952 h 10141"/>
                  <a:gd name="connsiteX641" fmla="*/ 4671 w 10000"/>
                  <a:gd name="connsiteY641" fmla="*/ 8965 h 10141"/>
                  <a:gd name="connsiteX642" fmla="*/ 4599 w 10000"/>
                  <a:gd name="connsiteY642" fmla="*/ 8977 h 10141"/>
                  <a:gd name="connsiteX643" fmla="*/ 4528 w 10000"/>
                  <a:gd name="connsiteY643" fmla="*/ 8990 h 10141"/>
                  <a:gd name="connsiteX644" fmla="*/ 4462 w 10000"/>
                  <a:gd name="connsiteY644" fmla="*/ 9002 h 10141"/>
                  <a:gd name="connsiteX645" fmla="*/ 4390 w 10000"/>
                  <a:gd name="connsiteY645" fmla="*/ 9015 h 10141"/>
                  <a:gd name="connsiteX646" fmla="*/ 4330 w 10000"/>
                  <a:gd name="connsiteY646" fmla="*/ 9040 h 10141"/>
                  <a:gd name="connsiteX647" fmla="*/ 4258 w 10000"/>
                  <a:gd name="connsiteY647" fmla="*/ 9053 h 10141"/>
                  <a:gd name="connsiteX648" fmla="*/ 4187 w 10000"/>
                  <a:gd name="connsiteY648" fmla="*/ 9066 h 10141"/>
                  <a:gd name="connsiteX649" fmla="*/ 4121 w 10000"/>
                  <a:gd name="connsiteY649" fmla="*/ 9078 h 10141"/>
                  <a:gd name="connsiteX650" fmla="*/ 4061 w 10000"/>
                  <a:gd name="connsiteY650" fmla="*/ 9097 h 10141"/>
                  <a:gd name="connsiteX651" fmla="*/ 3989 w 10000"/>
                  <a:gd name="connsiteY651" fmla="*/ 9110 h 10141"/>
                  <a:gd name="connsiteX652" fmla="*/ 3929 w 10000"/>
                  <a:gd name="connsiteY652" fmla="*/ 9123 h 10141"/>
                  <a:gd name="connsiteX653" fmla="*/ 3870 w 10000"/>
                  <a:gd name="connsiteY653" fmla="*/ 9135 h 10141"/>
                  <a:gd name="connsiteX654" fmla="*/ 3816 w 10000"/>
                  <a:gd name="connsiteY654" fmla="*/ 9148 h 10141"/>
                  <a:gd name="connsiteX655" fmla="*/ 3744 w 10000"/>
                  <a:gd name="connsiteY655" fmla="*/ 9161 h 10141"/>
                  <a:gd name="connsiteX656" fmla="*/ 3684 w 10000"/>
                  <a:gd name="connsiteY656" fmla="*/ 9173 h 10141"/>
                  <a:gd name="connsiteX657" fmla="*/ 3624 w 10000"/>
                  <a:gd name="connsiteY657" fmla="*/ 9186 h 10141"/>
                  <a:gd name="connsiteX658" fmla="*/ 3577 w 10000"/>
                  <a:gd name="connsiteY658" fmla="*/ 9199 h 10141"/>
                  <a:gd name="connsiteX659" fmla="*/ 3523 w 10000"/>
                  <a:gd name="connsiteY659" fmla="*/ 9211 h 10141"/>
                  <a:gd name="connsiteX660" fmla="*/ 3463 w 10000"/>
                  <a:gd name="connsiteY660" fmla="*/ 9224 h 10141"/>
                  <a:gd name="connsiteX661" fmla="*/ 3415 w 10000"/>
                  <a:gd name="connsiteY661" fmla="*/ 9237 h 10141"/>
                  <a:gd name="connsiteX662" fmla="*/ 3367 w 10000"/>
                  <a:gd name="connsiteY662" fmla="*/ 9249 h 10141"/>
                  <a:gd name="connsiteX663" fmla="*/ 3307 w 10000"/>
                  <a:gd name="connsiteY663" fmla="*/ 9262 h 10141"/>
                  <a:gd name="connsiteX664" fmla="*/ 3260 w 10000"/>
                  <a:gd name="connsiteY664" fmla="*/ 9274 h 10141"/>
                  <a:gd name="connsiteX665" fmla="*/ 3212 w 10000"/>
                  <a:gd name="connsiteY665" fmla="*/ 9274 h 10141"/>
                  <a:gd name="connsiteX666" fmla="*/ 3182 w 10000"/>
                  <a:gd name="connsiteY666" fmla="*/ 9287 h 10141"/>
                  <a:gd name="connsiteX667" fmla="*/ 3134 w 10000"/>
                  <a:gd name="connsiteY667" fmla="*/ 9300 h 10141"/>
                  <a:gd name="connsiteX668" fmla="*/ 3086 w 10000"/>
                  <a:gd name="connsiteY668" fmla="*/ 9312 h 10141"/>
                  <a:gd name="connsiteX669" fmla="*/ 3050 w 10000"/>
                  <a:gd name="connsiteY669" fmla="*/ 9325 h 10141"/>
                  <a:gd name="connsiteX670" fmla="*/ 3014 w 10000"/>
                  <a:gd name="connsiteY670" fmla="*/ 9338 h 10141"/>
                  <a:gd name="connsiteX671" fmla="*/ 2978 w 10000"/>
                  <a:gd name="connsiteY671" fmla="*/ 9338 h 10141"/>
                  <a:gd name="connsiteX672" fmla="*/ 2943 w 10000"/>
                  <a:gd name="connsiteY672" fmla="*/ 9350 h 10141"/>
                  <a:gd name="connsiteX673" fmla="*/ 2907 w 10000"/>
                  <a:gd name="connsiteY673" fmla="*/ 9350 h 10141"/>
                  <a:gd name="connsiteX674" fmla="*/ 2889 w 10000"/>
                  <a:gd name="connsiteY674" fmla="*/ 9363 h 10141"/>
                  <a:gd name="connsiteX675" fmla="*/ 2829 w 10000"/>
                  <a:gd name="connsiteY675" fmla="*/ 9376 h 10141"/>
                  <a:gd name="connsiteX676" fmla="*/ 2793 w 10000"/>
                  <a:gd name="connsiteY676" fmla="*/ 9388 h 10141"/>
                  <a:gd name="connsiteX677" fmla="*/ 2757 w 10000"/>
                  <a:gd name="connsiteY677" fmla="*/ 9401 h 10141"/>
                  <a:gd name="connsiteX678" fmla="*/ 2733 w 10000"/>
                  <a:gd name="connsiteY678" fmla="*/ 9401 h 10141"/>
                  <a:gd name="connsiteX679" fmla="*/ 2709 w 10000"/>
                  <a:gd name="connsiteY679" fmla="*/ 9407 h 10141"/>
                  <a:gd name="connsiteX680" fmla="*/ 2709 w 10000"/>
                  <a:gd name="connsiteY680" fmla="*/ 9407 h 10141"/>
                  <a:gd name="connsiteX681" fmla="*/ 2709 w 10000"/>
                  <a:gd name="connsiteY681" fmla="*/ 9401 h 10141"/>
                  <a:gd name="connsiteX682" fmla="*/ 2697 w 10000"/>
                  <a:gd name="connsiteY682" fmla="*/ 9363 h 10141"/>
                  <a:gd name="connsiteX683" fmla="*/ 2697 w 10000"/>
                  <a:gd name="connsiteY683" fmla="*/ 9312 h 10141"/>
                  <a:gd name="connsiteX684" fmla="*/ 2685 w 10000"/>
                  <a:gd name="connsiteY684" fmla="*/ 9287 h 10141"/>
                  <a:gd name="connsiteX685" fmla="*/ 2685 w 10000"/>
                  <a:gd name="connsiteY685" fmla="*/ 9237 h 10141"/>
                  <a:gd name="connsiteX686" fmla="*/ 2685 w 10000"/>
                  <a:gd name="connsiteY686" fmla="*/ 9199 h 10141"/>
                  <a:gd name="connsiteX687" fmla="*/ 2673 w 10000"/>
                  <a:gd name="connsiteY687" fmla="*/ 9123 h 10141"/>
                  <a:gd name="connsiteX688" fmla="*/ 2661 w 10000"/>
                  <a:gd name="connsiteY688" fmla="*/ 9078 h 10141"/>
                  <a:gd name="connsiteX689" fmla="*/ 2661 w 10000"/>
                  <a:gd name="connsiteY689" fmla="*/ 9028 h 10141"/>
                  <a:gd name="connsiteX690" fmla="*/ 2650 w 10000"/>
                  <a:gd name="connsiteY690" fmla="*/ 9002 h 10141"/>
                  <a:gd name="connsiteX691" fmla="*/ 2650 w 10000"/>
                  <a:gd name="connsiteY691" fmla="*/ 8965 h 10141"/>
                  <a:gd name="connsiteX692" fmla="*/ 2650 w 10000"/>
                  <a:gd name="connsiteY692" fmla="*/ 8927 h 10141"/>
                  <a:gd name="connsiteX693" fmla="*/ 2638 w 10000"/>
                  <a:gd name="connsiteY693" fmla="*/ 8876 h 10141"/>
                  <a:gd name="connsiteX694" fmla="*/ 2626 w 10000"/>
                  <a:gd name="connsiteY694" fmla="*/ 8838 h 10141"/>
                  <a:gd name="connsiteX695" fmla="*/ 2626 w 10000"/>
                  <a:gd name="connsiteY695" fmla="*/ 8800 h 10141"/>
                  <a:gd name="connsiteX696" fmla="*/ 2614 w 10000"/>
                  <a:gd name="connsiteY696" fmla="*/ 8762 h 10141"/>
                  <a:gd name="connsiteX697" fmla="*/ 2602 w 10000"/>
                  <a:gd name="connsiteY697" fmla="*/ 8718 h 10141"/>
                  <a:gd name="connsiteX698" fmla="*/ 2602 w 10000"/>
                  <a:gd name="connsiteY698" fmla="*/ 8680 h 10141"/>
                  <a:gd name="connsiteX699" fmla="*/ 2590 w 10000"/>
                  <a:gd name="connsiteY699" fmla="*/ 8629 h 10141"/>
                  <a:gd name="connsiteX700" fmla="*/ 2590 w 10000"/>
                  <a:gd name="connsiteY700" fmla="*/ 8579 h 10141"/>
                  <a:gd name="connsiteX701" fmla="*/ 2578 w 10000"/>
                  <a:gd name="connsiteY701" fmla="*/ 8515 h 10141"/>
                  <a:gd name="connsiteX702" fmla="*/ 2572 w 10000"/>
                  <a:gd name="connsiteY702" fmla="*/ 8465 h 10141"/>
                  <a:gd name="connsiteX703" fmla="*/ 2560 w 10000"/>
                  <a:gd name="connsiteY703" fmla="*/ 8414 h 10141"/>
                  <a:gd name="connsiteX704" fmla="*/ 2548 w 10000"/>
                  <a:gd name="connsiteY704" fmla="*/ 8370 h 10141"/>
                  <a:gd name="connsiteX705" fmla="*/ 2536 w 10000"/>
                  <a:gd name="connsiteY705" fmla="*/ 8307 h 10141"/>
                  <a:gd name="connsiteX706" fmla="*/ 2536 w 10000"/>
                  <a:gd name="connsiteY706" fmla="*/ 8256 h 10141"/>
                  <a:gd name="connsiteX707" fmla="*/ 2524 w 10000"/>
                  <a:gd name="connsiteY707" fmla="*/ 8193 h 10141"/>
                  <a:gd name="connsiteX708" fmla="*/ 2512 w 10000"/>
                  <a:gd name="connsiteY708" fmla="*/ 8142 h 10141"/>
                  <a:gd name="connsiteX709" fmla="*/ 2488 w 10000"/>
                  <a:gd name="connsiteY709" fmla="*/ 8073 h 10141"/>
                  <a:gd name="connsiteX710" fmla="*/ 2476 w 10000"/>
                  <a:gd name="connsiteY710" fmla="*/ 8022 h 10141"/>
                  <a:gd name="connsiteX711" fmla="*/ 2464 w 10000"/>
                  <a:gd name="connsiteY711" fmla="*/ 7946 h 10141"/>
                  <a:gd name="connsiteX712" fmla="*/ 2452 w 10000"/>
                  <a:gd name="connsiteY712" fmla="*/ 7896 h 10141"/>
                  <a:gd name="connsiteX713" fmla="*/ 2440 w 10000"/>
                  <a:gd name="connsiteY713" fmla="*/ 7820 h 10141"/>
                  <a:gd name="connsiteX714" fmla="*/ 2428 w 10000"/>
                  <a:gd name="connsiteY714" fmla="*/ 7756 h 10141"/>
                  <a:gd name="connsiteX715" fmla="*/ 2416 w 10000"/>
                  <a:gd name="connsiteY715" fmla="*/ 7687 h 10141"/>
                  <a:gd name="connsiteX716" fmla="*/ 2404 w 10000"/>
                  <a:gd name="connsiteY716" fmla="*/ 7624 h 10141"/>
                  <a:gd name="connsiteX717" fmla="*/ 2380 w 10000"/>
                  <a:gd name="connsiteY717" fmla="*/ 7548 h 10141"/>
                  <a:gd name="connsiteX718" fmla="*/ 2356 w 10000"/>
                  <a:gd name="connsiteY718" fmla="*/ 7484 h 10141"/>
                  <a:gd name="connsiteX719" fmla="*/ 2344 w 10000"/>
                  <a:gd name="connsiteY719" fmla="*/ 7415 h 10141"/>
                  <a:gd name="connsiteX720" fmla="*/ 2333 w 10000"/>
                  <a:gd name="connsiteY720" fmla="*/ 7339 h 10141"/>
                  <a:gd name="connsiteX721" fmla="*/ 2309 w 10000"/>
                  <a:gd name="connsiteY721" fmla="*/ 7263 h 10141"/>
                  <a:gd name="connsiteX722" fmla="*/ 2297 w 10000"/>
                  <a:gd name="connsiteY722" fmla="*/ 7187 h 10141"/>
                  <a:gd name="connsiteX723" fmla="*/ 2273 w 10000"/>
                  <a:gd name="connsiteY723" fmla="*/ 7111 h 10141"/>
                  <a:gd name="connsiteX724" fmla="*/ 2261 w 10000"/>
                  <a:gd name="connsiteY724" fmla="*/ 7042 h 10141"/>
                  <a:gd name="connsiteX725" fmla="*/ 2243 w 10000"/>
                  <a:gd name="connsiteY725" fmla="*/ 6966 h 10141"/>
                  <a:gd name="connsiteX726" fmla="*/ 2219 w 10000"/>
                  <a:gd name="connsiteY726" fmla="*/ 6877 h 10141"/>
                  <a:gd name="connsiteX727" fmla="*/ 2195 w 10000"/>
                  <a:gd name="connsiteY727" fmla="*/ 6801 h 10141"/>
                  <a:gd name="connsiteX728" fmla="*/ 2171 w 10000"/>
                  <a:gd name="connsiteY728" fmla="*/ 6732 h 10141"/>
                  <a:gd name="connsiteX729" fmla="*/ 2147 w 10000"/>
                  <a:gd name="connsiteY729" fmla="*/ 6643 h 10141"/>
                  <a:gd name="connsiteX730" fmla="*/ 2135 w 10000"/>
                  <a:gd name="connsiteY730" fmla="*/ 6567 h 10141"/>
                  <a:gd name="connsiteX731" fmla="*/ 2111 w 10000"/>
                  <a:gd name="connsiteY731" fmla="*/ 6479 h 10141"/>
                  <a:gd name="connsiteX732" fmla="*/ 2087 w 10000"/>
                  <a:gd name="connsiteY732" fmla="*/ 6409 h 10141"/>
                  <a:gd name="connsiteX733" fmla="*/ 2051 w 10000"/>
                  <a:gd name="connsiteY733" fmla="*/ 6308 h 10141"/>
                  <a:gd name="connsiteX734" fmla="*/ 2028 w 10000"/>
                  <a:gd name="connsiteY734" fmla="*/ 6219 h 10141"/>
                  <a:gd name="connsiteX735" fmla="*/ 2004 w 10000"/>
                  <a:gd name="connsiteY735" fmla="*/ 6131 h 10141"/>
                  <a:gd name="connsiteX736" fmla="*/ 1980 w 10000"/>
                  <a:gd name="connsiteY736" fmla="*/ 6049 h 10141"/>
                  <a:gd name="connsiteX737" fmla="*/ 1944 w 10000"/>
                  <a:gd name="connsiteY737" fmla="*/ 5947 h 10141"/>
                  <a:gd name="connsiteX738" fmla="*/ 1926 w 10000"/>
                  <a:gd name="connsiteY738" fmla="*/ 5859 h 10141"/>
                  <a:gd name="connsiteX739" fmla="*/ 1902 w 10000"/>
                  <a:gd name="connsiteY739" fmla="*/ 5764 h 10141"/>
                  <a:gd name="connsiteX740" fmla="*/ 1878 w 10000"/>
                  <a:gd name="connsiteY740" fmla="*/ 5675 h 10141"/>
                  <a:gd name="connsiteX741" fmla="*/ 1854 w 10000"/>
                  <a:gd name="connsiteY741" fmla="*/ 5574 h 10141"/>
                  <a:gd name="connsiteX742" fmla="*/ 1818 w 10000"/>
                  <a:gd name="connsiteY742" fmla="*/ 5473 h 10141"/>
                  <a:gd name="connsiteX743" fmla="*/ 1794 w 10000"/>
                  <a:gd name="connsiteY743" fmla="*/ 5378 h 10141"/>
                  <a:gd name="connsiteX744" fmla="*/ 1770 w 10000"/>
                  <a:gd name="connsiteY744" fmla="*/ 5277 h 10141"/>
                  <a:gd name="connsiteX745" fmla="*/ 1734 w 10000"/>
                  <a:gd name="connsiteY745" fmla="*/ 5176 h 10141"/>
                  <a:gd name="connsiteX746" fmla="*/ 1711 w 10000"/>
                  <a:gd name="connsiteY746" fmla="*/ 5081 h 10141"/>
                  <a:gd name="connsiteX747" fmla="*/ 1675 w 10000"/>
                  <a:gd name="connsiteY747" fmla="*/ 4980 h 10141"/>
                  <a:gd name="connsiteX748" fmla="*/ 1651 w 10000"/>
                  <a:gd name="connsiteY748" fmla="*/ 4879 h 10141"/>
                  <a:gd name="connsiteX749" fmla="*/ 1615 w 10000"/>
                  <a:gd name="connsiteY749" fmla="*/ 4777 h 10141"/>
                  <a:gd name="connsiteX750" fmla="*/ 1597 w 10000"/>
                  <a:gd name="connsiteY750" fmla="*/ 4670 h 10141"/>
                  <a:gd name="connsiteX751" fmla="*/ 1561 w 10000"/>
                  <a:gd name="connsiteY751" fmla="*/ 4569 h 10141"/>
                  <a:gd name="connsiteX752" fmla="*/ 1537 w 10000"/>
                  <a:gd name="connsiteY752" fmla="*/ 4467 h 10141"/>
                  <a:gd name="connsiteX753" fmla="*/ 1501 w 10000"/>
                  <a:gd name="connsiteY753" fmla="*/ 4372 h 10141"/>
                  <a:gd name="connsiteX754" fmla="*/ 1477 w 10000"/>
                  <a:gd name="connsiteY754" fmla="*/ 4259 h 10141"/>
                  <a:gd name="connsiteX755" fmla="*/ 1441 w 10000"/>
                  <a:gd name="connsiteY755" fmla="*/ 4157 h 10141"/>
                  <a:gd name="connsiteX756" fmla="*/ 1417 w 10000"/>
                  <a:gd name="connsiteY756" fmla="*/ 4063 h 10141"/>
                  <a:gd name="connsiteX757" fmla="*/ 1394 w 10000"/>
                  <a:gd name="connsiteY757" fmla="*/ 3961 h 10141"/>
                  <a:gd name="connsiteX758" fmla="*/ 1370 w 10000"/>
                  <a:gd name="connsiteY758" fmla="*/ 3860 h 10141"/>
                  <a:gd name="connsiteX759" fmla="*/ 1334 w 10000"/>
                  <a:gd name="connsiteY759" fmla="*/ 3765 h 10141"/>
                  <a:gd name="connsiteX760" fmla="*/ 1310 w 10000"/>
                  <a:gd name="connsiteY760" fmla="*/ 3664 h 10141"/>
                  <a:gd name="connsiteX761" fmla="*/ 1280 w 10000"/>
                  <a:gd name="connsiteY761" fmla="*/ 3563 h 10141"/>
                  <a:gd name="connsiteX762" fmla="*/ 1256 w 10000"/>
                  <a:gd name="connsiteY762" fmla="*/ 3462 h 10141"/>
                  <a:gd name="connsiteX763" fmla="*/ 1232 w 10000"/>
                  <a:gd name="connsiteY763" fmla="*/ 3379 h 10141"/>
                  <a:gd name="connsiteX764" fmla="*/ 1208 w 10000"/>
                  <a:gd name="connsiteY764" fmla="*/ 3291 h 10141"/>
                  <a:gd name="connsiteX765" fmla="*/ 1172 w 10000"/>
                  <a:gd name="connsiteY765" fmla="*/ 3190 h 10141"/>
                  <a:gd name="connsiteX766" fmla="*/ 1148 w 10000"/>
                  <a:gd name="connsiteY766" fmla="*/ 3095 h 10141"/>
                  <a:gd name="connsiteX767" fmla="*/ 1124 w 10000"/>
                  <a:gd name="connsiteY767" fmla="*/ 2994 h 10141"/>
                  <a:gd name="connsiteX768" fmla="*/ 1100 w 10000"/>
                  <a:gd name="connsiteY768" fmla="*/ 2918 h 10141"/>
                  <a:gd name="connsiteX769" fmla="*/ 1077 w 10000"/>
                  <a:gd name="connsiteY769" fmla="*/ 2817 h 10141"/>
                  <a:gd name="connsiteX770" fmla="*/ 1041 w 10000"/>
                  <a:gd name="connsiteY770" fmla="*/ 2734 h 10141"/>
                  <a:gd name="connsiteX771" fmla="*/ 1029 w 10000"/>
                  <a:gd name="connsiteY771" fmla="*/ 2658 h 10141"/>
                  <a:gd name="connsiteX772" fmla="*/ 1005 w 10000"/>
                  <a:gd name="connsiteY772" fmla="*/ 2582 h 10141"/>
                  <a:gd name="connsiteX773" fmla="*/ 981 w 10000"/>
                  <a:gd name="connsiteY773" fmla="*/ 2507 h 10141"/>
                  <a:gd name="connsiteX774" fmla="*/ 963 w 10000"/>
                  <a:gd name="connsiteY774" fmla="*/ 2424 h 10141"/>
                  <a:gd name="connsiteX775" fmla="*/ 951 w 10000"/>
                  <a:gd name="connsiteY775" fmla="*/ 2348 h 10141"/>
                  <a:gd name="connsiteX776" fmla="*/ 927 w 10000"/>
                  <a:gd name="connsiteY776" fmla="*/ 2285 h 10141"/>
                  <a:gd name="connsiteX777" fmla="*/ 903 w 10000"/>
                  <a:gd name="connsiteY777" fmla="*/ 2209 h 10141"/>
                  <a:gd name="connsiteX778" fmla="*/ 891 w 10000"/>
                  <a:gd name="connsiteY778" fmla="*/ 2146 h 10141"/>
                  <a:gd name="connsiteX779" fmla="*/ 867 w 10000"/>
                  <a:gd name="connsiteY779" fmla="*/ 2089 h 10141"/>
                  <a:gd name="connsiteX780" fmla="*/ 855 w 10000"/>
                  <a:gd name="connsiteY780" fmla="*/ 2026 h 10141"/>
                  <a:gd name="connsiteX781" fmla="*/ 843 w 10000"/>
                  <a:gd name="connsiteY781" fmla="*/ 1963 h 10141"/>
                  <a:gd name="connsiteX782" fmla="*/ 819 w 10000"/>
                  <a:gd name="connsiteY782" fmla="*/ 1899 h 10141"/>
                  <a:gd name="connsiteX783" fmla="*/ 807 w 10000"/>
                  <a:gd name="connsiteY783" fmla="*/ 1849 h 10141"/>
                  <a:gd name="connsiteX784" fmla="*/ 783 w 10000"/>
                  <a:gd name="connsiteY784" fmla="*/ 1811 h 10141"/>
                  <a:gd name="connsiteX785" fmla="*/ 772 w 10000"/>
                  <a:gd name="connsiteY785" fmla="*/ 1767 h 10141"/>
                  <a:gd name="connsiteX786" fmla="*/ 760 w 10000"/>
                  <a:gd name="connsiteY786" fmla="*/ 1729 h 10141"/>
                  <a:gd name="connsiteX787" fmla="*/ 748 w 10000"/>
                  <a:gd name="connsiteY787" fmla="*/ 1691 h 10141"/>
                  <a:gd name="connsiteX788" fmla="*/ 748 w 10000"/>
                  <a:gd name="connsiteY788" fmla="*/ 1653 h 10141"/>
                  <a:gd name="connsiteX789" fmla="*/ 724 w 10000"/>
                  <a:gd name="connsiteY789" fmla="*/ 1589 h 10141"/>
                  <a:gd name="connsiteX790" fmla="*/ 724 w 10000"/>
                  <a:gd name="connsiteY790" fmla="*/ 1551 h 10141"/>
                  <a:gd name="connsiteX791" fmla="*/ 712 w 10000"/>
                  <a:gd name="connsiteY791" fmla="*/ 1526 h 10141"/>
                  <a:gd name="connsiteX792" fmla="*/ 712 w 10000"/>
                  <a:gd name="connsiteY792" fmla="*/ 1514 h 10141"/>
                  <a:gd name="connsiteX793" fmla="*/ 724 w 10000"/>
                  <a:gd name="connsiteY793" fmla="*/ 1514 h 10141"/>
                  <a:gd name="connsiteX794" fmla="*/ 783 w 10000"/>
                  <a:gd name="connsiteY794" fmla="*/ 1501 h 10141"/>
                  <a:gd name="connsiteX795" fmla="*/ 819 w 10000"/>
                  <a:gd name="connsiteY795" fmla="*/ 1488 h 10141"/>
                  <a:gd name="connsiteX796" fmla="*/ 867 w 10000"/>
                  <a:gd name="connsiteY796" fmla="*/ 1488 h 10141"/>
                  <a:gd name="connsiteX797" fmla="*/ 891 w 10000"/>
                  <a:gd name="connsiteY797" fmla="*/ 1476 h 10141"/>
                  <a:gd name="connsiteX798" fmla="*/ 927 w 10000"/>
                  <a:gd name="connsiteY798" fmla="*/ 1476 h 10141"/>
                  <a:gd name="connsiteX799" fmla="*/ 963 w 10000"/>
                  <a:gd name="connsiteY799" fmla="*/ 1476 h 10141"/>
                  <a:gd name="connsiteX800" fmla="*/ 993 w 10000"/>
                  <a:gd name="connsiteY800" fmla="*/ 1476 h 10141"/>
                  <a:gd name="connsiteX801" fmla="*/ 1017 w 10000"/>
                  <a:gd name="connsiteY801" fmla="*/ 1463 h 10141"/>
                  <a:gd name="connsiteX802" fmla="*/ 1053 w 10000"/>
                  <a:gd name="connsiteY802" fmla="*/ 1463 h 10141"/>
                  <a:gd name="connsiteX803" fmla="*/ 1100 w 10000"/>
                  <a:gd name="connsiteY803" fmla="*/ 1457 h 10141"/>
                  <a:gd name="connsiteX804" fmla="*/ 1136 w 10000"/>
                  <a:gd name="connsiteY804" fmla="*/ 1457 h 10141"/>
                  <a:gd name="connsiteX805" fmla="*/ 1172 w 10000"/>
                  <a:gd name="connsiteY805" fmla="*/ 1444 h 10141"/>
                  <a:gd name="connsiteX806" fmla="*/ 1220 w 10000"/>
                  <a:gd name="connsiteY806" fmla="*/ 1444 h 10141"/>
                  <a:gd name="connsiteX807" fmla="*/ 1268 w 10000"/>
                  <a:gd name="connsiteY807" fmla="*/ 1431 h 10141"/>
                  <a:gd name="connsiteX808" fmla="*/ 1310 w 10000"/>
                  <a:gd name="connsiteY808" fmla="*/ 1431 h 10141"/>
                  <a:gd name="connsiteX809" fmla="*/ 1358 w 10000"/>
                  <a:gd name="connsiteY809" fmla="*/ 1419 h 10141"/>
                  <a:gd name="connsiteX810" fmla="*/ 1406 w 10000"/>
                  <a:gd name="connsiteY810" fmla="*/ 1419 h 10141"/>
                  <a:gd name="connsiteX811" fmla="*/ 1465 w 10000"/>
                  <a:gd name="connsiteY811" fmla="*/ 1406 h 10141"/>
                  <a:gd name="connsiteX812" fmla="*/ 1513 w 10000"/>
                  <a:gd name="connsiteY812" fmla="*/ 1406 h 10141"/>
                  <a:gd name="connsiteX813" fmla="*/ 1561 w 10000"/>
                  <a:gd name="connsiteY813" fmla="*/ 1393 h 10141"/>
                  <a:gd name="connsiteX814" fmla="*/ 1615 w 10000"/>
                  <a:gd name="connsiteY814" fmla="*/ 1393 h 10141"/>
                  <a:gd name="connsiteX815" fmla="*/ 1675 w 10000"/>
                  <a:gd name="connsiteY815" fmla="*/ 1381 h 10141"/>
                  <a:gd name="connsiteX816" fmla="*/ 1746 w 10000"/>
                  <a:gd name="connsiteY816" fmla="*/ 1381 h 10141"/>
                  <a:gd name="connsiteX817" fmla="*/ 1794 w 10000"/>
                  <a:gd name="connsiteY817" fmla="*/ 1368 h 10141"/>
                  <a:gd name="connsiteX818" fmla="*/ 1854 w 10000"/>
                  <a:gd name="connsiteY818" fmla="*/ 1355 h 10141"/>
                  <a:gd name="connsiteX819" fmla="*/ 1914 w 10000"/>
                  <a:gd name="connsiteY819" fmla="*/ 1343 h 10141"/>
                  <a:gd name="connsiteX820" fmla="*/ 1980 w 10000"/>
                  <a:gd name="connsiteY820" fmla="*/ 1343 h 10141"/>
                  <a:gd name="connsiteX821" fmla="*/ 2039 w 10000"/>
                  <a:gd name="connsiteY821" fmla="*/ 1330 h 10141"/>
                  <a:gd name="connsiteX822" fmla="*/ 2111 w 10000"/>
                  <a:gd name="connsiteY822" fmla="*/ 1317 h 10141"/>
                  <a:gd name="connsiteX823" fmla="*/ 2171 w 10000"/>
                  <a:gd name="connsiteY823" fmla="*/ 1317 h 10141"/>
                  <a:gd name="connsiteX824" fmla="*/ 2243 w 10000"/>
                  <a:gd name="connsiteY824" fmla="*/ 1305 h 10141"/>
                  <a:gd name="connsiteX825" fmla="*/ 2297 w 10000"/>
                  <a:gd name="connsiteY825" fmla="*/ 1292 h 10141"/>
                  <a:gd name="connsiteX826" fmla="*/ 2368 w 10000"/>
                  <a:gd name="connsiteY826" fmla="*/ 1292 h 10141"/>
                  <a:gd name="connsiteX827" fmla="*/ 2440 w 10000"/>
                  <a:gd name="connsiteY827" fmla="*/ 1280 h 10141"/>
                  <a:gd name="connsiteX828" fmla="*/ 2512 w 10000"/>
                  <a:gd name="connsiteY828" fmla="*/ 1267 h 10141"/>
                  <a:gd name="connsiteX829" fmla="*/ 2578 w 10000"/>
                  <a:gd name="connsiteY829" fmla="*/ 1254 h 10141"/>
                  <a:gd name="connsiteX830" fmla="*/ 2661 w 10000"/>
                  <a:gd name="connsiteY830" fmla="*/ 1242 h 10141"/>
                  <a:gd name="connsiteX831" fmla="*/ 2733 w 10000"/>
                  <a:gd name="connsiteY831" fmla="*/ 1229 h 10141"/>
                  <a:gd name="connsiteX832" fmla="*/ 2805 w 10000"/>
                  <a:gd name="connsiteY832" fmla="*/ 1229 h 10141"/>
                  <a:gd name="connsiteX833" fmla="*/ 2877 w 10000"/>
                  <a:gd name="connsiteY833" fmla="*/ 1216 h 10141"/>
                  <a:gd name="connsiteX834" fmla="*/ 2955 w 10000"/>
                  <a:gd name="connsiteY834" fmla="*/ 1204 h 10141"/>
                  <a:gd name="connsiteX835" fmla="*/ 3026 w 10000"/>
                  <a:gd name="connsiteY835" fmla="*/ 1191 h 10141"/>
                  <a:gd name="connsiteX836" fmla="*/ 3098 w 10000"/>
                  <a:gd name="connsiteY836" fmla="*/ 1178 h 10141"/>
                  <a:gd name="connsiteX837" fmla="*/ 3182 w 10000"/>
                  <a:gd name="connsiteY837" fmla="*/ 1166 h 10141"/>
                  <a:gd name="connsiteX838" fmla="*/ 3248 w 10000"/>
                  <a:gd name="connsiteY838" fmla="*/ 1166 h 10141"/>
                  <a:gd name="connsiteX839" fmla="*/ 3331 w 10000"/>
                  <a:gd name="connsiteY839" fmla="*/ 1153 h 10141"/>
                  <a:gd name="connsiteX840" fmla="*/ 3415 w 10000"/>
                  <a:gd name="connsiteY840" fmla="*/ 1140 h 10141"/>
                  <a:gd name="connsiteX841" fmla="*/ 3487 w 10000"/>
                  <a:gd name="connsiteY841" fmla="*/ 1134 h 10141"/>
                  <a:gd name="connsiteX842" fmla="*/ 3565 w 10000"/>
                  <a:gd name="connsiteY842" fmla="*/ 1134 h 10141"/>
                  <a:gd name="connsiteX843" fmla="*/ 3648 w 10000"/>
                  <a:gd name="connsiteY843" fmla="*/ 1109 h 10141"/>
                  <a:gd name="connsiteX844" fmla="*/ 3732 w 10000"/>
                  <a:gd name="connsiteY844" fmla="*/ 1109 h 10141"/>
                  <a:gd name="connsiteX845" fmla="*/ 3816 w 10000"/>
                  <a:gd name="connsiteY845" fmla="*/ 1096 h 10141"/>
                  <a:gd name="connsiteX846" fmla="*/ 3882 w 10000"/>
                  <a:gd name="connsiteY846" fmla="*/ 1083 h 10141"/>
                  <a:gd name="connsiteX847" fmla="*/ 3965 w 10000"/>
                  <a:gd name="connsiteY847" fmla="*/ 1071 h 10141"/>
                  <a:gd name="connsiteX848" fmla="*/ 4049 w 10000"/>
                  <a:gd name="connsiteY848" fmla="*/ 1071 h 10141"/>
                  <a:gd name="connsiteX849" fmla="*/ 4133 w 10000"/>
                  <a:gd name="connsiteY849" fmla="*/ 1045 h 10141"/>
                  <a:gd name="connsiteX850" fmla="*/ 4211 w 10000"/>
                  <a:gd name="connsiteY850" fmla="*/ 1045 h 10141"/>
                  <a:gd name="connsiteX851" fmla="*/ 4282 w 10000"/>
                  <a:gd name="connsiteY851" fmla="*/ 1020 h 10141"/>
                  <a:gd name="connsiteX852" fmla="*/ 4366 w 10000"/>
                  <a:gd name="connsiteY852" fmla="*/ 1020 h 10141"/>
                  <a:gd name="connsiteX853" fmla="*/ 4450 w 10000"/>
                  <a:gd name="connsiteY853" fmla="*/ 1008 h 10141"/>
                  <a:gd name="connsiteX854" fmla="*/ 4528 w 10000"/>
                  <a:gd name="connsiteY854" fmla="*/ 995 h 10141"/>
                  <a:gd name="connsiteX855" fmla="*/ 4611 w 10000"/>
                  <a:gd name="connsiteY855" fmla="*/ 982 h 10141"/>
                  <a:gd name="connsiteX856" fmla="*/ 4695 w 10000"/>
                  <a:gd name="connsiteY856" fmla="*/ 982 h 10141"/>
                  <a:gd name="connsiteX857" fmla="*/ 4767 w 10000"/>
                  <a:gd name="connsiteY857" fmla="*/ 957 h 10141"/>
                  <a:gd name="connsiteX858" fmla="*/ 4856 w 10000"/>
                  <a:gd name="connsiteY858" fmla="*/ 957 h 10141"/>
                  <a:gd name="connsiteX859" fmla="*/ 4928 w 10000"/>
                  <a:gd name="connsiteY859" fmla="*/ 944 h 10141"/>
                  <a:gd name="connsiteX860" fmla="*/ 5012 w 10000"/>
                  <a:gd name="connsiteY860" fmla="*/ 932 h 10141"/>
                  <a:gd name="connsiteX861" fmla="*/ 5084 w 10000"/>
                  <a:gd name="connsiteY861" fmla="*/ 919 h 10141"/>
                  <a:gd name="connsiteX862" fmla="*/ 5173 w 10000"/>
                  <a:gd name="connsiteY862" fmla="*/ 919 h 10141"/>
                  <a:gd name="connsiteX863" fmla="*/ 5245 w 10000"/>
                  <a:gd name="connsiteY863" fmla="*/ 906 h 10141"/>
                  <a:gd name="connsiteX864" fmla="*/ 5329 w 10000"/>
                  <a:gd name="connsiteY864" fmla="*/ 906 h 10141"/>
                  <a:gd name="connsiteX865" fmla="*/ 5413 w 10000"/>
                  <a:gd name="connsiteY865" fmla="*/ 894 h 10141"/>
                  <a:gd name="connsiteX866" fmla="*/ 5478 w 10000"/>
                  <a:gd name="connsiteY866" fmla="*/ 881 h 10141"/>
                  <a:gd name="connsiteX867" fmla="*/ 5562 w 10000"/>
                  <a:gd name="connsiteY867" fmla="*/ 868 h 10141"/>
                  <a:gd name="connsiteX868" fmla="*/ 5646 w 10000"/>
                  <a:gd name="connsiteY868" fmla="*/ 868 h 10141"/>
                  <a:gd name="connsiteX869" fmla="*/ 5718 w 10000"/>
                  <a:gd name="connsiteY869" fmla="*/ 843 h 10141"/>
                  <a:gd name="connsiteX870" fmla="*/ 5795 w 10000"/>
                  <a:gd name="connsiteY870" fmla="*/ 843 h 10141"/>
                  <a:gd name="connsiteX871" fmla="*/ 5867 w 10000"/>
                  <a:gd name="connsiteY871" fmla="*/ 830 h 10141"/>
                  <a:gd name="connsiteX872" fmla="*/ 5951 w 10000"/>
                  <a:gd name="connsiteY872" fmla="*/ 830 h 10141"/>
                  <a:gd name="connsiteX873" fmla="*/ 6023 w 10000"/>
                  <a:gd name="connsiteY873" fmla="*/ 818 h 10141"/>
                  <a:gd name="connsiteX874" fmla="*/ 6089 w 10000"/>
                  <a:gd name="connsiteY874" fmla="*/ 818 h 10141"/>
                  <a:gd name="connsiteX875" fmla="*/ 6172 w 10000"/>
                  <a:gd name="connsiteY875" fmla="*/ 805 h 10141"/>
                  <a:gd name="connsiteX876" fmla="*/ 6244 w 10000"/>
                  <a:gd name="connsiteY876" fmla="*/ 805 h 10141"/>
                  <a:gd name="connsiteX877" fmla="*/ 6316 w 10000"/>
                  <a:gd name="connsiteY877" fmla="*/ 799 h 10141"/>
                  <a:gd name="connsiteX878" fmla="*/ 6388 w 10000"/>
                  <a:gd name="connsiteY878" fmla="*/ 799 h 10141"/>
                  <a:gd name="connsiteX879" fmla="*/ 6453 w 10000"/>
                  <a:gd name="connsiteY879" fmla="*/ 786 h 10141"/>
                  <a:gd name="connsiteX880" fmla="*/ 6525 w 10000"/>
                  <a:gd name="connsiteY880" fmla="*/ 786 h 10141"/>
                  <a:gd name="connsiteX881" fmla="*/ 6585 w 10000"/>
                  <a:gd name="connsiteY881" fmla="*/ 774 h 10141"/>
                  <a:gd name="connsiteX882" fmla="*/ 6645 w 10000"/>
                  <a:gd name="connsiteY882" fmla="*/ 774 h 10141"/>
                  <a:gd name="connsiteX883" fmla="*/ 6711 w 10000"/>
                  <a:gd name="connsiteY883" fmla="*/ 761 h 10141"/>
                  <a:gd name="connsiteX884" fmla="*/ 6770 w 10000"/>
                  <a:gd name="connsiteY884" fmla="*/ 761 h 10141"/>
                  <a:gd name="connsiteX885" fmla="*/ 6830 w 10000"/>
                  <a:gd name="connsiteY885" fmla="*/ 761 h 10141"/>
                  <a:gd name="connsiteX886" fmla="*/ 6890 w 10000"/>
                  <a:gd name="connsiteY886" fmla="*/ 748 h 10141"/>
                  <a:gd name="connsiteX887" fmla="*/ 6938 w 10000"/>
                  <a:gd name="connsiteY887" fmla="*/ 748 h 10141"/>
                  <a:gd name="connsiteX888" fmla="*/ 7010 w 10000"/>
                  <a:gd name="connsiteY888" fmla="*/ 748 h 10141"/>
                  <a:gd name="connsiteX889" fmla="*/ 7051 w 10000"/>
                  <a:gd name="connsiteY889" fmla="*/ 736 h 10141"/>
                  <a:gd name="connsiteX890" fmla="*/ 7111 w 10000"/>
                  <a:gd name="connsiteY890" fmla="*/ 736 h 10141"/>
                  <a:gd name="connsiteX891" fmla="*/ 7159 w 10000"/>
                  <a:gd name="connsiteY891" fmla="*/ 736 h 10141"/>
                  <a:gd name="connsiteX892" fmla="*/ 7207 w 10000"/>
                  <a:gd name="connsiteY892" fmla="*/ 736 h 10141"/>
                  <a:gd name="connsiteX893" fmla="*/ 7255 w 10000"/>
                  <a:gd name="connsiteY893" fmla="*/ 723 h 10141"/>
                  <a:gd name="connsiteX894" fmla="*/ 7303 w 10000"/>
                  <a:gd name="connsiteY894" fmla="*/ 723 h 10141"/>
                  <a:gd name="connsiteX895" fmla="*/ 7344 w 10000"/>
                  <a:gd name="connsiteY895" fmla="*/ 723 h 10141"/>
                  <a:gd name="connsiteX896" fmla="*/ 7392 w 10000"/>
                  <a:gd name="connsiteY896" fmla="*/ 723 h 10141"/>
                  <a:gd name="connsiteX897" fmla="*/ 7416 w 10000"/>
                  <a:gd name="connsiteY897" fmla="*/ 710 h 10141"/>
                  <a:gd name="connsiteX898" fmla="*/ 7452 w 10000"/>
                  <a:gd name="connsiteY898" fmla="*/ 710 h 10141"/>
                  <a:gd name="connsiteX899" fmla="*/ 7500 w 10000"/>
                  <a:gd name="connsiteY899" fmla="*/ 698 h 10141"/>
                  <a:gd name="connsiteX900" fmla="*/ 7536 w 10000"/>
                  <a:gd name="connsiteY900" fmla="*/ 698 h 10141"/>
                  <a:gd name="connsiteX901" fmla="*/ 7596 w 10000"/>
                  <a:gd name="connsiteY901" fmla="*/ 698 h 10141"/>
                  <a:gd name="connsiteX902" fmla="*/ 7644 w 10000"/>
                  <a:gd name="connsiteY902" fmla="*/ 698 h 10141"/>
                  <a:gd name="connsiteX903" fmla="*/ 7673 w 10000"/>
                  <a:gd name="connsiteY903" fmla="*/ 698 h 10141"/>
                  <a:gd name="connsiteX904" fmla="*/ 7697 w 10000"/>
                  <a:gd name="connsiteY904" fmla="*/ 698 h 10141"/>
                  <a:gd name="connsiteX905" fmla="*/ 7721 w 10000"/>
                  <a:gd name="connsiteY905" fmla="*/ 698 h 10141"/>
                  <a:gd name="connsiteX906" fmla="*/ 7733 w 10000"/>
                  <a:gd name="connsiteY906" fmla="*/ 698 h 10141"/>
                  <a:gd name="connsiteX907" fmla="*/ 7738 w 10000"/>
                  <a:gd name="connsiteY907" fmla="*/ 719 h 10141"/>
                  <a:gd name="connsiteX0" fmla="*/ 7738 w 10000"/>
                  <a:gd name="connsiteY0" fmla="*/ 719 h 10141"/>
                  <a:gd name="connsiteX1" fmla="*/ 8122 w 10000"/>
                  <a:gd name="connsiteY1" fmla="*/ 141 h 10141"/>
                  <a:gd name="connsiteX2" fmla="*/ 8110 w 10000"/>
                  <a:gd name="connsiteY2" fmla="*/ 141 h 10141"/>
                  <a:gd name="connsiteX3" fmla="*/ 8062 w 10000"/>
                  <a:gd name="connsiteY3" fmla="*/ 141 h 10141"/>
                  <a:gd name="connsiteX4" fmla="*/ 8014 w 10000"/>
                  <a:gd name="connsiteY4" fmla="*/ 147 h 10141"/>
                  <a:gd name="connsiteX5" fmla="*/ 7978 w 10000"/>
                  <a:gd name="connsiteY5" fmla="*/ 147 h 10141"/>
                  <a:gd name="connsiteX6" fmla="*/ 7949 w 10000"/>
                  <a:gd name="connsiteY6" fmla="*/ 147 h 10141"/>
                  <a:gd name="connsiteX7" fmla="*/ 7913 w 10000"/>
                  <a:gd name="connsiteY7" fmla="*/ 147 h 10141"/>
                  <a:gd name="connsiteX8" fmla="*/ 7889 w 10000"/>
                  <a:gd name="connsiteY8" fmla="*/ 160 h 10141"/>
                  <a:gd name="connsiteX9" fmla="*/ 7841 w 10000"/>
                  <a:gd name="connsiteY9" fmla="*/ 160 h 10141"/>
                  <a:gd name="connsiteX10" fmla="*/ 7793 w 10000"/>
                  <a:gd name="connsiteY10" fmla="*/ 173 h 10141"/>
                  <a:gd name="connsiteX11" fmla="*/ 7745 w 10000"/>
                  <a:gd name="connsiteY11" fmla="*/ 173 h 10141"/>
                  <a:gd name="connsiteX12" fmla="*/ 7697 w 10000"/>
                  <a:gd name="connsiteY12" fmla="*/ 185 h 10141"/>
                  <a:gd name="connsiteX13" fmla="*/ 7656 w 10000"/>
                  <a:gd name="connsiteY13" fmla="*/ 185 h 10141"/>
                  <a:gd name="connsiteX14" fmla="*/ 7596 w 10000"/>
                  <a:gd name="connsiteY14" fmla="*/ 185 h 10141"/>
                  <a:gd name="connsiteX15" fmla="*/ 7536 w 10000"/>
                  <a:gd name="connsiteY15" fmla="*/ 198 h 10141"/>
                  <a:gd name="connsiteX16" fmla="*/ 7476 w 10000"/>
                  <a:gd name="connsiteY16" fmla="*/ 198 h 10141"/>
                  <a:gd name="connsiteX17" fmla="*/ 7404 w 10000"/>
                  <a:gd name="connsiteY17" fmla="*/ 198 h 10141"/>
                  <a:gd name="connsiteX18" fmla="*/ 7344 w 10000"/>
                  <a:gd name="connsiteY18" fmla="*/ 211 h 10141"/>
                  <a:gd name="connsiteX19" fmla="*/ 7291 w 10000"/>
                  <a:gd name="connsiteY19" fmla="*/ 211 h 10141"/>
                  <a:gd name="connsiteX20" fmla="*/ 7231 w 10000"/>
                  <a:gd name="connsiteY20" fmla="*/ 223 h 10141"/>
                  <a:gd name="connsiteX21" fmla="*/ 7147 w 10000"/>
                  <a:gd name="connsiteY21" fmla="*/ 223 h 10141"/>
                  <a:gd name="connsiteX22" fmla="*/ 7075 w 10000"/>
                  <a:gd name="connsiteY22" fmla="*/ 236 h 10141"/>
                  <a:gd name="connsiteX23" fmla="*/ 7010 w 10000"/>
                  <a:gd name="connsiteY23" fmla="*/ 236 h 10141"/>
                  <a:gd name="connsiteX24" fmla="*/ 6926 w 10000"/>
                  <a:gd name="connsiteY24" fmla="*/ 249 h 10141"/>
                  <a:gd name="connsiteX25" fmla="*/ 6854 w 10000"/>
                  <a:gd name="connsiteY25" fmla="*/ 261 h 10141"/>
                  <a:gd name="connsiteX26" fmla="*/ 6770 w 10000"/>
                  <a:gd name="connsiteY26" fmla="*/ 274 h 10141"/>
                  <a:gd name="connsiteX27" fmla="*/ 6705 w 10000"/>
                  <a:gd name="connsiteY27" fmla="*/ 274 h 10141"/>
                  <a:gd name="connsiteX28" fmla="*/ 6621 w 10000"/>
                  <a:gd name="connsiteY28" fmla="*/ 286 h 10141"/>
                  <a:gd name="connsiteX29" fmla="*/ 6537 w 10000"/>
                  <a:gd name="connsiteY29" fmla="*/ 286 h 10141"/>
                  <a:gd name="connsiteX30" fmla="*/ 6453 w 10000"/>
                  <a:gd name="connsiteY30" fmla="*/ 299 h 10141"/>
                  <a:gd name="connsiteX31" fmla="*/ 6364 w 10000"/>
                  <a:gd name="connsiteY31" fmla="*/ 312 h 10141"/>
                  <a:gd name="connsiteX32" fmla="*/ 6280 w 10000"/>
                  <a:gd name="connsiteY32" fmla="*/ 324 h 10141"/>
                  <a:gd name="connsiteX33" fmla="*/ 6184 w 10000"/>
                  <a:gd name="connsiteY33" fmla="*/ 337 h 10141"/>
                  <a:gd name="connsiteX34" fmla="*/ 6100 w 10000"/>
                  <a:gd name="connsiteY34" fmla="*/ 350 h 10141"/>
                  <a:gd name="connsiteX35" fmla="*/ 6011 w 10000"/>
                  <a:gd name="connsiteY35" fmla="*/ 350 h 10141"/>
                  <a:gd name="connsiteX36" fmla="*/ 5927 w 10000"/>
                  <a:gd name="connsiteY36" fmla="*/ 362 h 10141"/>
                  <a:gd name="connsiteX37" fmla="*/ 5831 w 10000"/>
                  <a:gd name="connsiteY37" fmla="*/ 375 h 10141"/>
                  <a:gd name="connsiteX38" fmla="*/ 5742 w 10000"/>
                  <a:gd name="connsiteY38" fmla="*/ 388 h 10141"/>
                  <a:gd name="connsiteX39" fmla="*/ 5658 w 10000"/>
                  <a:gd name="connsiteY39" fmla="*/ 388 h 10141"/>
                  <a:gd name="connsiteX40" fmla="*/ 5562 w 10000"/>
                  <a:gd name="connsiteY40" fmla="*/ 400 h 10141"/>
                  <a:gd name="connsiteX41" fmla="*/ 5467 w 10000"/>
                  <a:gd name="connsiteY41" fmla="*/ 413 h 10141"/>
                  <a:gd name="connsiteX42" fmla="*/ 5377 w 10000"/>
                  <a:gd name="connsiteY42" fmla="*/ 426 h 10141"/>
                  <a:gd name="connsiteX43" fmla="*/ 5281 w 10000"/>
                  <a:gd name="connsiteY43" fmla="*/ 426 h 10141"/>
                  <a:gd name="connsiteX44" fmla="*/ 5185 w 10000"/>
                  <a:gd name="connsiteY44" fmla="*/ 451 h 10141"/>
                  <a:gd name="connsiteX45" fmla="*/ 5096 w 10000"/>
                  <a:gd name="connsiteY45" fmla="*/ 464 h 10141"/>
                  <a:gd name="connsiteX46" fmla="*/ 5000 w 10000"/>
                  <a:gd name="connsiteY46" fmla="*/ 470 h 10141"/>
                  <a:gd name="connsiteX47" fmla="*/ 4904 w 10000"/>
                  <a:gd name="connsiteY47" fmla="*/ 470 h 10141"/>
                  <a:gd name="connsiteX48" fmla="*/ 4809 w 10000"/>
                  <a:gd name="connsiteY48" fmla="*/ 483 h 10141"/>
                  <a:gd name="connsiteX49" fmla="*/ 4719 w 10000"/>
                  <a:gd name="connsiteY49" fmla="*/ 495 h 10141"/>
                  <a:gd name="connsiteX50" fmla="*/ 4623 w 10000"/>
                  <a:gd name="connsiteY50" fmla="*/ 508 h 10141"/>
                  <a:gd name="connsiteX51" fmla="*/ 4528 w 10000"/>
                  <a:gd name="connsiteY51" fmla="*/ 521 h 10141"/>
                  <a:gd name="connsiteX52" fmla="*/ 4438 w 10000"/>
                  <a:gd name="connsiteY52" fmla="*/ 533 h 10141"/>
                  <a:gd name="connsiteX53" fmla="*/ 4354 w 10000"/>
                  <a:gd name="connsiteY53" fmla="*/ 546 h 10141"/>
                  <a:gd name="connsiteX54" fmla="*/ 4258 w 10000"/>
                  <a:gd name="connsiteY54" fmla="*/ 558 h 10141"/>
                  <a:gd name="connsiteX55" fmla="*/ 4163 w 10000"/>
                  <a:gd name="connsiteY55" fmla="*/ 571 h 10141"/>
                  <a:gd name="connsiteX56" fmla="*/ 4073 w 10000"/>
                  <a:gd name="connsiteY56" fmla="*/ 584 h 10141"/>
                  <a:gd name="connsiteX57" fmla="*/ 3977 w 10000"/>
                  <a:gd name="connsiteY57" fmla="*/ 596 h 10141"/>
                  <a:gd name="connsiteX58" fmla="*/ 3882 w 10000"/>
                  <a:gd name="connsiteY58" fmla="*/ 609 h 10141"/>
                  <a:gd name="connsiteX59" fmla="*/ 3804 w 10000"/>
                  <a:gd name="connsiteY59" fmla="*/ 622 h 10141"/>
                  <a:gd name="connsiteX60" fmla="*/ 3720 w 10000"/>
                  <a:gd name="connsiteY60" fmla="*/ 634 h 10141"/>
                  <a:gd name="connsiteX61" fmla="*/ 3624 w 10000"/>
                  <a:gd name="connsiteY61" fmla="*/ 647 h 10141"/>
                  <a:gd name="connsiteX62" fmla="*/ 3541 w 10000"/>
                  <a:gd name="connsiteY62" fmla="*/ 660 h 10141"/>
                  <a:gd name="connsiteX63" fmla="*/ 3463 w 10000"/>
                  <a:gd name="connsiteY63" fmla="*/ 672 h 10141"/>
                  <a:gd name="connsiteX64" fmla="*/ 3367 w 10000"/>
                  <a:gd name="connsiteY64" fmla="*/ 685 h 10141"/>
                  <a:gd name="connsiteX65" fmla="*/ 3283 w 10000"/>
                  <a:gd name="connsiteY65" fmla="*/ 685 h 10141"/>
                  <a:gd name="connsiteX66" fmla="*/ 3194 w 10000"/>
                  <a:gd name="connsiteY66" fmla="*/ 698 h 10141"/>
                  <a:gd name="connsiteX67" fmla="*/ 3110 w 10000"/>
                  <a:gd name="connsiteY67" fmla="*/ 723 h 10141"/>
                  <a:gd name="connsiteX68" fmla="*/ 3014 w 10000"/>
                  <a:gd name="connsiteY68" fmla="*/ 736 h 10141"/>
                  <a:gd name="connsiteX69" fmla="*/ 2931 w 10000"/>
                  <a:gd name="connsiteY69" fmla="*/ 736 h 10141"/>
                  <a:gd name="connsiteX70" fmla="*/ 2853 w 10000"/>
                  <a:gd name="connsiteY70" fmla="*/ 748 h 10141"/>
                  <a:gd name="connsiteX71" fmla="*/ 2757 w 10000"/>
                  <a:gd name="connsiteY71" fmla="*/ 761 h 10141"/>
                  <a:gd name="connsiteX72" fmla="*/ 2673 w 10000"/>
                  <a:gd name="connsiteY72" fmla="*/ 774 h 10141"/>
                  <a:gd name="connsiteX73" fmla="*/ 2590 w 10000"/>
                  <a:gd name="connsiteY73" fmla="*/ 786 h 10141"/>
                  <a:gd name="connsiteX74" fmla="*/ 2512 w 10000"/>
                  <a:gd name="connsiteY74" fmla="*/ 799 h 10141"/>
                  <a:gd name="connsiteX75" fmla="*/ 2428 w 10000"/>
                  <a:gd name="connsiteY75" fmla="*/ 805 h 10141"/>
                  <a:gd name="connsiteX76" fmla="*/ 2344 w 10000"/>
                  <a:gd name="connsiteY76" fmla="*/ 818 h 10141"/>
                  <a:gd name="connsiteX77" fmla="*/ 2261 w 10000"/>
                  <a:gd name="connsiteY77" fmla="*/ 830 h 10141"/>
                  <a:gd name="connsiteX78" fmla="*/ 2183 w 10000"/>
                  <a:gd name="connsiteY78" fmla="*/ 843 h 10141"/>
                  <a:gd name="connsiteX79" fmla="*/ 2099 w 10000"/>
                  <a:gd name="connsiteY79" fmla="*/ 843 h 10141"/>
                  <a:gd name="connsiteX80" fmla="*/ 2028 w 10000"/>
                  <a:gd name="connsiteY80" fmla="*/ 868 h 10141"/>
                  <a:gd name="connsiteX81" fmla="*/ 1944 w 10000"/>
                  <a:gd name="connsiteY81" fmla="*/ 881 h 10141"/>
                  <a:gd name="connsiteX82" fmla="*/ 1866 w 10000"/>
                  <a:gd name="connsiteY82" fmla="*/ 894 h 10141"/>
                  <a:gd name="connsiteX83" fmla="*/ 1794 w 10000"/>
                  <a:gd name="connsiteY83" fmla="*/ 894 h 10141"/>
                  <a:gd name="connsiteX84" fmla="*/ 1722 w 10000"/>
                  <a:gd name="connsiteY84" fmla="*/ 919 h 10141"/>
                  <a:gd name="connsiteX85" fmla="*/ 1639 w 10000"/>
                  <a:gd name="connsiteY85" fmla="*/ 919 h 10141"/>
                  <a:gd name="connsiteX86" fmla="*/ 1573 w 10000"/>
                  <a:gd name="connsiteY86" fmla="*/ 932 h 10141"/>
                  <a:gd name="connsiteX87" fmla="*/ 1501 w 10000"/>
                  <a:gd name="connsiteY87" fmla="*/ 944 h 10141"/>
                  <a:gd name="connsiteX88" fmla="*/ 1429 w 10000"/>
                  <a:gd name="connsiteY88" fmla="*/ 957 h 10141"/>
                  <a:gd name="connsiteX89" fmla="*/ 1358 w 10000"/>
                  <a:gd name="connsiteY89" fmla="*/ 957 h 10141"/>
                  <a:gd name="connsiteX90" fmla="*/ 1292 w 10000"/>
                  <a:gd name="connsiteY90" fmla="*/ 982 h 10141"/>
                  <a:gd name="connsiteX91" fmla="*/ 1232 w 10000"/>
                  <a:gd name="connsiteY91" fmla="*/ 995 h 10141"/>
                  <a:gd name="connsiteX92" fmla="*/ 1160 w 10000"/>
                  <a:gd name="connsiteY92" fmla="*/ 1008 h 10141"/>
                  <a:gd name="connsiteX93" fmla="*/ 1089 w 10000"/>
                  <a:gd name="connsiteY93" fmla="*/ 1008 h 10141"/>
                  <a:gd name="connsiteX94" fmla="*/ 1029 w 10000"/>
                  <a:gd name="connsiteY94" fmla="*/ 1020 h 10141"/>
                  <a:gd name="connsiteX95" fmla="*/ 963 w 10000"/>
                  <a:gd name="connsiteY95" fmla="*/ 1020 h 10141"/>
                  <a:gd name="connsiteX96" fmla="*/ 903 w 10000"/>
                  <a:gd name="connsiteY96" fmla="*/ 1033 h 10141"/>
                  <a:gd name="connsiteX97" fmla="*/ 843 w 10000"/>
                  <a:gd name="connsiteY97" fmla="*/ 1033 h 10141"/>
                  <a:gd name="connsiteX98" fmla="*/ 783 w 10000"/>
                  <a:gd name="connsiteY98" fmla="*/ 1045 h 10141"/>
                  <a:gd name="connsiteX99" fmla="*/ 736 w 10000"/>
                  <a:gd name="connsiteY99" fmla="*/ 1058 h 10141"/>
                  <a:gd name="connsiteX100" fmla="*/ 688 w 10000"/>
                  <a:gd name="connsiteY100" fmla="*/ 1071 h 10141"/>
                  <a:gd name="connsiteX101" fmla="*/ 634 w 10000"/>
                  <a:gd name="connsiteY101" fmla="*/ 1071 h 10141"/>
                  <a:gd name="connsiteX102" fmla="*/ 574 w 10000"/>
                  <a:gd name="connsiteY102" fmla="*/ 1083 h 10141"/>
                  <a:gd name="connsiteX103" fmla="*/ 526 w 10000"/>
                  <a:gd name="connsiteY103" fmla="*/ 1083 h 10141"/>
                  <a:gd name="connsiteX104" fmla="*/ 478 w 10000"/>
                  <a:gd name="connsiteY104" fmla="*/ 1096 h 10141"/>
                  <a:gd name="connsiteX105" fmla="*/ 431 w 10000"/>
                  <a:gd name="connsiteY105" fmla="*/ 1096 h 10141"/>
                  <a:gd name="connsiteX106" fmla="*/ 383 w 10000"/>
                  <a:gd name="connsiteY106" fmla="*/ 1109 h 10141"/>
                  <a:gd name="connsiteX107" fmla="*/ 347 w 10000"/>
                  <a:gd name="connsiteY107" fmla="*/ 1109 h 10141"/>
                  <a:gd name="connsiteX108" fmla="*/ 317 w 10000"/>
                  <a:gd name="connsiteY108" fmla="*/ 1121 h 10141"/>
                  <a:gd name="connsiteX109" fmla="*/ 281 w 10000"/>
                  <a:gd name="connsiteY109" fmla="*/ 1121 h 10141"/>
                  <a:gd name="connsiteX110" fmla="*/ 233 w 10000"/>
                  <a:gd name="connsiteY110" fmla="*/ 1134 h 10141"/>
                  <a:gd name="connsiteX111" fmla="*/ 209 w 10000"/>
                  <a:gd name="connsiteY111" fmla="*/ 1134 h 10141"/>
                  <a:gd name="connsiteX112" fmla="*/ 173 w 10000"/>
                  <a:gd name="connsiteY112" fmla="*/ 1134 h 10141"/>
                  <a:gd name="connsiteX113" fmla="*/ 114 w 10000"/>
                  <a:gd name="connsiteY113" fmla="*/ 1140 h 10141"/>
                  <a:gd name="connsiteX114" fmla="*/ 78 w 10000"/>
                  <a:gd name="connsiteY114" fmla="*/ 1153 h 10141"/>
                  <a:gd name="connsiteX115" fmla="*/ 42 w 10000"/>
                  <a:gd name="connsiteY115" fmla="*/ 1153 h 10141"/>
                  <a:gd name="connsiteX116" fmla="*/ 24 w 10000"/>
                  <a:gd name="connsiteY116" fmla="*/ 1166 h 10141"/>
                  <a:gd name="connsiteX117" fmla="*/ 0 w 10000"/>
                  <a:gd name="connsiteY117" fmla="*/ 1166 h 10141"/>
                  <a:gd name="connsiteX118" fmla="*/ 0 w 10000"/>
                  <a:gd name="connsiteY118" fmla="*/ 1166 h 10141"/>
                  <a:gd name="connsiteX119" fmla="*/ 0 w 10000"/>
                  <a:gd name="connsiteY119" fmla="*/ 1178 h 10141"/>
                  <a:gd name="connsiteX120" fmla="*/ 12 w 10000"/>
                  <a:gd name="connsiteY120" fmla="*/ 1204 h 10141"/>
                  <a:gd name="connsiteX121" fmla="*/ 12 w 10000"/>
                  <a:gd name="connsiteY121" fmla="*/ 1229 h 10141"/>
                  <a:gd name="connsiteX122" fmla="*/ 24 w 10000"/>
                  <a:gd name="connsiteY122" fmla="*/ 1254 h 10141"/>
                  <a:gd name="connsiteX123" fmla="*/ 30 w 10000"/>
                  <a:gd name="connsiteY123" fmla="*/ 1292 h 10141"/>
                  <a:gd name="connsiteX124" fmla="*/ 42 w 10000"/>
                  <a:gd name="connsiteY124" fmla="*/ 1330 h 10141"/>
                  <a:gd name="connsiteX125" fmla="*/ 54 w 10000"/>
                  <a:gd name="connsiteY125" fmla="*/ 1355 h 10141"/>
                  <a:gd name="connsiteX126" fmla="*/ 66 w 10000"/>
                  <a:gd name="connsiteY126" fmla="*/ 1406 h 10141"/>
                  <a:gd name="connsiteX127" fmla="*/ 78 w 10000"/>
                  <a:gd name="connsiteY127" fmla="*/ 1457 h 10141"/>
                  <a:gd name="connsiteX128" fmla="*/ 90 w 10000"/>
                  <a:gd name="connsiteY128" fmla="*/ 1501 h 10141"/>
                  <a:gd name="connsiteX129" fmla="*/ 102 w 10000"/>
                  <a:gd name="connsiteY129" fmla="*/ 1564 h 10141"/>
                  <a:gd name="connsiteX130" fmla="*/ 126 w 10000"/>
                  <a:gd name="connsiteY130" fmla="*/ 1627 h 10141"/>
                  <a:gd name="connsiteX131" fmla="*/ 150 w 10000"/>
                  <a:gd name="connsiteY131" fmla="*/ 1691 h 10141"/>
                  <a:gd name="connsiteX132" fmla="*/ 173 w 10000"/>
                  <a:gd name="connsiteY132" fmla="*/ 1767 h 10141"/>
                  <a:gd name="connsiteX133" fmla="*/ 185 w 10000"/>
                  <a:gd name="connsiteY133" fmla="*/ 1823 h 10141"/>
                  <a:gd name="connsiteX134" fmla="*/ 209 w 10000"/>
                  <a:gd name="connsiteY134" fmla="*/ 1899 h 10141"/>
                  <a:gd name="connsiteX135" fmla="*/ 221 w 10000"/>
                  <a:gd name="connsiteY135" fmla="*/ 1975 h 10141"/>
                  <a:gd name="connsiteX136" fmla="*/ 245 w 10000"/>
                  <a:gd name="connsiteY136" fmla="*/ 2064 h 10141"/>
                  <a:gd name="connsiteX137" fmla="*/ 269 w 10000"/>
                  <a:gd name="connsiteY137" fmla="*/ 2133 h 10141"/>
                  <a:gd name="connsiteX138" fmla="*/ 305 w 10000"/>
                  <a:gd name="connsiteY138" fmla="*/ 2235 h 10141"/>
                  <a:gd name="connsiteX139" fmla="*/ 329 w 10000"/>
                  <a:gd name="connsiteY139" fmla="*/ 2311 h 10141"/>
                  <a:gd name="connsiteX140" fmla="*/ 347 w 10000"/>
                  <a:gd name="connsiteY140" fmla="*/ 2412 h 10141"/>
                  <a:gd name="connsiteX141" fmla="*/ 371 w 10000"/>
                  <a:gd name="connsiteY141" fmla="*/ 2507 h 10141"/>
                  <a:gd name="connsiteX142" fmla="*/ 395 w 10000"/>
                  <a:gd name="connsiteY142" fmla="*/ 2608 h 10141"/>
                  <a:gd name="connsiteX143" fmla="*/ 431 w 10000"/>
                  <a:gd name="connsiteY143" fmla="*/ 2696 h 10141"/>
                  <a:gd name="connsiteX144" fmla="*/ 455 w 10000"/>
                  <a:gd name="connsiteY144" fmla="*/ 2791 h 10141"/>
                  <a:gd name="connsiteX145" fmla="*/ 490 w 10000"/>
                  <a:gd name="connsiteY145" fmla="*/ 2892 h 10141"/>
                  <a:gd name="connsiteX146" fmla="*/ 514 w 10000"/>
                  <a:gd name="connsiteY146" fmla="*/ 3006 h 10141"/>
                  <a:gd name="connsiteX147" fmla="*/ 550 w 10000"/>
                  <a:gd name="connsiteY147" fmla="*/ 3107 h 10141"/>
                  <a:gd name="connsiteX148" fmla="*/ 586 w 10000"/>
                  <a:gd name="connsiteY148" fmla="*/ 3228 h 10141"/>
                  <a:gd name="connsiteX149" fmla="*/ 610 w 10000"/>
                  <a:gd name="connsiteY149" fmla="*/ 3329 h 10141"/>
                  <a:gd name="connsiteX150" fmla="*/ 646 w 10000"/>
                  <a:gd name="connsiteY150" fmla="*/ 3443 h 10141"/>
                  <a:gd name="connsiteX151" fmla="*/ 676 w 10000"/>
                  <a:gd name="connsiteY151" fmla="*/ 3538 h 10141"/>
                  <a:gd name="connsiteX152" fmla="*/ 712 w 10000"/>
                  <a:gd name="connsiteY152" fmla="*/ 3664 h 10141"/>
                  <a:gd name="connsiteX153" fmla="*/ 736 w 10000"/>
                  <a:gd name="connsiteY153" fmla="*/ 3778 h 10141"/>
                  <a:gd name="connsiteX154" fmla="*/ 772 w 10000"/>
                  <a:gd name="connsiteY154" fmla="*/ 3885 h 10141"/>
                  <a:gd name="connsiteX155" fmla="*/ 807 w 10000"/>
                  <a:gd name="connsiteY155" fmla="*/ 4012 h 10141"/>
                  <a:gd name="connsiteX156" fmla="*/ 843 w 10000"/>
                  <a:gd name="connsiteY156" fmla="*/ 4119 h 10141"/>
                  <a:gd name="connsiteX157" fmla="*/ 867 w 10000"/>
                  <a:gd name="connsiteY157" fmla="*/ 4233 h 10141"/>
                  <a:gd name="connsiteX158" fmla="*/ 903 w 10000"/>
                  <a:gd name="connsiteY158" fmla="*/ 4360 h 10141"/>
                  <a:gd name="connsiteX159" fmla="*/ 927 w 10000"/>
                  <a:gd name="connsiteY159" fmla="*/ 4467 h 10141"/>
                  <a:gd name="connsiteX160" fmla="*/ 975 w 10000"/>
                  <a:gd name="connsiteY160" fmla="*/ 4581 h 10141"/>
                  <a:gd name="connsiteX161" fmla="*/ 993 w 10000"/>
                  <a:gd name="connsiteY161" fmla="*/ 4708 h 10141"/>
                  <a:gd name="connsiteX162" fmla="*/ 1029 w 10000"/>
                  <a:gd name="connsiteY162" fmla="*/ 4815 h 10141"/>
                  <a:gd name="connsiteX163" fmla="*/ 1065 w 10000"/>
                  <a:gd name="connsiteY163" fmla="*/ 4942 h 10141"/>
                  <a:gd name="connsiteX164" fmla="*/ 1100 w 10000"/>
                  <a:gd name="connsiteY164" fmla="*/ 5068 h 10141"/>
                  <a:gd name="connsiteX165" fmla="*/ 1136 w 10000"/>
                  <a:gd name="connsiteY165" fmla="*/ 5176 h 10141"/>
                  <a:gd name="connsiteX166" fmla="*/ 1160 w 10000"/>
                  <a:gd name="connsiteY166" fmla="*/ 5290 h 10141"/>
                  <a:gd name="connsiteX167" fmla="*/ 1196 w 10000"/>
                  <a:gd name="connsiteY167" fmla="*/ 5403 h 10141"/>
                  <a:gd name="connsiteX168" fmla="*/ 1232 w 10000"/>
                  <a:gd name="connsiteY168" fmla="*/ 5511 h 10141"/>
                  <a:gd name="connsiteX169" fmla="*/ 1256 w 10000"/>
                  <a:gd name="connsiteY169" fmla="*/ 5625 h 10141"/>
                  <a:gd name="connsiteX170" fmla="*/ 1292 w 10000"/>
                  <a:gd name="connsiteY170" fmla="*/ 5739 h 10141"/>
                  <a:gd name="connsiteX171" fmla="*/ 1322 w 10000"/>
                  <a:gd name="connsiteY171" fmla="*/ 5846 h 10141"/>
                  <a:gd name="connsiteX172" fmla="*/ 1358 w 10000"/>
                  <a:gd name="connsiteY172" fmla="*/ 5973 h 10141"/>
                  <a:gd name="connsiteX173" fmla="*/ 1382 w 10000"/>
                  <a:gd name="connsiteY173" fmla="*/ 6074 h 10141"/>
                  <a:gd name="connsiteX174" fmla="*/ 1406 w 10000"/>
                  <a:gd name="connsiteY174" fmla="*/ 6169 h 10141"/>
                  <a:gd name="connsiteX175" fmla="*/ 1441 w 10000"/>
                  <a:gd name="connsiteY175" fmla="*/ 6283 h 10141"/>
                  <a:gd name="connsiteX176" fmla="*/ 1477 w 10000"/>
                  <a:gd name="connsiteY176" fmla="*/ 6397 h 10141"/>
                  <a:gd name="connsiteX177" fmla="*/ 1501 w 10000"/>
                  <a:gd name="connsiteY177" fmla="*/ 6479 h 10141"/>
                  <a:gd name="connsiteX178" fmla="*/ 1525 w 10000"/>
                  <a:gd name="connsiteY178" fmla="*/ 6580 h 10141"/>
                  <a:gd name="connsiteX179" fmla="*/ 1549 w 10000"/>
                  <a:gd name="connsiteY179" fmla="*/ 6681 h 10141"/>
                  <a:gd name="connsiteX180" fmla="*/ 1585 w 10000"/>
                  <a:gd name="connsiteY180" fmla="*/ 6789 h 10141"/>
                  <a:gd name="connsiteX181" fmla="*/ 1609 w 10000"/>
                  <a:gd name="connsiteY181" fmla="*/ 6865 h 10141"/>
                  <a:gd name="connsiteX182" fmla="*/ 1627 w 10000"/>
                  <a:gd name="connsiteY182" fmla="*/ 6966 h 10141"/>
                  <a:gd name="connsiteX183" fmla="*/ 1651 w 10000"/>
                  <a:gd name="connsiteY183" fmla="*/ 7054 h 10141"/>
                  <a:gd name="connsiteX184" fmla="*/ 1675 w 10000"/>
                  <a:gd name="connsiteY184" fmla="*/ 7149 h 10141"/>
                  <a:gd name="connsiteX185" fmla="*/ 1687 w 10000"/>
                  <a:gd name="connsiteY185" fmla="*/ 7238 h 10141"/>
                  <a:gd name="connsiteX186" fmla="*/ 1722 w 10000"/>
                  <a:gd name="connsiteY186" fmla="*/ 7326 h 10141"/>
                  <a:gd name="connsiteX187" fmla="*/ 1746 w 10000"/>
                  <a:gd name="connsiteY187" fmla="*/ 7415 h 10141"/>
                  <a:gd name="connsiteX188" fmla="*/ 1770 w 10000"/>
                  <a:gd name="connsiteY188" fmla="*/ 7497 h 10141"/>
                  <a:gd name="connsiteX189" fmla="*/ 1782 w 10000"/>
                  <a:gd name="connsiteY189" fmla="*/ 7586 h 10141"/>
                  <a:gd name="connsiteX190" fmla="*/ 1806 w 10000"/>
                  <a:gd name="connsiteY190" fmla="*/ 7662 h 10141"/>
                  <a:gd name="connsiteX191" fmla="*/ 1818 w 10000"/>
                  <a:gd name="connsiteY191" fmla="*/ 7750 h 10141"/>
                  <a:gd name="connsiteX192" fmla="*/ 1854 w 10000"/>
                  <a:gd name="connsiteY192" fmla="*/ 7832 h 10141"/>
                  <a:gd name="connsiteX193" fmla="*/ 1866 w 10000"/>
                  <a:gd name="connsiteY193" fmla="*/ 7908 h 10141"/>
                  <a:gd name="connsiteX194" fmla="*/ 1890 w 10000"/>
                  <a:gd name="connsiteY194" fmla="*/ 7997 h 10141"/>
                  <a:gd name="connsiteX195" fmla="*/ 1902 w 10000"/>
                  <a:gd name="connsiteY195" fmla="*/ 8073 h 10141"/>
                  <a:gd name="connsiteX196" fmla="*/ 1926 w 10000"/>
                  <a:gd name="connsiteY196" fmla="*/ 8155 h 10141"/>
                  <a:gd name="connsiteX197" fmla="*/ 1938 w 10000"/>
                  <a:gd name="connsiteY197" fmla="*/ 8218 h 10141"/>
                  <a:gd name="connsiteX198" fmla="*/ 1956 w 10000"/>
                  <a:gd name="connsiteY198" fmla="*/ 8294 h 10141"/>
                  <a:gd name="connsiteX199" fmla="*/ 1968 w 10000"/>
                  <a:gd name="connsiteY199" fmla="*/ 8370 h 10141"/>
                  <a:gd name="connsiteX200" fmla="*/ 1992 w 10000"/>
                  <a:gd name="connsiteY200" fmla="*/ 8440 h 10141"/>
                  <a:gd name="connsiteX201" fmla="*/ 2004 w 10000"/>
                  <a:gd name="connsiteY201" fmla="*/ 8503 h 10141"/>
                  <a:gd name="connsiteX202" fmla="*/ 2016 w 10000"/>
                  <a:gd name="connsiteY202" fmla="*/ 8579 h 10141"/>
                  <a:gd name="connsiteX203" fmla="*/ 2028 w 10000"/>
                  <a:gd name="connsiteY203" fmla="*/ 8655 h 10141"/>
                  <a:gd name="connsiteX204" fmla="*/ 2051 w 10000"/>
                  <a:gd name="connsiteY204" fmla="*/ 8718 h 10141"/>
                  <a:gd name="connsiteX205" fmla="*/ 2051 w 10000"/>
                  <a:gd name="connsiteY205" fmla="*/ 8775 h 10141"/>
                  <a:gd name="connsiteX206" fmla="*/ 2075 w 10000"/>
                  <a:gd name="connsiteY206" fmla="*/ 8838 h 10141"/>
                  <a:gd name="connsiteX207" fmla="*/ 2075 w 10000"/>
                  <a:gd name="connsiteY207" fmla="*/ 8901 h 10141"/>
                  <a:gd name="connsiteX208" fmla="*/ 2099 w 10000"/>
                  <a:gd name="connsiteY208" fmla="*/ 8977 h 10141"/>
                  <a:gd name="connsiteX209" fmla="*/ 2111 w 10000"/>
                  <a:gd name="connsiteY209" fmla="*/ 9028 h 10141"/>
                  <a:gd name="connsiteX210" fmla="*/ 2123 w 10000"/>
                  <a:gd name="connsiteY210" fmla="*/ 9085 h 10141"/>
                  <a:gd name="connsiteX211" fmla="*/ 2135 w 10000"/>
                  <a:gd name="connsiteY211" fmla="*/ 9148 h 10141"/>
                  <a:gd name="connsiteX212" fmla="*/ 2147 w 10000"/>
                  <a:gd name="connsiteY212" fmla="*/ 9211 h 10141"/>
                  <a:gd name="connsiteX213" fmla="*/ 2159 w 10000"/>
                  <a:gd name="connsiteY213" fmla="*/ 9262 h 10141"/>
                  <a:gd name="connsiteX214" fmla="*/ 2159 w 10000"/>
                  <a:gd name="connsiteY214" fmla="*/ 9312 h 10141"/>
                  <a:gd name="connsiteX215" fmla="*/ 2171 w 10000"/>
                  <a:gd name="connsiteY215" fmla="*/ 9363 h 10141"/>
                  <a:gd name="connsiteX216" fmla="*/ 2183 w 10000"/>
                  <a:gd name="connsiteY216" fmla="*/ 9407 h 10141"/>
                  <a:gd name="connsiteX217" fmla="*/ 2183 w 10000"/>
                  <a:gd name="connsiteY217" fmla="*/ 9458 h 10141"/>
                  <a:gd name="connsiteX218" fmla="*/ 2195 w 10000"/>
                  <a:gd name="connsiteY218" fmla="*/ 9508 h 10141"/>
                  <a:gd name="connsiteX219" fmla="*/ 2195 w 10000"/>
                  <a:gd name="connsiteY219" fmla="*/ 9546 h 10141"/>
                  <a:gd name="connsiteX220" fmla="*/ 2207 w 10000"/>
                  <a:gd name="connsiteY220" fmla="*/ 9597 h 10141"/>
                  <a:gd name="connsiteX221" fmla="*/ 2207 w 10000"/>
                  <a:gd name="connsiteY221" fmla="*/ 9635 h 10141"/>
                  <a:gd name="connsiteX222" fmla="*/ 2219 w 10000"/>
                  <a:gd name="connsiteY222" fmla="*/ 9673 h 10141"/>
                  <a:gd name="connsiteX223" fmla="*/ 2219 w 10000"/>
                  <a:gd name="connsiteY223" fmla="*/ 9711 h 10141"/>
                  <a:gd name="connsiteX224" fmla="*/ 2243 w 10000"/>
                  <a:gd name="connsiteY224" fmla="*/ 9755 h 10141"/>
                  <a:gd name="connsiteX225" fmla="*/ 2243 w 10000"/>
                  <a:gd name="connsiteY225" fmla="*/ 9780 h 10141"/>
                  <a:gd name="connsiteX226" fmla="*/ 2255 w 10000"/>
                  <a:gd name="connsiteY226" fmla="*/ 9818 h 10141"/>
                  <a:gd name="connsiteX227" fmla="*/ 2255 w 10000"/>
                  <a:gd name="connsiteY227" fmla="*/ 9856 h 10141"/>
                  <a:gd name="connsiteX228" fmla="*/ 2261 w 10000"/>
                  <a:gd name="connsiteY228" fmla="*/ 9894 h 10141"/>
                  <a:gd name="connsiteX229" fmla="*/ 2261 w 10000"/>
                  <a:gd name="connsiteY229" fmla="*/ 9945 h 10141"/>
                  <a:gd name="connsiteX230" fmla="*/ 2273 w 10000"/>
                  <a:gd name="connsiteY230" fmla="*/ 9996 h 10141"/>
                  <a:gd name="connsiteX231" fmla="*/ 2273 w 10000"/>
                  <a:gd name="connsiteY231" fmla="*/ 10033 h 10141"/>
                  <a:gd name="connsiteX232" fmla="*/ 2285 w 10000"/>
                  <a:gd name="connsiteY232" fmla="*/ 10071 h 10141"/>
                  <a:gd name="connsiteX233" fmla="*/ 2285 w 10000"/>
                  <a:gd name="connsiteY233" fmla="*/ 10116 h 10141"/>
                  <a:gd name="connsiteX234" fmla="*/ 2297 w 10000"/>
                  <a:gd name="connsiteY234" fmla="*/ 10141 h 10141"/>
                  <a:gd name="connsiteX235" fmla="*/ 2297 w 10000"/>
                  <a:gd name="connsiteY235" fmla="*/ 10128 h 10141"/>
                  <a:gd name="connsiteX236" fmla="*/ 2309 w 10000"/>
                  <a:gd name="connsiteY236" fmla="*/ 10116 h 10141"/>
                  <a:gd name="connsiteX237" fmla="*/ 2333 w 10000"/>
                  <a:gd name="connsiteY237" fmla="*/ 10103 h 10141"/>
                  <a:gd name="connsiteX238" fmla="*/ 2380 w 10000"/>
                  <a:gd name="connsiteY238" fmla="*/ 10103 h 10141"/>
                  <a:gd name="connsiteX239" fmla="*/ 2416 w 10000"/>
                  <a:gd name="connsiteY239" fmla="*/ 10078 h 10141"/>
                  <a:gd name="connsiteX240" fmla="*/ 2476 w 10000"/>
                  <a:gd name="connsiteY240" fmla="*/ 10071 h 10141"/>
                  <a:gd name="connsiteX241" fmla="*/ 2500 w 10000"/>
                  <a:gd name="connsiteY241" fmla="*/ 10059 h 10141"/>
                  <a:gd name="connsiteX242" fmla="*/ 2548 w 10000"/>
                  <a:gd name="connsiteY242" fmla="*/ 10059 h 10141"/>
                  <a:gd name="connsiteX243" fmla="*/ 2578 w 10000"/>
                  <a:gd name="connsiteY243" fmla="*/ 10046 h 10141"/>
                  <a:gd name="connsiteX244" fmla="*/ 2626 w 10000"/>
                  <a:gd name="connsiteY244" fmla="*/ 10033 h 10141"/>
                  <a:gd name="connsiteX245" fmla="*/ 2661 w 10000"/>
                  <a:gd name="connsiteY245" fmla="*/ 10021 h 10141"/>
                  <a:gd name="connsiteX246" fmla="*/ 2697 w 10000"/>
                  <a:gd name="connsiteY246" fmla="*/ 9996 h 10141"/>
                  <a:gd name="connsiteX247" fmla="*/ 2745 w 10000"/>
                  <a:gd name="connsiteY247" fmla="*/ 9983 h 10141"/>
                  <a:gd name="connsiteX248" fmla="*/ 2793 w 10000"/>
                  <a:gd name="connsiteY248" fmla="*/ 9970 h 10141"/>
                  <a:gd name="connsiteX249" fmla="*/ 2841 w 10000"/>
                  <a:gd name="connsiteY249" fmla="*/ 9958 h 10141"/>
                  <a:gd name="connsiteX250" fmla="*/ 2889 w 10000"/>
                  <a:gd name="connsiteY250" fmla="*/ 9945 h 10141"/>
                  <a:gd name="connsiteX251" fmla="*/ 2943 w 10000"/>
                  <a:gd name="connsiteY251" fmla="*/ 9932 h 10141"/>
                  <a:gd name="connsiteX252" fmla="*/ 2990 w 10000"/>
                  <a:gd name="connsiteY252" fmla="*/ 9920 h 10141"/>
                  <a:gd name="connsiteX253" fmla="*/ 3050 w 10000"/>
                  <a:gd name="connsiteY253" fmla="*/ 9894 h 10141"/>
                  <a:gd name="connsiteX254" fmla="*/ 3110 w 10000"/>
                  <a:gd name="connsiteY254" fmla="*/ 9882 h 10141"/>
                  <a:gd name="connsiteX255" fmla="*/ 3170 w 10000"/>
                  <a:gd name="connsiteY255" fmla="*/ 9869 h 10141"/>
                  <a:gd name="connsiteX256" fmla="*/ 3224 w 10000"/>
                  <a:gd name="connsiteY256" fmla="*/ 9844 h 10141"/>
                  <a:gd name="connsiteX257" fmla="*/ 3283 w 10000"/>
                  <a:gd name="connsiteY257" fmla="*/ 9831 h 10141"/>
                  <a:gd name="connsiteX258" fmla="*/ 3355 w 10000"/>
                  <a:gd name="connsiteY258" fmla="*/ 9818 h 10141"/>
                  <a:gd name="connsiteX259" fmla="*/ 3415 w 10000"/>
                  <a:gd name="connsiteY259" fmla="*/ 9793 h 10141"/>
                  <a:gd name="connsiteX260" fmla="*/ 3487 w 10000"/>
                  <a:gd name="connsiteY260" fmla="*/ 9780 h 10141"/>
                  <a:gd name="connsiteX261" fmla="*/ 3553 w 10000"/>
                  <a:gd name="connsiteY261" fmla="*/ 9768 h 10141"/>
                  <a:gd name="connsiteX262" fmla="*/ 3612 w 10000"/>
                  <a:gd name="connsiteY262" fmla="*/ 9743 h 10141"/>
                  <a:gd name="connsiteX263" fmla="*/ 3696 w 10000"/>
                  <a:gd name="connsiteY263" fmla="*/ 9724 h 10141"/>
                  <a:gd name="connsiteX264" fmla="*/ 3768 w 10000"/>
                  <a:gd name="connsiteY264" fmla="*/ 9711 h 10141"/>
                  <a:gd name="connsiteX265" fmla="*/ 3840 w 10000"/>
                  <a:gd name="connsiteY265" fmla="*/ 9686 h 10141"/>
                  <a:gd name="connsiteX266" fmla="*/ 3906 w 10000"/>
                  <a:gd name="connsiteY266" fmla="*/ 9673 h 10141"/>
                  <a:gd name="connsiteX267" fmla="*/ 3977 w 10000"/>
                  <a:gd name="connsiteY267" fmla="*/ 9648 h 10141"/>
                  <a:gd name="connsiteX268" fmla="*/ 4061 w 10000"/>
                  <a:gd name="connsiteY268" fmla="*/ 9635 h 10141"/>
                  <a:gd name="connsiteX269" fmla="*/ 4133 w 10000"/>
                  <a:gd name="connsiteY269" fmla="*/ 9610 h 10141"/>
                  <a:gd name="connsiteX270" fmla="*/ 4211 w 10000"/>
                  <a:gd name="connsiteY270" fmla="*/ 9584 h 10141"/>
                  <a:gd name="connsiteX271" fmla="*/ 4282 w 10000"/>
                  <a:gd name="connsiteY271" fmla="*/ 9572 h 10141"/>
                  <a:gd name="connsiteX272" fmla="*/ 4366 w 10000"/>
                  <a:gd name="connsiteY272" fmla="*/ 9546 h 10141"/>
                  <a:gd name="connsiteX273" fmla="*/ 4438 w 10000"/>
                  <a:gd name="connsiteY273" fmla="*/ 9534 h 10141"/>
                  <a:gd name="connsiteX274" fmla="*/ 4516 w 10000"/>
                  <a:gd name="connsiteY274" fmla="*/ 9508 h 10141"/>
                  <a:gd name="connsiteX275" fmla="*/ 4599 w 10000"/>
                  <a:gd name="connsiteY275" fmla="*/ 9496 h 10141"/>
                  <a:gd name="connsiteX276" fmla="*/ 4683 w 10000"/>
                  <a:gd name="connsiteY276" fmla="*/ 9483 h 10141"/>
                  <a:gd name="connsiteX277" fmla="*/ 4767 w 10000"/>
                  <a:gd name="connsiteY277" fmla="*/ 9458 h 10141"/>
                  <a:gd name="connsiteX278" fmla="*/ 4844 w 10000"/>
                  <a:gd name="connsiteY278" fmla="*/ 9433 h 10141"/>
                  <a:gd name="connsiteX279" fmla="*/ 4928 w 10000"/>
                  <a:gd name="connsiteY279" fmla="*/ 9420 h 10141"/>
                  <a:gd name="connsiteX280" fmla="*/ 5012 w 10000"/>
                  <a:gd name="connsiteY280" fmla="*/ 9401 h 10141"/>
                  <a:gd name="connsiteX281" fmla="*/ 5096 w 10000"/>
                  <a:gd name="connsiteY281" fmla="*/ 9388 h 10141"/>
                  <a:gd name="connsiteX282" fmla="*/ 5173 w 10000"/>
                  <a:gd name="connsiteY282" fmla="*/ 9376 h 10141"/>
                  <a:gd name="connsiteX283" fmla="*/ 5269 w 10000"/>
                  <a:gd name="connsiteY283" fmla="*/ 9350 h 10141"/>
                  <a:gd name="connsiteX284" fmla="*/ 5353 w 10000"/>
                  <a:gd name="connsiteY284" fmla="*/ 9338 h 10141"/>
                  <a:gd name="connsiteX285" fmla="*/ 5431 w 10000"/>
                  <a:gd name="connsiteY285" fmla="*/ 9312 h 10141"/>
                  <a:gd name="connsiteX286" fmla="*/ 5514 w 10000"/>
                  <a:gd name="connsiteY286" fmla="*/ 9300 h 10141"/>
                  <a:gd name="connsiteX287" fmla="*/ 5598 w 10000"/>
                  <a:gd name="connsiteY287" fmla="*/ 9274 h 10141"/>
                  <a:gd name="connsiteX288" fmla="*/ 5694 w 10000"/>
                  <a:gd name="connsiteY288" fmla="*/ 9262 h 10141"/>
                  <a:gd name="connsiteX289" fmla="*/ 5772 w 10000"/>
                  <a:gd name="connsiteY289" fmla="*/ 9249 h 10141"/>
                  <a:gd name="connsiteX290" fmla="*/ 5855 w 10000"/>
                  <a:gd name="connsiteY290" fmla="*/ 9237 h 10141"/>
                  <a:gd name="connsiteX291" fmla="*/ 5939 w 10000"/>
                  <a:gd name="connsiteY291" fmla="*/ 9224 h 10141"/>
                  <a:gd name="connsiteX292" fmla="*/ 6035 w 10000"/>
                  <a:gd name="connsiteY292" fmla="*/ 9211 h 10141"/>
                  <a:gd name="connsiteX293" fmla="*/ 6112 w 10000"/>
                  <a:gd name="connsiteY293" fmla="*/ 9199 h 10141"/>
                  <a:gd name="connsiteX294" fmla="*/ 6196 w 10000"/>
                  <a:gd name="connsiteY294" fmla="*/ 9173 h 10141"/>
                  <a:gd name="connsiteX295" fmla="*/ 6280 w 10000"/>
                  <a:gd name="connsiteY295" fmla="*/ 9161 h 10141"/>
                  <a:gd name="connsiteX296" fmla="*/ 6364 w 10000"/>
                  <a:gd name="connsiteY296" fmla="*/ 9148 h 10141"/>
                  <a:gd name="connsiteX297" fmla="*/ 6441 w 10000"/>
                  <a:gd name="connsiteY297" fmla="*/ 9123 h 10141"/>
                  <a:gd name="connsiteX298" fmla="*/ 6537 w 10000"/>
                  <a:gd name="connsiteY298" fmla="*/ 9110 h 10141"/>
                  <a:gd name="connsiteX299" fmla="*/ 6621 w 10000"/>
                  <a:gd name="connsiteY299" fmla="*/ 9097 h 10141"/>
                  <a:gd name="connsiteX300" fmla="*/ 6711 w 10000"/>
                  <a:gd name="connsiteY300" fmla="*/ 9085 h 10141"/>
                  <a:gd name="connsiteX301" fmla="*/ 6782 w 10000"/>
                  <a:gd name="connsiteY301" fmla="*/ 9066 h 10141"/>
                  <a:gd name="connsiteX302" fmla="*/ 6878 w 10000"/>
                  <a:gd name="connsiteY302" fmla="*/ 9053 h 10141"/>
                  <a:gd name="connsiteX303" fmla="*/ 6962 w 10000"/>
                  <a:gd name="connsiteY303" fmla="*/ 9028 h 10141"/>
                  <a:gd name="connsiteX304" fmla="*/ 7051 w 10000"/>
                  <a:gd name="connsiteY304" fmla="*/ 9015 h 10141"/>
                  <a:gd name="connsiteX305" fmla="*/ 7135 w 10000"/>
                  <a:gd name="connsiteY305" fmla="*/ 8990 h 10141"/>
                  <a:gd name="connsiteX306" fmla="*/ 7219 w 10000"/>
                  <a:gd name="connsiteY306" fmla="*/ 8977 h 10141"/>
                  <a:gd name="connsiteX307" fmla="*/ 7303 w 10000"/>
                  <a:gd name="connsiteY307" fmla="*/ 8952 h 10141"/>
                  <a:gd name="connsiteX308" fmla="*/ 7392 w 10000"/>
                  <a:gd name="connsiteY308" fmla="*/ 8939 h 10141"/>
                  <a:gd name="connsiteX309" fmla="*/ 7476 w 10000"/>
                  <a:gd name="connsiteY309" fmla="*/ 8914 h 10141"/>
                  <a:gd name="connsiteX310" fmla="*/ 7560 w 10000"/>
                  <a:gd name="connsiteY310" fmla="*/ 8889 h 10141"/>
                  <a:gd name="connsiteX311" fmla="*/ 7644 w 10000"/>
                  <a:gd name="connsiteY311" fmla="*/ 8876 h 10141"/>
                  <a:gd name="connsiteX312" fmla="*/ 7733 w 10000"/>
                  <a:gd name="connsiteY312" fmla="*/ 8851 h 10141"/>
                  <a:gd name="connsiteX313" fmla="*/ 7805 w 10000"/>
                  <a:gd name="connsiteY313" fmla="*/ 8838 h 10141"/>
                  <a:gd name="connsiteX314" fmla="*/ 7901 w 10000"/>
                  <a:gd name="connsiteY314" fmla="*/ 8813 h 10141"/>
                  <a:gd name="connsiteX315" fmla="*/ 7972 w 10000"/>
                  <a:gd name="connsiteY315" fmla="*/ 8800 h 10141"/>
                  <a:gd name="connsiteX316" fmla="*/ 8062 w 10000"/>
                  <a:gd name="connsiteY316" fmla="*/ 8775 h 10141"/>
                  <a:gd name="connsiteX317" fmla="*/ 8134 w 10000"/>
                  <a:gd name="connsiteY317" fmla="*/ 8749 h 10141"/>
                  <a:gd name="connsiteX318" fmla="*/ 8218 w 10000"/>
                  <a:gd name="connsiteY318" fmla="*/ 8743 h 10141"/>
                  <a:gd name="connsiteX319" fmla="*/ 8295 w 10000"/>
                  <a:gd name="connsiteY319" fmla="*/ 8718 h 10141"/>
                  <a:gd name="connsiteX320" fmla="*/ 8367 w 10000"/>
                  <a:gd name="connsiteY320" fmla="*/ 8705 h 10141"/>
                  <a:gd name="connsiteX321" fmla="*/ 8451 w 10000"/>
                  <a:gd name="connsiteY321" fmla="*/ 8680 h 10141"/>
                  <a:gd name="connsiteX322" fmla="*/ 8523 w 10000"/>
                  <a:gd name="connsiteY322" fmla="*/ 8667 h 10141"/>
                  <a:gd name="connsiteX323" fmla="*/ 8594 w 10000"/>
                  <a:gd name="connsiteY323" fmla="*/ 8642 h 10141"/>
                  <a:gd name="connsiteX324" fmla="*/ 8672 w 10000"/>
                  <a:gd name="connsiteY324" fmla="*/ 8617 h 10141"/>
                  <a:gd name="connsiteX325" fmla="*/ 8744 w 10000"/>
                  <a:gd name="connsiteY325" fmla="*/ 8604 h 10141"/>
                  <a:gd name="connsiteX326" fmla="*/ 8816 w 10000"/>
                  <a:gd name="connsiteY326" fmla="*/ 8579 h 10141"/>
                  <a:gd name="connsiteX327" fmla="*/ 8876 w 10000"/>
                  <a:gd name="connsiteY327" fmla="*/ 8566 h 10141"/>
                  <a:gd name="connsiteX328" fmla="*/ 8941 w 10000"/>
                  <a:gd name="connsiteY328" fmla="*/ 8541 h 10141"/>
                  <a:gd name="connsiteX329" fmla="*/ 9001 w 10000"/>
                  <a:gd name="connsiteY329" fmla="*/ 8515 h 10141"/>
                  <a:gd name="connsiteX330" fmla="*/ 9073 w 10000"/>
                  <a:gd name="connsiteY330" fmla="*/ 8503 h 10141"/>
                  <a:gd name="connsiteX331" fmla="*/ 9133 w 10000"/>
                  <a:gd name="connsiteY331" fmla="*/ 8477 h 10141"/>
                  <a:gd name="connsiteX332" fmla="*/ 9205 w 10000"/>
                  <a:gd name="connsiteY332" fmla="*/ 8465 h 10141"/>
                  <a:gd name="connsiteX333" fmla="*/ 9258 w 10000"/>
                  <a:gd name="connsiteY333" fmla="*/ 8452 h 10141"/>
                  <a:gd name="connsiteX334" fmla="*/ 9318 w 10000"/>
                  <a:gd name="connsiteY334" fmla="*/ 8427 h 10141"/>
                  <a:gd name="connsiteX335" fmla="*/ 9366 w 10000"/>
                  <a:gd name="connsiteY335" fmla="*/ 8414 h 10141"/>
                  <a:gd name="connsiteX336" fmla="*/ 9426 w 10000"/>
                  <a:gd name="connsiteY336" fmla="*/ 8408 h 10141"/>
                  <a:gd name="connsiteX337" fmla="*/ 9474 w 10000"/>
                  <a:gd name="connsiteY337" fmla="*/ 8383 h 10141"/>
                  <a:gd name="connsiteX338" fmla="*/ 9522 w 10000"/>
                  <a:gd name="connsiteY338" fmla="*/ 8370 h 10141"/>
                  <a:gd name="connsiteX339" fmla="*/ 9575 w 10000"/>
                  <a:gd name="connsiteY339" fmla="*/ 8357 h 10141"/>
                  <a:gd name="connsiteX340" fmla="*/ 9623 w 10000"/>
                  <a:gd name="connsiteY340" fmla="*/ 8345 h 10141"/>
                  <a:gd name="connsiteX341" fmla="*/ 9659 w 10000"/>
                  <a:gd name="connsiteY341" fmla="*/ 8332 h 10141"/>
                  <a:gd name="connsiteX342" fmla="*/ 9707 w 10000"/>
                  <a:gd name="connsiteY342" fmla="*/ 8319 h 10141"/>
                  <a:gd name="connsiteX343" fmla="*/ 9743 w 10000"/>
                  <a:gd name="connsiteY343" fmla="*/ 8307 h 10141"/>
                  <a:gd name="connsiteX344" fmla="*/ 9779 w 10000"/>
                  <a:gd name="connsiteY344" fmla="*/ 8294 h 10141"/>
                  <a:gd name="connsiteX345" fmla="*/ 9839 w 10000"/>
                  <a:gd name="connsiteY345" fmla="*/ 8281 h 10141"/>
                  <a:gd name="connsiteX346" fmla="*/ 9892 w 10000"/>
                  <a:gd name="connsiteY346" fmla="*/ 8269 h 10141"/>
                  <a:gd name="connsiteX347" fmla="*/ 9928 w 10000"/>
                  <a:gd name="connsiteY347" fmla="*/ 8243 h 10141"/>
                  <a:gd name="connsiteX348" fmla="*/ 9964 w 10000"/>
                  <a:gd name="connsiteY348" fmla="*/ 8231 h 10141"/>
                  <a:gd name="connsiteX349" fmla="*/ 9988 w 10000"/>
                  <a:gd name="connsiteY349" fmla="*/ 8231 h 10141"/>
                  <a:gd name="connsiteX350" fmla="*/ 10000 w 10000"/>
                  <a:gd name="connsiteY350" fmla="*/ 8231 h 10141"/>
                  <a:gd name="connsiteX351" fmla="*/ 9988 w 10000"/>
                  <a:gd name="connsiteY351" fmla="*/ 8218 h 10141"/>
                  <a:gd name="connsiteX352" fmla="*/ 9988 w 10000"/>
                  <a:gd name="connsiteY352" fmla="*/ 8206 h 10141"/>
                  <a:gd name="connsiteX353" fmla="*/ 9976 w 10000"/>
                  <a:gd name="connsiteY353" fmla="*/ 8180 h 10141"/>
                  <a:gd name="connsiteX354" fmla="*/ 9964 w 10000"/>
                  <a:gd name="connsiteY354" fmla="*/ 8155 h 10141"/>
                  <a:gd name="connsiteX355" fmla="*/ 9952 w 10000"/>
                  <a:gd name="connsiteY355" fmla="*/ 8104 h 10141"/>
                  <a:gd name="connsiteX356" fmla="*/ 9928 w 10000"/>
                  <a:gd name="connsiteY356" fmla="*/ 8060 h 10141"/>
                  <a:gd name="connsiteX357" fmla="*/ 9904 w 10000"/>
                  <a:gd name="connsiteY357" fmla="*/ 7997 h 10141"/>
                  <a:gd name="connsiteX358" fmla="*/ 9892 w 10000"/>
                  <a:gd name="connsiteY358" fmla="*/ 7921 h 10141"/>
                  <a:gd name="connsiteX359" fmla="*/ 9874 w 10000"/>
                  <a:gd name="connsiteY359" fmla="*/ 7883 h 10141"/>
                  <a:gd name="connsiteX360" fmla="*/ 9862 w 10000"/>
                  <a:gd name="connsiteY360" fmla="*/ 7832 h 10141"/>
                  <a:gd name="connsiteX361" fmla="*/ 9850 w 10000"/>
                  <a:gd name="connsiteY361" fmla="*/ 7794 h 10141"/>
                  <a:gd name="connsiteX362" fmla="*/ 9839 w 10000"/>
                  <a:gd name="connsiteY362" fmla="*/ 7756 h 10141"/>
                  <a:gd name="connsiteX363" fmla="*/ 9827 w 10000"/>
                  <a:gd name="connsiteY363" fmla="*/ 7700 h 10141"/>
                  <a:gd name="connsiteX364" fmla="*/ 9803 w 10000"/>
                  <a:gd name="connsiteY364" fmla="*/ 7662 h 10141"/>
                  <a:gd name="connsiteX365" fmla="*/ 9791 w 10000"/>
                  <a:gd name="connsiteY365" fmla="*/ 7611 h 10141"/>
                  <a:gd name="connsiteX366" fmla="*/ 9779 w 10000"/>
                  <a:gd name="connsiteY366" fmla="*/ 7560 h 10141"/>
                  <a:gd name="connsiteX367" fmla="*/ 9767 w 10000"/>
                  <a:gd name="connsiteY367" fmla="*/ 7510 h 10141"/>
                  <a:gd name="connsiteX368" fmla="*/ 9743 w 10000"/>
                  <a:gd name="connsiteY368" fmla="*/ 7459 h 10141"/>
                  <a:gd name="connsiteX369" fmla="*/ 9731 w 10000"/>
                  <a:gd name="connsiteY369" fmla="*/ 7402 h 10141"/>
                  <a:gd name="connsiteX370" fmla="*/ 9719 w 10000"/>
                  <a:gd name="connsiteY370" fmla="*/ 7352 h 10141"/>
                  <a:gd name="connsiteX371" fmla="*/ 9695 w 10000"/>
                  <a:gd name="connsiteY371" fmla="*/ 7288 h 10141"/>
                  <a:gd name="connsiteX372" fmla="*/ 9683 w 10000"/>
                  <a:gd name="connsiteY372" fmla="*/ 7225 h 10141"/>
                  <a:gd name="connsiteX373" fmla="*/ 9659 w 10000"/>
                  <a:gd name="connsiteY373" fmla="*/ 7175 h 10141"/>
                  <a:gd name="connsiteX374" fmla="*/ 9647 w 10000"/>
                  <a:gd name="connsiteY374" fmla="*/ 7111 h 10141"/>
                  <a:gd name="connsiteX375" fmla="*/ 9635 w 10000"/>
                  <a:gd name="connsiteY375" fmla="*/ 7042 h 10141"/>
                  <a:gd name="connsiteX376" fmla="*/ 9611 w 10000"/>
                  <a:gd name="connsiteY376" fmla="*/ 6978 h 10141"/>
                  <a:gd name="connsiteX377" fmla="*/ 9599 w 10000"/>
                  <a:gd name="connsiteY377" fmla="*/ 6915 h 10141"/>
                  <a:gd name="connsiteX378" fmla="*/ 9575 w 10000"/>
                  <a:gd name="connsiteY378" fmla="*/ 6839 h 10141"/>
                  <a:gd name="connsiteX379" fmla="*/ 9563 w 10000"/>
                  <a:gd name="connsiteY379" fmla="*/ 6776 h 10141"/>
                  <a:gd name="connsiteX380" fmla="*/ 9545 w 10000"/>
                  <a:gd name="connsiteY380" fmla="*/ 6706 h 10141"/>
                  <a:gd name="connsiteX381" fmla="*/ 9522 w 10000"/>
                  <a:gd name="connsiteY381" fmla="*/ 6631 h 10141"/>
                  <a:gd name="connsiteX382" fmla="*/ 9510 w 10000"/>
                  <a:gd name="connsiteY382" fmla="*/ 6567 h 10141"/>
                  <a:gd name="connsiteX383" fmla="*/ 9486 w 10000"/>
                  <a:gd name="connsiteY383" fmla="*/ 6491 h 10141"/>
                  <a:gd name="connsiteX384" fmla="*/ 9474 w 10000"/>
                  <a:gd name="connsiteY384" fmla="*/ 6422 h 10141"/>
                  <a:gd name="connsiteX385" fmla="*/ 9450 w 10000"/>
                  <a:gd name="connsiteY385" fmla="*/ 6346 h 10141"/>
                  <a:gd name="connsiteX386" fmla="*/ 9438 w 10000"/>
                  <a:gd name="connsiteY386" fmla="*/ 6283 h 10141"/>
                  <a:gd name="connsiteX387" fmla="*/ 9414 w 10000"/>
                  <a:gd name="connsiteY387" fmla="*/ 6194 h 10141"/>
                  <a:gd name="connsiteX388" fmla="*/ 9402 w 10000"/>
                  <a:gd name="connsiteY388" fmla="*/ 6131 h 10141"/>
                  <a:gd name="connsiteX389" fmla="*/ 9378 w 10000"/>
                  <a:gd name="connsiteY389" fmla="*/ 6061 h 10141"/>
                  <a:gd name="connsiteX390" fmla="*/ 9366 w 10000"/>
                  <a:gd name="connsiteY390" fmla="*/ 5985 h 10141"/>
                  <a:gd name="connsiteX391" fmla="*/ 9354 w 10000"/>
                  <a:gd name="connsiteY391" fmla="*/ 5897 h 10141"/>
                  <a:gd name="connsiteX392" fmla="*/ 9330 w 10000"/>
                  <a:gd name="connsiteY392" fmla="*/ 5821 h 10141"/>
                  <a:gd name="connsiteX393" fmla="*/ 9318 w 10000"/>
                  <a:gd name="connsiteY393" fmla="*/ 5751 h 10141"/>
                  <a:gd name="connsiteX394" fmla="*/ 9294 w 10000"/>
                  <a:gd name="connsiteY394" fmla="*/ 5663 h 10141"/>
                  <a:gd name="connsiteX395" fmla="*/ 9270 w 10000"/>
                  <a:gd name="connsiteY395" fmla="*/ 5587 h 10141"/>
                  <a:gd name="connsiteX396" fmla="*/ 9258 w 10000"/>
                  <a:gd name="connsiteY396" fmla="*/ 5511 h 10141"/>
                  <a:gd name="connsiteX397" fmla="*/ 9246 w 10000"/>
                  <a:gd name="connsiteY397" fmla="*/ 5429 h 10141"/>
                  <a:gd name="connsiteX398" fmla="*/ 9240 w 10000"/>
                  <a:gd name="connsiteY398" fmla="*/ 5353 h 10141"/>
                  <a:gd name="connsiteX399" fmla="*/ 9228 w 10000"/>
                  <a:gd name="connsiteY399" fmla="*/ 5264 h 10141"/>
                  <a:gd name="connsiteX400" fmla="*/ 9217 w 10000"/>
                  <a:gd name="connsiteY400" fmla="*/ 5188 h 10141"/>
                  <a:gd name="connsiteX401" fmla="*/ 9205 w 10000"/>
                  <a:gd name="connsiteY401" fmla="*/ 5113 h 10141"/>
                  <a:gd name="connsiteX402" fmla="*/ 9193 w 10000"/>
                  <a:gd name="connsiteY402" fmla="*/ 5043 h 10141"/>
                  <a:gd name="connsiteX403" fmla="*/ 9169 w 10000"/>
                  <a:gd name="connsiteY403" fmla="*/ 4954 h 10141"/>
                  <a:gd name="connsiteX404" fmla="*/ 9169 w 10000"/>
                  <a:gd name="connsiteY404" fmla="*/ 4879 h 10141"/>
                  <a:gd name="connsiteX405" fmla="*/ 9157 w 10000"/>
                  <a:gd name="connsiteY405" fmla="*/ 4803 h 10141"/>
                  <a:gd name="connsiteX406" fmla="*/ 9145 w 10000"/>
                  <a:gd name="connsiteY406" fmla="*/ 4720 h 10141"/>
                  <a:gd name="connsiteX407" fmla="*/ 9121 w 10000"/>
                  <a:gd name="connsiteY407" fmla="*/ 4644 h 10141"/>
                  <a:gd name="connsiteX408" fmla="*/ 9121 w 10000"/>
                  <a:gd name="connsiteY408" fmla="*/ 4556 h 10141"/>
                  <a:gd name="connsiteX409" fmla="*/ 9097 w 10000"/>
                  <a:gd name="connsiteY409" fmla="*/ 4480 h 10141"/>
                  <a:gd name="connsiteX410" fmla="*/ 9097 w 10000"/>
                  <a:gd name="connsiteY410" fmla="*/ 4410 h 10141"/>
                  <a:gd name="connsiteX411" fmla="*/ 9085 w 10000"/>
                  <a:gd name="connsiteY411" fmla="*/ 4322 h 10141"/>
                  <a:gd name="connsiteX412" fmla="*/ 9073 w 10000"/>
                  <a:gd name="connsiteY412" fmla="*/ 4246 h 10141"/>
                  <a:gd name="connsiteX413" fmla="*/ 9061 w 10000"/>
                  <a:gd name="connsiteY413" fmla="*/ 4170 h 10141"/>
                  <a:gd name="connsiteX414" fmla="*/ 9061 w 10000"/>
                  <a:gd name="connsiteY414" fmla="*/ 4113 h 10141"/>
                  <a:gd name="connsiteX415" fmla="*/ 9037 w 10000"/>
                  <a:gd name="connsiteY415" fmla="*/ 4025 h 10141"/>
                  <a:gd name="connsiteX416" fmla="*/ 9037 w 10000"/>
                  <a:gd name="connsiteY416" fmla="*/ 3949 h 10141"/>
                  <a:gd name="connsiteX417" fmla="*/ 9013 w 10000"/>
                  <a:gd name="connsiteY417" fmla="*/ 3873 h 10141"/>
                  <a:gd name="connsiteX418" fmla="*/ 9013 w 10000"/>
                  <a:gd name="connsiteY418" fmla="*/ 3797 h 10141"/>
                  <a:gd name="connsiteX419" fmla="*/ 9001 w 10000"/>
                  <a:gd name="connsiteY419" fmla="*/ 3727 h 10141"/>
                  <a:gd name="connsiteX420" fmla="*/ 8989 w 10000"/>
                  <a:gd name="connsiteY420" fmla="*/ 3664 h 10141"/>
                  <a:gd name="connsiteX421" fmla="*/ 8977 w 10000"/>
                  <a:gd name="connsiteY421" fmla="*/ 3588 h 10141"/>
                  <a:gd name="connsiteX422" fmla="*/ 8977 w 10000"/>
                  <a:gd name="connsiteY422" fmla="*/ 3525 h 10141"/>
                  <a:gd name="connsiteX423" fmla="*/ 8953 w 10000"/>
                  <a:gd name="connsiteY423" fmla="*/ 3449 h 10141"/>
                  <a:gd name="connsiteX424" fmla="*/ 8953 w 10000"/>
                  <a:gd name="connsiteY424" fmla="*/ 3379 h 10141"/>
                  <a:gd name="connsiteX425" fmla="*/ 8941 w 10000"/>
                  <a:gd name="connsiteY425" fmla="*/ 3316 h 10141"/>
                  <a:gd name="connsiteX426" fmla="*/ 8929 w 10000"/>
                  <a:gd name="connsiteY426" fmla="*/ 3240 h 10141"/>
                  <a:gd name="connsiteX427" fmla="*/ 8923 w 10000"/>
                  <a:gd name="connsiteY427" fmla="*/ 3177 h 10141"/>
                  <a:gd name="connsiteX428" fmla="*/ 8923 w 10000"/>
                  <a:gd name="connsiteY428" fmla="*/ 3120 h 10141"/>
                  <a:gd name="connsiteX429" fmla="*/ 8911 w 10000"/>
                  <a:gd name="connsiteY429" fmla="*/ 3057 h 10141"/>
                  <a:gd name="connsiteX430" fmla="*/ 8900 w 10000"/>
                  <a:gd name="connsiteY430" fmla="*/ 2994 h 10141"/>
                  <a:gd name="connsiteX431" fmla="*/ 8888 w 10000"/>
                  <a:gd name="connsiteY431" fmla="*/ 2930 h 10141"/>
                  <a:gd name="connsiteX432" fmla="*/ 8876 w 10000"/>
                  <a:gd name="connsiteY432" fmla="*/ 2867 h 10141"/>
                  <a:gd name="connsiteX433" fmla="*/ 8864 w 10000"/>
                  <a:gd name="connsiteY433" fmla="*/ 2804 h 10141"/>
                  <a:gd name="connsiteX434" fmla="*/ 8864 w 10000"/>
                  <a:gd name="connsiteY434" fmla="*/ 2760 h 10141"/>
                  <a:gd name="connsiteX435" fmla="*/ 8852 w 10000"/>
                  <a:gd name="connsiteY435" fmla="*/ 2696 h 10141"/>
                  <a:gd name="connsiteX436" fmla="*/ 8852 w 10000"/>
                  <a:gd name="connsiteY436" fmla="*/ 2633 h 10141"/>
                  <a:gd name="connsiteX437" fmla="*/ 8840 w 10000"/>
                  <a:gd name="connsiteY437" fmla="*/ 2582 h 10141"/>
                  <a:gd name="connsiteX438" fmla="*/ 8840 w 10000"/>
                  <a:gd name="connsiteY438" fmla="*/ 2532 h 10141"/>
                  <a:gd name="connsiteX439" fmla="*/ 8828 w 10000"/>
                  <a:gd name="connsiteY439" fmla="*/ 2469 h 10141"/>
                  <a:gd name="connsiteX440" fmla="*/ 8816 w 10000"/>
                  <a:gd name="connsiteY440" fmla="*/ 2424 h 10141"/>
                  <a:gd name="connsiteX441" fmla="*/ 8804 w 10000"/>
                  <a:gd name="connsiteY441" fmla="*/ 2374 h 10141"/>
                  <a:gd name="connsiteX442" fmla="*/ 8804 w 10000"/>
                  <a:gd name="connsiteY442" fmla="*/ 2323 h 10141"/>
                  <a:gd name="connsiteX443" fmla="*/ 8792 w 10000"/>
                  <a:gd name="connsiteY443" fmla="*/ 2273 h 10141"/>
                  <a:gd name="connsiteX444" fmla="*/ 8792 w 10000"/>
                  <a:gd name="connsiteY444" fmla="*/ 2222 h 10141"/>
                  <a:gd name="connsiteX445" fmla="*/ 8780 w 10000"/>
                  <a:gd name="connsiteY445" fmla="*/ 2171 h 10141"/>
                  <a:gd name="connsiteX446" fmla="*/ 8780 w 10000"/>
                  <a:gd name="connsiteY446" fmla="*/ 2133 h 10141"/>
                  <a:gd name="connsiteX447" fmla="*/ 8768 w 10000"/>
                  <a:gd name="connsiteY447" fmla="*/ 2102 h 10141"/>
                  <a:gd name="connsiteX448" fmla="*/ 8756 w 10000"/>
                  <a:gd name="connsiteY448" fmla="*/ 2051 h 10141"/>
                  <a:gd name="connsiteX449" fmla="*/ 8744 w 10000"/>
                  <a:gd name="connsiteY449" fmla="*/ 2013 h 10141"/>
                  <a:gd name="connsiteX450" fmla="*/ 8744 w 10000"/>
                  <a:gd name="connsiteY450" fmla="*/ 1975 h 10141"/>
                  <a:gd name="connsiteX451" fmla="*/ 8744 w 10000"/>
                  <a:gd name="connsiteY451" fmla="*/ 1937 h 10141"/>
                  <a:gd name="connsiteX452" fmla="*/ 8732 w 10000"/>
                  <a:gd name="connsiteY452" fmla="*/ 1899 h 10141"/>
                  <a:gd name="connsiteX453" fmla="*/ 8732 w 10000"/>
                  <a:gd name="connsiteY453" fmla="*/ 1874 h 10141"/>
                  <a:gd name="connsiteX454" fmla="*/ 8732 w 10000"/>
                  <a:gd name="connsiteY454" fmla="*/ 1849 h 10141"/>
                  <a:gd name="connsiteX455" fmla="*/ 8720 w 10000"/>
                  <a:gd name="connsiteY455" fmla="*/ 1792 h 10141"/>
                  <a:gd name="connsiteX456" fmla="*/ 8708 w 10000"/>
                  <a:gd name="connsiteY456" fmla="*/ 1741 h 10141"/>
                  <a:gd name="connsiteX457" fmla="*/ 8696 w 10000"/>
                  <a:gd name="connsiteY457" fmla="*/ 1691 h 10141"/>
                  <a:gd name="connsiteX458" fmla="*/ 8696 w 10000"/>
                  <a:gd name="connsiteY458" fmla="*/ 1665 h 10141"/>
                  <a:gd name="connsiteX459" fmla="*/ 8696 w 10000"/>
                  <a:gd name="connsiteY459" fmla="*/ 1615 h 10141"/>
                  <a:gd name="connsiteX460" fmla="*/ 8425 w 10000"/>
                  <a:gd name="connsiteY460" fmla="*/ 242 h 10141"/>
                  <a:gd name="connsiteX461" fmla="*/ 8078 w 10000"/>
                  <a:gd name="connsiteY461" fmla="*/ 180 h 10141"/>
                  <a:gd name="connsiteX462" fmla="*/ 7701 w 10000"/>
                  <a:gd name="connsiteY462" fmla="*/ 760 h 10141"/>
                  <a:gd name="connsiteX463" fmla="*/ 8040 w 10000"/>
                  <a:gd name="connsiteY463" fmla="*/ 673 h 10141"/>
                  <a:gd name="connsiteX464" fmla="*/ 8295 w 10000"/>
                  <a:gd name="connsiteY464" fmla="*/ 2222 h 10141"/>
                  <a:gd name="connsiteX465" fmla="*/ 8295 w 10000"/>
                  <a:gd name="connsiteY465" fmla="*/ 2235 h 10141"/>
                  <a:gd name="connsiteX466" fmla="*/ 8295 w 10000"/>
                  <a:gd name="connsiteY466" fmla="*/ 2285 h 10141"/>
                  <a:gd name="connsiteX467" fmla="*/ 8295 w 10000"/>
                  <a:gd name="connsiteY467" fmla="*/ 2311 h 10141"/>
                  <a:gd name="connsiteX468" fmla="*/ 8307 w 10000"/>
                  <a:gd name="connsiteY468" fmla="*/ 2361 h 10141"/>
                  <a:gd name="connsiteX469" fmla="*/ 8319 w 10000"/>
                  <a:gd name="connsiteY469" fmla="*/ 2399 h 10141"/>
                  <a:gd name="connsiteX470" fmla="*/ 8331 w 10000"/>
                  <a:gd name="connsiteY470" fmla="*/ 2456 h 10141"/>
                  <a:gd name="connsiteX471" fmla="*/ 8331 w 10000"/>
                  <a:gd name="connsiteY471" fmla="*/ 2519 h 10141"/>
                  <a:gd name="connsiteX472" fmla="*/ 8343 w 10000"/>
                  <a:gd name="connsiteY472" fmla="*/ 2582 h 10141"/>
                  <a:gd name="connsiteX473" fmla="*/ 8343 w 10000"/>
                  <a:gd name="connsiteY473" fmla="*/ 2620 h 10141"/>
                  <a:gd name="connsiteX474" fmla="*/ 8355 w 10000"/>
                  <a:gd name="connsiteY474" fmla="*/ 2658 h 10141"/>
                  <a:gd name="connsiteX475" fmla="*/ 8355 w 10000"/>
                  <a:gd name="connsiteY475" fmla="*/ 2696 h 10141"/>
                  <a:gd name="connsiteX476" fmla="*/ 8367 w 10000"/>
                  <a:gd name="connsiteY476" fmla="*/ 2734 h 10141"/>
                  <a:gd name="connsiteX477" fmla="*/ 8367 w 10000"/>
                  <a:gd name="connsiteY477" fmla="*/ 2785 h 10141"/>
                  <a:gd name="connsiteX478" fmla="*/ 8391 w 10000"/>
                  <a:gd name="connsiteY478" fmla="*/ 2817 h 10141"/>
                  <a:gd name="connsiteX479" fmla="*/ 8391 w 10000"/>
                  <a:gd name="connsiteY479" fmla="*/ 2854 h 10141"/>
                  <a:gd name="connsiteX480" fmla="*/ 8403 w 10000"/>
                  <a:gd name="connsiteY480" fmla="*/ 2905 h 10141"/>
                  <a:gd name="connsiteX481" fmla="*/ 8403 w 10000"/>
                  <a:gd name="connsiteY481" fmla="*/ 2943 h 10141"/>
                  <a:gd name="connsiteX482" fmla="*/ 8415 w 10000"/>
                  <a:gd name="connsiteY482" fmla="*/ 2994 h 10141"/>
                  <a:gd name="connsiteX483" fmla="*/ 8427 w 10000"/>
                  <a:gd name="connsiteY483" fmla="*/ 3044 h 10141"/>
                  <a:gd name="connsiteX484" fmla="*/ 8439 w 10000"/>
                  <a:gd name="connsiteY484" fmla="*/ 3107 h 10141"/>
                  <a:gd name="connsiteX485" fmla="*/ 8439 w 10000"/>
                  <a:gd name="connsiteY485" fmla="*/ 3152 h 10141"/>
                  <a:gd name="connsiteX486" fmla="*/ 8451 w 10000"/>
                  <a:gd name="connsiteY486" fmla="*/ 3202 h 10141"/>
                  <a:gd name="connsiteX487" fmla="*/ 8451 w 10000"/>
                  <a:gd name="connsiteY487" fmla="*/ 3240 h 10141"/>
                  <a:gd name="connsiteX488" fmla="*/ 8463 w 10000"/>
                  <a:gd name="connsiteY488" fmla="*/ 3304 h 10141"/>
                  <a:gd name="connsiteX489" fmla="*/ 8463 w 10000"/>
                  <a:gd name="connsiteY489" fmla="*/ 3354 h 10141"/>
                  <a:gd name="connsiteX490" fmla="*/ 8475 w 10000"/>
                  <a:gd name="connsiteY490" fmla="*/ 3417 h 10141"/>
                  <a:gd name="connsiteX491" fmla="*/ 8475 w 10000"/>
                  <a:gd name="connsiteY491" fmla="*/ 3474 h 10141"/>
                  <a:gd name="connsiteX492" fmla="*/ 8487 w 10000"/>
                  <a:gd name="connsiteY492" fmla="*/ 3525 h 10141"/>
                  <a:gd name="connsiteX493" fmla="*/ 8499 w 10000"/>
                  <a:gd name="connsiteY493" fmla="*/ 3588 h 10141"/>
                  <a:gd name="connsiteX494" fmla="*/ 8511 w 10000"/>
                  <a:gd name="connsiteY494" fmla="*/ 3651 h 10141"/>
                  <a:gd name="connsiteX495" fmla="*/ 8523 w 10000"/>
                  <a:gd name="connsiteY495" fmla="*/ 3715 h 10141"/>
                  <a:gd name="connsiteX496" fmla="*/ 8535 w 10000"/>
                  <a:gd name="connsiteY496" fmla="*/ 3765 h 10141"/>
                  <a:gd name="connsiteX497" fmla="*/ 8535 w 10000"/>
                  <a:gd name="connsiteY497" fmla="*/ 3822 h 10141"/>
                  <a:gd name="connsiteX498" fmla="*/ 8547 w 10000"/>
                  <a:gd name="connsiteY498" fmla="*/ 3885 h 10141"/>
                  <a:gd name="connsiteX499" fmla="*/ 8559 w 10000"/>
                  <a:gd name="connsiteY499" fmla="*/ 3961 h 10141"/>
                  <a:gd name="connsiteX500" fmla="*/ 8571 w 10000"/>
                  <a:gd name="connsiteY500" fmla="*/ 4025 h 10141"/>
                  <a:gd name="connsiteX501" fmla="*/ 8571 w 10000"/>
                  <a:gd name="connsiteY501" fmla="*/ 4088 h 10141"/>
                  <a:gd name="connsiteX502" fmla="*/ 8583 w 10000"/>
                  <a:gd name="connsiteY502" fmla="*/ 4145 h 10141"/>
                  <a:gd name="connsiteX503" fmla="*/ 8583 w 10000"/>
                  <a:gd name="connsiteY503" fmla="*/ 4208 h 10141"/>
                  <a:gd name="connsiteX504" fmla="*/ 8594 w 10000"/>
                  <a:gd name="connsiteY504" fmla="*/ 4284 h 10141"/>
                  <a:gd name="connsiteX505" fmla="*/ 8594 w 10000"/>
                  <a:gd name="connsiteY505" fmla="*/ 4360 h 10141"/>
                  <a:gd name="connsiteX506" fmla="*/ 8606 w 10000"/>
                  <a:gd name="connsiteY506" fmla="*/ 4423 h 10141"/>
                  <a:gd name="connsiteX507" fmla="*/ 8612 w 10000"/>
                  <a:gd name="connsiteY507" fmla="*/ 4493 h 10141"/>
                  <a:gd name="connsiteX508" fmla="*/ 8624 w 10000"/>
                  <a:gd name="connsiteY508" fmla="*/ 4556 h 10141"/>
                  <a:gd name="connsiteX509" fmla="*/ 8636 w 10000"/>
                  <a:gd name="connsiteY509" fmla="*/ 4632 h 10141"/>
                  <a:gd name="connsiteX510" fmla="*/ 8636 w 10000"/>
                  <a:gd name="connsiteY510" fmla="*/ 4695 h 10141"/>
                  <a:gd name="connsiteX511" fmla="*/ 8648 w 10000"/>
                  <a:gd name="connsiteY511" fmla="*/ 4771 h 10141"/>
                  <a:gd name="connsiteX512" fmla="*/ 8660 w 10000"/>
                  <a:gd name="connsiteY512" fmla="*/ 4841 h 10141"/>
                  <a:gd name="connsiteX513" fmla="*/ 8660 w 10000"/>
                  <a:gd name="connsiteY513" fmla="*/ 4916 h 10141"/>
                  <a:gd name="connsiteX514" fmla="*/ 8672 w 10000"/>
                  <a:gd name="connsiteY514" fmla="*/ 4980 h 10141"/>
                  <a:gd name="connsiteX515" fmla="*/ 8684 w 10000"/>
                  <a:gd name="connsiteY515" fmla="*/ 5056 h 10141"/>
                  <a:gd name="connsiteX516" fmla="*/ 8696 w 10000"/>
                  <a:gd name="connsiteY516" fmla="*/ 5125 h 10141"/>
                  <a:gd name="connsiteX517" fmla="*/ 8696 w 10000"/>
                  <a:gd name="connsiteY517" fmla="*/ 5201 h 10141"/>
                  <a:gd name="connsiteX518" fmla="*/ 8696 w 10000"/>
                  <a:gd name="connsiteY518" fmla="*/ 5264 h 10141"/>
                  <a:gd name="connsiteX519" fmla="*/ 8708 w 10000"/>
                  <a:gd name="connsiteY519" fmla="*/ 5340 h 10141"/>
                  <a:gd name="connsiteX520" fmla="*/ 8720 w 10000"/>
                  <a:gd name="connsiteY520" fmla="*/ 5416 h 10141"/>
                  <a:gd name="connsiteX521" fmla="*/ 8720 w 10000"/>
                  <a:gd name="connsiteY521" fmla="*/ 5473 h 10141"/>
                  <a:gd name="connsiteX522" fmla="*/ 8732 w 10000"/>
                  <a:gd name="connsiteY522" fmla="*/ 5549 h 10141"/>
                  <a:gd name="connsiteX523" fmla="*/ 8744 w 10000"/>
                  <a:gd name="connsiteY523" fmla="*/ 5625 h 10141"/>
                  <a:gd name="connsiteX524" fmla="*/ 8756 w 10000"/>
                  <a:gd name="connsiteY524" fmla="*/ 5701 h 10141"/>
                  <a:gd name="connsiteX525" fmla="*/ 8768 w 10000"/>
                  <a:gd name="connsiteY525" fmla="*/ 5751 h 10141"/>
                  <a:gd name="connsiteX526" fmla="*/ 8780 w 10000"/>
                  <a:gd name="connsiteY526" fmla="*/ 5821 h 10141"/>
                  <a:gd name="connsiteX527" fmla="*/ 8780 w 10000"/>
                  <a:gd name="connsiteY527" fmla="*/ 5884 h 10141"/>
                  <a:gd name="connsiteX528" fmla="*/ 8792 w 10000"/>
                  <a:gd name="connsiteY528" fmla="*/ 5960 h 10141"/>
                  <a:gd name="connsiteX529" fmla="*/ 8804 w 10000"/>
                  <a:gd name="connsiteY529" fmla="*/ 6011 h 10141"/>
                  <a:gd name="connsiteX530" fmla="*/ 8816 w 10000"/>
                  <a:gd name="connsiteY530" fmla="*/ 6087 h 10141"/>
                  <a:gd name="connsiteX531" fmla="*/ 8816 w 10000"/>
                  <a:gd name="connsiteY531" fmla="*/ 6144 h 10141"/>
                  <a:gd name="connsiteX532" fmla="*/ 8840 w 10000"/>
                  <a:gd name="connsiteY532" fmla="*/ 6207 h 10141"/>
                  <a:gd name="connsiteX533" fmla="*/ 8840 w 10000"/>
                  <a:gd name="connsiteY533" fmla="*/ 6270 h 10141"/>
                  <a:gd name="connsiteX534" fmla="*/ 8852 w 10000"/>
                  <a:gd name="connsiteY534" fmla="*/ 6333 h 10141"/>
                  <a:gd name="connsiteX535" fmla="*/ 8864 w 10000"/>
                  <a:gd name="connsiteY535" fmla="*/ 6397 h 10141"/>
                  <a:gd name="connsiteX536" fmla="*/ 8876 w 10000"/>
                  <a:gd name="connsiteY536" fmla="*/ 6453 h 10141"/>
                  <a:gd name="connsiteX537" fmla="*/ 8888 w 10000"/>
                  <a:gd name="connsiteY537" fmla="*/ 6517 h 10141"/>
                  <a:gd name="connsiteX538" fmla="*/ 8911 w 10000"/>
                  <a:gd name="connsiteY538" fmla="*/ 6567 h 10141"/>
                  <a:gd name="connsiteX539" fmla="*/ 8911 w 10000"/>
                  <a:gd name="connsiteY539" fmla="*/ 6631 h 10141"/>
                  <a:gd name="connsiteX540" fmla="*/ 8929 w 10000"/>
                  <a:gd name="connsiteY540" fmla="*/ 6694 h 10141"/>
                  <a:gd name="connsiteX541" fmla="*/ 8929 w 10000"/>
                  <a:gd name="connsiteY541" fmla="*/ 6744 h 10141"/>
                  <a:gd name="connsiteX542" fmla="*/ 8953 w 10000"/>
                  <a:gd name="connsiteY542" fmla="*/ 6789 h 10141"/>
                  <a:gd name="connsiteX543" fmla="*/ 8953 w 10000"/>
                  <a:gd name="connsiteY543" fmla="*/ 6839 h 10141"/>
                  <a:gd name="connsiteX544" fmla="*/ 8977 w 10000"/>
                  <a:gd name="connsiteY544" fmla="*/ 6903 h 10141"/>
                  <a:gd name="connsiteX545" fmla="*/ 8989 w 10000"/>
                  <a:gd name="connsiteY545" fmla="*/ 6953 h 10141"/>
                  <a:gd name="connsiteX546" fmla="*/ 9001 w 10000"/>
                  <a:gd name="connsiteY546" fmla="*/ 7004 h 10141"/>
                  <a:gd name="connsiteX547" fmla="*/ 9013 w 10000"/>
                  <a:gd name="connsiteY547" fmla="*/ 7054 h 10141"/>
                  <a:gd name="connsiteX548" fmla="*/ 9037 w 10000"/>
                  <a:gd name="connsiteY548" fmla="*/ 7099 h 10141"/>
                  <a:gd name="connsiteX549" fmla="*/ 9037 w 10000"/>
                  <a:gd name="connsiteY549" fmla="*/ 7137 h 10141"/>
                  <a:gd name="connsiteX550" fmla="*/ 9049 w 10000"/>
                  <a:gd name="connsiteY550" fmla="*/ 7187 h 10141"/>
                  <a:gd name="connsiteX551" fmla="*/ 9061 w 10000"/>
                  <a:gd name="connsiteY551" fmla="*/ 7238 h 10141"/>
                  <a:gd name="connsiteX552" fmla="*/ 9073 w 10000"/>
                  <a:gd name="connsiteY552" fmla="*/ 7276 h 10141"/>
                  <a:gd name="connsiteX553" fmla="*/ 9085 w 10000"/>
                  <a:gd name="connsiteY553" fmla="*/ 7326 h 10141"/>
                  <a:gd name="connsiteX554" fmla="*/ 9097 w 10000"/>
                  <a:gd name="connsiteY554" fmla="*/ 7364 h 10141"/>
                  <a:gd name="connsiteX555" fmla="*/ 9097 w 10000"/>
                  <a:gd name="connsiteY555" fmla="*/ 7402 h 10141"/>
                  <a:gd name="connsiteX556" fmla="*/ 9121 w 10000"/>
                  <a:gd name="connsiteY556" fmla="*/ 7447 h 10141"/>
                  <a:gd name="connsiteX557" fmla="*/ 9133 w 10000"/>
                  <a:gd name="connsiteY557" fmla="*/ 7510 h 10141"/>
                  <a:gd name="connsiteX558" fmla="*/ 9157 w 10000"/>
                  <a:gd name="connsiteY558" fmla="*/ 7586 h 10141"/>
                  <a:gd name="connsiteX559" fmla="*/ 9181 w 10000"/>
                  <a:gd name="connsiteY559" fmla="*/ 7636 h 10141"/>
                  <a:gd name="connsiteX560" fmla="*/ 9193 w 10000"/>
                  <a:gd name="connsiteY560" fmla="*/ 7700 h 10141"/>
                  <a:gd name="connsiteX561" fmla="*/ 9205 w 10000"/>
                  <a:gd name="connsiteY561" fmla="*/ 7750 h 10141"/>
                  <a:gd name="connsiteX562" fmla="*/ 9217 w 10000"/>
                  <a:gd name="connsiteY562" fmla="*/ 7794 h 10141"/>
                  <a:gd name="connsiteX563" fmla="*/ 9228 w 10000"/>
                  <a:gd name="connsiteY563" fmla="*/ 7820 h 10141"/>
                  <a:gd name="connsiteX564" fmla="*/ 9240 w 10000"/>
                  <a:gd name="connsiteY564" fmla="*/ 7870 h 10141"/>
                  <a:gd name="connsiteX565" fmla="*/ 9246 w 10000"/>
                  <a:gd name="connsiteY565" fmla="*/ 7908 h 10141"/>
                  <a:gd name="connsiteX566" fmla="*/ 9258 w 10000"/>
                  <a:gd name="connsiteY566" fmla="*/ 7921 h 10141"/>
                  <a:gd name="connsiteX567" fmla="*/ 9246 w 10000"/>
                  <a:gd name="connsiteY567" fmla="*/ 7921 h 10141"/>
                  <a:gd name="connsiteX568" fmla="*/ 9240 w 10000"/>
                  <a:gd name="connsiteY568" fmla="*/ 7921 h 10141"/>
                  <a:gd name="connsiteX569" fmla="*/ 9217 w 10000"/>
                  <a:gd name="connsiteY569" fmla="*/ 7934 h 10141"/>
                  <a:gd name="connsiteX570" fmla="*/ 9193 w 10000"/>
                  <a:gd name="connsiteY570" fmla="*/ 7946 h 10141"/>
                  <a:gd name="connsiteX571" fmla="*/ 9145 w 10000"/>
                  <a:gd name="connsiteY571" fmla="*/ 7946 h 10141"/>
                  <a:gd name="connsiteX572" fmla="*/ 9097 w 10000"/>
                  <a:gd name="connsiteY572" fmla="*/ 7971 h 10141"/>
                  <a:gd name="connsiteX573" fmla="*/ 9037 w 10000"/>
                  <a:gd name="connsiteY573" fmla="*/ 7997 h 10141"/>
                  <a:gd name="connsiteX574" fmla="*/ 8977 w 10000"/>
                  <a:gd name="connsiteY574" fmla="*/ 8009 h 10141"/>
                  <a:gd name="connsiteX575" fmla="*/ 8941 w 10000"/>
                  <a:gd name="connsiteY575" fmla="*/ 8022 h 10141"/>
                  <a:gd name="connsiteX576" fmla="*/ 8911 w 10000"/>
                  <a:gd name="connsiteY576" fmla="*/ 8035 h 10141"/>
                  <a:gd name="connsiteX577" fmla="*/ 8864 w 10000"/>
                  <a:gd name="connsiteY577" fmla="*/ 8035 h 10141"/>
                  <a:gd name="connsiteX578" fmla="*/ 8828 w 10000"/>
                  <a:gd name="connsiteY578" fmla="*/ 8047 h 10141"/>
                  <a:gd name="connsiteX579" fmla="*/ 8792 w 10000"/>
                  <a:gd name="connsiteY579" fmla="*/ 8060 h 10141"/>
                  <a:gd name="connsiteX580" fmla="*/ 8744 w 10000"/>
                  <a:gd name="connsiteY580" fmla="*/ 8073 h 10141"/>
                  <a:gd name="connsiteX581" fmla="*/ 8696 w 10000"/>
                  <a:gd name="connsiteY581" fmla="*/ 8085 h 10141"/>
                  <a:gd name="connsiteX582" fmla="*/ 8660 w 10000"/>
                  <a:gd name="connsiteY582" fmla="*/ 8104 h 10141"/>
                  <a:gd name="connsiteX583" fmla="*/ 8606 w 10000"/>
                  <a:gd name="connsiteY583" fmla="*/ 8117 h 10141"/>
                  <a:gd name="connsiteX584" fmla="*/ 8559 w 10000"/>
                  <a:gd name="connsiteY584" fmla="*/ 8130 h 10141"/>
                  <a:gd name="connsiteX585" fmla="*/ 8511 w 10000"/>
                  <a:gd name="connsiteY585" fmla="*/ 8142 h 10141"/>
                  <a:gd name="connsiteX586" fmla="*/ 8463 w 10000"/>
                  <a:gd name="connsiteY586" fmla="*/ 8168 h 10141"/>
                  <a:gd name="connsiteX587" fmla="*/ 8403 w 10000"/>
                  <a:gd name="connsiteY587" fmla="*/ 8180 h 10141"/>
                  <a:gd name="connsiteX588" fmla="*/ 8343 w 10000"/>
                  <a:gd name="connsiteY588" fmla="*/ 8193 h 10141"/>
                  <a:gd name="connsiteX589" fmla="*/ 8295 w 10000"/>
                  <a:gd name="connsiteY589" fmla="*/ 8206 h 10141"/>
                  <a:gd name="connsiteX590" fmla="*/ 8254 w 10000"/>
                  <a:gd name="connsiteY590" fmla="*/ 8231 h 10141"/>
                  <a:gd name="connsiteX591" fmla="*/ 8182 w 10000"/>
                  <a:gd name="connsiteY591" fmla="*/ 8243 h 10141"/>
                  <a:gd name="connsiteX592" fmla="*/ 8122 w 10000"/>
                  <a:gd name="connsiteY592" fmla="*/ 8256 h 10141"/>
                  <a:gd name="connsiteX593" fmla="*/ 8062 w 10000"/>
                  <a:gd name="connsiteY593" fmla="*/ 8269 h 10141"/>
                  <a:gd name="connsiteX594" fmla="*/ 8002 w 10000"/>
                  <a:gd name="connsiteY594" fmla="*/ 8294 h 10141"/>
                  <a:gd name="connsiteX595" fmla="*/ 7949 w 10000"/>
                  <a:gd name="connsiteY595" fmla="*/ 8307 h 10141"/>
                  <a:gd name="connsiteX596" fmla="*/ 7889 w 10000"/>
                  <a:gd name="connsiteY596" fmla="*/ 8319 h 10141"/>
                  <a:gd name="connsiteX597" fmla="*/ 7817 w 10000"/>
                  <a:gd name="connsiteY597" fmla="*/ 8345 h 10141"/>
                  <a:gd name="connsiteX598" fmla="*/ 7757 w 10000"/>
                  <a:gd name="connsiteY598" fmla="*/ 8357 h 10141"/>
                  <a:gd name="connsiteX599" fmla="*/ 7685 w 10000"/>
                  <a:gd name="connsiteY599" fmla="*/ 8370 h 10141"/>
                  <a:gd name="connsiteX600" fmla="*/ 7632 w 10000"/>
                  <a:gd name="connsiteY600" fmla="*/ 8395 h 10141"/>
                  <a:gd name="connsiteX601" fmla="*/ 7560 w 10000"/>
                  <a:gd name="connsiteY601" fmla="*/ 8408 h 10141"/>
                  <a:gd name="connsiteX602" fmla="*/ 7488 w 10000"/>
                  <a:gd name="connsiteY602" fmla="*/ 8414 h 10141"/>
                  <a:gd name="connsiteX603" fmla="*/ 7416 w 10000"/>
                  <a:gd name="connsiteY603" fmla="*/ 8427 h 10141"/>
                  <a:gd name="connsiteX604" fmla="*/ 7356 w 10000"/>
                  <a:gd name="connsiteY604" fmla="*/ 8452 h 10141"/>
                  <a:gd name="connsiteX605" fmla="*/ 7291 w 10000"/>
                  <a:gd name="connsiteY605" fmla="*/ 8465 h 10141"/>
                  <a:gd name="connsiteX606" fmla="*/ 7219 w 10000"/>
                  <a:gd name="connsiteY606" fmla="*/ 8490 h 10141"/>
                  <a:gd name="connsiteX607" fmla="*/ 7147 w 10000"/>
                  <a:gd name="connsiteY607" fmla="*/ 8503 h 10141"/>
                  <a:gd name="connsiteX608" fmla="*/ 7075 w 10000"/>
                  <a:gd name="connsiteY608" fmla="*/ 8515 h 10141"/>
                  <a:gd name="connsiteX609" fmla="*/ 7010 w 10000"/>
                  <a:gd name="connsiteY609" fmla="*/ 8528 h 10141"/>
                  <a:gd name="connsiteX610" fmla="*/ 6938 w 10000"/>
                  <a:gd name="connsiteY610" fmla="*/ 8553 h 10141"/>
                  <a:gd name="connsiteX611" fmla="*/ 6866 w 10000"/>
                  <a:gd name="connsiteY611" fmla="*/ 8566 h 10141"/>
                  <a:gd name="connsiteX612" fmla="*/ 6782 w 10000"/>
                  <a:gd name="connsiteY612" fmla="*/ 8579 h 10141"/>
                  <a:gd name="connsiteX613" fmla="*/ 6711 w 10000"/>
                  <a:gd name="connsiteY613" fmla="*/ 8591 h 10141"/>
                  <a:gd name="connsiteX614" fmla="*/ 6645 w 10000"/>
                  <a:gd name="connsiteY614" fmla="*/ 8604 h 10141"/>
                  <a:gd name="connsiteX615" fmla="*/ 6573 w 10000"/>
                  <a:gd name="connsiteY615" fmla="*/ 8617 h 10141"/>
                  <a:gd name="connsiteX616" fmla="*/ 6501 w 10000"/>
                  <a:gd name="connsiteY616" fmla="*/ 8629 h 10141"/>
                  <a:gd name="connsiteX617" fmla="*/ 6429 w 10000"/>
                  <a:gd name="connsiteY617" fmla="*/ 8655 h 10141"/>
                  <a:gd name="connsiteX618" fmla="*/ 6364 w 10000"/>
                  <a:gd name="connsiteY618" fmla="*/ 8667 h 10141"/>
                  <a:gd name="connsiteX619" fmla="*/ 6292 w 10000"/>
                  <a:gd name="connsiteY619" fmla="*/ 8680 h 10141"/>
                  <a:gd name="connsiteX620" fmla="*/ 6208 w 10000"/>
                  <a:gd name="connsiteY620" fmla="*/ 8693 h 10141"/>
                  <a:gd name="connsiteX621" fmla="*/ 6136 w 10000"/>
                  <a:gd name="connsiteY621" fmla="*/ 8705 h 10141"/>
                  <a:gd name="connsiteX622" fmla="*/ 6065 w 10000"/>
                  <a:gd name="connsiteY622" fmla="*/ 8718 h 10141"/>
                  <a:gd name="connsiteX623" fmla="*/ 5999 w 10000"/>
                  <a:gd name="connsiteY623" fmla="*/ 8731 h 10141"/>
                  <a:gd name="connsiteX624" fmla="*/ 5927 w 10000"/>
                  <a:gd name="connsiteY624" fmla="*/ 8743 h 10141"/>
                  <a:gd name="connsiteX625" fmla="*/ 5843 w 10000"/>
                  <a:gd name="connsiteY625" fmla="*/ 8743 h 10141"/>
                  <a:gd name="connsiteX626" fmla="*/ 5772 w 10000"/>
                  <a:gd name="connsiteY626" fmla="*/ 8749 h 10141"/>
                  <a:gd name="connsiteX627" fmla="*/ 5706 w 10000"/>
                  <a:gd name="connsiteY627" fmla="*/ 8762 h 10141"/>
                  <a:gd name="connsiteX628" fmla="*/ 5634 w 10000"/>
                  <a:gd name="connsiteY628" fmla="*/ 8775 h 10141"/>
                  <a:gd name="connsiteX629" fmla="*/ 5550 w 10000"/>
                  <a:gd name="connsiteY629" fmla="*/ 8787 h 10141"/>
                  <a:gd name="connsiteX630" fmla="*/ 5478 w 10000"/>
                  <a:gd name="connsiteY630" fmla="*/ 8813 h 10141"/>
                  <a:gd name="connsiteX631" fmla="*/ 5413 w 10000"/>
                  <a:gd name="connsiteY631" fmla="*/ 8825 h 10141"/>
                  <a:gd name="connsiteX632" fmla="*/ 5329 w 10000"/>
                  <a:gd name="connsiteY632" fmla="*/ 8838 h 10141"/>
                  <a:gd name="connsiteX633" fmla="*/ 5257 w 10000"/>
                  <a:gd name="connsiteY633" fmla="*/ 8851 h 10141"/>
                  <a:gd name="connsiteX634" fmla="*/ 5185 w 10000"/>
                  <a:gd name="connsiteY634" fmla="*/ 8863 h 10141"/>
                  <a:gd name="connsiteX635" fmla="*/ 5114 w 10000"/>
                  <a:gd name="connsiteY635" fmla="*/ 8876 h 10141"/>
                  <a:gd name="connsiteX636" fmla="*/ 5036 w 10000"/>
                  <a:gd name="connsiteY636" fmla="*/ 8889 h 10141"/>
                  <a:gd name="connsiteX637" fmla="*/ 4964 w 10000"/>
                  <a:gd name="connsiteY637" fmla="*/ 8901 h 10141"/>
                  <a:gd name="connsiteX638" fmla="*/ 4892 w 10000"/>
                  <a:gd name="connsiteY638" fmla="*/ 8927 h 10141"/>
                  <a:gd name="connsiteX639" fmla="*/ 4821 w 10000"/>
                  <a:gd name="connsiteY639" fmla="*/ 8939 h 10141"/>
                  <a:gd name="connsiteX640" fmla="*/ 4755 w 10000"/>
                  <a:gd name="connsiteY640" fmla="*/ 8952 h 10141"/>
                  <a:gd name="connsiteX641" fmla="*/ 4671 w 10000"/>
                  <a:gd name="connsiteY641" fmla="*/ 8965 h 10141"/>
                  <a:gd name="connsiteX642" fmla="*/ 4599 w 10000"/>
                  <a:gd name="connsiteY642" fmla="*/ 8977 h 10141"/>
                  <a:gd name="connsiteX643" fmla="*/ 4528 w 10000"/>
                  <a:gd name="connsiteY643" fmla="*/ 8990 h 10141"/>
                  <a:gd name="connsiteX644" fmla="*/ 4462 w 10000"/>
                  <a:gd name="connsiteY644" fmla="*/ 9002 h 10141"/>
                  <a:gd name="connsiteX645" fmla="*/ 4390 w 10000"/>
                  <a:gd name="connsiteY645" fmla="*/ 9015 h 10141"/>
                  <a:gd name="connsiteX646" fmla="*/ 4330 w 10000"/>
                  <a:gd name="connsiteY646" fmla="*/ 9040 h 10141"/>
                  <a:gd name="connsiteX647" fmla="*/ 4258 w 10000"/>
                  <a:gd name="connsiteY647" fmla="*/ 9053 h 10141"/>
                  <a:gd name="connsiteX648" fmla="*/ 4187 w 10000"/>
                  <a:gd name="connsiteY648" fmla="*/ 9066 h 10141"/>
                  <a:gd name="connsiteX649" fmla="*/ 4121 w 10000"/>
                  <a:gd name="connsiteY649" fmla="*/ 9078 h 10141"/>
                  <a:gd name="connsiteX650" fmla="*/ 4061 w 10000"/>
                  <a:gd name="connsiteY650" fmla="*/ 9097 h 10141"/>
                  <a:gd name="connsiteX651" fmla="*/ 3989 w 10000"/>
                  <a:gd name="connsiteY651" fmla="*/ 9110 h 10141"/>
                  <a:gd name="connsiteX652" fmla="*/ 3929 w 10000"/>
                  <a:gd name="connsiteY652" fmla="*/ 9123 h 10141"/>
                  <a:gd name="connsiteX653" fmla="*/ 3870 w 10000"/>
                  <a:gd name="connsiteY653" fmla="*/ 9135 h 10141"/>
                  <a:gd name="connsiteX654" fmla="*/ 3816 w 10000"/>
                  <a:gd name="connsiteY654" fmla="*/ 9148 h 10141"/>
                  <a:gd name="connsiteX655" fmla="*/ 3744 w 10000"/>
                  <a:gd name="connsiteY655" fmla="*/ 9161 h 10141"/>
                  <a:gd name="connsiteX656" fmla="*/ 3684 w 10000"/>
                  <a:gd name="connsiteY656" fmla="*/ 9173 h 10141"/>
                  <a:gd name="connsiteX657" fmla="*/ 3624 w 10000"/>
                  <a:gd name="connsiteY657" fmla="*/ 9186 h 10141"/>
                  <a:gd name="connsiteX658" fmla="*/ 3577 w 10000"/>
                  <a:gd name="connsiteY658" fmla="*/ 9199 h 10141"/>
                  <a:gd name="connsiteX659" fmla="*/ 3523 w 10000"/>
                  <a:gd name="connsiteY659" fmla="*/ 9211 h 10141"/>
                  <a:gd name="connsiteX660" fmla="*/ 3463 w 10000"/>
                  <a:gd name="connsiteY660" fmla="*/ 9224 h 10141"/>
                  <a:gd name="connsiteX661" fmla="*/ 3415 w 10000"/>
                  <a:gd name="connsiteY661" fmla="*/ 9237 h 10141"/>
                  <a:gd name="connsiteX662" fmla="*/ 3367 w 10000"/>
                  <a:gd name="connsiteY662" fmla="*/ 9249 h 10141"/>
                  <a:gd name="connsiteX663" fmla="*/ 3307 w 10000"/>
                  <a:gd name="connsiteY663" fmla="*/ 9262 h 10141"/>
                  <a:gd name="connsiteX664" fmla="*/ 3260 w 10000"/>
                  <a:gd name="connsiteY664" fmla="*/ 9274 h 10141"/>
                  <a:gd name="connsiteX665" fmla="*/ 3212 w 10000"/>
                  <a:gd name="connsiteY665" fmla="*/ 9274 h 10141"/>
                  <a:gd name="connsiteX666" fmla="*/ 3182 w 10000"/>
                  <a:gd name="connsiteY666" fmla="*/ 9287 h 10141"/>
                  <a:gd name="connsiteX667" fmla="*/ 3134 w 10000"/>
                  <a:gd name="connsiteY667" fmla="*/ 9300 h 10141"/>
                  <a:gd name="connsiteX668" fmla="*/ 3086 w 10000"/>
                  <a:gd name="connsiteY668" fmla="*/ 9312 h 10141"/>
                  <a:gd name="connsiteX669" fmla="*/ 3050 w 10000"/>
                  <a:gd name="connsiteY669" fmla="*/ 9325 h 10141"/>
                  <a:gd name="connsiteX670" fmla="*/ 3014 w 10000"/>
                  <a:gd name="connsiteY670" fmla="*/ 9338 h 10141"/>
                  <a:gd name="connsiteX671" fmla="*/ 2978 w 10000"/>
                  <a:gd name="connsiteY671" fmla="*/ 9338 h 10141"/>
                  <a:gd name="connsiteX672" fmla="*/ 2943 w 10000"/>
                  <a:gd name="connsiteY672" fmla="*/ 9350 h 10141"/>
                  <a:gd name="connsiteX673" fmla="*/ 2907 w 10000"/>
                  <a:gd name="connsiteY673" fmla="*/ 9350 h 10141"/>
                  <a:gd name="connsiteX674" fmla="*/ 2889 w 10000"/>
                  <a:gd name="connsiteY674" fmla="*/ 9363 h 10141"/>
                  <a:gd name="connsiteX675" fmla="*/ 2829 w 10000"/>
                  <a:gd name="connsiteY675" fmla="*/ 9376 h 10141"/>
                  <a:gd name="connsiteX676" fmla="*/ 2793 w 10000"/>
                  <a:gd name="connsiteY676" fmla="*/ 9388 h 10141"/>
                  <a:gd name="connsiteX677" fmla="*/ 2757 w 10000"/>
                  <a:gd name="connsiteY677" fmla="*/ 9401 h 10141"/>
                  <a:gd name="connsiteX678" fmla="*/ 2733 w 10000"/>
                  <a:gd name="connsiteY678" fmla="*/ 9401 h 10141"/>
                  <a:gd name="connsiteX679" fmla="*/ 2709 w 10000"/>
                  <a:gd name="connsiteY679" fmla="*/ 9407 h 10141"/>
                  <a:gd name="connsiteX680" fmla="*/ 2709 w 10000"/>
                  <a:gd name="connsiteY680" fmla="*/ 9407 h 10141"/>
                  <a:gd name="connsiteX681" fmla="*/ 2709 w 10000"/>
                  <a:gd name="connsiteY681" fmla="*/ 9401 h 10141"/>
                  <a:gd name="connsiteX682" fmla="*/ 2697 w 10000"/>
                  <a:gd name="connsiteY682" fmla="*/ 9363 h 10141"/>
                  <a:gd name="connsiteX683" fmla="*/ 2697 w 10000"/>
                  <a:gd name="connsiteY683" fmla="*/ 9312 h 10141"/>
                  <a:gd name="connsiteX684" fmla="*/ 2685 w 10000"/>
                  <a:gd name="connsiteY684" fmla="*/ 9287 h 10141"/>
                  <a:gd name="connsiteX685" fmla="*/ 2685 w 10000"/>
                  <a:gd name="connsiteY685" fmla="*/ 9237 h 10141"/>
                  <a:gd name="connsiteX686" fmla="*/ 2685 w 10000"/>
                  <a:gd name="connsiteY686" fmla="*/ 9199 h 10141"/>
                  <a:gd name="connsiteX687" fmla="*/ 2673 w 10000"/>
                  <a:gd name="connsiteY687" fmla="*/ 9123 h 10141"/>
                  <a:gd name="connsiteX688" fmla="*/ 2661 w 10000"/>
                  <a:gd name="connsiteY688" fmla="*/ 9078 h 10141"/>
                  <a:gd name="connsiteX689" fmla="*/ 2661 w 10000"/>
                  <a:gd name="connsiteY689" fmla="*/ 9028 h 10141"/>
                  <a:gd name="connsiteX690" fmla="*/ 2650 w 10000"/>
                  <a:gd name="connsiteY690" fmla="*/ 9002 h 10141"/>
                  <a:gd name="connsiteX691" fmla="*/ 2650 w 10000"/>
                  <a:gd name="connsiteY691" fmla="*/ 8965 h 10141"/>
                  <a:gd name="connsiteX692" fmla="*/ 2650 w 10000"/>
                  <a:gd name="connsiteY692" fmla="*/ 8927 h 10141"/>
                  <a:gd name="connsiteX693" fmla="*/ 2638 w 10000"/>
                  <a:gd name="connsiteY693" fmla="*/ 8876 h 10141"/>
                  <a:gd name="connsiteX694" fmla="*/ 2626 w 10000"/>
                  <a:gd name="connsiteY694" fmla="*/ 8838 h 10141"/>
                  <a:gd name="connsiteX695" fmla="*/ 2626 w 10000"/>
                  <a:gd name="connsiteY695" fmla="*/ 8800 h 10141"/>
                  <a:gd name="connsiteX696" fmla="*/ 2614 w 10000"/>
                  <a:gd name="connsiteY696" fmla="*/ 8762 h 10141"/>
                  <a:gd name="connsiteX697" fmla="*/ 2602 w 10000"/>
                  <a:gd name="connsiteY697" fmla="*/ 8718 h 10141"/>
                  <a:gd name="connsiteX698" fmla="*/ 2602 w 10000"/>
                  <a:gd name="connsiteY698" fmla="*/ 8680 h 10141"/>
                  <a:gd name="connsiteX699" fmla="*/ 2590 w 10000"/>
                  <a:gd name="connsiteY699" fmla="*/ 8629 h 10141"/>
                  <a:gd name="connsiteX700" fmla="*/ 2590 w 10000"/>
                  <a:gd name="connsiteY700" fmla="*/ 8579 h 10141"/>
                  <a:gd name="connsiteX701" fmla="*/ 2578 w 10000"/>
                  <a:gd name="connsiteY701" fmla="*/ 8515 h 10141"/>
                  <a:gd name="connsiteX702" fmla="*/ 2572 w 10000"/>
                  <a:gd name="connsiteY702" fmla="*/ 8465 h 10141"/>
                  <a:gd name="connsiteX703" fmla="*/ 2560 w 10000"/>
                  <a:gd name="connsiteY703" fmla="*/ 8414 h 10141"/>
                  <a:gd name="connsiteX704" fmla="*/ 2548 w 10000"/>
                  <a:gd name="connsiteY704" fmla="*/ 8370 h 10141"/>
                  <a:gd name="connsiteX705" fmla="*/ 2536 w 10000"/>
                  <a:gd name="connsiteY705" fmla="*/ 8307 h 10141"/>
                  <a:gd name="connsiteX706" fmla="*/ 2536 w 10000"/>
                  <a:gd name="connsiteY706" fmla="*/ 8256 h 10141"/>
                  <a:gd name="connsiteX707" fmla="*/ 2524 w 10000"/>
                  <a:gd name="connsiteY707" fmla="*/ 8193 h 10141"/>
                  <a:gd name="connsiteX708" fmla="*/ 2512 w 10000"/>
                  <a:gd name="connsiteY708" fmla="*/ 8142 h 10141"/>
                  <a:gd name="connsiteX709" fmla="*/ 2488 w 10000"/>
                  <a:gd name="connsiteY709" fmla="*/ 8073 h 10141"/>
                  <a:gd name="connsiteX710" fmla="*/ 2476 w 10000"/>
                  <a:gd name="connsiteY710" fmla="*/ 8022 h 10141"/>
                  <a:gd name="connsiteX711" fmla="*/ 2464 w 10000"/>
                  <a:gd name="connsiteY711" fmla="*/ 7946 h 10141"/>
                  <a:gd name="connsiteX712" fmla="*/ 2452 w 10000"/>
                  <a:gd name="connsiteY712" fmla="*/ 7896 h 10141"/>
                  <a:gd name="connsiteX713" fmla="*/ 2440 w 10000"/>
                  <a:gd name="connsiteY713" fmla="*/ 7820 h 10141"/>
                  <a:gd name="connsiteX714" fmla="*/ 2428 w 10000"/>
                  <a:gd name="connsiteY714" fmla="*/ 7756 h 10141"/>
                  <a:gd name="connsiteX715" fmla="*/ 2416 w 10000"/>
                  <a:gd name="connsiteY715" fmla="*/ 7687 h 10141"/>
                  <a:gd name="connsiteX716" fmla="*/ 2404 w 10000"/>
                  <a:gd name="connsiteY716" fmla="*/ 7624 h 10141"/>
                  <a:gd name="connsiteX717" fmla="*/ 2380 w 10000"/>
                  <a:gd name="connsiteY717" fmla="*/ 7548 h 10141"/>
                  <a:gd name="connsiteX718" fmla="*/ 2356 w 10000"/>
                  <a:gd name="connsiteY718" fmla="*/ 7484 h 10141"/>
                  <a:gd name="connsiteX719" fmla="*/ 2344 w 10000"/>
                  <a:gd name="connsiteY719" fmla="*/ 7415 h 10141"/>
                  <a:gd name="connsiteX720" fmla="*/ 2333 w 10000"/>
                  <a:gd name="connsiteY720" fmla="*/ 7339 h 10141"/>
                  <a:gd name="connsiteX721" fmla="*/ 2309 w 10000"/>
                  <a:gd name="connsiteY721" fmla="*/ 7263 h 10141"/>
                  <a:gd name="connsiteX722" fmla="*/ 2297 w 10000"/>
                  <a:gd name="connsiteY722" fmla="*/ 7187 h 10141"/>
                  <a:gd name="connsiteX723" fmla="*/ 2273 w 10000"/>
                  <a:gd name="connsiteY723" fmla="*/ 7111 h 10141"/>
                  <a:gd name="connsiteX724" fmla="*/ 2261 w 10000"/>
                  <a:gd name="connsiteY724" fmla="*/ 7042 h 10141"/>
                  <a:gd name="connsiteX725" fmla="*/ 2243 w 10000"/>
                  <a:gd name="connsiteY725" fmla="*/ 6966 h 10141"/>
                  <a:gd name="connsiteX726" fmla="*/ 2219 w 10000"/>
                  <a:gd name="connsiteY726" fmla="*/ 6877 h 10141"/>
                  <a:gd name="connsiteX727" fmla="*/ 2195 w 10000"/>
                  <a:gd name="connsiteY727" fmla="*/ 6801 h 10141"/>
                  <a:gd name="connsiteX728" fmla="*/ 2171 w 10000"/>
                  <a:gd name="connsiteY728" fmla="*/ 6732 h 10141"/>
                  <a:gd name="connsiteX729" fmla="*/ 2147 w 10000"/>
                  <a:gd name="connsiteY729" fmla="*/ 6643 h 10141"/>
                  <a:gd name="connsiteX730" fmla="*/ 2135 w 10000"/>
                  <a:gd name="connsiteY730" fmla="*/ 6567 h 10141"/>
                  <a:gd name="connsiteX731" fmla="*/ 2111 w 10000"/>
                  <a:gd name="connsiteY731" fmla="*/ 6479 h 10141"/>
                  <a:gd name="connsiteX732" fmla="*/ 2087 w 10000"/>
                  <a:gd name="connsiteY732" fmla="*/ 6409 h 10141"/>
                  <a:gd name="connsiteX733" fmla="*/ 2051 w 10000"/>
                  <a:gd name="connsiteY733" fmla="*/ 6308 h 10141"/>
                  <a:gd name="connsiteX734" fmla="*/ 2028 w 10000"/>
                  <a:gd name="connsiteY734" fmla="*/ 6219 h 10141"/>
                  <a:gd name="connsiteX735" fmla="*/ 2004 w 10000"/>
                  <a:gd name="connsiteY735" fmla="*/ 6131 h 10141"/>
                  <a:gd name="connsiteX736" fmla="*/ 1980 w 10000"/>
                  <a:gd name="connsiteY736" fmla="*/ 6049 h 10141"/>
                  <a:gd name="connsiteX737" fmla="*/ 1944 w 10000"/>
                  <a:gd name="connsiteY737" fmla="*/ 5947 h 10141"/>
                  <a:gd name="connsiteX738" fmla="*/ 1926 w 10000"/>
                  <a:gd name="connsiteY738" fmla="*/ 5859 h 10141"/>
                  <a:gd name="connsiteX739" fmla="*/ 1902 w 10000"/>
                  <a:gd name="connsiteY739" fmla="*/ 5764 h 10141"/>
                  <a:gd name="connsiteX740" fmla="*/ 1878 w 10000"/>
                  <a:gd name="connsiteY740" fmla="*/ 5675 h 10141"/>
                  <a:gd name="connsiteX741" fmla="*/ 1854 w 10000"/>
                  <a:gd name="connsiteY741" fmla="*/ 5574 h 10141"/>
                  <a:gd name="connsiteX742" fmla="*/ 1818 w 10000"/>
                  <a:gd name="connsiteY742" fmla="*/ 5473 h 10141"/>
                  <a:gd name="connsiteX743" fmla="*/ 1794 w 10000"/>
                  <a:gd name="connsiteY743" fmla="*/ 5378 h 10141"/>
                  <a:gd name="connsiteX744" fmla="*/ 1770 w 10000"/>
                  <a:gd name="connsiteY744" fmla="*/ 5277 h 10141"/>
                  <a:gd name="connsiteX745" fmla="*/ 1734 w 10000"/>
                  <a:gd name="connsiteY745" fmla="*/ 5176 h 10141"/>
                  <a:gd name="connsiteX746" fmla="*/ 1711 w 10000"/>
                  <a:gd name="connsiteY746" fmla="*/ 5081 h 10141"/>
                  <a:gd name="connsiteX747" fmla="*/ 1675 w 10000"/>
                  <a:gd name="connsiteY747" fmla="*/ 4980 h 10141"/>
                  <a:gd name="connsiteX748" fmla="*/ 1651 w 10000"/>
                  <a:gd name="connsiteY748" fmla="*/ 4879 h 10141"/>
                  <a:gd name="connsiteX749" fmla="*/ 1615 w 10000"/>
                  <a:gd name="connsiteY749" fmla="*/ 4777 h 10141"/>
                  <a:gd name="connsiteX750" fmla="*/ 1597 w 10000"/>
                  <a:gd name="connsiteY750" fmla="*/ 4670 h 10141"/>
                  <a:gd name="connsiteX751" fmla="*/ 1561 w 10000"/>
                  <a:gd name="connsiteY751" fmla="*/ 4569 h 10141"/>
                  <a:gd name="connsiteX752" fmla="*/ 1537 w 10000"/>
                  <a:gd name="connsiteY752" fmla="*/ 4467 h 10141"/>
                  <a:gd name="connsiteX753" fmla="*/ 1501 w 10000"/>
                  <a:gd name="connsiteY753" fmla="*/ 4372 h 10141"/>
                  <a:gd name="connsiteX754" fmla="*/ 1477 w 10000"/>
                  <a:gd name="connsiteY754" fmla="*/ 4259 h 10141"/>
                  <a:gd name="connsiteX755" fmla="*/ 1441 w 10000"/>
                  <a:gd name="connsiteY755" fmla="*/ 4157 h 10141"/>
                  <a:gd name="connsiteX756" fmla="*/ 1417 w 10000"/>
                  <a:gd name="connsiteY756" fmla="*/ 4063 h 10141"/>
                  <a:gd name="connsiteX757" fmla="*/ 1394 w 10000"/>
                  <a:gd name="connsiteY757" fmla="*/ 3961 h 10141"/>
                  <a:gd name="connsiteX758" fmla="*/ 1370 w 10000"/>
                  <a:gd name="connsiteY758" fmla="*/ 3860 h 10141"/>
                  <a:gd name="connsiteX759" fmla="*/ 1334 w 10000"/>
                  <a:gd name="connsiteY759" fmla="*/ 3765 h 10141"/>
                  <a:gd name="connsiteX760" fmla="*/ 1310 w 10000"/>
                  <a:gd name="connsiteY760" fmla="*/ 3664 h 10141"/>
                  <a:gd name="connsiteX761" fmla="*/ 1280 w 10000"/>
                  <a:gd name="connsiteY761" fmla="*/ 3563 h 10141"/>
                  <a:gd name="connsiteX762" fmla="*/ 1256 w 10000"/>
                  <a:gd name="connsiteY762" fmla="*/ 3462 h 10141"/>
                  <a:gd name="connsiteX763" fmla="*/ 1232 w 10000"/>
                  <a:gd name="connsiteY763" fmla="*/ 3379 h 10141"/>
                  <a:gd name="connsiteX764" fmla="*/ 1208 w 10000"/>
                  <a:gd name="connsiteY764" fmla="*/ 3291 h 10141"/>
                  <a:gd name="connsiteX765" fmla="*/ 1172 w 10000"/>
                  <a:gd name="connsiteY765" fmla="*/ 3190 h 10141"/>
                  <a:gd name="connsiteX766" fmla="*/ 1148 w 10000"/>
                  <a:gd name="connsiteY766" fmla="*/ 3095 h 10141"/>
                  <a:gd name="connsiteX767" fmla="*/ 1124 w 10000"/>
                  <a:gd name="connsiteY767" fmla="*/ 2994 h 10141"/>
                  <a:gd name="connsiteX768" fmla="*/ 1100 w 10000"/>
                  <a:gd name="connsiteY768" fmla="*/ 2918 h 10141"/>
                  <a:gd name="connsiteX769" fmla="*/ 1077 w 10000"/>
                  <a:gd name="connsiteY769" fmla="*/ 2817 h 10141"/>
                  <a:gd name="connsiteX770" fmla="*/ 1041 w 10000"/>
                  <a:gd name="connsiteY770" fmla="*/ 2734 h 10141"/>
                  <a:gd name="connsiteX771" fmla="*/ 1029 w 10000"/>
                  <a:gd name="connsiteY771" fmla="*/ 2658 h 10141"/>
                  <a:gd name="connsiteX772" fmla="*/ 1005 w 10000"/>
                  <a:gd name="connsiteY772" fmla="*/ 2582 h 10141"/>
                  <a:gd name="connsiteX773" fmla="*/ 981 w 10000"/>
                  <a:gd name="connsiteY773" fmla="*/ 2507 h 10141"/>
                  <a:gd name="connsiteX774" fmla="*/ 963 w 10000"/>
                  <a:gd name="connsiteY774" fmla="*/ 2424 h 10141"/>
                  <a:gd name="connsiteX775" fmla="*/ 951 w 10000"/>
                  <a:gd name="connsiteY775" fmla="*/ 2348 h 10141"/>
                  <a:gd name="connsiteX776" fmla="*/ 927 w 10000"/>
                  <a:gd name="connsiteY776" fmla="*/ 2285 h 10141"/>
                  <a:gd name="connsiteX777" fmla="*/ 903 w 10000"/>
                  <a:gd name="connsiteY777" fmla="*/ 2209 h 10141"/>
                  <a:gd name="connsiteX778" fmla="*/ 891 w 10000"/>
                  <a:gd name="connsiteY778" fmla="*/ 2146 h 10141"/>
                  <a:gd name="connsiteX779" fmla="*/ 867 w 10000"/>
                  <a:gd name="connsiteY779" fmla="*/ 2089 h 10141"/>
                  <a:gd name="connsiteX780" fmla="*/ 855 w 10000"/>
                  <a:gd name="connsiteY780" fmla="*/ 2026 h 10141"/>
                  <a:gd name="connsiteX781" fmla="*/ 843 w 10000"/>
                  <a:gd name="connsiteY781" fmla="*/ 1963 h 10141"/>
                  <a:gd name="connsiteX782" fmla="*/ 819 w 10000"/>
                  <a:gd name="connsiteY782" fmla="*/ 1899 h 10141"/>
                  <a:gd name="connsiteX783" fmla="*/ 807 w 10000"/>
                  <a:gd name="connsiteY783" fmla="*/ 1849 h 10141"/>
                  <a:gd name="connsiteX784" fmla="*/ 783 w 10000"/>
                  <a:gd name="connsiteY784" fmla="*/ 1811 h 10141"/>
                  <a:gd name="connsiteX785" fmla="*/ 772 w 10000"/>
                  <a:gd name="connsiteY785" fmla="*/ 1767 h 10141"/>
                  <a:gd name="connsiteX786" fmla="*/ 760 w 10000"/>
                  <a:gd name="connsiteY786" fmla="*/ 1729 h 10141"/>
                  <a:gd name="connsiteX787" fmla="*/ 748 w 10000"/>
                  <a:gd name="connsiteY787" fmla="*/ 1691 h 10141"/>
                  <a:gd name="connsiteX788" fmla="*/ 748 w 10000"/>
                  <a:gd name="connsiteY788" fmla="*/ 1653 h 10141"/>
                  <a:gd name="connsiteX789" fmla="*/ 724 w 10000"/>
                  <a:gd name="connsiteY789" fmla="*/ 1589 h 10141"/>
                  <a:gd name="connsiteX790" fmla="*/ 724 w 10000"/>
                  <a:gd name="connsiteY790" fmla="*/ 1551 h 10141"/>
                  <a:gd name="connsiteX791" fmla="*/ 712 w 10000"/>
                  <a:gd name="connsiteY791" fmla="*/ 1526 h 10141"/>
                  <a:gd name="connsiteX792" fmla="*/ 712 w 10000"/>
                  <a:gd name="connsiteY792" fmla="*/ 1514 h 10141"/>
                  <a:gd name="connsiteX793" fmla="*/ 724 w 10000"/>
                  <a:gd name="connsiteY793" fmla="*/ 1514 h 10141"/>
                  <a:gd name="connsiteX794" fmla="*/ 783 w 10000"/>
                  <a:gd name="connsiteY794" fmla="*/ 1501 h 10141"/>
                  <a:gd name="connsiteX795" fmla="*/ 819 w 10000"/>
                  <a:gd name="connsiteY795" fmla="*/ 1488 h 10141"/>
                  <a:gd name="connsiteX796" fmla="*/ 867 w 10000"/>
                  <a:gd name="connsiteY796" fmla="*/ 1488 h 10141"/>
                  <a:gd name="connsiteX797" fmla="*/ 891 w 10000"/>
                  <a:gd name="connsiteY797" fmla="*/ 1476 h 10141"/>
                  <a:gd name="connsiteX798" fmla="*/ 927 w 10000"/>
                  <a:gd name="connsiteY798" fmla="*/ 1476 h 10141"/>
                  <a:gd name="connsiteX799" fmla="*/ 963 w 10000"/>
                  <a:gd name="connsiteY799" fmla="*/ 1476 h 10141"/>
                  <a:gd name="connsiteX800" fmla="*/ 993 w 10000"/>
                  <a:gd name="connsiteY800" fmla="*/ 1476 h 10141"/>
                  <a:gd name="connsiteX801" fmla="*/ 1017 w 10000"/>
                  <a:gd name="connsiteY801" fmla="*/ 1463 h 10141"/>
                  <a:gd name="connsiteX802" fmla="*/ 1053 w 10000"/>
                  <a:gd name="connsiteY802" fmla="*/ 1463 h 10141"/>
                  <a:gd name="connsiteX803" fmla="*/ 1100 w 10000"/>
                  <a:gd name="connsiteY803" fmla="*/ 1457 h 10141"/>
                  <a:gd name="connsiteX804" fmla="*/ 1136 w 10000"/>
                  <a:gd name="connsiteY804" fmla="*/ 1457 h 10141"/>
                  <a:gd name="connsiteX805" fmla="*/ 1172 w 10000"/>
                  <a:gd name="connsiteY805" fmla="*/ 1444 h 10141"/>
                  <a:gd name="connsiteX806" fmla="*/ 1220 w 10000"/>
                  <a:gd name="connsiteY806" fmla="*/ 1444 h 10141"/>
                  <a:gd name="connsiteX807" fmla="*/ 1268 w 10000"/>
                  <a:gd name="connsiteY807" fmla="*/ 1431 h 10141"/>
                  <a:gd name="connsiteX808" fmla="*/ 1310 w 10000"/>
                  <a:gd name="connsiteY808" fmla="*/ 1431 h 10141"/>
                  <a:gd name="connsiteX809" fmla="*/ 1358 w 10000"/>
                  <a:gd name="connsiteY809" fmla="*/ 1419 h 10141"/>
                  <a:gd name="connsiteX810" fmla="*/ 1406 w 10000"/>
                  <a:gd name="connsiteY810" fmla="*/ 1419 h 10141"/>
                  <a:gd name="connsiteX811" fmla="*/ 1465 w 10000"/>
                  <a:gd name="connsiteY811" fmla="*/ 1406 h 10141"/>
                  <a:gd name="connsiteX812" fmla="*/ 1513 w 10000"/>
                  <a:gd name="connsiteY812" fmla="*/ 1406 h 10141"/>
                  <a:gd name="connsiteX813" fmla="*/ 1561 w 10000"/>
                  <a:gd name="connsiteY813" fmla="*/ 1393 h 10141"/>
                  <a:gd name="connsiteX814" fmla="*/ 1615 w 10000"/>
                  <a:gd name="connsiteY814" fmla="*/ 1393 h 10141"/>
                  <a:gd name="connsiteX815" fmla="*/ 1675 w 10000"/>
                  <a:gd name="connsiteY815" fmla="*/ 1381 h 10141"/>
                  <a:gd name="connsiteX816" fmla="*/ 1746 w 10000"/>
                  <a:gd name="connsiteY816" fmla="*/ 1381 h 10141"/>
                  <a:gd name="connsiteX817" fmla="*/ 1794 w 10000"/>
                  <a:gd name="connsiteY817" fmla="*/ 1368 h 10141"/>
                  <a:gd name="connsiteX818" fmla="*/ 1854 w 10000"/>
                  <a:gd name="connsiteY818" fmla="*/ 1355 h 10141"/>
                  <a:gd name="connsiteX819" fmla="*/ 1914 w 10000"/>
                  <a:gd name="connsiteY819" fmla="*/ 1343 h 10141"/>
                  <a:gd name="connsiteX820" fmla="*/ 1980 w 10000"/>
                  <a:gd name="connsiteY820" fmla="*/ 1343 h 10141"/>
                  <a:gd name="connsiteX821" fmla="*/ 2039 w 10000"/>
                  <a:gd name="connsiteY821" fmla="*/ 1330 h 10141"/>
                  <a:gd name="connsiteX822" fmla="*/ 2111 w 10000"/>
                  <a:gd name="connsiteY822" fmla="*/ 1317 h 10141"/>
                  <a:gd name="connsiteX823" fmla="*/ 2171 w 10000"/>
                  <a:gd name="connsiteY823" fmla="*/ 1317 h 10141"/>
                  <a:gd name="connsiteX824" fmla="*/ 2243 w 10000"/>
                  <a:gd name="connsiteY824" fmla="*/ 1305 h 10141"/>
                  <a:gd name="connsiteX825" fmla="*/ 2297 w 10000"/>
                  <a:gd name="connsiteY825" fmla="*/ 1292 h 10141"/>
                  <a:gd name="connsiteX826" fmla="*/ 2368 w 10000"/>
                  <a:gd name="connsiteY826" fmla="*/ 1292 h 10141"/>
                  <a:gd name="connsiteX827" fmla="*/ 2440 w 10000"/>
                  <a:gd name="connsiteY827" fmla="*/ 1280 h 10141"/>
                  <a:gd name="connsiteX828" fmla="*/ 2512 w 10000"/>
                  <a:gd name="connsiteY828" fmla="*/ 1267 h 10141"/>
                  <a:gd name="connsiteX829" fmla="*/ 2578 w 10000"/>
                  <a:gd name="connsiteY829" fmla="*/ 1254 h 10141"/>
                  <a:gd name="connsiteX830" fmla="*/ 2661 w 10000"/>
                  <a:gd name="connsiteY830" fmla="*/ 1242 h 10141"/>
                  <a:gd name="connsiteX831" fmla="*/ 2733 w 10000"/>
                  <a:gd name="connsiteY831" fmla="*/ 1229 h 10141"/>
                  <a:gd name="connsiteX832" fmla="*/ 2805 w 10000"/>
                  <a:gd name="connsiteY832" fmla="*/ 1229 h 10141"/>
                  <a:gd name="connsiteX833" fmla="*/ 2877 w 10000"/>
                  <a:gd name="connsiteY833" fmla="*/ 1216 h 10141"/>
                  <a:gd name="connsiteX834" fmla="*/ 2955 w 10000"/>
                  <a:gd name="connsiteY834" fmla="*/ 1204 h 10141"/>
                  <a:gd name="connsiteX835" fmla="*/ 3026 w 10000"/>
                  <a:gd name="connsiteY835" fmla="*/ 1191 h 10141"/>
                  <a:gd name="connsiteX836" fmla="*/ 3098 w 10000"/>
                  <a:gd name="connsiteY836" fmla="*/ 1178 h 10141"/>
                  <a:gd name="connsiteX837" fmla="*/ 3182 w 10000"/>
                  <a:gd name="connsiteY837" fmla="*/ 1166 h 10141"/>
                  <a:gd name="connsiteX838" fmla="*/ 3248 w 10000"/>
                  <a:gd name="connsiteY838" fmla="*/ 1166 h 10141"/>
                  <a:gd name="connsiteX839" fmla="*/ 3331 w 10000"/>
                  <a:gd name="connsiteY839" fmla="*/ 1153 h 10141"/>
                  <a:gd name="connsiteX840" fmla="*/ 3415 w 10000"/>
                  <a:gd name="connsiteY840" fmla="*/ 1140 h 10141"/>
                  <a:gd name="connsiteX841" fmla="*/ 3487 w 10000"/>
                  <a:gd name="connsiteY841" fmla="*/ 1134 h 10141"/>
                  <a:gd name="connsiteX842" fmla="*/ 3565 w 10000"/>
                  <a:gd name="connsiteY842" fmla="*/ 1134 h 10141"/>
                  <a:gd name="connsiteX843" fmla="*/ 3648 w 10000"/>
                  <a:gd name="connsiteY843" fmla="*/ 1109 h 10141"/>
                  <a:gd name="connsiteX844" fmla="*/ 3732 w 10000"/>
                  <a:gd name="connsiteY844" fmla="*/ 1109 h 10141"/>
                  <a:gd name="connsiteX845" fmla="*/ 3816 w 10000"/>
                  <a:gd name="connsiteY845" fmla="*/ 1096 h 10141"/>
                  <a:gd name="connsiteX846" fmla="*/ 3882 w 10000"/>
                  <a:gd name="connsiteY846" fmla="*/ 1083 h 10141"/>
                  <a:gd name="connsiteX847" fmla="*/ 3965 w 10000"/>
                  <a:gd name="connsiteY847" fmla="*/ 1071 h 10141"/>
                  <a:gd name="connsiteX848" fmla="*/ 4049 w 10000"/>
                  <a:gd name="connsiteY848" fmla="*/ 1071 h 10141"/>
                  <a:gd name="connsiteX849" fmla="*/ 4133 w 10000"/>
                  <a:gd name="connsiteY849" fmla="*/ 1045 h 10141"/>
                  <a:gd name="connsiteX850" fmla="*/ 4211 w 10000"/>
                  <a:gd name="connsiteY850" fmla="*/ 1045 h 10141"/>
                  <a:gd name="connsiteX851" fmla="*/ 4282 w 10000"/>
                  <a:gd name="connsiteY851" fmla="*/ 1020 h 10141"/>
                  <a:gd name="connsiteX852" fmla="*/ 4366 w 10000"/>
                  <a:gd name="connsiteY852" fmla="*/ 1020 h 10141"/>
                  <a:gd name="connsiteX853" fmla="*/ 4450 w 10000"/>
                  <a:gd name="connsiteY853" fmla="*/ 1008 h 10141"/>
                  <a:gd name="connsiteX854" fmla="*/ 4528 w 10000"/>
                  <a:gd name="connsiteY854" fmla="*/ 995 h 10141"/>
                  <a:gd name="connsiteX855" fmla="*/ 4611 w 10000"/>
                  <a:gd name="connsiteY855" fmla="*/ 982 h 10141"/>
                  <a:gd name="connsiteX856" fmla="*/ 4695 w 10000"/>
                  <a:gd name="connsiteY856" fmla="*/ 982 h 10141"/>
                  <a:gd name="connsiteX857" fmla="*/ 4767 w 10000"/>
                  <a:gd name="connsiteY857" fmla="*/ 957 h 10141"/>
                  <a:gd name="connsiteX858" fmla="*/ 4856 w 10000"/>
                  <a:gd name="connsiteY858" fmla="*/ 957 h 10141"/>
                  <a:gd name="connsiteX859" fmla="*/ 4928 w 10000"/>
                  <a:gd name="connsiteY859" fmla="*/ 944 h 10141"/>
                  <a:gd name="connsiteX860" fmla="*/ 5012 w 10000"/>
                  <a:gd name="connsiteY860" fmla="*/ 932 h 10141"/>
                  <a:gd name="connsiteX861" fmla="*/ 5084 w 10000"/>
                  <a:gd name="connsiteY861" fmla="*/ 919 h 10141"/>
                  <a:gd name="connsiteX862" fmla="*/ 5173 w 10000"/>
                  <a:gd name="connsiteY862" fmla="*/ 919 h 10141"/>
                  <a:gd name="connsiteX863" fmla="*/ 5245 w 10000"/>
                  <a:gd name="connsiteY863" fmla="*/ 906 h 10141"/>
                  <a:gd name="connsiteX864" fmla="*/ 5329 w 10000"/>
                  <a:gd name="connsiteY864" fmla="*/ 906 h 10141"/>
                  <a:gd name="connsiteX865" fmla="*/ 5413 w 10000"/>
                  <a:gd name="connsiteY865" fmla="*/ 894 h 10141"/>
                  <a:gd name="connsiteX866" fmla="*/ 5478 w 10000"/>
                  <a:gd name="connsiteY866" fmla="*/ 881 h 10141"/>
                  <a:gd name="connsiteX867" fmla="*/ 5562 w 10000"/>
                  <a:gd name="connsiteY867" fmla="*/ 868 h 10141"/>
                  <a:gd name="connsiteX868" fmla="*/ 5646 w 10000"/>
                  <a:gd name="connsiteY868" fmla="*/ 868 h 10141"/>
                  <a:gd name="connsiteX869" fmla="*/ 5718 w 10000"/>
                  <a:gd name="connsiteY869" fmla="*/ 843 h 10141"/>
                  <a:gd name="connsiteX870" fmla="*/ 5795 w 10000"/>
                  <a:gd name="connsiteY870" fmla="*/ 843 h 10141"/>
                  <a:gd name="connsiteX871" fmla="*/ 5867 w 10000"/>
                  <a:gd name="connsiteY871" fmla="*/ 830 h 10141"/>
                  <a:gd name="connsiteX872" fmla="*/ 5951 w 10000"/>
                  <a:gd name="connsiteY872" fmla="*/ 830 h 10141"/>
                  <a:gd name="connsiteX873" fmla="*/ 6023 w 10000"/>
                  <a:gd name="connsiteY873" fmla="*/ 818 h 10141"/>
                  <a:gd name="connsiteX874" fmla="*/ 6089 w 10000"/>
                  <a:gd name="connsiteY874" fmla="*/ 818 h 10141"/>
                  <a:gd name="connsiteX875" fmla="*/ 6172 w 10000"/>
                  <a:gd name="connsiteY875" fmla="*/ 805 h 10141"/>
                  <a:gd name="connsiteX876" fmla="*/ 6244 w 10000"/>
                  <a:gd name="connsiteY876" fmla="*/ 805 h 10141"/>
                  <a:gd name="connsiteX877" fmla="*/ 6316 w 10000"/>
                  <a:gd name="connsiteY877" fmla="*/ 799 h 10141"/>
                  <a:gd name="connsiteX878" fmla="*/ 6388 w 10000"/>
                  <a:gd name="connsiteY878" fmla="*/ 799 h 10141"/>
                  <a:gd name="connsiteX879" fmla="*/ 6453 w 10000"/>
                  <a:gd name="connsiteY879" fmla="*/ 786 h 10141"/>
                  <a:gd name="connsiteX880" fmla="*/ 6525 w 10000"/>
                  <a:gd name="connsiteY880" fmla="*/ 786 h 10141"/>
                  <a:gd name="connsiteX881" fmla="*/ 6585 w 10000"/>
                  <a:gd name="connsiteY881" fmla="*/ 774 h 10141"/>
                  <a:gd name="connsiteX882" fmla="*/ 6645 w 10000"/>
                  <a:gd name="connsiteY882" fmla="*/ 774 h 10141"/>
                  <a:gd name="connsiteX883" fmla="*/ 6711 w 10000"/>
                  <a:gd name="connsiteY883" fmla="*/ 761 h 10141"/>
                  <a:gd name="connsiteX884" fmla="*/ 6770 w 10000"/>
                  <a:gd name="connsiteY884" fmla="*/ 761 h 10141"/>
                  <a:gd name="connsiteX885" fmla="*/ 6830 w 10000"/>
                  <a:gd name="connsiteY885" fmla="*/ 761 h 10141"/>
                  <a:gd name="connsiteX886" fmla="*/ 6890 w 10000"/>
                  <a:gd name="connsiteY886" fmla="*/ 748 h 10141"/>
                  <a:gd name="connsiteX887" fmla="*/ 6938 w 10000"/>
                  <a:gd name="connsiteY887" fmla="*/ 748 h 10141"/>
                  <a:gd name="connsiteX888" fmla="*/ 7010 w 10000"/>
                  <a:gd name="connsiteY888" fmla="*/ 748 h 10141"/>
                  <a:gd name="connsiteX889" fmla="*/ 7051 w 10000"/>
                  <a:gd name="connsiteY889" fmla="*/ 736 h 10141"/>
                  <a:gd name="connsiteX890" fmla="*/ 7111 w 10000"/>
                  <a:gd name="connsiteY890" fmla="*/ 736 h 10141"/>
                  <a:gd name="connsiteX891" fmla="*/ 7159 w 10000"/>
                  <a:gd name="connsiteY891" fmla="*/ 736 h 10141"/>
                  <a:gd name="connsiteX892" fmla="*/ 7207 w 10000"/>
                  <a:gd name="connsiteY892" fmla="*/ 736 h 10141"/>
                  <a:gd name="connsiteX893" fmla="*/ 7255 w 10000"/>
                  <a:gd name="connsiteY893" fmla="*/ 723 h 10141"/>
                  <a:gd name="connsiteX894" fmla="*/ 7303 w 10000"/>
                  <a:gd name="connsiteY894" fmla="*/ 723 h 10141"/>
                  <a:gd name="connsiteX895" fmla="*/ 7344 w 10000"/>
                  <a:gd name="connsiteY895" fmla="*/ 723 h 10141"/>
                  <a:gd name="connsiteX896" fmla="*/ 7392 w 10000"/>
                  <a:gd name="connsiteY896" fmla="*/ 723 h 10141"/>
                  <a:gd name="connsiteX897" fmla="*/ 7416 w 10000"/>
                  <a:gd name="connsiteY897" fmla="*/ 710 h 10141"/>
                  <a:gd name="connsiteX898" fmla="*/ 7452 w 10000"/>
                  <a:gd name="connsiteY898" fmla="*/ 710 h 10141"/>
                  <a:gd name="connsiteX899" fmla="*/ 7500 w 10000"/>
                  <a:gd name="connsiteY899" fmla="*/ 698 h 10141"/>
                  <a:gd name="connsiteX900" fmla="*/ 7536 w 10000"/>
                  <a:gd name="connsiteY900" fmla="*/ 698 h 10141"/>
                  <a:gd name="connsiteX901" fmla="*/ 7596 w 10000"/>
                  <a:gd name="connsiteY901" fmla="*/ 698 h 10141"/>
                  <a:gd name="connsiteX902" fmla="*/ 7644 w 10000"/>
                  <a:gd name="connsiteY902" fmla="*/ 698 h 10141"/>
                  <a:gd name="connsiteX903" fmla="*/ 7673 w 10000"/>
                  <a:gd name="connsiteY903" fmla="*/ 698 h 10141"/>
                  <a:gd name="connsiteX904" fmla="*/ 7697 w 10000"/>
                  <a:gd name="connsiteY904" fmla="*/ 698 h 10141"/>
                  <a:gd name="connsiteX905" fmla="*/ 7721 w 10000"/>
                  <a:gd name="connsiteY905" fmla="*/ 698 h 10141"/>
                  <a:gd name="connsiteX906" fmla="*/ 7733 w 10000"/>
                  <a:gd name="connsiteY906" fmla="*/ 698 h 10141"/>
                  <a:gd name="connsiteX907" fmla="*/ 7738 w 10000"/>
                  <a:gd name="connsiteY907" fmla="*/ 719 h 10141"/>
                  <a:gd name="connsiteX0" fmla="*/ 7738 w 10000"/>
                  <a:gd name="connsiteY0" fmla="*/ 763 h 10185"/>
                  <a:gd name="connsiteX1" fmla="*/ 8122 w 10000"/>
                  <a:gd name="connsiteY1" fmla="*/ 185 h 10185"/>
                  <a:gd name="connsiteX2" fmla="*/ 8110 w 10000"/>
                  <a:gd name="connsiteY2" fmla="*/ 185 h 10185"/>
                  <a:gd name="connsiteX3" fmla="*/ 8062 w 10000"/>
                  <a:gd name="connsiteY3" fmla="*/ 185 h 10185"/>
                  <a:gd name="connsiteX4" fmla="*/ 8014 w 10000"/>
                  <a:gd name="connsiteY4" fmla="*/ 191 h 10185"/>
                  <a:gd name="connsiteX5" fmla="*/ 7978 w 10000"/>
                  <a:gd name="connsiteY5" fmla="*/ 191 h 10185"/>
                  <a:gd name="connsiteX6" fmla="*/ 7949 w 10000"/>
                  <a:gd name="connsiteY6" fmla="*/ 191 h 10185"/>
                  <a:gd name="connsiteX7" fmla="*/ 7913 w 10000"/>
                  <a:gd name="connsiteY7" fmla="*/ 191 h 10185"/>
                  <a:gd name="connsiteX8" fmla="*/ 7889 w 10000"/>
                  <a:gd name="connsiteY8" fmla="*/ 204 h 10185"/>
                  <a:gd name="connsiteX9" fmla="*/ 7841 w 10000"/>
                  <a:gd name="connsiteY9" fmla="*/ 204 h 10185"/>
                  <a:gd name="connsiteX10" fmla="*/ 7793 w 10000"/>
                  <a:gd name="connsiteY10" fmla="*/ 217 h 10185"/>
                  <a:gd name="connsiteX11" fmla="*/ 7745 w 10000"/>
                  <a:gd name="connsiteY11" fmla="*/ 217 h 10185"/>
                  <a:gd name="connsiteX12" fmla="*/ 7697 w 10000"/>
                  <a:gd name="connsiteY12" fmla="*/ 229 h 10185"/>
                  <a:gd name="connsiteX13" fmla="*/ 7656 w 10000"/>
                  <a:gd name="connsiteY13" fmla="*/ 229 h 10185"/>
                  <a:gd name="connsiteX14" fmla="*/ 7596 w 10000"/>
                  <a:gd name="connsiteY14" fmla="*/ 229 h 10185"/>
                  <a:gd name="connsiteX15" fmla="*/ 7536 w 10000"/>
                  <a:gd name="connsiteY15" fmla="*/ 242 h 10185"/>
                  <a:gd name="connsiteX16" fmla="*/ 7476 w 10000"/>
                  <a:gd name="connsiteY16" fmla="*/ 242 h 10185"/>
                  <a:gd name="connsiteX17" fmla="*/ 7404 w 10000"/>
                  <a:gd name="connsiteY17" fmla="*/ 242 h 10185"/>
                  <a:gd name="connsiteX18" fmla="*/ 7344 w 10000"/>
                  <a:gd name="connsiteY18" fmla="*/ 255 h 10185"/>
                  <a:gd name="connsiteX19" fmla="*/ 7291 w 10000"/>
                  <a:gd name="connsiteY19" fmla="*/ 255 h 10185"/>
                  <a:gd name="connsiteX20" fmla="*/ 7231 w 10000"/>
                  <a:gd name="connsiteY20" fmla="*/ 267 h 10185"/>
                  <a:gd name="connsiteX21" fmla="*/ 7147 w 10000"/>
                  <a:gd name="connsiteY21" fmla="*/ 267 h 10185"/>
                  <a:gd name="connsiteX22" fmla="*/ 7075 w 10000"/>
                  <a:gd name="connsiteY22" fmla="*/ 280 h 10185"/>
                  <a:gd name="connsiteX23" fmla="*/ 7010 w 10000"/>
                  <a:gd name="connsiteY23" fmla="*/ 280 h 10185"/>
                  <a:gd name="connsiteX24" fmla="*/ 6926 w 10000"/>
                  <a:gd name="connsiteY24" fmla="*/ 293 h 10185"/>
                  <a:gd name="connsiteX25" fmla="*/ 6854 w 10000"/>
                  <a:gd name="connsiteY25" fmla="*/ 305 h 10185"/>
                  <a:gd name="connsiteX26" fmla="*/ 6770 w 10000"/>
                  <a:gd name="connsiteY26" fmla="*/ 318 h 10185"/>
                  <a:gd name="connsiteX27" fmla="*/ 6705 w 10000"/>
                  <a:gd name="connsiteY27" fmla="*/ 318 h 10185"/>
                  <a:gd name="connsiteX28" fmla="*/ 6621 w 10000"/>
                  <a:gd name="connsiteY28" fmla="*/ 330 h 10185"/>
                  <a:gd name="connsiteX29" fmla="*/ 6537 w 10000"/>
                  <a:gd name="connsiteY29" fmla="*/ 330 h 10185"/>
                  <a:gd name="connsiteX30" fmla="*/ 6453 w 10000"/>
                  <a:gd name="connsiteY30" fmla="*/ 343 h 10185"/>
                  <a:gd name="connsiteX31" fmla="*/ 6364 w 10000"/>
                  <a:gd name="connsiteY31" fmla="*/ 356 h 10185"/>
                  <a:gd name="connsiteX32" fmla="*/ 6280 w 10000"/>
                  <a:gd name="connsiteY32" fmla="*/ 368 h 10185"/>
                  <a:gd name="connsiteX33" fmla="*/ 6184 w 10000"/>
                  <a:gd name="connsiteY33" fmla="*/ 381 h 10185"/>
                  <a:gd name="connsiteX34" fmla="*/ 6100 w 10000"/>
                  <a:gd name="connsiteY34" fmla="*/ 394 h 10185"/>
                  <a:gd name="connsiteX35" fmla="*/ 6011 w 10000"/>
                  <a:gd name="connsiteY35" fmla="*/ 394 h 10185"/>
                  <a:gd name="connsiteX36" fmla="*/ 5927 w 10000"/>
                  <a:gd name="connsiteY36" fmla="*/ 406 h 10185"/>
                  <a:gd name="connsiteX37" fmla="*/ 5831 w 10000"/>
                  <a:gd name="connsiteY37" fmla="*/ 419 h 10185"/>
                  <a:gd name="connsiteX38" fmla="*/ 5742 w 10000"/>
                  <a:gd name="connsiteY38" fmla="*/ 432 h 10185"/>
                  <a:gd name="connsiteX39" fmla="*/ 5658 w 10000"/>
                  <a:gd name="connsiteY39" fmla="*/ 432 h 10185"/>
                  <a:gd name="connsiteX40" fmla="*/ 5562 w 10000"/>
                  <a:gd name="connsiteY40" fmla="*/ 444 h 10185"/>
                  <a:gd name="connsiteX41" fmla="*/ 5467 w 10000"/>
                  <a:gd name="connsiteY41" fmla="*/ 457 h 10185"/>
                  <a:gd name="connsiteX42" fmla="*/ 5377 w 10000"/>
                  <a:gd name="connsiteY42" fmla="*/ 470 h 10185"/>
                  <a:gd name="connsiteX43" fmla="*/ 5281 w 10000"/>
                  <a:gd name="connsiteY43" fmla="*/ 470 h 10185"/>
                  <a:gd name="connsiteX44" fmla="*/ 5185 w 10000"/>
                  <a:gd name="connsiteY44" fmla="*/ 495 h 10185"/>
                  <a:gd name="connsiteX45" fmla="*/ 5096 w 10000"/>
                  <a:gd name="connsiteY45" fmla="*/ 508 h 10185"/>
                  <a:gd name="connsiteX46" fmla="*/ 5000 w 10000"/>
                  <a:gd name="connsiteY46" fmla="*/ 514 h 10185"/>
                  <a:gd name="connsiteX47" fmla="*/ 4904 w 10000"/>
                  <a:gd name="connsiteY47" fmla="*/ 514 h 10185"/>
                  <a:gd name="connsiteX48" fmla="*/ 4809 w 10000"/>
                  <a:gd name="connsiteY48" fmla="*/ 527 h 10185"/>
                  <a:gd name="connsiteX49" fmla="*/ 4719 w 10000"/>
                  <a:gd name="connsiteY49" fmla="*/ 539 h 10185"/>
                  <a:gd name="connsiteX50" fmla="*/ 4623 w 10000"/>
                  <a:gd name="connsiteY50" fmla="*/ 552 h 10185"/>
                  <a:gd name="connsiteX51" fmla="*/ 4528 w 10000"/>
                  <a:gd name="connsiteY51" fmla="*/ 565 h 10185"/>
                  <a:gd name="connsiteX52" fmla="*/ 4438 w 10000"/>
                  <a:gd name="connsiteY52" fmla="*/ 577 h 10185"/>
                  <a:gd name="connsiteX53" fmla="*/ 4354 w 10000"/>
                  <a:gd name="connsiteY53" fmla="*/ 590 h 10185"/>
                  <a:gd name="connsiteX54" fmla="*/ 4258 w 10000"/>
                  <a:gd name="connsiteY54" fmla="*/ 602 h 10185"/>
                  <a:gd name="connsiteX55" fmla="*/ 4163 w 10000"/>
                  <a:gd name="connsiteY55" fmla="*/ 615 h 10185"/>
                  <a:gd name="connsiteX56" fmla="*/ 4073 w 10000"/>
                  <a:gd name="connsiteY56" fmla="*/ 628 h 10185"/>
                  <a:gd name="connsiteX57" fmla="*/ 3977 w 10000"/>
                  <a:gd name="connsiteY57" fmla="*/ 640 h 10185"/>
                  <a:gd name="connsiteX58" fmla="*/ 3882 w 10000"/>
                  <a:gd name="connsiteY58" fmla="*/ 653 h 10185"/>
                  <a:gd name="connsiteX59" fmla="*/ 3804 w 10000"/>
                  <a:gd name="connsiteY59" fmla="*/ 666 h 10185"/>
                  <a:gd name="connsiteX60" fmla="*/ 3720 w 10000"/>
                  <a:gd name="connsiteY60" fmla="*/ 678 h 10185"/>
                  <a:gd name="connsiteX61" fmla="*/ 3624 w 10000"/>
                  <a:gd name="connsiteY61" fmla="*/ 691 h 10185"/>
                  <a:gd name="connsiteX62" fmla="*/ 3541 w 10000"/>
                  <a:gd name="connsiteY62" fmla="*/ 704 h 10185"/>
                  <a:gd name="connsiteX63" fmla="*/ 3463 w 10000"/>
                  <a:gd name="connsiteY63" fmla="*/ 716 h 10185"/>
                  <a:gd name="connsiteX64" fmla="*/ 3367 w 10000"/>
                  <a:gd name="connsiteY64" fmla="*/ 729 h 10185"/>
                  <a:gd name="connsiteX65" fmla="*/ 3283 w 10000"/>
                  <a:gd name="connsiteY65" fmla="*/ 729 h 10185"/>
                  <a:gd name="connsiteX66" fmla="*/ 3194 w 10000"/>
                  <a:gd name="connsiteY66" fmla="*/ 742 h 10185"/>
                  <a:gd name="connsiteX67" fmla="*/ 3110 w 10000"/>
                  <a:gd name="connsiteY67" fmla="*/ 767 h 10185"/>
                  <a:gd name="connsiteX68" fmla="*/ 3014 w 10000"/>
                  <a:gd name="connsiteY68" fmla="*/ 780 h 10185"/>
                  <a:gd name="connsiteX69" fmla="*/ 2931 w 10000"/>
                  <a:gd name="connsiteY69" fmla="*/ 780 h 10185"/>
                  <a:gd name="connsiteX70" fmla="*/ 2853 w 10000"/>
                  <a:gd name="connsiteY70" fmla="*/ 792 h 10185"/>
                  <a:gd name="connsiteX71" fmla="*/ 2757 w 10000"/>
                  <a:gd name="connsiteY71" fmla="*/ 805 h 10185"/>
                  <a:gd name="connsiteX72" fmla="*/ 2673 w 10000"/>
                  <a:gd name="connsiteY72" fmla="*/ 818 h 10185"/>
                  <a:gd name="connsiteX73" fmla="*/ 2590 w 10000"/>
                  <a:gd name="connsiteY73" fmla="*/ 830 h 10185"/>
                  <a:gd name="connsiteX74" fmla="*/ 2512 w 10000"/>
                  <a:gd name="connsiteY74" fmla="*/ 843 h 10185"/>
                  <a:gd name="connsiteX75" fmla="*/ 2428 w 10000"/>
                  <a:gd name="connsiteY75" fmla="*/ 849 h 10185"/>
                  <a:gd name="connsiteX76" fmla="*/ 2344 w 10000"/>
                  <a:gd name="connsiteY76" fmla="*/ 862 h 10185"/>
                  <a:gd name="connsiteX77" fmla="*/ 2261 w 10000"/>
                  <a:gd name="connsiteY77" fmla="*/ 874 h 10185"/>
                  <a:gd name="connsiteX78" fmla="*/ 2183 w 10000"/>
                  <a:gd name="connsiteY78" fmla="*/ 887 h 10185"/>
                  <a:gd name="connsiteX79" fmla="*/ 2099 w 10000"/>
                  <a:gd name="connsiteY79" fmla="*/ 887 h 10185"/>
                  <a:gd name="connsiteX80" fmla="*/ 2028 w 10000"/>
                  <a:gd name="connsiteY80" fmla="*/ 912 h 10185"/>
                  <a:gd name="connsiteX81" fmla="*/ 1944 w 10000"/>
                  <a:gd name="connsiteY81" fmla="*/ 925 h 10185"/>
                  <a:gd name="connsiteX82" fmla="*/ 1866 w 10000"/>
                  <a:gd name="connsiteY82" fmla="*/ 938 h 10185"/>
                  <a:gd name="connsiteX83" fmla="*/ 1794 w 10000"/>
                  <a:gd name="connsiteY83" fmla="*/ 938 h 10185"/>
                  <a:gd name="connsiteX84" fmla="*/ 1722 w 10000"/>
                  <a:gd name="connsiteY84" fmla="*/ 963 h 10185"/>
                  <a:gd name="connsiteX85" fmla="*/ 1639 w 10000"/>
                  <a:gd name="connsiteY85" fmla="*/ 963 h 10185"/>
                  <a:gd name="connsiteX86" fmla="*/ 1573 w 10000"/>
                  <a:gd name="connsiteY86" fmla="*/ 976 h 10185"/>
                  <a:gd name="connsiteX87" fmla="*/ 1501 w 10000"/>
                  <a:gd name="connsiteY87" fmla="*/ 988 h 10185"/>
                  <a:gd name="connsiteX88" fmla="*/ 1429 w 10000"/>
                  <a:gd name="connsiteY88" fmla="*/ 1001 h 10185"/>
                  <a:gd name="connsiteX89" fmla="*/ 1358 w 10000"/>
                  <a:gd name="connsiteY89" fmla="*/ 1001 h 10185"/>
                  <a:gd name="connsiteX90" fmla="*/ 1292 w 10000"/>
                  <a:gd name="connsiteY90" fmla="*/ 1026 h 10185"/>
                  <a:gd name="connsiteX91" fmla="*/ 1232 w 10000"/>
                  <a:gd name="connsiteY91" fmla="*/ 1039 h 10185"/>
                  <a:gd name="connsiteX92" fmla="*/ 1160 w 10000"/>
                  <a:gd name="connsiteY92" fmla="*/ 1052 h 10185"/>
                  <a:gd name="connsiteX93" fmla="*/ 1089 w 10000"/>
                  <a:gd name="connsiteY93" fmla="*/ 1052 h 10185"/>
                  <a:gd name="connsiteX94" fmla="*/ 1029 w 10000"/>
                  <a:gd name="connsiteY94" fmla="*/ 1064 h 10185"/>
                  <a:gd name="connsiteX95" fmla="*/ 963 w 10000"/>
                  <a:gd name="connsiteY95" fmla="*/ 1064 h 10185"/>
                  <a:gd name="connsiteX96" fmla="*/ 903 w 10000"/>
                  <a:gd name="connsiteY96" fmla="*/ 1077 h 10185"/>
                  <a:gd name="connsiteX97" fmla="*/ 843 w 10000"/>
                  <a:gd name="connsiteY97" fmla="*/ 1077 h 10185"/>
                  <a:gd name="connsiteX98" fmla="*/ 783 w 10000"/>
                  <a:gd name="connsiteY98" fmla="*/ 1089 h 10185"/>
                  <a:gd name="connsiteX99" fmla="*/ 736 w 10000"/>
                  <a:gd name="connsiteY99" fmla="*/ 1102 h 10185"/>
                  <a:gd name="connsiteX100" fmla="*/ 688 w 10000"/>
                  <a:gd name="connsiteY100" fmla="*/ 1115 h 10185"/>
                  <a:gd name="connsiteX101" fmla="*/ 634 w 10000"/>
                  <a:gd name="connsiteY101" fmla="*/ 1115 h 10185"/>
                  <a:gd name="connsiteX102" fmla="*/ 574 w 10000"/>
                  <a:gd name="connsiteY102" fmla="*/ 1127 h 10185"/>
                  <a:gd name="connsiteX103" fmla="*/ 526 w 10000"/>
                  <a:gd name="connsiteY103" fmla="*/ 1127 h 10185"/>
                  <a:gd name="connsiteX104" fmla="*/ 478 w 10000"/>
                  <a:gd name="connsiteY104" fmla="*/ 1140 h 10185"/>
                  <a:gd name="connsiteX105" fmla="*/ 431 w 10000"/>
                  <a:gd name="connsiteY105" fmla="*/ 1140 h 10185"/>
                  <a:gd name="connsiteX106" fmla="*/ 383 w 10000"/>
                  <a:gd name="connsiteY106" fmla="*/ 1153 h 10185"/>
                  <a:gd name="connsiteX107" fmla="*/ 347 w 10000"/>
                  <a:gd name="connsiteY107" fmla="*/ 1153 h 10185"/>
                  <a:gd name="connsiteX108" fmla="*/ 317 w 10000"/>
                  <a:gd name="connsiteY108" fmla="*/ 1165 h 10185"/>
                  <a:gd name="connsiteX109" fmla="*/ 281 w 10000"/>
                  <a:gd name="connsiteY109" fmla="*/ 1165 h 10185"/>
                  <a:gd name="connsiteX110" fmla="*/ 233 w 10000"/>
                  <a:gd name="connsiteY110" fmla="*/ 1178 h 10185"/>
                  <a:gd name="connsiteX111" fmla="*/ 209 w 10000"/>
                  <a:gd name="connsiteY111" fmla="*/ 1178 h 10185"/>
                  <a:gd name="connsiteX112" fmla="*/ 173 w 10000"/>
                  <a:gd name="connsiteY112" fmla="*/ 1178 h 10185"/>
                  <a:gd name="connsiteX113" fmla="*/ 114 w 10000"/>
                  <a:gd name="connsiteY113" fmla="*/ 1184 h 10185"/>
                  <a:gd name="connsiteX114" fmla="*/ 78 w 10000"/>
                  <a:gd name="connsiteY114" fmla="*/ 1197 h 10185"/>
                  <a:gd name="connsiteX115" fmla="*/ 42 w 10000"/>
                  <a:gd name="connsiteY115" fmla="*/ 1197 h 10185"/>
                  <a:gd name="connsiteX116" fmla="*/ 24 w 10000"/>
                  <a:gd name="connsiteY116" fmla="*/ 1210 h 10185"/>
                  <a:gd name="connsiteX117" fmla="*/ 0 w 10000"/>
                  <a:gd name="connsiteY117" fmla="*/ 1210 h 10185"/>
                  <a:gd name="connsiteX118" fmla="*/ 0 w 10000"/>
                  <a:gd name="connsiteY118" fmla="*/ 1210 h 10185"/>
                  <a:gd name="connsiteX119" fmla="*/ 0 w 10000"/>
                  <a:gd name="connsiteY119" fmla="*/ 1222 h 10185"/>
                  <a:gd name="connsiteX120" fmla="*/ 12 w 10000"/>
                  <a:gd name="connsiteY120" fmla="*/ 1248 h 10185"/>
                  <a:gd name="connsiteX121" fmla="*/ 12 w 10000"/>
                  <a:gd name="connsiteY121" fmla="*/ 1273 h 10185"/>
                  <a:gd name="connsiteX122" fmla="*/ 24 w 10000"/>
                  <a:gd name="connsiteY122" fmla="*/ 1298 h 10185"/>
                  <a:gd name="connsiteX123" fmla="*/ 30 w 10000"/>
                  <a:gd name="connsiteY123" fmla="*/ 1336 h 10185"/>
                  <a:gd name="connsiteX124" fmla="*/ 42 w 10000"/>
                  <a:gd name="connsiteY124" fmla="*/ 1374 h 10185"/>
                  <a:gd name="connsiteX125" fmla="*/ 54 w 10000"/>
                  <a:gd name="connsiteY125" fmla="*/ 1399 h 10185"/>
                  <a:gd name="connsiteX126" fmla="*/ 66 w 10000"/>
                  <a:gd name="connsiteY126" fmla="*/ 1450 h 10185"/>
                  <a:gd name="connsiteX127" fmla="*/ 78 w 10000"/>
                  <a:gd name="connsiteY127" fmla="*/ 1501 h 10185"/>
                  <a:gd name="connsiteX128" fmla="*/ 90 w 10000"/>
                  <a:gd name="connsiteY128" fmla="*/ 1545 h 10185"/>
                  <a:gd name="connsiteX129" fmla="*/ 102 w 10000"/>
                  <a:gd name="connsiteY129" fmla="*/ 1608 h 10185"/>
                  <a:gd name="connsiteX130" fmla="*/ 126 w 10000"/>
                  <a:gd name="connsiteY130" fmla="*/ 1671 h 10185"/>
                  <a:gd name="connsiteX131" fmla="*/ 150 w 10000"/>
                  <a:gd name="connsiteY131" fmla="*/ 1735 h 10185"/>
                  <a:gd name="connsiteX132" fmla="*/ 173 w 10000"/>
                  <a:gd name="connsiteY132" fmla="*/ 1811 h 10185"/>
                  <a:gd name="connsiteX133" fmla="*/ 185 w 10000"/>
                  <a:gd name="connsiteY133" fmla="*/ 1867 h 10185"/>
                  <a:gd name="connsiteX134" fmla="*/ 209 w 10000"/>
                  <a:gd name="connsiteY134" fmla="*/ 1943 h 10185"/>
                  <a:gd name="connsiteX135" fmla="*/ 221 w 10000"/>
                  <a:gd name="connsiteY135" fmla="*/ 2019 h 10185"/>
                  <a:gd name="connsiteX136" fmla="*/ 245 w 10000"/>
                  <a:gd name="connsiteY136" fmla="*/ 2108 h 10185"/>
                  <a:gd name="connsiteX137" fmla="*/ 269 w 10000"/>
                  <a:gd name="connsiteY137" fmla="*/ 2177 h 10185"/>
                  <a:gd name="connsiteX138" fmla="*/ 305 w 10000"/>
                  <a:gd name="connsiteY138" fmla="*/ 2279 h 10185"/>
                  <a:gd name="connsiteX139" fmla="*/ 329 w 10000"/>
                  <a:gd name="connsiteY139" fmla="*/ 2355 h 10185"/>
                  <a:gd name="connsiteX140" fmla="*/ 347 w 10000"/>
                  <a:gd name="connsiteY140" fmla="*/ 2456 h 10185"/>
                  <a:gd name="connsiteX141" fmla="*/ 371 w 10000"/>
                  <a:gd name="connsiteY141" fmla="*/ 2551 h 10185"/>
                  <a:gd name="connsiteX142" fmla="*/ 395 w 10000"/>
                  <a:gd name="connsiteY142" fmla="*/ 2652 h 10185"/>
                  <a:gd name="connsiteX143" fmla="*/ 431 w 10000"/>
                  <a:gd name="connsiteY143" fmla="*/ 2740 h 10185"/>
                  <a:gd name="connsiteX144" fmla="*/ 455 w 10000"/>
                  <a:gd name="connsiteY144" fmla="*/ 2835 h 10185"/>
                  <a:gd name="connsiteX145" fmla="*/ 490 w 10000"/>
                  <a:gd name="connsiteY145" fmla="*/ 2936 h 10185"/>
                  <a:gd name="connsiteX146" fmla="*/ 514 w 10000"/>
                  <a:gd name="connsiteY146" fmla="*/ 3050 h 10185"/>
                  <a:gd name="connsiteX147" fmla="*/ 550 w 10000"/>
                  <a:gd name="connsiteY147" fmla="*/ 3151 h 10185"/>
                  <a:gd name="connsiteX148" fmla="*/ 586 w 10000"/>
                  <a:gd name="connsiteY148" fmla="*/ 3272 h 10185"/>
                  <a:gd name="connsiteX149" fmla="*/ 610 w 10000"/>
                  <a:gd name="connsiteY149" fmla="*/ 3373 h 10185"/>
                  <a:gd name="connsiteX150" fmla="*/ 646 w 10000"/>
                  <a:gd name="connsiteY150" fmla="*/ 3487 h 10185"/>
                  <a:gd name="connsiteX151" fmla="*/ 676 w 10000"/>
                  <a:gd name="connsiteY151" fmla="*/ 3582 h 10185"/>
                  <a:gd name="connsiteX152" fmla="*/ 712 w 10000"/>
                  <a:gd name="connsiteY152" fmla="*/ 3708 h 10185"/>
                  <a:gd name="connsiteX153" fmla="*/ 736 w 10000"/>
                  <a:gd name="connsiteY153" fmla="*/ 3822 h 10185"/>
                  <a:gd name="connsiteX154" fmla="*/ 772 w 10000"/>
                  <a:gd name="connsiteY154" fmla="*/ 3929 h 10185"/>
                  <a:gd name="connsiteX155" fmla="*/ 807 w 10000"/>
                  <a:gd name="connsiteY155" fmla="*/ 4056 h 10185"/>
                  <a:gd name="connsiteX156" fmla="*/ 843 w 10000"/>
                  <a:gd name="connsiteY156" fmla="*/ 4163 h 10185"/>
                  <a:gd name="connsiteX157" fmla="*/ 867 w 10000"/>
                  <a:gd name="connsiteY157" fmla="*/ 4277 h 10185"/>
                  <a:gd name="connsiteX158" fmla="*/ 903 w 10000"/>
                  <a:gd name="connsiteY158" fmla="*/ 4404 h 10185"/>
                  <a:gd name="connsiteX159" fmla="*/ 927 w 10000"/>
                  <a:gd name="connsiteY159" fmla="*/ 4511 h 10185"/>
                  <a:gd name="connsiteX160" fmla="*/ 975 w 10000"/>
                  <a:gd name="connsiteY160" fmla="*/ 4625 h 10185"/>
                  <a:gd name="connsiteX161" fmla="*/ 993 w 10000"/>
                  <a:gd name="connsiteY161" fmla="*/ 4752 h 10185"/>
                  <a:gd name="connsiteX162" fmla="*/ 1029 w 10000"/>
                  <a:gd name="connsiteY162" fmla="*/ 4859 h 10185"/>
                  <a:gd name="connsiteX163" fmla="*/ 1065 w 10000"/>
                  <a:gd name="connsiteY163" fmla="*/ 4986 h 10185"/>
                  <a:gd name="connsiteX164" fmla="*/ 1100 w 10000"/>
                  <a:gd name="connsiteY164" fmla="*/ 5112 h 10185"/>
                  <a:gd name="connsiteX165" fmla="*/ 1136 w 10000"/>
                  <a:gd name="connsiteY165" fmla="*/ 5220 h 10185"/>
                  <a:gd name="connsiteX166" fmla="*/ 1160 w 10000"/>
                  <a:gd name="connsiteY166" fmla="*/ 5334 h 10185"/>
                  <a:gd name="connsiteX167" fmla="*/ 1196 w 10000"/>
                  <a:gd name="connsiteY167" fmla="*/ 5447 h 10185"/>
                  <a:gd name="connsiteX168" fmla="*/ 1232 w 10000"/>
                  <a:gd name="connsiteY168" fmla="*/ 5555 h 10185"/>
                  <a:gd name="connsiteX169" fmla="*/ 1256 w 10000"/>
                  <a:gd name="connsiteY169" fmla="*/ 5669 h 10185"/>
                  <a:gd name="connsiteX170" fmla="*/ 1292 w 10000"/>
                  <a:gd name="connsiteY170" fmla="*/ 5783 h 10185"/>
                  <a:gd name="connsiteX171" fmla="*/ 1322 w 10000"/>
                  <a:gd name="connsiteY171" fmla="*/ 5890 h 10185"/>
                  <a:gd name="connsiteX172" fmla="*/ 1358 w 10000"/>
                  <a:gd name="connsiteY172" fmla="*/ 6017 h 10185"/>
                  <a:gd name="connsiteX173" fmla="*/ 1382 w 10000"/>
                  <a:gd name="connsiteY173" fmla="*/ 6118 h 10185"/>
                  <a:gd name="connsiteX174" fmla="*/ 1406 w 10000"/>
                  <a:gd name="connsiteY174" fmla="*/ 6213 h 10185"/>
                  <a:gd name="connsiteX175" fmla="*/ 1441 w 10000"/>
                  <a:gd name="connsiteY175" fmla="*/ 6327 h 10185"/>
                  <a:gd name="connsiteX176" fmla="*/ 1477 w 10000"/>
                  <a:gd name="connsiteY176" fmla="*/ 6441 h 10185"/>
                  <a:gd name="connsiteX177" fmla="*/ 1501 w 10000"/>
                  <a:gd name="connsiteY177" fmla="*/ 6523 h 10185"/>
                  <a:gd name="connsiteX178" fmla="*/ 1525 w 10000"/>
                  <a:gd name="connsiteY178" fmla="*/ 6624 h 10185"/>
                  <a:gd name="connsiteX179" fmla="*/ 1549 w 10000"/>
                  <a:gd name="connsiteY179" fmla="*/ 6725 h 10185"/>
                  <a:gd name="connsiteX180" fmla="*/ 1585 w 10000"/>
                  <a:gd name="connsiteY180" fmla="*/ 6833 h 10185"/>
                  <a:gd name="connsiteX181" fmla="*/ 1609 w 10000"/>
                  <a:gd name="connsiteY181" fmla="*/ 6909 h 10185"/>
                  <a:gd name="connsiteX182" fmla="*/ 1627 w 10000"/>
                  <a:gd name="connsiteY182" fmla="*/ 7010 h 10185"/>
                  <a:gd name="connsiteX183" fmla="*/ 1651 w 10000"/>
                  <a:gd name="connsiteY183" fmla="*/ 7098 h 10185"/>
                  <a:gd name="connsiteX184" fmla="*/ 1675 w 10000"/>
                  <a:gd name="connsiteY184" fmla="*/ 7193 h 10185"/>
                  <a:gd name="connsiteX185" fmla="*/ 1687 w 10000"/>
                  <a:gd name="connsiteY185" fmla="*/ 7282 h 10185"/>
                  <a:gd name="connsiteX186" fmla="*/ 1722 w 10000"/>
                  <a:gd name="connsiteY186" fmla="*/ 7370 h 10185"/>
                  <a:gd name="connsiteX187" fmla="*/ 1746 w 10000"/>
                  <a:gd name="connsiteY187" fmla="*/ 7459 h 10185"/>
                  <a:gd name="connsiteX188" fmla="*/ 1770 w 10000"/>
                  <a:gd name="connsiteY188" fmla="*/ 7541 h 10185"/>
                  <a:gd name="connsiteX189" fmla="*/ 1782 w 10000"/>
                  <a:gd name="connsiteY189" fmla="*/ 7630 h 10185"/>
                  <a:gd name="connsiteX190" fmla="*/ 1806 w 10000"/>
                  <a:gd name="connsiteY190" fmla="*/ 7706 h 10185"/>
                  <a:gd name="connsiteX191" fmla="*/ 1818 w 10000"/>
                  <a:gd name="connsiteY191" fmla="*/ 7794 h 10185"/>
                  <a:gd name="connsiteX192" fmla="*/ 1854 w 10000"/>
                  <a:gd name="connsiteY192" fmla="*/ 7876 h 10185"/>
                  <a:gd name="connsiteX193" fmla="*/ 1866 w 10000"/>
                  <a:gd name="connsiteY193" fmla="*/ 7952 h 10185"/>
                  <a:gd name="connsiteX194" fmla="*/ 1890 w 10000"/>
                  <a:gd name="connsiteY194" fmla="*/ 8041 h 10185"/>
                  <a:gd name="connsiteX195" fmla="*/ 1902 w 10000"/>
                  <a:gd name="connsiteY195" fmla="*/ 8117 h 10185"/>
                  <a:gd name="connsiteX196" fmla="*/ 1926 w 10000"/>
                  <a:gd name="connsiteY196" fmla="*/ 8199 h 10185"/>
                  <a:gd name="connsiteX197" fmla="*/ 1938 w 10000"/>
                  <a:gd name="connsiteY197" fmla="*/ 8262 h 10185"/>
                  <a:gd name="connsiteX198" fmla="*/ 1956 w 10000"/>
                  <a:gd name="connsiteY198" fmla="*/ 8338 h 10185"/>
                  <a:gd name="connsiteX199" fmla="*/ 1968 w 10000"/>
                  <a:gd name="connsiteY199" fmla="*/ 8414 h 10185"/>
                  <a:gd name="connsiteX200" fmla="*/ 1992 w 10000"/>
                  <a:gd name="connsiteY200" fmla="*/ 8484 h 10185"/>
                  <a:gd name="connsiteX201" fmla="*/ 2004 w 10000"/>
                  <a:gd name="connsiteY201" fmla="*/ 8547 h 10185"/>
                  <a:gd name="connsiteX202" fmla="*/ 2016 w 10000"/>
                  <a:gd name="connsiteY202" fmla="*/ 8623 h 10185"/>
                  <a:gd name="connsiteX203" fmla="*/ 2028 w 10000"/>
                  <a:gd name="connsiteY203" fmla="*/ 8699 h 10185"/>
                  <a:gd name="connsiteX204" fmla="*/ 2051 w 10000"/>
                  <a:gd name="connsiteY204" fmla="*/ 8762 h 10185"/>
                  <a:gd name="connsiteX205" fmla="*/ 2051 w 10000"/>
                  <a:gd name="connsiteY205" fmla="*/ 8819 h 10185"/>
                  <a:gd name="connsiteX206" fmla="*/ 2075 w 10000"/>
                  <a:gd name="connsiteY206" fmla="*/ 8882 h 10185"/>
                  <a:gd name="connsiteX207" fmla="*/ 2075 w 10000"/>
                  <a:gd name="connsiteY207" fmla="*/ 8945 h 10185"/>
                  <a:gd name="connsiteX208" fmla="*/ 2099 w 10000"/>
                  <a:gd name="connsiteY208" fmla="*/ 9021 h 10185"/>
                  <a:gd name="connsiteX209" fmla="*/ 2111 w 10000"/>
                  <a:gd name="connsiteY209" fmla="*/ 9072 h 10185"/>
                  <a:gd name="connsiteX210" fmla="*/ 2123 w 10000"/>
                  <a:gd name="connsiteY210" fmla="*/ 9129 h 10185"/>
                  <a:gd name="connsiteX211" fmla="*/ 2135 w 10000"/>
                  <a:gd name="connsiteY211" fmla="*/ 9192 h 10185"/>
                  <a:gd name="connsiteX212" fmla="*/ 2147 w 10000"/>
                  <a:gd name="connsiteY212" fmla="*/ 9255 h 10185"/>
                  <a:gd name="connsiteX213" fmla="*/ 2159 w 10000"/>
                  <a:gd name="connsiteY213" fmla="*/ 9306 h 10185"/>
                  <a:gd name="connsiteX214" fmla="*/ 2159 w 10000"/>
                  <a:gd name="connsiteY214" fmla="*/ 9356 h 10185"/>
                  <a:gd name="connsiteX215" fmla="*/ 2171 w 10000"/>
                  <a:gd name="connsiteY215" fmla="*/ 9407 h 10185"/>
                  <a:gd name="connsiteX216" fmla="*/ 2183 w 10000"/>
                  <a:gd name="connsiteY216" fmla="*/ 9451 h 10185"/>
                  <a:gd name="connsiteX217" fmla="*/ 2183 w 10000"/>
                  <a:gd name="connsiteY217" fmla="*/ 9502 h 10185"/>
                  <a:gd name="connsiteX218" fmla="*/ 2195 w 10000"/>
                  <a:gd name="connsiteY218" fmla="*/ 9552 h 10185"/>
                  <a:gd name="connsiteX219" fmla="*/ 2195 w 10000"/>
                  <a:gd name="connsiteY219" fmla="*/ 9590 h 10185"/>
                  <a:gd name="connsiteX220" fmla="*/ 2207 w 10000"/>
                  <a:gd name="connsiteY220" fmla="*/ 9641 h 10185"/>
                  <a:gd name="connsiteX221" fmla="*/ 2207 w 10000"/>
                  <a:gd name="connsiteY221" fmla="*/ 9679 h 10185"/>
                  <a:gd name="connsiteX222" fmla="*/ 2219 w 10000"/>
                  <a:gd name="connsiteY222" fmla="*/ 9717 h 10185"/>
                  <a:gd name="connsiteX223" fmla="*/ 2219 w 10000"/>
                  <a:gd name="connsiteY223" fmla="*/ 9755 h 10185"/>
                  <a:gd name="connsiteX224" fmla="*/ 2243 w 10000"/>
                  <a:gd name="connsiteY224" fmla="*/ 9799 h 10185"/>
                  <a:gd name="connsiteX225" fmla="*/ 2243 w 10000"/>
                  <a:gd name="connsiteY225" fmla="*/ 9824 h 10185"/>
                  <a:gd name="connsiteX226" fmla="*/ 2255 w 10000"/>
                  <a:gd name="connsiteY226" fmla="*/ 9862 h 10185"/>
                  <a:gd name="connsiteX227" fmla="*/ 2255 w 10000"/>
                  <a:gd name="connsiteY227" fmla="*/ 9900 h 10185"/>
                  <a:gd name="connsiteX228" fmla="*/ 2261 w 10000"/>
                  <a:gd name="connsiteY228" fmla="*/ 9938 h 10185"/>
                  <a:gd name="connsiteX229" fmla="*/ 2261 w 10000"/>
                  <a:gd name="connsiteY229" fmla="*/ 9989 h 10185"/>
                  <a:gd name="connsiteX230" fmla="*/ 2273 w 10000"/>
                  <a:gd name="connsiteY230" fmla="*/ 10040 h 10185"/>
                  <a:gd name="connsiteX231" fmla="*/ 2273 w 10000"/>
                  <a:gd name="connsiteY231" fmla="*/ 10077 h 10185"/>
                  <a:gd name="connsiteX232" fmla="*/ 2285 w 10000"/>
                  <a:gd name="connsiteY232" fmla="*/ 10115 h 10185"/>
                  <a:gd name="connsiteX233" fmla="*/ 2285 w 10000"/>
                  <a:gd name="connsiteY233" fmla="*/ 10160 h 10185"/>
                  <a:gd name="connsiteX234" fmla="*/ 2297 w 10000"/>
                  <a:gd name="connsiteY234" fmla="*/ 10185 h 10185"/>
                  <a:gd name="connsiteX235" fmla="*/ 2297 w 10000"/>
                  <a:gd name="connsiteY235" fmla="*/ 10172 h 10185"/>
                  <a:gd name="connsiteX236" fmla="*/ 2309 w 10000"/>
                  <a:gd name="connsiteY236" fmla="*/ 10160 h 10185"/>
                  <a:gd name="connsiteX237" fmla="*/ 2333 w 10000"/>
                  <a:gd name="connsiteY237" fmla="*/ 10147 h 10185"/>
                  <a:gd name="connsiteX238" fmla="*/ 2380 w 10000"/>
                  <a:gd name="connsiteY238" fmla="*/ 10147 h 10185"/>
                  <a:gd name="connsiteX239" fmla="*/ 2416 w 10000"/>
                  <a:gd name="connsiteY239" fmla="*/ 10122 h 10185"/>
                  <a:gd name="connsiteX240" fmla="*/ 2476 w 10000"/>
                  <a:gd name="connsiteY240" fmla="*/ 10115 h 10185"/>
                  <a:gd name="connsiteX241" fmla="*/ 2500 w 10000"/>
                  <a:gd name="connsiteY241" fmla="*/ 10103 h 10185"/>
                  <a:gd name="connsiteX242" fmla="*/ 2548 w 10000"/>
                  <a:gd name="connsiteY242" fmla="*/ 10103 h 10185"/>
                  <a:gd name="connsiteX243" fmla="*/ 2578 w 10000"/>
                  <a:gd name="connsiteY243" fmla="*/ 10090 h 10185"/>
                  <a:gd name="connsiteX244" fmla="*/ 2626 w 10000"/>
                  <a:gd name="connsiteY244" fmla="*/ 10077 h 10185"/>
                  <a:gd name="connsiteX245" fmla="*/ 2661 w 10000"/>
                  <a:gd name="connsiteY245" fmla="*/ 10065 h 10185"/>
                  <a:gd name="connsiteX246" fmla="*/ 2697 w 10000"/>
                  <a:gd name="connsiteY246" fmla="*/ 10040 h 10185"/>
                  <a:gd name="connsiteX247" fmla="*/ 2745 w 10000"/>
                  <a:gd name="connsiteY247" fmla="*/ 10027 h 10185"/>
                  <a:gd name="connsiteX248" fmla="*/ 2793 w 10000"/>
                  <a:gd name="connsiteY248" fmla="*/ 10014 h 10185"/>
                  <a:gd name="connsiteX249" fmla="*/ 2841 w 10000"/>
                  <a:gd name="connsiteY249" fmla="*/ 10002 h 10185"/>
                  <a:gd name="connsiteX250" fmla="*/ 2889 w 10000"/>
                  <a:gd name="connsiteY250" fmla="*/ 9989 h 10185"/>
                  <a:gd name="connsiteX251" fmla="*/ 2943 w 10000"/>
                  <a:gd name="connsiteY251" fmla="*/ 9976 h 10185"/>
                  <a:gd name="connsiteX252" fmla="*/ 2990 w 10000"/>
                  <a:gd name="connsiteY252" fmla="*/ 9964 h 10185"/>
                  <a:gd name="connsiteX253" fmla="*/ 3050 w 10000"/>
                  <a:gd name="connsiteY253" fmla="*/ 9938 h 10185"/>
                  <a:gd name="connsiteX254" fmla="*/ 3110 w 10000"/>
                  <a:gd name="connsiteY254" fmla="*/ 9926 h 10185"/>
                  <a:gd name="connsiteX255" fmla="*/ 3170 w 10000"/>
                  <a:gd name="connsiteY255" fmla="*/ 9913 h 10185"/>
                  <a:gd name="connsiteX256" fmla="*/ 3224 w 10000"/>
                  <a:gd name="connsiteY256" fmla="*/ 9888 h 10185"/>
                  <a:gd name="connsiteX257" fmla="*/ 3283 w 10000"/>
                  <a:gd name="connsiteY257" fmla="*/ 9875 h 10185"/>
                  <a:gd name="connsiteX258" fmla="*/ 3355 w 10000"/>
                  <a:gd name="connsiteY258" fmla="*/ 9862 h 10185"/>
                  <a:gd name="connsiteX259" fmla="*/ 3415 w 10000"/>
                  <a:gd name="connsiteY259" fmla="*/ 9837 h 10185"/>
                  <a:gd name="connsiteX260" fmla="*/ 3487 w 10000"/>
                  <a:gd name="connsiteY260" fmla="*/ 9824 h 10185"/>
                  <a:gd name="connsiteX261" fmla="*/ 3553 w 10000"/>
                  <a:gd name="connsiteY261" fmla="*/ 9812 h 10185"/>
                  <a:gd name="connsiteX262" fmla="*/ 3612 w 10000"/>
                  <a:gd name="connsiteY262" fmla="*/ 9787 h 10185"/>
                  <a:gd name="connsiteX263" fmla="*/ 3696 w 10000"/>
                  <a:gd name="connsiteY263" fmla="*/ 9768 h 10185"/>
                  <a:gd name="connsiteX264" fmla="*/ 3768 w 10000"/>
                  <a:gd name="connsiteY264" fmla="*/ 9755 h 10185"/>
                  <a:gd name="connsiteX265" fmla="*/ 3840 w 10000"/>
                  <a:gd name="connsiteY265" fmla="*/ 9730 h 10185"/>
                  <a:gd name="connsiteX266" fmla="*/ 3906 w 10000"/>
                  <a:gd name="connsiteY266" fmla="*/ 9717 h 10185"/>
                  <a:gd name="connsiteX267" fmla="*/ 3977 w 10000"/>
                  <a:gd name="connsiteY267" fmla="*/ 9692 h 10185"/>
                  <a:gd name="connsiteX268" fmla="*/ 4061 w 10000"/>
                  <a:gd name="connsiteY268" fmla="*/ 9679 h 10185"/>
                  <a:gd name="connsiteX269" fmla="*/ 4133 w 10000"/>
                  <a:gd name="connsiteY269" fmla="*/ 9654 h 10185"/>
                  <a:gd name="connsiteX270" fmla="*/ 4211 w 10000"/>
                  <a:gd name="connsiteY270" fmla="*/ 9628 h 10185"/>
                  <a:gd name="connsiteX271" fmla="*/ 4282 w 10000"/>
                  <a:gd name="connsiteY271" fmla="*/ 9616 h 10185"/>
                  <a:gd name="connsiteX272" fmla="*/ 4366 w 10000"/>
                  <a:gd name="connsiteY272" fmla="*/ 9590 h 10185"/>
                  <a:gd name="connsiteX273" fmla="*/ 4438 w 10000"/>
                  <a:gd name="connsiteY273" fmla="*/ 9578 h 10185"/>
                  <a:gd name="connsiteX274" fmla="*/ 4516 w 10000"/>
                  <a:gd name="connsiteY274" fmla="*/ 9552 h 10185"/>
                  <a:gd name="connsiteX275" fmla="*/ 4599 w 10000"/>
                  <a:gd name="connsiteY275" fmla="*/ 9540 h 10185"/>
                  <a:gd name="connsiteX276" fmla="*/ 4683 w 10000"/>
                  <a:gd name="connsiteY276" fmla="*/ 9527 h 10185"/>
                  <a:gd name="connsiteX277" fmla="*/ 4767 w 10000"/>
                  <a:gd name="connsiteY277" fmla="*/ 9502 h 10185"/>
                  <a:gd name="connsiteX278" fmla="*/ 4844 w 10000"/>
                  <a:gd name="connsiteY278" fmla="*/ 9477 h 10185"/>
                  <a:gd name="connsiteX279" fmla="*/ 4928 w 10000"/>
                  <a:gd name="connsiteY279" fmla="*/ 9464 h 10185"/>
                  <a:gd name="connsiteX280" fmla="*/ 5012 w 10000"/>
                  <a:gd name="connsiteY280" fmla="*/ 9445 h 10185"/>
                  <a:gd name="connsiteX281" fmla="*/ 5096 w 10000"/>
                  <a:gd name="connsiteY281" fmla="*/ 9432 h 10185"/>
                  <a:gd name="connsiteX282" fmla="*/ 5173 w 10000"/>
                  <a:gd name="connsiteY282" fmla="*/ 9420 h 10185"/>
                  <a:gd name="connsiteX283" fmla="*/ 5269 w 10000"/>
                  <a:gd name="connsiteY283" fmla="*/ 9394 h 10185"/>
                  <a:gd name="connsiteX284" fmla="*/ 5353 w 10000"/>
                  <a:gd name="connsiteY284" fmla="*/ 9382 h 10185"/>
                  <a:gd name="connsiteX285" fmla="*/ 5431 w 10000"/>
                  <a:gd name="connsiteY285" fmla="*/ 9356 h 10185"/>
                  <a:gd name="connsiteX286" fmla="*/ 5514 w 10000"/>
                  <a:gd name="connsiteY286" fmla="*/ 9344 h 10185"/>
                  <a:gd name="connsiteX287" fmla="*/ 5598 w 10000"/>
                  <a:gd name="connsiteY287" fmla="*/ 9318 h 10185"/>
                  <a:gd name="connsiteX288" fmla="*/ 5694 w 10000"/>
                  <a:gd name="connsiteY288" fmla="*/ 9306 h 10185"/>
                  <a:gd name="connsiteX289" fmla="*/ 5772 w 10000"/>
                  <a:gd name="connsiteY289" fmla="*/ 9293 h 10185"/>
                  <a:gd name="connsiteX290" fmla="*/ 5855 w 10000"/>
                  <a:gd name="connsiteY290" fmla="*/ 9281 h 10185"/>
                  <a:gd name="connsiteX291" fmla="*/ 5939 w 10000"/>
                  <a:gd name="connsiteY291" fmla="*/ 9268 h 10185"/>
                  <a:gd name="connsiteX292" fmla="*/ 6035 w 10000"/>
                  <a:gd name="connsiteY292" fmla="*/ 9255 h 10185"/>
                  <a:gd name="connsiteX293" fmla="*/ 6112 w 10000"/>
                  <a:gd name="connsiteY293" fmla="*/ 9243 h 10185"/>
                  <a:gd name="connsiteX294" fmla="*/ 6196 w 10000"/>
                  <a:gd name="connsiteY294" fmla="*/ 9217 h 10185"/>
                  <a:gd name="connsiteX295" fmla="*/ 6280 w 10000"/>
                  <a:gd name="connsiteY295" fmla="*/ 9205 h 10185"/>
                  <a:gd name="connsiteX296" fmla="*/ 6364 w 10000"/>
                  <a:gd name="connsiteY296" fmla="*/ 9192 h 10185"/>
                  <a:gd name="connsiteX297" fmla="*/ 6441 w 10000"/>
                  <a:gd name="connsiteY297" fmla="*/ 9167 h 10185"/>
                  <a:gd name="connsiteX298" fmla="*/ 6537 w 10000"/>
                  <a:gd name="connsiteY298" fmla="*/ 9154 h 10185"/>
                  <a:gd name="connsiteX299" fmla="*/ 6621 w 10000"/>
                  <a:gd name="connsiteY299" fmla="*/ 9141 h 10185"/>
                  <a:gd name="connsiteX300" fmla="*/ 6711 w 10000"/>
                  <a:gd name="connsiteY300" fmla="*/ 9129 h 10185"/>
                  <a:gd name="connsiteX301" fmla="*/ 6782 w 10000"/>
                  <a:gd name="connsiteY301" fmla="*/ 9110 h 10185"/>
                  <a:gd name="connsiteX302" fmla="*/ 6878 w 10000"/>
                  <a:gd name="connsiteY302" fmla="*/ 9097 h 10185"/>
                  <a:gd name="connsiteX303" fmla="*/ 6962 w 10000"/>
                  <a:gd name="connsiteY303" fmla="*/ 9072 h 10185"/>
                  <a:gd name="connsiteX304" fmla="*/ 7051 w 10000"/>
                  <a:gd name="connsiteY304" fmla="*/ 9059 h 10185"/>
                  <a:gd name="connsiteX305" fmla="*/ 7135 w 10000"/>
                  <a:gd name="connsiteY305" fmla="*/ 9034 h 10185"/>
                  <a:gd name="connsiteX306" fmla="*/ 7219 w 10000"/>
                  <a:gd name="connsiteY306" fmla="*/ 9021 h 10185"/>
                  <a:gd name="connsiteX307" fmla="*/ 7303 w 10000"/>
                  <a:gd name="connsiteY307" fmla="*/ 8996 h 10185"/>
                  <a:gd name="connsiteX308" fmla="*/ 7392 w 10000"/>
                  <a:gd name="connsiteY308" fmla="*/ 8983 h 10185"/>
                  <a:gd name="connsiteX309" fmla="*/ 7476 w 10000"/>
                  <a:gd name="connsiteY309" fmla="*/ 8958 h 10185"/>
                  <a:gd name="connsiteX310" fmla="*/ 7560 w 10000"/>
                  <a:gd name="connsiteY310" fmla="*/ 8933 h 10185"/>
                  <a:gd name="connsiteX311" fmla="*/ 7644 w 10000"/>
                  <a:gd name="connsiteY311" fmla="*/ 8920 h 10185"/>
                  <a:gd name="connsiteX312" fmla="*/ 7733 w 10000"/>
                  <a:gd name="connsiteY312" fmla="*/ 8895 h 10185"/>
                  <a:gd name="connsiteX313" fmla="*/ 7805 w 10000"/>
                  <a:gd name="connsiteY313" fmla="*/ 8882 h 10185"/>
                  <a:gd name="connsiteX314" fmla="*/ 7901 w 10000"/>
                  <a:gd name="connsiteY314" fmla="*/ 8857 h 10185"/>
                  <a:gd name="connsiteX315" fmla="*/ 7972 w 10000"/>
                  <a:gd name="connsiteY315" fmla="*/ 8844 h 10185"/>
                  <a:gd name="connsiteX316" fmla="*/ 8062 w 10000"/>
                  <a:gd name="connsiteY316" fmla="*/ 8819 h 10185"/>
                  <a:gd name="connsiteX317" fmla="*/ 8134 w 10000"/>
                  <a:gd name="connsiteY317" fmla="*/ 8793 h 10185"/>
                  <a:gd name="connsiteX318" fmla="*/ 8218 w 10000"/>
                  <a:gd name="connsiteY318" fmla="*/ 8787 h 10185"/>
                  <a:gd name="connsiteX319" fmla="*/ 8295 w 10000"/>
                  <a:gd name="connsiteY319" fmla="*/ 8762 h 10185"/>
                  <a:gd name="connsiteX320" fmla="*/ 8367 w 10000"/>
                  <a:gd name="connsiteY320" fmla="*/ 8749 h 10185"/>
                  <a:gd name="connsiteX321" fmla="*/ 8451 w 10000"/>
                  <a:gd name="connsiteY321" fmla="*/ 8724 h 10185"/>
                  <a:gd name="connsiteX322" fmla="*/ 8523 w 10000"/>
                  <a:gd name="connsiteY322" fmla="*/ 8711 h 10185"/>
                  <a:gd name="connsiteX323" fmla="*/ 8594 w 10000"/>
                  <a:gd name="connsiteY323" fmla="*/ 8686 h 10185"/>
                  <a:gd name="connsiteX324" fmla="*/ 8672 w 10000"/>
                  <a:gd name="connsiteY324" fmla="*/ 8661 h 10185"/>
                  <a:gd name="connsiteX325" fmla="*/ 8744 w 10000"/>
                  <a:gd name="connsiteY325" fmla="*/ 8648 h 10185"/>
                  <a:gd name="connsiteX326" fmla="*/ 8816 w 10000"/>
                  <a:gd name="connsiteY326" fmla="*/ 8623 h 10185"/>
                  <a:gd name="connsiteX327" fmla="*/ 8876 w 10000"/>
                  <a:gd name="connsiteY327" fmla="*/ 8610 h 10185"/>
                  <a:gd name="connsiteX328" fmla="*/ 8941 w 10000"/>
                  <a:gd name="connsiteY328" fmla="*/ 8585 h 10185"/>
                  <a:gd name="connsiteX329" fmla="*/ 9001 w 10000"/>
                  <a:gd name="connsiteY329" fmla="*/ 8559 h 10185"/>
                  <a:gd name="connsiteX330" fmla="*/ 9073 w 10000"/>
                  <a:gd name="connsiteY330" fmla="*/ 8547 h 10185"/>
                  <a:gd name="connsiteX331" fmla="*/ 9133 w 10000"/>
                  <a:gd name="connsiteY331" fmla="*/ 8521 h 10185"/>
                  <a:gd name="connsiteX332" fmla="*/ 9205 w 10000"/>
                  <a:gd name="connsiteY332" fmla="*/ 8509 h 10185"/>
                  <a:gd name="connsiteX333" fmla="*/ 9258 w 10000"/>
                  <a:gd name="connsiteY333" fmla="*/ 8496 h 10185"/>
                  <a:gd name="connsiteX334" fmla="*/ 9318 w 10000"/>
                  <a:gd name="connsiteY334" fmla="*/ 8471 h 10185"/>
                  <a:gd name="connsiteX335" fmla="*/ 9366 w 10000"/>
                  <a:gd name="connsiteY335" fmla="*/ 8458 h 10185"/>
                  <a:gd name="connsiteX336" fmla="*/ 9426 w 10000"/>
                  <a:gd name="connsiteY336" fmla="*/ 8452 h 10185"/>
                  <a:gd name="connsiteX337" fmla="*/ 9474 w 10000"/>
                  <a:gd name="connsiteY337" fmla="*/ 8427 h 10185"/>
                  <a:gd name="connsiteX338" fmla="*/ 9522 w 10000"/>
                  <a:gd name="connsiteY338" fmla="*/ 8414 h 10185"/>
                  <a:gd name="connsiteX339" fmla="*/ 9575 w 10000"/>
                  <a:gd name="connsiteY339" fmla="*/ 8401 h 10185"/>
                  <a:gd name="connsiteX340" fmla="*/ 9623 w 10000"/>
                  <a:gd name="connsiteY340" fmla="*/ 8389 h 10185"/>
                  <a:gd name="connsiteX341" fmla="*/ 9659 w 10000"/>
                  <a:gd name="connsiteY341" fmla="*/ 8376 h 10185"/>
                  <a:gd name="connsiteX342" fmla="*/ 9707 w 10000"/>
                  <a:gd name="connsiteY342" fmla="*/ 8363 h 10185"/>
                  <a:gd name="connsiteX343" fmla="*/ 9743 w 10000"/>
                  <a:gd name="connsiteY343" fmla="*/ 8351 h 10185"/>
                  <a:gd name="connsiteX344" fmla="*/ 9779 w 10000"/>
                  <a:gd name="connsiteY344" fmla="*/ 8338 h 10185"/>
                  <a:gd name="connsiteX345" fmla="*/ 9839 w 10000"/>
                  <a:gd name="connsiteY345" fmla="*/ 8325 h 10185"/>
                  <a:gd name="connsiteX346" fmla="*/ 9892 w 10000"/>
                  <a:gd name="connsiteY346" fmla="*/ 8313 h 10185"/>
                  <a:gd name="connsiteX347" fmla="*/ 9928 w 10000"/>
                  <a:gd name="connsiteY347" fmla="*/ 8287 h 10185"/>
                  <a:gd name="connsiteX348" fmla="*/ 9964 w 10000"/>
                  <a:gd name="connsiteY348" fmla="*/ 8275 h 10185"/>
                  <a:gd name="connsiteX349" fmla="*/ 9988 w 10000"/>
                  <a:gd name="connsiteY349" fmla="*/ 8275 h 10185"/>
                  <a:gd name="connsiteX350" fmla="*/ 10000 w 10000"/>
                  <a:gd name="connsiteY350" fmla="*/ 8275 h 10185"/>
                  <a:gd name="connsiteX351" fmla="*/ 9988 w 10000"/>
                  <a:gd name="connsiteY351" fmla="*/ 8262 h 10185"/>
                  <a:gd name="connsiteX352" fmla="*/ 9988 w 10000"/>
                  <a:gd name="connsiteY352" fmla="*/ 8250 h 10185"/>
                  <a:gd name="connsiteX353" fmla="*/ 9976 w 10000"/>
                  <a:gd name="connsiteY353" fmla="*/ 8224 h 10185"/>
                  <a:gd name="connsiteX354" fmla="*/ 9964 w 10000"/>
                  <a:gd name="connsiteY354" fmla="*/ 8199 h 10185"/>
                  <a:gd name="connsiteX355" fmla="*/ 9952 w 10000"/>
                  <a:gd name="connsiteY355" fmla="*/ 8148 h 10185"/>
                  <a:gd name="connsiteX356" fmla="*/ 9928 w 10000"/>
                  <a:gd name="connsiteY356" fmla="*/ 8104 h 10185"/>
                  <a:gd name="connsiteX357" fmla="*/ 9904 w 10000"/>
                  <a:gd name="connsiteY357" fmla="*/ 8041 h 10185"/>
                  <a:gd name="connsiteX358" fmla="*/ 9892 w 10000"/>
                  <a:gd name="connsiteY358" fmla="*/ 7965 h 10185"/>
                  <a:gd name="connsiteX359" fmla="*/ 9874 w 10000"/>
                  <a:gd name="connsiteY359" fmla="*/ 7927 h 10185"/>
                  <a:gd name="connsiteX360" fmla="*/ 9862 w 10000"/>
                  <a:gd name="connsiteY360" fmla="*/ 7876 h 10185"/>
                  <a:gd name="connsiteX361" fmla="*/ 9850 w 10000"/>
                  <a:gd name="connsiteY361" fmla="*/ 7838 h 10185"/>
                  <a:gd name="connsiteX362" fmla="*/ 9839 w 10000"/>
                  <a:gd name="connsiteY362" fmla="*/ 7800 h 10185"/>
                  <a:gd name="connsiteX363" fmla="*/ 9827 w 10000"/>
                  <a:gd name="connsiteY363" fmla="*/ 7744 h 10185"/>
                  <a:gd name="connsiteX364" fmla="*/ 9803 w 10000"/>
                  <a:gd name="connsiteY364" fmla="*/ 7706 h 10185"/>
                  <a:gd name="connsiteX365" fmla="*/ 9791 w 10000"/>
                  <a:gd name="connsiteY365" fmla="*/ 7655 h 10185"/>
                  <a:gd name="connsiteX366" fmla="*/ 9779 w 10000"/>
                  <a:gd name="connsiteY366" fmla="*/ 7604 h 10185"/>
                  <a:gd name="connsiteX367" fmla="*/ 9767 w 10000"/>
                  <a:gd name="connsiteY367" fmla="*/ 7554 h 10185"/>
                  <a:gd name="connsiteX368" fmla="*/ 9743 w 10000"/>
                  <a:gd name="connsiteY368" fmla="*/ 7503 h 10185"/>
                  <a:gd name="connsiteX369" fmla="*/ 9731 w 10000"/>
                  <a:gd name="connsiteY369" fmla="*/ 7446 h 10185"/>
                  <a:gd name="connsiteX370" fmla="*/ 9719 w 10000"/>
                  <a:gd name="connsiteY370" fmla="*/ 7396 h 10185"/>
                  <a:gd name="connsiteX371" fmla="*/ 9695 w 10000"/>
                  <a:gd name="connsiteY371" fmla="*/ 7332 h 10185"/>
                  <a:gd name="connsiteX372" fmla="*/ 9683 w 10000"/>
                  <a:gd name="connsiteY372" fmla="*/ 7269 h 10185"/>
                  <a:gd name="connsiteX373" fmla="*/ 9659 w 10000"/>
                  <a:gd name="connsiteY373" fmla="*/ 7219 h 10185"/>
                  <a:gd name="connsiteX374" fmla="*/ 9647 w 10000"/>
                  <a:gd name="connsiteY374" fmla="*/ 7155 h 10185"/>
                  <a:gd name="connsiteX375" fmla="*/ 9635 w 10000"/>
                  <a:gd name="connsiteY375" fmla="*/ 7086 h 10185"/>
                  <a:gd name="connsiteX376" fmla="*/ 9611 w 10000"/>
                  <a:gd name="connsiteY376" fmla="*/ 7022 h 10185"/>
                  <a:gd name="connsiteX377" fmla="*/ 9599 w 10000"/>
                  <a:gd name="connsiteY377" fmla="*/ 6959 h 10185"/>
                  <a:gd name="connsiteX378" fmla="*/ 9575 w 10000"/>
                  <a:gd name="connsiteY378" fmla="*/ 6883 h 10185"/>
                  <a:gd name="connsiteX379" fmla="*/ 9563 w 10000"/>
                  <a:gd name="connsiteY379" fmla="*/ 6820 h 10185"/>
                  <a:gd name="connsiteX380" fmla="*/ 9545 w 10000"/>
                  <a:gd name="connsiteY380" fmla="*/ 6750 h 10185"/>
                  <a:gd name="connsiteX381" fmla="*/ 9522 w 10000"/>
                  <a:gd name="connsiteY381" fmla="*/ 6675 h 10185"/>
                  <a:gd name="connsiteX382" fmla="*/ 9510 w 10000"/>
                  <a:gd name="connsiteY382" fmla="*/ 6611 h 10185"/>
                  <a:gd name="connsiteX383" fmla="*/ 9486 w 10000"/>
                  <a:gd name="connsiteY383" fmla="*/ 6535 h 10185"/>
                  <a:gd name="connsiteX384" fmla="*/ 9474 w 10000"/>
                  <a:gd name="connsiteY384" fmla="*/ 6466 h 10185"/>
                  <a:gd name="connsiteX385" fmla="*/ 9450 w 10000"/>
                  <a:gd name="connsiteY385" fmla="*/ 6390 h 10185"/>
                  <a:gd name="connsiteX386" fmla="*/ 9438 w 10000"/>
                  <a:gd name="connsiteY386" fmla="*/ 6327 h 10185"/>
                  <a:gd name="connsiteX387" fmla="*/ 9414 w 10000"/>
                  <a:gd name="connsiteY387" fmla="*/ 6238 h 10185"/>
                  <a:gd name="connsiteX388" fmla="*/ 9402 w 10000"/>
                  <a:gd name="connsiteY388" fmla="*/ 6175 h 10185"/>
                  <a:gd name="connsiteX389" fmla="*/ 9378 w 10000"/>
                  <a:gd name="connsiteY389" fmla="*/ 6105 h 10185"/>
                  <a:gd name="connsiteX390" fmla="*/ 9366 w 10000"/>
                  <a:gd name="connsiteY390" fmla="*/ 6029 h 10185"/>
                  <a:gd name="connsiteX391" fmla="*/ 9354 w 10000"/>
                  <a:gd name="connsiteY391" fmla="*/ 5941 h 10185"/>
                  <a:gd name="connsiteX392" fmla="*/ 9330 w 10000"/>
                  <a:gd name="connsiteY392" fmla="*/ 5865 h 10185"/>
                  <a:gd name="connsiteX393" fmla="*/ 9318 w 10000"/>
                  <a:gd name="connsiteY393" fmla="*/ 5795 h 10185"/>
                  <a:gd name="connsiteX394" fmla="*/ 9294 w 10000"/>
                  <a:gd name="connsiteY394" fmla="*/ 5707 h 10185"/>
                  <a:gd name="connsiteX395" fmla="*/ 9270 w 10000"/>
                  <a:gd name="connsiteY395" fmla="*/ 5631 h 10185"/>
                  <a:gd name="connsiteX396" fmla="*/ 9258 w 10000"/>
                  <a:gd name="connsiteY396" fmla="*/ 5555 h 10185"/>
                  <a:gd name="connsiteX397" fmla="*/ 9246 w 10000"/>
                  <a:gd name="connsiteY397" fmla="*/ 5473 h 10185"/>
                  <a:gd name="connsiteX398" fmla="*/ 9240 w 10000"/>
                  <a:gd name="connsiteY398" fmla="*/ 5397 h 10185"/>
                  <a:gd name="connsiteX399" fmla="*/ 9228 w 10000"/>
                  <a:gd name="connsiteY399" fmla="*/ 5308 h 10185"/>
                  <a:gd name="connsiteX400" fmla="*/ 9217 w 10000"/>
                  <a:gd name="connsiteY400" fmla="*/ 5232 h 10185"/>
                  <a:gd name="connsiteX401" fmla="*/ 9205 w 10000"/>
                  <a:gd name="connsiteY401" fmla="*/ 5157 h 10185"/>
                  <a:gd name="connsiteX402" fmla="*/ 9193 w 10000"/>
                  <a:gd name="connsiteY402" fmla="*/ 5087 h 10185"/>
                  <a:gd name="connsiteX403" fmla="*/ 9169 w 10000"/>
                  <a:gd name="connsiteY403" fmla="*/ 4998 h 10185"/>
                  <a:gd name="connsiteX404" fmla="*/ 9169 w 10000"/>
                  <a:gd name="connsiteY404" fmla="*/ 4923 h 10185"/>
                  <a:gd name="connsiteX405" fmla="*/ 9157 w 10000"/>
                  <a:gd name="connsiteY405" fmla="*/ 4847 h 10185"/>
                  <a:gd name="connsiteX406" fmla="*/ 9145 w 10000"/>
                  <a:gd name="connsiteY406" fmla="*/ 4764 h 10185"/>
                  <a:gd name="connsiteX407" fmla="*/ 9121 w 10000"/>
                  <a:gd name="connsiteY407" fmla="*/ 4688 h 10185"/>
                  <a:gd name="connsiteX408" fmla="*/ 9121 w 10000"/>
                  <a:gd name="connsiteY408" fmla="*/ 4600 h 10185"/>
                  <a:gd name="connsiteX409" fmla="*/ 9097 w 10000"/>
                  <a:gd name="connsiteY409" fmla="*/ 4524 h 10185"/>
                  <a:gd name="connsiteX410" fmla="*/ 9097 w 10000"/>
                  <a:gd name="connsiteY410" fmla="*/ 4454 h 10185"/>
                  <a:gd name="connsiteX411" fmla="*/ 9085 w 10000"/>
                  <a:gd name="connsiteY411" fmla="*/ 4366 h 10185"/>
                  <a:gd name="connsiteX412" fmla="*/ 9073 w 10000"/>
                  <a:gd name="connsiteY412" fmla="*/ 4290 h 10185"/>
                  <a:gd name="connsiteX413" fmla="*/ 9061 w 10000"/>
                  <a:gd name="connsiteY413" fmla="*/ 4214 h 10185"/>
                  <a:gd name="connsiteX414" fmla="*/ 9061 w 10000"/>
                  <a:gd name="connsiteY414" fmla="*/ 4157 h 10185"/>
                  <a:gd name="connsiteX415" fmla="*/ 9037 w 10000"/>
                  <a:gd name="connsiteY415" fmla="*/ 4069 h 10185"/>
                  <a:gd name="connsiteX416" fmla="*/ 9037 w 10000"/>
                  <a:gd name="connsiteY416" fmla="*/ 3993 h 10185"/>
                  <a:gd name="connsiteX417" fmla="*/ 9013 w 10000"/>
                  <a:gd name="connsiteY417" fmla="*/ 3917 h 10185"/>
                  <a:gd name="connsiteX418" fmla="*/ 9013 w 10000"/>
                  <a:gd name="connsiteY418" fmla="*/ 3841 h 10185"/>
                  <a:gd name="connsiteX419" fmla="*/ 9001 w 10000"/>
                  <a:gd name="connsiteY419" fmla="*/ 3771 h 10185"/>
                  <a:gd name="connsiteX420" fmla="*/ 8989 w 10000"/>
                  <a:gd name="connsiteY420" fmla="*/ 3708 h 10185"/>
                  <a:gd name="connsiteX421" fmla="*/ 8977 w 10000"/>
                  <a:gd name="connsiteY421" fmla="*/ 3632 h 10185"/>
                  <a:gd name="connsiteX422" fmla="*/ 8977 w 10000"/>
                  <a:gd name="connsiteY422" fmla="*/ 3569 h 10185"/>
                  <a:gd name="connsiteX423" fmla="*/ 8953 w 10000"/>
                  <a:gd name="connsiteY423" fmla="*/ 3493 h 10185"/>
                  <a:gd name="connsiteX424" fmla="*/ 8953 w 10000"/>
                  <a:gd name="connsiteY424" fmla="*/ 3423 h 10185"/>
                  <a:gd name="connsiteX425" fmla="*/ 8941 w 10000"/>
                  <a:gd name="connsiteY425" fmla="*/ 3360 h 10185"/>
                  <a:gd name="connsiteX426" fmla="*/ 8929 w 10000"/>
                  <a:gd name="connsiteY426" fmla="*/ 3284 h 10185"/>
                  <a:gd name="connsiteX427" fmla="*/ 8923 w 10000"/>
                  <a:gd name="connsiteY427" fmla="*/ 3221 h 10185"/>
                  <a:gd name="connsiteX428" fmla="*/ 8923 w 10000"/>
                  <a:gd name="connsiteY428" fmla="*/ 3164 h 10185"/>
                  <a:gd name="connsiteX429" fmla="*/ 8911 w 10000"/>
                  <a:gd name="connsiteY429" fmla="*/ 3101 h 10185"/>
                  <a:gd name="connsiteX430" fmla="*/ 8900 w 10000"/>
                  <a:gd name="connsiteY430" fmla="*/ 3038 h 10185"/>
                  <a:gd name="connsiteX431" fmla="*/ 8888 w 10000"/>
                  <a:gd name="connsiteY431" fmla="*/ 2974 h 10185"/>
                  <a:gd name="connsiteX432" fmla="*/ 8876 w 10000"/>
                  <a:gd name="connsiteY432" fmla="*/ 2911 h 10185"/>
                  <a:gd name="connsiteX433" fmla="*/ 8864 w 10000"/>
                  <a:gd name="connsiteY433" fmla="*/ 2848 h 10185"/>
                  <a:gd name="connsiteX434" fmla="*/ 8864 w 10000"/>
                  <a:gd name="connsiteY434" fmla="*/ 2804 h 10185"/>
                  <a:gd name="connsiteX435" fmla="*/ 8852 w 10000"/>
                  <a:gd name="connsiteY435" fmla="*/ 2740 h 10185"/>
                  <a:gd name="connsiteX436" fmla="*/ 8852 w 10000"/>
                  <a:gd name="connsiteY436" fmla="*/ 2677 h 10185"/>
                  <a:gd name="connsiteX437" fmla="*/ 8840 w 10000"/>
                  <a:gd name="connsiteY437" fmla="*/ 2626 h 10185"/>
                  <a:gd name="connsiteX438" fmla="*/ 8840 w 10000"/>
                  <a:gd name="connsiteY438" fmla="*/ 2576 h 10185"/>
                  <a:gd name="connsiteX439" fmla="*/ 8828 w 10000"/>
                  <a:gd name="connsiteY439" fmla="*/ 2513 h 10185"/>
                  <a:gd name="connsiteX440" fmla="*/ 8816 w 10000"/>
                  <a:gd name="connsiteY440" fmla="*/ 2468 h 10185"/>
                  <a:gd name="connsiteX441" fmla="*/ 8804 w 10000"/>
                  <a:gd name="connsiteY441" fmla="*/ 2418 h 10185"/>
                  <a:gd name="connsiteX442" fmla="*/ 8804 w 10000"/>
                  <a:gd name="connsiteY442" fmla="*/ 2367 h 10185"/>
                  <a:gd name="connsiteX443" fmla="*/ 8792 w 10000"/>
                  <a:gd name="connsiteY443" fmla="*/ 2317 h 10185"/>
                  <a:gd name="connsiteX444" fmla="*/ 8792 w 10000"/>
                  <a:gd name="connsiteY444" fmla="*/ 2266 h 10185"/>
                  <a:gd name="connsiteX445" fmla="*/ 8780 w 10000"/>
                  <a:gd name="connsiteY445" fmla="*/ 2215 h 10185"/>
                  <a:gd name="connsiteX446" fmla="*/ 8780 w 10000"/>
                  <a:gd name="connsiteY446" fmla="*/ 2177 h 10185"/>
                  <a:gd name="connsiteX447" fmla="*/ 8768 w 10000"/>
                  <a:gd name="connsiteY447" fmla="*/ 2146 h 10185"/>
                  <a:gd name="connsiteX448" fmla="*/ 8756 w 10000"/>
                  <a:gd name="connsiteY448" fmla="*/ 2095 h 10185"/>
                  <a:gd name="connsiteX449" fmla="*/ 8744 w 10000"/>
                  <a:gd name="connsiteY449" fmla="*/ 2057 h 10185"/>
                  <a:gd name="connsiteX450" fmla="*/ 8744 w 10000"/>
                  <a:gd name="connsiteY450" fmla="*/ 2019 h 10185"/>
                  <a:gd name="connsiteX451" fmla="*/ 8744 w 10000"/>
                  <a:gd name="connsiteY451" fmla="*/ 1981 h 10185"/>
                  <a:gd name="connsiteX452" fmla="*/ 8732 w 10000"/>
                  <a:gd name="connsiteY452" fmla="*/ 1943 h 10185"/>
                  <a:gd name="connsiteX453" fmla="*/ 8732 w 10000"/>
                  <a:gd name="connsiteY453" fmla="*/ 1918 h 10185"/>
                  <a:gd name="connsiteX454" fmla="*/ 8732 w 10000"/>
                  <a:gd name="connsiteY454" fmla="*/ 1893 h 10185"/>
                  <a:gd name="connsiteX455" fmla="*/ 8720 w 10000"/>
                  <a:gd name="connsiteY455" fmla="*/ 1836 h 10185"/>
                  <a:gd name="connsiteX456" fmla="*/ 8708 w 10000"/>
                  <a:gd name="connsiteY456" fmla="*/ 1785 h 10185"/>
                  <a:gd name="connsiteX457" fmla="*/ 8696 w 10000"/>
                  <a:gd name="connsiteY457" fmla="*/ 1735 h 10185"/>
                  <a:gd name="connsiteX458" fmla="*/ 8696 w 10000"/>
                  <a:gd name="connsiteY458" fmla="*/ 1709 h 10185"/>
                  <a:gd name="connsiteX459" fmla="*/ 8696 w 10000"/>
                  <a:gd name="connsiteY459" fmla="*/ 1659 h 10185"/>
                  <a:gd name="connsiteX460" fmla="*/ 8479 w 10000"/>
                  <a:gd name="connsiteY460" fmla="*/ 101 h 10185"/>
                  <a:gd name="connsiteX461" fmla="*/ 8078 w 10000"/>
                  <a:gd name="connsiteY461" fmla="*/ 224 h 10185"/>
                  <a:gd name="connsiteX462" fmla="*/ 7701 w 10000"/>
                  <a:gd name="connsiteY462" fmla="*/ 804 h 10185"/>
                  <a:gd name="connsiteX463" fmla="*/ 8040 w 10000"/>
                  <a:gd name="connsiteY463" fmla="*/ 717 h 10185"/>
                  <a:gd name="connsiteX464" fmla="*/ 8295 w 10000"/>
                  <a:gd name="connsiteY464" fmla="*/ 2266 h 10185"/>
                  <a:gd name="connsiteX465" fmla="*/ 8295 w 10000"/>
                  <a:gd name="connsiteY465" fmla="*/ 2279 h 10185"/>
                  <a:gd name="connsiteX466" fmla="*/ 8295 w 10000"/>
                  <a:gd name="connsiteY466" fmla="*/ 2329 h 10185"/>
                  <a:gd name="connsiteX467" fmla="*/ 8295 w 10000"/>
                  <a:gd name="connsiteY467" fmla="*/ 2355 h 10185"/>
                  <a:gd name="connsiteX468" fmla="*/ 8307 w 10000"/>
                  <a:gd name="connsiteY468" fmla="*/ 2405 h 10185"/>
                  <a:gd name="connsiteX469" fmla="*/ 8319 w 10000"/>
                  <a:gd name="connsiteY469" fmla="*/ 2443 h 10185"/>
                  <a:gd name="connsiteX470" fmla="*/ 8331 w 10000"/>
                  <a:gd name="connsiteY470" fmla="*/ 2500 h 10185"/>
                  <a:gd name="connsiteX471" fmla="*/ 8331 w 10000"/>
                  <a:gd name="connsiteY471" fmla="*/ 2563 h 10185"/>
                  <a:gd name="connsiteX472" fmla="*/ 8343 w 10000"/>
                  <a:gd name="connsiteY472" fmla="*/ 2626 h 10185"/>
                  <a:gd name="connsiteX473" fmla="*/ 8343 w 10000"/>
                  <a:gd name="connsiteY473" fmla="*/ 2664 h 10185"/>
                  <a:gd name="connsiteX474" fmla="*/ 8355 w 10000"/>
                  <a:gd name="connsiteY474" fmla="*/ 2702 h 10185"/>
                  <a:gd name="connsiteX475" fmla="*/ 8355 w 10000"/>
                  <a:gd name="connsiteY475" fmla="*/ 2740 h 10185"/>
                  <a:gd name="connsiteX476" fmla="*/ 8367 w 10000"/>
                  <a:gd name="connsiteY476" fmla="*/ 2778 h 10185"/>
                  <a:gd name="connsiteX477" fmla="*/ 8367 w 10000"/>
                  <a:gd name="connsiteY477" fmla="*/ 2829 h 10185"/>
                  <a:gd name="connsiteX478" fmla="*/ 8391 w 10000"/>
                  <a:gd name="connsiteY478" fmla="*/ 2861 h 10185"/>
                  <a:gd name="connsiteX479" fmla="*/ 8391 w 10000"/>
                  <a:gd name="connsiteY479" fmla="*/ 2898 h 10185"/>
                  <a:gd name="connsiteX480" fmla="*/ 8403 w 10000"/>
                  <a:gd name="connsiteY480" fmla="*/ 2949 h 10185"/>
                  <a:gd name="connsiteX481" fmla="*/ 8403 w 10000"/>
                  <a:gd name="connsiteY481" fmla="*/ 2987 h 10185"/>
                  <a:gd name="connsiteX482" fmla="*/ 8415 w 10000"/>
                  <a:gd name="connsiteY482" fmla="*/ 3038 h 10185"/>
                  <a:gd name="connsiteX483" fmla="*/ 8427 w 10000"/>
                  <a:gd name="connsiteY483" fmla="*/ 3088 h 10185"/>
                  <a:gd name="connsiteX484" fmla="*/ 8439 w 10000"/>
                  <a:gd name="connsiteY484" fmla="*/ 3151 h 10185"/>
                  <a:gd name="connsiteX485" fmla="*/ 8439 w 10000"/>
                  <a:gd name="connsiteY485" fmla="*/ 3196 h 10185"/>
                  <a:gd name="connsiteX486" fmla="*/ 8451 w 10000"/>
                  <a:gd name="connsiteY486" fmla="*/ 3246 h 10185"/>
                  <a:gd name="connsiteX487" fmla="*/ 8451 w 10000"/>
                  <a:gd name="connsiteY487" fmla="*/ 3284 h 10185"/>
                  <a:gd name="connsiteX488" fmla="*/ 8463 w 10000"/>
                  <a:gd name="connsiteY488" fmla="*/ 3348 h 10185"/>
                  <a:gd name="connsiteX489" fmla="*/ 8463 w 10000"/>
                  <a:gd name="connsiteY489" fmla="*/ 3398 h 10185"/>
                  <a:gd name="connsiteX490" fmla="*/ 8475 w 10000"/>
                  <a:gd name="connsiteY490" fmla="*/ 3461 h 10185"/>
                  <a:gd name="connsiteX491" fmla="*/ 8475 w 10000"/>
                  <a:gd name="connsiteY491" fmla="*/ 3518 h 10185"/>
                  <a:gd name="connsiteX492" fmla="*/ 8487 w 10000"/>
                  <a:gd name="connsiteY492" fmla="*/ 3569 h 10185"/>
                  <a:gd name="connsiteX493" fmla="*/ 8499 w 10000"/>
                  <a:gd name="connsiteY493" fmla="*/ 3632 h 10185"/>
                  <a:gd name="connsiteX494" fmla="*/ 8511 w 10000"/>
                  <a:gd name="connsiteY494" fmla="*/ 3695 h 10185"/>
                  <a:gd name="connsiteX495" fmla="*/ 8523 w 10000"/>
                  <a:gd name="connsiteY495" fmla="*/ 3759 h 10185"/>
                  <a:gd name="connsiteX496" fmla="*/ 8535 w 10000"/>
                  <a:gd name="connsiteY496" fmla="*/ 3809 h 10185"/>
                  <a:gd name="connsiteX497" fmla="*/ 8535 w 10000"/>
                  <a:gd name="connsiteY497" fmla="*/ 3866 h 10185"/>
                  <a:gd name="connsiteX498" fmla="*/ 8547 w 10000"/>
                  <a:gd name="connsiteY498" fmla="*/ 3929 h 10185"/>
                  <a:gd name="connsiteX499" fmla="*/ 8559 w 10000"/>
                  <a:gd name="connsiteY499" fmla="*/ 4005 h 10185"/>
                  <a:gd name="connsiteX500" fmla="*/ 8571 w 10000"/>
                  <a:gd name="connsiteY500" fmla="*/ 4069 h 10185"/>
                  <a:gd name="connsiteX501" fmla="*/ 8571 w 10000"/>
                  <a:gd name="connsiteY501" fmla="*/ 4132 h 10185"/>
                  <a:gd name="connsiteX502" fmla="*/ 8583 w 10000"/>
                  <a:gd name="connsiteY502" fmla="*/ 4189 h 10185"/>
                  <a:gd name="connsiteX503" fmla="*/ 8583 w 10000"/>
                  <a:gd name="connsiteY503" fmla="*/ 4252 h 10185"/>
                  <a:gd name="connsiteX504" fmla="*/ 8594 w 10000"/>
                  <a:gd name="connsiteY504" fmla="*/ 4328 h 10185"/>
                  <a:gd name="connsiteX505" fmla="*/ 8594 w 10000"/>
                  <a:gd name="connsiteY505" fmla="*/ 4404 h 10185"/>
                  <a:gd name="connsiteX506" fmla="*/ 8606 w 10000"/>
                  <a:gd name="connsiteY506" fmla="*/ 4467 h 10185"/>
                  <a:gd name="connsiteX507" fmla="*/ 8612 w 10000"/>
                  <a:gd name="connsiteY507" fmla="*/ 4537 h 10185"/>
                  <a:gd name="connsiteX508" fmla="*/ 8624 w 10000"/>
                  <a:gd name="connsiteY508" fmla="*/ 4600 h 10185"/>
                  <a:gd name="connsiteX509" fmla="*/ 8636 w 10000"/>
                  <a:gd name="connsiteY509" fmla="*/ 4676 h 10185"/>
                  <a:gd name="connsiteX510" fmla="*/ 8636 w 10000"/>
                  <a:gd name="connsiteY510" fmla="*/ 4739 h 10185"/>
                  <a:gd name="connsiteX511" fmla="*/ 8648 w 10000"/>
                  <a:gd name="connsiteY511" fmla="*/ 4815 h 10185"/>
                  <a:gd name="connsiteX512" fmla="*/ 8660 w 10000"/>
                  <a:gd name="connsiteY512" fmla="*/ 4885 h 10185"/>
                  <a:gd name="connsiteX513" fmla="*/ 8660 w 10000"/>
                  <a:gd name="connsiteY513" fmla="*/ 4960 h 10185"/>
                  <a:gd name="connsiteX514" fmla="*/ 8672 w 10000"/>
                  <a:gd name="connsiteY514" fmla="*/ 5024 h 10185"/>
                  <a:gd name="connsiteX515" fmla="*/ 8684 w 10000"/>
                  <a:gd name="connsiteY515" fmla="*/ 5100 h 10185"/>
                  <a:gd name="connsiteX516" fmla="*/ 8696 w 10000"/>
                  <a:gd name="connsiteY516" fmla="*/ 5169 h 10185"/>
                  <a:gd name="connsiteX517" fmla="*/ 8696 w 10000"/>
                  <a:gd name="connsiteY517" fmla="*/ 5245 h 10185"/>
                  <a:gd name="connsiteX518" fmla="*/ 8696 w 10000"/>
                  <a:gd name="connsiteY518" fmla="*/ 5308 h 10185"/>
                  <a:gd name="connsiteX519" fmla="*/ 8708 w 10000"/>
                  <a:gd name="connsiteY519" fmla="*/ 5384 h 10185"/>
                  <a:gd name="connsiteX520" fmla="*/ 8720 w 10000"/>
                  <a:gd name="connsiteY520" fmla="*/ 5460 h 10185"/>
                  <a:gd name="connsiteX521" fmla="*/ 8720 w 10000"/>
                  <a:gd name="connsiteY521" fmla="*/ 5517 h 10185"/>
                  <a:gd name="connsiteX522" fmla="*/ 8732 w 10000"/>
                  <a:gd name="connsiteY522" fmla="*/ 5593 h 10185"/>
                  <a:gd name="connsiteX523" fmla="*/ 8744 w 10000"/>
                  <a:gd name="connsiteY523" fmla="*/ 5669 h 10185"/>
                  <a:gd name="connsiteX524" fmla="*/ 8756 w 10000"/>
                  <a:gd name="connsiteY524" fmla="*/ 5745 h 10185"/>
                  <a:gd name="connsiteX525" fmla="*/ 8768 w 10000"/>
                  <a:gd name="connsiteY525" fmla="*/ 5795 h 10185"/>
                  <a:gd name="connsiteX526" fmla="*/ 8780 w 10000"/>
                  <a:gd name="connsiteY526" fmla="*/ 5865 h 10185"/>
                  <a:gd name="connsiteX527" fmla="*/ 8780 w 10000"/>
                  <a:gd name="connsiteY527" fmla="*/ 5928 h 10185"/>
                  <a:gd name="connsiteX528" fmla="*/ 8792 w 10000"/>
                  <a:gd name="connsiteY528" fmla="*/ 6004 h 10185"/>
                  <a:gd name="connsiteX529" fmla="*/ 8804 w 10000"/>
                  <a:gd name="connsiteY529" fmla="*/ 6055 h 10185"/>
                  <a:gd name="connsiteX530" fmla="*/ 8816 w 10000"/>
                  <a:gd name="connsiteY530" fmla="*/ 6131 h 10185"/>
                  <a:gd name="connsiteX531" fmla="*/ 8816 w 10000"/>
                  <a:gd name="connsiteY531" fmla="*/ 6188 h 10185"/>
                  <a:gd name="connsiteX532" fmla="*/ 8840 w 10000"/>
                  <a:gd name="connsiteY532" fmla="*/ 6251 h 10185"/>
                  <a:gd name="connsiteX533" fmla="*/ 8840 w 10000"/>
                  <a:gd name="connsiteY533" fmla="*/ 6314 h 10185"/>
                  <a:gd name="connsiteX534" fmla="*/ 8852 w 10000"/>
                  <a:gd name="connsiteY534" fmla="*/ 6377 h 10185"/>
                  <a:gd name="connsiteX535" fmla="*/ 8864 w 10000"/>
                  <a:gd name="connsiteY535" fmla="*/ 6441 h 10185"/>
                  <a:gd name="connsiteX536" fmla="*/ 8876 w 10000"/>
                  <a:gd name="connsiteY536" fmla="*/ 6497 h 10185"/>
                  <a:gd name="connsiteX537" fmla="*/ 8888 w 10000"/>
                  <a:gd name="connsiteY537" fmla="*/ 6561 h 10185"/>
                  <a:gd name="connsiteX538" fmla="*/ 8911 w 10000"/>
                  <a:gd name="connsiteY538" fmla="*/ 6611 h 10185"/>
                  <a:gd name="connsiteX539" fmla="*/ 8911 w 10000"/>
                  <a:gd name="connsiteY539" fmla="*/ 6675 h 10185"/>
                  <a:gd name="connsiteX540" fmla="*/ 8929 w 10000"/>
                  <a:gd name="connsiteY540" fmla="*/ 6738 h 10185"/>
                  <a:gd name="connsiteX541" fmla="*/ 8929 w 10000"/>
                  <a:gd name="connsiteY541" fmla="*/ 6788 h 10185"/>
                  <a:gd name="connsiteX542" fmla="*/ 8953 w 10000"/>
                  <a:gd name="connsiteY542" fmla="*/ 6833 h 10185"/>
                  <a:gd name="connsiteX543" fmla="*/ 8953 w 10000"/>
                  <a:gd name="connsiteY543" fmla="*/ 6883 h 10185"/>
                  <a:gd name="connsiteX544" fmla="*/ 8977 w 10000"/>
                  <a:gd name="connsiteY544" fmla="*/ 6947 h 10185"/>
                  <a:gd name="connsiteX545" fmla="*/ 8989 w 10000"/>
                  <a:gd name="connsiteY545" fmla="*/ 6997 h 10185"/>
                  <a:gd name="connsiteX546" fmla="*/ 9001 w 10000"/>
                  <a:gd name="connsiteY546" fmla="*/ 7048 h 10185"/>
                  <a:gd name="connsiteX547" fmla="*/ 9013 w 10000"/>
                  <a:gd name="connsiteY547" fmla="*/ 7098 h 10185"/>
                  <a:gd name="connsiteX548" fmla="*/ 9037 w 10000"/>
                  <a:gd name="connsiteY548" fmla="*/ 7143 h 10185"/>
                  <a:gd name="connsiteX549" fmla="*/ 9037 w 10000"/>
                  <a:gd name="connsiteY549" fmla="*/ 7181 h 10185"/>
                  <a:gd name="connsiteX550" fmla="*/ 9049 w 10000"/>
                  <a:gd name="connsiteY550" fmla="*/ 7231 h 10185"/>
                  <a:gd name="connsiteX551" fmla="*/ 9061 w 10000"/>
                  <a:gd name="connsiteY551" fmla="*/ 7282 h 10185"/>
                  <a:gd name="connsiteX552" fmla="*/ 9073 w 10000"/>
                  <a:gd name="connsiteY552" fmla="*/ 7320 h 10185"/>
                  <a:gd name="connsiteX553" fmla="*/ 9085 w 10000"/>
                  <a:gd name="connsiteY553" fmla="*/ 7370 h 10185"/>
                  <a:gd name="connsiteX554" fmla="*/ 9097 w 10000"/>
                  <a:gd name="connsiteY554" fmla="*/ 7408 h 10185"/>
                  <a:gd name="connsiteX555" fmla="*/ 9097 w 10000"/>
                  <a:gd name="connsiteY555" fmla="*/ 7446 h 10185"/>
                  <a:gd name="connsiteX556" fmla="*/ 9121 w 10000"/>
                  <a:gd name="connsiteY556" fmla="*/ 7491 h 10185"/>
                  <a:gd name="connsiteX557" fmla="*/ 9133 w 10000"/>
                  <a:gd name="connsiteY557" fmla="*/ 7554 h 10185"/>
                  <a:gd name="connsiteX558" fmla="*/ 9157 w 10000"/>
                  <a:gd name="connsiteY558" fmla="*/ 7630 h 10185"/>
                  <a:gd name="connsiteX559" fmla="*/ 9181 w 10000"/>
                  <a:gd name="connsiteY559" fmla="*/ 7680 h 10185"/>
                  <a:gd name="connsiteX560" fmla="*/ 9193 w 10000"/>
                  <a:gd name="connsiteY560" fmla="*/ 7744 h 10185"/>
                  <a:gd name="connsiteX561" fmla="*/ 9205 w 10000"/>
                  <a:gd name="connsiteY561" fmla="*/ 7794 h 10185"/>
                  <a:gd name="connsiteX562" fmla="*/ 9217 w 10000"/>
                  <a:gd name="connsiteY562" fmla="*/ 7838 h 10185"/>
                  <a:gd name="connsiteX563" fmla="*/ 9228 w 10000"/>
                  <a:gd name="connsiteY563" fmla="*/ 7864 h 10185"/>
                  <a:gd name="connsiteX564" fmla="*/ 9240 w 10000"/>
                  <a:gd name="connsiteY564" fmla="*/ 7914 h 10185"/>
                  <a:gd name="connsiteX565" fmla="*/ 9246 w 10000"/>
                  <a:gd name="connsiteY565" fmla="*/ 7952 h 10185"/>
                  <a:gd name="connsiteX566" fmla="*/ 9258 w 10000"/>
                  <a:gd name="connsiteY566" fmla="*/ 7965 h 10185"/>
                  <a:gd name="connsiteX567" fmla="*/ 9246 w 10000"/>
                  <a:gd name="connsiteY567" fmla="*/ 7965 h 10185"/>
                  <a:gd name="connsiteX568" fmla="*/ 9240 w 10000"/>
                  <a:gd name="connsiteY568" fmla="*/ 7965 h 10185"/>
                  <a:gd name="connsiteX569" fmla="*/ 9217 w 10000"/>
                  <a:gd name="connsiteY569" fmla="*/ 7978 h 10185"/>
                  <a:gd name="connsiteX570" fmla="*/ 9193 w 10000"/>
                  <a:gd name="connsiteY570" fmla="*/ 7990 h 10185"/>
                  <a:gd name="connsiteX571" fmla="*/ 9145 w 10000"/>
                  <a:gd name="connsiteY571" fmla="*/ 7990 h 10185"/>
                  <a:gd name="connsiteX572" fmla="*/ 9097 w 10000"/>
                  <a:gd name="connsiteY572" fmla="*/ 8015 h 10185"/>
                  <a:gd name="connsiteX573" fmla="*/ 9037 w 10000"/>
                  <a:gd name="connsiteY573" fmla="*/ 8041 h 10185"/>
                  <a:gd name="connsiteX574" fmla="*/ 8977 w 10000"/>
                  <a:gd name="connsiteY574" fmla="*/ 8053 h 10185"/>
                  <a:gd name="connsiteX575" fmla="*/ 8941 w 10000"/>
                  <a:gd name="connsiteY575" fmla="*/ 8066 h 10185"/>
                  <a:gd name="connsiteX576" fmla="*/ 8911 w 10000"/>
                  <a:gd name="connsiteY576" fmla="*/ 8079 h 10185"/>
                  <a:gd name="connsiteX577" fmla="*/ 8864 w 10000"/>
                  <a:gd name="connsiteY577" fmla="*/ 8079 h 10185"/>
                  <a:gd name="connsiteX578" fmla="*/ 8828 w 10000"/>
                  <a:gd name="connsiteY578" fmla="*/ 8091 h 10185"/>
                  <a:gd name="connsiteX579" fmla="*/ 8792 w 10000"/>
                  <a:gd name="connsiteY579" fmla="*/ 8104 h 10185"/>
                  <a:gd name="connsiteX580" fmla="*/ 8744 w 10000"/>
                  <a:gd name="connsiteY580" fmla="*/ 8117 h 10185"/>
                  <a:gd name="connsiteX581" fmla="*/ 8696 w 10000"/>
                  <a:gd name="connsiteY581" fmla="*/ 8129 h 10185"/>
                  <a:gd name="connsiteX582" fmla="*/ 8660 w 10000"/>
                  <a:gd name="connsiteY582" fmla="*/ 8148 h 10185"/>
                  <a:gd name="connsiteX583" fmla="*/ 8606 w 10000"/>
                  <a:gd name="connsiteY583" fmla="*/ 8161 h 10185"/>
                  <a:gd name="connsiteX584" fmla="*/ 8559 w 10000"/>
                  <a:gd name="connsiteY584" fmla="*/ 8174 h 10185"/>
                  <a:gd name="connsiteX585" fmla="*/ 8511 w 10000"/>
                  <a:gd name="connsiteY585" fmla="*/ 8186 h 10185"/>
                  <a:gd name="connsiteX586" fmla="*/ 8463 w 10000"/>
                  <a:gd name="connsiteY586" fmla="*/ 8212 h 10185"/>
                  <a:gd name="connsiteX587" fmla="*/ 8403 w 10000"/>
                  <a:gd name="connsiteY587" fmla="*/ 8224 h 10185"/>
                  <a:gd name="connsiteX588" fmla="*/ 8343 w 10000"/>
                  <a:gd name="connsiteY588" fmla="*/ 8237 h 10185"/>
                  <a:gd name="connsiteX589" fmla="*/ 8295 w 10000"/>
                  <a:gd name="connsiteY589" fmla="*/ 8250 h 10185"/>
                  <a:gd name="connsiteX590" fmla="*/ 8254 w 10000"/>
                  <a:gd name="connsiteY590" fmla="*/ 8275 h 10185"/>
                  <a:gd name="connsiteX591" fmla="*/ 8182 w 10000"/>
                  <a:gd name="connsiteY591" fmla="*/ 8287 h 10185"/>
                  <a:gd name="connsiteX592" fmla="*/ 8122 w 10000"/>
                  <a:gd name="connsiteY592" fmla="*/ 8300 h 10185"/>
                  <a:gd name="connsiteX593" fmla="*/ 8062 w 10000"/>
                  <a:gd name="connsiteY593" fmla="*/ 8313 h 10185"/>
                  <a:gd name="connsiteX594" fmla="*/ 8002 w 10000"/>
                  <a:gd name="connsiteY594" fmla="*/ 8338 h 10185"/>
                  <a:gd name="connsiteX595" fmla="*/ 7949 w 10000"/>
                  <a:gd name="connsiteY595" fmla="*/ 8351 h 10185"/>
                  <a:gd name="connsiteX596" fmla="*/ 7889 w 10000"/>
                  <a:gd name="connsiteY596" fmla="*/ 8363 h 10185"/>
                  <a:gd name="connsiteX597" fmla="*/ 7817 w 10000"/>
                  <a:gd name="connsiteY597" fmla="*/ 8389 h 10185"/>
                  <a:gd name="connsiteX598" fmla="*/ 7757 w 10000"/>
                  <a:gd name="connsiteY598" fmla="*/ 8401 h 10185"/>
                  <a:gd name="connsiteX599" fmla="*/ 7685 w 10000"/>
                  <a:gd name="connsiteY599" fmla="*/ 8414 h 10185"/>
                  <a:gd name="connsiteX600" fmla="*/ 7632 w 10000"/>
                  <a:gd name="connsiteY600" fmla="*/ 8439 h 10185"/>
                  <a:gd name="connsiteX601" fmla="*/ 7560 w 10000"/>
                  <a:gd name="connsiteY601" fmla="*/ 8452 h 10185"/>
                  <a:gd name="connsiteX602" fmla="*/ 7488 w 10000"/>
                  <a:gd name="connsiteY602" fmla="*/ 8458 h 10185"/>
                  <a:gd name="connsiteX603" fmla="*/ 7416 w 10000"/>
                  <a:gd name="connsiteY603" fmla="*/ 8471 h 10185"/>
                  <a:gd name="connsiteX604" fmla="*/ 7356 w 10000"/>
                  <a:gd name="connsiteY604" fmla="*/ 8496 h 10185"/>
                  <a:gd name="connsiteX605" fmla="*/ 7291 w 10000"/>
                  <a:gd name="connsiteY605" fmla="*/ 8509 h 10185"/>
                  <a:gd name="connsiteX606" fmla="*/ 7219 w 10000"/>
                  <a:gd name="connsiteY606" fmla="*/ 8534 h 10185"/>
                  <a:gd name="connsiteX607" fmla="*/ 7147 w 10000"/>
                  <a:gd name="connsiteY607" fmla="*/ 8547 h 10185"/>
                  <a:gd name="connsiteX608" fmla="*/ 7075 w 10000"/>
                  <a:gd name="connsiteY608" fmla="*/ 8559 h 10185"/>
                  <a:gd name="connsiteX609" fmla="*/ 7010 w 10000"/>
                  <a:gd name="connsiteY609" fmla="*/ 8572 h 10185"/>
                  <a:gd name="connsiteX610" fmla="*/ 6938 w 10000"/>
                  <a:gd name="connsiteY610" fmla="*/ 8597 h 10185"/>
                  <a:gd name="connsiteX611" fmla="*/ 6866 w 10000"/>
                  <a:gd name="connsiteY611" fmla="*/ 8610 h 10185"/>
                  <a:gd name="connsiteX612" fmla="*/ 6782 w 10000"/>
                  <a:gd name="connsiteY612" fmla="*/ 8623 h 10185"/>
                  <a:gd name="connsiteX613" fmla="*/ 6711 w 10000"/>
                  <a:gd name="connsiteY613" fmla="*/ 8635 h 10185"/>
                  <a:gd name="connsiteX614" fmla="*/ 6645 w 10000"/>
                  <a:gd name="connsiteY614" fmla="*/ 8648 h 10185"/>
                  <a:gd name="connsiteX615" fmla="*/ 6573 w 10000"/>
                  <a:gd name="connsiteY615" fmla="*/ 8661 h 10185"/>
                  <a:gd name="connsiteX616" fmla="*/ 6501 w 10000"/>
                  <a:gd name="connsiteY616" fmla="*/ 8673 h 10185"/>
                  <a:gd name="connsiteX617" fmla="*/ 6429 w 10000"/>
                  <a:gd name="connsiteY617" fmla="*/ 8699 h 10185"/>
                  <a:gd name="connsiteX618" fmla="*/ 6364 w 10000"/>
                  <a:gd name="connsiteY618" fmla="*/ 8711 h 10185"/>
                  <a:gd name="connsiteX619" fmla="*/ 6292 w 10000"/>
                  <a:gd name="connsiteY619" fmla="*/ 8724 h 10185"/>
                  <a:gd name="connsiteX620" fmla="*/ 6208 w 10000"/>
                  <a:gd name="connsiteY620" fmla="*/ 8737 h 10185"/>
                  <a:gd name="connsiteX621" fmla="*/ 6136 w 10000"/>
                  <a:gd name="connsiteY621" fmla="*/ 8749 h 10185"/>
                  <a:gd name="connsiteX622" fmla="*/ 6065 w 10000"/>
                  <a:gd name="connsiteY622" fmla="*/ 8762 h 10185"/>
                  <a:gd name="connsiteX623" fmla="*/ 5999 w 10000"/>
                  <a:gd name="connsiteY623" fmla="*/ 8775 h 10185"/>
                  <a:gd name="connsiteX624" fmla="*/ 5927 w 10000"/>
                  <a:gd name="connsiteY624" fmla="*/ 8787 h 10185"/>
                  <a:gd name="connsiteX625" fmla="*/ 5843 w 10000"/>
                  <a:gd name="connsiteY625" fmla="*/ 8787 h 10185"/>
                  <a:gd name="connsiteX626" fmla="*/ 5772 w 10000"/>
                  <a:gd name="connsiteY626" fmla="*/ 8793 h 10185"/>
                  <a:gd name="connsiteX627" fmla="*/ 5706 w 10000"/>
                  <a:gd name="connsiteY627" fmla="*/ 8806 h 10185"/>
                  <a:gd name="connsiteX628" fmla="*/ 5634 w 10000"/>
                  <a:gd name="connsiteY628" fmla="*/ 8819 h 10185"/>
                  <a:gd name="connsiteX629" fmla="*/ 5550 w 10000"/>
                  <a:gd name="connsiteY629" fmla="*/ 8831 h 10185"/>
                  <a:gd name="connsiteX630" fmla="*/ 5478 w 10000"/>
                  <a:gd name="connsiteY630" fmla="*/ 8857 h 10185"/>
                  <a:gd name="connsiteX631" fmla="*/ 5413 w 10000"/>
                  <a:gd name="connsiteY631" fmla="*/ 8869 h 10185"/>
                  <a:gd name="connsiteX632" fmla="*/ 5329 w 10000"/>
                  <a:gd name="connsiteY632" fmla="*/ 8882 h 10185"/>
                  <a:gd name="connsiteX633" fmla="*/ 5257 w 10000"/>
                  <a:gd name="connsiteY633" fmla="*/ 8895 h 10185"/>
                  <a:gd name="connsiteX634" fmla="*/ 5185 w 10000"/>
                  <a:gd name="connsiteY634" fmla="*/ 8907 h 10185"/>
                  <a:gd name="connsiteX635" fmla="*/ 5114 w 10000"/>
                  <a:gd name="connsiteY635" fmla="*/ 8920 h 10185"/>
                  <a:gd name="connsiteX636" fmla="*/ 5036 w 10000"/>
                  <a:gd name="connsiteY636" fmla="*/ 8933 h 10185"/>
                  <a:gd name="connsiteX637" fmla="*/ 4964 w 10000"/>
                  <a:gd name="connsiteY637" fmla="*/ 8945 h 10185"/>
                  <a:gd name="connsiteX638" fmla="*/ 4892 w 10000"/>
                  <a:gd name="connsiteY638" fmla="*/ 8971 h 10185"/>
                  <a:gd name="connsiteX639" fmla="*/ 4821 w 10000"/>
                  <a:gd name="connsiteY639" fmla="*/ 8983 h 10185"/>
                  <a:gd name="connsiteX640" fmla="*/ 4755 w 10000"/>
                  <a:gd name="connsiteY640" fmla="*/ 8996 h 10185"/>
                  <a:gd name="connsiteX641" fmla="*/ 4671 w 10000"/>
                  <a:gd name="connsiteY641" fmla="*/ 9009 h 10185"/>
                  <a:gd name="connsiteX642" fmla="*/ 4599 w 10000"/>
                  <a:gd name="connsiteY642" fmla="*/ 9021 h 10185"/>
                  <a:gd name="connsiteX643" fmla="*/ 4528 w 10000"/>
                  <a:gd name="connsiteY643" fmla="*/ 9034 h 10185"/>
                  <a:gd name="connsiteX644" fmla="*/ 4462 w 10000"/>
                  <a:gd name="connsiteY644" fmla="*/ 9046 h 10185"/>
                  <a:gd name="connsiteX645" fmla="*/ 4390 w 10000"/>
                  <a:gd name="connsiteY645" fmla="*/ 9059 h 10185"/>
                  <a:gd name="connsiteX646" fmla="*/ 4330 w 10000"/>
                  <a:gd name="connsiteY646" fmla="*/ 9084 h 10185"/>
                  <a:gd name="connsiteX647" fmla="*/ 4258 w 10000"/>
                  <a:gd name="connsiteY647" fmla="*/ 9097 h 10185"/>
                  <a:gd name="connsiteX648" fmla="*/ 4187 w 10000"/>
                  <a:gd name="connsiteY648" fmla="*/ 9110 h 10185"/>
                  <a:gd name="connsiteX649" fmla="*/ 4121 w 10000"/>
                  <a:gd name="connsiteY649" fmla="*/ 9122 h 10185"/>
                  <a:gd name="connsiteX650" fmla="*/ 4061 w 10000"/>
                  <a:gd name="connsiteY650" fmla="*/ 9141 h 10185"/>
                  <a:gd name="connsiteX651" fmla="*/ 3989 w 10000"/>
                  <a:gd name="connsiteY651" fmla="*/ 9154 h 10185"/>
                  <a:gd name="connsiteX652" fmla="*/ 3929 w 10000"/>
                  <a:gd name="connsiteY652" fmla="*/ 9167 h 10185"/>
                  <a:gd name="connsiteX653" fmla="*/ 3870 w 10000"/>
                  <a:gd name="connsiteY653" fmla="*/ 9179 h 10185"/>
                  <a:gd name="connsiteX654" fmla="*/ 3816 w 10000"/>
                  <a:gd name="connsiteY654" fmla="*/ 9192 h 10185"/>
                  <a:gd name="connsiteX655" fmla="*/ 3744 w 10000"/>
                  <a:gd name="connsiteY655" fmla="*/ 9205 h 10185"/>
                  <a:gd name="connsiteX656" fmla="*/ 3684 w 10000"/>
                  <a:gd name="connsiteY656" fmla="*/ 9217 h 10185"/>
                  <a:gd name="connsiteX657" fmla="*/ 3624 w 10000"/>
                  <a:gd name="connsiteY657" fmla="*/ 9230 h 10185"/>
                  <a:gd name="connsiteX658" fmla="*/ 3577 w 10000"/>
                  <a:gd name="connsiteY658" fmla="*/ 9243 h 10185"/>
                  <a:gd name="connsiteX659" fmla="*/ 3523 w 10000"/>
                  <a:gd name="connsiteY659" fmla="*/ 9255 h 10185"/>
                  <a:gd name="connsiteX660" fmla="*/ 3463 w 10000"/>
                  <a:gd name="connsiteY660" fmla="*/ 9268 h 10185"/>
                  <a:gd name="connsiteX661" fmla="*/ 3415 w 10000"/>
                  <a:gd name="connsiteY661" fmla="*/ 9281 h 10185"/>
                  <a:gd name="connsiteX662" fmla="*/ 3367 w 10000"/>
                  <a:gd name="connsiteY662" fmla="*/ 9293 h 10185"/>
                  <a:gd name="connsiteX663" fmla="*/ 3307 w 10000"/>
                  <a:gd name="connsiteY663" fmla="*/ 9306 h 10185"/>
                  <a:gd name="connsiteX664" fmla="*/ 3260 w 10000"/>
                  <a:gd name="connsiteY664" fmla="*/ 9318 h 10185"/>
                  <a:gd name="connsiteX665" fmla="*/ 3212 w 10000"/>
                  <a:gd name="connsiteY665" fmla="*/ 9318 h 10185"/>
                  <a:gd name="connsiteX666" fmla="*/ 3182 w 10000"/>
                  <a:gd name="connsiteY666" fmla="*/ 9331 h 10185"/>
                  <a:gd name="connsiteX667" fmla="*/ 3134 w 10000"/>
                  <a:gd name="connsiteY667" fmla="*/ 9344 h 10185"/>
                  <a:gd name="connsiteX668" fmla="*/ 3086 w 10000"/>
                  <a:gd name="connsiteY668" fmla="*/ 9356 h 10185"/>
                  <a:gd name="connsiteX669" fmla="*/ 3050 w 10000"/>
                  <a:gd name="connsiteY669" fmla="*/ 9369 h 10185"/>
                  <a:gd name="connsiteX670" fmla="*/ 3014 w 10000"/>
                  <a:gd name="connsiteY670" fmla="*/ 9382 h 10185"/>
                  <a:gd name="connsiteX671" fmla="*/ 2978 w 10000"/>
                  <a:gd name="connsiteY671" fmla="*/ 9382 h 10185"/>
                  <a:gd name="connsiteX672" fmla="*/ 2943 w 10000"/>
                  <a:gd name="connsiteY672" fmla="*/ 9394 h 10185"/>
                  <a:gd name="connsiteX673" fmla="*/ 2907 w 10000"/>
                  <a:gd name="connsiteY673" fmla="*/ 9394 h 10185"/>
                  <a:gd name="connsiteX674" fmla="*/ 2889 w 10000"/>
                  <a:gd name="connsiteY674" fmla="*/ 9407 h 10185"/>
                  <a:gd name="connsiteX675" fmla="*/ 2829 w 10000"/>
                  <a:gd name="connsiteY675" fmla="*/ 9420 h 10185"/>
                  <a:gd name="connsiteX676" fmla="*/ 2793 w 10000"/>
                  <a:gd name="connsiteY676" fmla="*/ 9432 h 10185"/>
                  <a:gd name="connsiteX677" fmla="*/ 2757 w 10000"/>
                  <a:gd name="connsiteY677" fmla="*/ 9445 h 10185"/>
                  <a:gd name="connsiteX678" fmla="*/ 2733 w 10000"/>
                  <a:gd name="connsiteY678" fmla="*/ 9445 h 10185"/>
                  <a:gd name="connsiteX679" fmla="*/ 2709 w 10000"/>
                  <a:gd name="connsiteY679" fmla="*/ 9451 h 10185"/>
                  <a:gd name="connsiteX680" fmla="*/ 2709 w 10000"/>
                  <a:gd name="connsiteY680" fmla="*/ 9451 h 10185"/>
                  <a:gd name="connsiteX681" fmla="*/ 2709 w 10000"/>
                  <a:gd name="connsiteY681" fmla="*/ 9445 h 10185"/>
                  <a:gd name="connsiteX682" fmla="*/ 2697 w 10000"/>
                  <a:gd name="connsiteY682" fmla="*/ 9407 h 10185"/>
                  <a:gd name="connsiteX683" fmla="*/ 2697 w 10000"/>
                  <a:gd name="connsiteY683" fmla="*/ 9356 h 10185"/>
                  <a:gd name="connsiteX684" fmla="*/ 2685 w 10000"/>
                  <a:gd name="connsiteY684" fmla="*/ 9331 h 10185"/>
                  <a:gd name="connsiteX685" fmla="*/ 2685 w 10000"/>
                  <a:gd name="connsiteY685" fmla="*/ 9281 h 10185"/>
                  <a:gd name="connsiteX686" fmla="*/ 2685 w 10000"/>
                  <a:gd name="connsiteY686" fmla="*/ 9243 h 10185"/>
                  <a:gd name="connsiteX687" fmla="*/ 2673 w 10000"/>
                  <a:gd name="connsiteY687" fmla="*/ 9167 h 10185"/>
                  <a:gd name="connsiteX688" fmla="*/ 2661 w 10000"/>
                  <a:gd name="connsiteY688" fmla="*/ 9122 h 10185"/>
                  <a:gd name="connsiteX689" fmla="*/ 2661 w 10000"/>
                  <a:gd name="connsiteY689" fmla="*/ 9072 h 10185"/>
                  <a:gd name="connsiteX690" fmla="*/ 2650 w 10000"/>
                  <a:gd name="connsiteY690" fmla="*/ 9046 h 10185"/>
                  <a:gd name="connsiteX691" fmla="*/ 2650 w 10000"/>
                  <a:gd name="connsiteY691" fmla="*/ 9009 h 10185"/>
                  <a:gd name="connsiteX692" fmla="*/ 2650 w 10000"/>
                  <a:gd name="connsiteY692" fmla="*/ 8971 h 10185"/>
                  <a:gd name="connsiteX693" fmla="*/ 2638 w 10000"/>
                  <a:gd name="connsiteY693" fmla="*/ 8920 h 10185"/>
                  <a:gd name="connsiteX694" fmla="*/ 2626 w 10000"/>
                  <a:gd name="connsiteY694" fmla="*/ 8882 h 10185"/>
                  <a:gd name="connsiteX695" fmla="*/ 2626 w 10000"/>
                  <a:gd name="connsiteY695" fmla="*/ 8844 h 10185"/>
                  <a:gd name="connsiteX696" fmla="*/ 2614 w 10000"/>
                  <a:gd name="connsiteY696" fmla="*/ 8806 h 10185"/>
                  <a:gd name="connsiteX697" fmla="*/ 2602 w 10000"/>
                  <a:gd name="connsiteY697" fmla="*/ 8762 h 10185"/>
                  <a:gd name="connsiteX698" fmla="*/ 2602 w 10000"/>
                  <a:gd name="connsiteY698" fmla="*/ 8724 h 10185"/>
                  <a:gd name="connsiteX699" fmla="*/ 2590 w 10000"/>
                  <a:gd name="connsiteY699" fmla="*/ 8673 h 10185"/>
                  <a:gd name="connsiteX700" fmla="*/ 2590 w 10000"/>
                  <a:gd name="connsiteY700" fmla="*/ 8623 h 10185"/>
                  <a:gd name="connsiteX701" fmla="*/ 2578 w 10000"/>
                  <a:gd name="connsiteY701" fmla="*/ 8559 h 10185"/>
                  <a:gd name="connsiteX702" fmla="*/ 2572 w 10000"/>
                  <a:gd name="connsiteY702" fmla="*/ 8509 h 10185"/>
                  <a:gd name="connsiteX703" fmla="*/ 2560 w 10000"/>
                  <a:gd name="connsiteY703" fmla="*/ 8458 h 10185"/>
                  <a:gd name="connsiteX704" fmla="*/ 2548 w 10000"/>
                  <a:gd name="connsiteY704" fmla="*/ 8414 h 10185"/>
                  <a:gd name="connsiteX705" fmla="*/ 2536 w 10000"/>
                  <a:gd name="connsiteY705" fmla="*/ 8351 h 10185"/>
                  <a:gd name="connsiteX706" fmla="*/ 2536 w 10000"/>
                  <a:gd name="connsiteY706" fmla="*/ 8300 h 10185"/>
                  <a:gd name="connsiteX707" fmla="*/ 2524 w 10000"/>
                  <a:gd name="connsiteY707" fmla="*/ 8237 h 10185"/>
                  <a:gd name="connsiteX708" fmla="*/ 2512 w 10000"/>
                  <a:gd name="connsiteY708" fmla="*/ 8186 h 10185"/>
                  <a:gd name="connsiteX709" fmla="*/ 2488 w 10000"/>
                  <a:gd name="connsiteY709" fmla="*/ 8117 h 10185"/>
                  <a:gd name="connsiteX710" fmla="*/ 2476 w 10000"/>
                  <a:gd name="connsiteY710" fmla="*/ 8066 h 10185"/>
                  <a:gd name="connsiteX711" fmla="*/ 2464 w 10000"/>
                  <a:gd name="connsiteY711" fmla="*/ 7990 h 10185"/>
                  <a:gd name="connsiteX712" fmla="*/ 2452 w 10000"/>
                  <a:gd name="connsiteY712" fmla="*/ 7940 h 10185"/>
                  <a:gd name="connsiteX713" fmla="*/ 2440 w 10000"/>
                  <a:gd name="connsiteY713" fmla="*/ 7864 h 10185"/>
                  <a:gd name="connsiteX714" fmla="*/ 2428 w 10000"/>
                  <a:gd name="connsiteY714" fmla="*/ 7800 h 10185"/>
                  <a:gd name="connsiteX715" fmla="*/ 2416 w 10000"/>
                  <a:gd name="connsiteY715" fmla="*/ 7731 h 10185"/>
                  <a:gd name="connsiteX716" fmla="*/ 2404 w 10000"/>
                  <a:gd name="connsiteY716" fmla="*/ 7668 h 10185"/>
                  <a:gd name="connsiteX717" fmla="*/ 2380 w 10000"/>
                  <a:gd name="connsiteY717" fmla="*/ 7592 h 10185"/>
                  <a:gd name="connsiteX718" fmla="*/ 2356 w 10000"/>
                  <a:gd name="connsiteY718" fmla="*/ 7528 h 10185"/>
                  <a:gd name="connsiteX719" fmla="*/ 2344 w 10000"/>
                  <a:gd name="connsiteY719" fmla="*/ 7459 h 10185"/>
                  <a:gd name="connsiteX720" fmla="*/ 2333 w 10000"/>
                  <a:gd name="connsiteY720" fmla="*/ 7383 h 10185"/>
                  <a:gd name="connsiteX721" fmla="*/ 2309 w 10000"/>
                  <a:gd name="connsiteY721" fmla="*/ 7307 h 10185"/>
                  <a:gd name="connsiteX722" fmla="*/ 2297 w 10000"/>
                  <a:gd name="connsiteY722" fmla="*/ 7231 h 10185"/>
                  <a:gd name="connsiteX723" fmla="*/ 2273 w 10000"/>
                  <a:gd name="connsiteY723" fmla="*/ 7155 h 10185"/>
                  <a:gd name="connsiteX724" fmla="*/ 2261 w 10000"/>
                  <a:gd name="connsiteY724" fmla="*/ 7086 h 10185"/>
                  <a:gd name="connsiteX725" fmla="*/ 2243 w 10000"/>
                  <a:gd name="connsiteY725" fmla="*/ 7010 h 10185"/>
                  <a:gd name="connsiteX726" fmla="*/ 2219 w 10000"/>
                  <a:gd name="connsiteY726" fmla="*/ 6921 h 10185"/>
                  <a:gd name="connsiteX727" fmla="*/ 2195 w 10000"/>
                  <a:gd name="connsiteY727" fmla="*/ 6845 h 10185"/>
                  <a:gd name="connsiteX728" fmla="*/ 2171 w 10000"/>
                  <a:gd name="connsiteY728" fmla="*/ 6776 h 10185"/>
                  <a:gd name="connsiteX729" fmla="*/ 2147 w 10000"/>
                  <a:gd name="connsiteY729" fmla="*/ 6687 h 10185"/>
                  <a:gd name="connsiteX730" fmla="*/ 2135 w 10000"/>
                  <a:gd name="connsiteY730" fmla="*/ 6611 h 10185"/>
                  <a:gd name="connsiteX731" fmla="*/ 2111 w 10000"/>
                  <a:gd name="connsiteY731" fmla="*/ 6523 h 10185"/>
                  <a:gd name="connsiteX732" fmla="*/ 2087 w 10000"/>
                  <a:gd name="connsiteY732" fmla="*/ 6453 h 10185"/>
                  <a:gd name="connsiteX733" fmla="*/ 2051 w 10000"/>
                  <a:gd name="connsiteY733" fmla="*/ 6352 h 10185"/>
                  <a:gd name="connsiteX734" fmla="*/ 2028 w 10000"/>
                  <a:gd name="connsiteY734" fmla="*/ 6263 h 10185"/>
                  <a:gd name="connsiteX735" fmla="*/ 2004 w 10000"/>
                  <a:gd name="connsiteY735" fmla="*/ 6175 h 10185"/>
                  <a:gd name="connsiteX736" fmla="*/ 1980 w 10000"/>
                  <a:gd name="connsiteY736" fmla="*/ 6093 h 10185"/>
                  <a:gd name="connsiteX737" fmla="*/ 1944 w 10000"/>
                  <a:gd name="connsiteY737" fmla="*/ 5991 h 10185"/>
                  <a:gd name="connsiteX738" fmla="*/ 1926 w 10000"/>
                  <a:gd name="connsiteY738" fmla="*/ 5903 h 10185"/>
                  <a:gd name="connsiteX739" fmla="*/ 1902 w 10000"/>
                  <a:gd name="connsiteY739" fmla="*/ 5808 h 10185"/>
                  <a:gd name="connsiteX740" fmla="*/ 1878 w 10000"/>
                  <a:gd name="connsiteY740" fmla="*/ 5719 h 10185"/>
                  <a:gd name="connsiteX741" fmla="*/ 1854 w 10000"/>
                  <a:gd name="connsiteY741" fmla="*/ 5618 h 10185"/>
                  <a:gd name="connsiteX742" fmla="*/ 1818 w 10000"/>
                  <a:gd name="connsiteY742" fmla="*/ 5517 h 10185"/>
                  <a:gd name="connsiteX743" fmla="*/ 1794 w 10000"/>
                  <a:gd name="connsiteY743" fmla="*/ 5422 h 10185"/>
                  <a:gd name="connsiteX744" fmla="*/ 1770 w 10000"/>
                  <a:gd name="connsiteY744" fmla="*/ 5321 h 10185"/>
                  <a:gd name="connsiteX745" fmla="*/ 1734 w 10000"/>
                  <a:gd name="connsiteY745" fmla="*/ 5220 h 10185"/>
                  <a:gd name="connsiteX746" fmla="*/ 1711 w 10000"/>
                  <a:gd name="connsiteY746" fmla="*/ 5125 h 10185"/>
                  <a:gd name="connsiteX747" fmla="*/ 1675 w 10000"/>
                  <a:gd name="connsiteY747" fmla="*/ 5024 h 10185"/>
                  <a:gd name="connsiteX748" fmla="*/ 1651 w 10000"/>
                  <a:gd name="connsiteY748" fmla="*/ 4923 h 10185"/>
                  <a:gd name="connsiteX749" fmla="*/ 1615 w 10000"/>
                  <a:gd name="connsiteY749" fmla="*/ 4821 h 10185"/>
                  <a:gd name="connsiteX750" fmla="*/ 1597 w 10000"/>
                  <a:gd name="connsiteY750" fmla="*/ 4714 h 10185"/>
                  <a:gd name="connsiteX751" fmla="*/ 1561 w 10000"/>
                  <a:gd name="connsiteY751" fmla="*/ 4613 h 10185"/>
                  <a:gd name="connsiteX752" fmla="*/ 1537 w 10000"/>
                  <a:gd name="connsiteY752" fmla="*/ 4511 h 10185"/>
                  <a:gd name="connsiteX753" fmla="*/ 1501 w 10000"/>
                  <a:gd name="connsiteY753" fmla="*/ 4416 h 10185"/>
                  <a:gd name="connsiteX754" fmla="*/ 1477 w 10000"/>
                  <a:gd name="connsiteY754" fmla="*/ 4303 h 10185"/>
                  <a:gd name="connsiteX755" fmla="*/ 1441 w 10000"/>
                  <a:gd name="connsiteY755" fmla="*/ 4201 h 10185"/>
                  <a:gd name="connsiteX756" fmla="*/ 1417 w 10000"/>
                  <a:gd name="connsiteY756" fmla="*/ 4107 h 10185"/>
                  <a:gd name="connsiteX757" fmla="*/ 1394 w 10000"/>
                  <a:gd name="connsiteY757" fmla="*/ 4005 h 10185"/>
                  <a:gd name="connsiteX758" fmla="*/ 1370 w 10000"/>
                  <a:gd name="connsiteY758" fmla="*/ 3904 h 10185"/>
                  <a:gd name="connsiteX759" fmla="*/ 1334 w 10000"/>
                  <a:gd name="connsiteY759" fmla="*/ 3809 h 10185"/>
                  <a:gd name="connsiteX760" fmla="*/ 1310 w 10000"/>
                  <a:gd name="connsiteY760" fmla="*/ 3708 h 10185"/>
                  <a:gd name="connsiteX761" fmla="*/ 1280 w 10000"/>
                  <a:gd name="connsiteY761" fmla="*/ 3607 h 10185"/>
                  <a:gd name="connsiteX762" fmla="*/ 1256 w 10000"/>
                  <a:gd name="connsiteY762" fmla="*/ 3506 h 10185"/>
                  <a:gd name="connsiteX763" fmla="*/ 1232 w 10000"/>
                  <a:gd name="connsiteY763" fmla="*/ 3423 h 10185"/>
                  <a:gd name="connsiteX764" fmla="*/ 1208 w 10000"/>
                  <a:gd name="connsiteY764" fmla="*/ 3335 h 10185"/>
                  <a:gd name="connsiteX765" fmla="*/ 1172 w 10000"/>
                  <a:gd name="connsiteY765" fmla="*/ 3234 h 10185"/>
                  <a:gd name="connsiteX766" fmla="*/ 1148 w 10000"/>
                  <a:gd name="connsiteY766" fmla="*/ 3139 h 10185"/>
                  <a:gd name="connsiteX767" fmla="*/ 1124 w 10000"/>
                  <a:gd name="connsiteY767" fmla="*/ 3038 h 10185"/>
                  <a:gd name="connsiteX768" fmla="*/ 1100 w 10000"/>
                  <a:gd name="connsiteY768" fmla="*/ 2962 h 10185"/>
                  <a:gd name="connsiteX769" fmla="*/ 1077 w 10000"/>
                  <a:gd name="connsiteY769" fmla="*/ 2861 h 10185"/>
                  <a:gd name="connsiteX770" fmla="*/ 1041 w 10000"/>
                  <a:gd name="connsiteY770" fmla="*/ 2778 h 10185"/>
                  <a:gd name="connsiteX771" fmla="*/ 1029 w 10000"/>
                  <a:gd name="connsiteY771" fmla="*/ 2702 h 10185"/>
                  <a:gd name="connsiteX772" fmla="*/ 1005 w 10000"/>
                  <a:gd name="connsiteY772" fmla="*/ 2626 h 10185"/>
                  <a:gd name="connsiteX773" fmla="*/ 981 w 10000"/>
                  <a:gd name="connsiteY773" fmla="*/ 2551 h 10185"/>
                  <a:gd name="connsiteX774" fmla="*/ 963 w 10000"/>
                  <a:gd name="connsiteY774" fmla="*/ 2468 h 10185"/>
                  <a:gd name="connsiteX775" fmla="*/ 951 w 10000"/>
                  <a:gd name="connsiteY775" fmla="*/ 2392 h 10185"/>
                  <a:gd name="connsiteX776" fmla="*/ 927 w 10000"/>
                  <a:gd name="connsiteY776" fmla="*/ 2329 h 10185"/>
                  <a:gd name="connsiteX777" fmla="*/ 903 w 10000"/>
                  <a:gd name="connsiteY777" fmla="*/ 2253 h 10185"/>
                  <a:gd name="connsiteX778" fmla="*/ 891 w 10000"/>
                  <a:gd name="connsiteY778" fmla="*/ 2190 h 10185"/>
                  <a:gd name="connsiteX779" fmla="*/ 867 w 10000"/>
                  <a:gd name="connsiteY779" fmla="*/ 2133 h 10185"/>
                  <a:gd name="connsiteX780" fmla="*/ 855 w 10000"/>
                  <a:gd name="connsiteY780" fmla="*/ 2070 h 10185"/>
                  <a:gd name="connsiteX781" fmla="*/ 843 w 10000"/>
                  <a:gd name="connsiteY781" fmla="*/ 2007 h 10185"/>
                  <a:gd name="connsiteX782" fmla="*/ 819 w 10000"/>
                  <a:gd name="connsiteY782" fmla="*/ 1943 h 10185"/>
                  <a:gd name="connsiteX783" fmla="*/ 807 w 10000"/>
                  <a:gd name="connsiteY783" fmla="*/ 1893 h 10185"/>
                  <a:gd name="connsiteX784" fmla="*/ 783 w 10000"/>
                  <a:gd name="connsiteY784" fmla="*/ 1855 h 10185"/>
                  <a:gd name="connsiteX785" fmla="*/ 772 w 10000"/>
                  <a:gd name="connsiteY785" fmla="*/ 1811 h 10185"/>
                  <a:gd name="connsiteX786" fmla="*/ 760 w 10000"/>
                  <a:gd name="connsiteY786" fmla="*/ 1773 h 10185"/>
                  <a:gd name="connsiteX787" fmla="*/ 748 w 10000"/>
                  <a:gd name="connsiteY787" fmla="*/ 1735 h 10185"/>
                  <a:gd name="connsiteX788" fmla="*/ 748 w 10000"/>
                  <a:gd name="connsiteY788" fmla="*/ 1697 h 10185"/>
                  <a:gd name="connsiteX789" fmla="*/ 724 w 10000"/>
                  <a:gd name="connsiteY789" fmla="*/ 1633 h 10185"/>
                  <a:gd name="connsiteX790" fmla="*/ 724 w 10000"/>
                  <a:gd name="connsiteY790" fmla="*/ 1595 h 10185"/>
                  <a:gd name="connsiteX791" fmla="*/ 712 w 10000"/>
                  <a:gd name="connsiteY791" fmla="*/ 1570 h 10185"/>
                  <a:gd name="connsiteX792" fmla="*/ 712 w 10000"/>
                  <a:gd name="connsiteY792" fmla="*/ 1558 h 10185"/>
                  <a:gd name="connsiteX793" fmla="*/ 724 w 10000"/>
                  <a:gd name="connsiteY793" fmla="*/ 1558 h 10185"/>
                  <a:gd name="connsiteX794" fmla="*/ 783 w 10000"/>
                  <a:gd name="connsiteY794" fmla="*/ 1545 h 10185"/>
                  <a:gd name="connsiteX795" fmla="*/ 819 w 10000"/>
                  <a:gd name="connsiteY795" fmla="*/ 1532 h 10185"/>
                  <a:gd name="connsiteX796" fmla="*/ 867 w 10000"/>
                  <a:gd name="connsiteY796" fmla="*/ 1532 h 10185"/>
                  <a:gd name="connsiteX797" fmla="*/ 891 w 10000"/>
                  <a:gd name="connsiteY797" fmla="*/ 1520 h 10185"/>
                  <a:gd name="connsiteX798" fmla="*/ 927 w 10000"/>
                  <a:gd name="connsiteY798" fmla="*/ 1520 h 10185"/>
                  <a:gd name="connsiteX799" fmla="*/ 963 w 10000"/>
                  <a:gd name="connsiteY799" fmla="*/ 1520 h 10185"/>
                  <a:gd name="connsiteX800" fmla="*/ 993 w 10000"/>
                  <a:gd name="connsiteY800" fmla="*/ 1520 h 10185"/>
                  <a:gd name="connsiteX801" fmla="*/ 1017 w 10000"/>
                  <a:gd name="connsiteY801" fmla="*/ 1507 h 10185"/>
                  <a:gd name="connsiteX802" fmla="*/ 1053 w 10000"/>
                  <a:gd name="connsiteY802" fmla="*/ 1507 h 10185"/>
                  <a:gd name="connsiteX803" fmla="*/ 1100 w 10000"/>
                  <a:gd name="connsiteY803" fmla="*/ 1501 h 10185"/>
                  <a:gd name="connsiteX804" fmla="*/ 1136 w 10000"/>
                  <a:gd name="connsiteY804" fmla="*/ 1501 h 10185"/>
                  <a:gd name="connsiteX805" fmla="*/ 1172 w 10000"/>
                  <a:gd name="connsiteY805" fmla="*/ 1488 h 10185"/>
                  <a:gd name="connsiteX806" fmla="*/ 1220 w 10000"/>
                  <a:gd name="connsiteY806" fmla="*/ 1488 h 10185"/>
                  <a:gd name="connsiteX807" fmla="*/ 1268 w 10000"/>
                  <a:gd name="connsiteY807" fmla="*/ 1475 h 10185"/>
                  <a:gd name="connsiteX808" fmla="*/ 1310 w 10000"/>
                  <a:gd name="connsiteY808" fmla="*/ 1475 h 10185"/>
                  <a:gd name="connsiteX809" fmla="*/ 1358 w 10000"/>
                  <a:gd name="connsiteY809" fmla="*/ 1463 h 10185"/>
                  <a:gd name="connsiteX810" fmla="*/ 1406 w 10000"/>
                  <a:gd name="connsiteY810" fmla="*/ 1463 h 10185"/>
                  <a:gd name="connsiteX811" fmla="*/ 1465 w 10000"/>
                  <a:gd name="connsiteY811" fmla="*/ 1450 h 10185"/>
                  <a:gd name="connsiteX812" fmla="*/ 1513 w 10000"/>
                  <a:gd name="connsiteY812" fmla="*/ 1450 h 10185"/>
                  <a:gd name="connsiteX813" fmla="*/ 1561 w 10000"/>
                  <a:gd name="connsiteY813" fmla="*/ 1437 h 10185"/>
                  <a:gd name="connsiteX814" fmla="*/ 1615 w 10000"/>
                  <a:gd name="connsiteY814" fmla="*/ 1437 h 10185"/>
                  <a:gd name="connsiteX815" fmla="*/ 1675 w 10000"/>
                  <a:gd name="connsiteY815" fmla="*/ 1425 h 10185"/>
                  <a:gd name="connsiteX816" fmla="*/ 1746 w 10000"/>
                  <a:gd name="connsiteY816" fmla="*/ 1425 h 10185"/>
                  <a:gd name="connsiteX817" fmla="*/ 1794 w 10000"/>
                  <a:gd name="connsiteY817" fmla="*/ 1412 h 10185"/>
                  <a:gd name="connsiteX818" fmla="*/ 1854 w 10000"/>
                  <a:gd name="connsiteY818" fmla="*/ 1399 h 10185"/>
                  <a:gd name="connsiteX819" fmla="*/ 1914 w 10000"/>
                  <a:gd name="connsiteY819" fmla="*/ 1387 h 10185"/>
                  <a:gd name="connsiteX820" fmla="*/ 1980 w 10000"/>
                  <a:gd name="connsiteY820" fmla="*/ 1387 h 10185"/>
                  <a:gd name="connsiteX821" fmla="*/ 2039 w 10000"/>
                  <a:gd name="connsiteY821" fmla="*/ 1374 h 10185"/>
                  <a:gd name="connsiteX822" fmla="*/ 2111 w 10000"/>
                  <a:gd name="connsiteY822" fmla="*/ 1361 h 10185"/>
                  <a:gd name="connsiteX823" fmla="*/ 2171 w 10000"/>
                  <a:gd name="connsiteY823" fmla="*/ 1361 h 10185"/>
                  <a:gd name="connsiteX824" fmla="*/ 2243 w 10000"/>
                  <a:gd name="connsiteY824" fmla="*/ 1349 h 10185"/>
                  <a:gd name="connsiteX825" fmla="*/ 2297 w 10000"/>
                  <a:gd name="connsiteY825" fmla="*/ 1336 h 10185"/>
                  <a:gd name="connsiteX826" fmla="*/ 2368 w 10000"/>
                  <a:gd name="connsiteY826" fmla="*/ 1336 h 10185"/>
                  <a:gd name="connsiteX827" fmla="*/ 2440 w 10000"/>
                  <a:gd name="connsiteY827" fmla="*/ 1324 h 10185"/>
                  <a:gd name="connsiteX828" fmla="*/ 2512 w 10000"/>
                  <a:gd name="connsiteY828" fmla="*/ 1311 h 10185"/>
                  <a:gd name="connsiteX829" fmla="*/ 2578 w 10000"/>
                  <a:gd name="connsiteY829" fmla="*/ 1298 h 10185"/>
                  <a:gd name="connsiteX830" fmla="*/ 2661 w 10000"/>
                  <a:gd name="connsiteY830" fmla="*/ 1286 h 10185"/>
                  <a:gd name="connsiteX831" fmla="*/ 2733 w 10000"/>
                  <a:gd name="connsiteY831" fmla="*/ 1273 h 10185"/>
                  <a:gd name="connsiteX832" fmla="*/ 2805 w 10000"/>
                  <a:gd name="connsiteY832" fmla="*/ 1273 h 10185"/>
                  <a:gd name="connsiteX833" fmla="*/ 2877 w 10000"/>
                  <a:gd name="connsiteY833" fmla="*/ 1260 h 10185"/>
                  <a:gd name="connsiteX834" fmla="*/ 2955 w 10000"/>
                  <a:gd name="connsiteY834" fmla="*/ 1248 h 10185"/>
                  <a:gd name="connsiteX835" fmla="*/ 3026 w 10000"/>
                  <a:gd name="connsiteY835" fmla="*/ 1235 h 10185"/>
                  <a:gd name="connsiteX836" fmla="*/ 3098 w 10000"/>
                  <a:gd name="connsiteY836" fmla="*/ 1222 h 10185"/>
                  <a:gd name="connsiteX837" fmla="*/ 3182 w 10000"/>
                  <a:gd name="connsiteY837" fmla="*/ 1210 h 10185"/>
                  <a:gd name="connsiteX838" fmla="*/ 3248 w 10000"/>
                  <a:gd name="connsiteY838" fmla="*/ 1210 h 10185"/>
                  <a:gd name="connsiteX839" fmla="*/ 3331 w 10000"/>
                  <a:gd name="connsiteY839" fmla="*/ 1197 h 10185"/>
                  <a:gd name="connsiteX840" fmla="*/ 3415 w 10000"/>
                  <a:gd name="connsiteY840" fmla="*/ 1184 h 10185"/>
                  <a:gd name="connsiteX841" fmla="*/ 3487 w 10000"/>
                  <a:gd name="connsiteY841" fmla="*/ 1178 h 10185"/>
                  <a:gd name="connsiteX842" fmla="*/ 3565 w 10000"/>
                  <a:gd name="connsiteY842" fmla="*/ 1178 h 10185"/>
                  <a:gd name="connsiteX843" fmla="*/ 3648 w 10000"/>
                  <a:gd name="connsiteY843" fmla="*/ 1153 h 10185"/>
                  <a:gd name="connsiteX844" fmla="*/ 3732 w 10000"/>
                  <a:gd name="connsiteY844" fmla="*/ 1153 h 10185"/>
                  <a:gd name="connsiteX845" fmla="*/ 3816 w 10000"/>
                  <a:gd name="connsiteY845" fmla="*/ 1140 h 10185"/>
                  <a:gd name="connsiteX846" fmla="*/ 3882 w 10000"/>
                  <a:gd name="connsiteY846" fmla="*/ 1127 h 10185"/>
                  <a:gd name="connsiteX847" fmla="*/ 3965 w 10000"/>
                  <a:gd name="connsiteY847" fmla="*/ 1115 h 10185"/>
                  <a:gd name="connsiteX848" fmla="*/ 4049 w 10000"/>
                  <a:gd name="connsiteY848" fmla="*/ 1115 h 10185"/>
                  <a:gd name="connsiteX849" fmla="*/ 4133 w 10000"/>
                  <a:gd name="connsiteY849" fmla="*/ 1089 h 10185"/>
                  <a:gd name="connsiteX850" fmla="*/ 4211 w 10000"/>
                  <a:gd name="connsiteY850" fmla="*/ 1089 h 10185"/>
                  <a:gd name="connsiteX851" fmla="*/ 4282 w 10000"/>
                  <a:gd name="connsiteY851" fmla="*/ 1064 h 10185"/>
                  <a:gd name="connsiteX852" fmla="*/ 4366 w 10000"/>
                  <a:gd name="connsiteY852" fmla="*/ 1064 h 10185"/>
                  <a:gd name="connsiteX853" fmla="*/ 4450 w 10000"/>
                  <a:gd name="connsiteY853" fmla="*/ 1052 h 10185"/>
                  <a:gd name="connsiteX854" fmla="*/ 4528 w 10000"/>
                  <a:gd name="connsiteY854" fmla="*/ 1039 h 10185"/>
                  <a:gd name="connsiteX855" fmla="*/ 4611 w 10000"/>
                  <a:gd name="connsiteY855" fmla="*/ 1026 h 10185"/>
                  <a:gd name="connsiteX856" fmla="*/ 4695 w 10000"/>
                  <a:gd name="connsiteY856" fmla="*/ 1026 h 10185"/>
                  <a:gd name="connsiteX857" fmla="*/ 4767 w 10000"/>
                  <a:gd name="connsiteY857" fmla="*/ 1001 h 10185"/>
                  <a:gd name="connsiteX858" fmla="*/ 4856 w 10000"/>
                  <a:gd name="connsiteY858" fmla="*/ 1001 h 10185"/>
                  <a:gd name="connsiteX859" fmla="*/ 4928 w 10000"/>
                  <a:gd name="connsiteY859" fmla="*/ 988 h 10185"/>
                  <a:gd name="connsiteX860" fmla="*/ 5012 w 10000"/>
                  <a:gd name="connsiteY860" fmla="*/ 976 h 10185"/>
                  <a:gd name="connsiteX861" fmla="*/ 5084 w 10000"/>
                  <a:gd name="connsiteY861" fmla="*/ 963 h 10185"/>
                  <a:gd name="connsiteX862" fmla="*/ 5173 w 10000"/>
                  <a:gd name="connsiteY862" fmla="*/ 963 h 10185"/>
                  <a:gd name="connsiteX863" fmla="*/ 5245 w 10000"/>
                  <a:gd name="connsiteY863" fmla="*/ 950 h 10185"/>
                  <a:gd name="connsiteX864" fmla="*/ 5329 w 10000"/>
                  <a:gd name="connsiteY864" fmla="*/ 950 h 10185"/>
                  <a:gd name="connsiteX865" fmla="*/ 5413 w 10000"/>
                  <a:gd name="connsiteY865" fmla="*/ 938 h 10185"/>
                  <a:gd name="connsiteX866" fmla="*/ 5478 w 10000"/>
                  <a:gd name="connsiteY866" fmla="*/ 925 h 10185"/>
                  <a:gd name="connsiteX867" fmla="*/ 5562 w 10000"/>
                  <a:gd name="connsiteY867" fmla="*/ 912 h 10185"/>
                  <a:gd name="connsiteX868" fmla="*/ 5646 w 10000"/>
                  <a:gd name="connsiteY868" fmla="*/ 912 h 10185"/>
                  <a:gd name="connsiteX869" fmla="*/ 5718 w 10000"/>
                  <a:gd name="connsiteY869" fmla="*/ 887 h 10185"/>
                  <a:gd name="connsiteX870" fmla="*/ 5795 w 10000"/>
                  <a:gd name="connsiteY870" fmla="*/ 887 h 10185"/>
                  <a:gd name="connsiteX871" fmla="*/ 5867 w 10000"/>
                  <a:gd name="connsiteY871" fmla="*/ 874 h 10185"/>
                  <a:gd name="connsiteX872" fmla="*/ 5951 w 10000"/>
                  <a:gd name="connsiteY872" fmla="*/ 874 h 10185"/>
                  <a:gd name="connsiteX873" fmla="*/ 6023 w 10000"/>
                  <a:gd name="connsiteY873" fmla="*/ 862 h 10185"/>
                  <a:gd name="connsiteX874" fmla="*/ 6089 w 10000"/>
                  <a:gd name="connsiteY874" fmla="*/ 862 h 10185"/>
                  <a:gd name="connsiteX875" fmla="*/ 6172 w 10000"/>
                  <a:gd name="connsiteY875" fmla="*/ 849 h 10185"/>
                  <a:gd name="connsiteX876" fmla="*/ 6244 w 10000"/>
                  <a:gd name="connsiteY876" fmla="*/ 849 h 10185"/>
                  <a:gd name="connsiteX877" fmla="*/ 6316 w 10000"/>
                  <a:gd name="connsiteY877" fmla="*/ 843 h 10185"/>
                  <a:gd name="connsiteX878" fmla="*/ 6388 w 10000"/>
                  <a:gd name="connsiteY878" fmla="*/ 843 h 10185"/>
                  <a:gd name="connsiteX879" fmla="*/ 6453 w 10000"/>
                  <a:gd name="connsiteY879" fmla="*/ 830 h 10185"/>
                  <a:gd name="connsiteX880" fmla="*/ 6525 w 10000"/>
                  <a:gd name="connsiteY880" fmla="*/ 830 h 10185"/>
                  <a:gd name="connsiteX881" fmla="*/ 6585 w 10000"/>
                  <a:gd name="connsiteY881" fmla="*/ 818 h 10185"/>
                  <a:gd name="connsiteX882" fmla="*/ 6645 w 10000"/>
                  <a:gd name="connsiteY882" fmla="*/ 818 h 10185"/>
                  <a:gd name="connsiteX883" fmla="*/ 6711 w 10000"/>
                  <a:gd name="connsiteY883" fmla="*/ 805 h 10185"/>
                  <a:gd name="connsiteX884" fmla="*/ 6770 w 10000"/>
                  <a:gd name="connsiteY884" fmla="*/ 805 h 10185"/>
                  <a:gd name="connsiteX885" fmla="*/ 6830 w 10000"/>
                  <a:gd name="connsiteY885" fmla="*/ 805 h 10185"/>
                  <a:gd name="connsiteX886" fmla="*/ 6890 w 10000"/>
                  <a:gd name="connsiteY886" fmla="*/ 792 h 10185"/>
                  <a:gd name="connsiteX887" fmla="*/ 6938 w 10000"/>
                  <a:gd name="connsiteY887" fmla="*/ 792 h 10185"/>
                  <a:gd name="connsiteX888" fmla="*/ 7010 w 10000"/>
                  <a:gd name="connsiteY888" fmla="*/ 792 h 10185"/>
                  <a:gd name="connsiteX889" fmla="*/ 7051 w 10000"/>
                  <a:gd name="connsiteY889" fmla="*/ 780 h 10185"/>
                  <a:gd name="connsiteX890" fmla="*/ 7111 w 10000"/>
                  <a:gd name="connsiteY890" fmla="*/ 780 h 10185"/>
                  <a:gd name="connsiteX891" fmla="*/ 7159 w 10000"/>
                  <a:gd name="connsiteY891" fmla="*/ 780 h 10185"/>
                  <a:gd name="connsiteX892" fmla="*/ 7207 w 10000"/>
                  <a:gd name="connsiteY892" fmla="*/ 780 h 10185"/>
                  <a:gd name="connsiteX893" fmla="*/ 7255 w 10000"/>
                  <a:gd name="connsiteY893" fmla="*/ 767 h 10185"/>
                  <a:gd name="connsiteX894" fmla="*/ 7303 w 10000"/>
                  <a:gd name="connsiteY894" fmla="*/ 767 h 10185"/>
                  <a:gd name="connsiteX895" fmla="*/ 7344 w 10000"/>
                  <a:gd name="connsiteY895" fmla="*/ 767 h 10185"/>
                  <a:gd name="connsiteX896" fmla="*/ 7392 w 10000"/>
                  <a:gd name="connsiteY896" fmla="*/ 767 h 10185"/>
                  <a:gd name="connsiteX897" fmla="*/ 7416 w 10000"/>
                  <a:gd name="connsiteY897" fmla="*/ 754 h 10185"/>
                  <a:gd name="connsiteX898" fmla="*/ 7452 w 10000"/>
                  <a:gd name="connsiteY898" fmla="*/ 754 h 10185"/>
                  <a:gd name="connsiteX899" fmla="*/ 7500 w 10000"/>
                  <a:gd name="connsiteY899" fmla="*/ 742 h 10185"/>
                  <a:gd name="connsiteX900" fmla="*/ 7536 w 10000"/>
                  <a:gd name="connsiteY900" fmla="*/ 742 h 10185"/>
                  <a:gd name="connsiteX901" fmla="*/ 7596 w 10000"/>
                  <a:gd name="connsiteY901" fmla="*/ 742 h 10185"/>
                  <a:gd name="connsiteX902" fmla="*/ 7644 w 10000"/>
                  <a:gd name="connsiteY902" fmla="*/ 742 h 10185"/>
                  <a:gd name="connsiteX903" fmla="*/ 7673 w 10000"/>
                  <a:gd name="connsiteY903" fmla="*/ 742 h 10185"/>
                  <a:gd name="connsiteX904" fmla="*/ 7697 w 10000"/>
                  <a:gd name="connsiteY904" fmla="*/ 742 h 10185"/>
                  <a:gd name="connsiteX905" fmla="*/ 7721 w 10000"/>
                  <a:gd name="connsiteY905" fmla="*/ 742 h 10185"/>
                  <a:gd name="connsiteX906" fmla="*/ 7733 w 10000"/>
                  <a:gd name="connsiteY906" fmla="*/ 742 h 10185"/>
                  <a:gd name="connsiteX907" fmla="*/ 7738 w 10000"/>
                  <a:gd name="connsiteY907" fmla="*/ 763 h 10185"/>
                  <a:gd name="connsiteX0" fmla="*/ 7738 w 10000"/>
                  <a:gd name="connsiteY0" fmla="*/ 763 h 10185"/>
                  <a:gd name="connsiteX1" fmla="*/ 8122 w 10000"/>
                  <a:gd name="connsiteY1" fmla="*/ 185 h 10185"/>
                  <a:gd name="connsiteX2" fmla="*/ 8110 w 10000"/>
                  <a:gd name="connsiteY2" fmla="*/ 185 h 10185"/>
                  <a:gd name="connsiteX3" fmla="*/ 8062 w 10000"/>
                  <a:gd name="connsiteY3" fmla="*/ 185 h 10185"/>
                  <a:gd name="connsiteX4" fmla="*/ 8014 w 10000"/>
                  <a:gd name="connsiteY4" fmla="*/ 191 h 10185"/>
                  <a:gd name="connsiteX5" fmla="*/ 7978 w 10000"/>
                  <a:gd name="connsiteY5" fmla="*/ 191 h 10185"/>
                  <a:gd name="connsiteX6" fmla="*/ 7949 w 10000"/>
                  <a:gd name="connsiteY6" fmla="*/ 191 h 10185"/>
                  <a:gd name="connsiteX7" fmla="*/ 7913 w 10000"/>
                  <a:gd name="connsiteY7" fmla="*/ 191 h 10185"/>
                  <a:gd name="connsiteX8" fmla="*/ 7889 w 10000"/>
                  <a:gd name="connsiteY8" fmla="*/ 204 h 10185"/>
                  <a:gd name="connsiteX9" fmla="*/ 7841 w 10000"/>
                  <a:gd name="connsiteY9" fmla="*/ 204 h 10185"/>
                  <a:gd name="connsiteX10" fmla="*/ 7793 w 10000"/>
                  <a:gd name="connsiteY10" fmla="*/ 217 h 10185"/>
                  <a:gd name="connsiteX11" fmla="*/ 7745 w 10000"/>
                  <a:gd name="connsiteY11" fmla="*/ 217 h 10185"/>
                  <a:gd name="connsiteX12" fmla="*/ 7697 w 10000"/>
                  <a:gd name="connsiteY12" fmla="*/ 229 h 10185"/>
                  <a:gd name="connsiteX13" fmla="*/ 7656 w 10000"/>
                  <a:gd name="connsiteY13" fmla="*/ 229 h 10185"/>
                  <a:gd name="connsiteX14" fmla="*/ 7596 w 10000"/>
                  <a:gd name="connsiteY14" fmla="*/ 229 h 10185"/>
                  <a:gd name="connsiteX15" fmla="*/ 7536 w 10000"/>
                  <a:gd name="connsiteY15" fmla="*/ 242 h 10185"/>
                  <a:gd name="connsiteX16" fmla="*/ 7476 w 10000"/>
                  <a:gd name="connsiteY16" fmla="*/ 242 h 10185"/>
                  <a:gd name="connsiteX17" fmla="*/ 7404 w 10000"/>
                  <a:gd name="connsiteY17" fmla="*/ 242 h 10185"/>
                  <a:gd name="connsiteX18" fmla="*/ 7344 w 10000"/>
                  <a:gd name="connsiteY18" fmla="*/ 255 h 10185"/>
                  <a:gd name="connsiteX19" fmla="*/ 7291 w 10000"/>
                  <a:gd name="connsiteY19" fmla="*/ 255 h 10185"/>
                  <a:gd name="connsiteX20" fmla="*/ 7231 w 10000"/>
                  <a:gd name="connsiteY20" fmla="*/ 267 h 10185"/>
                  <a:gd name="connsiteX21" fmla="*/ 7147 w 10000"/>
                  <a:gd name="connsiteY21" fmla="*/ 267 h 10185"/>
                  <a:gd name="connsiteX22" fmla="*/ 7075 w 10000"/>
                  <a:gd name="connsiteY22" fmla="*/ 280 h 10185"/>
                  <a:gd name="connsiteX23" fmla="*/ 7010 w 10000"/>
                  <a:gd name="connsiteY23" fmla="*/ 280 h 10185"/>
                  <a:gd name="connsiteX24" fmla="*/ 6926 w 10000"/>
                  <a:gd name="connsiteY24" fmla="*/ 293 h 10185"/>
                  <a:gd name="connsiteX25" fmla="*/ 6854 w 10000"/>
                  <a:gd name="connsiteY25" fmla="*/ 305 h 10185"/>
                  <a:gd name="connsiteX26" fmla="*/ 6770 w 10000"/>
                  <a:gd name="connsiteY26" fmla="*/ 318 h 10185"/>
                  <a:gd name="connsiteX27" fmla="*/ 6705 w 10000"/>
                  <a:gd name="connsiteY27" fmla="*/ 318 h 10185"/>
                  <a:gd name="connsiteX28" fmla="*/ 6621 w 10000"/>
                  <a:gd name="connsiteY28" fmla="*/ 330 h 10185"/>
                  <a:gd name="connsiteX29" fmla="*/ 6537 w 10000"/>
                  <a:gd name="connsiteY29" fmla="*/ 330 h 10185"/>
                  <a:gd name="connsiteX30" fmla="*/ 6453 w 10000"/>
                  <a:gd name="connsiteY30" fmla="*/ 343 h 10185"/>
                  <a:gd name="connsiteX31" fmla="*/ 6364 w 10000"/>
                  <a:gd name="connsiteY31" fmla="*/ 356 h 10185"/>
                  <a:gd name="connsiteX32" fmla="*/ 6280 w 10000"/>
                  <a:gd name="connsiteY32" fmla="*/ 368 h 10185"/>
                  <a:gd name="connsiteX33" fmla="*/ 6184 w 10000"/>
                  <a:gd name="connsiteY33" fmla="*/ 381 h 10185"/>
                  <a:gd name="connsiteX34" fmla="*/ 6100 w 10000"/>
                  <a:gd name="connsiteY34" fmla="*/ 394 h 10185"/>
                  <a:gd name="connsiteX35" fmla="*/ 6011 w 10000"/>
                  <a:gd name="connsiteY35" fmla="*/ 394 h 10185"/>
                  <a:gd name="connsiteX36" fmla="*/ 5927 w 10000"/>
                  <a:gd name="connsiteY36" fmla="*/ 406 h 10185"/>
                  <a:gd name="connsiteX37" fmla="*/ 5831 w 10000"/>
                  <a:gd name="connsiteY37" fmla="*/ 419 h 10185"/>
                  <a:gd name="connsiteX38" fmla="*/ 5742 w 10000"/>
                  <a:gd name="connsiteY38" fmla="*/ 432 h 10185"/>
                  <a:gd name="connsiteX39" fmla="*/ 5658 w 10000"/>
                  <a:gd name="connsiteY39" fmla="*/ 432 h 10185"/>
                  <a:gd name="connsiteX40" fmla="*/ 5562 w 10000"/>
                  <a:gd name="connsiteY40" fmla="*/ 444 h 10185"/>
                  <a:gd name="connsiteX41" fmla="*/ 5467 w 10000"/>
                  <a:gd name="connsiteY41" fmla="*/ 457 h 10185"/>
                  <a:gd name="connsiteX42" fmla="*/ 5377 w 10000"/>
                  <a:gd name="connsiteY42" fmla="*/ 470 h 10185"/>
                  <a:gd name="connsiteX43" fmla="*/ 5281 w 10000"/>
                  <a:gd name="connsiteY43" fmla="*/ 470 h 10185"/>
                  <a:gd name="connsiteX44" fmla="*/ 5185 w 10000"/>
                  <a:gd name="connsiteY44" fmla="*/ 495 h 10185"/>
                  <a:gd name="connsiteX45" fmla="*/ 5096 w 10000"/>
                  <a:gd name="connsiteY45" fmla="*/ 508 h 10185"/>
                  <a:gd name="connsiteX46" fmla="*/ 5000 w 10000"/>
                  <a:gd name="connsiteY46" fmla="*/ 514 h 10185"/>
                  <a:gd name="connsiteX47" fmla="*/ 4904 w 10000"/>
                  <a:gd name="connsiteY47" fmla="*/ 514 h 10185"/>
                  <a:gd name="connsiteX48" fmla="*/ 4809 w 10000"/>
                  <a:gd name="connsiteY48" fmla="*/ 527 h 10185"/>
                  <a:gd name="connsiteX49" fmla="*/ 4719 w 10000"/>
                  <a:gd name="connsiteY49" fmla="*/ 539 h 10185"/>
                  <a:gd name="connsiteX50" fmla="*/ 4623 w 10000"/>
                  <a:gd name="connsiteY50" fmla="*/ 552 h 10185"/>
                  <a:gd name="connsiteX51" fmla="*/ 4528 w 10000"/>
                  <a:gd name="connsiteY51" fmla="*/ 565 h 10185"/>
                  <a:gd name="connsiteX52" fmla="*/ 4438 w 10000"/>
                  <a:gd name="connsiteY52" fmla="*/ 577 h 10185"/>
                  <a:gd name="connsiteX53" fmla="*/ 4354 w 10000"/>
                  <a:gd name="connsiteY53" fmla="*/ 590 h 10185"/>
                  <a:gd name="connsiteX54" fmla="*/ 4258 w 10000"/>
                  <a:gd name="connsiteY54" fmla="*/ 602 h 10185"/>
                  <a:gd name="connsiteX55" fmla="*/ 4163 w 10000"/>
                  <a:gd name="connsiteY55" fmla="*/ 615 h 10185"/>
                  <a:gd name="connsiteX56" fmla="*/ 4073 w 10000"/>
                  <a:gd name="connsiteY56" fmla="*/ 628 h 10185"/>
                  <a:gd name="connsiteX57" fmla="*/ 3977 w 10000"/>
                  <a:gd name="connsiteY57" fmla="*/ 640 h 10185"/>
                  <a:gd name="connsiteX58" fmla="*/ 3882 w 10000"/>
                  <a:gd name="connsiteY58" fmla="*/ 653 h 10185"/>
                  <a:gd name="connsiteX59" fmla="*/ 3804 w 10000"/>
                  <a:gd name="connsiteY59" fmla="*/ 666 h 10185"/>
                  <a:gd name="connsiteX60" fmla="*/ 3720 w 10000"/>
                  <a:gd name="connsiteY60" fmla="*/ 678 h 10185"/>
                  <a:gd name="connsiteX61" fmla="*/ 3624 w 10000"/>
                  <a:gd name="connsiteY61" fmla="*/ 691 h 10185"/>
                  <a:gd name="connsiteX62" fmla="*/ 3541 w 10000"/>
                  <a:gd name="connsiteY62" fmla="*/ 704 h 10185"/>
                  <a:gd name="connsiteX63" fmla="*/ 3463 w 10000"/>
                  <a:gd name="connsiteY63" fmla="*/ 716 h 10185"/>
                  <a:gd name="connsiteX64" fmla="*/ 3367 w 10000"/>
                  <a:gd name="connsiteY64" fmla="*/ 729 h 10185"/>
                  <a:gd name="connsiteX65" fmla="*/ 3283 w 10000"/>
                  <a:gd name="connsiteY65" fmla="*/ 729 h 10185"/>
                  <a:gd name="connsiteX66" fmla="*/ 3194 w 10000"/>
                  <a:gd name="connsiteY66" fmla="*/ 742 h 10185"/>
                  <a:gd name="connsiteX67" fmla="*/ 3110 w 10000"/>
                  <a:gd name="connsiteY67" fmla="*/ 767 h 10185"/>
                  <a:gd name="connsiteX68" fmla="*/ 3014 w 10000"/>
                  <a:gd name="connsiteY68" fmla="*/ 780 h 10185"/>
                  <a:gd name="connsiteX69" fmla="*/ 2931 w 10000"/>
                  <a:gd name="connsiteY69" fmla="*/ 780 h 10185"/>
                  <a:gd name="connsiteX70" fmla="*/ 2853 w 10000"/>
                  <a:gd name="connsiteY70" fmla="*/ 792 h 10185"/>
                  <a:gd name="connsiteX71" fmla="*/ 2757 w 10000"/>
                  <a:gd name="connsiteY71" fmla="*/ 805 h 10185"/>
                  <a:gd name="connsiteX72" fmla="*/ 2673 w 10000"/>
                  <a:gd name="connsiteY72" fmla="*/ 818 h 10185"/>
                  <a:gd name="connsiteX73" fmla="*/ 2590 w 10000"/>
                  <a:gd name="connsiteY73" fmla="*/ 830 h 10185"/>
                  <a:gd name="connsiteX74" fmla="*/ 2512 w 10000"/>
                  <a:gd name="connsiteY74" fmla="*/ 843 h 10185"/>
                  <a:gd name="connsiteX75" fmla="*/ 2428 w 10000"/>
                  <a:gd name="connsiteY75" fmla="*/ 849 h 10185"/>
                  <a:gd name="connsiteX76" fmla="*/ 2344 w 10000"/>
                  <a:gd name="connsiteY76" fmla="*/ 862 h 10185"/>
                  <a:gd name="connsiteX77" fmla="*/ 2261 w 10000"/>
                  <a:gd name="connsiteY77" fmla="*/ 874 h 10185"/>
                  <a:gd name="connsiteX78" fmla="*/ 2183 w 10000"/>
                  <a:gd name="connsiteY78" fmla="*/ 887 h 10185"/>
                  <a:gd name="connsiteX79" fmla="*/ 2099 w 10000"/>
                  <a:gd name="connsiteY79" fmla="*/ 887 h 10185"/>
                  <a:gd name="connsiteX80" fmla="*/ 2028 w 10000"/>
                  <a:gd name="connsiteY80" fmla="*/ 912 h 10185"/>
                  <a:gd name="connsiteX81" fmla="*/ 1944 w 10000"/>
                  <a:gd name="connsiteY81" fmla="*/ 925 h 10185"/>
                  <a:gd name="connsiteX82" fmla="*/ 1866 w 10000"/>
                  <a:gd name="connsiteY82" fmla="*/ 938 h 10185"/>
                  <a:gd name="connsiteX83" fmla="*/ 1794 w 10000"/>
                  <a:gd name="connsiteY83" fmla="*/ 938 h 10185"/>
                  <a:gd name="connsiteX84" fmla="*/ 1722 w 10000"/>
                  <a:gd name="connsiteY84" fmla="*/ 963 h 10185"/>
                  <a:gd name="connsiteX85" fmla="*/ 1639 w 10000"/>
                  <a:gd name="connsiteY85" fmla="*/ 963 h 10185"/>
                  <a:gd name="connsiteX86" fmla="*/ 1573 w 10000"/>
                  <a:gd name="connsiteY86" fmla="*/ 976 h 10185"/>
                  <a:gd name="connsiteX87" fmla="*/ 1501 w 10000"/>
                  <a:gd name="connsiteY87" fmla="*/ 988 h 10185"/>
                  <a:gd name="connsiteX88" fmla="*/ 1429 w 10000"/>
                  <a:gd name="connsiteY88" fmla="*/ 1001 h 10185"/>
                  <a:gd name="connsiteX89" fmla="*/ 1358 w 10000"/>
                  <a:gd name="connsiteY89" fmla="*/ 1001 h 10185"/>
                  <a:gd name="connsiteX90" fmla="*/ 1292 w 10000"/>
                  <a:gd name="connsiteY90" fmla="*/ 1026 h 10185"/>
                  <a:gd name="connsiteX91" fmla="*/ 1232 w 10000"/>
                  <a:gd name="connsiteY91" fmla="*/ 1039 h 10185"/>
                  <a:gd name="connsiteX92" fmla="*/ 1160 w 10000"/>
                  <a:gd name="connsiteY92" fmla="*/ 1052 h 10185"/>
                  <a:gd name="connsiteX93" fmla="*/ 1089 w 10000"/>
                  <a:gd name="connsiteY93" fmla="*/ 1052 h 10185"/>
                  <a:gd name="connsiteX94" fmla="*/ 1029 w 10000"/>
                  <a:gd name="connsiteY94" fmla="*/ 1064 h 10185"/>
                  <a:gd name="connsiteX95" fmla="*/ 963 w 10000"/>
                  <a:gd name="connsiteY95" fmla="*/ 1064 h 10185"/>
                  <a:gd name="connsiteX96" fmla="*/ 903 w 10000"/>
                  <a:gd name="connsiteY96" fmla="*/ 1077 h 10185"/>
                  <a:gd name="connsiteX97" fmla="*/ 843 w 10000"/>
                  <a:gd name="connsiteY97" fmla="*/ 1077 h 10185"/>
                  <a:gd name="connsiteX98" fmla="*/ 783 w 10000"/>
                  <a:gd name="connsiteY98" fmla="*/ 1089 h 10185"/>
                  <a:gd name="connsiteX99" fmla="*/ 736 w 10000"/>
                  <a:gd name="connsiteY99" fmla="*/ 1102 h 10185"/>
                  <a:gd name="connsiteX100" fmla="*/ 688 w 10000"/>
                  <a:gd name="connsiteY100" fmla="*/ 1115 h 10185"/>
                  <a:gd name="connsiteX101" fmla="*/ 634 w 10000"/>
                  <a:gd name="connsiteY101" fmla="*/ 1115 h 10185"/>
                  <a:gd name="connsiteX102" fmla="*/ 574 w 10000"/>
                  <a:gd name="connsiteY102" fmla="*/ 1127 h 10185"/>
                  <a:gd name="connsiteX103" fmla="*/ 526 w 10000"/>
                  <a:gd name="connsiteY103" fmla="*/ 1127 h 10185"/>
                  <a:gd name="connsiteX104" fmla="*/ 478 w 10000"/>
                  <a:gd name="connsiteY104" fmla="*/ 1140 h 10185"/>
                  <a:gd name="connsiteX105" fmla="*/ 431 w 10000"/>
                  <a:gd name="connsiteY105" fmla="*/ 1140 h 10185"/>
                  <a:gd name="connsiteX106" fmla="*/ 383 w 10000"/>
                  <a:gd name="connsiteY106" fmla="*/ 1153 h 10185"/>
                  <a:gd name="connsiteX107" fmla="*/ 347 w 10000"/>
                  <a:gd name="connsiteY107" fmla="*/ 1153 h 10185"/>
                  <a:gd name="connsiteX108" fmla="*/ 317 w 10000"/>
                  <a:gd name="connsiteY108" fmla="*/ 1165 h 10185"/>
                  <a:gd name="connsiteX109" fmla="*/ 281 w 10000"/>
                  <a:gd name="connsiteY109" fmla="*/ 1165 h 10185"/>
                  <a:gd name="connsiteX110" fmla="*/ 233 w 10000"/>
                  <a:gd name="connsiteY110" fmla="*/ 1178 h 10185"/>
                  <a:gd name="connsiteX111" fmla="*/ 209 w 10000"/>
                  <a:gd name="connsiteY111" fmla="*/ 1178 h 10185"/>
                  <a:gd name="connsiteX112" fmla="*/ 173 w 10000"/>
                  <a:gd name="connsiteY112" fmla="*/ 1178 h 10185"/>
                  <a:gd name="connsiteX113" fmla="*/ 114 w 10000"/>
                  <a:gd name="connsiteY113" fmla="*/ 1184 h 10185"/>
                  <a:gd name="connsiteX114" fmla="*/ 78 w 10000"/>
                  <a:gd name="connsiteY114" fmla="*/ 1197 h 10185"/>
                  <a:gd name="connsiteX115" fmla="*/ 42 w 10000"/>
                  <a:gd name="connsiteY115" fmla="*/ 1197 h 10185"/>
                  <a:gd name="connsiteX116" fmla="*/ 24 w 10000"/>
                  <a:gd name="connsiteY116" fmla="*/ 1210 h 10185"/>
                  <a:gd name="connsiteX117" fmla="*/ 0 w 10000"/>
                  <a:gd name="connsiteY117" fmla="*/ 1210 h 10185"/>
                  <a:gd name="connsiteX118" fmla="*/ 0 w 10000"/>
                  <a:gd name="connsiteY118" fmla="*/ 1210 h 10185"/>
                  <a:gd name="connsiteX119" fmla="*/ 0 w 10000"/>
                  <a:gd name="connsiteY119" fmla="*/ 1222 h 10185"/>
                  <a:gd name="connsiteX120" fmla="*/ 12 w 10000"/>
                  <a:gd name="connsiteY120" fmla="*/ 1248 h 10185"/>
                  <a:gd name="connsiteX121" fmla="*/ 12 w 10000"/>
                  <a:gd name="connsiteY121" fmla="*/ 1273 h 10185"/>
                  <a:gd name="connsiteX122" fmla="*/ 24 w 10000"/>
                  <a:gd name="connsiteY122" fmla="*/ 1298 h 10185"/>
                  <a:gd name="connsiteX123" fmla="*/ 30 w 10000"/>
                  <a:gd name="connsiteY123" fmla="*/ 1336 h 10185"/>
                  <a:gd name="connsiteX124" fmla="*/ 42 w 10000"/>
                  <a:gd name="connsiteY124" fmla="*/ 1374 h 10185"/>
                  <a:gd name="connsiteX125" fmla="*/ 54 w 10000"/>
                  <a:gd name="connsiteY125" fmla="*/ 1399 h 10185"/>
                  <a:gd name="connsiteX126" fmla="*/ 66 w 10000"/>
                  <a:gd name="connsiteY126" fmla="*/ 1450 h 10185"/>
                  <a:gd name="connsiteX127" fmla="*/ 78 w 10000"/>
                  <a:gd name="connsiteY127" fmla="*/ 1501 h 10185"/>
                  <a:gd name="connsiteX128" fmla="*/ 90 w 10000"/>
                  <a:gd name="connsiteY128" fmla="*/ 1545 h 10185"/>
                  <a:gd name="connsiteX129" fmla="*/ 102 w 10000"/>
                  <a:gd name="connsiteY129" fmla="*/ 1608 h 10185"/>
                  <a:gd name="connsiteX130" fmla="*/ 126 w 10000"/>
                  <a:gd name="connsiteY130" fmla="*/ 1671 h 10185"/>
                  <a:gd name="connsiteX131" fmla="*/ 150 w 10000"/>
                  <a:gd name="connsiteY131" fmla="*/ 1735 h 10185"/>
                  <a:gd name="connsiteX132" fmla="*/ 173 w 10000"/>
                  <a:gd name="connsiteY132" fmla="*/ 1811 h 10185"/>
                  <a:gd name="connsiteX133" fmla="*/ 185 w 10000"/>
                  <a:gd name="connsiteY133" fmla="*/ 1867 h 10185"/>
                  <a:gd name="connsiteX134" fmla="*/ 209 w 10000"/>
                  <a:gd name="connsiteY134" fmla="*/ 1943 h 10185"/>
                  <a:gd name="connsiteX135" fmla="*/ 221 w 10000"/>
                  <a:gd name="connsiteY135" fmla="*/ 2019 h 10185"/>
                  <a:gd name="connsiteX136" fmla="*/ 245 w 10000"/>
                  <a:gd name="connsiteY136" fmla="*/ 2108 h 10185"/>
                  <a:gd name="connsiteX137" fmla="*/ 269 w 10000"/>
                  <a:gd name="connsiteY137" fmla="*/ 2177 h 10185"/>
                  <a:gd name="connsiteX138" fmla="*/ 305 w 10000"/>
                  <a:gd name="connsiteY138" fmla="*/ 2279 h 10185"/>
                  <a:gd name="connsiteX139" fmla="*/ 329 w 10000"/>
                  <a:gd name="connsiteY139" fmla="*/ 2355 h 10185"/>
                  <a:gd name="connsiteX140" fmla="*/ 347 w 10000"/>
                  <a:gd name="connsiteY140" fmla="*/ 2456 h 10185"/>
                  <a:gd name="connsiteX141" fmla="*/ 371 w 10000"/>
                  <a:gd name="connsiteY141" fmla="*/ 2551 h 10185"/>
                  <a:gd name="connsiteX142" fmla="*/ 395 w 10000"/>
                  <a:gd name="connsiteY142" fmla="*/ 2652 h 10185"/>
                  <a:gd name="connsiteX143" fmla="*/ 431 w 10000"/>
                  <a:gd name="connsiteY143" fmla="*/ 2740 h 10185"/>
                  <a:gd name="connsiteX144" fmla="*/ 455 w 10000"/>
                  <a:gd name="connsiteY144" fmla="*/ 2835 h 10185"/>
                  <a:gd name="connsiteX145" fmla="*/ 490 w 10000"/>
                  <a:gd name="connsiteY145" fmla="*/ 2936 h 10185"/>
                  <a:gd name="connsiteX146" fmla="*/ 514 w 10000"/>
                  <a:gd name="connsiteY146" fmla="*/ 3050 h 10185"/>
                  <a:gd name="connsiteX147" fmla="*/ 550 w 10000"/>
                  <a:gd name="connsiteY147" fmla="*/ 3151 h 10185"/>
                  <a:gd name="connsiteX148" fmla="*/ 586 w 10000"/>
                  <a:gd name="connsiteY148" fmla="*/ 3272 h 10185"/>
                  <a:gd name="connsiteX149" fmla="*/ 610 w 10000"/>
                  <a:gd name="connsiteY149" fmla="*/ 3373 h 10185"/>
                  <a:gd name="connsiteX150" fmla="*/ 646 w 10000"/>
                  <a:gd name="connsiteY150" fmla="*/ 3487 h 10185"/>
                  <a:gd name="connsiteX151" fmla="*/ 676 w 10000"/>
                  <a:gd name="connsiteY151" fmla="*/ 3582 h 10185"/>
                  <a:gd name="connsiteX152" fmla="*/ 712 w 10000"/>
                  <a:gd name="connsiteY152" fmla="*/ 3708 h 10185"/>
                  <a:gd name="connsiteX153" fmla="*/ 736 w 10000"/>
                  <a:gd name="connsiteY153" fmla="*/ 3822 h 10185"/>
                  <a:gd name="connsiteX154" fmla="*/ 772 w 10000"/>
                  <a:gd name="connsiteY154" fmla="*/ 3929 h 10185"/>
                  <a:gd name="connsiteX155" fmla="*/ 807 w 10000"/>
                  <a:gd name="connsiteY155" fmla="*/ 4056 h 10185"/>
                  <a:gd name="connsiteX156" fmla="*/ 843 w 10000"/>
                  <a:gd name="connsiteY156" fmla="*/ 4163 h 10185"/>
                  <a:gd name="connsiteX157" fmla="*/ 867 w 10000"/>
                  <a:gd name="connsiteY157" fmla="*/ 4277 h 10185"/>
                  <a:gd name="connsiteX158" fmla="*/ 903 w 10000"/>
                  <a:gd name="connsiteY158" fmla="*/ 4404 h 10185"/>
                  <a:gd name="connsiteX159" fmla="*/ 927 w 10000"/>
                  <a:gd name="connsiteY159" fmla="*/ 4511 h 10185"/>
                  <a:gd name="connsiteX160" fmla="*/ 975 w 10000"/>
                  <a:gd name="connsiteY160" fmla="*/ 4625 h 10185"/>
                  <a:gd name="connsiteX161" fmla="*/ 993 w 10000"/>
                  <a:gd name="connsiteY161" fmla="*/ 4752 h 10185"/>
                  <a:gd name="connsiteX162" fmla="*/ 1029 w 10000"/>
                  <a:gd name="connsiteY162" fmla="*/ 4859 h 10185"/>
                  <a:gd name="connsiteX163" fmla="*/ 1065 w 10000"/>
                  <a:gd name="connsiteY163" fmla="*/ 4986 h 10185"/>
                  <a:gd name="connsiteX164" fmla="*/ 1100 w 10000"/>
                  <a:gd name="connsiteY164" fmla="*/ 5112 h 10185"/>
                  <a:gd name="connsiteX165" fmla="*/ 1136 w 10000"/>
                  <a:gd name="connsiteY165" fmla="*/ 5220 h 10185"/>
                  <a:gd name="connsiteX166" fmla="*/ 1160 w 10000"/>
                  <a:gd name="connsiteY166" fmla="*/ 5334 h 10185"/>
                  <a:gd name="connsiteX167" fmla="*/ 1196 w 10000"/>
                  <a:gd name="connsiteY167" fmla="*/ 5447 h 10185"/>
                  <a:gd name="connsiteX168" fmla="*/ 1232 w 10000"/>
                  <a:gd name="connsiteY168" fmla="*/ 5555 h 10185"/>
                  <a:gd name="connsiteX169" fmla="*/ 1256 w 10000"/>
                  <a:gd name="connsiteY169" fmla="*/ 5669 h 10185"/>
                  <a:gd name="connsiteX170" fmla="*/ 1292 w 10000"/>
                  <a:gd name="connsiteY170" fmla="*/ 5783 h 10185"/>
                  <a:gd name="connsiteX171" fmla="*/ 1322 w 10000"/>
                  <a:gd name="connsiteY171" fmla="*/ 5890 h 10185"/>
                  <a:gd name="connsiteX172" fmla="*/ 1358 w 10000"/>
                  <a:gd name="connsiteY172" fmla="*/ 6017 h 10185"/>
                  <a:gd name="connsiteX173" fmla="*/ 1382 w 10000"/>
                  <a:gd name="connsiteY173" fmla="*/ 6118 h 10185"/>
                  <a:gd name="connsiteX174" fmla="*/ 1406 w 10000"/>
                  <a:gd name="connsiteY174" fmla="*/ 6213 h 10185"/>
                  <a:gd name="connsiteX175" fmla="*/ 1441 w 10000"/>
                  <a:gd name="connsiteY175" fmla="*/ 6327 h 10185"/>
                  <a:gd name="connsiteX176" fmla="*/ 1477 w 10000"/>
                  <a:gd name="connsiteY176" fmla="*/ 6441 h 10185"/>
                  <a:gd name="connsiteX177" fmla="*/ 1501 w 10000"/>
                  <a:gd name="connsiteY177" fmla="*/ 6523 h 10185"/>
                  <a:gd name="connsiteX178" fmla="*/ 1525 w 10000"/>
                  <a:gd name="connsiteY178" fmla="*/ 6624 h 10185"/>
                  <a:gd name="connsiteX179" fmla="*/ 1549 w 10000"/>
                  <a:gd name="connsiteY179" fmla="*/ 6725 h 10185"/>
                  <a:gd name="connsiteX180" fmla="*/ 1585 w 10000"/>
                  <a:gd name="connsiteY180" fmla="*/ 6833 h 10185"/>
                  <a:gd name="connsiteX181" fmla="*/ 1609 w 10000"/>
                  <a:gd name="connsiteY181" fmla="*/ 6909 h 10185"/>
                  <a:gd name="connsiteX182" fmla="*/ 1627 w 10000"/>
                  <a:gd name="connsiteY182" fmla="*/ 7010 h 10185"/>
                  <a:gd name="connsiteX183" fmla="*/ 1651 w 10000"/>
                  <a:gd name="connsiteY183" fmla="*/ 7098 h 10185"/>
                  <a:gd name="connsiteX184" fmla="*/ 1675 w 10000"/>
                  <a:gd name="connsiteY184" fmla="*/ 7193 h 10185"/>
                  <a:gd name="connsiteX185" fmla="*/ 1687 w 10000"/>
                  <a:gd name="connsiteY185" fmla="*/ 7282 h 10185"/>
                  <a:gd name="connsiteX186" fmla="*/ 1722 w 10000"/>
                  <a:gd name="connsiteY186" fmla="*/ 7370 h 10185"/>
                  <a:gd name="connsiteX187" fmla="*/ 1746 w 10000"/>
                  <a:gd name="connsiteY187" fmla="*/ 7459 h 10185"/>
                  <a:gd name="connsiteX188" fmla="*/ 1770 w 10000"/>
                  <a:gd name="connsiteY188" fmla="*/ 7541 h 10185"/>
                  <a:gd name="connsiteX189" fmla="*/ 1782 w 10000"/>
                  <a:gd name="connsiteY189" fmla="*/ 7630 h 10185"/>
                  <a:gd name="connsiteX190" fmla="*/ 1806 w 10000"/>
                  <a:gd name="connsiteY190" fmla="*/ 7706 h 10185"/>
                  <a:gd name="connsiteX191" fmla="*/ 1818 w 10000"/>
                  <a:gd name="connsiteY191" fmla="*/ 7794 h 10185"/>
                  <a:gd name="connsiteX192" fmla="*/ 1854 w 10000"/>
                  <a:gd name="connsiteY192" fmla="*/ 7876 h 10185"/>
                  <a:gd name="connsiteX193" fmla="*/ 1866 w 10000"/>
                  <a:gd name="connsiteY193" fmla="*/ 7952 h 10185"/>
                  <a:gd name="connsiteX194" fmla="*/ 1890 w 10000"/>
                  <a:gd name="connsiteY194" fmla="*/ 8041 h 10185"/>
                  <a:gd name="connsiteX195" fmla="*/ 1902 w 10000"/>
                  <a:gd name="connsiteY195" fmla="*/ 8117 h 10185"/>
                  <a:gd name="connsiteX196" fmla="*/ 1926 w 10000"/>
                  <a:gd name="connsiteY196" fmla="*/ 8199 h 10185"/>
                  <a:gd name="connsiteX197" fmla="*/ 1938 w 10000"/>
                  <a:gd name="connsiteY197" fmla="*/ 8262 h 10185"/>
                  <a:gd name="connsiteX198" fmla="*/ 1956 w 10000"/>
                  <a:gd name="connsiteY198" fmla="*/ 8338 h 10185"/>
                  <a:gd name="connsiteX199" fmla="*/ 1968 w 10000"/>
                  <a:gd name="connsiteY199" fmla="*/ 8414 h 10185"/>
                  <a:gd name="connsiteX200" fmla="*/ 1992 w 10000"/>
                  <a:gd name="connsiteY200" fmla="*/ 8484 h 10185"/>
                  <a:gd name="connsiteX201" fmla="*/ 2004 w 10000"/>
                  <a:gd name="connsiteY201" fmla="*/ 8547 h 10185"/>
                  <a:gd name="connsiteX202" fmla="*/ 2016 w 10000"/>
                  <a:gd name="connsiteY202" fmla="*/ 8623 h 10185"/>
                  <a:gd name="connsiteX203" fmla="*/ 2028 w 10000"/>
                  <a:gd name="connsiteY203" fmla="*/ 8699 h 10185"/>
                  <a:gd name="connsiteX204" fmla="*/ 2051 w 10000"/>
                  <a:gd name="connsiteY204" fmla="*/ 8762 h 10185"/>
                  <a:gd name="connsiteX205" fmla="*/ 2051 w 10000"/>
                  <a:gd name="connsiteY205" fmla="*/ 8819 h 10185"/>
                  <a:gd name="connsiteX206" fmla="*/ 2075 w 10000"/>
                  <a:gd name="connsiteY206" fmla="*/ 8882 h 10185"/>
                  <a:gd name="connsiteX207" fmla="*/ 2075 w 10000"/>
                  <a:gd name="connsiteY207" fmla="*/ 8945 h 10185"/>
                  <a:gd name="connsiteX208" fmla="*/ 2099 w 10000"/>
                  <a:gd name="connsiteY208" fmla="*/ 9021 h 10185"/>
                  <a:gd name="connsiteX209" fmla="*/ 2111 w 10000"/>
                  <a:gd name="connsiteY209" fmla="*/ 9072 h 10185"/>
                  <a:gd name="connsiteX210" fmla="*/ 2123 w 10000"/>
                  <a:gd name="connsiteY210" fmla="*/ 9129 h 10185"/>
                  <a:gd name="connsiteX211" fmla="*/ 2135 w 10000"/>
                  <a:gd name="connsiteY211" fmla="*/ 9192 h 10185"/>
                  <a:gd name="connsiteX212" fmla="*/ 2147 w 10000"/>
                  <a:gd name="connsiteY212" fmla="*/ 9255 h 10185"/>
                  <a:gd name="connsiteX213" fmla="*/ 2159 w 10000"/>
                  <a:gd name="connsiteY213" fmla="*/ 9306 h 10185"/>
                  <a:gd name="connsiteX214" fmla="*/ 2159 w 10000"/>
                  <a:gd name="connsiteY214" fmla="*/ 9356 h 10185"/>
                  <a:gd name="connsiteX215" fmla="*/ 2171 w 10000"/>
                  <a:gd name="connsiteY215" fmla="*/ 9407 h 10185"/>
                  <a:gd name="connsiteX216" fmla="*/ 2183 w 10000"/>
                  <a:gd name="connsiteY216" fmla="*/ 9451 h 10185"/>
                  <a:gd name="connsiteX217" fmla="*/ 2183 w 10000"/>
                  <a:gd name="connsiteY217" fmla="*/ 9502 h 10185"/>
                  <a:gd name="connsiteX218" fmla="*/ 2195 w 10000"/>
                  <a:gd name="connsiteY218" fmla="*/ 9552 h 10185"/>
                  <a:gd name="connsiteX219" fmla="*/ 2195 w 10000"/>
                  <a:gd name="connsiteY219" fmla="*/ 9590 h 10185"/>
                  <a:gd name="connsiteX220" fmla="*/ 2207 w 10000"/>
                  <a:gd name="connsiteY220" fmla="*/ 9641 h 10185"/>
                  <a:gd name="connsiteX221" fmla="*/ 2207 w 10000"/>
                  <a:gd name="connsiteY221" fmla="*/ 9679 h 10185"/>
                  <a:gd name="connsiteX222" fmla="*/ 2219 w 10000"/>
                  <a:gd name="connsiteY222" fmla="*/ 9717 h 10185"/>
                  <a:gd name="connsiteX223" fmla="*/ 2219 w 10000"/>
                  <a:gd name="connsiteY223" fmla="*/ 9755 h 10185"/>
                  <a:gd name="connsiteX224" fmla="*/ 2243 w 10000"/>
                  <a:gd name="connsiteY224" fmla="*/ 9799 h 10185"/>
                  <a:gd name="connsiteX225" fmla="*/ 2243 w 10000"/>
                  <a:gd name="connsiteY225" fmla="*/ 9824 h 10185"/>
                  <a:gd name="connsiteX226" fmla="*/ 2255 w 10000"/>
                  <a:gd name="connsiteY226" fmla="*/ 9862 h 10185"/>
                  <a:gd name="connsiteX227" fmla="*/ 2255 w 10000"/>
                  <a:gd name="connsiteY227" fmla="*/ 9900 h 10185"/>
                  <a:gd name="connsiteX228" fmla="*/ 2261 w 10000"/>
                  <a:gd name="connsiteY228" fmla="*/ 9938 h 10185"/>
                  <a:gd name="connsiteX229" fmla="*/ 2261 w 10000"/>
                  <a:gd name="connsiteY229" fmla="*/ 9989 h 10185"/>
                  <a:gd name="connsiteX230" fmla="*/ 2273 w 10000"/>
                  <a:gd name="connsiteY230" fmla="*/ 10040 h 10185"/>
                  <a:gd name="connsiteX231" fmla="*/ 2273 w 10000"/>
                  <a:gd name="connsiteY231" fmla="*/ 10077 h 10185"/>
                  <a:gd name="connsiteX232" fmla="*/ 2285 w 10000"/>
                  <a:gd name="connsiteY232" fmla="*/ 10115 h 10185"/>
                  <a:gd name="connsiteX233" fmla="*/ 2285 w 10000"/>
                  <a:gd name="connsiteY233" fmla="*/ 10160 h 10185"/>
                  <a:gd name="connsiteX234" fmla="*/ 2297 w 10000"/>
                  <a:gd name="connsiteY234" fmla="*/ 10185 h 10185"/>
                  <a:gd name="connsiteX235" fmla="*/ 2297 w 10000"/>
                  <a:gd name="connsiteY235" fmla="*/ 10172 h 10185"/>
                  <a:gd name="connsiteX236" fmla="*/ 2309 w 10000"/>
                  <a:gd name="connsiteY236" fmla="*/ 10160 h 10185"/>
                  <a:gd name="connsiteX237" fmla="*/ 2333 w 10000"/>
                  <a:gd name="connsiteY237" fmla="*/ 10147 h 10185"/>
                  <a:gd name="connsiteX238" fmla="*/ 2380 w 10000"/>
                  <a:gd name="connsiteY238" fmla="*/ 10147 h 10185"/>
                  <a:gd name="connsiteX239" fmla="*/ 2416 w 10000"/>
                  <a:gd name="connsiteY239" fmla="*/ 10122 h 10185"/>
                  <a:gd name="connsiteX240" fmla="*/ 2476 w 10000"/>
                  <a:gd name="connsiteY240" fmla="*/ 10115 h 10185"/>
                  <a:gd name="connsiteX241" fmla="*/ 2500 w 10000"/>
                  <a:gd name="connsiteY241" fmla="*/ 10103 h 10185"/>
                  <a:gd name="connsiteX242" fmla="*/ 2548 w 10000"/>
                  <a:gd name="connsiteY242" fmla="*/ 10103 h 10185"/>
                  <a:gd name="connsiteX243" fmla="*/ 2578 w 10000"/>
                  <a:gd name="connsiteY243" fmla="*/ 10090 h 10185"/>
                  <a:gd name="connsiteX244" fmla="*/ 2626 w 10000"/>
                  <a:gd name="connsiteY244" fmla="*/ 10077 h 10185"/>
                  <a:gd name="connsiteX245" fmla="*/ 2661 w 10000"/>
                  <a:gd name="connsiteY245" fmla="*/ 10065 h 10185"/>
                  <a:gd name="connsiteX246" fmla="*/ 2697 w 10000"/>
                  <a:gd name="connsiteY246" fmla="*/ 10040 h 10185"/>
                  <a:gd name="connsiteX247" fmla="*/ 2745 w 10000"/>
                  <a:gd name="connsiteY247" fmla="*/ 10027 h 10185"/>
                  <a:gd name="connsiteX248" fmla="*/ 2793 w 10000"/>
                  <a:gd name="connsiteY248" fmla="*/ 10014 h 10185"/>
                  <a:gd name="connsiteX249" fmla="*/ 2841 w 10000"/>
                  <a:gd name="connsiteY249" fmla="*/ 10002 h 10185"/>
                  <a:gd name="connsiteX250" fmla="*/ 2889 w 10000"/>
                  <a:gd name="connsiteY250" fmla="*/ 9989 h 10185"/>
                  <a:gd name="connsiteX251" fmla="*/ 2943 w 10000"/>
                  <a:gd name="connsiteY251" fmla="*/ 9976 h 10185"/>
                  <a:gd name="connsiteX252" fmla="*/ 2990 w 10000"/>
                  <a:gd name="connsiteY252" fmla="*/ 9964 h 10185"/>
                  <a:gd name="connsiteX253" fmla="*/ 3050 w 10000"/>
                  <a:gd name="connsiteY253" fmla="*/ 9938 h 10185"/>
                  <a:gd name="connsiteX254" fmla="*/ 3110 w 10000"/>
                  <a:gd name="connsiteY254" fmla="*/ 9926 h 10185"/>
                  <a:gd name="connsiteX255" fmla="*/ 3170 w 10000"/>
                  <a:gd name="connsiteY255" fmla="*/ 9913 h 10185"/>
                  <a:gd name="connsiteX256" fmla="*/ 3224 w 10000"/>
                  <a:gd name="connsiteY256" fmla="*/ 9888 h 10185"/>
                  <a:gd name="connsiteX257" fmla="*/ 3283 w 10000"/>
                  <a:gd name="connsiteY257" fmla="*/ 9875 h 10185"/>
                  <a:gd name="connsiteX258" fmla="*/ 3355 w 10000"/>
                  <a:gd name="connsiteY258" fmla="*/ 9862 h 10185"/>
                  <a:gd name="connsiteX259" fmla="*/ 3415 w 10000"/>
                  <a:gd name="connsiteY259" fmla="*/ 9837 h 10185"/>
                  <a:gd name="connsiteX260" fmla="*/ 3487 w 10000"/>
                  <a:gd name="connsiteY260" fmla="*/ 9824 h 10185"/>
                  <a:gd name="connsiteX261" fmla="*/ 3553 w 10000"/>
                  <a:gd name="connsiteY261" fmla="*/ 9812 h 10185"/>
                  <a:gd name="connsiteX262" fmla="*/ 3612 w 10000"/>
                  <a:gd name="connsiteY262" fmla="*/ 9787 h 10185"/>
                  <a:gd name="connsiteX263" fmla="*/ 3696 w 10000"/>
                  <a:gd name="connsiteY263" fmla="*/ 9768 h 10185"/>
                  <a:gd name="connsiteX264" fmla="*/ 3768 w 10000"/>
                  <a:gd name="connsiteY264" fmla="*/ 9755 h 10185"/>
                  <a:gd name="connsiteX265" fmla="*/ 3840 w 10000"/>
                  <a:gd name="connsiteY265" fmla="*/ 9730 h 10185"/>
                  <a:gd name="connsiteX266" fmla="*/ 3906 w 10000"/>
                  <a:gd name="connsiteY266" fmla="*/ 9717 h 10185"/>
                  <a:gd name="connsiteX267" fmla="*/ 3977 w 10000"/>
                  <a:gd name="connsiteY267" fmla="*/ 9692 h 10185"/>
                  <a:gd name="connsiteX268" fmla="*/ 4061 w 10000"/>
                  <a:gd name="connsiteY268" fmla="*/ 9679 h 10185"/>
                  <a:gd name="connsiteX269" fmla="*/ 4133 w 10000"/>
                  <a:gd name="connsiteY269" fmla="*/ 9654 h 10185"/>
                  <a:gd name="connsiteX270" fmla="*/ 4211 w 10000"/>
                  <a:gd name="connsiteY270" fmla="*/ 9628 h 10185"/>
                  <a:gd name="connsiteX271" fmla="*/ 4282 w 10000"/>
                  <a:gd name="connsiteY271" fmla="*/ 9616 h 10185"/>
                  <a:gd name="connsiteX272" fmla="*/ 4366 w 10000"/>
                  <a:gd name="connsiteY272" fmla="*/ 9590 h 10185"/>
                  <a:gd name="connsiteX273" fmla="*/ 4438 w 10000"/>
                  <a:gd name="connsiteY273" fmla="*/ 9578 h 10185"/>
                  <a:gd name="connsiteX274" fmla="*/ 4516 w 10000"/>
                  <a:gd name="connsiteY274" fmla="*/ 9552 h 10185"/>
                  <a:gd name="connsiteX275" fmla="*/ 4599 w 10000"/>
                  <a:gd name="connsiteY275" fmla="*/ 9540 h 10185"/>
                  <a:gd name="connsiteX276" fmla="*/ 4683 w 10000"/>
                  <a:gd name="connsiteY276" fmla="*/ 9527 h 10185"/>
                  <a:gd name="connsiteX277" fmla="*/ 4767 w 10000"/>
                  <a:gd name="connsiteY277" fmla="*/ 9502 h 10185"/>
                  <a:gd name="connsiteX278" fmla="*/ 4844 w 10000"/>
                  <a:gd name="connsiteY278" fmla="*/ 9477 h 10185"/>
                  <a:gd name="connsiteX279" fmla="*/ 4928 w 10000"/>
                  <a:gd name="connsiteY279" fmla="*/ 9464 h 10185"/>
                  <a:gd name="connsiteX280" fmla="*/ 5012 w 10000"/>
                  <a:gd name="connsiteY280" fmla="*/ 9445 h 10185"/>
                  <a:gd name="connsiteX281" fmla="*/ 5096 w 10000"/>
                  <a:gd name="connsiteY281" fmla="*/ 9432 h 10185"/>
                  <a:gd name="connsiteX282" fmla="*/ 5173 w 10000"/>
                  <a:gd name="connsiteY282" fmla="*/ 9420 h 10185"/>
                  <a:gd name="connsiteX283" fmla="*/ 5269 w 10000"/>
                  <a:gd name="connsiteY283" fmla="*/ 9394 h 10185"/>
                  <a:gd name="connsiteX284" fmla="*/ 5353 w 10000"/>
                  <a:gd name="connsiteY284" fmla="*/ 9382 h 10185"/>
                  <a:gd name="connsiteX285" fmla="*/ 5431 w 10000"/>
                  <a:gd name="connsiteY285" fmla="*/ 9356 h 10185"/>
                  <a:gd name="connsiteX286" fmla="*/ 5514 w 10000"/>
                  <a:gd name="connsiteY286" fmla="*/ 9344 h 10185"/>
                  <a:gd name="connsiteX287" fmla="*/ 5598 w 10000"/>
                  <a:gd name="connsiteY287" fmla="*/ 9318 h 10185"/>
                  <a:gd name="connsiteX288" fmla="*/ 5694 w 10000"/>
                  <a:gd name="connsiteY288" fmla="*/ 9306 h 10185"/>
                  <a:gd name="connsiteX289" fmla="*/ 5772 w 10000"/>
                  <a:gd name="connsiteY289" fmla="*/ 9293 h 10185"/>
                  <a:gd name="connsiteX290" fmla="*/ 5855 w 10000"/>
                  <a:gd name="connsiteY290" fmla="*/ 9281 h 10185"/>
                  <a:gd name="connsiteX291" fmla="*/ 5939 w 10000"/>
                  <a:gd name="connsiteY291" fmla="*/ 9268 h 10185"/>
                  <a:gd name="connsiteX292" fmla="*/ 6035 w 10000"/>
                  <a:gd name="connsiteY292" fmla="*/ 9255 h 10185"/>
                  <a:gd name="connsiteX293" fmla="*/ 6112 w 10000"/>
                  <a:gd name="connsiteY293" fmla="*/ 9243 h 10185"/>
                  <a:gd name="connsiteX294" fmla="*/ 6196 w 10000"/>
                  <a:gd name="connsiteY294" fmla="*/ 9217 h 10185"/>
                  <a:gd name="connsiteX295" fmla="*/ 6280 w 10000"/>
                  <a:gd name="connsiteY295" fmla="*/ 9205 h 10185"/>
                  <a:gd name="connsiteX296" fmla="*/ 6364 w 10000"/>
                  <a:gd name="connsiteY296" fmla="*/ 9192 h 10185"/>
                  <a:gd name="connsiteX297" fmla="*/ 6441 w 10000"/>
                  <a:gd name="connsiteY297" fmla="*/ 9167 h 10185"/>
                  <a:gd name="connsiteX298" fmla="*/ 6537 w 10000"/>
                  <a:gd name="connsiteY298" fmla="*/ 9154 h 10185"/>
                  <a:gd name="connsiteX299" fmla="*/ 6621 w 10000"/>
                  <a:gd name="connsiteY299" fmla="*/ 9141 h 10185"/>
                  <a:gd name="connsiteX300" fmla="*/ 6711 w 10000"/>
                  <a:gd name="connsiteY300" fmla="*/ 9129 h 10185"/>
                  <a:gd name="connsiteX301" fmla="*/ 6782 w 10000"/>
                  <a:gd name="connsiteY301" fmla="*/ 9110 h 10185"/>
                  <a:gd name="connsiteX302" fmla="*/ 6878 w 10000"/>
                  <a:gd name="connsiteY302" fmla="*/ 9097 h 10185"/>
                  <a:gd name="connsiteX303" fmla="*/ 6962 w 10000"/>
                  <a:gd name="connsiteY303" fmla="*/ 9072 h 10185"/>
                  <a:gd name="connsiteX304" fmla="*/ 7051 w 10000"/>
                  <a:gd name="connsiteY304" fmla="*/ 9059 h 10185"/>
                  <a:gd name="connsiteX305" fmla="*/ 7135 w 10000"/>
                  <a:gd name="connsiteY305" fmla="*/ 9034 h 10185"/>
                  <a:gd name="connsiteX306" fmla="*/ 7219 w 10000"/>
                  <a:gd name="connsiteY306" fmla="*/ 9021 h 10185"/>
                  <a:gd name="connsiteX307" fmla="*/ 7303 w 10000"/>
                  <a:gd name="connsiteY307" fmla="*/ 8996 h 10185"/>
                  <a:gd name="connsiteX308" fmla="*/ 7392 w 10000"/>
                  <a:gd name="connsiteY308" fmla="*/ 8983 h 10185"/>
                  <a:gd name="connsiteX309" fmla="*/ 7476 w 10000"/>
                  <a:gd name="connsiteY309" fmla="*/ 8958 h 10185"/>
                  <a:gd name="connsiteX310" fmla="*/ 7560 w 10000"/>
                  <a:gd name="connsiteY310" fmla="*/ 8933 h 10185"/>
                  <a:gd name="connsiteX311" fmla="*/ 7644 w 10000"/>
                  <a:gd name="connsiteY311" fmla="*/ 8920 h 10185"/>
                  <a:gd name="connsiteX312" fmla="*/ 7733 w 10000"/>
                  <a:gd name="connsiteY312" fmla="*/ 8895 h 10185"/>
                  <a:gd name="connsiteX313" fmla="*/ 7805 w 10000"/>
                  <a:gd name="connsiteY313" fmla="*/ 8882 h 10185"/>
                  <a:gd name="connsiteX314" fmla="*/ 7901 w 10000"/>
                  <a:gd name="connsiteY314" fmla="*/ 8857 h 10185"/>
                  <a:gd name="connsiteX315" fmla="*/ 7972 w 10000"/>
                  <a:gd name="connsiteY315" fmla="*/ 8844 h 10185"/>
                  <a:gd name="connsiteX316" fmla="*/ 8062 w 10000"/>
                  <a:gd name="connsiteY316" fmla="*/ 8819 h 10185"/>
                  <a:gd name="connsiteX317" fmla="*/ 8134 w 10000"/>
                  <a:gd name="connsiteY317" fmla="*/ 8793 h 10185"/>
                  <a:gd name="connsiteX318" fmla="*/ 8218 w 10000"/>
                  <a:gd name="connsiteY318" fmla="*/ 8787 h 10185"/>
                  <a:gd name="connsiteX319" fmla="*/ 8295 w 10000"/>
                  <a:gd name="connsiteY319" fmla="*/ 8762 h 10185"/>
                  <a:gd name="connsiteX320" fmla="*/ 8367 w 10000"/>
                  <a:gd name="connsiteY320" fmla="*/ 8749 h 10185"/>
                  <a:gd name="connsiteX321" fmla="*/ 8451 w 10000"/>
                  <a:gd name="connsiteY321" fmla="*/ 8724 h 10185"/>
                  <a:gd name="connsiteX322" fmla="*/ 8523 w 10000"/>
                  <a:gd name="connsiteY322" fmla="*/ 8711 h 10185"/>
                  <a:gd name="connsiteX323" fmla="*/ 8594 w 10000"/>
                  <a:gd name="connsiteY323" fmla="*/ 8686 h 10185"/>
                  <a:gd name="connsiteX324" fmla="*/ 8672 w 10000"/>
                  <a:gd name="connsiteY324" fmla="*/ 8661 h 10185"/>
                  <a:gd name="connsiteX325" fmla="*/ 8744 w 10000"/>
                  <a:gd name="connsiteY325" fmla="*/ 8648 h 10185"/>
                  <a:gd name="connsiteX326" fmla="*/ 8816 w 10000"/>
                  <a:gd name="connsiteY326" fmla="*/ 8623 h 10185"/>
                  <a:gd name="connsiteX327" fmla="*/ 8876 w 10000"/>
                  <a:gd name="connsiteY327" fmla="*/ 8610 h 10185"/>
                  <a:gd name="connsiteX328" fmla="*/ 8941 w 10000"/>
                  <a:gd name="connsiteY328" fmla="*/ 8585 h 10185"/>
                  <a:gd name="connsiteX329" fmla="*/ 9001 w 10000"/>
                  <a:gd name="connsiteY329" fmla="*/ 8559 h 10185"/>
                  <a:gd name="connsiteX330" fmla="*/ 9073 w 10000"/>
                  <a:gd name="connsiteY330" fmla="*/ 8547 h 10185"/>
                  <a:gd name="connsiteX331" fmla="*/ 9133 w 10000"/>
                  <a:gd name="connsiteY331" fmla="*/ 8521 h 10185"/>
                  <a:gd name="connsiteX332" fmla="*/ 9205 w 10000"/>
                  <a:gd name="connsiteY332" fmla="*/ 8509 h 10185"/>
                  <a:gd name="connsiteX333" fmla="*/ 9258 w 10000"/>
                  <a:gd name="connsiteY333" fmla="*/ 8496 h 10185"/>
                  <a:gd name="connsiteX334" fmla="*/ 9318 w 10000"/>
                  <a:gd name="connsiteY334" fmla="*/ 8471 h 10185"/>
                  <a:gd name="connsiteX335" fmla="*/ 9366 w 10000"/>
                  <a:gd name="connsiteY335" fmla="*/ 8458 h 10185"/>
                  <a:gd name="connsiteX336" fmla="*/ 9426 w 10000"/>
                  <a:gd name="connsiteY336" fmla="*/ 8452 h 10185"/>
                  <a:gd name="connsiteX337" fmla="*/ 9474 w 10000"/>
                  <a:gd name="connsiteY337" fmla="*/ 8427 h 10185"/>
                  <a:gd name="connsiteX338" fmla="*/ 9522 w 10000"/>
                  <a:gd name="connsiteY338" fmla="*/ 8414 h 10185"/>
                  <a:gd name="connsiteX339" fmla="*/ 9575 w 10000"/>
                  <a:gd name="connsiteY339" fmla="*/ 8401 h 10185"/>
                  <a:gd name="connsiteX340" fmla="*/ 9623 w 10000"/>
                  <a:gd name="connsiteY340" fmla="*/ 8389 h 10185"/>
                  <a:gd name="connsiteX341" fmla="*/ 9659 w 10000"/>
                  <a:gd name="connsiteY341" fmla="*/ 8376 h 10185"/>
                  <a:gd name="connsiteX342" fmla="*/ 9707 w 10000"/>
                  <a:gd name="connsiteY342" fmla="*/ 8363 h 10185"/>
                  <a:gd name="connsiteX343" fmla="*/ 9743 w 10000"/>
                  <a:gd name="connsiteY343" fmla="*/ 8351 h 10185"/>
                  <a:gd name="connsiteX344" fmla="*/ 9779 w 10000"/>
                  <a:gd name="connsiteY344" fmla="*/ 8338 h 10185"/>
                  <a:gd name="connsiteX345" fmla="*/ 9839 w 10000"/>
                  <a:gd name="connsiteY345" fmla="*/ 8325 h 10185"/>
                  <a:gd name="connsiteX346" fmla="*/ 9892 w 10000"/>
                  <a:gd name="connsiteY346" fmla="*/ 8313 h 10185"/>
                  <a:gd name="connsiteX347" fmla="*/ 9928 w 10000"/>
                  <a:gd name="connsiteY347" fmla="*/ 8287 h 10185"/>
                  <a:gd name="connsiteX348" fmla="*/ 9964 w 10000"/>
                  <a:gd name="connsiteY348" fmla="*/ 8275 h 10185"/>
                  <a:gd name="connsiteX349" fmla="*/ 9988 w 10000"/>
                  <a:gd name="connsiteY349" fmla="*/ 8275 h 10185"/>
                  <a:gd name="connsiteX350" fmla="*/ 10000 w 10000"/>
                  <a:gd name="connsiteY350" fmla="*/ 8275 h 10185"/>
                  <a:gd name="connsiteX351" fmla="*/ 9988 w 10000"/>
                  <a:gd name="connsiteY351" fmla="*/ 8262 h 10185"/>
                  <a:gd name="connsiteX352" fmla="*/ 9988 w 10000"/>
                  <a:gd name="connsiteY352" fmla="*/ 8250 h 10185"/>
                  <a:gd name="connsiteX353" fmla="*/ 9976 w 10000"/>
                  <a:gd name="connsiteY353" fmla="*/ 8224 h 10185"/>
                  <a:gd name="connsiteX354" fmla="*/ 9964 w 10000"/>
                  <a:gd name="connsiteY354" fmla="*/ 8199 h 10185"/>
                  <a:gd name="connsiteX355" fmla="*/ 9952 w 10000"/>
                  <a:gd name="connsiteY355" fmla="*/ 8148 h 10185"/>
                  <a:gd name="connsiteX356" fmla="*/ 9928 w 10000"/>
                  <a:gd name="connsiteY356" fmla="*/ 8104 h 10185"/>
                  <a:gd name="connsiteX357" fmla="*/ 9904 w 10000"/>
                  <a:gd name="connsiteY357" fmla="*/ 8041 h 10185"/>
                  <a:gd name="connsiteX358" fmla="*/ 9892 w 10000"/>
                  <a:gd name="connsiteY358" fmla="*/ 7965 h 10185"/>
                  <a:gd name="connsiteX359" fmla="*/ 9874 w 10000"/>
                  <a:gd name="connsiteY359" fmla="*/ 7927 h 10185"/>
                  <a:gd name="connsiteX360" fmla="*/ 9862 w 10000"/>
                  <a:gd name="connsiteY360" fmla="*/ 7876 h 10185"/>
                  <a:gd name="connsiteX361" fmla="*/ 9850 w 10000"/>
                  <a:gd name="connsiteY361" fmla="*/ 7838 h 10185"/>
                  <a:gd name="connsiteX362" fmla="*/ 9839 w 10000"/>
                  <a:gd name="connsiteY362" fmla="*/ 7800 h 10185"/>
                  <a:gd name="connsiteX363" fmla="*/ 9827 w 10000"/>
                  <a:gd name="connsiteY363" fmla="*/ 7744 h 10185"/>
                  <a:gd name="connsiteX364" fmla="*/ 9803 w 10000"/>
                  <a:gd name="connsiteY364" fmla="*/ 7706 h 10185"/>
                  <a:gd name="connsiteX365" fmla="*/ 9791 w 10000"/>
                  <a:gd name="connsiteY365" fmla="*/ 7655 h 10185"/>
                  <a:gd name="connsiteX366" fmla="*/ 9779 w 10000"/>
                  <a:gd name="connsiteY366" fmla="*/ 7604 h 10185"/>
                  <a:gd name="connsiteX367" fmla="*/ 9767 w 10000"/>
                  <a:gd name="connsiteY367" fmla="*/ 7554 h 10185"/>
                  <a:gd name="connsiteX368" fmla="*/ 9743 w 10000"/>
                  <a:gd name="connsiteY368" fmla="*/ 7503 h 10185"/>
                  <a:gd name="connsiteX369" fmla="*/ 9731 w 10000"/>
                  <a:gd name="connsiteY369" fmla="*/ 7446 h 10185"/>
                  <a:gd name="connsiteX370" fmla="*/ 9719 w 10000"/>
                  <a:gd name="connsiteY370" fmla="*/ 7396 h 10185"/>
                  <a:gd name="connsiteX371" fmla="*/ 9695 w 10000"/>
                  <a:gd name="connsiteY371" fmla="*/ 7332 h 10185"/>
                  <a:gd name="connsiteX372" fmla="*/ 9683 w 10000"/>
                  <a:gd name="connsiteY372" fmla="*/ 7269 h 10185"/>
                  <a:gd name="connsiteX373" fmla="*/ 9659 w 10000"/>
                  <a:gd name="connsiteY373" fmla="*/ 7219 h 10185"/>
                  <a:gd name="connsiteX374" fmla="*/ 9647 w 10000"/>
                  <a:gd name="connsiteY374" fmla="*/ 7155 h 10185"/>
                  <a:gd name="connsiteX375" fmla="*/ 9635 w 10000"/>
                  <a:gd name="connsiteY375" fmla="*/ 7086 h 10185"/>
                  <a:gd name="connsiteX376" fmla="*/ 9611 w 10000"/>
                  <a:gd name="connsiteY376" fmla="*/ 7022 h 10185"/>
                  <a:gd name="connsiteX377" fmla="*/ 9599 w 10000"/>
                  <a:gd name="connsiteY377" fmla="*/ 6959 h 10185"/>
                  <a:gd name="connsiteX378" fmla="*/ 9575 w 10000"/>
                  <a:gd name="connsiteY378" fmla="*/ 6883 h 10185"/>
                  <a:gd name="connsiteX379" fmla="*/ 9563 w 10000"/>
                  <a:gd name="connsiteY379" fmla="*/ 6820 h 10185"/>
                  <a:gd name="connsiteX380" fmla="*/ 9545 w 10000"/>
                  <a:gd name="connsiteY380" fmla="*/ 6750 h 10185"/>
                  <a:gd name="connsiteX381" fmla="*/ 9522 w 10000"/>
                  <a:gd name="connsiteY381" fmla="*/ 6675 h 10185"/>
                  <a:gd name="connsiteX382" fmla="*/ 9510 w 10000"/>
                  <a:gd name="connsiteY382" fmla="*/ 6611 h 10185"/>
                  <a:gd name="connsiteX383" fmla="*/ 9486 w 10000"/>
                  <a:gd name="connsiteY383" fmla="*/ 6535 h 10185"/>
                  <a:gd name="connsiteX384" fmla="*/ 9474 w 10000"/>
                  <a:gd name="connsiteY384" fmla="*/ 6466 h 10185"/>
                  <a:gd name="connsiteX385" fmla="*/ 9450 w 10000"/>
                  <a:gd name="connsiteY385" fmla="*/ 6390 h 10185"/>
                  <a:gd name="connsiteX386" fmla="*/ 9438 w 10000"/>
                  <a:gd name="connsiteY386" fmla="*/ 6327 h 10185"/>
                  <a:gd name="connsiteX387" fmla="*/ 9414 w 10000"/>
                  <a:gd name="connsiteY387" fmla="*/ 6238 h 10185"/>
                  <a:gd name="connsiteX388" fmla="*/ 9402 w 10000"/>
                  <a:gd name="connsiteY388" fmla="*/ 6175 h 10185"/>
                  <a:gd name="connsiteX389" fmla="*/ 9378 w 10000"/>
                  <a:gd name="connsiteY389" fmla="*/ 6105 h 10185"/>
                  <a:gd name="connsiteX390" fmla="*/ 9366 w 10000"/>
                  <a:gd name="connsiteY390" fmla="*/ 6029 h 10185"/>
                  <a:gd name="connsiteX391" fmla="*/ 9354 w 10000"/>
                  <a:gd name="connsiteY391" fmla="*/ 5941 h 10185"/>
                  <a:gd name="connsiteX392" fmla="*/ 9330 w 10000"/>
                  <a:gd name="connsiteY392" fmla="*/ 5865 h 10185"/>
                  <a:gd name="connsiteX393" fmla="*/ 9318 w 10000"/>
                  <a:gd name="connsiteY393" fmla="*/ 5795 h 10185"/>
                  <a:gd name="connsiteX394" fmla="*/ 9294 w 10000"/>
                  <a:gd name="connsiteY394" fmla="*/ 5707 h 10185"/>
                  <a:gd name="connsiteX395" fmla="*/ 9270 w 10000"/>
                  <a:gd name="connsiteY395" fmla="*/ 5631 h 10185"/>
                  <a:gd name="connsiteX396" fmla="*/ 9258 w 10000"/>
                  <a:gd name="connsiteY396" fmla="*/ 5555 h 10185"/>
                  <a:gd name="connsiteX397" fmla="*/ 9246 w 10000"/>
                  <a:gd name="connsiteY397" fmla="*/ 5473 h 10185"/>
                  <a:gd name="connsiteX398" fmla="*/ 9240 w 10000"/>
                  <a:gd name="connsiteY398" fmla="*/ 5397 h 10185"/>
                  <a:gd name="connsiteX399" fmla="*/ 9228 w 10000"/>
                  <a:gd name="connsiteY399" fmla="*/ 5308 h 10185"/>
                  <a:gd name="connsiteX400" fmla="*/ 9217 w 10000"/>
                  <a:gd name="connsiteY400" fmla="*/ 5232 h 10185"/>
                  <a:gd name="connsiteX401" fmla="*/ 9205 w 10000"/>
                  <a:gd name="connsiteY401" fmla="*/ 5157 h 10185"/>
                  <a:gd name="connsiteX402" fmla="*/ 9193 w 10000"/>
                  <a:gd name="connsiteY402" fmla="*/ 5087 h 10185"/>
                  <a:gd name="connsiteX403" fmla="*/ 9169 w 10000"/>
                  <a:gd name="connsiteY403" fmla="*/ 4998 h 10185"/>
                  <a:gd name="connsiteX404" fmla="*/ 9169 w 10000"/>
                  <a:gd name="connsiteY404" fmla="*/ 4923 h 10185"/>
                  <a:gd name="connsiteX405" fmla="*/ 9157 w 10000"/>
                  <a:gd name="connsiteY405" fmla="*/ 4847 h 10185"/>
                  <a:gd name="connsiteX406" fmla="*/ 9145 w 10000"/>
                  <a:gd name="connsiteY406" fmla="*/ 4764 h 10185"/>
                  <a:gd name="connsiteX407" fmla="*/ 9121 w 10000"/>
                  <a:gd name="connsiteY407" fmla="*/ 4688 h 10185"/>
                  <a:gd name="connsiteX408" fmla="*/ 9121 w 10000"/>
                  <a:gd name="connsiteY408" fmla="*/ 4600 h 10185"/>
                  <a:gd name="connsiteX409" fmla="*/ 9097 w 10000"/>
                  <a:gd name="connsiteY409" fmla="*/ 4524 h 10185"/>
                  <a:gd name="connsiteX410" fmla="*/ 9097 w 10000"/>
                  <a:gd name="connsiteY410" fmla="*/ 4454 h 10185"/>
                  <a:gd name="connsiteX411" fmla="*/ 9085 w 10000"/>
                  <a:gd name="connsiteY411" fmla="*/ 4366 h 10185"/>
                  <a:gd name="connsiteX412" fmla="*/ 9073 w 10000"/>
                  <a:gd name="connsiteY412" fmla="*/ 4290 h 10185"/>
                  <a:gd name="connsiteX413" fmla="*/ 9061 w 10000"/>
                  <a:gd name="connsiteY413" fmla="*/ 4214 h 10185"/>
                  <a:gd name="connsiteX414" fmla="*/ 9061 w 10000"/>
                  <a:gd name="connsiteY414" fmla="*/ 4157 h 10185"/>
                  <a:gd name="connsiteX415" fmla="*/ 9037 w 10000"/>
                  <a:gd name="connsiteY415" fmla="*/ 4069 h 10185"/>
                  <a:gd name="connsiteX416" fmla="*/ 9037 w 10000"/>
                  <a:gd name="connsiteY416" fmla="*/ 3993 h 10185"/>
                  <a:gd name="connsiteX417" fmla="*/ 9013 w 10000"/>
                  <a:gd name="connsiteY417" fmla="*/ 3917 h 10185"/>
                  <a:gd name="connsiteX418" fmla="*/ 9013 w 10000"/>
                  <a:gd name="connsiteY418" fmla="*/ 3841 h 10185"/>
                  <a:gd name="connsiteX419" fmla="*/ 9001 w 10000"/>
                  <a:gd name="connsiteY419" fmla="*/ 3771 h 10185"/>
                  <a:gd name="connsiteX420" fmla="*/ 8989 w 10000"/>
                  <a:gd name="connsiteY420" fmla="*/ 3708 h 10185"/>
                  <a:gd name="connsiteX421" fmla="*/ 8977 w 10000"/>
                  <a:gd name="connsiteY421" fmla="*/ 3632 h 10185"/>
                  <a:gd name="connsiteX422" fmla="*/ 8977 w 10000"/>
                  <a:gd name="connsiteY422" fmla="*/ 3569 h 10185"/>
                  <a:gd name="connsiteX423" fmla="*/ 8953 w 10000"/>
                  <a:gd name="connsiteY423" fmla="*/ 3493 h 10185"/>
                  <a:gd name="connsiteX424" fmla="*/ 8953 w 10000"/>
                  <a:gd name="connsiteY424" fmla="*/ 3423 h 10185"/>
                  <a:gd name="connsiteX425" fmla="*/ 8941 w 10000"/>
                  <a:gd name="connsiteY425" fmla="*/ 3360 h 10185"/>
                  <a:gd name="connsiteX426" fmla="*/ 8929 w 10000"/>
                  <a:gd name="connsiteY426" fmla="*/ 3284 h 10185"/>
                  <a:gd name="connsiteX427" fmla="*/ 8923 w 10000"/>
                  <a:gd name="connsiteY427" fmla="*/ 3221 h 10185"/>
                  <a:gd name="connsiteX428" fmla="*/ 8923 w 10000"/>
                  <a:gd name="connsiteY428" fmla="*/ 3164 h 10185"/>
                  <a:gd name="connsiteX429" fmla="*/ 8911 w 10000"/>
                  <a:gd name="connsiteY429" fmla="*/ 3101 h 10185"/>
                  <a:gd name="connsiteX430" fmla="*/ 8900 w 10000"/>
                  <a:gd name="connsiteY430" fmla="*/ 3038 h 10185"/>
                  <a:gd name="connsiteX431" fmla="*/ 8888 w 10000"/>
                  <a:gd name="connsiteY431" fmla="*/ 2974 h 10185"/>
                  <a:gd name="connsiteX432" fmla="*/ 8876 w 10000"/>
                  <a:gd name="connsiteY432" fmla="*/ 2911 h 10185"/>
                  <a:gd name="connsiteX433" fmla="*/ 8864 w 10000"/>
                  <a:gd name="connsiteY433" fmla="*/ 2848 h 10185"/>
                  <a:gd name="connsiteX434" fmla="*/ 8864 w 10000"/>
                  <a:gd name="connsiteY434" fmla="*/ 2804 h 10185"/>
                  <a:gd name="connsiteX435" fmla="*/ 8852 w 10000"/>
                  <a:gd name="connsiteY435" fmla="*/ 2740 h 10185"/>
                  <a:gd name="connsiteX436" fmla="*/ 8852 w 10000"/>
                  <a:gd name="connsiteY436" fmla="*/ 2677 h 10185"/>
                  <a:gd name="connsiteX437" fmla="*/ 8840 w 10000"/>
                  <a:gd name="connsiteY437" fmla="*/ 2626 h 10185"/>
                  <a:gd name="connsiteX438" fmla="*/ 8840 w 10000"/>
                  <a:gd name="connsiteY438" fmla="*/ 2576 h 10185"/>
                  <a:gd name="connsiteX439" fmla="*/ 8828 w 10000"/>
                  <a:gd name="connsiteY439" fmla="*/ 2513 h 10185"/>
                  <a:gd name="connsiteX440" fmla="*/ 8816 w 10000"/>
                  <a:gd name="connsiteY440" fmla="*/ 2468 h 10185"/>
                  <a:gd name="connsiteX441" fmla="*/ 8804 w 10000"/>
                  <a:gd name="connsiteY441" fmla="*/ 2418 h 10185"/>
                  <a:gd name="connsiteX442" fmla="*/ 8804 w 10000"/>
                  <a:gd name="connsiteY442" fmla="*/ 2367 h 10185"/>
                  <a:gd name="connsiteX443" fmla="*/ 8792 w 10000"/>
                  <a:gd name="connsiteY443" fmla="*/ 2317 h 10185"/>
                  <a:gd name="connsiteX444" fmla="*/ 8792 w 10000"/>
                  <a:gd name="connsiteY444" fmla="*/ 2266 h 10185"/>
                  <a:gd name="connsiteX445" fmla="*/ 8780 w 10000"/>
                  <a:gd name="connsiteY445" fmla="*/ 2215 h 10185"/>
                  <a:gd name="connsiteX446" fmla="*/ 8780 w 10000"/>
                  <a:gd name="connsiteY446" fmla="*/ 2177 h 10185"/>
                  <a:gd name="connsiteX447" fmla="*/ 8768 w 10000"/>
                  <a:gd name="connsiteY447" fmla="*/ 2146 h 10185"/>
                  <a:gd name="connsiteX448" fmla="*/ 8756 w 10000"/>
                  <a:gd name="connsiteY448" fmla="*/ 2095 h 10185"/>
                  <a:gd name="connsiteX449" fmla="*/ 8744 w 10000"/>
                  <a:gd name="connsiteY449" fmla="*/ 2057 h 10185"/>
                  <a:gd name="connsiteX450" fmla="*/ 8744 w 10000"/>
                  <a:gd name="connsiteY450" fmla="*/ 2019 h 10185"/>
                  <a:gd name="connsiteX451" fmla="*/ 8744 w 10000"/>
                  <a:gd name="connsiteY451" fmla="*/ 1981 h 10185"/>
                  <a:gd name="connsiteX452" fmla="*/ 8732 w 10000"/>
                  <a:gd name="connsiteY452" fmla="*/ 1943 h 10185"/>
                  <a:gd name="connsiteX453" fmla="*/ 8732 w 10000"/>
                  <a:gd name="connsiteY453" fmla="*/ 1918 h 10185"/>
                  <a:gd name="connsiteX454" fmla="*/ 8732 w 10000"/>
                  <a:gd name="connsiteY454" fmla="*/ 1893 h 10185"/>
                  <a:gd name="connsiteX455" fmla="*/ 8720 w 10000"/>
                  <a:gd name="connsiteY455" fmla="*/ 1836 h 10185"/>
                  <a:gd name="connsiteX456" fmla="*/ 8708 w 10000"/>
                  <a:gd name="connsiteY456" fmla="*/ 1785 h 10185"/>
                  <a:gd name="connsiteX457" fmla="*/ 8696 w 10000"/>
                  <a:gd name="connsiteY457" fmla="*/ 1735 h 10185"/>
                  <a:gd name="connsiteX458" fmla="*/ 8696 w 10000"/>
                  <a:gd name="connsiteY458" fmla="*/ 1709 h 10185"/>
                  <a:gd name="connsiteX459" fmla="*/ 8696 w 10000"/>
                  <a:gd name="connsiteY459" fmla="*/ 1659 h 10185"/>
                  <a:gd name="connsiteX460" fmla="*/ 8479 w 10000"/>
                  <a:gd name="connsiteY460" fmla="*/ 101 h 10185"/>
                  <a:gd name="connsiteX461" fmla="*/ 8058 w 10000"/>
                  <a:gd name="connsiteY461" fmla="*/ 163 h 10185"/>
                  <a:gd name="connsiteX462" fmla="*/ 7701 w 10000"/>
                  <a:gd name="connsiteY462" fmla="*/ 804 h 10185"/>
                  <a:gd name="connsiteX463" fmla="*/ 8040 w 10000"/>
                  <a:gd name="connsiteY463" fmla="*/ 717 h 10185"/>
                  <a:gd name="connsiteX464" fmla="*/ 8295 w 10000"/>
                  <a:gd name="connsiteY464" fmla="*/ 2266 h 10185"/>
                  <a:gd name="connsiteX465" fmla="*/ 8295 w 10000"/>
                  <a:gd name="connsiteY465" fmla="*/ 2279 h 10185"/>
                  <a:gd name="connsiteX466" fmla="*/ 8295 w 10000"/>
                  <a:gd name="connsiteY466" fmla="*/ 2329 h 10185"/>
                  <a:gd name="connsiteX467" fmla="*/ 8295 w 10000"/>
                  <a:gd name="connsiteY467" fmla="*/ 2355 h 10185"/>
                  <a:gd name="connsiteX468" fmla="*/ 8307 w 10000"/>
                  <a:gd name="connsiteY468" fmla="*/ 2405 h 10185"/>
                  <a:gd name="connsiteX469" fmla="*/ 8319 w 10000"/>
                  <a:gd name="connsiteY469" fmla="*/ 2443 h 10185"/>
                  <a:gd name="connsiteX470" fmla="*/ 8331 w 10000"/>
                  <a:gd name="connsiteY470" fmla="*/ 2500 h 10185"/>
                  <a:gd name="connsiteX471" fmla="*/ 8331 w 10000"/>
                  <a:gd name="connsiteY471" fmla="*/ 2563 h 10185"/>
                  <a:gd name="connsiteX472" fmla="*/ 8343 w 10000"/>
                  <a:gd name="connsiteY472" fmla="*/ 2626 h 10185"/>
                  <a:gd name="connsiteX473" fmla="*/ 8343 w 10000"/>
                  <a:gd name="connsiteY473" fmla="*/ 2664 h 10185"/>
                  <a:gd name="connsiteX474" fmla="*/ 8355 w 10000"/>
                  <a:gd name="connsiteY474" fmla="*/ 2702 h 10185"/>
                  <a:gd name="connsiteX475" fmla="*/ 8355 w 10000"/>
                  <a:gd name="connsiteY475" fmla="*/ 2740 h 10185"/>
                  <a:gd name="connsiteX476" fmla="*/ 8367 w 10000"/>
                  <a:gd name="connsiteY476" fmla="*/ 2778 h 10185"/>
                  <a:gd name="connsiteX477" fmla="*/ 8367 w 10000"/>
                  <a:gd name="connsiteY477" fmla="*/ 2829 h 10185"/>
                  <a:gd name="connsiteX478" fmla="*/ 8391 w 10000"/>
                  <a:gd name="connsiteY478" fmla="*/ 2861 h 10185"/>
                  <a:gd name="connsiteX479" fmla="*/ 8391 w 10000"/>
                  <a:gd name="connsiteY479" fmla="*/ 2898 h 10185"/>
                  <a:gd name="connsiteX480" fmla="*/ 8403 w 10000"/>
                  <a:gd name="connsiteY480" fmla="*/ 2949 h 10185"/>
                  <a:gd name="connsiteX481" fmla="*/ 8403 w 10000"/>
                  <a:gd name="connsiteY481" fmla="*/ 2987 h 10185"/>
                  <a:gd name="connsiteX482" fmla="*/ 8415 w 10000"/>
                  <a:gd name="connsiteY482" fmla="*/ 3038 h 10185"/>
                  <a:gd name="connsiteX483" fmla="*/ 8427 w 10000"/>
                  <a:gd name="connsiteY483" fmla="*/ 3088 h 10185"/>
                  <a:gd name="connsiteX484" fmla="*/ 8439 w 10000"/>
                  <a:gd name="connsiteY484" fmla="*/ 3151 h 10185"/>
                  <a:gd name="connsiteX485" fmla="*/ 8439 w 10000"/>
                  <a:gd name="connsiteY485" fmla="*/ 3196 h 10185"/>
                  <a:gd name="connsiteX486" fmla="*/ 8451 w 10000"/>
                  <a:gd name="connsiteY486" fmla="*/ 3246 h 10185"/>
                  <a:gd name="connsiteX487" fmla="*/ 8451 w 10000"/>
                  <a:gd name="connsiteY487" fmla="*/ 3284 h 10185"/>
                  <a:gd name="connsiteX488" fmla="*/ 8463 w 10000"/>
                  <a:gd name="connsiteY488" fmla="*/ 3348 h 10185"/>
                  <a:gd name="connsiteX489" fmla="*/ 8463 w 10000"/>
                  <a:gd name="connsiteY489" fmla="*/ 3398 h 10185"/>
                  <a:gd name="connsiteX490" fmla="*/ 8475 w 10000"/>
                  <a:gd name="connsiteY490" fmla="*/ 3461 h 10185"/>
                  <a:gd name="connsiteX491" fmla="*/ 8475 w 10000"/>
                  <a:gd name="connsiteY491" fmla="*/ 3518 h 10185"/>
                  <a:gd name="connsiteX492" fmla="*/ 8487 w 10000"/>
                  <a:gd name="connsiteY492" fmla="*/ 3569 h 10185"/>
                  <a:gd name="connsiteX493" fmla="*/ 8499 w 10000"/>
                  <a:gd name="connsiteY493" fmla="*/ 3632 h 10185"/>
                  <a:gd name="connsiteX494" fmla="*/ 8511 w 10000"/>
                  <a:gd name="connsiteY494" fmla="*/ 3695 h 10185"/>
                  <a:gd name="connsiteX495" fmla="*/ 8523 w 10000"/>
                  <a:gd name="connsiteY495" fmla="*/ 3759 h 10185"/>
                  <a:gd name="connsiteX496" fmla="*/ 8535 w 10000"/>
                  <a:gd name="connsiteY496" fmla="*/ 3809 h 10185"/>
                  <a:gd name="connsiteX497" fmla="*/ 8535 w 10000"/>
                  <a:gd name="connsiteY497" fmla="*/ 3866 h 10185"/>
                  <a:gd name="connsiteX498" fmla="*/ 8547 w 10000"/>
                  <a:gd name="connsiteY498" fmla="*/ 3929 h 10185"/>
                  <a:gd name="connsiteX499" fmla="*/ 8559 w 10000"/>
                  <a:gd name="connsiteY499" fmla="*/ 4005 h 10185"/>
                  <a:gd name="connsiteX500" fmla="*/ 8571 w 10000"/>
                  <a:gd name="connsiteY500" fmla="*/ 4069 h 10185"/>
                  <a:gd name="connsiteX501" fmla="*/ 8571 w 10000"/>
                  <a:gd name="connsiteY501" fmla="*/ 4132 h 10185"/>
                  <a:gd name="connsiteX502" fmla="*/ 8583 w 10000"/>
                  <a:gd name="connsiteY502" fmla="*/ 4189 h 10185"/>
                  <a:gd name="connsiteX503" fmla="*/ 8583 w 10000"/>
                  <a:gd name="connsiteY503" fmla="*/ 4252 h 10185"/>
                  <a:gd name="connsiteX504" fmla="*/ 8594 w 10000"/>
                  <a:gd name="connsiteY504" fmla="*/ 4328 h 10185"/>
                  <a:gd name="connsiteX505" fmla="*/ 8594 w 10000"/>
                  <a:gd name="connsiteY505" fmla="*/ 4404 h 10185"/>
                  <a:gd name="connsiteX506" fmla="*/ 8606 w 10000"/>
                  <a:gd name="connsiteY506" fmla="*/ 4467 h 10185"/>
                  <a:gd name="connsiteX507" fmla="*/ 8612 w 10000"/>
                  <a:gd name="connsiteY507" fmla="*/ 4537 h 10185"/>
                  <a:gd name="connsiteX508" fmla="*/ 8624 w 10000"/>
                  <a:gd name="connsiteY508" fmla="*/ 4600 h 10185"/>
                  <a:gd name="connsiteX509" fmla="*/ 8636 w 10000"/>
                  <a:gd name="connsiteY509" fmla="*/ 4676 h 10185"/>
                  <a:gd name="connsiteX510" fmla="*/ 8636 w 10000"/>
                  <a:gd name="connsiteY510" fmla="*/ 4739 h 10185"/>
                  <a:gd name="connsiteX511" fmla="*/ 8648 w 10000"/>
                  <a:gd name="connsiteY511" fmla="*/ 4815 h 10185"/>
                  <a:gd name="connsiteX512" fmla="*/ 8660 w 10000"/>
                  <a:gd name="connsiteY512" fmla="*/ 4885 h 10185"/>
                  <a:gd name="connsiteX513" fmla="*/ 8660 w 10000"/>
                  <a:gd name="connsiteY513" fmla="*/ 4960 h 10185"/>
                  <a:gd name="connsiteX514" fmla="*/ 8672 w 10000"/>
                  <a:gd name="connsiteY514" fmla="*/ 5024 h 10185"/>
                  <a:gd name="connsiteX515" fmla="*/ 8684 w 10000"/>
                  <a:gd name="connsiteY515" fmla="*/ 5100 h 10185"/>
                  <a:gd name="connsiteX516" fmla="*/ 8696 w 10000"/>
                  <a:gd name="connsiteY516" fmla="*/ 5169 h 10185"/>
                  <a:gd name="connsiteX517" fmla="*/ 8696 w 10000"/>
                  <a:gd name="connsiteY517" fmla="*/ 5245 h 10185"/>
                  <a:gd name="connsiteX518" fmla="*/ 8696 w 10000"/>
                  <a:gd name="connsiteY518" fmla="*/ 5308 h 10185"/>
                  <a:gd name="connsiteX519" fmla="*/ 8708 w 10000"/>
                  <a:gd name="connsiteY519" fmla="*/ 5384 h 10185"/>
                  <a:gd name="connsiteX520" fmla="*/ 8720 w 10000"/>
                  <a:gd name="connsiteY520" fmla="*/ 5460 h 10185"/>
                  <a:gd name="connsiteX521" fmla="*/ 8720 w 10000"/>
                  <a:gd name="connsiteY521" fmla="*/ 5517 h 10185"/>
                  <a:gd name="connsiteX522" fmla="*/ 8732 w 10000"/>
                  <a:gd name="connsiteY522" fmla="*/ 5593 h 10185"/>
                  <a:gd name="connsiteX523" fmla="*/ 8744 w 10000"/>
                  <a:gd name="connsiteY523" fmla="*/ 5669 h 10185"/>
                  <a:gd name="connsiteX524" fmla="*/ 8756 w 10000"/>
                  <a:gd name="connsiteY524" fmla="*/ 5745 h 10185"/>
                  <a:gd name="connsiteX525" fmla="*/ 8768 w 10000"/>
                  <a:gd name="connsiteY525" fmla="*/ 5795 h 10185"/>
                  <a:gd name="connsiteX526" fmla="*/ 8780 w 10000"/>
                  <a:gd name="connsiteY526" fmla="*/ 5865 h 10185"/>
                  <a:gd name="connsiteX527" fmla="*/ 8780 w 10000"/>
                  <a:gd name="connsiteY527" fmla="*/ 5928 h 10185"/>
                  <a:gd name="connsiteX528" fmla="*/ 8792 w 10000"/>
                  <a:gd name="connsiteY528" fmla="*/ 6004 h 10185"/>
                  <a:gd name="connsiteX529" fmla="*/ 8804 w 10000"/>
                  <a:gd name="connsiteY529" fmla="*/ 6055 h 10185"/>
                  <a:gd name="connsiteX530" fmla="*/ 8816 w 10000"/>
                  <a:gd name="connsiteY530" fmla="*/ 6131 h 10185"/>
                  <a:gd name="connsiteX531" fmla="*/ 8816 w 10000"/>
                  <a:gd name="connsiteY531" fmla="*/ 6188 h 10185"/>
                  <a:gd name="connsiteX532" fmla="*/ 8840 w 10000"/>
                  <a:gd name="connsiteY532" fmla="*/ 6251 h 10185"/>
                  <a:gd name="connsiteX533" fmla="*/ 8840 w 10000"/>
                  <a:gd name="connsiteY533" fmla="*/ 6314 h 10185"/>
                  <a:gd name="connsiteX534" fmla="*/ 8852 w 10000"/>
                  <a:gd name="connsiteY534" fmla="*/ 6377 h 10185"/>
                  <a:gd name="connsiteX535" fmla="*/ 8864 w 10000"/>
                  <a:gd name="connsiteY535" fmla="*/ 6441 h 10185"/>
                  <a:gd name="connsiteX536" fmla="*/ 8876 w 10000"/>
                  <a:gd name="connsiteY536" fmla="*/ 6497 h 10185"/>
                  <a:gd name="connsiteX537" fmla="*/ 8888 w 10000"/>
                  <a:gd name="connsiteY537" fmla="*/ 6561 h 10185"/>
                  <a:gd name="connsiteX538" fmla="*/ 8911 w 10000"/>
                  <a:gd name="connsiteY538" fmla="*/ 6611 h 10185"/>
                  <a:gd name="connsiteX539" fmla="*/ 8911 w 10000"/>
                  <a:gd name="connsiteY539" fmla="*/ 6675 h 10185"/>
                  <a:gd name="connsiteX540" fmla="*/ 8929 w 10000"/>
                  <a:gd name="connsiteY540" fmla="*/ 6738 h 10185"/>
                  <a:gd name="connsiteX541" fmla="*/ 8929 w 10000"/>
                  <a:gd name="connsiteY541" fmla="*/ 6788 h 10185"/>
                  <a:gd name="connsiteX542" fmla="*/ 8953 w 10000"/>
                  <a:gd name="connsiteY542" fmla="*/ 6833 h 10185"/>
                  <a:gd name="connsiteX543" fmla="*/ 8953 w 10000"/>
                  <a:gd name="connsiteY543" fmla="*/ 6883 h 10185"/>
                  <a:gd name="connsiteX544" fmla="*/ 8977 w 10000"/>
                  <a:gd name="connsiteY544" fmla="*/ 6947 h 10185"/>
                  <a:gd name="connsiteX545" fmla="*/ 8989 w 10000"/>
                  <a:gd name="connsiteY545" fmla="*/ 6997 h 10185"/>
                  <a:gd name="connsiteX546" fmla="*/ 9001 w 10000"/>
                  <a:gd name="connsiteY546" fmla="*/ 7048 h 10185"/>
                  <a:gd name="connsiteX547" fmla="*/ 9013 w 10000"/>
                  <a:gd name="connsiteY547" fmla="*/ 7098 h 10185"/>
                  <a:gd name="connsiteX548" fmla="*/ 9037 w 10000"/>
                  <a:gd name="connsiteY548" fmla="*/ 7143 h 10185"/>
                  <a:gd name="connsiteX549" fmla="*/ 9037 w 10000"/>
                  <a:gd name="connsiteY549" fmla="*/ 7181 h 10185"/>
                  <a:gd name="connsiteX550" fmla="*/ 9049 w 10000"/>
                  <a:gd name="connsiteY550" fmla="*/ 7231 h 10185"/>
                  <a:gd name="connsiteX551" fmla="*/ 9061 w 10000"/>
                  <a:gd name="connsiteY551" fmla="*/ 7282 h 10185"/>
                  <a:gd name="connsiteX552" fmla="*/ 9073 w 10000"/>
                  <a:gd name="connsiteY552" fmla="*/ 7320 h 10185"/>
                  <a:gd name="connsiteX553" fmla="*/ 9085 w 10000"/>
                  <a:gd name="connsiteY553" fmla="*/ 7370 h 10185"/>
                  <a:gd name="connsiteX554" fmla="*/ 9097 w 10000"/>
                  <a:gd name="connsiteY554" fmla="*/ 7408 h 10185"/>
                  <a:gd name="connsiteX555" fmla="*/ 9097 w 10000"/>
                  <a:gd name="connsiteY555" fmla="*/ 7446 h 10185"/>
                  <a:gd name="connsiteX556" fmla="*/ 9121 w 10000"/>
                  <a:gd name="connsiteY556" fmla="*/ 7491 h 10185"/>
                  <a:gd name="connsiteX557" fmla="*/ 9133 w 10000"/>
                  <a:gd name="connsiteY557" fmla="*/ 7554 h 10185"/>
                  <a:gd name="connsiteX558" fmla="*/ 9157 w 10000"/>
                  <a:gd name="connsiteY558" fmla="*/ 7630 h 10185"/>
                  <a:gd name="connsiteX559" fmla="*/ 9181 w 10000"/>
                  <a:gd name="connsiteY559" fmla="*/ 7680 h 10185"/>
                  <a:gd name="connsiteX560" fmla="*/ 9193 w 10000"/>
                  <a:gd name="connsiteY560" fmla="*/ 7744 h 10185"/>
                  <a:gd name="connsiteX561" fmla="*/ 9205 w 10000"/>
                  <a:gd name="connsiteY561" fmla="*/ 7794 h 10185"/>
                  <a:gd name="connsiteX562" fmla="*/ 9217 w 10000"/>
                  <a:gd name="connsiteY562" fmla="*/ 7838 h 10185"/>
                  <a:gd name="connsiteX563" fmla="*/ 9228 w 10000"/>
                  <a:gd name="connsiteY563" fmla="*/ 7864 h 10185"/>
                  <a:gd name="connsiteX564" fmla="*/ 9240 w 10000"/>
                  <a:gd name="connsiteY564" fmla="*/ 7914 h 10185"/>
                  <a:gd name="connsiteX565" fmla="*/ 9246 w 10000"/>
                  <a:gd name="connsiteY565" fmla="*/ 7952 h 10185"/>
                  <a:gd name="connsiteX566" fmla="*/ 9258 w 10000"/>
                  <a:gd name="connsiteY566" fmla="*/ 7965 h 10185"/>
                  <a:gd name="connsiteX567" fmla="*/ 9246 w 10000"/>
                  <a:gd name="connsiteY567" fmla="*/ 7965 h 10185"/>
                  <a:gd name="connsiteX568" fmla="*/ 9240 w 10000"/>
                  <a:gd name="connsiteY568" fmla="*/ 7965 h 10185"/>
                  <a:gd name="connsiteX569" fmla="*/ 9217 w 10000"/>
                  <a:gd name="connsiteY569" fmla="*/ 7978 h 10185"/>
                  <a:gd name="connsiteX570" fmla="*/ 9193 w 10000"/>
                  <a:gd name="connsiteY570" fmla="*/ 7990 h 10185"/>
                  <a:gd name="connsiteX571" fmla="*/ 9145 w 10000"/>
                  <a:gd name="connsiteY571" fmla="*/ 7990 h 10185"/>
                  <a:gd name="connsiteX572" fmla="*/ 9097 w 10000"/>
                  <a:gd name="connsiteY572" fmla="*/ 8015 h 10185"/>
                  <a:gd name="connsiteX573" fmla="*/ 9037 w 10000"/>
                  <a:gd name="connsiteY573" fmla="*/ 8041 h 10185"/>
                  <a:gd name="connsiteX574" fmla="*/ 8977 w 10000"/>
                  <a:gd name="connsiteY574" fmla="*/ 8053 h 10185"/>
                  <a:gd name="connsiteX575" fmla="*/ 8941 w 10000"/>
                  <a:gd name="connsiteY575" fmla="*/ 8066 h 10185"/>
                  <a:gd name="connsiteX576" fmla="*/ 8911 w 10000"/>
                  <a:gd name="connsiteY576" fmla="*/ 8079 h 10185"/>
                  <a:gd name="connsiteX577" fmla="*/ 8864 w 10000"/>
                  <a:gd name="connsiteY577" fmla="*/ 8079 h 10185"/>
                  <a:gd name="connsiteX578" fmla="*/ 8828 w 10000"/>
                  <a:gd name="connsiteY578" fmla="*/ 8091 h 10185"/>
                  <a:gd name="connsiteX579" fmla="*/ 8792 w 10000"/>
                  <a:gd name="connsiteY579" fmla="*/ 8104 h 10185"/>
                  <a:gd name="connsiteX580" fmla="*/ 8744 w 10000"/>
                  <a:gd name="connsiteY580" fmla="*/ 8117 h 10185"/>
                  <a:gd name="connsiteX581" fmla="*/ 8696 w 10000"/>
                  <a:gd name="connsiteY581" fmla="*/ 8129 h 10185"/>
                  <a:gd name="connsiteX582" fmla="*/ 8660 w 10000"/>
                  <a:gd name="connsiteY582" fmla="*/ 8148 h 10185"/>
                  <a:gd name="connsiteX583" fmla="*/ 8606 w 10000"/>
                  <a:gd name="connsiteY583" fmla="*/ 8161 h 10185"/>
                  <a:gd name="connsiteX584" fmla="*/ 8559 w 10000"/>
                  <a:gd name="connsiteY584" fmla="*/ 8174 h 10185"/>
                  <a:gd name="connsiteX585" fmla="*/ 8511 w 10000"/>
                  <a:gd name="connsiteY585" fmla="*/ 8186 h 10185"/>
                  <a:gd name="connsiteX586" fmla="*/ 8463 w 10000"/>
                  <a:gd name="connsiteY586" fmla="*/ 8212 h 10185"/>
                  <a:gd name="connsiteX587" fmla="*/ 8403 w 10000"/>
                  <a:gd name="connsiteY587" fmla="*/ 8224 h 10185"/>
                  <a:gd name="connsiteX588" fmla="*/ 8343 w 10000"/>
                  <a:gd name="connsiteY588" fmla="*/ 8237 h 10185"/>
                  <a:gd name="connsiteX589" fmla="*/ 8295 w 10000"/>
                  <a:gd name="connsiteY589" fmla="*/ 8250 h 10185"/>
                  <a:gd name="connsiteX590" fmla="*/ 8254 w 10000"/>
                  <a:gd name="connsiteY590" fmla="*/ 8275 h 10185"/>
                  <a:gd name="connsiteX591" fmla="*/ 8182 w 10000"/>
                  <a:gd name="connsiteY591" fmla="*/ 8287 h 10185"/>
                  <a:gd name="connsiteX592" fmla="*/ 8122 w 10000"/>
                  <a:gd name="connsiteY592" fmla="*/ 8300 h 10185"/>
                  <a:gd name="connsiteX593" fmla="*/ 8062 w 10000"/>
                  <a:gd name="connsiteY593" fmla="*/ 8313 h 10185"/>
                  <a:gd name="connsiteX594" fmla="*/ 8002 w 10000"/>
                  <a:gd name="connsiteY594" fmla="*/ 8338 h 10185"/>
                  <a:gd name="connsiteX595" fmla="*/ 7949 w 10000"/>
                  <a:gd name="connsiteY595" fmla="*/ 8351 h 10185"/>
                  <a:gd name="connsiteX596" fmla="*/ 7889 w 10000"/>
                  <a:gd name="connsiteY596" fmla="*/ 8363 h 10185"/>
                  <a:gd name="connsiteX597" fmla="*/ 7817 w 10000"/>
                  <a:gd name="connsiteY597" fmla="*/ 8389 h 10185"/>
                  <a:gd name="connsiteX598" fmla="*/ 7757 w 10000"/>
                  <a:gd name="connsiteY598" fmla="*/ 8401 h 10185"/>
                  <a:gd name="connsiteX599" fmla="*/ 7685 w 10000"/>
                  <a:gd name="connsiteY599" fmla="*/ 8414 h 10185"/>
                  <a:gd name="connsiteX600" fmla="*/ 7632 w 10000"/>
                  <a:gd name="connsiteY600" fmla="*/ 8439 h 10185"/>
                  <a:gd name="connsiteX601" fmla="*/ 7560 w 10000"/>
                  <a:gd name="connsiteY601" fmla="*/ 8452 h 10185"/>
                  <a:gd name="connsiteX602" fmla="*/ 7488 w 10000"/>
                  <a:gd name="connsiteY602" fmla="*/ 8458 h 10185"/>
                  <a:gd name="connsiteX603" fmla="*/ 7416 w 10000"/>
                  <a:gd name="connsiteY603" fmla="*/ 8471 h 10185"/>
                  <a:gd name="connsiteX604" fmla="*/ 7356 w 10000"/>
                  <a:gd name="connsiteY604" fmla="*/ 8496 h 10185"/>
                  <a:gd name="connsiteX605" fmla="*/ 7291 w 10000"/>
                  <a:gd name="connsiteY605" fmla="*/ 8509 h 10185"/>
                  <a:gd name="connsiteX606" fmla="*/ 7219 w 10000"/>
                  <a:gd name="connsiteY606" fmla="*/ 8534 h 10185"/>
                  <a:gd name="connsiteX607" fmla="*/ 7147 w 10000"/>
                  <a:gd name="connsiteY607" fmla="*/ 8547 h 10185"/>
                  <a:gd name="connsiteX608" fmla="*/ 7075 w 10000"/>
                  <a:gd name="connsiteY608" fmla="*/ 8559 h 10185"/>
                  <a:gd name="connsiteX609" fmla="*/ 7010 w 10000"/>
                  <a:gd name="connsiteY609" fmla="*/ 8572 h 10185"/>
                  <a:gd name="connsiteX610" fmla="*/ 6938 w 10000"/>
                  <a:gd name="connsiteY610" fmla="*/ 8597 h 10185"/>
                  <a:gd name="connsiteX611" fmla="*/ 6866 w 10000"/>
                  <a:gd name="connsiteY611" fmla="*/ 8610 h 10185"/>
                  <a:gd name="connsiteX612" fmla="*/ 6782 w 10000"/>
                  <a:gd name="connsiteY612" fmla="*/ 8623 h 10185"/>
                  <a:gd name="connsiteX613" fmla="*/ 6711 w 10000"/>
                  <a:gd name="connsiteY613" fmla="*/ 8635 h 10185"/>
                  <a:gd name="connsiteX614" fmla="*/ 6645 w 10000"/>
                  <a:gd name="connsiteY614" fmla="*/ 8648 h 10185"/>
                  <a:gd name="connsiteX615" fmla="*/ 6573 w 10000"/>
                  <a:gd name="connsiteY615" fmla="*/ 8661 h 10185"/>
                  <a:gd name="connsiteX616" fmla="*/ 6501 w 10000"/>
                  <a:gd name="connsiteY616" fmla="*/ 8673 h 10185"/>
                  <a:gd name="connsiteX617" fmla="*/ 6429 w 10000"/>
                  <a:gd name="connsiteY617" fmla="*/ 8699 h 10185"/>
                  <a:gd name="connsiteX618" fmla="*/ 6364 w 10000"/>
                  <a:gd name="connsiteY618" fmla="*/ 8711 h 10185"/>
                  <a:gd name="connsiteX619" fmla="*/ 6292 w 10000"/>
                  <a:gd name="connsiteY619" fmla="*/ 8724 h 10185"/>
                  <a:gd name="connsiteX620" fmla="*/ 6208 w 10000"/>
                  <a:gd name="connsiteY620" fmla="*/ 8737 h 10185"/>
                  <a:gd name="connsiteX621" fmla="*/ 6136 w 10000"/>
                  <a:gd name="connsiteY621" fmla="*/ 8749 h 10185"/>
                  <a:gd name="connsiteX622" fmla="*/ 6065 w 10000"/>
                  <a:gd name="connsiteY622" fmla="*/ 8762 h 10185"/>
                  <a:gd name="connsiteX623" fmla="*/ 5999 w 10000"/>
                  <a:gd name="connsiteY623" fmla="*/ 8775 h 10185"/>
                  <a:gd name="connsiteX624" fmla="*/ 5927 w 10000"/>
                  <a:gd name="connsiteY624" fmla="*/ 8787 h 10185"/>
                  <a:gd name="connsiteX625" fmla="*/ 5843 w 10000"/>
                  <a:gd name="connsiteY625" fmla="*/ 8787 h 10185"/>
                  <a:gd name="connsiteX626" fmla="*/ 5772 w 10000"/>
                  <a:gd name="connsiteY626" fmla="*/ 8793 h 10185"/>
                  <a:gd name="connsiteX627" fmla="*/ 5706 w 10000"/>
                  <a:gd name="connsiteY627" fmla="*/ 8806 h 10185"/>
                  <a:gd name="connsiteX628" fmla="*/ 5634 w 10000"/>
                  <a:gd name="connsiteY628" fmla="*/ 8819 h 10185"/>
                  <a:gd name="connsiteX629" fmla="*/ 5550 w 10000"/>
                  <a:gd name="connsiteY629" fmla="*/ 8831 h 10185"/>
                  <a:gd name="connsiteX630" fmla="*/ 5478 w 10000"/>
                  <a:gd name="connsiteY630" fmla="*/ 8857 h 10185"/>
                  <a:gd name="connsiteX631" fmla="*/ 5413 w 10000"/>
                  <a:gd name="connsiteY631" fmla="*/ 8869 h 10185"/>
                  <a:gd name="connsiteX632" fmla="*/ 5329 w 10000"/>
                  <a:gd name="connsiteY632" fmla="*/ 8882 h 10185"/>
                  <a:gd name="connsiteX633" fmla="*/ 5257 w 10000"/>
                  <a:gd name="connsiteY633" fmla="*/ 8895 h 10185"/>
                  <a:gd name="connsiteX634" fmla="*/ 5185 w 10000"/>
                  <a:gd name="connsiteY634" fmla="*/ 8907 h 10185"/>
                  <a:gd name="connsiteX635" fmla="*/ 5114 w 10000"/>
                  <a:gd name="connsiteY635" fmla="*/ 8920 h 10185"/>
                  <a:gd name="connsiteX636" fmla="*/ 5036 w 10000"/>
                  <a:gd name="connsiteY636" fmla="*/ 8933 h 10185"/>
                  <a:gd name="connsiteX637" fmla="*/ 4964 w 10000"/>
                  <a:gd name="connsiteY637" fmla="*/ 8945 h 10185"/>
                  <a:gd name="connsiteX638" fmla="*/ 4892 w 10000"/>
                  <a:gd name="connsiteY638" fmla="*/ 8971 h 10185"/>
                  <a:gd name="connsiteX639" fmla="*/ 4821 w 10000"/>
                  <a:gd name="connsiteY639" fmla="*/ 8983 h 10185"/>
                  <a:gd name="connsiteX640" fmla="*/ 4755 w 10000"/>
                  <a:gd name="connsiteY640" fmla="*/ 8996 h 10185"/>
                  <a:gd name="connsiteX641" fmla="*/ 4671 w 10000"/>
                  <a:gd name="connsiteY641" fmla="*/ 9009 h 10185"/>
                  <a:gd name="connsiteX642" fmla="*/ 4599 w 10000"/>
                  <a:gd name="connsiteY642" fmla="*/ 9021 h 10185"/>
                  <a:gd name="connsiteX643" fmla="*/ 4528 w 10000"/>
                  <a:gd name="connsiteY643" fmla="*/ 9034 h 10185"/>
                  <a:gd name="connsiteX644" fmla="*/ 4462 w 10000"/>
                  <a:gd name="connsiteY644" fmla="*/ 9046 h 10185"/>
                  <a:gd name="connsiteX645" fmla="*/ 4390 w 10000"/>
                  <a:gd name="connsiteY645" fmla="*/ 9059 h 10185"/>
                  <a:gd name="connsiteX646" fmla="*/ 4330 w 10000"/>
                  <a:gd name="connsiteY646" fmla="*/ 9084 h 10185"/>
                  <a:gd name="connsiteX647" fmla="*/ 4258 w 10000"/>
                  <a:gd name="connsiteY647" fmla="*/ 9097 h 10185"/>
                  <a:gd name="connsiteX648" fmla="*/ 4187 w 10000"/>
                  <a:gd name="connsiteY648" fmla="*/ 9110 h 10185"/>
                  <a:gd name="connsiteX649" fmla="*/ 4121 w 10000"/>
                  <a:gd name="connsiteY649" fmla="*/ 9122 h 10185"/>
                  <a:gd name="connsiteX650" fmla="*/ 4061 w 10000"/>
                  <a:gd name="connsiteY650" fmla="*/ 9141 h 10185"/>
                  <a:gd name="connsiteX651" fmla="*/ 3989 w 10000"/>
                  <a:gd name="connsiteY651" fmla="*/ 9154 h 10185"/>
                  <a:gd name="connsiteX652" fmla="*/ 3929 w 10000"/>
                  <a:gd name="connsiteY652" fmla="*/ 9167 h 10185"/>
                  <a:gd name="connsiteX653" fmla="*/ 3870 w 10000"/>
                  <a:gd name="connsiteY653" fmla="*/ 9179 h 10185"/>
                  <a:gd name="connsiteX654" fmla="*/ 3816 w 10000"/>
                  <a:gd name="connsiteY654" fmla="*/ 9192 h 10185"/>
                  <a:gd name="connsiteX655" fmla="*/ 3744 w 10000"/>
                  <a:gd name="connsiteY655" fmla="*/ 9205 h 10185"/>
                  <a:gd name="connsiteX656" fmla="*/ 3684 w 10000"/>
                  <a:gd name="connsiteY656" fmla="*/ 9217 h 10185"/>
                  <a:gd name="connsiteX657" fmla="*/ 3624 w 10000"/>
                  <a:gd name="connsiteY657" fmla="*/ 9230 h 10185"/>
                  <a:gd name="connsiteX658" fmla="*/ 3577 w 10000"/>
                  <a:gd name="connsiteY658" fmla="*/ 9243 h 10185"/>
                  <a:gd name="connsiteX659" fmla="*/ 3523 w 10000"/>
                  <a:gd name="connsiteY659" fmla="*/ 9255 h 10185"/>
                  <a:gd name="connsiteX660" fmla="*/ 3463 w 10000"/>
                  <a:gd name="connsiteY660" fmla="*/ 9268 h 10185"/>
                  <a:gd name="connsiteX661" fmla="*/ 3415 w 10000"/>
                  <a:gd name="connsiteY661" fmla="*/ 9281 h 10185"/>
                  <a:gd name="connsiteX662" fmla="*/ 3367 w 10000"/>
                  <a:gd name="connsiteY662" fmla="*/ 9293 h 10185"/>
                  <a:gd name="connsiteX663" fmla="*/ 3307 w 10000"/>
                  <a:gd name="connsiteY663" fmla="*/ 9306 h 10185"/>
                  <a:gd name="connsiteX664" fmla="*/ 3260 w 10000"/>
                  <a:gd name="connsiteY664" fmla="*/ 9318 h 10185"/>
                  <a:gd name="connsiteX665" fmla="*/ 3212 w 10000"/>
                  <a:gd name="connsiteY665" fmla="*/ 9318 h 10185"/>
                  <a:gd name="connsiteX666" fmla="*/ 3182 w 10000"/>
                  <a:gd name="connsiteY666" fmla="*/ 9331 h 10185"/>
                  <a:gd name="connsiteX667" fmla="*/ 3134 w 10000"/>
                  <a:gd name="connsiteY667" fmla="*/ 9344 h 10185"/>
                  <a:gd name="connsiteX668" fmla="*/ 3086 w 10000"/>
                  <a:gd name="connsiteY668" fmla="*/ 9356 h 10185"/>
                  <a:gd name="connsiteX669" fmla="*/ 3050 w 10000"/>
                  <a:gd name="connsiteY669" fmla="*/ 9369 h 10185"/>
                  <a:gd name="connsiteX670" fmla="*/ 3014 w 10000"/>
                  <a:gd name="connsiteY670" fmla="*/ 9382 h 10185"/>
                  <a:gd name="connsiteX671" fmla="*/ 2978 w 10000"/>
                  <a:gd name="connsiteY671" fmla="*/ 9382 h 10185"/>
                  <a:gd name="connsiteX672" fmla="*/ 2943 w 10000"/>
                  <a:gd name="connsiteY672" fmla="*/ 9394 h 10185"/>
                  <a:gd name="connsiteX673" fmla="*/ 2907 w 10000"/>
                  <a:gd name="connsiteY673" fmla="*/ 9394 h 10185"/>
                  <a:gd name="connsiteX674" fmla="*/ 2889 w 10000"/>
                  <a:gd name="connsiteY674" fmla="*/ 9407 h 10185"/>
                  <a:gd name="connsiteX675" fmla="*/ 2829 w 10000"/>
                  <a:gd name="connsiteY675" fmla="*/ 9420 h 10185"/>
                  <a:gd name="connsiteX676" fmla="*/ 2793 w 10000"/>
                  <a:gd name="connsiteY676" fmla="*/ 9432 h 10185"/>
                  <a:gd name="connsiteX677" fmla="*/ 2757 w 10000"/>
                  <a:gd name="connsiteY677" fmla="*/ 9445 h 10185"/>
                  <a:gd name="connsiteX678" fmla="*/ 2733 w 10000"/>
                  <a:gd name="connsiteY678" fmla="*/ 9445 h 10185"/>
                  <a:gd name="connsiteX679" fmla="*/ 2709 w 10000"/>
                  <a:gd name="connsiteY679" fmla="*/ 9451 h 10185"/>
                  <a:gd name="connsiteX680" fmla="*/ 2709 w 10000"/>
                  <a:gd name="connsiteY680" fmla="*/ 9451 h 10185"/>
                  <a:gd name="connsiteX681" fmla="*/ 2709 w 10000"/>
                  <a:gd name="connsiteY681" fmla="*/ 9445 h 10185"/>
                  <a:gd name="connsiteX682" fmla="*/ 2697 w 10000"/>
                  <a:gd name="connsiteY682" fmla="*/ 9407 h 10185"/>
                  <a:gd name="connsiteX683" fmla="*/ 2697 w 10000"/>
                  <a:gd name="connsiteY683" fmla="*/ 9356 h 10185"/>
                  <a:gd name="connsiteX684" fmla="*/ 2685 w 10000"/>
                  <a:gd name="connsiteY684" fmla="*/ 9331 h 10185"/>
                  <a:gd name="connsiteX685" fmla="*/ 2685 w 10000"/>
                  <a:gd name="connsiteY685" fmla="*/ 9281 h 10185"/>
                  <a:gd name="connsiteX686" fmla="*/ 2685 w 10000"/>
                  <a:gd name="connsiteY686" fmla="*/ 9243 h 10185"/>
                  <a:gd name="connsiteX687" fmla="*/ 2673 w 10000"/>
                  <a:gd name="connsiteY687" fmla="*/ 9167 h 10185"/>
                  <a:gd name="connsiteX688" fmla="*/ 2661 w 10000"/>
                  <a:gd name="connsiteY688" fmla="*/ 9122 h 10185"/>
                  <a:gd name="connsiteX689" fmla="*/ 2661 w 10000"/>
                  <a:gd name="connsiteY689" fmla="*/ 9072 h 10185"/>
                  <a:gd name="connsiteX690" fmla="*/ 2650 w 10000"/>
                  <a:gd name="connsiteY690" fmla="*/ 9046 h 10185"/>
                  <a:gd name="connsiteX691" fmla="*/ 2650 w 10000"/>
                  <a:gd name="connsiteY691" fmla="*/ 9009 h 10185"/>
                  <a:gd name="connsiteX692" fmla="*/ 2650 w 10000"/>
                  <a:gd name="connsiteY692" fmla="*/ 8971 h 10185"/>
                  <a:gd name="connsiteX693" fmla="*/ 2638 w 10000"/>
                  <a:gd name="connsiteY693" fmla="*/ 8920 h 10185"/>
                  <a:gd name="connsiteX694" fmla="*/ 2626 w 10000"/>
                  <a:gd name="connsiteY694" fmla="*/ 8882 h 10185"/>
                  <a:gd name="connsiteX695" fmla="*/ 2626 w 10000"/>
                  <a:gd name="connsiteY695" fmla="*/ 8844 h 10185"/>
                  <a:gd name="connsiteX696" fmla="*/ 2614 w 10000"/>
                  <a:gd name="connsiteY696" fmla="*/ 8806 h 10185"/>
                  <a:gd name="connsiteX697" fmla="*/ 2602 w 10000"/>
                  <a:gd name="connsiteY697" fmla="*/ 8762 h 10185"/>
                  <a:gd name="connsiteX698" fmla="*/ 2602 w 10000"/>
                  <a:gd name="connsiteY698" fmla="*/ 8724 h 10185"/>
                  <a:gd name="connsiteX699" fmla="*/ 2590 w 10000"/>
                  <a:gd name="connsiteY699" fmla="*/ 8673 h 10185"/>
                  <a:gd name="connsiteX700" fmla="*/ 2590 w 10000"/>
                  <a:gd name="connsiteY700" fmla="*/ 8623 h 10185"/>
                  <a:gd name="connsiteX701" fmla="*/ 2578 w 10000"/>
                  <a:gd name="connsiteY701" fmla="*/ 8559 h 10185"/>
                  <a:gd name="connsiteX702" fmla="*/ 2572 w 10000"/>
                  <a:gd name="connsiteY702" fmla="*/ 8509 h 10185"/>
                  <a:gd name="connsiteX703" fmla="*/ 2560 w 10000"/>
                  <a:gd name="connsiteY703" fmla="*/ 8458 h 10185"/>
                  <a:gd name="connsiteX704" fmla="*/ 2548 w 10000"/>
                  <a:gd name="connsiteY704" fmla="*/ 8414 h 10185"/>
                  <a:gd name="connsiteX705" fmla="*/ 2536 w 10000"/>
                  <a:gd name="connsiteY705" fmla="*/ 8351 h 10185"/>
                  <a:gd name="connsiteX706" fmla="*/ 2536 w 10000"/>
                  <a:gd name="connsiteY706" fmla="*/ 8300 h 10185"/>
                  <a:gd name="connsiteX707" fmla="*/ 2524 w 10000"/>
                  <a:gd name="connsiteY707" fmla="*/ 8237 h 10185"/>
                  <a:gd name="connsiteX708" fmla="*/ 2512 w 10000"/>
                  <a:gd name="connsiteY708" fmla="*/ 8186 h 10185"/>
                  <a:gd name="connsiteX709" fmla="*/ 2488 w 10000"/>
                  <a:gd name="connsiteY709" fmla="*/ 8117 h 10185"/>
                  <a:gd name="connsiteX710" fmla="*/ 2476 w 10000"/>
                  <a:gd name="connsiteY710" fmla="*/ 8066 h 10185"/>
                  <a:gd name="connsiteX711" fmla="*/ 2464 w 10000"/>
                  <a:gd name="connsiteY711" fmla="*/ 7990 h 10185"/>
                  <a:gd name="connsiteX712" fmla="*/ 2452 w 10000"/>
                  <a:gd name="connsiteY712" fmla="*/ 7940 h 10185"/>
                  <a:gd name="connsiteX713" fmla="*/ 2440 w 10000"/>
                  <a:gd name="connsiteY713" fmla="*/ 7864 h 10185"/>
                  <a:gd name="connsiteX714" fmla="*/ 2428 w 10000"/>
                  <a:gd name="connsiteY714" fmla="*/ 7800 h 10185"/>
                  <a:gd name="connsiteX715" fmla="*/ 2416 w 10000"/>
                  <a:gd name="connsiteY715" fmla="*/ 7731 h 10185"/>
                  <a:gd name="connsiteX716" fmla="*/ 2404 w 10000"/>
                  <a:gd name="connsiteY716" fmla="*/ 7668 h 10185"/>
                  <a:gd name="connsiteX717" fmla="*/ 2380 w 10000"/>
                  <a:gd name="connsiteY717" fmla="*/ 7592 h 10185"/>
                  <a:gd name="connsiteX718" fmla="*/ 2356 w 10000"/>
                  <a:gd name="connsiteY718" fmla="*/ 7528 h 10185"/>
                  <a:gd name="connsiteX719" fmla="*/ 2344 w 10000"/>
                  <a:gd name="connsiteY719" fmla="*/ 7459 h 10185"/>
                  <a:gd name="connsiteX720" fmla="*/ 2333 w 10000"/>
                  <a:gd name="connsiteY720" fmla="*/ 7383 h 10185"/>
                  <a:gd name="connsiteX721" fmla="*/ 2309 w 10000"/>
                  <a:gd name="connsiteY721" fmla="*/ 7307 h 10185"/>
                  <a:gd name="connsiteX722" fmla="*/ 2297 w 10000"/>
                  <a:gd name="connsiteY722" fmla="*/ 7231 h 10185"/>
                  <a:gd name="connsiteX723" fmla="*/ 2273 w 10000"/>
                  <a:gd name="connsiteY723" fmla="*/ 7155 h 10185"/>
                  <a:gd name="connsiteX724" fmla="*/ 2261 w 10000"/>
                  <a:gd name="connsiteY724" fmla="*/ 7086 h 10185"/>
                  <a:gd name="connsiteX725" fmla="*/ 2243 w 10000"/>
                  <a:gd name="connsiteY725" fmla="*/ 7010 h 10185"/>
                  <a:gd name="connsiteX726" fmla="*/ 2219 w 10000"/>
                  <a:gd name="connsiteY726" fmla="*/ 6921 h 10185"/>
                  <a:gd name="connsiteX727" fmla="*/ 2195 w 10000"/>
                  <a:gd name="connsiteY727" fmla="*/ 6845 h 10185"/>
                  <a:gd name="connsiteX728" fmla="*/ 2171 w 10000"/>
                  <a:gd name="connsiteY728" fmla="*/ 6776 h 10185"/>
                  <a:gd name="connsiteX729" fmla="*/ 2147 w 10000"/>
                  <a:gd name="connsiteY729" fmla="*/ 6687 h 10185"/>
                  <a:gd name="connsiteX730" fmla="*/ 2135 w 10000"/>
                  <a:gd name="connsiteY730" fmla="*/ 6611 h 10185"/>
                  <a:gd name="connsiteX731" fmla="*/ 2111 w 10000"/>
                  <a:gd name="connsiteY731" fmla="*/ 6523 h 10185"/>
                  <a:gd name="connsiteX732" fmla="*/ 2087 w 10000"/>
                  <a:gd name="connsiteY732" fmla="*/ 6453 h 10185"/>
                  <a:gd name="connsiteX733" fmla="*/ 2051 w 10000"/>
                  <a:gd name="connsiteY733" fmla="*/ 6352 h 10185"/>
                  <a:gd name="connsiteX734" fmla="*/ 2028 w 10000"/>
                  <a:gd name="connsiteY734" fmla="*/ 6263 h 10185"/>
                  <a:gd name="connsiteX735" fmla="*/ 2004 w 10000"/>
                  <a:gd name="connsiteY735" fmla="*/ 6175 h 10185"/>
                  <a:gd name="connsiteX736" fmla="*/ 1980 w 10000"/>
                  <a:gd name="connsiteY736" fmla="*/ 6093 h 10185"/>
                  <a:gd name="connsiteX737" fmla="*/ 1944 w 10000"/>
                  <a:gd name="connsiteY737" fmla="*/ 5991 h 10185"/>
                  <a:gd name="connsiteX738" fmla="*/ 1926 w 10000"/>
                  <a:gd name="connsiteY738" fmla="*/ 5903 h 10185"/>
                  <a:gd name="connsiteX739" fmla="*/ 1902 w 10000"/>
                  <a:gd name="connsiteY739" fmla="*/ 5808 h 10185"/>
                  <a:gd name="connsiteX740" fmla="*/ 1878 w 10000"/>
                  <a:gd name="connsiteY740" fmla="*/ 5719 h 10185"/>
                  <a:gd name="connsiteX741" fmla="*/ 1854 w 10000"/>
                  <a:gd name="connsiteY741" fmla="*/ 5618 h 10185"/>
                  <a:gd name="connsiteX742" fmla="*/ 1818 w 10000"/>
                  <a:gd name="connsiteY742" fmla="*/ 5517 h 10185"/>
                  <a:gd name="connsiteX743" fmla="*/ 1794 w 10000"/>
                  <a:gd name="connsiteY743" fmla="*/ 5422 h 10185"/>
                  <a:gd name="connsiteX744" fmla="*/ 1770 w 10000"/>
                  <a:gd name="connsiteY744" fmla="*/ 5321 h 10185"/>
                  <a:gd name="connsiteX745" fmla="*/ 1734 w 10000"/>
                  <a:gd name="connsiteY745" fmla="*/ 5220 h 10185"/>
                  <a:gd name="connsiteX746" fmla="*/ 1711 w 10000"/>
                  <a:gd name="connsiteY746" fmla="*/ 5125 h 10185"/>
                  <a:gd name="connsiteX747" fmla="*/ 1675 w 10000"/>
                  <a:gd name="connsiteY747" fmla="*/ 5024 h 10185"/>
                  <a:gd name="connsiteX748" fmla="*/ 1651 w 10000"/>
                  <a:gd name="connsiteY748" fmla="*/ 4923 h 10185"/>
                  <a:gd name="connsiteX749" fmla="*/ 1615 w 10000"/>
                  <a:gd name="connsiteY749" fmla="*/ 4821 h 10185"/>
                  <a:gd name="connsiteX750" fmla="*/ 1597 w 10000"/>
                  <a:gd name="connsiteY750" fmla="*/ 4714 h 10185"/>
                  <a:gd name="connsiteX751" fmla="*/ 1561 w 10000"/>
                  <a:gd name="connsiteY751" fmla="*/ 4613 h 10185"/>
                  <a:gd name="connsiteX752" fmla="*/ 1537 w 10000"/>
                  <a:gd name="connsiteY752" fmla="*/ 4511 h 10185"/>
                  <a:gd name="connsiteX753" fmla="*/ 1501 w 10000"/>
                  <a:gd name="connsiteY753" fmla="*/ 4416 h 10185"/>
                  <a:gd name="connsiteX754" fmla="*/ 1477 w 10000"/>
                  <a:gd name="connsiteY754" fmla="*/ 4303 h 10185"/>
                  <a:gd name="connsiteX755" fmla="*/ 1441 w 10000"/>
                  <a:gd name="connsiteY755" fmla="*/ 4201 h 10185"/>
                  <a:gd name="connsiteX756" fmla="*/ 1417 w 10000"/>
                  <a:gd name="connsiteY756" fmla="*/ 4107 h 10185"/>
                  <a:gd name="connsiteX757" fmla="*/ 1394 w 10000"/>
                  <a:gd name="connsiteY757" fmla="*/ 4005 h 10185"/>
                  <a:gd name="connsiteX758" fmla="*/ 1370 w 10000"/>
                  <a:gd name="connsiteY758" fmla="*/ 3904 h 10185"/>
                  <a:gd name="connsiteX759" fmla="*/ 1334 w 10000"/>
                  <a:gd name="connsiteY759" fmla="*/ 3809 h 10185"/>
                  <a:gd name="connsiteX760" fmla="*/ 1310 w 10000"/>
                  <a:gd name="connsiteY760" fmla="*/ 3708 h 10185"/>
                  <a:gd name="connsiteX761" fmla="*/ 1280 w 10000"/>
                  <a:gd name="connsiteY761" fmla="*/ 3607 h 10185"/>
                  <a:gd name="connsiteX762" fmla="*/ 1256 w 10000"/>
                  <a:gd name="connsiteY762" fmla="*/ 3506 h 10185"/>
                  <a:gd name="connsiteX763" fmla="*/ 1232 w 10000"/>
                  <a:gd name="connsiteY763" fmla="*/ 3423 h 10185"/>
                  <a:gd name="connsiteX764" fmla="*/ 1208 w 10000"/>
                  <a:gd name="connsiteY764" fmla="*/ 3335 h 10185"/>
                  <a:gd name="connsiteX765" fmla="*/ 1172 w 10000"/>
                  <a:gd name="connsiteY765" fmla="*/ 3234 h 10185"/>
                  <a:gd name="connsiteX766" fmla="*/ 1148 w 10000"/>
                  <a:gd name="connsiteY766" fmla="*/ 3139 h 10185"/>
                  <a:gd name="connsiteX767" fmla="*/ 1124 w 10000"/>
                  <a:gd name="connsiteY767" fmla="*/ 3038 h 10185"/>
                  <a:gd name="connsiteX768" fmla="*/ 1100 w 10000"/>
                  <a:gd name="connsiteY768" fmla="*/ 2962 h 10185"/>
                  <a:gd name="connsiteX769" fmla="*/ 1077 w 10000"/>
                  <a:gd name="connsiteY769" fmla="*/ 2861 h 10185"/>
                  <a:gd name="connsiteX770" fmla="*/ 1041 w 10000"/>
                  <a:gd name="connsiteY770" fmla="*/ 2778 h 10185"/>
                  <a:gd name="connsiteX771" fmla="*/ 1029 w 10000"/>
                  <a:gd name="connsiteY771" fmla="*/ 2702 h 10185"/>
                  <a:gd name="connsiteX772" fmla="*/ 1005 w 10000"/>
                  <a:gd name="connsiteY772" fmla="*/ 2626 h 10185"/>
                  <a:gd name="connsiteX773" fmla="*/ 981 w 10000"/>
                  <a:gd name="connsiteY773" fmla="*/ 2551 h 10185"/>
                  <a:gd name="connsiteX774" fmla="*/ 963 w 10000"/>
                  <a:gd name="connsiteY774" fmla="*/ 2468 h 10185"/>
                  <a:gd name="connsiteX775" fmla="*/ 951 w 10000"/>
                  <a:gd name="connsiteY775" fmla="*/ 2392 h 10185"/>
                  <a:gd name="connsiteX776" fmla="*/ 927 w 10000"/>
                  <a:gd name="connsiteY776" fmla="*/ 2329 h 10185"/>
                  <a:gd name="connsiteX777" fmla="*/ 903 w 10000"/>
                  <a:gd name="connsiteY777" fmla="*/ 2253 h 10185"/>
                  <a:gd name="connsiteX778" fmla="*/ 891 w 10000"/>
                  <a:gd name="connsiteY778" fmla="*/ 2190 h 10185"/>
                  <a:gd name="connsiteX779" fmla="*/ 867 w 10000"/>
                  <a:gd name="connsiteY779" fmla="*/ 2133 h 10185"/>
                  <a:gd name="connsiteX780" fmla="*/ 855 w 10000"/>
                  <a:gd name="connsiteY780" fmla="*/ 2070 h 10185"/>
                  <a:gd name="connsiteX781" fmla="*/ 843 w 10000"/>
                  <a:gd name="connsiteY781" fmla="*/ 2007 h 10185"/>
                  <a:gd name="connsiteX782" fmla="*/ 819 w 10000"/>
                  <a:gd name="connsiteY782" fmla="*/ 1943 h 10185"/>
                  <a:gd name="connsiteX783" fmla="*/ 807 w 10000"/>
                  <a:gd name="connsiteY783" fmla="*/ 1893 h 10185"/>
                  <a:gd name="connsiteX784" fmla="*/ 783 w 10000"/>
                  <a:gd name="connsiteY784" fmla="*/ 1855 h 10185"/>
                  <a:gd name="connsiteX785" fmla="*/ 772 w 10000"/>
                  <a:gd name="connsiteY785" fmla="*/ 1811 h 10185"/>
                  <a:gd name="connsiteX786" fmla="*/ 760 w 10000"/>
                  <a:gd name="connsiteY786" fmla="*/ 1773 h 10185"/>
                  <a:gd name="connsiteX787" fmla="*/ 748 w 10000"/>
                  <a:gd name="connsiteY787" fmla="*/ 1735 h 10185"/>
                  <a:gd name="connsiteX788" fmla="*/ 748 w 10000"/>
                  <a:gd name="connsiteY788" fmla="*/ 1697 h 10185"/>
                  <a:gd name="connsiteX789" fmla="*/ 724 w 10000"/>
                  <a:gd name="connsiteY789" fmla="*/ 1633 h 10185"/>
                  <a:gd name="connsiteX790" fmla="*/ 724 w 10000"/>
                  <a:gd name="connsiteY790" fmla="*/ 1595 h 10185"/>
                  <a:gd name="connsiteX791" fmla="*/ 712 w 10000"/>
                  <a:gd name="connsiteY791" fmla="*/ 1570 h 10185"/>
                  <a:gd name="connsiteX792" fmla="*/ 712 w 10000"/>
                  <a:gd name="connsiteY792" fmla="*/ 1558 h 10185"/>
                  <a:gd name="connsiteX793" fmla="*/ 724 w 10000"/>
                  <a:gd name="connsiteY793" fmla="*/ 1558 h 10185"/>
                  <a:gd name="connsiteX794" fmla="*/ 783 w 10000"/>
                  <a:gd name="connsiteY794" fmla="*/ 1545 h 10185"/>
                  <a:gd name="connsiteX795" fmla="*/ 819 w 10000"/>
                  <a:gd name="connsiteY795" fmla="*/ 1532 h 10185"/>
                  <a:gd name="connsiteX796" fmla="*/ 867 w 10000"/>
                  <a:gd name="connsiteY796" fmla="*/ 1532 h 10185"/>
                  <a:gd name="connsiteX797" fmla="*/ 891 w 10000"/>
                  <a:gd name="connsiteY797" fmla="*/ 1520 h 10185"/>
                  <a:gd name="connsiteX798" fmla="*/ 927 w 10000"/>
                  <a:gd name="connsiteY798" fmla="*/ 1520 h 10185"/>
                  <a:gd name="connsiteX799" fmla="*/ 963 w 10000"/>
                  <a:gd name="connsiteY799" fmla="*/ 1520 h 10185"/>
                  <a:gd name="connsiteX800" fmla="*/ 993 w 10000"/>
                  <a:gd name="connsiteY800" fmla="*/ 1520 h 10185"/>
                  <a:gd name="connsiteX801" fmla="*/ 1017 w 10000"/>
                  <a:gd name="connsiteY801" fmla="*/ 1507 h 10185"/>
                  <a:gd name="connsiteX802" fmla="*/ 1053 w 10000"/>
                  <a:gd name="connsiteY802" fmla="*/ 1507 h 10185"/>
                  <a:gd name="connsiteX803" fmla="*/ 1100 w 10000"/>
                  <a:gd name="connsiteY803" fmla="*/ 1501 h 10185"/>
                  <a:gd name="connsiteX804" fmla="*/ 1136 w 10000"/>
                  <a:gd name="connsiteY804" fmla="*/ 1501 h 10185"/>
                  <a:gd name="connsiteX805" fmla="*/ 1172 w 10000"/>
                  <a:gd name="connsiteY805" fmla="*/ 1488 h 10185"/>
                  <a:gd name="connsiteX806" fmla="*/ 1220 w 10000"/>
                  <a:gd name="connsiteY806" fmla="*/ 1488 h 10185"/>
                  <a:gd name="connsiteX807" fmla="*/ 1268 w 10000"/>
                  <a:gd name="connsiteY807" fmla="*/ 1475 h 10185"/>
                  <a:gd name="connsiteX808" fmla="*/ 1310 w 10000"/>
                  <a:gd name="connsiteY808" fmla="*/ 1475 h 10185"/>
                  <a:gd name="connsiteX809" fmla="*/ 1358 w 10000"/>
                  <a:gd name="connsiteY809" fmla="*/ 1463 h 10185"/>
                  <a:gd name="connsiteX810" fmla="*/ 1406 w 10000"/>
                  <a:gd name="connsiteY810" fmla="*/ 1463 h 10185"/>
                  <a:gd name="connsiteX811" fmla="*/ 1465 w 10000"/>
                  <a:gd name="connsiteY811" fmla="*/ 1450 h 10185"/>
                  <a:gd name="connsiteX812" fmla="*/ 1513 w 10000"/>
                  <a:gd name="connsiteY812" fmla="*/ 1450 h 10185"/>
                  <a:gd name="connsiteX813" fmla="*/ 1561 w 10000"/>
                  <a:gd name="connsiteY813" fmla="*/ 1437 h 10185"/>
                  <a:gd name="connsiteX814" fmla="*/ 1615 w 10000"/>
                  <a:gd name="connsiteY814" fmla="*/ 1437 h 10185"/>
                  <a:gd name="connsiteX815" fmla="*/ 1675 w 10000"/>
                  <a:gd name="connsiteY815" fmla="*/ 1425 h 10185"/>
                  <a:gd name="connsiteX816" fmla="*/ 1746 w 10000"/>
                  <a:gd name="connsiteY816" fmla="*/ 1425 h 10185"/>
                  <a:gd name="connsiteX817" fmla="*/ 1794 w 10000"/>
                  <a:gd name="connsiteY817" fmla="*/ 1412 h 10185"/>
                  <a:gd name="connsiteX818" fmla="*/ 1854 w 10000"/>
                  <a:gd name="connsiteY818" fmla="*/ 1399 h 10185"/>
                  <a:gd name="connsiteX819" fmla="*/ 1914 w 10000"/>
                  <a:gd name="connsiteY819" fmla="*/ 1387 h 10185"/>
                  <a:gd name="connsiteX820" fmla="*/ 1980 w 10000"/>
                  <a:gd name="connsiteY820" fmla="*/ 1387 h 10185"/>
                  <a:gd name="connsiteX821" fmla="*/ 2039 w 10000"/>
                  <a:gd name="connsiteY821" fmla="*/ 1374 h 10185"/>
                  <a:gd name="connsiteX822" fmla="*/ 2111 w 10000"/>
                  <a:gd name="connsiteY822" fmla="*/ 1361 h 10185"/>
                  <a:gd name="connsiteX823" fmla="*/ 2171 w 10000"/>
                  <a:gd name="connsiteY823" fmla="*/ 1361 h 10185"/>
                  <a:gd name="connsiteX824" fmla="*/ 2243 w 10000"/>
                  <a:gd name="connsiteY824" fmla="*/ 1349 h 10185"/>
                  <a:gd name="connsiteX825" fmla="*/ 2297 w 10000"/>
                  <a:gd name="connsiteY825" fmla="*/ 1336 h 10185"/>
                  <a:gd name="connsiteX826" fmla="*/ 2368 w 10000"/>
                  <a:gd name="connsiteY826" fmla="*/ 1336 h 10185"/>
                  <a:gd name="connsiteX827" fmla="*/ 2440 w 10000"/>
                  <a:gd name="connsiteY827" fmla="*/ 1324 h 10185"/>
                  <a:gd name="connsiteX828" fmla="*/ 2512 w 10000"/>
                  <a:gd name="connsiteY828" fmla="*/ 1311 h 10185"/>
                  <a:gd name="connsiteX829" fmla="*/ 2578 w 10000"/>
                  <a:gd name="connsiteY829" fmla="*/ 1298 h 10185"/>
                  <a:gd name="connsiteX830" fmla="*/ 2661 w 10000"/>
                  <a:gd name="connsiteY830" fmla="*/ 1286 h 10185"/>
                  <a:gd name="connsiteX831" fmla="*/ 2733 w 10000"/>
                  <a:gd name="connsiteY831" fmla="*/ 1273 h 10185"/>
                  <a:gd name="connsiteX832" fmla="*/ 2805 w 10000"/>
                  <a:gd name="connsiteY832" fmla="*/ 1273 h 10185"/>
                  <a:gd name="connsiteX833" fmla="*/ 2877 w 10000"/>
                  <a:gd name="connsiteY833" fmla="*/ 1260 h 10185"/>
                  <a:gd name="connsiteX834" fmla="*/ 2955 w 10000"/>
                  <a:gd name="connsiteY834" fmla="*/ 1248 h 10185"/>
                  <a:gd name="connsiteX835" fmla="*/ 3026 w 10000"/>
                  <a:gd name="connsiteY835" fmla="*/ 1235 h 10185"/>
                  <a:gd name="connsiteX836" fmla="*/ 3098 w 10000"/>
                  <a:gd name="connsiteY836" fmla="*/ 1222 h 10185"/>
                  <a:gd name="connsiteX837" fmla="*/ 3182 w 10000"/>
                  <a:gd name="connsiteY837" fmla="*/ 1210 h 10185"/>
                  <a:gd name="connsiteX838" fmla="*/ 3248 w 10000"/>
                  <a:gd name="connsiteY838" fmla="*/ 1210 h 10185"/>
                  <a:gd name="connsiteX839" fmla="*/ 3331 w 10000"/>
                  <a:gd name="connsiteY839" fmla="*/ 1197 h 10185"/>
                  <a:gd name="connsiteX840" fmla="*/ 3415 w 10000"/>
                  <a:gd name="connsiteY840" fmla="*/ 1184 h 10185"/>
                  <a:gd name="connsiteX841" fmla="*/ 3487 w 10000"/>
                  <a:gd name="connsiteY841" fmla="*/ 1178 h 10185"/>
                  <a:gd name="connsiteX842" fmla="*/ 3565 w 10000"/>
                  <a:gd name="connsiteY842" fmla="*/ 1178 h 10185"/>
                  <a:gd name="connsiteX843" fmla="*/ 3648 w 10000"/>
                  <a:gd name="connsiteY843" fmla="*/ 1153 h 10185"/>
                  <a:gd name="connsiteX844" fmla="*/ 3732 w 10000"/>
                  <a:gd name="connsiteY844" fmla="*/ 1153 h 10185"/>
                  <a:gd name="connsiteX845" fmla="*/ 3816 w 10000"/>
                  <a:gd name="connsiteY845" fmla="*/ 1140 h 10185"/>
                  <a:gd name="connsiteX846" fmla="*/ 3882 w 10000"/>
                  <a:gd name="connsiteY846" fmla="*/ 1127 h 10185"/>
                  <a:gd name="connsiteX847" fmla="*/ 3965 w 10000"/>
                  <a:gd name="connsiteY847" fmla="*/ 1115 h 10185"/>
                  <a:gd name="connsiteX848" fmla="*/ 4049 w 10000"/>
                  <a:gd name="connsiteY848" fmla="*/ 1115 h 10185"/>
                  <a:gd name="connsiteX849" fmla="*/ 4133 w 10000"/>
                  <a:gd name="connsiteY849" fmla="*/ 1089 h 10185"/>
                  <a:gd name="connsiteX850" fmla="*/ 4211 w 10000"/>
                  <a:gd name="connsiteY850" fmla="*/ 1089 h 10185"/>
                  <a:gd name="connsiteX851" fmla="*/ 4282 w 10000"/>
                  <a:gd name="connsiteY851" fmla="*/ 1064 h 10185"/>
                  <a:gd name="connsiteX852" fmla="*/ 4366 w 10000"/>
                  <a:gd name="connsiteY852" fmla="*/ 1064 h 10185"/>
                  <a:gd name="connsiteX853" fmla="*/ 4450 w 10000"/>
                  <a:gd name="connsiteY853" fmla="*/ 1052 h 10185"/>
                  <a:gd name="connsiteX854" fmla="*/ 4528 w 10000"/>
                  <a:gd name="connsiteY854" fmla="*/ 1039 h 10185"/>
                  <a:gd name="connsiteX855" fmla="*/ 4611 w 10000"/>
                  <a:gd name="connsiteY855" fmla="*/ 1026 h 10185"/>
                  <a:gd name="connsiteX856" fmla="*/ 4695 w 10000"/>
                  <a:gd name="connsiteY856" fmla="*/ 1026 h 10185"/>
                  <a:gd name="connsiteX857" fmla="*/ 4767 w 10000"/>
                  <a:gd name="connsiteY857" fmla="*/ 1001 h 10185"/>
                  <a:gd name="connsiteX858" fmla="*/ 4856 w 10000"/>
                  <a:gd name="connsiteY858" fmla="*/ 1001 h 10185"/>
                  <a:gd name="connsiteX859" fmla="*/ 4928 w 10000"/>
                  <a:gd name="connsiteY859" fmla="*/ 988 h 10185"/>
                  <a:gd name="connsiteX860" fmla="*/ 5012 w 10000"/>
                  <a:gd name="connsiteY860" fmla="*/ 976 h 10185"/>
                  <a:gd name="connsiteX861" fmla="*/ 5084 w 10000"/>
                  <a:gd name="connsiteY861" fmla="*/ 963 h 10185"/>
                  <a:gd name="connsiteX862" fmla="*/ 5173 w 10000"/>
                  <a:gd name="connsiteY862" fmla="*/ 963 h 10185"/>
                  <a:gd name="connsiteX863" fmla="*/ 5245 w 10000"/>
                  <a:gd name="connsiteY863" fmla="*/ 950 h 10185"/>
                  <a:gd name="connsiteX864" fmla="*/ 5329 w 10000"/>
                  <a:gd name="connsiteY864" fmla="*/ 950 h 10185"/>
                  <a:gd name="connsiteX865" fmla="*/ 5413 w 10000"/>
                  <a:gd name="connsiteY865" fmla="*/ 938 h 10185"/>
                  <a:gd name="connsiteX866" fmla="*/ 5478 w 10000"/>
                  <a:gd name="connsiteY866" fmla="*/ 925 h 10185"/>
                  <a:gd name="connsiteX867" fmla="*/ 5562 w 10000"/>
                  <a:gd name="connsiteY867" fmla="*/ 912 h 10185"/>
                  <a:gd name="connsiteX868" fmla="*/ 5646 w 10000"/>
                  <a:gd name="connsiteY868" fmla="*/ 912 h 10185"/>
                  <a:gd name="connsiteX869" fmla="*/ 5718 w 10000"/>
                  <a:gd name="connsiteY869" fmla="*/ 887 h 10185"/>
                  <a:gd name="connsiteX870" fmla="*/ 5795 w 10000"/>
                  <a:gd name="connsiteY870" fmla="*/ 887 h 10185"/>
                  <a:gd name="connsiteX871" fmla="*/ 5867 w 10000"/>
                  <a:gd name="connsiteY871" fmla="*/ 874 h 10185"/>
                  <a:gd name="connsiteX872" fmla="*/ 5951 w 10000"/>
                  <a:gd name="connsiteY872" fmla="*/ 874 h 10185"/>
                  <a:gd name="connsiteX873" fmla="*/ 6023 w 10000"/>
                  <a:gd name="connsiteY873" fmla="*/ 862 h 10185"/>
                  <a:gd name="connsiteX874" fmla="*/ 6089 w 10000"/>
                  <a:gd name="connsiteY874" fmla="*/ 862 h 10185"/>
                  <a:gd name="connsiteX875" fmla="*/ 6172 w 10000"/>
                  <a:gd name="connsiteY875" fmla="*/ 849 h 10185"/>
                  <a:gd name="connsiteX876" fmla="*/ 6244 w 10000"/>
                  <a:gd name="connsiteY876" fmla="*/ 849 h 10185"/>
                  <a:gd name="connsiteX877" fmla="*/ 6316 w 10000"/>
                  <a:gd name="connsiteY877" fmla="*/ 843 h 10185"/>
                  <a:gd name="connsiteX878" fmla="*/ 6388 w 10000"/>
                  <a:gd name="connsiteY878" fmla="*/ 843 h 10185"/>
                  <a:gd name="connsiteX879" fmla="*/ 6453 w 10000"/>
                  <a:gd name="connsiteY879" fmla="*/ 830 h 10185"/>
                  <a:gd name="connsiteX880" fmla="*/ 6525 w 10000"/>
                  <a:gd name="connsiteY880" fmla="*/ 830 h 10185"/>
                  <a:gd name="connsiteX881" fmla="*/ 6585 w 10000"/>
                  <a:gd name="connsiteY881" fmla="*/ 818 h 10185"/>
                  <a:gd name="connsiteX882" fmla="*/ 6645 w 10000"/>
                  <a:gd name="connsiteY882" fmla="*/ 818 h 10185"/>
                  <a:gd name="connsiteX883" fmla="*/ 6711 w 10000"/>
                  <a:gd name="connsiteY883" fmla="*/ 805 h 10185"/>
                  <a:gd name="connsiteX884" fmla="*/ 6770 w 10000"/>
                  <a:gd name="connsiteY884" fmla="*/ 805 h 10185"/>
                  <a:gd name="connsiteX885" fmla="*/ 6830 w 10000"/>
                  <a:gd name="connsiteY885" fmla="*/ 805 h 10185"/>
                  <a:gd name="connsiteX886" fmla="*/ 6890 w 10000"/>
                  <a:gd name="connsiteY886" fmla="*/ 792 h 10185"/>
                  <a:gd name="connsiteX887" fmla="*/ 6938 w 10000"/>
                  <a:gd name="connsiteY887" fmla="*/ 792 h 10185"/>
                  <a:gd name="connsiteX888" fmla="*/ 7010 w 10000"/>
                  <a:gd name="connsiteY888" fmla="*/ 792 h 10185"/>
                  <a:gd name="connsiteX889" fmla="*/ 7051 w 10000"/>
                  <a:gd name="connsiteY889" fmla="*/ 780 h 10185"/>
                  <a:gd name="connsiteX890" fmla="*/ 7111 w 10000"/>
                  <a:gd name="connsiteY890" fmla="*/ 780 h 10185"/>
                  <a:gd name="connsiteX891" fmla="*/ 7159 w 10000"/>
                  <a:gd name="connsiteY891" fmla="*/ 780 h 10185"/>
                  <a:gd name="connsiteX892" fmla="*/ 7207 w 10000"/>
                  <a:gd name="connsiteY892" fmla="*/ 780 h 10185"/>
                  <a:gd name="connsiteX893" fmla="*/ 7255 w 10000"/>
                  <a:gd name="connsiteY893" fmla="*/ 767 h 10185"/>
                  <a:gd name="connsiteX894" fmla="*/ 7303 w 10000"/>
                  <a:gd name="connsiteY894" fmla="*/ 767 h 10185"/>
                  <a:gd name="connsiteX895" fmla="*/ 7344 w 10000"/>
                  <a:gd name="connsiteY895" fmla="*/ 767 h 10185"/>
                  <a:gd name="connsiteX896" fmla="*/ 7392 w 10000"/>
                  <a:gd name="connsiteY896" fmla="*/ 767 h 10185"/>
                  <a:gd name="connsiteX897" fmla="*/ 7416 w 10000"/>
                  <a:gd name="connsiteY897" fmla="*/ 754 h 10185"/>
                  <a:gd name="connsiteX898" fmla="*/ 7452 w 10000"/>
                  <a:gd name="connsiteY898" fmla="*/ 754 h 10185"/>
                  <a:gd name="connsiteX899" fmla="*/ 7500 w 10000"/>
                  <a:gd name="connsiteY899" fmla="*/ 742 h 10185"/>
                  <a:gd name="connsiteX900" fmla="*/ 7536 w 10000"/>
                  <a:gd name="connsiteY900" fmla="*/ 742 h 10185"/>
                  <a:gd name="connsiteX901" fmla="*/ 7596 w 10000"/>
                  <a:gd name="connsiteY901" fmla="*/ 742 h 10185"/>
                  <a:gd name="connsiteX902" fmla="*/ 7644 w 10000"/>
                  <a:gd name="connsiteY902" fmla="*/ 742 h 10185"/>
                  <a:gd name="connsiteX903" fmla="*/ 7673 w 10000"/>
                  <a:gd name="connsiteY903" fmla="*/ 742 h 10185"/>
                  <a:gd name="connsiteX904" fmla="*/ 7697 w 10000"/>
                  <a:gd name="connsiteY904" fmla="*/ 742 h 10185"/>
                  <a:gd name="connsiteX905" fmla="*/ 7721 w 10000"/>
                  <a:gd name="connsiteY905" fmla="*/ 742 h 10185"/>
                  <a:gd name="connsiteX906" fmla="*/ 7733 w 10000"/>
                  <a:gd name="connsiteY906" fmla="*/ 742 h 10185"/>
                  <a:gd name="connsiteX907" fmla="*/ 7738 w 10000"/>
                  <a:gd name="connsiteY907" fmla="*/ 763 h 10185"/>
                  <a:gd name="connsiteX0" fmla="*/ 7738 w 10000"/>
                  <a:gd name="connsiteY0" fmla="*/ 763 h 10185"/>
                  <a:gd name="connsiteX1" fmla="*/ 8122 w 10000"/>
                  <a:gd name="connsiteY1" fmla="*/ 185 h 10185"/>
                  <a:gd name="connsiteX2" fmla="*/ 8110 w 10000"/>
                  <a:gd name="connsiteY2" fmla="*/ 185 h 10185"/>
                  <a:gd name="connsiteX3" fmla="*/ 8062 w 10000"/>
                  <a:gd name="connsiteY3" fmla="*/ 185 h 10185"/>
                  <a:gd name="connsiteX4" fmla="*/ 8014 w 10000"/>
                  <a:gd name="connsiteY4" fmla="*/ 191 h 10185"/>
                  <a:gd name="connsiteX5" fmla="*/ 7978 w 10000"/>
                  <a:gd name="connsiteY5" fmla="*/ 191 h 10185"/>
                  <a:gd name="connsiteX6" fmla="*/ 7949 w 10000"/>
                  <a:gd name="connsiteY6" fmla="*/ 191 h 10185"/>
                  <a:gd name="connsiteX7" fmla="*/ 7913 w 10000"/>
                  <a:gd name="connsiteY7" fmla="*/ 191 h 10185"/>
                  <a:gd name="connsiteX8" fmla="*/ 7889 w 10000"/>
                  <a:gd name="connsiteY8" fmla="*/ 204 h 10185"/>
                  <a:gd name="connsiteX9" fmla="*/ 7841 w 10000"/>
                  <a:gd name="connsiteY9" fmla="*/ 204 h 10185"/>
                  <a:gd name="connsiteX10" fmla="*/ 7793 w 10000"/>
                  <a:gd name="connsiteY10" fmla="*/ 217 h 10185"/>
                  <a:gd name="connsiteX11" fmla="*/ 7745 w 10000"/>
                  <a:gd name="connsiteY11" fmla="*/ 217 h 10185"/>
                  <a:gd name="connsiteX12" fmla="*/ 7697 w 10000"/>
                  <a:gd name="connsiteY12" fmla="*/ 229 h 10185"/>
                  <a:gd name="connsiteX13" fmla="*/ 7656 w 10000"/>
                  <a:gd name="connsiteY13" fmla="*/ 229 h 10185"/>
                  <a:gd name="connsiteX14" fmla="*/ 7596 w 10000"/>
                  <a:gd name="connsiteY14" fmla="*/ 229 h 10185"/>
                  <a:gd name="connsiteX15" fmla="*/ 7536 w 10000"/>
                  <a:gd name="connsiteY15" fmla="*/ 242 h 10185"/>
                  <a:gd name="connsiteX16" fmla="*/ 7476 w 10000"/>
                  <a:gd name="connsiteY16" fmla="*/ 242 h 10185"/>
                  <a:gd name="connsiteX17" fmla="*/ 7404 w 10000"/>
                  <a:gd name="connsiteY17" fmla="*/ 242 h 10185"/>
                  <a:gd name="connsiteX18" fmla="*/ 7344 w 10000"/>
                  <a:gd name="connsiteY18" fmla="*/ 255 h 10185"/>
                  <a:gd name="connsiteX19" fmla="*/ 7291 w 10000"/>
                  <a:gd name="connsiteY19" fmla="*/ 255 h 10185"/>
                  <a:gd name="connsiteX20" fmla="*/ 7231 w 10000"/>
                  <a:gd name="connsiteY20" fmla="*/ 267 h 10185"/>
                  <a:gd name="connsiteX21" fmla="*/ 7147 w 10000"/>
                  <a:gd name="connsiteY21" fmla="*/ 267 h 10185"/>
                  <a:gd name="connsiteX22" fmla="*/ 7075 w 10000"/>
                  <a:gd name="connsiteY22" fmla="*/ 280 h 10185"/>
                  <a:gd name="connsiteX23" fmla="*/ 7010 w 10000"/>
                  <a:gd name="connsiteY23" fmla="*/ 280 h 10185"/>
                  <a:gd name="connsiteX24" fmla="*/ 6926 w 10000"/>
                  <a:gd name="connsiteY24" fmla="*/ 293 h 10185"/>
                  <a:gd name="connsiteX25" fmla="*/ 6854 w 10000"/>
                  <a:gd name="connsiteY25" fmla="*/ 305 h 10185"/>
                  <a:gd name="connsiteX26" fmla="*/ 6770 w 10000"/>
                  <a:gd name="connsiteY26" fmla="*/ 318 h 10185"/>
                  <a:gd name="connsiteX27" fmla="*/ 6705 w 10000"/>
                  <a:gd name="connsiteY27" fmla="*/ 318 h 10185"/>
                  <a:gd name="connsiteX28" fmla="*/ 6621 w 10000"/>
                  <a:gd name="connsiteY28" fmla="*/ 330 h 10185"/>
                  <a:gd name="connsiteX29" fmla="*/ 6537 w 10000"/>
                  <a:gd name="connsiteY29" fmla="*/ 330 h 10185"/>
                  <a:gd name="connsiteX30" fmla="*/ 6453 w 10000"/>
                  <a:gd name="connsiteY30" fmla="*/ 343 h 10185"/>
                  <a:gd name="connsiteX31" fmla="*/ 6364 w 10000"/>
                  <a:gd name="connsiteY31" fmla="*/ 356 h 10185"/>
                  <a:gd name="connsiteX32" fmla="*/ 6280 w 10000"/>
                  <a:gd name="connsiteY32" fmla="*/ 368 h 10185"/>
                  <a:gd name="connsiteX33" fmla="*/ 6184 w 10000"/>
                  <a:gd name="connsiteY33" fmla="*/ 381 h 10185"/>
                  <a:gd name="connsiteX34" fmla="*/ 6100 w 10000"/>
                  <a:gd name="connsiteY34" fmla="*/ 394 h 10185"/>
                  <a:gd name="connsiteX35" fmla="*/ 6011 w 10000"/>
                  <a:gd name="connsiteY35" fmla="*/ 394 h 10185"/>
                  <a:gd name="connsiteX36" fmla="*/ 5927 w 10000"/>
                  <a:gd name="connsiteY36" fmla="*/ 406 h 10185"/>
                  <a:gd name="connsiteX37" fmla="*/ 5831 w 10000"/>
                  <a:gd name="connsiteY37" fmla="*/ 419 h 10185"/>
                  <a:gd name="connsiteX38" fmla="*/ 5742 w 10000"/>
                  <a:gd name="connsiteY38" fmla="*/ 432 h 10185"/>
                  <a:gd name="connsiteX39" fmla="*/ 5658 w 10000"/>
                  <a:gd name="connsiteY39" fmla="*/ 432 h 10185"/>
                  <a:gd name="connsiteX40" fmla="*/ 5562 w 10000"/>
                  <a:gd name="connsiteY40" fmla="*/ 444 h 10185"/>
                  <a:gd name="connsiteX41" fmla="*/ 5467 w 10000"/>
                  <a:gd name="connsiteY41" fmla="*/ 457 h 10185"/>
                  <a:gd name="connsiteX42" fmla="*/ 5377 w 10000"/>
                  <a:gd name="connsiteY42" fmla="*/ 470 h 10185"/>
                  <a:gd name="connsiteX43" fmla="*/ 5281 w 10000"/>
                  <a:gd name="connsiteY43" fmla="*/ 470 h 10185"/>
                  <a:gd name="connsiteX44" fmla="*/ 5185 w 10000"/>
                  <a:gd name="connsiteY44" fmla="*/ 495 h 10185"/>
                  <a:gd name="connsiteX45" fmla="*/ 5096 w 10000"/>
                  <a:gd name="connsiteY45" fmla="*/ 508 h 10185"/>
                  <a:gd name="connsiteX46" fmla="*/ 5000 w 10000"/>
                  <a:gd name="connsiteY46" fmla="*/ 514 h 10185"/>
                  <a:gd name="connsiteX47" fmla="*/ 4904 w 10000"/>
                  <a:gd name="connsiteY47" fmla="*/ 514 h 10185"/>
                  <a:gd name="connsiteX48" fmla="*/ 4809 w 10000"/>
                  <a:gd name="connsiteY48" fmla="*/ 527 h 10185"/>
                  <a:gd name="connsiteX49" fmla="*/ 4719 w 10000"/>
                  <a:gd name="connsiteY49" fmla="*/ 539 h 10185"/>
                  <a:gd name="connsiteX50" fmla="*/ 4623 w 10000"/>
                  <a:gd name="connsiteY50" fmla="*/ 552 h 10185"/>
                  <a:gd name="connsiteX51" fmla="*/ 4528 w 10000"/>
                  <a:gd name="connsiteY51" fmla="*/ 565 h 10185"/>
                  <a:gd name="connsiteX52" fmla="*/ 4438 w 10000"/>
                  <a:gd name="connsiteY52" fmla="*/ 577 h 10185"/>
                  <a:gd name="connsiteX53" fmla="*/ 4354 w 10000"/>
                  <a:gd name="connsiteY53" fmla="*/ 590 h 10185"/>
                  <a:gd name="connsiteX54" fmla="*/ 4258 w 10000"/>
                  <a:gd name="connsiteY54" fmla="*/ 602 h 10185"/>
                  <a:gd name="connsiteX55" fmla="*/ 4163 w 10000"/>
                  <a:gd name="connsiteY55" fmla="*/ 615 h 10185"/>
                  <a:gd name="connsiteX56" fmla="*/ 4073 w 10000"/>
                  <a:gd name="connsiteY56" fmla="*/ 628 h 10185"/>
                  <a:gd name="connsiteX57" fmla="*/ 3977 w 10000"/>
                  <a:gd name="connsiteY57" fmla="*/ 640 h 10185"/>
                  <a:gd name="connsiteX58" fmla="*/ 3882 w 10000"/>
                  <a:gd name="connsiteY58" fmla="*/ 653 h 10185"/>
                  <a:gd name="connsiteX59" fmla="*/ 3804 w 10000"/>
                  <a:gd name="connsiteY59" fmla="*/ 666 h 10185"/>
                  <a:gd name="connsiteX60" fmla="*/ 3720 w 10000"/>
                  <a:gd name="connsiteY60" fmla="*/ 678 h 10185"/>
                  <a:gd name="connsiteX61" fmla="*/ 3624 w 10000"/>
                  <a:gd name="connsiteY61" fmla="*/ 691 h 10185"/>
                  <a:gd name="connsiteX62" fmla="*/ 3541 w 10000"/>
                  <a:gd name="connsiteY62" fmla="*/ 704 h 10185"/>
                  <a:gd name="connsiteX63" fmla="*/ 3463 w 10000"/>
                  <a:gd name="connsiteY63" fmla="*/ 716 h 10185"/>
                  <a:gd name="connsiteX64" fmla="*/ 3367 w 10000"/>
                  <a:gd name="connsiteY64" fmla="*/ 729 h 10185"/>
                  <a:gd name="connsiteX65" fmla="*/ 3283 w 10000"/>
                  <a:gd name="connsiteY65" fmla="*/ 729 h 10185"/>
                  <a:gd name="connsiteX66" fmla="*/ 3194 w 10000"/>
                  <a:gd name="connsiteY66" fmla="*/ 742 h 10185"/>
                  <a:gd name="connsiteX67" fmla="*/ 3110 w 10000"/>
                  <a:gd name="connsiteY67" fmla="*/ 767 h 10185"/>
                  <a:gd name="connsiteX68" fmla="*/ 3014 w 10000"/>
                  <a:gd name="connsiteY68" fmla="*/ 780 h 10185"/>
                  <a:gd name="connsiteX69" fmla="*/ 2931 w 10000"/>
                  <a:gd name="connsiteY69" fmla="*/ 780 h 10185"/>
                  <a:gd name="connsiteX70" fmla="*/ 2853 w 10000"/>
                  <a:gd name="connsiteY70" fmla="*/ 792 h 10185"/>
                  <a:gd name="connsiteX71" fmla="*/ 2757 w 10000"/>
                  <a:gd name="connsiteY71" fmla="*/ 805 h 10185"/>
                  <a:gd name="connsiteX72" fmla="*/ 2673 w 10000"/>
                  <a:gd name="connsiteY72" fmla="*/ 818 h 10185"/>
                  <a:gd name="connsiteX73" fmla="*/ 2590 w 10000"/>
                  <a:gd name="connsiteY73" fmla="*/ 830 h 10185"/>
                  <a:gd name="connsiteX74" fmla="*/ 2512 w 10000"/>
                  <a:gd name="connsiteY74" fmla="*/ 843 h 10185"/>
                  <a:gd name="connsiteX75" fmla="*/ 2428 w 10000"/>
                  <a:gd name="connsiteY75" fmla="*/ 849 h 10185"/>
                  <a:gd name="connsiteX76" fmla="*/ 2344 w 10000"/>
                  <a:gd name="connsiteY76" fmla="*/ 862 h 10185"/>
                  <a:gd name="connsiteX77" fmla="*/ 2261 w 10000"/>
                  <a:gd name="connsiteY77" fmla="*/ 874 h 10185"/>
                  <a:gd name="connsiteX78" fmla="*/ 2183 w 10000"/>
                  <a:gd name="connsiteY78" fmla="*/ 887 h 10185"/>
                  <a:gd name="connsiteX79" fmla="*/ 2099 w 10000"/>
                  <a:gd name="connsiteY79" fmla="*/ 887 h 10185"/>
                  <a:gd name="connsiteX80" fmla="*/ 2028 w 10000"/>
                  <a:gd name="connsiteY80" fmla="*/ 912 h 10185"/>
                  <a:gd name="connsiteX81" fmla="*/ 1944 w 10000"/>
                  <a:gd name="connsiteY81" fmla="*/ 925 h 10185"/>
                  <a:gd name="connsiteX82" fmla="*/ 1866 w 10000"/>
                  <a:gd name="connsiteY82" fmla="*/ 938 h 10185"/>
                  <a:gd name="connsiteX83" fmla="*/ 1794 w 10000"/>
                  <a:gd name="connsiteY83" fmla="*/ 938 h 10185"/>
                  <a:gd name="connsiteX84" fmla="*/ 1722 w 10000"/>
                  <a:gd name="connsiteY84" fmla="*/ 963 h 10185"/>
                  <a:gd name="connsiteX85" fmla="*/ 1639 w 10000"/>
                  <a:gd name="connsiteY85" fmla="*/ 963 h 10185"/>
                  <a:gd name="connsiteX86" fmla="*/ 1573 w 10000"/>
                  <a:gd name="connsiteY86" fmla="*/ 976 h 10185"/>
                  <a:gd name="connsiteX87" fmla="*/ 1501 w 10000"/>
                  <a:gd name="connsiteY87" fmla="*/ 988 h 10185"/>
                  <a:gd name="connsiteX88" fmla="*/ 1429 w 10000"/>
                  <a:gd name="connsiteY88" fmla="*/ 1001 h 10185"/>
                  <a:gd name="connsiteX89" fmla="*/ 1358 w 10000"/>
                  <a:gd name="connsiteY89" fmla="*/ 1001 h 10185"/>
                  <a:gd name="connsiteX90" fmla="*/ 1292 w 10000"/>
                  <a:gd name="connsiteY90" fmla="*/ 1026 h 10185"/>
                  <a:gd name="connsiteX91" fmla="*/ 1232 w 10000"/>
                  <a:gd name="connsiteY91" fmla="*/ 1039 h 10185"/>
                  <a:gd name="connsiteX92" fmla="*/ 1160 w 10000"/>
                  <a:gd name="connsiteY92" fmla="*/ 1052 h 10185"/>
                  <a:gd name="connsiteX93" fmla="*/ 1089 w 10000"/>
                  <a:gd name="connsiteY93" fmla="*/ 1052 h 10185"/>
                  <a:gd name="connsiteX94" fmla="*/ 1029 w 10000"/>
                  <a:gd name="connsiteY94" fmla="*/ 1064 h 10185"/>
                  <a:gd name="connsiteX95" fmla="*/ 963 w 10000"/>
                  <a:gd name="connsiteY95" fmla="*/ 1064 h 10185"/>
                  <a:gd name="connsiteX96" fmla="*/ 903 w 10000"/>
                  <a:gd name="connsiteY96" fmla="*/ 1077 h 10185"/>
                  <a:gd name="connsiteX97" fmla="*/ 843 w 10000"/>
                  <a:gd name="connsiteY97" fmla="*/ 1077 h 10185"/>
                  <a:gd name="connsiteX98" fmla="*/ 783 w 10000"/>
                  <a:gd name="connsiteY98" fmla="*/ 1089 h 10185"/>
                  <a:gd name="connsiteX99" fmla="*/ 736 w 10000"/>
                  <a:gd name="connsiteY99" fmla="*/ 1102 h 10185"/>
                  <a:gd name="connsiteX100" fmla="*/ 688 w 10000"/>
                  <a:gd name="connsiteY100" fmla="*/ 1115 h 10185"/>
                  <a:gd name="connsiteX101" fmla="*/ 634 w 10000"/>
                  <a:gd name="connsiteY101" fmla="*/ 1115 h 10185"/>
                  <a:gd name="connsiteX102" fmla="*/ 574 w 10000"/>
                  <a:gd name="connsiteY102" fmla="*/ 1127 h 10185"/>
                  <a:gd name="connsiteX103" fmla="*/ 526 w 10000"/>
                  <a:gd name="connsiteY103" fmla="*/ 1127 h 10185"/>
                  <a:gd name="connsiteX104" fmla="*/ 478 w 10000"/>
                  <a:gd name="connsiteY104" fmla="*/ 1140 h 10185"/>
                  <a:gd name="connsiteX105" fmla="*/ 431 w 10000"/>
                  <a:gd name="connsiteY105" fmla="*/ 1140 h 10185"/>
                  <a:gd name="connsiteX106" fmla="*/ 383 w 10000"/>
                  <a:gd name="connsiteY106" fmla="*/ 1153 h 10185"/>
                  <a:gd name="connsiteX107" fmla="*/ 347 w 10000"/>
                  <a:gd name="connsiteY107" fmla="*/ 1153 h 10185"/>
                  <a:gd name="connsiteX108" fmla="*/ 317 w 10000"/>
                  <a:gd name="connsiteY108" fmla="*/ 1165 h 10185"/>
                  <a:gd name="connsiteX109" fmla="*/ 281 w 10000"/>
                  <a:gd name="connsiteY109" fmla="*/ 1165 h 10185"/>
                  <a:gd name="connsiteX110" fmla="*/ 233 w 10000"/>
                  <a:gd name="connsiteY110" fmla="*/ 1178 h 10185"/>
                  <a:gd name="connsiteX111" fmla="*/ 209 w 10000"/>
                  <a:gd name="connsiteY111" fmla="*/ 1178 h 10185"/>
                  <a:gd name="connsiteX112" fmla="*/ 173 w 10000"/>
                  <a:gd name="connsiteY112" fmla="*/ 1178 h 10185"/>
                  <a:gd name="connsiteX113" fmla="*/ 114 w 10000"/>
                  <a:gd name="connsiteY113" fmla="*/ 1184 h 10185"/>
                  <a:gd name="connsiteX114" fmla="*/ 78 w 10000"/>
                  <a:gd name="connsiteY114" fmla="*/ 1197 h 10185"/>
                  <a:gd name="connsiteX115" fmla="*/ 42 w 10000"/>
                  <a:gd name="connsiteY115" fmla="*/ 1197 h 10185"/>
                  <a:gd name="connsiteX116" fmla="*/ 24 w 10000"/>
                  <a:gd name="connsiteY116" fmla="*/ 1210 h 10185"/>
                  <a:gd name="connsiteX117" fmla="*/ 0 w 10000"/>
                  <a:gd name="connsiteY117" fmla="*/ 1210 h 10185"/>
                  <a:gd name="connsiteX118" fmla="*/ 0 w 10000"/>
                  <a:gd name="connsiteY118" fmla="*/ 1210 h 10185"/>
                  <a:gd name="connsiteX119" fmla="*/ 0 w 10000"/>
                  <a:gd name="connsiteY119" fmla="*/ 1222 h 10185"/>
                  <a:gd name="connsiteX120" fmla="*/ 12 w 10000"/>
                  <a:gd name="connsiteY120" fmla="*/ 1248 h 10185"/>
                  <a:gd name="connsiteX121" fmla="*/ 12 w 10000"/>
                  <a:gd name="connsiteY121" fmla="*/ 1273 h 10185"/>
                  <a:gd name="connsiteX122" fmla="*/ 24 w 10000"/>
                  <a:gd name="connsiteY122" fmla="*/ 1298 h 10185"/>
                  <a:gd name="connsiteX123" fmla="*/ 30 w 10000"/>
                  <a:gd name="connsiteY123" fmla="*/ 1336 h 10185"/>
                  <a:gd name="connsiteX124" fmla="*/ 42 w 10000"/>
                  <a:gd name="connsiteY124" fmla="*/ 1374 h 10185"/>
                  <a:gd name="connsiteX125" fmla="*/ 54 w 10000"/>
                  <a:gd name="connsiteY125" fmla="*/ 1399 h 10185"/>
                  <a:gd name="connsiteX126" fmla="*/ 66 w 10000"/>
                  <a:gd name="connsiteY126" fmla="*/ 1450 h 10185"/>
                  <a:gd name="connsiteX127" fmla="*/ 78 w 10000"/>
                  <a:gd name="connsiteY127" fmla="*/ 1501 h 10185"/>
                  <a:gd name="connsiteX128" fmla="*/ 90 w 10000"/>
                  <a:gd name="connsiteY128" fmla="*/ 1545 h 10185"/>
                  <a:gd name="connsiteX129" fmla="*/ 102 w 10000"/>
                  <a:gd name="connsiteY129" fmla="*/ 1608 h 10185"/>
                  <a:gd name="connsiteX130" fmla="*/ 126 w 10000"/>
                  <a:gd name="connsiteY130" fmla="*/ 1671 h 10185"/>
                  <a:gd name="connsiteX131" fmla="*/ 150 w 10000"/>
                  <a:gd name="connsiteY131" fmla="*/ 1735 h 10185"/>
                  <a:gd name="connsiteX132" fmla="*/ 173 w 10000"/>
                  <a:gd name="connsiteY132" fmla="*/ 1811 h 10185"/>
                  <a:gd name="connsiteX133" fmla="*/ 185 w 10000"/>
                  <a:gd name="connsiteY133" fmla="*/ 1867 h 10185"/>
                  <a:gd name="connsiteX134" fmla="*/ 209 w 10000"/>
                  <a:gd name="connsiteY134" fmla="*/ 1943 h 10185"/>
                  <a:gd name="connsiteX135" fmla="*/ 221 w 10000"/>
                  <a:gd name="connsiteY135" fmla="*/ 2019 h 10185"/>
                  <a:gd name="connsiteX136" fmla="*/ 245 w 10000"/>
                  <a:gd name="connsiteY136" fmla="*/ 2108 h 10185"/>
                  <a:gd name="connsiteX137" fmla="*/ 269 w 10000"/>
                  <a:gd name="connsiteY137" fmla="*/ 2177 h 10185"/>
                  <a:gd name="connsiteX138" fmla="*/ 305 w 10000"/>
                  <a:gd name="connsiteY138" fmla="*/ 2279 h 10185"/>
                  <a:gd name="connsiteX139" fmla="*/ 329 w 10000"/>
                  <a:gd name="connsiteY139" fmla="*/ 2355 h 10185"/>
                  <a:gd name="connsiteX140" fmla="*/ 347 w 10000"/>
                  <a:gd name="connsiteY140" fmla="*/ 2456 h 10185"/>
                  <a:gd name="connsiteX141" fmla="*/ 371 w 10000"/>
                  <a:gd name="connsiteY141" fmla="*/ 2551 h 10185"/>
                  <a:gd name="connsiteX142" fmla="*/ 395 w 10000"/>
                  <a:gd name="connsiteY142" fmla="*/ 2652 h 10185"/>
                  <a:gd name="connsiteX143" fmla="*/ 431 w 10000"/>
                  <a:gd name="connsiteY143" fmla="*/ 2740 h 10185"/>
                  <a:gd name="connsiteX144" fmla="*/ 455 w 10000"/>
                  <a:gd name="connsiteY144" fmla="*/ 2835 h 10185"/>
                  <a:gd name="connsiteX145" fmla="*/ 490 w 10000"/>
                  <a:gd name="connsiteY145" fmla="*/ 2936 h 10185"/>
                  <a:gd name="connsiteX146" fmla="*/ 514 w 10000"/>
                  <a:gd name="connsiteY146" fmla="*/ 3050 h 10185"/>
                  <a:gd name="connsiteX147" fmla="*/ 550 w 10000"/>
                  <a:gd name="connsiteY147" fmla="*/ 3151 h 10185"/>
                  <a:gd name="connsiteX148" fmla="*/ 586 w 10000"/>
                  <a:gd name="connsiteY148" fmla="*/ 3272 h 10185"/>
                  <a:gd name="connsiteX149" fmla="*/ 610 w 10000"/>
                  <a:gd name="connsiteY149" fmla="*/ 3373 h 10185"/>
                  <a:gd name="connsiteX150" fmla="*/ 646 w 10000"/>
                  <a:gd name="connsiteY150" fmla="*/ 3487 h 10185"/>
                  <a:gd name="connsiteX151" fmla="*/ 676 w 10000"/>
                  <a:gd name="connsiteY151" fmla="*/ 3582 h 10185"/>
                  <a:gd name="connsiteX152" fmla="*/ 712 w 10000"/>
                  <a:gd name="connsiteY152" fmla="*/ 3708 h 10185"/>
                  <a:gd name="connsiteX153" fmla="*/ 736 w 10000"/>
                  <a:gd name="connsiteY153" fmla="*/ 3822 h 10185"/>
                  <a:gd name="connsiteX154" fmla="*/ 772 w 10000"/>
                  <a:gd name="connsiteY154" fmla="*/ 3929 h 10185"/>
                  <a:gd name="connsiteX155" fmla="*/ 807 w 10000"/>
                  <a:gd name="connsiteY155" fmla="*/ 4056 h 10185"/>
                  <a:gd name="connsiteX156" fmla="*/ 843 w 10000"/>
                  <a:gd name="connsiteY156" fmla="*/ 4163 h 10185"/>
                  <a:gd name="connsiteX157" fmla="*/ 867 w 10000"/>
                  <a:gd name="connsiteY157" fmla="*/ 4277 h 10185"/>
                  <a:gd name="connsiteX158" fmla="*/ 903 w 10000"/>
                  <a:gd name="connsiteY158" fmla="*/ 4404 h 10185"/>
                  <a:gd name="connsiteX159" fmla="*/ 927 w 10000"/>
                  <a:gd name="connsiteY159" fmla="*/ 4511 h 10185"/>
                  <a:gd name="connsiteX160" fmla="*/ 975 w 10000"/>
                  <a:gd name="connsiteY160" fmla="*/ 4625 h 10185"/>
                  <a:gd name="connsiteX161" fmla="*/ 993 w 10000"/>
                  <a:gd name="connsiteY161" fmla="*/ 4752 h 10185"/>
                  <a:gd name="connsiteX162" fmla="*/ 1029 w 10000"/>
                  <a:gd name="connsiteY162" fmla="*/ 4859 h 10185"/>
                  <a:gd name="connsiteX163" fmla="*/ 1065 w 10000"/>
                  <a:gd name="connsiteY163" fmla="*/ 4986 h 10185"/>
                  <a:gd name="connsiteX164" fmla="*/ 1100 w 10000"/>
                  <a:gd name="connsiteY164" fmla="*/ 5112 h 10185"/>
                  <a:gd name="connsiteX165" fmla="*/ 1136 w 10000"/>
                  <a:gd name="connsiteY165" fmla="*/ 5220 h 10185"/>
                  <a:gd name="connsiteX166" fmla="*/ 1160 w 10000"/>
                  <a:gd name="connsiteY166" fmla="*/ 5334 h 10185"/>
                  <a:gd name="connsiteX167" fmla="*/ 1196 w 10000"/>
                  <a:gd name="connsiteY167" fmla="*/ 5447 h 10185"/>
                  <a:gd name="connsiteX168" fmla="*/ 1232 w 10000"/>
                  <a:gd name="connsiteY168" fmla="*/ 5555 h 10185"/>
                  <a:gd name="connsiteX169" fmla="*/ 1256 w 10000"/>
                  <a:gd name="connsiteY169" fmla="*/ 5669 h 10185"/>
                  <a:gd name="connsiteX170" fmla="*/ 1292 w 10000"/>
                  <a:gd name="connsiteY170" fmla="*/ 5783 h 10185"/>
                  <a:gd name="connsiteX171" fmla="*/ 1322 w 10000"/>
                  <a:gd name="connsiteY171" fmla="*/ 5890 h 10185"/>
                  <a:gd name="connsiteX172" fmla="*/ 1358 w 10000"/>
                  <a:gd name="connsiteY172" fmla="*/ 6017 h 10185"/>
                  <a:gd name="connsiteX173" fmla="*/ 1382 w 10000"/>
                  <a:gd name="connsiteY173" fmla="*/ 6118 h 10185"/>
                  <a:gd name="connsiteX174" fmla="*/ 1406 w 10000"/>
                  <a:gd name="connsiteY174" fmla="*/ 6213 h 10185"/>
                  <a:gd name="connsiteX175" fmla="*/ 1441 w 10000"/>
                  <a:gd name="connsiteY175" fmla="*/ 6327 h 10185"/>
                  <a:gd name="connsiteX176" fmla="*/ 1477 w 10000"/>
                  <a:gd name="connsiteY176" fmla="*/ 6441 h 10185"/>
                  <a:gd name="connsiteX177" fmla="*/ 1501 w 10000"/>
                  <a:gd name="connsiteY177" fmla="*/ 6523 h 10185"/>
                  <a:gd name="connsiteX178" fmla="*/ 1525 w 10000"/>
                  <a:gd name="connsiteY178" fmla="*/ 6624 h 10185"/>
                  <a:gd name="connsiteX179" fmla="*/ 1549 w 10000"/>
                  <a:gd name="connsiteY179" fmla="*/ 6725 h 10185"/>
                  <a:gd name="connsiteX180" fmla="*/ 1585 w 10000"/>
                  <a:gd name="connsiteY180" fmla="*/ 6833 h 10185"/>
                  <a:gd name="connsiteX181" fmla="*/ 1609 w 10000"/>
                  <a:gd name="connsiteY181" fmla="*/ 6909 h 10185"/>
                  <a:gd name="connsiteX182" fmla="*/ 1627 w 10000"/>
                  <a:gd name="connsiteY182" fmla="*/ 7010 h 10185"/>
                  <a:gd name="connsiteX183" fmla="*/ 1651 w 10000"/>
                  <a:gd name="connsiteY183" fmla="*/ 7098 h 10185"/>
                  <a:gd name="connsiteX184" fmla="*/ 1675 w 10000"/>
                  <a:gd name="connsiteY184" fmla="*/ 7193 h 10185"/>
                  <a:gd name="connsiteX185" fmla="*/ 1687 w 10000"/>
                  <a:gd name="connsiteY185" fmla="*/ 7282 h 10185"/>
                  <a:gd name="connsiteX186" fmla="*/ 1722 w 10000"/>
                  <a:gd name="connsiteY186" fmla="*/ 7370 h 10185"/>
                  <a:gd name="connsiteX187" fmla="*/ 1746 w 10000"/>
                  <a:gd name="connsiteY187" fmla="*/ 7459 h 10185"/>
                  <a:gd name="connsiteX188" fmla="*/ 1770 w 10000"/>
                  <a:gd name="connsiteY188" fmla="*/ 7541 h 10185"/>
                  <a:gd name="connsiteX189" fmla="*/ 1782 w 10000"/>
                  <a:gd name="connsiteY189" fmla="*/ 7630 h 10185"/>
                  <a:gd name="connsiteX190" fmla="*/ 1806 w 10000"/>
                  <a:gd name="connsiteY190" fmla="*/ 7706 h 10185"/>
                  <a:gd name="connsiteX191" fmla="*/ 1818 w 10000"/>
                  <a:gd name="connsiteY191" fmla="*/ 7794 h 10185"/>
                  <a:gd name="connsiteX192" fmla="*/ 1854 w 10000"/>
                  <a:gd name="connsiteY192" fmla="*/ 7876 h 10185"/>
                  <a:gd name="connsiteX193" fmla="*/ 1866 w 10000"/>
                  <a:gd name="connsiteY193" fmla="*/ 7952 h 10185"/>
                  <a:gd name="connsiteX194" fmla="*/ 1890 w 10000"/>
                  <a:gd name="connsiteY194" fmla="*/ 8041 h 10185"/>
                  <a:gd name="connsiteX195" fmla="*/ 1902 w 10000"/>
                  <a:gd name="connsiteY195" fmla="*/ 8117 h 10185"/>
                  <a:gd name="connsiteX196" fmla="*/ 1926 w 10000"/>
                  <a:gd name="connsiteY196" fmla="*/ 8199 h 10185"/>
                  <a:gd name="connsiteX197" fmla="*/ 1938 w 10000"/>
                  <a:gd name="connsiteY197" fmla="*/ 8262 h 10185"/>
                  <a:gd name="connsiteX198" fmla="*/ 1956 w 10000"/>
                  <a:gd name="connsiteY198" fmla="*/ 8338 h 10185"/>
                  <a:gd name="connsiteX199" fmla="*/ 1968 w 10000"/>
                  <a:gd name="connsiteY199" fmla="*/ 8414 h 10185"/>
                  <a:gd name="connsiteX200" fmla="*/ 1992 w 10000"/>
                  <a:gd name="connsiteY200" fmla="*/ 8484 h 10185"/>
                  <a:gd name="connsiteX201" fmla="*/ 2004 w 10000"/>
                  <a:gd name="connsiteY201" fmla="*/ 8547 h 10185"/>
                  <a:gd name="connsiteX202" fmla="*/ 2016 w 10000"/>
                  <a:gd name="connsiteY202" fmla="*/ 8623 h 10185"/>
                  <a:gd name="connsiteX203" fmla="*/ 2028 w 10000"/>
                  <a:gd name="connsiteY203" fmla="*/ 8699 h 10185"/>
                  <a:gd name="connsiteX204" fmla="*/ 2051 w 10000"/>
                  <a:gd name="connsiteY204" fmla="*/ 8762 h 10185"/>
                  <a:gd name="connsiteX205" fmla="*/ 2051 w 10000"/>
                  <a:gd name="connsiteY205" fmla="*/ 8819 h 10185"/>
                  <a:gd name="connsiteX206" fmla="*/ 2075 w 10000"/>
                  <a:gd name="connsiteY206" fmla="*/ 8882 h 10185"/>
                  <a:gd name="connsiteX207" fmla="*/ 2075 w 10000"/>
                  <a:gd name="connsiteY207" fmla="*/ 8945 h 10185"/>
                  <a:gd name="connsiteX208" fmla="*/ 2099 w 10000"/>
                  <a:gd name="connsiteY208" fmla="*/ 9021 h 10185"/>
                  <a:gd name="connsiteX209" fmla="*/ 2111 w 10000"/>
                  <a:gd name="connsiteY209" fmla="*/ 9072 h 10185"/>
                  <a:gd name="connsiteX210" fmla="*/ 2123 w 10000"/>
                  <a:gd name="connsiteY210" fmla="*/ 9129 h 10185"/>
                  <a:gd name="connsiteX211" fmla="*/ 2135 w 10000"/>
                  <a:gd name="connsiteY211" fmla="*/ 9192 h 10185"/>
                  <a:gd name="connsiteX212" fmla="*/ 2147 w 10000"/>
                  <a:gd name="connsiteY212" fmla="*/ 9255 h 10185"/>
                  <a:gd name="connsiteX213" fmla="*/ 2159 w 10000"/>
                  <a:gd name="connsiteY213" fmla="*/ 9306 h 10185"/>
                  <a:gd name="connsiteX214" fmla="*/ 2159 w 10000"/>
                  <a:gd name="connsiteY214" fmla="*/ 9356 h 10185"/>
                  <a:gd name="connsiteX215" fmla="*/ 2171 w 10000"/>
                  <a:gd name="connsiteY215" fmla="*/ 9407 h 10185"/>
                  <a:gd name="connsiteX216" fmla="*/ 2183 w 10000"/>
                  <a:gd name="connsiteY216" fmla="*/ 9451 h 10185"/>
                  <a:gd name="connsiteX217" fmla="*/ 2183 w 10000"/>
                  <a:gd name="connsiteY217" fmla="*/ 9502 h 10185"/>
                  <a:gd name="connsiteX218" fmla="*/ 2195 w 10000"/>
                  <a:gd name="connsiteY218" fmla="*/ 9552 h 10185"/>
                  <a:gd name="connsiteX219" fmla="*/ 2195 w 10000"/>
                  <a:gd name="connsiteY219" fmla="*/ 9590 h 10185"/>
                  <a:gd name="connsiteX220" fmla="*/ 2207 w 10000"/>
                  <a:gd name="connsiteY220" fmla="*/ 9641 h 10185"/>
                  <a:gd name="connsiteX221" fmla="*/ 2207 w 10000"/>
                  <a:gd name="connsiteY221" fmla="*/ 9679 h 10185"/>
                  <a:gd name="connsiteX222" fmla="*/ 2219 w 10000"/>
                  <a:gd name="connsiteY222" fmla="*/ 9717 h 10185"/>
                  <a:gd name="connsiteX223" fmla="*/ 2219 w 10000"/>
                  <a:gd name="connsiteY223" fmla="*/ 9755 h 10185"/>
                  <a:gd name="connsiteX224" fmla="*/ 2243 w 10000"/>
                  <a:gd name="connsiteY224" fmla="*/ 9799 h 10185"/>
                  <a:gd name="connsiteX225" fmla="*/ 2243 w 10000"/>
                  <a:gd name="connsiteY225" fmla="*/ 9824 h 10185"/>
                  <a:gd name="connsiteX226" fmla="*/ 2255 w 10000"/>
                  <a:gd name="connsiteY226" fmla="*/ 9862 h 10185"/>
                  <a:gd name="connsiteX227" fmla="*/ 2255 w 10000"/>
                  <a:gd name="connsiteY227" fmla="*/ 9900 h 10185"/>
                  <a:gd name="connsiteX228" fmla="*/ 2261 w 10000"/>
                  <a:gd name="connsiteY228" fmla="*/ 9938 h 10185"/>
                  <a:gd name="connsiteX229" fmla="*/ 2261 w 10000"/>
                  <a:gd name="connsiteY229" fmla="*/ 9989 h 10185"/>
                  <a:gd name="connsiteX230" fmla="*/ 2273 w 10000"/>
                  <a:gd name="connsiteY230" fmla="*/ 10040 h 10185"/>
                  <a:gd name="connsiteX231" fmla="*/ 2273 w 10000"/>
                  <a:gd name="connsiteY231" fmla="*/ 10077 h 10185"/>
                  <a:gd name="connsiteX232" fmla="*/ 2285 w 10000"/>
                  <a:gd name="connsiteY232" fmla="*/ 10115 h 10185"/>
                  <a:gd name="connsiteX233" fmla="*/ 2285 w 10000"/>
                  <a:gd name="connsiteY233" fmla="*/ 10160 h 10185"/>
                  <a:gd name="connsiteX234" fmla="*/ 2297 w 10000"/>
                  <a:gd name="connsiteY234" fmla="*/ 10185 h 10185"/>
                  <a:gd name="connsiteX235" fmla="*/ 2297 w 10000"/>
                  <a:gd name="connsiteY235" fmla="*/ 10172 h 10185"/>
                  <a:gd name="connsiteX236" fmla="*/ 2309 w 10000"/>
                  <a:gd name="connsiteY236" fmla="*/ 10160 h 10185"/>
                  <a:gd name="connsiteX237" fmla="*/ 2333 w 10000"/>
                  <a:gd name="connsiteY237" fmla="*/ 10147 h 10185"/>
                  <a:gd name="connsiteX238" fmla="*/ 2380 w 10000"/>
                  <a:gd name="connsiteY238" fmla="*/ 10147 h 10185"/>
                  <a:gd name="connsiteX239" fmla="*/ 2416 w 10000"/>
                  <a:gd name="connsiteY239" fmla="*/ 10122 h 10185"/>
                  <a:gd name="connsiteX240" fmla="*/ 2476 w 10000"/>
                  <a:gd name="connsiteY240" fmla="*/ 10115 h 10185"/>
                  <a:gd name="connsiteX241" fmla="*/ 2500 w 10000"/>
                  <a:gd name="connsiteY241" fmla="*/ 10103 h 10185"/>
                  <a:gd name="connsiteX242" fmla="*/ 2548 w 10000"/>
                  <a:gd name="connsiteY242" fmla="*/ 10103 h 10185"/>
                  <a:gd name="connsiteX243" fmla="*/ 2578 w 10000"/>
                  <a:gd name="connsiteY243" fmla="*/ 10090 h 10185"/>
                  <a:gd name="connsiteX244" fmla="*/ 2626 w 10000"/>
                  <a:gd name="connsiteY244" fmla="*/ 10077 h 10185"/>
                  <a:gd name="connsiteX245" fmla="*/ 2661 w 10000"/>
                  <a:gd name="connsiteY245" fmla="*/ 10065 h 10185"/>
                  <a:gd name="connsiteX246" fmla="*/ 2697 w 10000"/>
                  <a:gd name="connsiteY246" fmla="*/ 10040 h 10185"/>
                  <a:gd name="connsiteX247" fmla="*/ 2745 w 10000"/>
                  <a:gd name="connsiteY247" fmla="*/ 10027 h 10185"/>
                  <a:gd name="connsiteX248" fmla="*/ 2793 w 10000"/>
                  <a:gd name="connsiteY248" fmla="*/ 10014 h 10185"/>
                  <a:gd name="connsiteX249" fmla="*/ 2841 w 10000"/>
                  <a:gd name="connsiteY249" fmla="*/ 10002 h 10185"/>
                  <a:gd name="connsiteX250" fmla="*/ 2889 w 10000"/>
                  <a:gd name="connsiteY250" fmla="*/ 9989 h 10185"/>
                  <a:gd name="connsiteX251" fmla="*/ 2943 w 10000"/>
                  <a:gd name="connsiteY251" fmla="*/ 9976 h 10185"/>
                  <a:gd name="connsiteX252" fmla="*/ 2990 w 10000"/>
                  <a:gd name="connsiteY252" fmla="*/ 9964 h 10185"/>
                  <a:gd name="connsiteX253" fmla="*/ 3050 w 10000"/>
                  <a:gd name="connsiteY253" fmla="*/ 9938 h 10185"/>
                  <a:gd name="connsiteX254" fmla="*/ 3110 w 10000"/>
                  <a:gd name="connsiteY254" fmla="*/ 9926 h 10185"/>
                  <a:gd name="connsiteX255" fmla="*/ 3170 w 10000"/>
                  <a:gd name="connsiteY255" fmla="*/ 9913 h 10185"/>
                  <a:gd name="connsiteX256" fmla="*/ 3224 w 10000"/>
                  <a:gd name="connsiteY256" fmla="*/ 9888 h 10185"/>
                  <a:gd name="connsiteX257" fmla="*/ 3283 w 10000"/>
                  <a:gd name="connsiteY257" fmla="*/ 9875 h 10185"/>
                  <a:gd name="connsiteX258" fmla="*/ 3355 w 10000"/>
                  <a:gd name="connsiteY258" fmla="*/ 9862 h 10185"/>
                  <a:gd name="connsiteX259" fmla="*/ 3415 w 10000"/>
                  <a:gd name="connsiteY259" fmla="*/ 9837 h 10185"/>
                  <a:gd name="connsiteX260" fmla="*/ 3487 w 10000"/>
                  <a:gd name="connsiteY260" fmla="*/ 9824 h 10185"/>
                  <a:gd name="connsiteX261" fmla="*/ 3553 w 10000"/>
                  <a:gd name="connsiteY261" fmla="*/ 9812 h 10185"/>
                  <a:gd name="connsiteX262" fmla="*/ 3612 w 10000"/>
                  <a:gd name="connsiteY262" fmla="*/ 9787 h 10185"/>
                  <a:gd name="connsiteX263" fmla="*/ 3696 w 10000"/>
                  <a:gd name="connsiteY263" fmla="*/ 9768 h 10185"/>
                  <a:gd name="connsiteX264" fmla="*/ 3768 w 10000"/>
                  <a:gd name="connsiteY264" fmla="*/ 9755 h 10185"/>
                  <a:gd name="connsiteX265" fmla="*/ 3840 w 10000"/>
                  <a:gd name="connsiteY265" fmla="*/ 9730 h 10185"/>
                  <a:gd name="connsiteX266" fmla="*/ 3906 w 10000"/>
                  <a:gd name="connsiteY266" fmla="*/ 9717 h 10185"/>
                  <a:gd name="connsiteX267" fmla="*/ 3977 w 10000"/>
                  <a:gd name="connsiteY267" fmla="*/ 9692 h 10185"/>
                  <a:gd name="connsiteX268" fmla="*/ 4061 w 10000"/>
                  <a:gd name="connsiteY268" fmla="*/ 9679 h 10185"/>
                  <a:gd name="connsiteX269" fmla="*/ 4133 w 10000"/>
                  <a:gd name="connsiteY269" fmla="*/ 9654 h 10185"/>
                  <a:gd name="connsiteX270" fmla="*/ 4211 w 10000"/>
                  <a:gd name="connsiteY270" fmla="*/ 9628 h 10185"/>
                  <a:gd name="connsiteX271" fmla="*/ 4282 w 10000"/>
                  <a:gd name="connsiteY271" fmla="*/ 9616 h 10185"/>
                  <a:gd name="connsiteX272" fmla="*/ 4366 w 10000"/>
                  <a:gd name="connsiteY272" fmla="*/ 9590 h 10185"/>
                  <a:gd name="connsiteX273" fmla="*/ 4438 w 10000"/>
                  <a:gd name="connsiteY273" fmla="*/ 9578 h 10185"/>
                  <a:gd name="connsiteX274" fmla="*/ 4516 w 10000"/>
                  <a:gd name="connsiteY274" fmla="*/ 9552 h 10185"/>
                  <a:gd name="connsiteX275" fmla="*/ 4599 w 10000"/>
                  <a:gd name="connsiteY275" fmla="*/ 9540 h 10185"/>
                  <a:gd name="connsiteX276" fmla="*/ 4683 w 10000"/>
                  <a:gd name="connsiteY276" fmla="*/ 9527 h 10185"/>
                  <a:gd name="connsiteX277" fmla="*/ 4767 w 10000"/>
                  <a:gd name="connsiteY277" fmla="*/ 9502 h 10185"/>
                  <a:gd name="connsiteX278" fmla="*/ 4844 w 10000"/>
                  <a:gd name="connsiteY278" fmla="*/ 9477 h 10185"/>
                  <a:gd name="connsiteX279" fmla="*/ 4928 w 10000"/>
                  <a:gd name="connsiteY279" fmla="*/ 9464 h 10185"/>
                  <a:gd name="connsiteX280" fmla="*/ 5012 w 10000"/>
                  <a:gd name="connsiteY280" fmla="*/ 9445 h 10185"/>
                  <a:gd name="connsiteX281" fmla="*/ 5096 w 10000"/>
                  <a:gd name="connsiteY281" fmla="*/ 9432 h 10185"/>
                  <a:gd name="connsiteX282" fmla="*/ 5173 w 10000"/>
                  <a:gd name="connsiteY282" fmla="*/ 9420 h 10185"/>
                  <a:gd name="connsiteX283" fmla="*/ 5269 w 10000"/>
                  <a:gd name="connsiteY283" fmla="*/ 9394 h 10185"/>
                  <a:gd name="connsiteX284" fmla="*/ 5353 w 10000"/>
                  <a:gd name="connsiteY284" fmla="*/ 9382 h 10185"/>
                  <a:gd name="connsiteX285" fmla="*/ 5431 w 10000"/>
                  <a:gd name="connsiteY285" fmla="*/ 9356 h 10185"/>
                  <a:gd name="connsiteX286" fmla="*/ 5514 w 10000"/>
                  <a:gd name="connsiteY286" fmla="*/ 9344 h 10185"/>
                  <a:gd name="connsiteX287" fmla="*/ 5598 w 10000"/>
                  <a:gd name="connsiteY287" fmla="*/ 9318 h 10185"/>
                  <a:gd name="connsiteX288" fmla="*/ 5694 w 10000"/>
                  <a:gd name="connsiteY288" fmla="*/ 9306 h 10185"/>
                  <a:gd name="connsiteX289" fmla="*/ 5772 w 10000"/>
                  <a:gd name="connsiteY289" fmla="*/ 9293 h 10185"/>
                  <a:gd name="connsiteX290" fmla="*/ 5855 w 10000"/>
                  <a:gd name="connsiteY290" fmla="*/ 9281 h 10185"/>
                  <a:gd name="connsiteX291" fmla="*/ 5939 w 10000"/>
                  <a:gd name="connsiteY291" fmla="*/ 9268 h 10185"/>
                  <a:gd name="connsiteX292" fmla="*/ 6035 w 10000"/>
                  <a:gd name="connsiteY292" fmla="*/ 9255 h 10185"/>
                  <a:gd name="connsiteX293" fmla="*/ 6112 w 10000"/>
                  <a:gd name="connsiteY293" fmla="*/ 9243 h 10185"/>
                  <a:gd name="connsiteX294" fmla="*/ 6196 w 10000"/>
                  <a:gd name="connsiteY294" fmla="*/ 9217 h 10185"/>
                  <a:gd name="connsiteX295" fmla="*/ 6280 w 10000"/>
                  <a:gd name="connsiteY295" fmla="*/ 9205 h 10185"/>
                  <a:gd name="connsiteX296" fmla="*/ 6364 w 10000"/>
                  <a:gd name="connsiteY296" fmla="*/ 9192 h 10185"/>
                  <a:gd name="connsiteX297" fmla="*/ 6441 w 10000"/>
                  <a:gd name="connsiteY297" fmla="*/ 9167 h 10185"/>
                  <a:gd name="connsiteX298" fmla="*/ 6537 w 10000"/>
                  <a:gd name="connsiteY298" fmla="*/ 9154 h 10185"/>
                  <a:gd name="connsiteX299" fmla="*/ 6621 w 10000"/>
                  <a:gd name="connsiteY299" fmla="*/ 9141 h 10185"/>
                  <a:gd name="connsiteX300" fmla="*/ 6711 w 10000"/>
                  <a:gd name="connsiteY300" fmla="*/ 9129 h 10185"/>
                  <a:gd name="connsiteX301" fmla="*/ 6782 w 10000"/>
                  <a:gd name="connsiteY301" fmla="*/ 9110 h 10185"/>
                  <a:gd name="connsiteX302" fmla="*/ 6878 w 10000"/>
                  <a:gd name="connsiteY302" fmla="*/ 9097 h 10185"/>
                  <a:gd name="connsiteX303" fmla="*/ 6962 w 10000"/>
                  <a:gd name="connsiteY303" fmla="*/ 9072 h 10185"/>
                  <a:gd name="connsiteX304" fmla="*/ 7051 w 10000"/>
                  <a:gd name="connsiteY304" fmla="*/ 9059 h 10185"/>
                  <a:gd name="connsiteX305" fmla="*/ 7135 w 10000"/>
                  <a:gd name="connsiteY305" fmla="*/ 9034 h 10185"/>
                  <a:gd name="connsiteX306" fmla="*/ 7219 w 10000"/>
                  <a:gd name="connsiteY306" fmla="*/ 9021 h 10185"/>
                  <a:gd name="connsiteX307" fmla="*/ 7303 w 10000"/>
                  <a:gd name="connsiteY307" fmla="*/ 8996 h 10185"/>
                  <a:gd name="connsiteX308" fmla="*/ 7392 w 10000"/>
                  <a:gd name="connsiteY308" fmla="*/ 8983 h 10185"/>
                  <a:gd name="connsiteX309" fmla="*/ 7476 w 10000"/>
                  <a:gd name="connsiteY309" fmla="*/ 8958 h 10185"/>
                  <a:gd name="connsiteX310" fmla="*/ 7560 w 10000"/>
                  <a:gd name="connsiteY310" fmla="*/ 8933 h 10185"/>
                  <a:gd name="connsiteX311" fmla="*/ 7644 w 10000"/>
                  <a:gd name="connsiteY311" fmla="*/ 8920 h 10185"/>
                  <a:gd name="connsiteX312" fmla="*/ 7733 w 10000"/>
                  <a:gd name="connsiteY312" fmla="*/ 8895 h 10185"/>
                  <a:gd name="connsiteX313" fmla="*/ 7805 w 10000"/>
                  <a:gd name="connsiteY313" fmla="*/ 8882 h 10185"/>
                  <a:gd name="connsiteX314" fmla="*/ 7901 w 10000"/>
                  <a:gd name="connsiteY314" fmla="*/ 8857 h 10185"/>
                  <a:gd name="connsiteX315" fmla="*/ 7972 w 10000"/>
                  <a:gd name="connsiteY315" fmla="*/ 8844 h 10185"/>
                  <a:gd name="connsiteX316" fmla="*/ 8062 w 10000"/>
                  <a:gd name="connsiteY316" fmla="*/ 8819 h 10185"/>
                  <a:gd name="connsiteX317" fmla="*/ 8134 w 10000"/>
                  <a:gd name="connsiteY317" fmla="*/ 8793 h 10185"/>
                  <a:gd name="connsiteX318" fmla="*/ 8218 w 10000"/>
                  <a:gd name="connsiteY318" fmla="*/ 8787 h 10185"/>
                  <a:gd name="connsiteX319" fmla="*/ 8295 w 10000"/>
                  <a:gd name="connsiteY319" fmla="*/ 8762 h 10185"/>
                  <a:gd name="connsiteX320" fmla="*/ 8367 w 10000"/>
                  <a:gd name="connsiteY320" fmla="*/ 8749 h 10185"/>
                  <a:gd name="connsiteX321" fmla="*/ 8451 w 10000"/>
                  <a:gd name="connsiteY321" fmla="*/ 8724 h 10185"/>
                  <a:gd name="connsiteX322" fmla="*/ 8523 w 10000"/>
                  <a:gd name="connsiteY322" fmla="*/ 8711 h 10185"/>
                  <a:gd name="connsiteX323" fmla="*/ 8594 w 10000"/>
                  <a:gd name="connsiteY323" fmla="*/ 8686 h 10185"/>
                  <a:gd name="connsiteX324" fmla="*/ 8672 w 10000"/>
                  <a:gd name="connsiteY324" fmla="*/ 8661 h 10185"/>
                  <a:gd name="connsiteX325" fmla="*/ 8744 w 10000"/>
                  <a:gd name="connsiteY325" fmla="*/ 8648 h 10185"/>
                  <a:gd name="connsiteX326" fmla="*/ 8816 w 10000"/>
                  <a:gd name="connsiteY326" fmla="*/ 8623 h 10185"/>
                  <a:gd name="connsiteX327" fmla="*/ 8876 w 10000"/>
                  <a:gd name="connsiteY327" fmla="*/ 8610 h 10185"/>
                  <a:gd name="connsiteX328" fmla="*/ 8941 w 10000"/>
                  <a:gd name="connsiteY328" fmla="*/ 8585 h 10185"/>
                  <a:gd name="connsiteX329" fmla="*/ 9001 w 10000"/>
                  <a:gd name="connsiteY329" fmla="*/ 8559 h 10185"/>
                  <a:gd name="connsiteX330" fmla="*/ 9073 w 10000"/>
                  <a:gd name="connsiteY330" fmla="*/ 8547 h 10185"/>
                  <a:gd name="connsiteX331" fmla="*/ 9133 w 10000"/>
                  <a:gd name="connsiteY331" fmla="*/ 8521 h 10185"/>
                  <a:gd name="connsiteX332" fmla="*/ 9205 w 10000"/>
                  <a:gd name="connsiteY332" fmla="*/ 8509 h 10185"/>
                  <a:gd name="connsiteX333" fmla="*/ 9258 w 10000"/>
                  <a:gd name="connsiteY333" fmla="*/ 8496 h 10185"/>
                  <a:gd name="connsiteX334" fmla="*/ 9318 w 10000"/>
                  <a:gd name="connsiteY334" fmla="*/ 8471 h 10185"/>
                  <a:gd name="connsiteX335" fmla="*/ 9366 w 10000"/>
                  <a:gd name="connsiteY335" fmla="*/ 8458 h 10185"/>
                  <a:gd name="connsiteX336" fmla="*/ 9426 w 10000"/>
                  <a:gd name="connsiteY336" fmla="*/ 8452 h 10185"/>
                  <a:gd name="connsiteX337" fmla="*/ 9474 w 10000"/>
                  <a:gd name="connsiteY337" fmla="*/ 8427 h 10185"/>
                  <a:gd name="connsiteX338" fmla="*/ 9522 w 10000"/>
                  <a:gd name="connsiteY338" fmla="*/ 8414 h 10185"/>
                  <a:gd name="connsiteX339" fmla="*/ 9575 w 10000"/>
                  <a:gd name="connsiteY339" fmla="*/ 8401 h 10185"/>
                  <a:gd name="connsiteX340" fmla="*/ 9623 w 10000"/>
                  <a:gd name="connsiteY340" fmla="*/ 8389 h 10185"/>
                  <a:gd name="connsiteX341" fmla="*/ 9659 w 10000"/>
                  <a:gd name="connsiteY341" fmla="*/ 8376 h 10185"/>
                  <a:gd name="connsiteX342" fmla="*/ 9707 w 10000"/>
                  <a:gd name="connsiteY342" fmla="*/ 8363 h 10185"/>
                  <a:gd name="connsiteX343" fmla="*/ 9743 w 10000"/>
                  <a:gd name="connsiteY343" fmla="*/ 8351 h 10185"/>
                  <a:gd name="connsiteX344" fmla="*/ 9779 w 10000"/>
                  <a:gd name="connsiteY344" fmla="*/ 8338 h 10185"/>
                  <a:gd name="connsiteX345" fmla="*/ 9839 w 10000"/>
                  <a:gd name="connsiteY345" fmla="*/ 8325 h 10185"/>
                  <a:gd name="connsiteX346" fmla="*/ 9892 w 10000"/>
                  <a:gd name="connsiteY346" fmla="*/ 8313 h 10185"/>
                  <a:gd name="connsiteX347" fmla="*/ 9928 w 10000"/>
                  <a:gd name="connsiteY347" fmla="*/ 8287 h 10185"/>
                  <a:gd name="connsiteX348" fmla="*/ 9964 w 10000"/>
                  <a:gd name="connsiteY348" fmla="*/ 8275 h 10185"/>
                  <a:gd name="connsiteX349" fmla="*/ 9988 w 10000"/>
                  <a:gd name="connsiteY349" fmla="*/ 8275 h 10185"/>
                  <a:gd name="connsiteX350" fmla="*/ 10000 w 10000"/>
                  <a:gd name="connsiteY350" fmla="*/ 8275 h 10185"/>
                  <a:gd name="connsiteX351" fmla="*/ 9988 w 10000"/>
                  <a:gd name="connsiteY351" fmla="*/ 8262 h 10185"/>
                  <a:gd name="connsiteX352" fmla="*/ 9988 w 10000"/>
                  <a:gd name="connsiteY352" fmla="*/ 8250 h 10185"/>
                  <a:gd name="connsiteX353" fmla="*/ 9976 w 10000"/>
                  <a:gd name="connsiteY353" fmla="*/ 8224 h 10185"/>
                  <a:gd name="connsiteX354" fmla="*/ 9964 w 10000"/>
                  <a:gd name="connsiteY354" fmla="*/ 8199 h 10185"/>
                  <a:gd name="connsiteX355" fmla="*/ 9952 w 10000"/>
                  <a:gd name="connsiteY355" fmla="*/ 8148 h 10185"/>
                  <a:gd name="connsiteX356" fmla="*/ 9928 w 10000"/>
                  <a:gd name="connsiteY356" fmla="*/ 8104 h 10185"/>
                  <a:gd name="connsiteX357" fmla="*/ 9904 w 10000"/>
                  <a:gd name="connsiteY357" fmla="*/ 8041 h 10185"/>
                  <a:gd name="connsiteX358" fmla="*/ 9892 w 10000"/>
                  <a:gd name="connsiteY358" fmla="*/ 7965 h 10185"/>
                  <a:gd name="connsiteX359" fmla="*/ 9874 w 10000"/>
                  <a:gd name="connsiteY359" fmla="*/ 7927 h 10185"/>
                  <a:gd name="connsiteX360" fmla="*/ 9862 w 10000"/>
                  <a:gd name="connsiteY360" fmla="*/ 7876 h 10185"/>
                  <a:gd name="connsiteX361" fmla="*/ 9850 w 10000"/>
                  <a:gd name="connsiteY361" fmla="*/ 7838 h 10185"/>
                  <a:gd name="connsiteX362" fmla="*/ 9839 w 10000"/>
                  <a:gd name="connsiteY362" fmla="*/ 7800 h 10185"/>
                  <a:gd name="connsiteX363" fmla="*/ 9827 w 10000"/>
                  <a:gd name="connsiteY363" fmla="*/ 7744 h 10185"/>
                  <a:gd name="connsiteX364" fmla="*/ 9803 w 10000"/>
                  <a:gd name="connsiteY364" fmla="*/ 7706 h 10185"/>
                  <a:gd name="connsiteX365" fmla="*/ 9791 w 10000"/>
                  <a:gd name="connsiteY365" fmla="*/ 7655 h 10185"/>
                  <a:gd name="connsiteX366" fmla="*/ 9779 w 10000"/>
                  <a:gd name="connsiteY366" fmla="*/ 7604 h 10185"/>
                  <a:gd name="connsiteX367" fmla="*/ 9767 w 10000"/>
                  <a:gd name="connsiteY367" fmla="*/ 7554 h 10185"/>
                  <a:gd name="connsiteX368" fmla="*/ 9743 w 10000"/>
                  <a:gd name="connsiteY368" fmla="*/ 7503 h 10185"/>
                  <a:gd name="connsiteX369" fmla="*/ 9731 w 10000"/>
                  <a:gd name="connsiteY369" fmla="*/ 7446 h 10185"/>
                  <a:gd name="connsiteX370" fmla="*/ 9719 w 10000"/>
                  <a:gd name="connsiteY370" fmla="*/ 7396 h 10185"/>
                  <a:gd name="connsiteX371" fmla="*/ 9695 w 10000"/>
                  <a:gd name="connsiteY371" fmla="*/ 7332 h 10185"/>
                  <a:gd name="connsiteX372" fmla="*/ 9683 w 10000"/>
                  <a:gd name="connsiteY372" fmla="*/ 7269 h 10185"/>
                  <a:gd name="connsiteX373" fmla="*/ 9659 w 10000"/>
                  <a:gd name="connsiteY373" fmla="*/ 7219 h 10185"/>
                  <a:gd name="connsiteX374" fmla="*/ 9647 w 10000"/>
                  <a:gd name="connsiteY374" fmla="*/ 7155 h 10185"/>
                  <a:gd name="connsiteX375" fmla="*/ 9635 w 10000"/>
                  <a:gd name="connsiteY375" fmla="*/ 7086 h 10185"/>
                  <a:gd name="connsiteX376" fmla="*/ 9611 w 10000"/>
                  <a:gd name="connsiteY376" fmla="*/ 7022 h 10185"/>
                  <a:gd name="connsiteX377" fmla="*/ 9599 w 10000"/>
                  <a:gd name="connsiteY377" fmla="*/ 6959 h 10185"/>
                  <a:gd name="connsiteX378" fmla="*/ 9575 w 10000"/>
                  <a:gd name="connsiteY378" fmla="*/ 6883 h 10185"/>
                  <a:gd name="connsiteX379" fmla="*/ 9563 w 10000"/>
                  <a:gd name="connsiteY379" fmla="*/ 6820 h 10185"/>
                  <a:gd name="connsiteX380" fmla="*/ 9545 w 10000"/>
                  <a:gd name="connsiteY380" fmla="*/ 6750 h 10185"/>
                  <a:gd name="connsiteX381" fmla="*/ 9522 w 10000"/>
                  <a:gd name="connsiteY381" fmla="*/ 6675 h 10185"/>
                  <a:gd name="connsiteX382" fmla="*/ 9510 w 10000"/>
                  <a:gd name="connsiteY382" fmla="*/ 6611 h 10185"/>
                  <a:gd name="connsiteX383" fmla="*/ 9486 w 10000"/>
                  <a:gd name="connsiteY383" fmla="*/ 6535 h 10185"/>
                  <a:gd name="connsiteX384" fmla="*/ 9474 w 10000"/>
                  <a:gd name="connsiteY384" fmla="*/ 6466 h 10185"/>
                  <a:gd name="connsiteX385" fmla="*/ 9450 w 10000"/>
                  <a:gd name="connsiteY385" fmla="*/ 6390 h 10185"/>
                  <a:gd name="connsiteX386" fmla="*/ 9438 w 10000"/>
                  <a:gd name="connsiteY386" fmla="*/ 6327 h 10185"/>
                  <a:gd name="connsiteX387" fmla="*/ 9414 w 10000"/>
                  <a:gd name="connsiteY387" fmla="*/ 6238 h 10185"/>
                  <a:gd name="connsiteX388" fmla="*/ 9402 w 10000"/>
                  <a:gd name="connsiteY388" fmla="*/ 6175 h 10185"/>
                  <a:gd name="connsiteX389" fmla="*/ 9378 w 10000"/>
                  <a:gd name="connsiteY389" fmla="*/ 6105 h 10185"/>
                  <a:gd name="connsiteX390" fmla="*/ 9366 w 10000"/>
                  <a:gd name="connsiteY390" fmla="*/ 6029 h 10185"/>
                  <a:gd name="connsiteX391" fmla="*/ 9354 w 10000"/>
                  <a:gd name="connsiteY391" fmla="*/ 5941 h 10185"/>
                  <a:gd name="connsiteX392" fmla="*/ 9330 w 10000"/>
                  <a:gd name="connsiteY392" fmla="*/ 5865 h 10185"/>
                  <a:gd name="connsiteX393" fmla="*/ 9318 w 10000"/>
                  <a:gd name="connsiteY393" fmla="*/ 5795 h 10185"/>
                  <a:gd name="connsiteX394" fmla="*/ 9294 w 10000"/>
                  <a:gd name="connsiteY394" fmla="*/ 5707 h 10185"/>
                  <a:gd name="connsiteX395" fmla="*/ 9270 w 10000"/>
                  <a:gd name="connsiteY395" fmla="*/ 5631 h 10185"/>
                  <a:gd name="connsiteX396" fmla="*/ 9258 w 10000"/>
                  <a:gd name="connsiteY396" fmla="*/ 5555 h 10185"/>
                  <a:gd name="connsiteX397" fmla="*/ 9246 w 10000"/>
                  <a:gd name="connsiteY397" fmla="*/ 5473 h 10185"/>
                  <a:gd name="connsiteX398" fmla="*/ 9240 w 10000"/>
                  <a:gd name="connsiteY398" fmla="*/ 5397 h 10185"/>
                  <a:gd name="connsiteX399" fmla="*/ 9228 w 10000"/>
                  <a:gd name="connsiteY399" fmla="*/ 5308 h 10185"/>
                  <a:gd name="connsiteX400" fmla="*/ 9217 w 10000"/>
                  <a:gd name="connsiteY400" fmla="*/ 5232 h 10185"/>
                  <a:gd name="connsiteX401" fmla="*/ 9205 w 10000"/>
                  <a:gd name="connsiteY401" fmla="*/ 5157 h 10185"/>
                  <a:gd name="connsiteX402" fmla="*/ 9193 w 10000"/>
                  <a:gd name="connsiteY402" fmla="*/ 5087 h 10185"/>
                  <a:gd name="connsiteX403" fmla="*/ 9169 w 10000"/>
                  <a:gd name="connsiteY403" fmla="*/ 4998 h 10185"/>
                  <a:gd name="connsiteX404" fmla="*/ 9169 w 10000"/>
                  <a:gd name="connsiteY404" fmla="*/ 4923 h 10185"/>
                  <a:gd name="connsiteX405" fmla="*/ 9157 w 10000"/>
                  <a:gd name="connsiteY405" fmla="*/ 4847 h 10185"/>
                  <a:gd name="connsiteX406" fmla="*/ 9145 w 10000"/>
                  <a:gd name="connsiteY406" fmla="*/ 4764 h 10185"/>
                  <a:gd name="connsiteX407" fmla="*/ 9121 w 10000"/>
                  <a:gd name="connsiteY407" fmla="*/ 4688 h 10185"/>
                  <a:gd name="connsiteX408" fmla="*/ 9121 w 10000"/>
                  <a:gd name="connsiteY408" fmla="*/ 4600 h 10185"/>
                  <a:gd name="connsiteX409" fmla="*/ 9097 w 10000"/>
                  <a:gd name="connsiteY409" fmla="*/ 4524 h 10185"/>
                  <a:gd name="connsiteX410" fmla="*/ 9097 w 10000"/>
                  <a:gd name="connsiteY410" fmla="*/ 4454 h 10185"/>
                  <a:gd name="connsiteX411" fmla="*/ 9085 w 10000"/>
                  <a:gd name="connsiteY411" fmla="*/ 4366 h 10185"/>
                  <a:gd name="connsiteX412" fmla="*/ 9073 w 10000"/>
                  <a:gd name="connsiteY412" fmla="*/ 4290 h 10185"/>
                  <a:gd name="connsiteX413" fmla="*/ 9061 w 10000"/>
                  <a:gd name="connsiteY413" fmla="*/ 4214 h 10185"/>
                  <a:gd name="connsiteX414" fmla="*/ 9061 w 10000"/>
                  <a:gd name="connsiteY414" fmla="*/ 4157 h 10185"/>
                  <a:gd name="connsiteX415" fmla="*/ 9037 w 10000"/>
                  <a:gd name="connsiteY415" fmla="*/ 4069 h 10185"/>
                  <a:gd name="connsiteX416" fmla="*/ 9037 w 10000"/>
                  <a:gd name="connsiteY416" fmla="*/ 3993 h 10185"/>
                  <a:gd name="connsiteX417" fmla="*/ 9013 w 10000"/>
                  <a:gd name="connsiteY417" fmla="*/ 3917 h 10185"/>
                  <a:gd name="connsiteX418" fmla="*/ 9013 w 10000"/>
                  <a:gd name="connsiteY418" fmla="*/ 3841 h 10185"/>
                  <a:gd name="connsiteX419" fmla="*/ 9001 w 10000"/>
                  <a:gd name="connsiteY419" fmla="*/ 3771 h 10185"/>
                  <a:gd name="connsiteX420" fmla="*/ 8989 w 10000"/>
                  <a:gd name="connsiteY420" fmla="*/ 3708 h 10185"/>
                  <a:gd name="connsiteX421" fmla="*/ 8977 w 10000"/>
                  <a:gd name="connsiteY421" fmla="*/ 3632 h 10185"/>
                  <a:gd name="connsiteX422" fmla="*/ 8977 w 10000"/>
                  <a:gd name="connsiteY422" fmla="*/ 3569 h 10185"/>
                  <a:gd name="connsiteX423" fmla="*/ 8953 w 10000"/>
                  <a:gd name="connsiteY423" fmla="*/ 3493 h 10185"/>
                  <a:gd name="connsiteX424" fmla="*/ 8953 w 10000"/>
                  <a:gd name="connsiteY424" fmla="*/ 3423 h 10185"/>
                  <a:gd name="connsiteX425" fmla="*/ 8941 w 10000"/>
                  <a:gd name="connsiteY425" fmla="*/ 3360 h 10185"/>
                  <a:gd name="connsiteX426" fmla="*/ 8929 w 10000"/>
                  <a:gd name="connsiteY426" fmla="*/ 3284 h 10185"/>
                  <a:gd name="connsiteX427" fmla="*/ 8923 w 10000"/>
                  <a:gd name="connsiteY427" fmla="*/ 3221 h 10185"/>
                  <a:gd name="connsiteX428" fmla="*/ 8923 w 10000"/>
                  <a:gd name="connsiteY428" fmla="*/ 3164 h 10185"/>
                  <a:gd name="connsiteX429" fmla="*/ 8911 w 10000"/>
                  <a:gd name="connsiteY429" fmla="*/ 3101 h 10185"/>
                  <a:gd name="connsiteX430" fmla="*/ 8900 w 10000"/>
                  <a:gd name="connsiteY430" fmla="*/ 3038 h 10185"/>
                  <a:gd name="connsiteX431" fmla="*/ 8888 w 10000"/>
                  <a:gd name="connsiteY431" fmla="*/ 2974 h 10185"/>
                  <a:gd name="connsiteX432" fmla="*/ 8876 w 10000"/>
                  <a:gd name="connsiteY432" fmla="*/ 2911 h 10185"/>
                  <a:gd name="connsiteX433" fmla="*/ 8864 w 10000"/>
                  <a:gd name="connsiteY433" fmla="*/ 2848 h 10185"/>
                  <a:gd name="connsiteX434" fmla="*/ 8864 w 10000"/>
                  <a:gd name="connsiteY434" fmla="*/ 2804 h 10185"/>
                  <a:gd name="connsiteX435" fmla="*/ 8852 w 10000"/>
                  <a:gd name="connsiteY435" fmla="*/ 2740 h 10185"/>
                  <a:gd name="connsiteX436" fmla="*/ 8852 w 10000"/>
                  <a:gd name="connsiteY436" fmla="*/ 2677 h 10185"/>
                  <a:gd name="connsiteX437" fmla="*/ 8840 w 10000"/>
                  <a:gd name="connsiteY437" fmla="*/ 2626 h 10185"/>
                  <a:gd name="connsiteX438" fmla="*/ 8840 w 10000"/>
                  <a:gd name="connsiteY438" fmla="*/ 2576 h 10185"/>
                  <a:gd name="connsiteX439" fmla="*/ 8828 w 10000"/>
                  <a:gd name="connsiteY439" fmla="*/ 2513 h 10185"/>
                  <a:gd name="connsiteX440" fmla="*/ 8816 w 10000"/>
                  <a:gd name="connsiteY440" fmla="*/ 2468 h 10185"/>
                  <a:gd name="connsiteX441" fmla="*/ 8804 w 10000"/>
                  <a:gd name="connsiteY441" fmla="*/ 2418 h 10185"/>
                  <a:gd name="connsiteX442" fmla="*/ 8804 w 10000"/>
                  <a:gd name="connsiteY442" fmla="*/ 2367 h 10185"/>
                  <a:gd name="connsiteX443" fmla="*/ 8792 w 10000"/>
                  <a:gd name="connsiteY443" fmla="*/ 2317 h 10185"/>
                  <a:gd name="connsiteX444" fmla="*/ 8792 w 10000"/>
                  <a:gd name="connsiteY444" fmla="*/ 2266 h 10185"/>
                  <a:gd name="connsiteX445" fmla="*/ 8780 w 10000"/>
                  <a:gd name="connsiteY445" fmla="*/ 2215 h 10185"/>
                  <a:gd name="connsiteX446" fmla="*/ 8780 w 10000"/>
                  <a:gd name="connsiteY446" fmla="*/ 2177 h 10185"/>
                  <a:gd name="connsiteX447" fmla="*/ 8768 w 10000"/>
                  <a:gd name="connsiteY447" fmla="*/ 2146 h 10185"/>
                  <a:gd name="connsiteX448" fmla="*/ 8756 w 10000"/>
                  <a:gd name="connsiteY448" fmla="*/ 2095 h 10185"/>
                  <a:gd name="connsiteX449" fmla="*/ 8744 w 10000"/>
                  <a:gd name="connsiteY449" fmla="*/ 2057 h 10185"/>
                  <a:gd name="connsiteX450" fmla="*/ 8744 w 10000"/>
                  <a:gd name="connsiteY450" fmla="*/ 2019 h 10185"/>
                  <a:gd name="connsiteX451" fmla="*/ 8744 w 10000"/>
                  <a:gd name="connsiteY451" fmla="*/ 1981 h 10185"/>
                  <a:gd name="connsiteX452" fmla="*/ 8732 w 10000"/>
                  <a:gd name="connsiteY452" fmla="*/ 1943 h 10185"/>
                  <a:gd name="connsiteX453" fmla="*/ 8732 w 10000"/>
                  <a:gd name="connsiteY453" fmla="*/ 1918 h 10185"/>
                  <a:gd name="connsiteX454" fmla="*/ 8732 w 10000"/>
                  <a:gd name="connsiteY454" fmla="*/ 1893 h 10185"/>
                  <a:gd name="connsiteX455" fmla="*/ 8720 w 10000"/>
                  <a:gd name="connsiteY455" fmla="*/ 1836 h 10185"/>
                  <a:gd name="connsiteX456" fmla="*/ 8708 w 10000"/>
                  <a:gd name="connsiteY456" fmla="*/ 1785 h 10185"/>
                  <a:gd name="connsiteX457" fmla="*/ 8696 w 10000"/>
                  <a:gd name="connsiteY457" fmla="*/ 1735 h 10185"/>
                  <a:gd name="connsiteX458" fmla="*/ 8696 w 10000"/>
                  <a:gd name="connsiteY458" fmla="*/ 1709 h 10185"/>
                  <a:gd name="connsiteX459" fmla="*/ 8696 w 10000"/>
                  <a:gd name="connsiteY459" fmla="*/ 1659 h 10185"/>
                  <a:gd name="connsiteX460" fmla="*/ 8479 w 10000"/>
                  <a:gd name="connsiteY460" fmla="*/ 101 h 10185"/>
                  <a:gd name="connsiteX461" fmla="*/ 8058 w 10000"/>
                  <a:gd name="connsiteY461" fmla="*/ 163 h 10185"/>
                  <a:gd name="connsiteX462" fmla="*/ 7701 w 10000"/>
                  <a:gd name="connsiteY462" fmla="*/ 804 h 10185"/>
                  <a:gd name="connsiteX463" fmla="*/ 8040 w 10000"/>
                  <a:gd name="connsiteY463" fmla="*/ 717 h 10185"/>
                  <a:gd name="connsiteX464" fmla="*/ 8295 w 10000"/>
                  <a:gd name="connsiteY464" fmla="*/ 2266 h 10185"/>
                  <a:gd name="connsiteX465" fmla="*/ 8295 w 10000"/>
                  <a:gd name="connsiteY465" fmla="*/ 2279 h 10185"/>
                  <a:gd name="connsiteX466" fmla="*/ 8295 w 10000"/>
                  <a:gd name="connsiteY466" fmla="*/ 2329 h 10185"/>
                  <a:gd name="connsiteX467" fmla="*/ 8295 w 10000"/>
                  <a:gd name="connsiteY467" fmla="*/ 2355 h 10185"/>
                  <a:gd name="connsiteX468" fmla="*/ 8307 w 10000"/>
                  <a:gd name="connsiteY468" fmla="*/ 2405 h 10185"/>
                  <a:gd name="connsiteX469" fmla="*/ 8319 w 10000"/>
                  <a:gd name="connsiteY469" fmla="*/ 2443 h 10185"/>
                  <a:gd name="connsiteX470" fmla="*/ 8331 w 10000"/>
                  <a:gd name="connsiteY470" fmla="*/ 2500 h 10185"/>
                  <a:gd name="connsiteX471" fmla="*/ 8331 w 10000"/>
                  <a:gd name="connsiteY471" fmla="*/ 2563 h 10185"/>
                  <a:gd name="connsiteX472" fmla="*/ 8343 w 10000"/>
                  <a:gd name="connsiteY472" fmla="*/ 2626 h 10185"/>
                  <a:gd name="connsiteX473" fmla="*/ 8343 w 10000"/>
                  <a:gd name="connsiteY473" fmla="*/ 2664 h 10185"/>
                  <a:gd name="connsiteX474" fmla="*/ 8355 w 10000"/>
                  <a:gd name="connsiteY474" fmla="*/ 2702 h 10185"/>
                  <a:gd name="connsiteX475" fmla="*/ 8355 w 10000"/>
                  <a:gd name="connsiteY475" fmla="*/ 2740 h 10185"/>
                  <a:gd name="connsiteX476" fmla="*/ 8367 w 10000"/>
                  <a:gd name="connsiteY476" fmla="*/ 2778 h 10185"/>
                  <a:gd name="connsiteX477" fmla="*/ 8367 w 10000"/>
                  <a:gd name="connsiteY477" fmla="*/ 2829 h 10185"/>
                  <a:gd name="connsiteX478" fmla="*/ 8391 w 10000"/>
                  <a:gd name="connsiteY478" fmla="*/ 2861 h 10185"/>
                  <a:gd name="connsiteX479" fmla="*/ 8391 w 10000"/>
                  <a:gd name="connsiteY479" fmla="*/ 2898 h 10185"/>
                  <a:gd name="connsiteX480" fmla="*/ 8403 w 10000"/>
                  <a:gd name="connsiteY480" fmla="*/ 2949 h 10185"/>
                  <a:gd name="connsiteX481" fmla="*/ 8403 w 10000"/>
                  <a:gd name="connsiteY481" fmla="*/ 2987 h 10185"/>
                  <a:gd name="connsiteX482" fmla="*/ 8415 w 10000"/>
                  <a:gd name="connsiteY482" fmla="*/ 3038 h 10185"/>
                  <a:gd name="connsiteX483" fmla="*/ 8427 w 10000"/>
                  <a:gd name="connsiteY483" fmla="*/ 3088 h 10185"/>
                  <a:gd name="connsiteX484" fmla="*/ 8439 w 10000"/>
                  <a:gd name="connsiteY484" fmla="*/ 3151 h 10185"/>
                  <a:gd name="connsiteX485" fmla="*/ 8439 w 10000"/>
                  <a:gd name="connsiteY485" fmla="*/ 3196 h 10185"/>
                  <a:gd name="connsiteX486" fmla="*/ 8451 w 10000"/>
                  <a:gd name="connsiteY486" fmla="*/ 3246 h 10185"/>
                  <a:gd name="connsiteX487" fmla="*/ 8451 w 10000"/>
                  <a:gd name="connsiteY487" fmla="*/ 3284 h 10185"/>
                  <a:gd name="connsiteX488" fmla="*/ 8463 w 10000"/>
                  <a:gd name="connsiteY488" fmla="*/ 3348 h 10185"/>
                  <a:gd name="connsiteX489" fmla="*/ 8463 w 10000"/>
                  <a:gd name="connsiteY489" fmla="*/ 3398 h 10185"/>
                  <a:gd name="connsiteX490" fmla="*/ 8475 w 10000"/>
                  <a:gd name="connsiteY490" fmla="*/ 3461 h 10185"/>
                  <a:gd name="connsiteX491" fmla="*/ 8475 w 10000"/>
                  <a:gd name="connsiteY491" fmla="*/ 3518 h 10185"/>
                  <a:gd name="connsiteX492" fmla="*/ 8487 w 10000"/>
                  <a:gd name="connsiteY492" fmla="*/ 3569 h 10185"/>
                  <a:gd name="connsiteX493" fmla="*/ 8499 w 10000"/>
                  <a:gd name="connsiteY493" fmla="*/ 3632 h 10185"/>
                  <a:gd name="connsiteX494" fmla="*/ 8511 w 10000"/>
                  <a:gd name="connsiteY494" fmla="*/ 3695 h 10185"/>
                  <a:gd name="connsiteX495" fmla="*/ 8523 w 10000"/>
                  <a:gd name="connsiteY495" fmla="*/ 3759 h 10185"/>
                  <a:gd name="connsiteX496" fmla="*/ 8535 w 10000"/>
                  <a:gd name="connsiteY496" fmla="*/ 3809 h 10185"/>
                  <a:gd name="connsiteX497" fmla="*/ 8535 w 10000"/>
                  <a:gd name="connsiteY497" fmla="*/ 3866 h 10185"/>
                  <a:gd name="connsiteX498" fmla="*/ 8547 w 10000"/>
                  <a:gd name="connsiteY498" fmla="*/ 3929 h 10185"/>
                  <a:gd name="connsiteX499" fmla="*/ 8559 w 10000"/>
                  <a:gd name="connsiteY499" fmla="*/ 4005 h 10185"/>
                  <a:gd name="connsiteX500" fmla="*/ 8571 w 10000"/>
                  <a:gd name="connsiteY500" fmla="*/ 4069 h 10185"/>
                  <a:gd name="connsiteX501" fmla="*/ 8571 w 10000"/>
                  <a:gd name="connsiteY501" fmla="*/ 4132 h 10185"/>
                  <a:gd name="connsiteX502" fmla="*/ 8583 w 10000"/>
                  <a:gd name="connsiteY502" fmla="*/ 4189 h 10185"/>
                  <a:gd name="connsiteX503" fmla="*/ 8583 w 10000"/>
                  <a:gd name="connsiteY503" fmla="*/ 4252 h 10185"/>
                  <a:gd name="connsiteX504" fmla="*/ 8594 w 10000"/>
                  <a:gd name="connsiteY504" fmla="*/ 4328 h 10185"/>
                  <a:gd name="connsiteX505" fmla="*/ 8594 w 10000"/>
                  <a:gd name="connsiteY505" fmla="*/ 4404 h 10185"/>
                  <a:gd name="connsiteX506" fmla="*/ 8606 w 10000"/>
                  <a:gd name="connsiteY506" fmla="*/ 4467 h 10185"/>
                  <a:gd name="connsiteX507" fmla="*/ 8612 w 10000"/>
                  <a:gd name="connsiteY507" fmla="*/ 4537 h 10185"/>
                  <a:gd name="connsiteX508" fmla="*/ 8624 w 10000"/>
                  <a:gd name="connsiteY508" fmla="*/ 4600 h 10185"/>
                  <a:gd name="connsiteX509" fmla="*/ 8636 w 10000"/>
                  <a:gd name="connsiteY509" fmla="*/ 4676 h 10185"/>
                  <a:gd name="connsiteX510" fmla="*/ 8636 w 10000"/>
                  <a:gd name="connsiteY510" fmla="*/ 4739 h 10185"/>
                  <a:gd name="connsiteX511" fmla="*/ 8648 w 10000"/>
                  <a:gd name="connsiteY511" fmla="*/ 4815 h 10185"/>
                  <a:gd name="connsiteX512" fmla="*/ 8660 w 10000"/>
                  <a:gd name="connsiteY512" fmla="*/ 4885 h 10185"/>
                  <a:gd name="connsiteX513" fmla="*/ 8660 w 10000"/>
                  <a:gd name="connsiteY513" fmla="*/ 4960 h 10185"/>
                  <a:gd name="connsiteX514" fmla="*/ 8672 w 10000"/>
                  <a:gd name="connsiteY514" fmla="*/ 5024 h 10185"/>
                  <a:gd name="connsiteX515" fmla="*/ 8684 w 10000"/>
                  <a:gd name="connsiteY515" fmla="*/ 5100 h 10185"/>
                  <a:gd name="connsiteX516" fmla="*/ 8696 w 10000"/>
                  <a:gd name="connsiteY516" fmla="*/ 5169 h 10185"/>
                  <a:gd name="connsiteX517" fmla="*/ 8696 w 10000"/>
                  <a:gd name="connsiteY517" fmla="*/ 5245 h 10185"/>
                  <a:gd name="connsiteX518" fmla="*/ 8696 w 10000"/>
                  <a:gd name="connsiteY518" fmla="*/ 5308 h 10185"/>
                  <a:gd name="connsiteX519" fmla="*/ 8708 w 10000"/>
                  <a:gd name="connsiteY519" fmla="*/ 5384 h 10185"/>
                  <a:gd name="connsiteX520" fmla="*/ 8720 w 10000"/>
                  <a:gd name="connsiteY520" fmla="*/ 5460 h 10185"/>
                  <a:gd name="connsiteX521" fmla="*/ 8720 w 10000"/>
                  <a:gd name="connsiteY521" fmla="*/ 5517 h 10185"/>
                  <a:gd name="connsiteX522" fmla="*/ 8732 w 10000"/>
                  <a:gd name="connsiteY522" fmla="*/ 5593 h 10185"/>
                  <a:gd name="connsiteX523" fmla="*/ 8744 w 10000"/>
                  <a:gd name="connsiteY523" fmla="*/ 5669 h 10185"/>
                  <a:gd name="connsiteX524" fmla="*/ 8756 w 10000"/>
                  <a:gd name="connsiteY524" fmla="*/ 5745 h 10185"/>
                  <a:gd name="connsiteX525" fmla="*/ 8768 w 10000"/>
                  <a:gd name="connsiteY525" fmla="*/ 5795 h 10185"/>
                  <a:gd name="connsiteX526" fmla="*/ 8780 w 10000"/>
                  <a:gd name="connsiteY526" fmla="*/ 5865 h 10185"/>
                  <a:gd name="connsiteX527" fmla="*/ 8780 w 10000"/>
                  <a:gd name="connsiteY527" fmla="*/ 5928 h 10185"/>
                  <a:gd name="connsiteX528" fmla="*/ 8792 w 10000"/>
                  <a:gd name="connsiteY528" fmla="*/ 6004 h 10185"/>
                  <a:gd name="connsiteX529" fmla="*/ 8804 w 10000"/>
                  <a:gd name="connsiteY529" fmla="*/ 6055 h 10185"/>
                  <a:gd name="connsiteX530" fmla="*/ 8816 w 10000"/>
                  <a:gd name="connsiteY530" fmla="*/ 6131 h 10185"/>
                  <a:gd name="connsiteX531" fmla="*/ 8816 w 10000"/>
                  <a:gd name="connsiteY531" fmla="*/ 6188 h 10185"/>
                  <a:gd name="connsiteX532" fmla="*/ 8840 w 10000"/>
                  <a:gd name="connsiteY532" fmla="*/ 6251 h 10185"/>
                  <a:gd name="connsiteX533" fmla="*/ 8840 w 10000"/>
                  <a:gd name="connsiteY533" fmla="*/ 6314 h 10185"/>
                  <a:gd name="connsiteX534" fmla="*/ 8852 w 10000"/>
                  <a:gd name="connsiteY534" fmla="*/ 6377 h 10185"/>
                  <a:gd name="connsiteX535" fmla="*/ 8864 w 10000"/>
                  <a:gd name="connsiteY535" fmla="*/ 6441 h 10185"/>
                  <a:gd name="connsiteX536" fmla="*/ 8876 w 10000"/>
                  <a:gd name="connsiteY536" fmla="*/ 6497 h 10185"/>
                  <a:gd name="connsiteX537" fmla="*/ 8888 w 10000"/>
                  <a:gd name="connsiteY537" fmla="*/ 6561 h 10185"/>
                  <a:gd name="connsiteX538" fmla="*/ 8911 w 10000"/>
                  <a:gd name="connsiteY538" fmla="*/ 6611 h 10185"/>
                  <a:gd name="connsiteX539" fmla="*/ 8911 w 10000"/>
                  <a:gd name="connsiteY539" fmla="*/ 6675 h 10185"/>
                  <a:gd name="connsiteX540" fmla="*/ 8929 w 10000"/>
                  <a:gd name="connsiteY540" fmla="*/ 6738 h 10185"/>
                  <a:gd name="connsiteX541" fmla="*/ 8929 w 10000"/>
                  <a:gd name="connsiteY541" fmla="*/ 6788 h 10185"/>
                  <a:gd name="connsiteX542" fmla="*/ 8953 w 10000"/>
                  <a:gd name="connsiteY542" fmla="*/ 6833 h 10185"/>
                  <a:gd name="connsiteX543" fmla="*/ 8953 w 10000"/>
                  <a:gd name="connsiteY543" fmla="*/ 6883 h 10185"/>
                  <a:gd name="connsiteX544" fmla="*/ 8977 w 10000"/>
                  <a:gd name="connsiteY544" fmla="*/ 6947 h 10185"/>
                  <a:gd name="connsiteX545" fmla="*/ 8989 w 10000"/>
                  <a:gd name="connsiteY545" fmla="*/ 6997 h 10185"/>
                  <a:gd name="connsiteX546" fmla="*/ 9001 w 10000"/>
                  <a:gd name="connsiteY546" fmla="*/ 7048 h 10185"/>
                  <a:gd name="connsiteX547" fmla="*/ 9013 w 10000"/>
                  <a:gd name="connsiteY547" fmla="*/ 7098 h 10185"/>
                  <a:gd name="connsiteX548" fmla="*/ 9037 w 10000"/>
                  <a:gd name="connsiteY548" fmla="*/ 7143 h 10185"/>
                  <a:gd name="connsiteX549" fmla="*/ 9037 w 10000"/>
                  <a:gd name="connsiteY549" fmla="*/ 7181 h 10185"/>
                  <a:gd name="connsiteX550" fmla="*/ 9049 w 10000"/>
                  <a:gd name="connsiteY550" fmla="*/ 7231 h 10185"/>
                  <a:gd name="connsiteX551" fmla="*/ 9061 w 10000"/>
                  <a:gd name="connsiteY551" fmla="*/ 7282 h 10185"/>
                  <a:gd name="connsiteX552" fmla="*/ 9073 w 10000"/>
                  <a:gd name="connsiteY552" fmla="*/ 7320 h 10185"/>
                  <a:gd name="connsiteX553" fmla="*/ 9085 w 10000"/>
                  <a:gd name="connsiteY553" fmla="*/ 7370 h 10185"/>
                  <a:gd name="connsiteX554" fmla="*/ 9097 w 10000"/>
                  <a:gd name="connsiteY554" fmla="*/ 7408 h 10185"/>
                  <a:gd name="connsiteX555" fmla="*/ 9097 w 10000"/>
                  <a:gd name="connsiteY555" fmla="*/ 7446 h 10185"/>
                  <a:gd name="connsiteX556" fmla="*/ 9121 w 10000"/>
                  <a:gd name="connsiteY556" fmla="*/ 7491 h 10185"/>
                  <a:gd name="connsiteX557" fmla="*/ 9133 w 10000"/>
                  <a:gd name="connsiteY557" fmla="*/ 7554 h 10185"/>
                  <a:gd name="connsiteX558" fmla="*/ 9157 w 10000"/>
                  <a:gd name="connsiteY558" fmla="*/ 7630 h 10185"/>
                  <a:gd name="connsiteX559" fmla="*/ 9181 w 10000"/>
                  <a:gd name="connsiteY559" fmla="*/ 7680 h 10185"/>
                  <a:gd name="connsiteX560" fmla="*/ 9193 w 10000"/>
                  <a:gd name="connsiteY560" fmla="*/ 7744 h 10185"/>
                  <a:gd name="connsiteX561" fmla="*/ 9205 w 10000"/>
                  <a:gd name="connsiteY561" fmla="*/ 7794 h 10185"/>
                  <a:gd name="connsiteX562" fmla="*/ 9217 w 10000"/>
                  <a:gd name="connsiteY562" fmla="*/ 7838 h 10185"/>
                  <a:gd name="connsiteX563" fmla="*/ 9228 w 10000"/>
                  <a:gd name="connsiteY563" fmla="*/ 7864 h 10185"/>
                  <a:gd name="connsiteX564" fmla="*/ 9240 w 10000"/>
                  <a:gd name="connsiteY564" fmla="*/ 7914 h 10185"/>
                  <a:gd name="connsiteX565" fmla="*/ 9246 w 10000"/>
                  <a:gd name="connsiteY565" fmla="*/ 7952 h 10185"/>
                  <a:gd name="connsiteX566" fmla="*/ 9258 w 10000"/>
                  <a:gd name="connsiteY566" fmla="*/ 7965 h 10185"/>
                  <a:gd name="connsiteX567" fmla="*/ 9246 w 10000"/>
                  <a:gd name="connsiteY567" fmla="*/ 7965 h 10185"/>
                  <a:gd name="connsiteX568" fmla="*/ 9240 w 10000"/>
                  <a:gd name="connsiteY568" fmla="*/ 7965 h 10185"/>
                  <a:gd name="connsiteX569" fmla="*/ 9217 w 10000"/>
                  <a:gd name="connsiteY569" fmla="*/ 7978 h 10185"/>
                  <a:gd name="connsiteX570" fmla="*/ 9193 w 10000"/>
                  <a:gd name="connsiteY570" fmla="*/ 7990 h 10185"/>
                  <a:gd name="connsiteX571" fmla="*/ 9145 w 10000"/>
                  <a:gd name="connsiteY571" fmla="*/ 7990 h 10185"/>
                  <a:gd name="connsiteX572" fmla="*/ 9097 w 10000"/>
                  <a:gd name="connsiteY572" fmla="*/ 8015 h 10185"/>
                  <a:gd name="connsiteX573" fmla="*/ 9037 w 10000"/>
                  <a:gd name="connsiteY573" fmla="*/ 8041 h 10185"/>
                  <a:gd name="connsiteX574" fmla="*/ 8977 w 10000"/>
                  <a:gd name="connsiteY574" fmla="*/ 8053 h 10185"/>
                  <a:gd name="connsiteX575" fmla="*/ 8941 w 10000"/>
                  <a:gd name="connsiteY575" fmla="*/ 8066 h 10185"/>
                  <a:gd name="connsiteX576" fmla="*/ 8911 w 10000"/>
                  <a:gd name="connsiteY576" fmla="*/ 8079 h 10185"/>
                  <a:gd name="connsiteX577" fmla="*/ 8864 w 10000"/>
                  <a:gd name="connsiteY577" fmla="*/ 8079 h 10185"/>
                  <a:gd name="connsiteX578" fmla="*/ 8828 w 10000"/>
                  <a:gd name="connsiteY578" fmla="*/ 8091 h 10185"/>
                  <a:gd name="connsiteX579" fmla="*/ 8792 w 10000"/>
                  <a:gd name="connsiteY579" fmla="*/ 8104 h 10185"/>
                  <a:gd name="connsiteX580" fmla="*/ 8744 w 10000"/>
                  <a:gd name="connsiteY580" fmla="*/ 8117 h 10185"/>
                  <a:gd name="connsiteX581" fmla="*/ 8696 w 10000"/>
                  <a:gd name="connsiteY581" fmla="*/ 8129 h 10185"/>
                  <a:gd name="connsiteX582" fmla="*/ 8660 w 10000"/>
                  <a:gd name="connsiteY582" fmla="*/ 8148 h 10185"/>
                  <a:gd name="connsiteX583" fmla="*/ 8606 w 10000"/>
                  <a:gd name="connsiteY583" fmla="*/ 8161 h 10185"/>
                  <a:gd name="connsiteX584" fmla="*/ 8559 w 10000"/>
                  <a:gd name="connsiteY584" fmla="*/ 8174 h 10185"/>
                  <a:gd name="connsiteX585" fmla="*/ 8511 w 10000"/>
                  <a:gd name="connsiteY585" fmla="*/ 8186 h 10185"/>
                  <a:gd name="connsiteX586" fmla="*/ 8463 w 10000"/>
                  <a:gd name="connsiteY586" fmla="*/ 8212 h 10185"/>
                  <a:gd name="connsiteX587" fmla="*/ 8403 w 10000"/>
                  <a:gd name="connsiteY587" fmla="*/ 8224 h 10185"/>
                  <a:gd name="connsiteX588" fmla="*/ 8343 w 10000"/>
                  <a:gd name="connsiteY588" fmla="*/ 8237 h 10185"/>
                  <a:gd name="connsiteX589" fmla="*/ 8295 w 10000"/>
                  <a:gd name="connsiteY589" fmla="*/ 8250 h 10185"/>
                  <a:gd name="connsiteX590" fmla="*/ 8254 w 10000"/>
                  <a:gd name="connsiteY590" fmla="*/ 8275 h 10185"/>
                  <a:gd name="connsiteX591" fmla="*/ 8182 w 10000"/>
                  <a:gd name="connsiteY591" fmla="*/ 8287 h 10185"/>
                  <a:gd name="connsiteX592" fmla="*/ 8122 w 10000"/>
                  <a:gd name="connsiteY592" fmla="*/ 8300 h 10185"/>
                  <a:gd name="connsiteX593" fmla="*/ 8062 w 10000"/>
                  <a:gd name="connsiteY593" fmla="*/ 8313 h 10185"/>
                  <a:gd name="connsiteX594" fmla="*/ 8002 w 10000"/>
                  <a:gd name="connsiteY594" fmla="*/ 8338 h 10185"/>
                  <a:gd name="connsiteX595" fmla="*/ 7949 w 10000"/>
                  <a:gd name="connsiteY595" fmla="*/ 8351 h 10185"/>
                  <a:gd name="connsiteX596" fmla="*/ 7889 w 10000"/>
                  <a:gd name="connsiteY596" fmla="*/ 8363 h 10185"/>
                  <a:gd name="connsiteX597" fmla="*/ 7817 w 10000"/>
                  <a:gd name="connsiteY597" fmla="*/ 8389 h 10185"/>
                  <a:gd name="connsiteX598" fmla="*/ 7757 w 10000"/>
                  <a:gd name="connsiteY598" fmla="*/ 8401 h 10185"/>
                  <a:gd name="connsiteX599" fmla="*/ 7685 w 10000"/>
                  <a:gd name="connsiteY599" fmla="*/ 8414 h 10185"/>
                  <a:gd name="connsiteX600" fmla="*/ 7632 w 10000"/>
                  <a:gd name="connsiteY600" fmla="*/ 8439 h 10185"/>
                  <a:gd name="connsiteX601" fmla="*/ 7560 w 10000"/>
                  <a:gd name="connsiteY601" fmla="*/ 8452 h 10185"/>
                  <a:gd name="connsiteX602" fmla="*/ 7488 w 10000"/>
                  <a:gd name="connsiteY602" fmla="*/ 8458 h 10185"/>
                  <a:gd name="connsiteX603" fmla="*/ 7416 w 10000"/>
                  <a:gd name="connsiteY603" fmla="*/ 8471 h 10185"/>
                  <a:gd name="connsiteX604" fmla="*/ 7356 w 10000"/>
                  <a:gd name="connsiteY604" fmla="*/ 8496 h 10185"/>
                  <a:gd name="connsiteX605" fmla="*/ 7291 w 10000"/>
                  <a:gd name="connsiteY605" fmla="*/ 8509 h 10185"/>
                  <a:gd name="connsiteX606" fmla="*/ 7219 w 10000"/>
                  <a:gd name="connsiteY606" fmla="*/ 8534 h 10185"/>
                  <a:gd name="connsiteX607" fmla="*/ 7147 w 10000"/>
                  <a:gd name="connsiteY607" fmla="*/ 8547 h 10185"/>
                  <a:gd name="connsiteX608" fmla="*/ 7075 w 10000"/>
                  <a:gd name="connsiteY608" fmla="*/ 8559 h 10185"/>
                  <a:gd name="connsiteX609" fmla="*/ 7010 w 10000"/>
                  <a:gd name="connsiteY609" fmla="*/ 8572 h 10185"/>
                  <a:gd name="connsiteX610" fmla="*/ 6938 w 10000"/>
                  <a:gd name="connsiteY610" fmla="*/ 8597 h 10185"/>
                  <a:gd name="connsiteX611" fmla="*/ 6866 w 10000"/>
                  <a:gd name="connsiteY611" fmla="*/ 8610 h 10185"/>
                  <a:gd name="connsiteX612" fmla="*/ 6782 w 10000"/>
                  <a:gd name="connsiteY612" fmla="*/ 8623 h 10185"/>
                  <a:gd name="connsiteX613" fmla="*/ 6711 w 10000"/>
                  <a:gd name="connsiteY613" fmla="*/ 8635 h 10185"/>
                  <a:gd name="connsiteX614" fmla="*/ 6645 w 10000"/>
                  <a:gd name="connsiteY614" fmla="*/ 8648 h 10185"/>
                  <a:gd name="connsiteX615" fmla="*/ 6573 w 10000"/>
                  <a:gd name="connsiteY615" fmla="*/ 8661 h 10185"/>
                  <a:gd name="connsiteX616" fmla="*/ 6501 w 10000"/>
                  <a:gd name="connsiteY616" fmla="*/ 8673 h 10185"/>
                  <a:gd name="connsiteX617" fmla="*/ 6429 w 10000"/>
                  <a:gd name="connsiteY617" fmla="*/ 8699 h 10185"/>
                  <a:gd name="connsiteX618" fmla="*/ 6364 w 10000"/>
                  <a:gd name="connsiteY618" fmla="*/ 8711 h 10185"/>
                  <a:gd name="connsiteX619" fmla="*/ 6292 w 10000"/>
                  <a:gd name="connsiteY619" fmla="*/ 8724 h 10185"/>
                  <a:gd name="connsiteX620" fmla="*/ 6208 w 10000"/>
                  <a:gd name="connsiteY620" fmla="*/ 8737 h 10185"/>
                  <a:gd name="connsiteX621" fmla="*/ 6136 w 10000"/>
                  <a:gd name="connsiteY621" fmla="*/ 8749 h 10185"/>
                  <a:gd name="connsiteX622" fmla="*/ 6065 w 10000"/>
                  <a:gd name="connsiteY622" fmla="*/ 8762 h 10185"/>
                  <a:gd name="connsiteX623" fmla="*/ 5999 w 10000"/>
                  <a:gd name="connsiteY623" fmla="*/ 8775 h 10185"/>
                  <a:gd name="connsiteX624" fmla="*/ 5927 w 10000"/>
                  <a:gd name="connsiteY624" fmla="*/ 8787 h 10185"/>
                  <a:gd name="connsiteX625" fmla="*/ 5843 w 10000"/>
                  <a:gd name="connsiteY625" fmla="*/ 8787 h 10185"/>
                  <a:gd name="connsiteX626" fmla="*/ 5772 w 10000"/>
                  <a:gd name="connsiteY626" fmla="*/ 8793 h 10185"/>
                  <a:gd name="connsiteX627" fmla="*/ 5706 w 10000"/>
                  <a:gd name="connsiteY627" fmla="*/ 8806 h 10185"/>
                  <a:gd name="connsiteX628" fmla="*/ 5634 w 10000"/>
                  <a:gd name="connsiteY628" fmla="*/ 8819 h 10185"/>
                  <a:gd name="connsiteX629" fmla="*/ 5550 w 10000"/>
                  <a:gd name="connsiteY629" fmla="*/ 8831 h 10185"/>
                  <a:gd name="connsiteX630" fmla="*/ 5478 w 10000"/>
                  <a:gd name="connsiteY630" fmla="*/ 8857 h 10185"/>
                  <a:gd name="connsiteX631" fmla="*/ 5413 w 10000"/>
                  <a:gd name="connsiteY631" fmla="*/ 8869 h 10185"/>
                  <a:gd name="connsiteX632" fmla="*/ 5329 w 10000"/>
                  <a:gd name="connsiteY632" fmla="*/ 8882 h 10185"/>
                  <a:gd name="connsiteX633" fmla="*/ 5257 w 10000"/>
                  <a:gd name="connsiteY633" fmla="*/ 8895 h 10185"/>
                  <a:gd name="connsiteX634" fmla="*/ 5185 w 10000"/>
                  <a:gd name="connsiteY634" fmla="*/ 8907 h 10185"/>
                  <a:gd name="connsiteX635" fmla="*/ 5114 w 10000"/>
                  <a:gd name="connsiteY635" fmla="*/ 8920 h 10185"/>
                  <a:gd name="connsiteX636" fmla="*/ 5036 w 10000"/>
                  <a:gd name="connsiteY636" fmla="*/ 8933 h 10185"/>
                  <a:gd name="connsiteX637" fmla="*/ 4964 w 10000"/>
                  <a:gd name="connsiteY637" fmla="*/ 8945 h 10185"/>
                  <a:gd name="connsiteX638" fmla="*/ 4892 w 10000"/>
                  <a:gd name="connsiteY638" fmla="*/ 8971 h 10185"/>
                  <a:gd name="connsiteX639" fmla="*/ 4821 w 10000"/>
                  <a:gd name="connsiteY639" fmla="*/ 8983 h 10185"/>
                  <a:gd name="connsiteX640" fmla="*/ 4755 w 10000"/>
                  <a:gd name="connsiteY640" fmla="*/ 8996 h 10185"/>
                  <a:gd name="connsiteX641" fmla="*/ 4671 w 10000"/>
                  <a:gd name="connsiteY641" fmla="*/ 9009 h 10185"/>
                  <a:gd name="connsiteX642" fmla="*/ 4599 w 10000"/>
                  <a:gd name="connsiteY642" fmla="*/ 9021 h 10185"/>
                  <a:gd name="connsiteX643" fmla="*/ 4528 w 10000"/>
                  <a:gd name="connsiteY643" fmla="*/ 9034 h 10185"/>
                  <a:gd name="connsiteX644" fmla="*/ 4462 w 10000"/>
                  <a:gd name="connsiteY644" fmla="*/ 9046 h 10185"/>
                  <a:gd name="connsiteX645" fmla="*/ 4390 w 10000"/>
                  <a:gd name="connsiteY645" fmla="*/ 9059 h 10185"/>
                  <a:gd name="connsiteX646" fmla="*/ 4330 w 10000"/>
                  <a:gd name="connsiteY646" fmla="*/ 9084 h 10185"/>
                  <a:gd name="connsiteX647" fmla="*/ 4258 w 10000"/>
                  <a:gd name="connsiteY647" fmla="*/ 9097 h 10185"/>
                  <a:gd name="connsiteX648" fmla="*/ 4187 w 10000"/>
                  <a:gd name="connsiteY648" fmla="*/ 9110 h 10185"/>
                  <a:gd name="connsiteX649" fmla="*/ 4121 w 10000"/>
                  <a:gd name="connsiteY649" fmla="*/ 9122 h 10185"/>
                  <a:gd name="connsiteX650" fmla="*/ 4061 w 10000"/>
                  <a:gd name="connsiteY650" fmla="*/ 9141 h 10185"/>
                  <a:gd name="connsiteX651" fmla="*/ 3989 w 10000"/>
                  <a:gd name="connsiteY651" fmla="*/ 9154 h 10185"/>
                  <a:gd name="connsiteX652" fmla="*/ 3929 w 10000"/>
                  <a:gd name="connsiteY652" fmla="*/ 9167 h 10185"/>
                  <a:gd name="connsiteX653" fmla="*/ 3870 w 10000"/>
                  <a:gd name="connsiteY653" fmla="*/ 9179 h 10185"/>
                  <a:gd name="connsiteX654" fmla="*/ 3816 w 10000"/>
                  <a:gd name="connsiteY654" fmla="*/ 9192 h 10185"/>
                  <a:gd name="connsiteX655" fmla="*/ 3744 w 10000"/>
                  <a:gd name="connsiteY655" fmla="*/ 9205 h 10185"/>
                  <a:gd name="connsiteX656" fmla="*/ 3684 w 10000"/>
                  <a:gd name="connsiteY656" fmla="*/ 9217 h 10185"/>
                  <a:gd name="connsiteX657" fmla="*/ 3624 w 10000"/>
                  <a:gd name="connsiteY657" fmla="*/ 9230 h 10185"/>
                  <a:gd name="connsiteX658" fmla="*/ 3577 w 10000"/>
                  <a:gd name="connsiteY658" fmla="*/ 9243 h 10185"/>
                  <a:gd name="connsiteX659" fmla="*/ 3523 w 10000"/>
                  <a:gd name="connsiteY659" fmla="*/ 9255 h 10185"/>
                  <a:gd name="connsiteX660" fmla="*/ 3463 w 10000"/>
                  <a:gd name="connsiteY660" fmla="*/ 9268 h 10185"/>
                  <a:gd name="connsiteX661" fmla="*/ 3415 w 10000"/>
                  <a:gd name="connsiteY661" fmla="*/ 9281 h 10185"/>
                  <a:gd name="connsiteX662" fmla="*/ 3367 w 10000"/>
                  <a:gd name="connsiteY662" fmla="*/ 9293 h 10185"/>
                  <a:gd name="connsiteX663" fmla="*/ 3307 w 10000"/>
                  <a:gd name="connsiteY663" fmla="*/ 9306 h 10185"/>
                  <a:gd name="connsiteX664" fmla="*/ 3260 w 10000"/>
                  <a:gd name="connsiteY664" fmla="*/ 9318 h 10185"/>
                  <a:gd name="connsiteX665" fmla="*/ 3212 w 10000"/>
                  <a:gd name="connsiteY665" fmla="*/ 9318 h 10185"/>
                  <a:gd name="connsiteX666" fmla="*/ 3182 w 10000"/>
                  <a:gd name="connsiteY666" fmla="*/ 9331 h 10185"/>
                  <a:gd name="connsiteX667" fmla="*/ 3134 w 10000"/>
                  <a:gd name="connsiteY667" fmla="*/ 9344 h 10185"/>
                  <a:gd name="connsiteX668" fmla="*/ 3086 w 10000"/>
                  <a:gd name="connsiteY668" fmla="*/ 9356 h 10185"/>
                  <a:gd name="connsiteX669" fmla="*/ 3050 w 10000"/>
                  <a:gd name="connsiteY669" fmla="*/ 9369 h 10185"/>
                  <a:gd name="connsiteX670" fmla="*/ 3014 w 10000"/>
                  <a:gd name="connsiteY670" fmla="*/ 9382 h 10185"/>
                  <a:gd name="connsiteX671" fmla="*/ 2978 w 10000"/>
                  <a:gd name="connsiteY671" fmla="*/ 9382 h 10185"/>
                  <a:gd name="connsiteX672" fmla="*/ 2943 w 10000"/>
                  <a:gd name="connsiteY672" fmla="*/ 9394 h 10185"/>
                  <a:gd name="connsiteX673" fmla="*/ 2907 w 10000"/>
                  <a:gd name="connsiteY673" fmla="*/ 9394 h 10185"/>
                  <a:gd name="connsiteX674" fmla="*/ 2889 w 10000"/>
                  <a:gd name="connsiteY674" fmla="*/ 9407 h 10185"/>
                  <a:gd name="connsiteX675" fmla="*/ 2829 w 10000"/>
                  <a:gd name="connsiteY675" fmla="*/ 9420 h 10185"/>
                  <a:gd name="connsiteX676" fmla="*/ 2793 w 10000"/>
                  <a:gd name="connsiteY676" fmla="*/ 9432 h 10185"/>
                  <a:gd name="connsiteX677" fmla="*/ 2757 w 10000"/>
                  <a:gd name="connsiteY677" fmla="*/ 9445 h 10185"/>
                  <a:gd name="connsiteX678" fmla="*/ 2733 w 10000"/>
                  <a:gd name="connsiteY678" fmla="*/ 9445 h 10185"/>
                  <a:gd name="connsiteX679" fmla="*/ 2709 w 10000"/>
                  <a:gd name="connsiteY679" fmla="*/ 9451 h 10185"/>
                  <a:gd name="connsiteX680" fmla="*/ 2709 w 10000"/>
                  <a:gd name="connsiteY680" fmla="*/ 9451 h 10185"/>
                  <a:gd name="connsiteX681" fmla="*/ 2709 w 10000"/>
                  <a:gd name="connsiteY681" fmla="*/ 9445 h 10185"/>
                  <a:gd name="connsiteX682" fmla="*/ 2697 w 10000"/>
                  <a:gd name="connsiteY682" fmla="*/ 9407 h 10185"/>
                  <a:gd name="connsiteX683" fmla="*/ 2697 w 10000"/>
                  <a:gd name="connsiteY683" fmla="*/ 9356 h 10185"/>
                  <a:gd name="connsiteX684" fmla="*/ 2685 w 10000"/>
                  <a:gd name="connsiteY684" fmla="*/ 9331 h 10185"/>
                  <a:gd name="connsiteX685" fmla="*/ 2685 w 10000"/>
                  <a:gd name="connsiteY685" fmla="*/ 9281 h 10185"/>
                  <a:gd name="connsiteX686" fmla="*/ 2685 w 10000"/>
                  <a:gd name="connsiteY686" fmla="*/ 9243 h 10185"/>
                  <a:gd name="connsiteX687" fmla="*/ 2673 w 10000"/>
                  <a:gd name="connsiteY687" fmla="*/ 9167 h 10185"/>
                  <a:gd name="connsiteX688" fmla="*/ 2661 w 10000"/>
                  <a:gd name="connsiteY688" fmla="*/ 9122 h 10185"/>
                  <a:gd name="connsiteX689" fmla="*/ 2661 w 10000"/>
                  <a:gd name="connsiteY689" fmla="*/ 9072 h 10185"/>
                  <a:gd name="connsiteX690" fmla="*/ 2650 w 10000"/>
                  <a:gd name="connsiteY690" fmla="*/ 9046 h 10185"/>
                  <a:gd name="connsiteX691" fmla="*/ 2650 w 10000"/>
                  <a:gd name="connsiteY691" fmla="*/ 9009 h 10185"/>
                  <a:gd name="connsiteX692" fmla="*/ 2650 w 10000"/>
                  <a:gd name="connsiteY692" fmla="*/ 8971 h 10185"/>
                  <a:gd name="connsiteX693" fmla="*/ 2638 w 10000"/>
                  <a:gd name="connsiteY693" fmla="*/ 8920 h 10185"/>
                  <a:gd name="connsiteX694" fmla="*/ 2626 w 10000"/>
                  <a:gd name="connsiteY694" fmla="*/ 8882 h 10185"/>
                  <a:gd name="connsiteX695" fmla="*/ 2626 w 10000"/>
                  <a:gd name="connsiteY695" fmla="*/ 8844 h 10185"/>
                  <a:gd name="connsiteX696" fmla="*/ 2614 w 10000"/>
                  <a:gd name="connsiteY696" fmla="*/ 8806 h 10185"/>
                  <a:gd name="connsiteX697" fmla="*/ 2602 w 10000"/>
                  <a:gd name="connsiteY697" fmla="*/ 8762 h 10185"/>
                  <a:gd name="connsiteX698" fmla="*/ 2602 w 10000"/>
                  <a:gd name="connsiteY698" fmla="*/ 8724 h 10185"/>
                  <a:gd name="connsiteX699" fmla="*/ 2590 w 10000"/>
                  <a:gd name="connsiteY699" fmla="*/ 8673 h 10185"/>
                  <a:gd name="connsiteX700" fmla="*/ 2590 w 10000"/>
                  <a:gd name="connsiteY700" fmla="*/ 8623 h 10185"/>
                  <a:gd name="connsiteX701" fmla="*/ 2578 w 10000"/>
                  <a:gd name="connsiteY701" fmla="*/ 8559 h 10185"/>
                  <a:gd name="connsiteX702" fmla="*/ 2572 w 10000"/>
                  <a:gd name="connsiteY702" fmla="*/ 8509 h 10185"/>
                  <a:gd name="connsiteX703" fmla="*/ 2560 w 10000"/>
                  <a:gd name="connsiteY703" fmla="*/ 8458 h 10185"/>
                  <a:gd name="connsiteX704" fmla="*/ 2548 w 10000"/>
                  <a:gd name="connsiteY704" fmla="*/ 8414 h 10185"/>
                  <a:gd name="connsiteX705" fmla="*/ 2536 w 10000"/>
                  <a:gd name="connsiteY705" fmla="*/ 8351 h 10185"/>
                  <a:gd name="connsiteX706" fmla="*/ 2536 w 10000"/>
                  <a:gd name="connsiteY706" fmla="*/ 8300 h 10185"/>
                  <a:gd name="connsiteX707" fmla="*/ 2524 w 10000"/>
                  <a:gd name="connsiteY707" fmla="*/ 8237 h 10185"/>
                  <a:gd name="connsiteX708" fmla="*/ 2512 w 10000"/>
                  <a:gd name="connsiteY708" fmla="*/ 8186 h 10185"/>
                  <a:gd name="connsiteX709" fmla="*/ 2488 w 10000"/>
                  <a:gd name="connsiteY709" fmla="*/ 8117 h 10185"/>
                  <a:gd name="connsiteX710" fmla="*/ 2476 w 10000"/>
                  <a:gd name="connsiteY710" fmla="*/ 8066 h 10185"/>
                  <a:gd name="connsiteX711" fmla="*/ 2464 w 10000"/>
                  <a:gd name="connsiteY711" fmla="*/ 7990 h 10185"/>
                  <a:gd name="connsiteX712" fmla="*/ 2452 w 10000"/>
                  <a:gd name="connsiteY712" fmla="*/ 7940 h 10185"/>
                  <a:gd name="connsiteX713" fmla="*/ 2440 w 10000"/>
                  <a:gd name="connsiteY713" fmla="*/ 7864 h 10185"/>
                  <a:gd name="connsiteX714" fmla="*/ 2428 w 10000"/>
                  <a:gd name="connsiteY714" fmla="*/ 7800 h 10185"/>
                  <a:gd name="connsiteX715" fmla="*/ 2416 w 10000"/>
                  <a:gd name="connsiteY715" fmla="*/ 7731 h 10185"/>
                  <a:gd name="connsiteX716" fmla="*/ 2404 w 10000"/>
                  <a:gd name="connsiteY716" fmla="*/ 7668 h 10185"/>
                  <a:gd name="connsiteX717" fmla="*/ 2380 w 10000"/>
                  <a:gd name="connsiteY717" fmla="*/ 7592 h 10185"/>
                  <a:gd name="connsiteX718" fmla="*/ 2356 w 10000"/>
                  <a:gd name="connsiteY718" fmla="*/ 7528 h 10185"/>
                  <a:gd name="connsiteX719" fmla="*/ 2344 w 10000"/>
                  <a:gd name="connsiteY719" fmla="*/ 7459 h 10185"/>
                  <a:gd name="connsiteX720" fmla="*/ 2333 w 10000"/>
                  <a:gd name="connsiteY720" fmla="*/ 7383 h 10185"/>
                  <a:gd name="connsiteX721" fmla="*/ 2309 w 10000"/>
                  <a:gd name="connsiteY721" fmla="*/ 7307 h 10185"/>
                  <a:gd name="connsiteX722" fmla="*/ 2297 w 10000"/>
                  <a:gd name="connsiteY722" fmla="*/ 7231 h 10185"/>
                  <a:gd name="connsiteX723" fmla="*/ 2273 w 10000"/>
                  <a:gd name="connsiteY723" fmla="*/ 7155 h 10185"/>
                  <a:gd name="connsiteX724" fmla="*/ 2261 w 10000"/>
                  <a:gd name="connsiteY724" fmla="*/ 7086 h 10185"/>
                  <a:gd name="connsiteX725" fmla="*/ 2243 w 10000"/>
                  <a:gd name="connsiteY725" fmla="*/ 7010 h 10185"/>
                  <a:gd name="connsiteX726" fmla="*/ 2219 w 10000"/>
                  <a:gd name="connsiteY726" fmla="*/ 6921 h 10185"/>
                  <a:gd name="connsiteX727" fmla="*/ 2195 w 10000"/>
                  <a:gd name="connsiteY727" fmla="*/ 6845 h 10185"/>
                  <a:gd name="connsiteX728" fmla="*/ 2171 w 10000"/>
                  <a:gd name="connsiteY728" fmla="*/ 6776 h 10185"/>
                  <a:gd name="connsiteX729" fmla="*/ 2147 w 10000"/>
                  <a:gd name="connsiteY729" fmla="*/ 6687 h 10185"/>
                  <a:gd name="connsiteX730" fmla="*/ 2135 w 10000"/>
                  <a:gd name="connsiteY730" fmla="*/ 6611 h 10185"/>
                  <a:gd name="connsiteX731" fmla="*/ 2111 w 10000"/>
                  <a:gd name="connsiteY731" fmla="*/ 6523 h 10185"/>
                  <a:gd name="connsiteX732" fmla="*/ 2087 w 10000"/>
                  <a:gd name="connsiteY732" fmla="*/ 6453 h 10185"/>
                  <a:gd name="connsiteX733" fmla="*/ 2051 w 10000"/>
                  <a:gd name="connsiteY733" fmla="*/ 6352 h 10185"/>
                  <a:gd name="connsiteX734" fmla="*/ 2028 w 10000"/>
                  <a:gd name="connsiteY734" fmla="*/ 6263 h 10185"/>
                  <a:gd name="connsiteX735" fmla="*/ 2004 w 10000"/>
                  <a:gd name="connsiteY735" fmla="*/ 6175 h 10185"/>
                  <a:gd name="connsiteX736" fmla="*/ 1980 w 10000"/>
                  <a:gd name="connsiteY736" fmla="*/ 6093 h 10185"/>
                  <a:gd name="connsiteX737" fmla="*/ 1944 w 10000"/>
                  <a:gd name="connsiteY737" fmla="*/ 5991 h 10185"/>
                  <a:gd name="connsiteX738" fmla="*/ 1926 w 10000"/>
                  <a:gd name="connsiteY738" fmla="*/ 5903 h 10185"/>
                  <a:gd name="connsiteX739" fmla="*/ 1902 w 10000"/>
                  <a:gd name="connsiteY739" fmla="*/ 5808 h 10185"/>
                  <a:gd name="connsiteX740" fmla="*/ 1878 w 10000"/>
                  <a:gd name="connsiteY740" fmla="*/ 5719 h 10185"/>
                  <a:gd name="connsiteX741" fmla="*/ 1854 w 10000"/>
                  <a:gd name="connsiteY741" fmla="*/ 5618 h 10185"/>
                  <a:gd name="connsiteX742" fmla="*/ 1818 w 10000"/>
                  <a:gd name="connsiteY742" fmla="*/ 5517 h 10185"/>
                  <a:gd name="connsiteX743" fmla="*/ 1794 w 10000"/>
                  <a:gd name="connsiteY743" fmla="*/ 5422 h 10185"/>
                  <a:gd name="connsiteX744" fmla="*/ 1770 w 10000"/>
                  <a:gd name="connsiteY744" fmla="*/ 5321 h 10185"/>
                  <a:gd name="connsiteX745" fmla="*/ 1734 w 10000"/>
                  <a:gd name="connsiteY745" fmla="*/ 5220 h 10185"/>
                  <a:gd name="connsiteX746" fmla="*/ 1711 w 10000"/>
                  <a:gd name="connsiteY746" fmla="*/ 5125 h 10185"/>
                  <a:gd name="connsiteX747" fmla="*/ 1675 w 10000"/>
                  <a:gd name="connsiteY747" fmla="*/ 5024 h 10185"/>
                  <a:gd name="connsiteX748" fmla="*/ 1651 w 10000"/>
                  <a:gd name="connsiteY748" fmla="*/ 4923 h 10185"/>
                  <a:gd name="connsiteX749" fmla="*/ 1615 w 10000"/>
                  <a:gd name="connsiteY749" fmla="*/ 4821 h 10185"/>
                  <a:gd name="connsiteX750" fmla="*/ 1597 w 10000"/>
                  <a:gd name="connsiteY750" fmla="*/ 4714 h 10185"/>
                  <a:gd name="connsiteX751" fmla="*/ 1561 w 10000"/>
                  <a:gd name="connsiteY751" fmla="*/ 4613 h 10185"/>
                  <a:gd name="connsiteX752" fmla="*/ 1537 w 10000"/>
                  <a:gd name="connsiteY752" fmla="*/ 4511 h 10185"/>
                  <a:gd name="connsiteX753" fmla="*/ 1501 w 10000"/>
                  <a:gd name="connsiteY753" fmla="*/ 4416 h 10185"/>
                  <a:gd name="connsiteX754" fmla="*/ 1477 w 10000"/>
                  <a:gd name="connsiteY754" fmla="*/ 4303 h 10185"/>
                  <a:gd name="connsiteX755" fmla="*/ 1441 w 10000"/>
                  <a:gd name="connsiteY755" fmla="*/ 4201 h 10185"/>
                  <a:gd name="connsiteX756" fmla="*/ 1417 w 10000"/>
                  <a:gd name="connsiteY756" fmla="*/ 4107 h 10185"/>
                  <a:gd name="connsiteX757" fmla="*/ 1394 w 10000"/>
                  <a:gd name="connsiteY757" fmla="*/ 4005 h 10185"/>
                  <a:gd name="connsiteX758" fmla="*/ 1370 w 10000"/>
                  <a:gd name="connsiteY758" fmla="*/ 3904 h 10185"/>
                  <a:gd name="connsiteX759" fmla="*/ 1334 w 10000"/>
                  <a:gd name="connsiteY759" fmla="*/ 3809 h 10185"/>
                  <a:gd name="connsiteX760" fmla="*/ 1310 w 10000"/>
                  <a:gd name="connsiteY760" fmla="*/ 3708 h 10185"/>
                  <a:gd name="connsiteX761" fmla="*/ 1280 w 10000"/>
                  <a:gd name="connsiteY761" fmla="*/ 3607 h 10185"/>
                  <a:gd name="connsiteX762" fmla="*/ 1256 w 10000"/>
                  <a:gd name="connsiteY762" fmla="*/ 3506 h 10185"/>
                  <a:gd name="connsiteX763" fmla="*/ 1232 w 10000"/>
                  <a:gd name="connsiteY763" fmla="*/ 3423 h 10185"/>
                  <a:gd name="connsiteX764" fmla="*/ 1208 w 10000"/>
                  <a:gd name="connsiteY764" fmla="*/ 3335 h 10185"/>
                  <a:gd name="connsiteX765" fmla="*/ 1172 w 10000"/>
                  <a:gd name="connsiteY765" fmla="*/ 3234 h 10185"/>
                  <a:gd name="connsiteX766" fmla="*/ 1148 w 10000"/>
                  <a:gd name="connsiteY766" fmla="*/ 3139 h 10185"/>
                  <a:gd name="connsiteX767" fmla="*/ 1124 w 10000"/>
                  <a:gd name="connsiteY767" fmla="*/ 3038 h 10185"/>
                  <a:gd name="connsiteX768" fmla="*/ 1100 w 10000"/>
                  <a:gd name="connsiteY768" fmla="*/ 2962 h 10185"/>
                  <a:gd name="connsiteX769" fmla="*/ 1077 w 10000"/>
                  <a:gd name="connsiteY769" fmla="*/ 2861 h 10185"/>
                  <a:gd name="connsiteX770" fmla="*/ 1041 w 10000"/>
                  <a:gd name="connsiteY770" fmla="*/ 2778 h 10185"/>
                  <a:gd name="connsiteX771" fmla="*/ 1029 w 10000"/>
                  <a:gd name="connsiteY771" fmla="*/ 2702 h 10185"/>
                  <a:gd name="connsiteX772" fmla="*/ 1005 w 10000"/>
                  <a:gd name="connsiteY772" fmla="*/ 2626 h 10185"/>
                  <a:gd name="connsiteX773" fmla="*/ 981 w 10000"/>
                  <a:gd name="connsiteY773" fmla="*/ 2551 h 10185"/>
                  <a:gd name="connsiteX774" fmla="*/ 963 w 10000"/>
                  <a:gd name="connsiteY774" fmla="*/ 2468 h 10185"/>
                  <a:gd name="connsiteX775" fmla="*/ 951 w 10000"/>
                  <a:gd name="connsiteY775" fmla="*/ 2392 h 10185"/>
                  <a:gd name="connsiteX776" fmla="*/ 927 w 10000"/>
                  <a:gd name="connsiteY776" fmla="*/ 2329 h 10185"/>
                  <a:gd name="connsiteX777" fmla="*/ 903 w 10000"/>
                  <a:gd name="connsiteY777" fmla="*/ 2253 h 10185"/>
                  <a:gd name="connsiteX778" fmla="*/ 891 w 10000"/>
                  <a:gd name="connsiteY778" fmla="*/ 2190 h 10185"/>
                  <a:gd name="connsiteX779" fmla="*/ 867 w 10000"/>
                  <a:gd name="connsiteY779" fmla="*/ 2133 h 10185"/>
                  <a:gd name="connsiteX780" fmla="*/ 855 w 10000"/>
                  <a:gd name="connsiteY780" fmla="*/ 2070 h 10185"/>
                  <a:gd name="connsiteX781" fmla="*/ 843 w 10000"/>
                  <a:gd name="connsiteY781" fmla="*/ 2007 h 10185"/>
                  <a:gd name="connsiteX782" fmla="*/ 819 w 10000"/>
                  <a:gd name="connsiteY782" fmla="*/ 1943 h 10185"/>
                  <a:gd name="connsiteX783" fmla="*/ 807 w 10000"/>
                  <a:gd name="connsiteY783" fmla="*/ 1893 h 10185"/>
                  <a:gd name="connsiteX784" fmla="*/ 783 w 10000"/>
                  <a:gd name="connsiteY784" fmla="*/ 1855 h 10185"/>
                  <a:gd name="connsiteX785" fmla="*/ 772 w 10000"/>
                  <a:gd name="connsiteY785" fmla="*/ 1811 h 10185"/>
                  <a:gd name="connsiteX786" fmla="*/ 760 w 10000"/>
                  <a:gd name="connsiteY786" fmla="*/ 1773 h 10185"/>
                  <a:gd name="connsiteX787" fmla="*/ 748 w 10000"/>
                  <a:gd name="connsiteY787" fmla="*/ 1735 h 10185"/>
                  <a:gd name="connsiteX788" fmla="*/ 748 w 10000"/>
                  <a:gd name="connsiteY788" fmla="*/ 1697 h 10185"/>
                  <a:gd name="connsiteX789" fmla="*/ 724 w 10000"/>
                  <a:gd name="connsiteY789" fmla="*/ 1633 h 10185"/>
                  <a:gd name="connsiteX790" fmla="*/ 724 w 10000"/>
                  <a:gd name="connsiteY790" fmla="*/ 1595 h 10185"/>
                  <a:gd name="connsiteX791" fmla="*/ 712 w 10000"/>
                  <a:gd name="connsiteY791" fmla="*/ 1570 h 10185"/>
                  <a:gd name="connsiteX792" fmla="*/ 712 w 10000"/>
                  <a:gd name="connsiteY792" fmla="*/ 1558 h 10185"/>
                  <a:gd name="connsiteX793" fmla="*/ 724 w 10000"/>
                  <a:gd name="connsiteY793" fmla="*/ 1558 h 10185"/>
                  <a:gd name="connsiteX794" fmla="*/ 783 w 10000"/>
                  <a:gd name="connsiteY794" fmla="*/ 1545 h 10185"/>
                  <a:gd name="connsiteX795" fmla="*/ 819 w 10000"/>
                  <a:gd name="connsiteY795" fmla="*/ 1532 h 10185"/>
                  <a:gd name="connsiteX796" fmla="*/ 867 w 10000"/>
                  <a:gd name="connsiteY796" fmla="*/ 1532 h 10185"/>
                  <a:gd name="connsiteX797" fmla="*/ 891 w 10000"/>
                  <a:gd name="connsiteY797" fmla="*/ 1520 h 10185"/>
                  <a:gd name="connsiteX798" fmla="*/ 927 w 10000"/>
                  <a:gd name="connsiteY798" fmla="*/ 1520 h 10185"/>
                  <a:gd name="connsiteX799" fmla="*/ 963 w 10000"/>
                  <a:gd name="connsiteY799" fmla="*/ 1520 h 10185"/>
                  <a:gd name="connsiteX800" fmla="*/ 993 w 10000"/>
                  <a:gd name="connsiteY800" fmla="*/ 1520 h 10185"/>
                  <a:gd name="connsiteX801" fmla="*/ 1017 w 10000"/>
                  <a:gd name="connsiteY801" fmla="*/ 1507 h 10185"/>
                  <a:gd name="connsiteX802" fmla="*/ 1053 w 10000"/>
                  <a:gd name="connsiteY802" fmla="*/ 1507 h 10185"/>
                  <a:gd name="connsiteX803" fmla="*/ 1100 w 10000"/>
                  <a:gd name="connsiteY803" fmla="*/ 1501 h 10185"/>
                  <a:gd name="connsiteX804" fmla="*/ 1136 w 10000"/>
                  <a:gd name="connsiteY804" fmla="*/ 1501 h 10185"/>
                  <a:gd name="connsiteX805" fmla="*/ 1172 w 10000"/>
                  <a:gd name="connsiteY805" fmla="*/ 1488 h 10185"/>
                  <a:gd name="connsiteX806" fmla="*/ 1220 w 10000"/>
                  <a:gd name="connsiteY806" fmla="*/ 1488 h 10185"/>
                  <a:gd name="connsiteX807" fmla="*/ 1268 w 10000"/>
                  <a:gd name="connsiteY807" fmla="*/ 1475 h 10185"/>
                  <a:gd name="connsiteX808" fmla="*/ 1310 w 10000"/>
                  <a:gd name="connsiteY808" fmla="*/ 1475 h 10185"/>
                  <a:gd name="connsiteX809" fmla="*/ 1358 w 10000"/>
                  <a:gd name="connsiteY809" fmla="*/ 1463 h 10185"/>
                  <a:gd name="connsiteX810" fmla="*/ 1406 w 10000"/>
                  <a:gd name="connsiteY810" fmla="*/ 1463 h 10185"/>
                  <a:gd name="connsiteX811" fmla="*/ 1465 w 10000"/>
                  <a:gd name="connsiteY811" fmla="*/ 1450 h 10185"/>
                  <a:gd name="connsiteX812" fmla="*/ 1513 w 10000"/>
                  <a:gd name="connsiteY812" fmla="*/ 1450 h 10185"/>
                  <a:gd name="connsiteX813" fmla="*/ 1561 w 10000"/>
                  <a:gd name="connsiteY813" fmla="*/ 1437 h 10185"/>
                  <a:gd name="connsiteX814" fmla="*/ 1615 w 10000"/>
                  <a:gd name="connsiteY814" fmla="*/ 1437 h 10185"/>
                  <a:gd name="connsiteX815" fmla="*/ 1675 w 10000"/>
                  <a:gd name="connsiteY815" fmla="*/ 1425 h 10185"/>
                  <a:gd name="connsiteX816" fmla="*/ 1746 w 10000"/>
                  <a:gd name="connsiteY816" fmla="*/ 1425 h 10185"/>
                  <a:gd name="connsiteX817" fmla="*/ 1794 w 10000"/>
                  <a:gd name="connsiteY817" fmla="*/ 1412 h 10185"/>
                  <a:gd name="connsiteX818" fmla="*/ 1854 w 10000"/>
                  <a:gd name="connsiteY818" fmla="*/ 1399 h 10185"/>
                  <a:gd name="connsiteX819" fmla="*/ 1914 w 10000"/>
                  <a:gd name="connsiteY819" fmla="*/ 1387 h 10185"/>
                  <a:gd name="connsiteX820" fmla="*/ 1980 w 10000"/>
                  <a:gd name="connsiteY820" fmla="*/ 1387 h 10185"/>
                  <a:gd name="connsiteX821" fmla="*/ 2039 w 10000"/>
                  <a:gd name="connsiteY821" fmla="*/ 1374 h 10185"/>
                  <a:gd name="connsiteX822" fmla="*/ 2111 w 10000"/>
                  <a:gd name="connsiteY822" fmla="*/ 1361 h 10185"/>
                  <a:gd name="connsiteX823" fmla="*/ 2171 w 10000"/>
                  <a:gd name="connsiteY823" fmla="*/ 1361 h 10185"/>
                  <a:gd name="connsiteX824" fmla="*/ 2243 w 10000"/>
                  <a:gd name="connsiteY824" fmla="*/ 1349 h 10185"/>
                  <a:gd name="connsiteX825" fmla="*/ 2297 w 10000"/>
                  <a:gd name="connsiteY825" fmla="*/ 1336 h 10185"/>
                  <a:gd name="connsiteX826" fmla="*/ 2368 w 10000"/>
                  <a:gd name="connsiteY826" fmla="*/ 1336 h 10185"/>
                  <a:gd name="connsiteX827" fmla="*/ 2440 w 10000"/>
                  <a:gd name="connsiteY827" fmla="*/ 1324 h 10185"/>
                  <a:gd name="connsiteX828" fmla="*/ 2512 w 10000"/>
                  <a:gd name="connsiteY828" fmla="*/ 1311 h 10185"/>
                  <a:gd name="connsiteX829" fmla="*/ 2578 w 10000"/>
                  <a:gd name="connsiteY829" fmla="*/ 1298 h 10185"/>
                  <a:gd name="connsiteX830" fmla="*/ 2661 w 10000"/>
                  <a:gd name="connsiteY830" fmla="*/ 1286 h 10185"/>
                  <a:gd name="connsiteX831" fmla="*/ 2733 w 10000"/>
                  <a:gd name="connsiteY831" fmla="*/ 1273 h 10185"/>
                  <a:gd name="connsiteX832" fmla="*/ 2805 w 10000"/>
                  <a:gd name="connsiteY832" fmla="*/ 1273 h 10185"/>
                  <a:gd name="connsiteX833" fmla="*/ 2877 w 10000"/>
                  <a:gd name="connsiteY833" fmla="*/ 1260 h 10185"/>
                  <a:gd name="connsiteX834" fmla="*/ 2955 w 10000"/>
                  <a:gd name="connsiteY834" fmla="*/ 1248 h 10185"/>
                  <a:gd name="connsiteX835" fmla="*/ 3026 w 10000"/>
                  <a:gd name="connsiteY835" fmla="*/ 1235 h 10185"/>
                  <a:gd name="connsiteX836" fmla="*/ 3098 w 10000"/>
                  <a:gd name="connsiteY836" fmla="*/ 1222 h 10185"/>
                  <a:gd name="connsiteX837" fmla="*/ 3182 w 10000"/>
                  <a:gd name="connsiteY837" fmla="*/ 1210 h 10185"/>
                  <a:gd name="connsiteX838" fmla="*/ 3248 w 10000"/>
                  <a:gd name="connsiteY838" fmla="*/ 1210 h 10185"/>
                  <a:gd name="connsiteX839" fmla="*/ 3331 w 10000"/>
                  <a:gd name="connsiteY839" fmla="*/ 1197 h 10185"/>
                  <a:gd name="connsiteX840" fmla="*/ 3415 w 10000"/>
                  <a:gd name="connsiteY840" fmla="*/ 1184 h 10185"/>
                  <a:gd name="connsiteX841" fmla="*/ 3487 w 10000"/>
                  <a:gd name="connsiteY841" fmla="*/ 1178 h 10185"/>
                  <a:gd name="connsiteX842" fmla="*/ 3565 w 10000"/>
                  <a:gd name="connsiteY842" fmla="*/ 1178 h 10185"/>
                  <a:gd name="connsiteX843" fmla="*/ 3648 w 10000"/>
                  <a:gd name="connsiteY843" fmla="*/ 1153 h 10185"/>
                  <a:gd name="connsiteX844" fmla="*/ 3732 w 10000"/>
                  <a:gd name="connsiteY844" fmla="*/ 1153 h 10185"/>
                  <a:gd name="connsiteX845" fmla="*/ 3816 w 10000"/>
                  <a:gd name="connsiteY845" fmla="*/ 1140 h 10185"/>
                  <a:gd name="connsiteX846" fmla="*/ 3882 w 10000"/>
                  <a:gd name="connsiteY846" fmla="*/ 1127 h 10185"/>
                  <a:gd name="connsiteX847" fmla="*/ 3965 w 10000"/>
                  <a:gd name="connsiteY847" fmla="*/ 1115 h 10185"/>
                  <a:gd name="connsiteX848" fmla="*/ 4049 w 10000"/>
                  <a:gd name="connsiteY848" fmla="*/ 1115 h 10185"/>
                  <a:gd name="connsiteX849" fmla="*/ 4133 w 10000"/>
                  <a:gd name="connsiteY849" fmla="*/ 1089 h 10185"/>
                  <a:gd name="connsiteX850" fmla="*/ 4211 w 10000"/>
                  <a:gd name="connsiteY850" fmla="*/ 1089 h 10185"/>
                  <a:gd name="connsiteX851" fmla="*/ 4282 w 10000"/>
                  <a:gd name="connsiteY851" fmla="*/ 1064 h 10185"/>
                  <a:gd name="connsiteX852" fmla="*/ 4366 w 10000"/>
                  <a:gd name="connsiteY852" fmla="*/ 1064 h 10185"/>
                  <a:gd name="connsiteX853" fmla="*/ 4450 w 10000"/>
                  <a:gd name="connsiteY853" fmla="*/ 1052 h 10185"/>
                  <a:gd name="connsiteX854" fmla="*/ 4528 w 10000"/>
                  <a:gd name="connsiteY854" fmla="*/ 1039 h 10185"/>
                  <a:gd name="connsiteX855" fmla="*/ 4611 w 10000"/>
                  <a:gd name="connsiteY855" fmla="*/ 1026 h 10185"/>
                  <a:gd name="connsiteX856" fmla="*/ 4695 w 10000"/>
                  <a:gd name="connsiteY856" fmla="*/ 1026 h 10185"/>
                  <a:gd name="connsiteX857" fmla="*/ 4767 w 10000"/>
                  <a:gd name="connsiteY857" fmla="*/ 1001 h 10185"/>
                  <a:gd name="connsiteX858" fmla="*/ 4856 w 10000"/>
                  <a:gd name="connsiteY858" fmla="*/ 1001 h 10185"/>
                  <a:gd name="connsiteX859" fmla="*/ 4928 w 10000"/>
                  <a:gd name="connsiteY859" fmla="*/ 988 h 10185"/>
                  <a:gd name="connsiteX860" fmla="*/ 5012 w 10000"/>
                  <a:gd name="connsiteY860" fmla="*/ 976 h 10185"/>
                  <a:gd name="connsiteX861" fmla="*/ 5084 w 10000"/>
                  <a:gd name="connsiteY861" fmla="*/ 963 h 10185"/>
                  <a:gd name="connsiteX862" fmla="*/ 5173 w 10000"/>
                  <a:gd name="connsiteY862" fmla="*/ 963 h 10185"/>
                  <a:gd name="connsiteX863" fmla="*/ 5245 w 10000"/>
                  <a:gd name="connsiteY863" fmla="*/ 950 h 10185"/>
                  <a:gd name="connsiteX864" fmla="*/ 5329 w 10000"/>
                  <a:gd name="connsiteY864" fmla="*/ 950 h 10185"/>
                  <a:gd name="connsiteX865" fmla="*/ 5413 w 10000"/>
                  <a:gd name="connsiteY865" fmla="*/ 938 h 10185"/>
                  <a:gd name="connsiteX866" fmla="*/ 5478 w 10000"/>
                  <a:gd name="connsiteY866" fmla="*/ 925 h 10185"/>
                  <a:gd name="connsiteX867" fmla="*/ 5562 w 10000"/>
                  <a:gd name="connsiteY867" fmla="*/ 912 h 10185"/>
                  <a:gd name="connsiteX868" fmla="*/ 5646 w 10000"/>
                  <a:gd name="connsiteY868" fmla="*/ 912 h 10185"/>
                  <a:gd name="connsiteX869" fmla="*/ 5718 w 10000"/>
                  <a:gd name="connsiteY869" fmla="*/ 887 h 10185"/>
                  <a:gd name="connsiteX870" fmla="*/ 5795 w 10000"/>
                  <a:gd name="connsiteY870" fmla="*/ 887 h 10185"/>
                  <a:gd name="connsiteX871" fmla="*/ 5867 w 10000"/>
                  <a:gd name="connsiteY871" fmla="*/ 874 h 10185"/>
                  <a:gd name="connsiteX872" fmla="*/ 5951 w 10000"/>
                  <a:gd name="connsiteY872" fmla="*/ 874 h 10185"/>
                  <a:gd name="connsiteX873" fmla="*/ 6023 w 10000"/>
                  <a:gd name="connsiteY873" fmla="*/ 862 h 10185"/>
                  <a:gd name="connsiteX874" fmla="*/ 6089 w 10000"/>
                  <a:gd name="connsiteY874" fmla="*/ 862 h 10185"/>
                  <a:gd name="connsiteX875" fmla="*/ 6172 w 10000"/>
                  <a:gd name="connsiteY875" fmla="*/ 849 h 10185"/>
                  <a:gd name="connsiteX876" fmla="*/ 6244 w 10000"/>
                  <a:gd name="connsiteY876" fmla="*/ 849 h 10185"/>
                  <a:gd name="connsiteX877" fmla="*/ 6316 w 10000"/>
                  <a:gd name="connsiteY877" fmla="*/ 843 h 10185"/>
                  <a:gd name="connsiteX878" fmla="*/ 6388 w 10000"/>
                  <a:gd name="connsiteY878" fmla="*/ 843 h 10185"/>
                  <a:gd name="connsiteX879" fmla="*/ 6453 w 10000"/>
                  <a:gd name="connsiteY879" fmla="*/ 830 h 10185"/>
                  <a:gd name="connsiteX880" fmla="*/ 6525 w 10000"/>
                  <a:gd name="connsiteY880" fmla="*/ 830 h 10185"/>
                  <a:gd name="connsiteX881" fmla="*/ 6585 w 10000"/>
                  <a:gd name="connsiteY881" fmla="*/ 818 h 10185"/>
                  <a:gd name="connsiteX882" fmla="*/ 6645 w 10000"/>
                  <a:gd name="connsiteY882" fmla="*/ 818 h 10185"/>
                  <a:gd name="connsiteX883" fmla="*/ 6711 w 10000"/>
                  <a:gd name="connsiteY883" fmla="*/ 805 h 10185"/>
                  <a:gd name="connsiteX884" fmla="*/ 6770 w 10000"/>
                  <a:gd name="connsiteY884" fmla="*/ 805 h 10185"/>
                  <a:gd name="connsiteX885" fmla="*/ 6830 w 10000"/>
                  <a:gd name="connsiteY885" fmla="*/ 805 h 10185"/>
                  <a:gd name="connsiteX886" fmla="*/ 6890 w 10000"/>
                  <a:gd name="connsiteY886" fmla="*/ 792 h 10185"/>
                  <a:gd name="connsiteX887" fmla="*/ 6938 w 10000"/>
                  <a:gd name="connsiteY887" fmla="*/ 792 h 10185"/>
                  <a:gd name="connsiteX888" fmla="*/ 7010 w 10000"/>
                  <a:gd name="connsiteY888" fmla="*/ 792 h 10185"/>
                  <a:gd name="connsiteX889" fmla="*/ 7051 w 10000"/>
                  <a:gd name="connsiteY889" fmla="*/ 780 h 10185"/>
                  <a:gd name="connsiteX890" fmla="*/ 7111 w 10000"/>
                  <a:gd name="connsiteY890" fmla="*/ 780 h 10185"/>
                  <a:gd name="connsiteX891" fmla="*/ 7159 w 10000"/>
                  <a:gd name="connsiteY891" fmla="*/ 780 h 10185"/>
                  <a:gd name="connsiteX892" fmla="*/ 7207 w 10000"/>
                  <a:gd name="connsiteY892" fmla="*/ 780 h 10185"/>
                  <a:gd name="connsiteX893" fmla="*/ 7255 w 10000"/>
                  <a:gd name="connsiteY893" fmla="*/ 767 h 10185"/>
                  <a:gd name="connsiteX894" fmla="*/ 7303 w 10000"/>
                  <a:gd name="connsiteY894" fmla="*/ 767 h 10185"/>
                  <a:gd name="connsiteX895" fmla="*/ 7344 w 10000"/>
                  <a:gd name="connsiteY895" fmla="*/ 767 h 10185"/>
                  <a:gd name="connsiteX896" fmla="*/ 7392 w 10000"/>
                  <a:gd name="connsiteY896" fmla="*/ 767 h 10185"/>
                  <a:gd name="connsiteX897" fmla="*/ 7416 w 10000"/>
                  <a:gd name="connsiteY897" fmla="*/ 754 h 10185"/>
                  <a:gd name="connsiteX898" fmla="*/ 7452 w 10000"/>
                  <a:gd name="connsiteY898" fmla="*/ 754 h 10185"/>
                  <a:gd name="connsiteX899" fmla="*/ 7500 w 10000"/>
                  <a:gd name="connsiteY899" fmla="*/ 742 h 10185"/>
                  <a:gd name="connsiteX900" fmla="*/ 7536 w 10000"/>
                  <a:gd name="connsiteY900" fmla="*/ 742 h 10185"/>
                  <a:gd name="connsiteX901" fmla="*/ 7596 w 10000"/>
                  <a:gd name="connsiteY901" fmla="*/ 742 h 10185"/>
                  <a:gd name="connsiteX902" fmla="*/ 7644 w 10000"/>
                  <a:gd name="connsiteY902" fmla="*/ 742 h 10185"/>
                  <a:gd name="connsiteX903" fmla="*/ 7673 w 10000"/>
                  <a:gd name="connsiteY903" fmla="*/ 742 h 10185"/>
                  <a:gd name="connsiteX904" fmla="*/ 7697 w 10000"/>
                  <a:gd name="connsiteY904" fmla="*/ 742 h 10185"/>
                  <a:gd name="connsiteX905" fmla="*/ 7721 w 10000"/>
                  <a:gd name="connsiteY905" fmla="*/ 742 h 10185"/>
                  <a:gd name="connsiteX906" fmla="*/ 7733 w 10000"/>
                  <a:gd name="connsiteY906" fmla="*/ 742 h 10185"/>
                  <a:gd name="connsiteX907" fmla="*/ 7738 w 10000"/>
                  <a:gd name="connsiteY907" fmla="*/ 763 h 10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Lst>
                <a:rect l="l" t="t" r="r" b="b"/>
                <a:pathLst>
                  <a:path w="10000" h="10185">
                    <a:moveTo>
                      <a:pt x="7738" y="763"/>
                    </a:moveTo>
                    <a:cubicBezTo>
                      <a:pt x="7803" y="670"/>
                      <a:pt x="8060" y="281"/>
                      <a:pt x="8122" y="185"/>
                    </a:cubicBezTo>
                    <a:cubicBezTo>
                      <a:pt x="8214" y="44"/>
                      <a:pt x="8114" y="185"/>
                      <a:pt x="8110" y="185"/>
                    </a:cubicBezTo>
                    <a:lnTo>
                      <a:pt x="8062" y="185"/>
                    </a:lnTo>
                    <a:lnTo>
                      <a:pt x="8014" y="191"/>
                    </a:lnTo>
                    <a:lnTo>
                      <a:pt x="7978" y="191"/>
                    </a:lnTo>
                    <a:lnTo>
                      <a:pt x="7949" y="191"/>
                    </a:lnTo>
                    <a:lnTo>
                      <a:pt x="7913" y="191"/>
                    </a:lnTo>
                    <a:cubicBezTo>
                      <a:pt x="7905" y="195"/>
                      <a:pt x="7897" y="200"/>
                      <a:pt x="7889" y="204"/>
                    </a:cubicBezTo>
                    <a:lnTo>
                      <a:pt x="7841" y="204"/>
                    </a:lnTo>
                    <a:cubicBezTo>
                      <a:pt x="7825" y="208"/>
                      <a:pt x="7809" y="213"/>
                      <a:pt x="7793" y="217"/>
                    </a:cubicBezTo>
                    <a:lnTo>
                      <a:pt x="7745" y="217"/>
                    </a:lnTo>
                    <a:lnTo>
                      <a:pt x="7697" y="229"/>
                    </a:lnTo>
                    <a:lnTo>
                      <a:pt x="7656" y="229"/>
                    </a:lnTo>
                    <a:lnTo>
                      <a:pt x="7596" y="229"/>
                    </a:lnTo>
                    <a:cubicBezTo>
                      <a:pt x="7576" y="233"/>
                      <a:pt x="7556" y="238"/>
                      <a:pt x="7536" y="242"/>
                    </a:cubicBezTo>
                    <a:lnTo>
                      <a:pt x="7476" y="242"/>
                    </a:lnTo>
                    <a:lnTo>
                      <a:pt x="7404" y="242"/>
                    </a:lnTo>
                    <a:cubicBezTo>
                      <a:pt x="7384" y="246"/>
                      <a:pt x="7364" y="251"/>
                      <a:pt x="7344" y="255"/>
                    </a:cubicBezTo>
                    <a:lnTo>
                      <a:pt x="7291" y="255"/>
                    </a:lnTo>
                    <a:lnTo>
                      <a:pt x="7231" y="267"/>
                    </a:lnTo>
                    <a:lnTo>
                      <a:pt x="7147" y="267"/>
                    </a:lnTo>
                    <a:cubicBezTo>
                      <a:pt x="7123" y="271"/>
                      <a:pt x="7099" y="276"/>
                      <a:pt x="7075" y="280"/>
                    </a:cubicBezTo>
                    <a:lnTo>
                      <a:pt x="7010" y="280"/>
                    </a:lnTo>
                    <a:cubicBezTo>
                      <a:pt x="6982" y="284"/>
                      <a:pt x="6954" y="289"/>
                      <a:pt x="6926" y="293"/>
                    </a:cubicBezTo>
                    <a:lnTo>
                      <a:pt x="6854" y="305"/>
                    </a:lnTo>
                    <a:cubicBezTo>
                      <a:pt x="6826" y="309"/>
                      <a:pt x="6798" y="314"/>
                      <a:pt x="6770" y="318"/>
                    </a:cubicBezTo>
                    <a:lnTo>
                      <a:pt x="6705" y="318"/>
                    </a:lnTo>
                    <a:lnTo>
                      <a:pt x="6621" y="330"/>
                    </a:lnTo>
                    <a:lnTo>
                      <a:pt x="6537" y="330"/>
                    </a:lnTo>
                    <a:cubicBezTo>
                      <a:pt x="6509" y="334"/>
                      <a:pt x="6481" y="339"/>
                      <a:pt x="6453" y="343"/>
                    </a:cubicBezTo>
                    <a:cubicBezTo>
                      <a:pt x="6423" y="347"/>
                      <a:pt x="6394" y="352"/>
                      <a:pt x="6364" y="356"/>
                    </a:cubicBezTo>
                    <a:lnTo>
                      <a:pt x="6280" y="368"/>
                    </a:lnTo>
                    <a:cubicBezTo>
                      <a:pt x="6248" y="372"/>
                      <a:pt x="6216" y="377"/>
                      <a:pt x="6184" y="381"/>
                    </a:cubicBezTo>
                    <a:cubicBezTo>
                      <a:pt x="6156" y="385"/>
                      <a:pt x="6128" y="390"/>
                      <a:pt x="6100" y="394"/>
                    </a:cubicBezTo>
                    <a:lnTo>
                      <a:pt x="6011" y="394"/>
                    </a:lnTo>
                    <a:lnTo>
                      <a:pt x="5927" y="406"/>
                    </a:lnTo>
                    <a:cubicBezTo>
                      <a:pt x="5895" y="410"/>
                      <a:pt x="5863" y="415"/>
                      <a:pt x="5831" y="419"/>
                    </a:cubicBezTo>
                    <a:cubicBezTo>
                      <a:pt x="5801" y="423"/>
                      <a:pt x="5772" y="428"/>
                      <a:pt x="5742" y="432"/>
                    </a:cubicBezTo>
                    <a:lnTo>
                      <a:pt x="5658" y="432"/>
                    </a:lnTo>
                    <a:lnTo>
                      <a:pt x="5562" y="444"/>
                    </a:lnTo>
                    <a:cubicBezTo>
                      <a:pt x="5530" y="448"/>
                      <a:pt x="5499" y="453"/>
                      <a:pt x="5467" y="457"/>
                    </a:cubicBezTo>
                    <a:cubicBezTo>
                      <a:pt x="5437" y="461"/>
                      <a:pt x="5407" y="466"/>
                      <a:pt x="5377" y="470"/>
                    </a:cubicBezTo>
                    <a:lnTo>
                      <a:pt x="5281" y="470"/>
                    </a:lnTo>
                    <a:cubicBezTo>
                      <a:pt x="5249" y="478"/>
                      <a:pt x="5217" y="487"/>
                      <a:pt x="5185" y="495"/>
                    </a:cubicBezTo>
                    <a:cubicBezTo>
                      <a:pt x="5155" y="499"/>
                      <a:pt x="5126" y="504"/>
                      <a:pt x="5096" y="508"/>
                    </a:cubicBezTo>
                    <a:lnTo>
                      <a:pt x="5000" y="514"/>
                    </a:lnTo>
                    <a:lnTo>
                      <a:pt x="4904" y="514"/>
                    </a:lnTo>
                    <a:cubicBezTo>
                      <a:pt x="4872" y="518"/>
                      <a:pt x="4841" y="523"/>
                      <a:pt x="4809" y="527"/>
                    </a:cubicBezTo>
                    <a:lnTo>
                      <a:pt x="4719" y="539"/>
                    </a:lnTo>
                    <a:cubicBezTo>
                      <a:pt x="4687" y="543"/>
                      <a:pt x="4655" y="548"/>
                      <a:pt x="4623" y="552"/>
                    </a:cubicBezTo>
                    <a:cubicBezTo>
                      <a:pt x="4591" y="556"/>
                      <a:pt x="4560" y="561"/>
                      <a:pt x="4528" y="565"/>
                    </a:cubicBezTo>
                    <a:lnTo>
                      <a:pt x="4438" y="577"/>
                    </a:lnTo>
                    <a:cubicBezTo>
                      <a:pt x="4410" y="581"/>
                      <a:pt x="4382" y="586"/>
                      <a:pt x="4354" y="590"/>
                    </a:cubicBezTo>
                    <a:lnTo>
                      <a:pt x="4258" y="602"/>
                    </a:lnTo>
                    <a:cubicBezTo>
                      <a:pt x="4226" y="606"/>
                      <a:pt x="4195" y="611"/>
                      <a:pt x="4163" y="615"/>
                    </a:cubicBezTo>
                    <a:cubicBezTo>
                      <a:pt x="4133" y="619"/>
                      <a:pt x="4103" y="624"/>
                      <a:pt x="4073" y="628"/>
                    </a:cubicBezTo>
                    <a:lnTo>
                      <a:pt x="3977" y="640"/>
                    </a:lnTo>
                    <a:cubicBezTo>
                      <a:pt x="3945" y="644"/>
                      <a:pt x="3914" y="649"/>
                      <a:pt x="3882" y="653"/>
                    </a:cubicBezTo>
                    <a:cubicBezTo>
                      <a:pt x="3856" y="657"/>
                      <a:pt x="3830" y="662"/>
                      <a:pt x="3804" y="666"/>
                    </a:cubicBezTo>
                    <a:lnTo>
                      <a:pt x="3720" y="678"/>
                    </a:lnTo>
                    <a:cubicBezTo>
                      <a:pt x="3688" y="682"/>
                      <a:pt x="3656" y="687"/>
                      <a:pt x="3624" y="691"/>
                    </a:cubicBezTo>
                    <a:cubicBezTo>
                      <a:pt x="3596" y="695"/>
                      <a:pt x="3569" y="700"/>
                      <a:pt x="3541" y="704"/>
                    </a:cubicBezTo>
                    <a:lnTo>
                      <a:pt x="3463" y="716"/>
                    </a:lnTo>
                    <a:cubicBezTo>
                      <a:pt x="3431" y="720"/>
                      <a:pt x="3399" y="725"/>
                      <a:pt x="3367" y="729"/>
                    </a:cubicBezTo>
                    <a:lnTo>
                      <a:pt x="3283" y="729"/>
                    </a:lnTo>
                    <a:cubicBezTo>
                      <a:pt x="3253" y="733"/>
                      <a:pt x="3224" y="738"/>
                      <a:pt x="3194" y="742"/>
                    </a:cubicBezTo>
                    <a:cubicBezTo>
                      <a:pt x="3166" y="750"/>
                      <a:pt x="3138" y="759"/>
                      <a:pt x="3110" y="767"/>
                    </a:cubicBezTo>
                    <a:cubicBezTo>
                      <a:pt x="3078" y="771"/>
                      <a:pt x="3046" y="776"/>
                      <a:pt x="3014" y="780"/>
                    </a:cubicBezTo>
                    <a:lnTo>
                      <a:pt x="2931" y="780"/>
                    </a:lnTo>
                    <a:lnTo>
                      <a:pt x="2853" y="792"/>
                    </a:lnTo>
                    <a:cubicBezTo>
                      <a:pt x="2821" y="796"/>
                      <a:pt x="2789" y="801"/>
                      <a:pt x="2757" y="805"/>
                    </a:cubicBezTo>
                    <a:cubicBezTo>
                      <a:pt x="2729" y="809"/>
                      <a:pt x="2701" y="814"/>
                      <a:pt x="2673" y="818"/>
                    </a:cubicBezTo>
                    <a:lnTo>
                      <a:pt x="2590" y="830"/>
                    </a:lnTo>
                    <a:cubicBezTo>
                      <a:pt x="2564" y="834"/>
                      <a:pt x="2538" y="839"/>
                      <a:pt x="2512" y="843"/>
                    </a:cubicBezTo>
                    <a:lnTo>
                      <a:pt x="2428" y="849"/>
                    </a:lnTo>
                    <a:cubicBezTo>
                      <a:pt x="2400" y="853"/>
                      <a:pt x="2372" y="858"/>
                      <a:pt x="2344" y="862"/>
                    </a:cubicBezTo>
                    <a:lnTo>
                      <a:pt x="2261" y="874"/>
                    </a:lnTo>
                    <a:cubicBezTo>
                      <a:pt x="2235" y="878"/>
                      <a:pt x="2209" y="883"/>
                      <a:pt x="2183" y="887"/>
                    </a:cubicBezTo>
                    <a:lnTo>
                      <a:pt x="2099" y="887"/>
                    </a:lnTo>
                    <a:cubicBezTo>
                      <a:pt x="2075" y="895"/>
                      <a:pt x="2052" y="904"/>
                      <a:pt x="2028" y="912"/>
                    </a:cubicBezTo>
                    <a:cubicBezTo>
                      <a:pt x="2000" y="916"/>
                      <a:pt x="1972" y="921"/>
                      <a:pt x="1944" y="925"/>
                    </a:cubicBezTo>
                    <a:cubicBezTo>
                      <a:pt x="1918" y="929"/>
                      <a:pt x="1892" y="934"/>
                      <a:pt x="1866" y="938"/>
                    </a:cubicBezTo>
                    <a:lnTo>
                      <a:pt x="1794" y="938"/>
                    </a:lnTo>
                    <a:cubicBezTo>
                      <a:pt x="1770" y="946"/>
                      <a:pt x="1746" y="955"/>
                      <a:pt x="1722" y="963"/>
                    </a:cubicBezTo>
                    <a:lnTo>
                      <a:pt x="1639" y="963"/>
                    </a:lnTo>
                    <a:cubicBezTo>
                      <a:pt x="1617" y="967"/>
                      <a:pt x="1595" y="972"/>
                      <a:pt x="1573" y="976"/>
                    </a:cubicBezTo>
                    <a:lnTo>
                      <a:pt x="1501" y="988"/>
                    </a:lnTo>
                    <a:cubicBezTo>
                      <a:pt x="1477" y="992"/>
                      <a:pt x="1453" y="997"/>
                      <a:pt x="1429" y="1001"/>
                    </a:cubicBezTo>
                    <a:lnTo>
                      <a:pt x="1358" y="1001"/>
                    </a:lnTo>
                    <a:cubicBezTo>
                      <a:pt x="1336" y="1009"/>
                      <a:pt x="1314" y="1018"/>
                      <a:pt x="1292" y="1026"/>
                    </a:cubicBezTo>
                    <a:cubicBezTo>
                      <a:pt x="1272" y="1030"/>
                      <a:pt x="1252" y="1035"/>
                      <a:pt x="1232" y="1039"/>
                    </a:cubicBezTo>
                    <a:cubicBezTo>
                      <a:pt x="1208" y="1043"/>
                      <a:pt x="1184" y="1048"/>
                      <a:pt x="1160" y="1052"/>
                    </a:cubicBezTo>
                    <a:lnTo>
                      <a:pt x="1089" y="1052"/>
                    </a:lnTo>
                    <a:lnTo>
                      <a:pt x="1029" y="1064"/>
                    </a:lnTo>
                    <a:lnTo>
                      <a:pt x="963" y="1064"/>
                    </a:lnTo>
                    <a:cubicBezTo>
                      <a:pt x="943" y="1068"/>
                      <a:pt x="923" y="1073"/>
                      <a:pt x="903" y="1077"/>
                    </a:cubicBezTo>
                    <a:lnTo>
                      <a:pt x="843" y="1077"/>
                    </a:lnTo>
                    <a:lnTo>
                      <a:pt x="783" y="1089"/>
                    </a:lnTo>
                    <a:cubicBezTo>
                      <a:pt x="767" y="1093"/>
                      <a:pt x="752" y="1098"/>
                      <a:pt x="736" y="1102"/>
                    </a:cubicBezTo>
                    <a:cubicBezTo>
                      <a:pt x="720" y="1106"/>
                      <a:pt x="704" y="1111"/>
                      <a:pt x="688" y="1115"/>
                    </a:cubicBezTo>
                    <a:lnTo>
                      <a:pt x="634" y="1115"/>
                    </a:lnTo>
                    <a:lnTo>
                      <a:pt x="574" y="1127"/>
                    </a:lnTo>
                    <a:lnTo>
                      <a:pt x="526" y="1127"/>
                    </a:lnTo>
                    <a:cubicBezTo>
                      <a:pt x="510" y="1131"/>
                      <a:pt x="494" y="1136"/>
                      <a:pt x="478" y="1140"/>
                    </a:cubicBezTo>
                    <a:lnTo>
                      <a:pt x="431" y="1140"/>
                    </a:lnTo>
                    <a:cubicBezTo>
                      <a:pt x="415" y="1144"/>
                      <a:pt x="399" y="1149"/>
                      <a:pt x="383" y="1153"/>
                    </a:cubicBezTo>
                    <a:lnTo>
                      <a:pt x="347" y="1153"/>
                    </a:lnTo>
                    <a:lnTo>
                      <a:pt x="317" y="1165"/>
                    </a:lnTo>
                    <a:lnTo>
                      <a:pt x="281" y="1165"/>
                    </a:lnTo>
                    <a:cubicBezTo>
                      <a:pt x="265" y="1169"/>
                      <a:pt x="249" y="1174"/>
                      <a:pt x="233" y="1178"/>
                    </a:cubicBezTo>
                    <a:lnTo>
                      <a:pt x="209" y="1178"/>
                    </a:lnTo>
                    <a:lnTo>
                      <a:pt x="173" y="1178"/>
                    </a:lnTo>
                    <a:lnTo>
                      <a:pt x="114" y="1184"/>
                    </a:lnTo>
                    <a:cubicBezTo>
                      <a:pt x="102" y="1188"/>
                      <a:pt x="90" y="1193"/>
                      <a:pt x="78" y="1197"/>
                    </a:cubicBezTo>
                    <a:lnTo>
                      <a:pt x="42" y="1197"/>
                    </a:lnTo>
                    <a:cubicBezTo>
                      <a:pt x="36" y="1201"/>
                      <a:pt x="30" y="1206"/>
                      <a:pt x="24" y="1210"/>
                    </a:cubicBezTo>
                    <a:lnTo>
                      <a:pt x="0" y="1210"/>
                    </a:lnTo>
                    <a:lnTo>
                      <a:pt x="0" y="1210"/>
                    </a:lnTo>
                    <a:lnTo>
                      <a:pt x="0" y="1222"/>
                    </a:lnTo>
                    <a:cubicBezTo>
                      <a:pt x="4" y="1231"/>
                      <a:pt x="8" y="1239"/>
                      <a:pt x="12" y="1248"/>
                    </a:cubicBezTo>
                    <a:lnTo>
                      <a:pt x="12" y="1273"/>
                    </a:lnTo>
                    <a:cubicBezTo>
                      <a:pt x="16" y="1281"/>
                      <a:pt x="20" y="1290"/>
                      <a:pt x="24" y="1298"/>
                    </a:cubicBezTo>
                    <a:cubicBezTo>
                      <a:pt x="26" y="1311"/>
                      <a:pt x="28" y="1323"/>
                      <a:pt x="30" y="1336"/>
                    </a:cubicBezTo>
                    <a:cubicBezTo>
                      <a:pt x="34" y="1349"/>
                      <a:pt x="38" y="1361"/>
                      <a:pt x="42" y="1374"/>
                    </a:cubicBezTo>
                    <a:cubicBezTo>
                      <a:pt x="46" y="1382"/>
                      <a:pt x="50" y="1391"/>
                      <a:pt x="54" y="1399"/>
                    </a:cubicBezTo>
                    <a:lnTo>
                      <a:pt x="66" y="1450"/>
                    </a:lnTo>
                    <a:lnTo>
                      <a:pt x="78" y="1501"/>
                    </a:lnTo>
                    <a:cubicBezTo>
                      <a:pt x="82" y="1516"/>
                      <a:pt x="86" y="1530"/>
                      <a:pt x="90" y="1545"/>
                    </a:cubicBezTo>
                    <a:lnTo>
                      <a:pt x="102" y="1608"/>
                    </a:lnTo>
                    <a:lnTo>
                      <a:pt x="126" y="1671"/>
                    </a:lnTo>
                    <a:cubicBezTo>
                      <a:pt x="134" y="1692"/>
                      <a:pt x="142" y="1714"/>
                      <a:pt x="150" y="1735"/>
                    </a:cubicBezTo>
                    <a:cubicBezTo>
                      <a:pt x="158" y="1760"/>
                      <a:pt x="165" y="1786"/>
                      <a:pt x="173" y="1811"/>
                    </a:cubicBezTo>
                    <a:cubicBezTo>
                      <a:pt x="177" y="1830"/>
                      <a:pt x="181" y="1848"/>
                      <a:pt x="185" y="1867"/>
                    </a:cubicBezTo>
                    <a:cubicBezTo>
                      <a:pt x="193" y="1892"/>
                      <a:pt x="201" y="1918"/>
                      <a:pt x="209" y="1943"/>
                    </a:cubicBezTo>
                    <a:cubicBezTo>
                      <a:pt x="213" y="1968"/>
                      <a:pt x="217" y="1994"/>
                      <a:pt x="221" y="2019"/>
                    </a:cubicBezTo>
                    <a:cubicBezTo>
                      <a:pt x="229" y="2049"/>
                      <a:pt x="237" y="2078"/>
                      <a:pt x="245" y="2108"/>
                    </a:cubicBezTo>
                    <a:lnTo>
                      <a:pt x="269" y="2177"/>
                    </a:lnTo>
                    <a:lnTo>
                      <a:pt x="305" y="2279"/>
                    </a:lnTo>
                    <a:cubicBezTo>
                      <a:pt x="313" y="2304"/>
                      <a:pt x="321" y="2330"/>
                      <a:pt x="329" y="2355"/>
                    </a:cubicBezTo>
                    <a:cubicBezTo>
                      <a:pt x="335" y="2389"/>
                      <a:pt x="341" y="2422"/>
                      <a:pt x="347" y="2456"/>
                    </a:cubicBezTo>
                    <a:cubicBezTo>
                      <a:pt x="355" y="2488"/>
                      <a:pt x="363" y="2519"/>
                      <a:pt x="371" y="2551"/>
                    </a:cubicBezTo>
                    <a:cubicBezTo>
                      <a:pt x="379" y="2585"/>
                      <a:pt x="387" y="2618"/>
                      <a:pt x="395" y="2652"/>
                    </a:cubicBezTo>
                    <a:cubicBezTo>
                      <a:pt x="407" y="2681"/>
                      <a:pt x="419" y="2711"/>
                      <a:pt x="431" y="2740"/>
                    </a:cubicBezTo>
                    <a:cubicBezTo>
                      <a:pt x="439" y="2772"/>
                      <a:pt x="447" y="2803"/>
                      <a:pt x="455" y="2835"/>
                    </a:cubicBezTo>
                    <a:cubicBezTo>
                      <a:pt x="467" y="2869"/>
                      <a:pt x="478" y="2902"/>
                      <a:pt x="490" y="2936"/>
                    </a:cubicBezTo>
                    <a:lnTo>
                      <a:pt x="514" y="3050"/>
                    </a:lnTo>
                    <a:cubicBezTo>
                      <a:pt x="526" y="3084"/>
                      <a:pt x="538" y="3117"/>
                      <a:pt x="550" y="3151"/>
                    </a:cubicBezTo>
                    <a:cubicBezTo>
                      <a:pt x="562" y="3191"/>
                      <a:pt x="574" y="3232"/>
                      <a:pt x="586" y="3272"/>
                    </a:cubicBezTo>
                    <a:cubicBezTo>
                      <a:pt x="594" y="3306"/>
                      <a:pt x="602" y="3339"/>
                      <a:pt x="610" y="3373"/>
                    </a:cubicBezTo>
                    <a:lnTo>
                      <a:pt x="646" y="3487"/>
                    </a:lnTo>
                    <a:cubicBezTo>
                      <a:pt x="656" y="3519"/>
                      <a:pt x="666" y="3550"/>
                      <a:pt x="676" y="3582"/>
                    </a:cubicBezTo>
                    <a:lnTo>
                      <a:pt x="712" y="3708"/>
                    </a:lnTo>
                    <a:lnTo>
                      <a:pt x="736" y="3822"/>
                    </a:lnTo>
                    <a:cubicBezTo>
                      <a:pt x="748" y="3858"/>
                      <a:pt x="760" y="3893"/>
                      <a:pt x="772" y="3929"/>
                    </a:cubicBezTo>
                    <a:cubicBezTo>
                      <a:pt x="784" y="3971"/>
                      <a:pt x="795" y="4014"/>
                      <a:pt x="807" y="4056"/>
                    </a:cubicBezTo>
                    <a:cubicBezTo>
                      <a:pt x="819" y="4092"/>
                      <a:pt x="831" y="4127"/>
                      <a:pt x="843" y="4163"/>
                    </a:cubicBezTo>
                    <a:lnTo>
                      <a:pt x="867" y="4277"/>
                    </a:lnTo>
                    <a:cubicBezTo>
                      <a:pt x="879" y="4319"/>
                      <a:pt x="891" y="4362"/>
                      <a:pt x="903" y="4404"/>
                    </a:cubicBezTo>
                    <a:cubicBezTo>
                      <a:pt x="911" y="4440"/>
                      <a:pt x="919" y="4475"/>
                      <a:pt x="927" y="4511"/>
                    </a:cubicBezTo>
                    <a:lnTo>
                      <a:pt x="975" y="4625"/>
                    </a:lnTo>
                    <a:cubicBezTo>
                      <a:pt x="981" y="4667"/>
                      <a:pt x="987" y="4710"/>
                      <a:pt x="993" y="4752"/>
                    </a:cubicBezTo>
                    <a:cubicBezTo>
                      <a:pt x="1005" y="4788"/>
                      <a:pt x="1017" y="4823"/>
                      <a:pt x="1029" y="4859"/>
                    </a:cubicBezTo>
                    <a:cubicBezTo>
                      <a:pt x="1041" y="4901"/>
                      <a:pt x="1053" y="4944"/>
                      <a:pt x="1065" y="4986"/>
                    </a:cubicBezTo>
                    <a:cubicBezTo>
                      <a:pt x="1077" y="5028"/>
                      <a:pt x="1088" y="5070"/>
                      <a:pt x="1100" y="5112"/>
                    </a:cubicBezTo>
                    <a:lnTo>
                      <a:pt x="1136" y="5220"/>
                    </a:lnTo>
                    <a:lnTo>
                      <a:pt x="1160" y="5334"/>
                    </a:lnTo>
                    <a:cubicBezTo>
                      <a:pt x="1172" y="5372"/>
                      <a:pt x="1184" y="5409"/>
                      <a:pt x="1196" y="5447"/>
                    </a:cubicBezTo>
                    <a:lnTo>
                      <a:pt x="1232" y="5555"/>
                    </a:lnTo>
                    <a:lnTo>
                      <a:pt x="1256" y="5669"/>
                    </a:lnTo>
                    <a:lnTo>
                      <a:pt x="1292" y="5783"/>
                    </a:lnTo>
                    <a:cubicBezTo>
                      <a:pt x="1302" y="5819"/>
                      <a:pt x="1312" y="5854"/>
                      <a:pt x="1322" y="5890"/>
                    </a:cubicBezTo>
                    <a:cubicBezTo>
                      <a:pt x="1334" y="5932"/>
                      <a:pt x="1346" y="5975"/>
                      <a:pt x="1358" y="6017"/>
                    </a:cubicBezTo>
                    <a:cubicBezTo>
                      <a:pt x="1366" y="6051"/>
                      <a:pt x="1374" y="6084"/>
                      <a:pt x="1382" y="6118"/>
                    </a:cubicBezTo>
                    <a:cubicBezTo>
                      <a:pt x="1390" y="6150"/>
                      <a:pt x="1398" y="6181"/>
                      <a:pt x="1406" y="6213"/>
                    </a:cubicBezTo>
                    <a:cubicBezTo>
                      <a:pt x="1418" y="6251"/>
                      <a:pt x="1429" y="6289"/>
                      <a:pt x="1441" y="6327"/>
                    </a:cubicBezTo>
                    <a:lnTo>
                      <a:pt x="1477" y="6441"/>
                    </a:lnTo>
                    <a:cubicBezTo>
                      <a:pt x="1485" y="6468"/>
                      <a:pt x="1493" y="6496"/>
                      <a:pt x="1501" y="6523"/>
                    </a:cubicBezTo>
                    <a:cubicBezTo>
                      <a:pt x="1509" y="6557"/>
                      <a:pt x="1517" y="6590"/>
                      <a:pt x="1525" y="6624"/>
                    </a:cubicBezTo>
                    <a:cubicBezTo>
                      <a:pt x="1533" y="6658"/>
                      <a:pt x="1541" y="6691"/>
                      <a:pt x="1549" y="6725"/>
                    </a:cubicBezTo>
                    <a:lnTo>
                      <a:pt x="1585" y="6833"/>
                    </a:lnTo>
                    <a:cubicBezTo>
                      <a:pt x="1593" y="6858"/>
                      <a:pt x="1601" y="6884"/>
                      <a:pt x="1609" y="6909"/>
                    </a:cubicBezTo>
                    <a:cubicBezTo>
                      <a:pt x="1615" y="6943"/>
                      <a:pt x="1621" y="6976"/>
                      <a:pt x="1627" y="7010"/>
                    </a:cubicBezTo>
                    <a:cubicBezTo>
                      <a:pt x="1635" y="7039"/>
                      <a:pt x="1643" y="7069"/>
                      <a:pt x="1651" y="7098"/>
                    </a:cubicBezTo>
                    <a:cubicBezTo>
                      <a:pt x="1659" y="7130"/>
                      <a:pt x="1667" y="7161"/>
                      <a:pt x="1675" y="7193"/>
                    </a:cubicBezTo>
                    <a:cubicBezTo>
                      <a:pt x="1679" y="7223"/>
                      <a:pt x="1683" y="7252"/>
                      <a:pt x="1687" y="7282"/>
                    </a:cubicBezTo>
                    <a:cubicBezTo>
                      <a:pt x="1699" y="7311"/>
                      <a:pt x="1710" y="7341"/>
                      <a:pt x="1722" y="7370"/>
                    </a:cubicBezTo>
                    <a:cubicBezTo>
                      <a:pt x="1730" y="7400"/>
                      <a:pt x="1738" y="7429"/>
                      <a:pt x="1746" y="7459"/>
                    </a:cubicBezTo>
                    <a:cubicBezTo>
                      <a:pt x="1754" y="7486"/>
                      <a:pt x="1762" y="7514"/>
                      <a:pt x="1770" y="7541"/>
                    </a:cubicBezTo>
                    <a:cubicBezTo>
                      <a:pt x="1774" y="7571"/>
                      <a:pt x="1778" y="7600"/>
                      <a:pt x="1782" y="7630"/>
                    </a:cubicBezTo>
                    <a:cubicBezTo>
                      <a:pt x="1790" y="7655"/>
                      <a:pt x="1798" y="7681"/>
                      <a:pt x="1806" y="7706"/>
                    </a:cubicBezTo>
                    <a:cubicBezTo>
                      <a:pt x="1810" y="7735"/>
                      <a:pt x="1814" y="7765"/>
                      <a:pt x="1818" y="7794"/>
                    </a:cubicBezTo>
                    <a:cubicBezTo>
                      <a:pt x="1830" y="7821"/>
                      <a:pt x="1842" y="7849"/>
                      <a:pt x="1854" y="7876"/>
                    </a:cubicBezTo>
                    <a:cubicBezTo>
                      <a:pt x="1858" y="7901"/>
                      <a:pt x="1862" y="7927"/>
                      <a:pt x="1866" y="7952"/>
                    </a:cubicBezTo>
                    <a:cubicBezTo>
                      <a:pt x="1874" y="7982"/>
                      <a:pt x="1882" y="8011"/>
                      <a:pt x="1890" y="8041"/>
                    </a:cubicBezTo>
                    <a:cubicBezTo>
                      <a:pt x="1894" y="8066"/>
                      <a:pt x="1898" y="8092"/>
                      <a:pt x="1902" y="8117"/>
                    </a:cubicBezTo>
                    <a:cubicBezTo>
                      <a:pt x="1910" y="8144"/>
                      <a:pt x="1918" y="8172"/>
                      <a:pt x="1926" y="8199"/>
                    </a:cubicBezTo>
                    <a:lnTo>
                      <a:pt x="1938" y="8262"/>
                    </a:lnTo>
                    <a:cubicBezTo>
                      <a:pt x="1944" y="8287"/>
                      <a:pt x="1950" y="8313"/>
                      <a:pt x="1956" y="8338"/>
                    </a:cubicBezTo>
                    <a:cubicBezTo>
                      <a:pt x="1960" y="8363"/>
                      <a:pt x="1964" y="8389"/>
                      <a:pt x="1968" y="8414"/>
                    </a:cubicBezTo>
                    <a:cubicBezTo>
                      <a:pt x="1976" y="8437"/>
                      <a:pt x="1984" y="8461"/>
                      <a:pt x="1992" y="8484"/>
                    </a:cubicBezTo>
                    <a:lnTo>
                      <a:pt x="2004" y="8547"/>
                    </a:lnTo>
                    <a:cubicBezTo>
                      <a:pt x="2008" y="8572"/>
                      <a:pt x="2012" y="8598"/>
                      <a:pt x="2016" y="8623"/>
                    </a:cubicBezTo>
                    <a:cubicBezTo>
                      <a:pt x="2020" y="8648"/>
                      <a:pt x="2024" y="8674"/>
                      <a:pt x="2028" y="8699"/>
                    </a:cubicBezTo>
                    <a:cubicBezTo>
                      <a:pt x="2036" y="8720"/>
                      <a:pt x="2043" y="8741"/>
                      <a:pt x="2051" y="8762"/>
                    </a:cubicBezTo>
                    <a:lnTo>
                      <a:pt x="2051" y="8819"/>
                    </a:lnTo>
                    <a:lnTo>
                      <a:pt x="2075" y="8882"/>
                    </a:lnTo>
                    <a:lnTo>
                      <a:pt x="2075" y="8945"/>
                    </a:lnTo>
                    <a:cubicBezTo>
                      <a:pt x="2083" y="8970"/>
                      <a:pt x="2091" y="8996"/>
                      <a:pt x="2099" y="9021"/>
                    </a:cubicBezTo>
                    <a:lnTo>
                      <a:pt x="2111" y="9072"/>
                    </a:lnTo>
                    <a:lnTo>
                      <a:pt x="2123" y="9129"/>
                    </a:lnTo>
                    <a:lnTo>
                      <a:pt x="2135" y="9192"/>
                    </a:lnTo>
                    <a:lnTo>
                      <a:pt x="2147" y="9255"/>
                    </a:lnTo>
                    <a:lnTo>
                      <a:pt x="2159" y="9306"/>
                    </a:lnTo>
                    <a:lnTo>
                      <a:pt x="2159" y="9356"/>
                    </a:lnTo>
                    <a:lnTo>
                      <a:pt x="2171" y="9407"/>
                    </a:lnTo>
                    <a:cubicBezTo>
                      <a:pt x="2175" y="9422"/>
                      <a:pt x="2179" y="9436"/>
                      <a:pt x="2183" y="9451"/>
                    </a:cubicBezTo>
                    <a:lnTo>
                      <a:pt x="2183" y="9502"/>
                    </a:lnTo>
                    <a:cubicBezTo>
                      <a:pt x="2187" y="9519"/>
                      <a:pt x="2191" y="9535"/>
                      <a:pt x="2195" y="9552"/>
                    </a:cubicBezTo>
                    <a:lnTo>
                      <a:pt x="2195" y="9590"/>
                    </a:lnTo>
                    <a:lnTo>
                      <a:pt x="2207" y="9641"/>
                    </a:lnTo>
                    <a:lnTo>
                      <a:pt x="2207" y="9679"/>
                    </a:lnTo>
                    <a:cubicBezTo>
                      <a:pt x="2211" y="9692"/>
                      <a:pt x="2215" y="9704"/>
                      <a:pt x="2219" y="9717"/>
                    </a:cubicBezTo>
                    <a:lnTo>
                      <a:pt x="2219" y="9755"/>
                    </a:lnTo>
                    <a:cubicBezTo>
                      <a:pt x="2227" y="9770"/>
                      <a:pt x="2235" y="9784"/>
                      <a:pt x="2243" y="9799"/>
                    </a:cubicBezTo>
                    <a:lnTo>
                      <a:pt x="2243" y="9824"/>
                    </a:lnTo>
                    <a:cubicBezTo>
                      <a:pt x="2247" y="9837"/>
                      <a:pt x="2251" y="9849"/>
                      <a:pt x="2255" y="9862"/>
                    </a:cubicBezTo>
                    <a:lnTo>
                      <a:pt x="2255" y="9900"/>
                    </a:lnTo>
                    <a:cubicBezTo>
                      <a:pt x="2257" y="9913"/>
                      <a:pt x="2259" y="9925"/>
                      <a:pt x="2261" y="9938"/>
                    </a:cubicBezTo>
                    <a:lnTo>
                      <a:pt x="2261" y="9989"/>
                    </a:lnTo>
                    <a:lnTo>
                      <a:pt x="2273" y="10040"/>
                    </a:lnTo>
                    <a:lnTo>
                      <a:pt x="2273" y="10077"/>
                    </a:lnTo>
                    <a:cubicBezTo>
                      <a:pt x="2277" y="10090"/>
                      <a:pt x="2281" y="10102"/>
                      <a:pt x="2285" y="10115"/>
                    </a:cubicBezTo>
                    <a:lnTo>
                      <a:pt x="2285" y="10160"/>
                    </a:lnTo>
                    <a:cubicBezTo>
                      <a:pt x="2289" y="10168"/>
                      <a:pt x="2293" y="10177"/>
                      <a:pt x="2297" y="10185"/>
                    </a:cubicBezTo>
                    <a:lnTo>
                      <a:pt x="2297" y="10172"/>
                    </a:lnTo>
                    <a:lnTo>
                      <a:pt x="2309" y="10160"/>
                    </a:lnTo>
                    <a:cubicBezTo>
                      <a:pt x="2317" y="10156"/>
                      <a:pt x="2325" y="10151"/>
                      <a:pt x="2333" y="10147"/>
                    </a:cubicBezTo>
                    <a:lnTo>
                      <a:pt x="2380" y="10147"/>
                    </a:lnTo>
                    <a:cubicBezTo>
                      <a:pt x="2392" y="10139"/>
                      <a:pt x="2404" y="10130"/>
                      <a:pt x="2416" y="10122"/>
                    </a:cubicBezTo>
                    <a:cubicBezTo>
                      <a:pt x="2436" y="10120"/>
                      <a:pt x="2456" y="10117"/>
                      <a:pt x="2476" y="10115"/>
                    </a:cubicBezTo>
                    <a:lnTo>
                      <a:pt x="2500" y="10103"/>
                    </a:lnTo>
                    <a:lnTo>
                      <a:pt x="2548" y="10103"/>
                    </a:lnTo>
                    <a:cubicBezTo>
                      <a:pt x="2558" y="10099"/>
                      <a:pt x="2568" y="10094"/>
                      <a:pt x="2578" y="10090"/>
                    </a:cubicBezTo>
                    <a:cubicBezTo>
                      <a:pt x="2594" y="10086"/>
                      <a:pt x="2610" y="10081"/>
                      <a:pt x="2626" y="10077"/>
                    </a:cubicBezTo>
                    <a:lnTo>
                      <a:pt x="2661" y="10065"/>
                    </a:lnTo>
                    <a:cubicBezTo>
                      <a:pt x="2673" y="10057"/>
                      <a:pt x="2685" y="10048"/>
                      <a:pt x="2697" y="10040"/>
                    </a:cubicBezTo>
                    <a:cubicBezTo>
                      <a:pt x="2713" y="10036"/>
                      <a:pt x="2729" y="10031"/>
                      <a:pt x="2745" y="10027"/>
                    </a:cubicBezTo>
                    <a:cubicBezTo>
                      <a:pt x="2761" y="10023"/>
                      <a:pt x="2777" y="10018"/>
                      <a:pt x="2793" y="10014"/>
                    </a:cubicBezTo>
                    <a:lnTo>
                      <a:pt x="2841" y="10002"/>
                    </a:lnTo>
                    <a:cubicBezTo>
                      <a:pt x="2857" y="9998"/>
                      <a:pt x="2873" y="9993"/>
                      <a:pt x="2889" y="9989"/>
                    </a:cubicBezTo>
                    <a:cubicBezTo>
                      <a:pt x="2907" y="9985"/>
                      <a:pt x="2925" y="9980"/>
                      <a:pt x="2943" y="9976"/>
                    </a:cubicBezTo>
                    <a:lnTo>
                      <a:pt x="2990" y="9964"/>
                    </a:lnTo>
                    <a:cubicBezTo>
                      <a:pt x="3010" y="9955"/>
                      <a:pt x="3030" y="9947"/>
                      <a:pt x="3050" y="9938"/>
                    </a:cubicBezTo>
                    <a:lnTo>
                      <a:pt x="3110" y="9926"/>
                    </a:lnTo>
                    <a:cubicBezTo>
                      <a:pt x="3130" y="9922"/>
                      <a:pt x="3150" y="9917"/>
                      <a:pt x="3170" y="9913"/>
                    </a:cubicBezTo>
                    <a:cubicBezTo>
                      <a:pt x="3188" y="9905"/>
                      <a:pt x="3206" y="9896"/>
                      <a:pt x="3224" y="9888"/>
                    </a:cubicBezTo>
                    <a:cubicBezTo>
                      <a:pt x="3244" y="9884"/>
                      <a:pt x="3263" y="9879"/>
                      <a:pt x="3283" y="9875"/>
                    </a:cubicBezTo>
                    <a:cubicBezTo>
                      <a:pt x="3307" y="9871"/>
                      <a:pt x="3331" y="9866"/>
                      <a:pt x="3355" y="9862"/>
                    </a:cubicBezTo>
                    <a:cubicBezTo>
                      <a:pt x="3375" y="9854"/>
                      <a:pt x="3395" y="9845"/>
                      <a:pt x="3415" y="9837"/>
                    </a:cubicBezTo>
                    <a:cubicBezTo>
                      <a:pt x="3439" y="9833"/>
                      <a:pt x="3463" y="9828"/>
                      <a:pt x="3487" y="9824"/>
                    </a:cubicBezTo>
                    <a:lnTo>
                      <a:pt x="3553" y="9812"/>
                    </a:lnTo>
                    <a:cubicBezTo>
                      <a:pt x="3573" y="9804"/>
                      <a:pt x="3592" y="9795"/>
                      <a:pt x="3612" y="9787"/>
                    </a:cubicBezTo>
                    <a:cubicBezTo>
                      <a:pt x="3640" y="9781"/>
                      <a:pt x="3668" y="9774"/>
                      <a:pt x="3696" y="9768"/>
                    </a:cubicBezTo>
                    <a:cubicBezTo>
                      <a:pt x="3720" y="9764"/>
                      <a:pt x="3744" y="9759"/>
                      <a:pt x="3768" y="9755"/>
                    </a:cubicBezTo>
                    <a:cubicBezTo>
                      <a:pt x="3792" y="9747"/>
                      <a:pt x="3816" y="9738"/>
                      <a:pt x="3840" y="9730"/>
                    </a:cubicBezTo>
                    <a:cubicBezTo>
                      <a:pt x="3862" y="9726"/>
                      <a:pt x="3884" y="9721"/>
                      <a:pt x="3906" y="9717"/>
                    </a:cubicBezTo>
                    <a:cubicBezTo>
                      <a:pt x="3930" y="9709"/>
                      <a:pt x="3953" y="9700"/>
                      <a:pt x="3977" y="9692"/>
                    </a:cubicBezTo>
                    <a:cubicBezTo>
                      <a:pt x="4005" y="9688"/>
                      <a:pt x="4033" y="9683"/>
                      <a:pt x="4061" y="9679"/>
                    </a:cubicBezTo>
                    <a:cubicBezTo>
                      <a:pt x="4085" y="9671"/>
                      <a:pt x="4109" y="9662"/>
                      <a:pt x="4133" y="9654"/>
                    </a:cubicBezTo>
                    <a:cubicBezTo>
                      <a:pt x="4159" y="9645"/>
                      <a:pt x="4185" y="9637"/>
                      <a:pt x="4211" y="9628"/>
                    </a:cubicBezTo>
                    <a:lnTo>
                      <a:pt x="4282" y="9616"/>
                    </a:lnTo>
                    <a:cubicBezTo>
                      <a:pt x="4310" y="9607"/>
                      <a:pt x="4338" y="9599"/>
                      <a:pt x="4366" y="9590"/>
                    </a:cubicBezTo>
                    <a:lnTo>
                      <a:pt x="4438" y="9578"/>
                    </a:lnTo>
                    <a:cubicBezTo>
                      <a:pt x="4464" y="9569"/>
                      <a:pt x="4490" y="9561"/>
                      <a:pt x="4516" y="9552"/>
                    </a:cubicBezTo>
                    <a:lnTo>
                      <a:pt x="4599" y="9540"/>
                    </a:lnTo>
                    <a:cubicBezTo>
                      <a:pt x="4627" y="9536"/>
                      <a:pt x="4655" y="9531"/>
                      <a:pt x="4683" y="9527"/>
                    </a:cubicBezTo>
                    <a:cubicBezTo>
                      <a:pt x="4711" y="9519"/>
                      <a:pt x="4739" y="9510"/>
                      <a:pt x="4767" y="9502"/>
                    </a:cubicBezTo>
                    <a:cubicBezTo>
                      <a:pt x="4793" y="9494"/>
                      <a:pt x="4818" y="9485"/>
                      <a:pt x="4844" y="9477"/>
                    </a:cubicBezTo>
                    <a:cubicBezTo>
                      <a:pt x="4872" y="9473"/>
                      <a:pt x="4900" y="9468"/>
                      <a:pt x="4928" y="9464"/>
                    </a:cubicBezTo>
                    <a:cubicBezTo>
                      <a:pt x="4956" y="9458"/>
                      <a:pt x="4984" y="9451"/>
                      <a:pt x="5012" y="9445"/>
                    </a:cubicBezTo>
                    <a:cubicBezTo>
                      <a:pt x="5040" y="9441"/>
                      <a:pt x="5068" y="9436"/>
                      <a:pt x="5096" y="9432"/>
                    </a:cubicBezTo>
                    <a:lnTo>
                      <a:pt x="5173" y="9420"/>
                    </a:lnTo>
                    <a:cubicBezTo>
                      <a:pt x="5205" y="9411"/>
                      <a:pt x="5237" y="9403"/>
                      <a:pt x="5269" y="9394"/>
                    </a:cubicBezTo>
                    <a:lnTo>
                      <a:pt x="5353" y="9382"/>
                    </a:lnTo>
                    <a:cubicBezTo>
                      <a:pt x="5379" y="9373"/>
                      <a:pt x="5405" y="9365"/>
                      <a:pt x="5431" y="9356"/>
                    </a:cubicBezTo>
                    <a:lnTo>
                      <a:pt x="5514" y="9344"/>
                    </a:lnTo>
                    <a:cubicBezTo>
                      <a:pt x="5542" y="9335"/>
                      <a:pt x="5570" y="9327"/>
                      <a:pt x="5598" y="9318"/>
                    </a:cubicBezTo>
                    <a:lnTo>
                      <a:pt x="5694" y="9306"/>
                    </a:lnTo>
                    <a:cubicBezTo>
                      <a:pt x="5720" y="9302"/>
                      <a:pt x="5746" y="9297"/>
                      <a:pt x="5772" y="9293"/>
                    </a:cubicBezTo>
                    <a:lnTo>
                      <a:pt x="5855" y="9281"/>
                    </a:lnTo>
                    <a:cubicBezTo>
                      <a:pt x="5883" y="9277"/>
                      <a:pt x="5911" y="9272"/>
                      <a:pt x="5939" y="9268"/>
                    </a:cubicBezTo>
                    <a:cubicBezTo>
                      <a:pt x="5971" y="9264"/>
                      <a:pt x="6003" y="9259"/>
                      <a:pt x="6035" y="9255"/>
                    </a:cubicBezTo>
                    <a:lnTo>
                      <a:pt x="6112" y="9243"/>
                    </a:lnTo>
                    <a:cubicBezTo>
                      <a:pt x="6140" y="9234"/>
                      <a:pt x="6168" y="9226"/>
                      <a:pt x="6196" y="9217"/>
                    </a:cubicBezTo>
                    <a:lnTo>
                      <a:pt x="6280" y="9205"/>
                    </a:lnTo>
                    <a:cubicBezTo>
                      <a:pt x="6308" y="9201"/>
                      <a:pt x="6336" y="9196"/>
                      <a:pt x="6364" y="9192"/>
                    </a:cubicBezTo>
                    <a:cubicBezTo>
                      <a:pt x="6390" y="9184"/>
                      <a:pt x="6415" y="9175"/>
                      <a:pt x="6441" y="9167"/>
                    </a:cubicBezTo>
                    <a:cubicBezTo>
                      <a:pt x="6473" y="9163"/>
                      <a:pt x="6505" y="9158"/>
                      <a:pt x="6537" y="9154"/>
                    </a:cubicBezTo>
                    <a:cubicBezTo>
                      <a:pt x="6565" y="9150"/>
                      <a:pt x="6593" y="9145"/>
                      <a:pt x="6621" y="9141"/>
                    </a:cubicBezTo>
                    <a:lnTo>
                      <a:pt x="6711" y="9129"/>
                    </a:lnTo>
                    <a:cubicBezTo>
                      <a:pt x="6735" y="9123"/>
                      <a:pt x="6758" y="9116"/>
                      <a:pt x="6782" y="9110"/>
                    </a:cubicBezTo>
                    <a:cubicBezTo>
                      <a:pt x="6814" y="9106"/>
                      <a:pt x="6846" y="9101"/>
                      <a:pt x="6878" y="9097"/>
                    </a:cubicBezTo>
                    <a:cubicBezTo>
                      <a:pt x="6906" y="9089"/>
                      <a:pt x="6934" y="9080"/>
                      <a:pt x="6962" y="9072"/>
                    </a:cubicBezTo>
                    <a:cubicBezTo>
                      <a:pt x="6992" y="9068"/>
                      <a:pt x="7021" y="9063"/>
                      <a:pt x="7051" y="9059"/>
                    </a:cubicBezTo>
                    <a:cubicBezTo>
                      <a:pt x="7079" y="9051"/>
                      <a:pt x="7107" y="9042"/>
                      <a:pt x="7135" y="9034"/>
                    </a:cubicBezTo>
                    <a:cubicBezTo>
                      <a:pt x="7163" y="9030"/>
                      <a:pt x="7191" y="9025"/>
                      <a:pt x="7219" y="9021"/>
                    </a:cubicBezTo>
                    <a:cubicBezTo>
                      <a:pt x="7247" y="9013"/>
                      <a:pt x="7275" y="9004"/>
                      <a:pt x="7303" y="8996"/>
                    </a:cubicBezTo>
                    <a:cubicBezTo>
                      <a:pt x="7333" y="8992"/>
                      <a:pt x="7362" y="8987"/>
                      <a:pt x="7392" y="8983"/>
                    </a:cubicBezTo>
                    <a:cubicBezTo>
                      <a:pt x="7420" y="8975"/>
                      <a:pt x="7448" y="8966"/>
                      <a:pt x="7476" y="8958"/>
                    </a:cubicBezTo>
                    <a:cubicBezTo>
                      <a:pt x="7504" y="8950"/>
                      <a:pt x="7532" y="8941"/>
                      <a:pt x="7560" y="8933"/>
                    </a:cubicBezTo>
                    <a:cubicBezTo>
                      <a:pt x="7588" y="8929"/>
                      <a:pt x="7616" y="8924"/>
                      <a:pt x="7644" y="8920"/>
                    </a:cubicBezTo>
                    <a:cubicBezTo>
                      <a:pt x="7674" y="8912"/>
                      <a:pt x="7703" y="8903"/>
                      <a:pt x="7733" y="8895"/>
                    </a:cubicBezTo>
                    <a:cubicBezTo>
                      <a:pt x="7757" y="8891"/>
                      <a:pt x="7781" y="8886"/>
                      <a:pt x="7805" y="8882"/>
                    </a:cubicBezTo>
                    <a:cubicBezTo>
                      <a:pt x="7837" y="8874"/>
                      <a:pt x="7869" y="8865"/>
                      <a:pt x="7901" y="8857"/>
                    </a:cubicBezTo>
                    <a:cubicBezTo>
                      <a:pt x="7925" y="8853"/>
                      <a:pt x="7948" y="8848"/>
                      <a:pt x="7972" y="8844"/>
                    </a:cubicBezTo>
                    <a:cubicBezTo>
                      <a:pt x="8002" y="8836"/>
                      <a:pt x="8032" y="8827"/>
                      <a:pt x="8062" y="8819"/>
                    </a:cubicBezTo>
                    <a:cubicBezTo>
                      <a:pt x="8086" y="8810"/>
                      <a:pt x="8110" y="8802"/>
                      <a:pt x="8134" y="8793"/>
                    </a:cubicBezTo>
                    <a:lnTo>
                      <a:pt x="8218" y="8787"/>
                    </a:lnTo>
                    <a:cubicBezTo>
                      <a:pt x="8244" y="8779"/>
                      <a:pt x="8269" y="8770"/>
                      <a:pt x="8295" y="8762"/>
                    </a:cubicBezTo>
                    <a:cubicBezTo>
                      <a:pt x="8319" y="8758"/>
                      <a:pt x="8343" y="8753"/>
                      <a:pt x="8367" y="8749"/>
                    </a:cubicBezTo>
                    <a:cubicBezTo>
                      <a:pt x="8395" y="8741"/>
                      <a:pt x="8423" y="8732"/>
                      <a:pt x="8451" y="8724"/>
                    </a:cubicBezTo>
                    <a:cubicBezTo>
                      <a:pt x="8475" y="8720"/>
                      <a:pt x="8499" y="8715"/>
                      <a:pt x="8523" y="8711"/>
                    </a:cubicBezTo>
                    <a:cubicBezTo>
                      <a:pt x="8547" y="8703"/>
                      <a:pt x="8570" y="8694"/>
                      <a:pt x="8594" y="8686"/>
                    </a:cubicBezTo>
                    <a:cubicBezTo>
                      <a:pt x="8620" y="8678"/>
                      <a:pt x="8646" y="8669"/>
                      <a:pt x="8672" y="8661"/>
                    </a:cubicBezTo>
                    <a:cubicBezTo>
                      <a:pt x="8696" y="8657"/>
                      <a:pt x="8720" y="8652"/>
                      <a:pt x="8744" y="8648"/>
                    </a:cubicBezTo>
                    <a:cubicBezTo>
                      <a:pt x="8768" y="8640"/>
                      <a:pt x="8792" y="8631"/>
                      <a:pt x="8816" y="8623"/>
                    </a:cubicBezTo>
                    <a:cubicBezTo>
                      <a:pt x="8836" y="8619"/>
                      <a:pt x="8856" y="8614"/>
                      <a:pt x="8876" y="8610"/>
                    </a:cubicBezTo>
                    <a:cubicBezTo>
                      <a:pt x="8898" y="8602"/>
                      <a:pt x="8919" y="8593"/>
                      <a:pt x="8941" y="8585"/>
                    </a:cubicBezTo>
                    <a:cubicBezTo>
                      <a:pt x="8961" y="8576"/>
                      <a:pt x="8981" y="8568"/>
                      <a:pt x="9001" y="8559"/>
                    </a:cubicBezTo>
                    <a:lnTo>
                      <a:pt x="9073" y="8547"/>
                    </a:lnTo>
                    <a:cubicBezTo>
                      <a:pt x="9093" y="8538"/>
                      <a:pt x="9113" y="8530"/>
                      <a:pt x="9133" y="8521"/>
                    </a:cubicBezTo>
                    <a:lnTo>
                      <a:pt x="9205" y="8509"/>
                    </a:lnTo>
                    <a:cubicBezTo>
                      <a:pt x="9223" y="8505"/>
                      <a:pt x="9240" y="8500"/>
                      <a:pt x="9258" y="8496"/>
                    </a:cubicBezTo>
                    <a:cubicBezTo>
                      <a:pt x="9278" y="8488"/>
                      <a:pt x="9298" y="8479"/>
                      <a:pt x="9318" y="8471"/>
                    </a:cubicBezTo>
                    <a:cubicBezTo>
                      <a:pt x="9334" y="8467"/>
                      <a:pt x="9350" y="8462"/>
                      <a:pt x="9366" y="8458"/>
                    </a:cubicBezTo>
                    <a:lnTo>
                      <a:pt x="9426" y="8452"/>
                    </a:lnTo>
                    <a:cubicBezTo>
                      <a:pt x="9442" y="8444"/>
                      <a:pt x="9458" y="8435"/>
                      <a:pt x="9474" y="8427"/>
                    </a:cubicBezTo>
                    <a:cubicBezTo>
                      <a:pt x="9490" y="8423"/>
                      <a:pt x="9506" y="8418"/>
                      <a:pt x="9522" y="8414"/>
                    </a:cubicBezTo>
                    <a:cubicBezTo>
                      <a:pt x="9540" y="8410"/>
                      <a:pt x="9557" y="8405"/>
                      <a:pt x="9575" y="8401"/>
                    </a:cubicBezTo>
                    <a:lnTo>
                      <a:pt x="9623" y="8389"/>
                    </a:lnTo>
                    <a:cubicBezTo>
                      <a:pt x="9635" y="8385"/>
                      <a:pt x="9647" y="8380"/>
                      <a:pt x="9659" y="8376"/>
                    </a:cubicBezTo>
                    <a:cubicBezTo>
                      <a:pt x="9675" y="8372"/>
                      <a:pt x="9691" y="8367"/>
                      <a:pt x="9707" y="8363"/>
                    </a:cubicBezTo>
                    <a:lnTo>
                      <a:pt x="9743" y="8351"/>
                    </a:lnTo>
                    <a:cubicBezTo>
                      <a:pt x="9755" y="8347"/>
                      <a:pt x="9767" y="8342"/>
                      <a:pt x="9779" y="8338"/>
                    </a:cubicBezTo>
                    <a:cubicBezTo>
                      <a:pt x="9799" y="8334"/>
                      <a:pt x="9819" y="8329"/>
                      <a:pt x="9839" y="8325"/>
                    </a:cubicBezTo>
                    <a:lnTo>
                      <a:pt x="9892" y="8313"/>
                    </a:lnTo>
                    <a:cubicBezTo>
                      <a:pt x="9904" y="8304"/>
                      <a:pt x="9916" y="8296"/>
                      <a:pt x="9928" y="8287"/>
                    </a:cubicBezTo>
                    <a:lnTo>
                      <a:pt x="9964" y="8275"/>
                    </a:lnTo>
                    <a:lnTo>
                      <a:pt x="9988" y="8275"/>
                    </a:lnTo>
                    <a:lnTo>
                      <a:pt x="10000" y="8275"/>
                    </a:lnTo>
                    <a:cubicBezTo>
                      <a:pt x="9996" y="8271"/>
                      <a:pt x="9992" y="8266"/>
                      <a:pt x="9988" y="8262"/>
                    </a:cubicBezTo>
                    <a:lnTo>
                      <a:pt x="9988" y="8250"/>
                    </a:lnTo>
                    <a:cubicBezTo>
                      <a:pt x="9984" y="8241"/>
                      <a:pt x="9980" y="8233"/>
                      <a:pt x="9976" y="8224"/>
                    </a:cubicBezTo>
                    <a:cubicBezTo>
                      <a:pt x="9972" y="8216"/>
                      <a:pt x="9968" y="8207"/>
                      <a:pt x="9964" y="8199"/>
                    </a:cubicBezTo>
                    <a:lnTo>
                      <a:pt x="9952" y="8148"/>
                    </a:lnTo>
                    <a:cubicBezTo>
                      <a:pt x="9944" y="8133"/>
                      <a:pt x="9936" y="8119"/>
                      <a:pt x="9928" y="8104"/>
                    </a:cubicBezTo>
                    <a:lnTo>
                      <a:pt x="9904" y="8041"/>
                    </a:lnTo>
                    <a:cubicBezTo>
                      <a:pt x="9900" y="8016"/>
                      <a:pt x="9896" y="7990"/>
                      <a:pt x="9892" y="7965"/>
                    </a:cubicBezTo>
                    <a:cubicBezTo>
                      <a:pt x="9886" y="7952"/>
                      <a:pt x="9880" y="7940"/>
                      <a:pt x="9874" y="7927"/>
                    </a:cubicBezTo>
                    <a:lnTo>
                      <a:pt x="9862" y="7876"/>
                    </a:lnTo>
                    <a:cubicBezTo>
                      <a:pt x="9858" y="7863"/>
                      <a:pt x="9854" y="7851"/>
                      <a:pt x="9850" y="7838"/>
                    </a:cubicBezTo>
                    <a:cubicBezTo>
                      <a:pt x="9846" y="7825"/>
                      <a:pt x="9843" y="7813"/>
                      <a:pt x="9839" y="7800"/>
                    </a:cubicBezTo>
                    <a:cubicBezTo>
                      <a:pt x="9835" y="7781"/>
                      <a:pt x="9831" y="7763"/>
                      <a:pt x="9827" y="7744"/>
                    </a:cubicBezTo>
                    <a:cubicBezTo>
                      <a:pt x="9819" y="7731"/>
                      <a:pt x="9811" y="7719"/>
                      <a:pt x="9803" y="7706"/>
                    </a:cubicBezTo>
                    <a:lnTo>
                      <a:pt x="9791" y="7655"/>
                    </a:lnTo>
                    <a:lnTo>
                      <a:pt x="9779" y="7604"/>
                    </a:lnTo>
                    <a:cubicBezTo>
                      <a:pt x="9775" y="7587"/>
                      <a:pt x="9771" y="7571"/>
                      <a:pt x="9767" y="7554"/>
                    </a:cubicBezTo>
                    <a:lnTo>
                      <a:pt x="9743" y="7503"/>
                    </a:lnTo>
                    <a:lnTo>
                      <a:pt x="9731" y="7446"/>
                    </a:lnTo>
                    <a:cubicBezTo>
                      <a:pt x="9727" y="7429"/>
                      <a:pt x="9723" y="7413"/>
                      <a:pt x="9719" y="7396"/>
                    </a:cubicBezTo>
                    <a:cubicBezTo>
                      <a:pt x="9711" y="7375"/>
                      <a:pt x="9703" y="7353"/>
                      <a:pt x="9695" y="7332"/>
                    </a:cubicBezTo>
                    <a:lnTo>
                      <a:pt x="9683" y="7269"/>
                    </a:lnTo>
                    <a:cubicBezTo>
                      <a:pt x="9675" y="7252"/>
                      <a:pt x="9667" y="7236"/>
                      <a:pt x="9659" y="7219"/>
                    </a:cubicBezTo>
                    <a:cubicBezTo>
                      <a:pt x="9655" y="7198"/>
                      <a:pt x="9651" y="7176"/>
                      <a:pt x="9647" y="7155"/>
                    </a:cubicBezTo>
                    <a:lnTo>
                      <a:pt x="9635" y="7086"/>
                    </a:lnTo>
                    <a:cubicBezTo>
                      <a:pt x="9627" y="7065"/>
                      <a:pt x="9619" y="7043"/>
                      <a:pt x="9611" y="7022"/>
                    </a:cubicBezTo>
                    <a:lnTo>
                      <a:pt x="9599" y="6959"/>
                    </a:lnTo>
                    <a:cubicBezTo>
                      <a:pt x="9591" y="6934"/>
                      <a:pt x="9583" y="6908"/>
                      <a:pt x="9575" y="6883"/>
                    </a:cubicBezTo>
                    <a:lnTo>
                      <a:pt x="9563" y="6820"/>
                    </a:lnTo>
                    <a:cubicBezTo>
                      <a:pt x="9557" y="6797"/>
                      <a:pt x="9551" y="6773"/>
                      <a:pt x="9545" y="6750"/>
                    </a:cubicBezTo>
                    <a:cubicBezTo>
                      <a:pt x="9537" y="6725"/>
                      <a:pt x="9530" y="6700"/>
                      <a:pt x="9522" y="6675"/>
                    </a:cubicBezTo>
                    <a:cubicBezTo>
                      <a:pt x="9518" y="6654"/>
                      <a:pt x="9514" y="6632"/>
                      <a:pt x="9510" y="6611"/>
                    </a:cubicBezTo>
                    <a:cubicBezTo>
                      <a:pt x="9502" y="6586"/>
                      <a:pt x="9494" y="6560"/>
                      <a:pt x="9486" y="6535"/>
                    </a:cubicBezTo>
                    <a:lnTo>
                      <a:pt x="9474" y="6466"/>
                    </a:lnTo>
                    <a:cubicBezTo>
                      <a:pt x="9466" y="6441"/>
                      <a:pt x="9458" y="6415"/>
                      <a:pt x="9450" y="6390"/>
                    </a:cubicBezTo>
                    <a:lnTo>
                      <a:pt x="9438" y="6327"/>
                    </a:lnTo>
                    <a:cubicBezTo>
                      <a:pt x="9430" y="6297"/>
                      <a:pt x="9422" y="6268"/>
                      <a:pt x="9414" y="6238"/>
                    </a:cubicBezTo>
                    <a:lnTo>
                      <a:pt x="9402" y="6175"/>
                    </a:lnTo>
                    <a:cubicBezTo>
                      <a:pt x="9394" y="6152"/>
                      <a:pt x="9386" y="6128"/>
                      <a:pt x="9378" y="6105"/>
                    </a:cubicBezTo>
                    <a:cubicBezTo>
                      <a:pt x="9374" y="6080"/>
                      <a:pt x="9370" y="6054"/>
                      <a:pt x="9366" y="6029"/>
                    </a:cubicBezTo>
                    <a:cubicBezTo>
                      <a:pt x="9362" y="6000"/>
                      <a:pt x="9358" y="5970"/>
                      <a:pt x="9354" y="5941"/>
                    </a:cubicBezTo>
                    <a:cubicBezTo>
                      <a:pt x="9346" y="5916"/>
                      <a:pt x="9338" y="5890"/>
                      <a:pt x="9330" y="5865"/>
                    </a:cubicBezTo>
                    <a:cubicBezTo>
                      <a:pt x="9326" y="5842"/>
                      <a:pt x="9322" y="5818"/>
                      <a:pt x="9318" y="5795"/>
                    </a:cubicBezTo>
                    <a:cubicBezTo>
                      <a:pt x="9310" y="5766"/>
                      <a:pt x="9302" y="5736"/>
                      <a:pt x="9294" y="5707"/>
                    </a:cubicBezTo>
                    <a:cubicBezTo>
                      <a:pt x="9286" y="5682"/>
                      <a:pt x="9278" y="5656"/>
                      <a:pt x="9270" y="5631"/>
                    </a:cubicBezTo>
                    <a:cubicBezTo>
                      <a:pt x="9266" y="5606"/>
                      <a:pt x="9262" y="5580"/>
                      <a:pt x="9258" y="5555"/>
                    </a:cubicBezTo>
                    <a:cubicBezTo>
                      <a:pt x="9254" y="5528"/>
                      <a:pt x="9250" y="5500"/>
                      <a:pt x="9246" y="5473"/>
                    </a:cubicBezTo>
                    <a:cubicBezTo>
                      <a:pt x="9244" y="5448"/>
                      <a:pt x="9242" y="5422"/>
                      <a:pt x="9240" y="5397"/>
                    </a:cubicBezTo>
                    <a:cubicBezTo>
                      <a:pt x="9236" y="5367"/>
                      <a:pt x="9232" y="5338"/>
                      <a:pt x="9228" y="5308"/>
                    </a:cubicBezTo>
                    <a:cubicBezTo>
                      <a:pt x="9224" y="5283"/>
                      <a:pt x="9221" y="5257"/>
                      <a:pt x="9217" y="5232"/>
                    </a:cubicBezTo>
                    <a:lnTo>
                      <a:pt x="9205" y="5157"/>
                    </a:lnTo>
                    <a:cubicBezTo>
                      <a:pt x="9201" y="5134"/>
                      <a:pt x="9197" y="5110"/>
                      <a:pt x="9193" y="5087"/>
                    </a:cubicBezTo>
                    <a:cubicBezTo>
                      <a:pt x="9185" y="5057"/>
                      <a:pt x="9177" y="5028"/>
                      <a:pt x="9169" y="4998"/>
                    </a:cubicBezTo>
                    <a:lnTo>
                      <a:pt x="9169" y="4923"/>
                    </a:lnTo>
                    <a:cubicBezTo>
                      <a:pt x="9165" y="4898"/>
                      <a:pt x="9161" y="4872"/>
                      <a:pt x="9157" y="4847"/>
                    </a:cubicBezTo>
                    <a:cubicBezTo>
                      <a:pt x="9153" y="4819"/>
                      <a:pt x="9149" y="4792"/>
                      <a:pt x="9145" y="4764"/>
                    </a:cubicBezTo>
                    <a:cubicBezTo>
                      <a:pt x="9137" y="4739"/>
                      <a:pt x="9129" y="4713"/>
                      <a:pt x="9121" y="4688"/>
                    </a:cubicBezTo>
                    <a:lnTo>
                      <a:pt x="9121" y="4600"/>
                    </a:lnTo>
                    <a:cubicBezTo>
                      <a:pt x="9113" y="4575"/>
                      <a:pt x="9105" y="4549"/>
                      <a:pt x="9097" y="4524"/>
                    </a:cubicBezTo>
                    <a:lnTo>
                      <a:pt x="9097" y="4454"/>
                    </a:lnTo>
                    <a:cubicBezTo>
                      <a:pt x="9093" y="4425"/>
                      <a:pt x="9089" y="4395"/>
                      <a:pt x="9085" y="4366"/>
                    </a:cubicBezTo>
                    <a:cubicBezTo>
                      <a:pt x="9081" y="4341"/>
                      <a:pt x="9077" y="4315"/>
                      <a:pt x="9073" y="4290"/>
                    </a:cubicBezTo>
                    <a:cubicBezTo>
                      <a:pt x="9069" y="4265"/>
                      <a:pt x="9065" y="4239"/>
                      <a:pt x="9061" y="4214"/>
                    </a:cubicBezTo>
                    <a:lnTo>
                      <a:pt x="9061" y="4157"/>
                    </a:lnTo>
                    <a:cubicBezTo>
                      <a:pt x="9053" y="4128"/>
                      <a:pt x="9045" y="4098"/>
                      <a:pt x="9037" y="4069"/>
                    </a:cubicBezTo>
                    <a:lnTo>
                      <a:pt x="9037" y="3993"/>
                    </a:lnTo>
                    <a:cubicBezTo>
                      <a:pt x="9029" y="3968"/>
                      <a:pt x="9021" y="3942"/>
                      <a:pt x="9013" y="3917"/>
                    </a:cubicBezTo>
                    <a:lnTo>
                      <a:pt x="9013" y="3841"/>
                    </a:lnTo>
                    <a:cubicBezTo>
                      <a:pt x="9009" y="3818"/>
                      <a:pt x="9005" y="3794"/>
                      <a:pt x="9001" y="3771"/>
                    </a:cubicBezTo>
                    <a:lnTo>
                      <a:pt x="8989" y="3708"/>
                    </a:lnTo>
                    <a:cubicBezTo>
                      <a:pt x="8985" y="3683"/>
                      <a:pt x="8981" y="3657"/>
                      <a:pt x="8977" y="3632"/>
                    </a:cubicBezTo>
                    <a:lnTo>
                      <a:pt x="8977" y="3569"/>
                    </a:lnTo>
                    <a:cubicBezTo>
                      <a:pt x="8969" y="3544"/>
                      <a:pt x="8961" y="3518"/>
                      <a:pt x="8953" y="3493"/>
                    </a:cubicBezTo>
                    <a:lnTo>
                      <a:pt x="8953" y="3423"/>
                    </a:lnTo>
                    <a:lnTo>
                      <a:pt x="8941" y="3360"/>
                    </a:lnTo>
                    <a:cubicBezTo>
                      <a:pt x="8937" y="3335"/>
                      <a:pt x="8933" y="3309"/>
                      <a:pt x="8929" y="3284"/>
                    </a:cubicBezTo>
                    <a:lnTo>
                      <a:pt x="8923" y="3221"/>
                    </a:lnTo>
                    <a:lnTo>
                      <a:pt x="8923" y="3164"/>
                    </a:lnTo>
                    <a:lnTo>
                      <a:pt x="8911" y="3101"/>
                    </a:lnTo>
                    <a:cubicBezTo>
                      <a:pt x="8907" y="3080"/>
                      <a:pt x="8904" y="3059"/>
                      <a:pt x="8900" y="3038"/>
                    </a:cubicBezTo>
                    <a:cubicBezTo>
                      <a:pt x="8896" y="3017"/>
                      <a:pt x="8892" y="2995"/>
                      <a:pt x="8888" y="2974"/>
                    </a:cubicBezTo>
                    <a:lnTo>
                      <a:pt x="8876" y="2911"/>
                    </a:lnTo>
                    <a:lnTo>
                      <a:pt x="8864" y="2848"/>
                    </a:lnTo>
                    <a:lnTo>
                      <a:pt x="8864" y="2804"/>
                    </a:lnTo>
                    <a:cubicBezTo>
                      <a:pt x="8860" y="2783"/>
                      <a:pt x="8856" y="2761"/>
                      <a:pt x="8852" y="2740"/>
                    </a:cubicBezTo>
                    <a:lnTo>
                      <a:pt x="8852" y="2677"/>
                    </a:lnTo>
                    <a:lnTo>
                      <a:pt x="8840" y="2626"/>
                    </a:lnTo>
                    <a:lnTo>
                      <a:pt x="8840" y="2576"/>
                    </a:lnTo>
                    <a:lnTo>
                      <a:pt x="8828" y="2513"/>
                    </a:lnTo>
                    <a:lnTo>
                      <a:pt x="8816" y="2468"/>
                    </a:lnTo>
                    <a:cubicBezTo>
                      <a:pt x="8812" y="2451"/>
                      <a:pt x="8808" y="2435"/>
                      <a:pt x="8804" y="2418"/>
                    </a:cubicBezTo>
                    <a:lnTo>
                      <a:pt x="8804" y="2367"/>
                    </a:lnTo>
                    <a:cubicBezTo>
                      <a:pt x="8800" y="2350"/>
                      <a:pt x="8796" y="2334"/>
                      <a:pt x="8792" y="2317"/>
                    </a:cubicBezTo>
                    <a:lnTo>
                      <a:pt x="8792" y="2266"/>
                    </a:lnTo>
                    <a:lnTo>
                      <a:pt x="8780" y="2215"/>
                    </a:lnTo>
                    <a:lnTo>
                      <a:pt x="8780" y="2177"/>
                    </a:lnTo>
                    <a:cubicBezTo>
                      <a:pt x="8776" y="2167"/>
                      <a:pt x="8772" y="2156"/>
                      <a:pt x="8768" y="2146"/>
                    </a:cubicBezTo>
                    <a:lnTo>
                      <a:pt x="8756" y="2095"/>
                    </a:lnTo>
                    <a:cubicBezTo>
                      <a:pt x="8752" y="2082"/>
                      <a:pt x="8748" y="2070"/>
                      <a:pt x="8744" y="2057"/>
                    </a:cubicBezTo>
                    <a:lnTo>
                      <a:pt x="8744" y="2019"/>
                    </a:lnTo>
                    <a:lnTo>
                      <a:pt x="8744" y="1981"/>
                    </a:lnTo>
                    <a:cubicBezTo>
                      <a:pt x="8740" y="1968"/>
                      <a:pt x="8736" y="1956"/>
                      <a:pt x="8732" y="1943"/>
                    </a:cubicBezTo>
                    <a:lnTo>
                      <a:pt x="8732" y="1918"/>
                    </a:lnTo>
                    <a:lnTo>
                      <a:pt x="8732" y="1893"/>
                    </a:lnTo>
                    <a:lnTo>
                      <a:pt x="8720" y="1836"/>
                    </a:lnTo>
                    <a:lnTo>
                      <a:pt x="8708" y="1785"/>
                    </a:lnTo>
                    <a:cubicBezTo>
                      <a:pt x="8704" y="1768"/>
                      <a:pt x="8700" y="1752"/>
                      <a:pt x="8696" y="1735"/>
                    </a:cubicBezTo>
                    <a:lnTo>
                      <a:pt x="8696" y="1709"/>
                    </a:lnTo>
                    <a:lnTo>
                      <a:pt x="8696" y="1659"/>
                    </a:lnTo>
                    <a:cubicBezTo>
                      <a:pt x="8594" y="1416"/>
                      <a:pt x="8546" y="0"/>
                      <a:pt x="8479" y="101"/>
                    </a:cubicBezTo>
                    <a:lnTo>
                      <a:pt x="8058" y="163"/>
                    </a:lnTo>
                    <a:cubicBezTo>
                      <a:pt x="7993" y="199"/>
                      <a:pt x="7707" y="722"/>
                      <a:pt x="7701" y="804"/>
                    </a:cubicBezTo>
                    <a:lnTo>
                      <a:pt x="8040" y="717"/>
                    </a:lnTo>
                    <a:cubicBezTo>
                      <a:pt x="8024" y="1063"/>
                      <a:pt x="8301" y="2031"/>
                      <a:pt x="8295" y="2266"/>
                    </a:cubicBezTo>
                    <a:lnTo>
                      <a:pt x="8295" y="2279"/>
                    </a:lnTo>
                    <a:lnTo>
                      <a:pt x="8295" y="2329"/>
                    </a:lnTo>
                    <a:lnTo>
                      <a:pt x="8295" y="2355"/>
                    </a:lnTo>
                    <a:cubicBezTo>
                      <a:pt x="8299" y="2372"/>
                      <a:pt x="8303" y="2388"/>
                      <a:pt x="8307" y="2405"/>
                    </a:cubicBezTo>
                    <a:cubicBezTo>
                      <a:pt x="8311" y="2418"/>
                      <a:pt x="8315" y="2430"/>
                      <a:pt x="8319" y="2443"/>
                    </a:cubicBezTo>
                    <a:lnTo>
                      <a:pt x="8331" y="2500"/>
                    </a:lnTo>
                    <a:lnTo>
                      <a:pt x="8331" y="2563"/>
                    </a:lnTo>
                    <a:lnTo>
                      <a:pt x="8343" y="2626"/>
                    </a:lnTo>
                    <a:lnTo>
                      <a:pt x="8343" y="2664"/>
                    </a:lnTo>
                    <a:cubicBezTo>
                      <a:pt x="8347" y="2677"/>
                      <a:pt x="8351" y="2689"/>
                      <a:pt x="8355" y="2702"/>
                    </a:cubicBezTo>
                    <a:lnTo>
                      <a:pt x="8355" y="2740"/>
                    </a:lnTo>
                    <a:cubicBezTo>
                      <a:pt x="8359" y="2753"/>
                      <a:pt x="8363" y="2765"/>
                      <a:pt x="8367" y="2778"/>
                    </a:cubicBezTo>
                    <a:lnTo>
                      <a:pt x="8367" y="2829"/>
                    </a:lnTo>
                    <a:cubicBezTo>
                      <a:pt x="8375" y="2840"/>
                      <a:pt x="8383" y="2850"/>
                      <a:pt x="8391" y="2861"/>
                    </a:cubicBezTo>
                    <a:lnTo>
                      <a:pt x="8391" y="2898"/>
                    </a:lnTo>
                    <a:lnTo>
                      <a:pt x="8403" y="2949"/>
                    </a:lnTo>
                    <a:lnTo>
                      <a:pt x="8403" y="2987"/>
                    </a:lnTo>
                    <a:lnTo>
                      <a:pt x="8415" y="3038"/>
                    </a:lnTo>
                    <a:cubicBezTo>
                      <a:pt x="8419" y="3055"/>
                      <a:pt x="8423" y="3071"/>
                      <a:pt x="8427" y="3088"/>
                    </a:cubicBezTo>
                    <a:lnTo>
                      <a:pt x="8439" y="3151"/>
                    </a:lnTo>
                    <a:lnTo>
                      <a:pt x="8439" y="3196"/>
                    </a:lnTo>
                    <a:cubicBezTo>
                      <a:pt x="8443" y="3213"/>
                      <a:pt x="8447" y="3229"/>
                      <a:pt x="8451" y="3246"/>
                    </a:cubicBezTo>
                    <a:lnTo>
                      <a:pt x="8451" y="3284"/>
                    </a:lnTo>
                    <a:cubicBezTo>
                      <a:pt x="8455" y="3305"/>
                      <a:pt x="8459" y="3327"/>
                      <a:pt x="8463" y="3348"/>
                    </a:cubicBezTo>
                    <a:lnTo>
                      <a:pt x="8463" y="3398"/>
                    </a:lnTo>
                    <a:lnTo>
                      <a:pt x="8475" y="3461"/>
                    </a:lnTo>
                    <a:lnTo>
                      <a:pt x="8475" y="3518"/>
                    </a:lnTo>
                    <a:lnTo>
                      <a:pt x="8487" y="3569"/>
                    </a:lnTo>
                    <a:lnTo>
                      <a:pt x="8499" y="3632"/>
                    </a:lnTo>
                    <a:lnTo>
                      <a:pt x="8511" y="3695"/>
                    </a:lnTo>
                    <a:cubicBezTo>
                      <a:pt x="8515" y="3716"/>
                      <a:pt x="8519" y="3738"/>
                      <a:pt x="8523" y="3759"/>
                    </a:cubicBezTo>
                    <a:cubicBezTo>
                      <a:pt x="8527" y="3776"/>
                      <a:pt x="8531" y="3792"/>
                      <a:pt x="8535" y="3809"/>
                    </a:cubicBezTo>
                    <a:lnTo>
                      <a:pt x="8535" y="3866"/>
                    </a:lnTo>
                    <a:lnTo>
                      <a:pt x="8547" y="3929"/>
                    </a:lnTo>
                    <a:cubicBezTo>
                      <a:pt x="8551" y="3954"/>
                      <a:pt x="8555" y="3980"/>
                      <a:pt x="8559" y="4005"/>
                    </a:cubicBezTo>
                    <a:cubicBezTo>
                      <a:pt x="8563" y="4026"/>
                      <a:pt x="8567" y="4048"/>
                      <a:pt x="8571" y="4069"/>
                    </a:cubicBezTo>
                    <a:lnTo>
                      <a:pt x="8571" y="4132"/>
                    </a:lnTo>
                    <a:lnTo>
                      <a:pt x="8583" y="4189"/>
                    </a:lnTo>
                    <a:lnTo>
                      <a:pt x="8583" y="4252"/>
                    </a:lnTo>
                    <a:cubicBezTo>
                      <a:pt x="8587" y="4277"/>
                      <a:pt x="8590" y="4303"/>
                      <a:pt x="8594" y="4328"/>
                    </a:cubicBezTo>
                    <a:lnTo>
                      <a:pt x="8594" y="4404"/>
                    </a:lnTo>
                    <a:lnTo>
                      <a:pt x="8606" y="4467"/>
                    </a:lnTo>
                    <a:cubicBezTo>
                      <a:pt x="8608" y="4490"/>
                      <a:pt x="8610" y="4514"/>
                      <a:pt x="8612" y="4537"/>
                    </a:cubicBezTo>
                    <a:lnTo>
                      <a:pt x="8624" y="4600"/>
                    </a:lnTo>
                    <a:cubicBezTo>
                      <a:pt x="8628" y="4625"/>
                      <a:pt x="8632" y="4651"/>
                      <a:pt x="8636" y="4676"/>
                    </a:cubicBezTo>
                    <a:lnTo>
                      <a:pt x="8636" y="4739"/>
                    </a:lnTo>
                    <a:cubicBezTo>
                      <a:pt x="8640" y="4764"/>
                      <a:pt x="8644" y="4790"/>
                      <a:pt x="8648" y="4815"/>
                    </a:cubicBezTo>
                    <a:cubicBezTo>
                      <a:pt x="8652" y="4838"/>
                      <a:pt x="8656" y="4862"/>
                      <a:pt x="8660" y="4885"/>
                    </a:cubicBezTo>
                    <a:lnTo>
                      <a:pt x="8660" y="4960"/>
                    </a:lnTo>
                    <a:cubicBezTo>
                      <a:pt x="8664" y="4981"/>
                      <a:pt x="8668" y="5003"/>
                      <a:pt x="8672" y="5024"/>
                    </a:cubicBezTo>
                    <a:cubicBezTo>
                      <a:pt x="8676" y="5049"/>
                      <a:pt x="8680" y="5075"/>
                      <a:pt x="8684" y="5100"/>
                    </a:cubicBezTo>
                    <a:lnTo>
                      <a:pt x="8696" y="5169"/>
                    </a:lnTo>
                    <a:lnTo>
                      <a:pt x="8696" y="5245"/>
                    </a:lnTo>
                    <a:lnTo>
                      <a:pt x="8696" y="5308"/>
                    </a:lnTo>
                    <a:cubicBezTo>
                      <a:pt x="8700" y="5333"/>
                      <a:pt x="8704" y="5359"/>
                      <a:pt x="8708" y="5384"/>
                    </a:cubicBezTo>
                    <a:cubicBezTo>
                      <a:pt x="8712" y="5409"/>
                      <a:pt x="8716" y="5435"/>
                      <a:pt x="8720" y="5460"/>
                    </a:cubicBezTo>
                    <a:lnTo>
                      <a:pt x="8720" y="5517"/>
                    </a:lnTo>
                    <a:cubicBezTo>
                      <a:pt x="8724" y="5542"/>
                      <a:pt x="8728" y="5568"/>
                      <a:pt x="8732" y="5593"/>
                    </a:cubicBezTo>
                    <a:cubicBezTo>
                      <a:pt x="8736" y="5618"/>
                      <a:pt x="8740" y="5644"/>
                      <a:pt x="8744" y="5669"/>
                    </a:cubicBezTo>
                    <a:cubicBezTo>
                      <a:pt x="8748" y="5694"/>
                      <a:pt x="8752" y="5720"/>
                      <a:pt x="8756" y="5745"/>
                    </a:cubicBezTo>
                    <a:cubicBezTo>
                      <a:pt x="8760" y="5762"/>
                      <a:pt x="8764" y="5778"/>
                      <a:pt x="8768" y="5795"/>
                    </a:cubicBezTo>
                    <a:cubicBezTo>
                      <a:pt x="8772" y="5818"/>
                      <a:pt x="8776" y="5842"/>
                      <a:pt x="8780" y="5865"/>
                    </a:cubicBezTo>
                    <a:lnTo>
                      <a:pt x="8780" y="5928"/>
                    </a:lnTo>
                    <a:cubicBezTo>
                      <a:pt x="8784" y="5953"/>
                      <a:pt x="8788" y="5979"/>
                      <a:pt x="8792" y="6004"/>
                    </a:cubicBezTo>
                    <a:lnTo>
                      <a:pt x="8804" y="6055"/>
                    </a:lnTo>
                    <a:cubicBezTo>
                      <a:pt x="8808" y="6080"/>
                      <a:pt x="8812" y="6106"/>
                      <a:pt x="8816" y="6131"/>
                    </a:cubicBezTo>
                    <a:lnTo>
                      <a:pt x="8816" y="6188"/>
                    </a:lnTo>
                    <a:lnTo>
                      <a:pt x="8840" y="6251"/>
                    </a:lnTo>
                    <a:lnTo>
                      <a:pt x="8840" y="6314"/>
                    </a:lnTo>
                    <a:lnTo>
                      <a:pt x="8852" y="6377"/>
                    </a:lnTo>
                    <a:cubicBezTo>
                      <a:pt x="8856" y="6398"/>
                      <a:pt x="8860" y="6420"/>
                      <a:pt x="8864" y="6441"/>
                    </a:cubicBezTo>
                    <a:cubicBezTo>
                      <a:pt x="8868" y="6460"/>
                      <a:pt x="8872" y="6478"/>
                      <a:pt x="8876" y="6497"/>
                    </a:cubicBezTo>
                    <a:cubicBezTo>
                      <a:pt x="8880" y="6518"/>
                      <a:pt x="8884" y="6540"/>
                      <a:pt x="8888" y="6561"/>
                    </a:cubicBezTo>
                    <a:cubicBezTo>
                      <a:pt x="8896" y="6578"/>
                      <a:pt x="8903" y="6594"/>
                      <a:pt x="8911" y="6611"/>
                    </a:cubicBezTo>
                    <a:lnTo>
                      <a:pt x="8911" y="6675"/>
                    </a:lnTo>
                    <a:lnTo>
                      <a:pt x="8929" y="6738"/>
                    </a:lnTo>
                    <a:lnTo>
                      <a:pt x="8929" y="6788"/>
                    </a:lnTo>
                    <a:lnTo>
                      <a:pt x="8953" y="6833"/>
                    </a:lnTo>
                    <a:lnTo>
                      <a:pt x="8953" y="6883"/>
                    </a:lnTo>
                    <a:cubicBezTo>
                      <a:pt x="8961" y="6904"/>
                      <a:pt x="8969" y="6926"/>
                      <a:pt x="8977" y="6947"/>
                    </a:cubicBezTo>
                    <a:cubicBezTo>
                      <a:pt x="8981" y="6964"/>
                      <a:pt x="8985" y="6980"/>
                      <a:pt x="8989" y="6997"/>
                    </a:cubicBezTo>
                    <a:lnTo>
                      <a:pt x="9001" y="7048"/>
                    </a:lnTo>
                    <a:cubicBezTo>
                      <a:pt x="9005" y="7065"/>
                      <a:pt x="9009" y="7081"/>
                      <a:pt x="9013" y="7098"/>
                    </a:cubicBezTo>
                    <a:lnTo>
                      <a:pt x="9037" y="7143"/>
                    </a:lnTo>
                    <a:lnTo>
                      <a:pt x="9037" y="7181"/>
                    </a:lnTo>
                    <a:cubicBezTo>
                      <a:pt x="9041" y="7198"/>
                      <a:pt x="9045" y="7214"/>
                      <a:pt x="9049" y="7231"/>
                    </a:cubicBezTo>
                    <a:lnTo>
                      <a:pt x="9061" y="7282"/>
                    </a:lnTo>
                    <a:cubicBezTo>
                      <a:pt x="9065" y="7295"/>
                      <a:pt x="9069" y="7307"/>
                      <a:pt x="9073" y="7320"/>
                    </a:cubicBezTo>
                    <a:cubicBezTo>
                      <a:pt x="9077" y="7337"/>
                      <a:pt x="9081" y="7353"/>
                      <a:pt x="9085" y="7370"/>
                    </a:cubicBezTo>
                    <a:cubicBezTo>
                      <a:pt x="9089" y="7383"/>
                      <a:pt x="9093" y="7395"/>
                      <a:pt x="9097" y="7408"/>
                    </a:cubicBezTo>
                    <a:lnTo>
                      <a:pt x="9097" y="7446"/>
                    </a:lnTo>
                    <a:lnTo>
                      <a:pt x="9121" y="7491"/>
                    </a:lnTo>
                    <a:lnTo>
                      <a:pt x="9133" y="7554"/>
                    </a:lnTo>
                    <a:cubicBezTo>
                      <a:pt x="9141" y="7579"/>
                      <a:pt x="9149" y="7605"/>
                      <a:pt x="9157" y="7630"/>
                    </a:cubicBezTo>
                    <a:cubicBezTo>
                      <a:pt x="9165" y="7647"/>
                      <a:pt x="9173" y="7663"/>
                      <a:pt x="9181" y="7680"/>
                    </a:cubicBezTo>
                    <a:cubicBezTo>
                      <a:pt x="9185" y="7701"/>
                      <a:pt x="9189" y="7723"/>
                      <a:pt x="9193" y="7744"/>
                    </a:cubicBezTo>
                    <a:cubicBezTo>
                      <a:pt x="9197" y="7761"/>
                      <a:pt x="9201" y="7777"/>
                      <a:pt x="9205" y="7794"/>
                    </a:cubicBezTo>
                    <a:cubicBezTo>
                      <a:pt x="9209" y="7809"/>
                      <a:pt x="9213" y="7823"/>
                      <a:pt x="9217" y="7838"/>
                    </a:cubicBezTo>
                    <a:cubicBezTo>
                      <a:pt x="9221" y="7847"/>
                      <a:pt x="9224" y="7855"/>
                      <a:pt x="9228" y="7864"/>
                    </a:cubicBezTo>
                    <a:cubicBezTo>
                      <a:pt x="9232" y="7881"/>
                      <a:pt x="9236" y="7897"/>
                      <a:pt x="9240" y="7914"/>
                    </a:cubicBezTo>
                    <a:cubicBezTo>
                      <a:pt x="9242" y="7927"/>
                      <a:pt x="9244" y="7939"/>
                      <a:pt x="9246" y="7952"/>
                    </a:cubicBezTo>
                    <a:cubicBezTo>
                      <a:pt x="9250" y="7956"/>
                      <a:pt x="9254" y="7961"/>
                      <a:pt x="9258" y="7965"/>
                    </a:cubicBezTo>
                    <a:lnTo>
                      <a:pt x="9246" y="7965"/>
                    </a:lnTo>
                    <a:lnTo>
                      <a:pt x="9240" y="7965"/>
                    </a:lnTo>
                    <a:cubicBezTo>
                      <a:pt x="9232" y="7969"/>
                      <a:pt x="9225" y="7974"/>
                      <a:pt x="9217" y="7978"/>
                    </a:cubicBezTo>
                    <a:lnTo>
                      <a:pt x="9193" y="7990"/>
                    </a:lnTo>
                    <a:lnTo>
                      <a:pt x="9145" y="7990"/>
                    </a:lnTo>
                    <a:cubicBezTo>
                      <a:pt x="9129" y="7998"/>
                      <a:pt x="9113" y="8007"/>
                      <a:pt x="9097" y="8015"/>
                    </a:cubicBezTo>
                    <a:cubicBezTo>
                      <a:pt x="9077" y="8024"/>
                      <a:pt x="9057" y="8032"/>
                      <a:pt x="9037" y="8041"/>
                    </a:cubicBezTo>
                    <a:lnTo>
                      <a:pt x="8977" y="8053"/>
                    </a:lnTo>
                    <a:cubicBezTo>
                      <a:pt x="8965" y="8057"/>
                      <a:pt x="8953" y="8062"/>
                      <a:pt x="8941" y="8066"/>
                    </a:cubicBezTo>
                    <a:cubicBezTo>
                      <a:pt x="8931" y="8070"/>
                      <a:pt x="8921" y="8075"/>
                      <a:pt x="8911" y="8079"/>
                    </a:cubicBezTo>
                    <a:lnTo>
                      <a:pt x="8864" y="8079"/>
                    </a:lnTo>
                    <a:lnTo>
                      <a:pt x="8828" y="8091"/>
                    </a:lnTo>
                    <a:cubicBezTo>
                      <a:pt x="8816" y="8095"/>
                      <a:pt x="8804" y="8100"/>
                      <a:pt x="8792" y="8104"/>
                    </a:cubicBezTo>
                    <a:cubicBezTo>
                      <a:pt x="8776" y="8108"/>
                      <a:pt x="8760" y="8113"/>
                      <a:pt x="8744" y="8117"/>
                    </a:cubicBezTo>
                    <a:lnTo>
                      <a:pt x="8696" y="8129"/>
                    </a:lnTo>
                    <a:cubicBezTo>
                      <a:pt x="8684" y="8135"/>
                      <a:pt x="8672" y="8142"/>
                      <a:pt x="8660" y="8148"/>
                    </a:cubicBezTo>
                    <a:cubicBezTo>
                      <a:pt x="8642" y="8152"/>
                      <a:pt x="8624" y="8157"/>
                      <a:pt x="8606" y="8161"/>
                    </a:cubicBezTo>
                    <a:cubicBezTo>
                      <a:pt x="8590" y="8165"/>
                      <a:pt x="8575" y="8170"/>
                      <a:pt x="8559" y="8174"/>
                    </a:cubicBezTo>
                    <a:lnTo>
                      <a:pt x="8511" y="8186"/>
                    </a:lnTo>
                    <a:cubicBezTo>
                      <a:pt x="8495" y="8195"/>
                      <a:pt x="8479" y="8203"/>
                      <a:pt x="8463" y="8212"/>
                    </a:cubicBezTo>
                    <a:lnTo>
                      <a:pt x="8403" y="8224"/>
                    </a:lnTo>
                    <a:cubicBezTo>
                      <a:pt x="8383" y="8228"/>
                      <a:pt x="8363" y="8233"/>
                      <a:pt x="8343" y="8237"/>
                    </a:cubicBezTo>
                    <a:cubicBezTo>
                      <a:pt x="8327" y="8241"/>
                      <a:pt x="8311" y="8246"/>
                      <a:pt x="8295" y="8250"/>
                    </a:cubicBezTo>
                    <a:cubicBezTo>
                      <a:pt x="8281" y="8258"/>
                      <a:pt x="8268" y="8267"/>
                      <a:pt x="8254" y="8275"/>
                    </a:cubicBezTo>
                    <a:lnTo>
                      <a:pt x="8182" y="8287"/>
                    </a:lnTo>
                    <a:cubicBezTo>
                      <a:pt x="8162" y="8291"/>
                      <a:pt x="8142" y="8296"/>
                      <a:pt x="8122" y="8300"/>
                    </a:cubicBezTo>
                    <a:cubicBezTo>
                      <a:pt x="8102" y="8304"/>
                      <a:pt x="8082" y="8309"/>
                      <a:pt x="8062" y="8313"/>
                    </a:cubicBezTo>
                    <a:cubicBezTo>
                      <a:pt x="8042" y="8321"/>
                      <a:pt x="8022" y="8330"/>
                      <a:pt x="8002" y="8338"/>
                    </a:cubicBezTo>
                    <a:cubicBezTo>
                      <a:pt x="7984" y="8342"/>
                      <a:pt x="7967" y="8347"/>
                      <a:pt x="7949" y="8351"/>
                    </a:cubicBezTo>
                    <a:lnTo>
                      <a:pt x="7889" y="8363"/>
                    </a:lnTo>
                    <a:cubicBezTo>
                      <a:pt x="7865" y="8372"/>
                      <a:pt x="7841" y="8380"/>
                      <a:pt x="7817" y="8389"/>
                    </a:cubicBezTo>
                    <a:lnTo>
                      <a:pt x="7757" y="8401"/>
                    </a:lnTo>
                    <a:cubicBezTo>
                      <a:pt x="7733" y="8405"/>
                      <a:pt x="7709" y="8410"/>
                      <a:pt x="7685" y="8414"/>
                    </a:cubicBezTo>
                    <a:cubicBezTo>
                      <a:pt x="7667" y="8422"/>
                      <a:pt x="7650" y="8431"/>
                      <a:pt x="7632" y="8439"/>
                    </a:cubicBezTo>
                    <a:cubicBezTo>
                      <a:pt x="7608" y="8443"/>
                      <a:pt x="7584" y="8448"/>
                      <a:pt x="7560" y="8452"/>
                    </a:cubicBezTo>
                    <a:lnTo>
                      <a:pt x="7488" y="8458"/>
                    </a:lnTo>
                    <a:cubicBezTo>
                      <a:pt x="7464" y="8462"/>
                      <a:pt x="7440" y="8467"/>
                      <a:pt x="7416" y="8471"/>
                    </a:cubicBezTo>
                    <a:cubicBezTo>
                      <a:pt x="7396" y="8479"/>
                      <a:pt x="7376" y="8488"/>
                      <a:pt x="7356" y="8496"/>
                    </a:cubicBezTo>
                    <a:cubicBezTo>
                      <a:pt x="7334" y="8500"/>
                      <a:pt x="7313" y="8505"/>
                      <a:pt x="7291" y="8509"/>
                    </a:cubicBezTo>
                    <a:cubicBezTo>
                      <a:pt x="7267" y="8517"/>
                      <a:pt x="7243" y="8526"/>
                      <a:pt x="7219" y="8534"/>
                    </a:cubicBezTo>
                    <a:cubicBezTo>
                      <a:pt x="7195" y="8538"/>
                      <a:pt x="7171" y="8543"/>
                      <a:pt x="7147" y="8547"/>
                    </a:cubicBezTo>
                    <a:lnTo>
                      <a:pt x="7075" y="8559"/>
                    </a:lnTo>
                    <a:cubicBezTo>
                      <a:pt x="7053" y="8563"/>
                      <a:pt x="7032" y="8568"/>
                      <a:pt x="7010" y="8572"/>
                    </a:cubicBezTo>
                    <a:cubicBezTo>
                      <a:pt x="6986" y="8580"/>
                      <a:pt x="6962" y="8589"/>
                      <a:pt x="6938" y="8597"/>
                    </a:cubicBezTo>
                    <a:cubicBezTo>
                      <a:pt x="6914" y="8601"/>
                      <a:pt x="6890" y="8606"/>
                      <a:pt x="6866" y="8610"/>
                    </a:cubicBezTo>
                    <a:cubicBezTo>
                      <a:pt x="6838" y="8614"/>
                      <a:pt x="6810" y="8619"/>
                      <a:pt x="6782" y="8623"/>
                    </a:cubicBezTo>
                    <a:lnTo>
                      <a:pt x="6711" y="8635"/>
                    </a:lnTo>
                    <a:cubicBezTo>
                      <a:pt x="6689" y="8639"/>
                      <a:pt x="6667" y="8644"/>
                      <a:pt x="6645" y="8648"/>
                    </a:cubicBezTo>
                    <a:cubicBezTo>
                      <a:pt x="6621" y="8652"/>
                      <a:pt x="6597" y="8657"/>
                      <a:pt x="6573" y="8661"/>
                    </a:cubicBezTo>
                    <a:lnTo>
                      <a:pt x="6501" y="8673"/>
                    </a:lnTo>
                    <a:cubicBezTo>
                      <a:pt x="6477" y="8682"/>
                      <a:pt x="6453" y="8690"/>
                      <a:pt x="6429" y="8699"/>
                    </a:cubicBezTo>
                    <a:lnTo>
                      <a:pt x="6364" y="8711"/>
                    </a:lnTo>
                    <a:cubicBezTo>
                      <a:pt x="6340" y="8715"/>
                      <a:pt x="6316" y="8720"/>
                      <a:pt x="6292" y="8724"/>
                    </a:cubicBezTo>
                    <a:cubicBezTo>
                      <a:pt x="6264" y="8728"/>
                      <a:pt x="6236" y="8733"/>
                      <a:pt x="6208" y="8737"/>
                    </a:cubicBezTo>
                    <a:lnTo>
                      <a:pt x="6136" y="8749"/>
                    </a:lnTo>
                    <a:cubicBezTo>
                      <a:pt x="6112" y="8753"/>
                      <a:pt x="6089" y="8758"/>
                      <a:pt x="6065" y="8762"/>
                    </a:cubicBezTo>
                    <a:cubicBezTo>
                      <a:pt x="6043" y="8766"/>
                      <a:pt x="6021" y="8771"/>
                      <a:pt x="5999" y="8775"/>
                    </a:cubicBezTo>
                    <a:lnTo>
                      <a:pt x="5927" y="8787"/>
                    </a:lnTo>
                    <a:lnTo>
                      <a:pt x="5843" y="8787"/>
                    </a:lnTo>
                    <a:lnTo>
                      <a:pt x="5772" y="8793"/>
                    </a:lnTo>
                    <a:cubicBezTo>
                      <a:pt x="5750" y="8797"/>
                      <a:pt x="5728" y="8802"/>
                      <a:pt x="5706" y="8806"/>
                    </a:cubicBezTo>
                    <a:cubicBezTo>
                      <a:pt x="5682" y="8810"/>
                      <a:pt x="5658" y="8815"/>
                      <a:pt x="5634" y="8819"/>
                    </a:cubicBezTo>
                    <a:lnTo>
                      <a:pt x="5550" y="8831"/>
                    </a:lnTo>
                    <a:cubicBezTo>
                      <a:pt x="5526" y="8840"/>
                      <a:pt x="5502" y="8848"/>
                      <a:pt x="5478" y="8857"/>
                    </a:cubicBezTo>
                    <a:lnTo>
                      <a:pt x="5413" y="8869"/>
                    </a:lnTo>
                    <a:cubicBezTo>
                      <a:pt x="5385" y="8873"/>
                      <a:pt x="5357" y="8878"/>
                      <a:pt x="5329" y="8882"/>
                    </a:cubicBezTo>
                    <a:cubicBezTo>
                      <a:pt x="5305" y="8886"/>
                      <a:pt x="5281" y="8891"/>
                      <a:pt x="5257" y="8895"/>
                    </a:cubicBezTo>
                    <a:lnTo>
                      <a:pt x="5185" y="8907"/>
                    </a:lnTo>
                    <a:cubicBezTo>
                      <a:pt x="5161" y="8911"/>
                      <a:pt x="5138" y="8916"/>
                      <a:pt x="5114" y="8920"/>
                    </a:cubicBezTo>
                    <a:cubicBezTo>
                      <a:pt x="5088" y="8924"/>
                      <a:pt x="5062" y="8929"/>
                      <a:pt x="5036" y="8933"/>
                    </a:cubicBezTo>
                    <a:lnTo>
                      <a:pt x="4964" y="8945"/>
                    </a:lnTo>
                    <a:cubicBezTo>
                      <a:pt x="4940" y="8954"/>
                      <a:pt x="4916" y="8962"/>
                      <a:pt x="4892" y="8971"/>
                    </a:cubicBezTo>
                    <a:lnTo>
                      <a:pt x="4821" y="8983"/>
                    </a:lnTo>
                    <a:cubicBezTo>
                      <a:pt x="4799" y="8987"/>
                      <a:pt x="4777" y="8992"/>
                      <a:pt x="4755" y="8996"/>
                    </a:cubicBezTo>
                    <a:cubicBezTo>
                      <a:pt x="4727" y="9000"/>
                      <a:pt x="4699" y="9005"/>
                      <a:pt x="4671" y="9009"/>
                    </a:cubicBezTo>
                    <a:lnTo>
                      <a:pt x="4599" y="9021"/>
                    </a:lnTo>
                    <a:cubicBezTo>
                      <a:pt x="4575" y="9025"/>
                      <a:pt x="4552" y="9030"/>
                      <a:pt x="4528" y="9034"/>
                    </a:cubicBezTo>
                    <a:lnTo>
                      <a:pt x="4462" y="9046"/>
                    </a:lnTo>
                    <a:cubicBezTo>
                      <a:pt x="4438" y="9050"/>
                      <a:pt x="4414" y="9055"/>
                      <a:pt x="4390" y="9059"/>
                    </a:cubicBezTo>
                    <a:cubicBezTo>
                      <a:pt x="4370" y="9067"/>
                      <a:pt x="4350" y="9076"/>
                      <a:pt x="4330" y="9084"/>
                    </a:cubicBezTo>
                    <a:cubicBezTo>
                      <a:pt x="4306" y="9088"/>
                      <a:pt x="4282" y="9093"/>
                      <a:pt x="4258" y="9097"/>
                    </a:cubicBezTo>
                    <a:cubicBezTo>
                      <a:pt x="4234" y="9101"/>
                      <a:pt x="4211" y="9106"/>
                      <a:pt x="4187" y="9110"/>
                    </a:cubicBezTo>
                    <a:lnTo>
                      <a:pt x="4121" y="9122"/>
                    </a:lnTo>
                    <a:cubicBezTo>
                      <a:pt x="4101" y="9128"/>
                      <a:pt x="4081" y="9135"/>
                      <a:pt x="4061" y="9141"/>
                    </a:cubicBezTo>
                    <a:cubicBezTo>
                      <a:pt x="4037" y="9145"/>
                      <a:pt x="4013" y="9150"/>
                      <a:pt x="3989" y="9154"/>
                    </a:cubicBezTo>
                    <a:cubicBezTo>
                      <a:pt x="3969" y="9158"/>
                      <a:pt x="3949" y="9163"/>
                      <a:pt x="3929" y="9167"/>
                    </a:cubicBezTo>
                    <a:lnTo>
                      <a:pt x="3870" y="9179"/>
                    </a:lnTo>
                    <a:cubicBezTo>
                      <a:pt x="3852" y="9183"/>
                      <a:pt x="3834" y="9188"/>
                      <a:pt x="3816" y="9192"/>
                    </a:cubicBezTo>
                    <a:cubicBezTo>
                      <a:pt x="3792" y="9196"/>
                      <a:pt x="3768" y="9201"/>
                      <a:pt x="3744" y="9205"/>
                    </a:cubicBezTo>
                    <a:lnTo>
                      <a:pt x="3684" y="9217"/>
                    </a:lnTo>
                    <a:cubicBezTo>
                      <a:pt x="3664" y="9221"/>
                      <a:pt x="3644" y="9226"/>
                      <a:pt x="3624" y="9230"/>
                    </a:cubicBezTo>
                    <a:cubicBezTo>
                      <a:pt x="3608" y="9234"/>
                      <a:pt x="3593" y="9239"/>
                      <a:pt x="3577" y="9243"/>
                    </a:cubicBezTo>
                    <a:lnTo>
                      <a:pt x="3523" y="9255"/>
                    </a:lnTo>
                    <a:cubicBezTo>
                      <a:pt x="3503" y="9259"/>
                      <a:pt x="3483" y="9264"/>
                      <a:pt x="3463" y="9268"/>
                    </a:cubicBezTo>
                    <a:cubicBezTo>
                      <a:pt x="3447" y="9272"/>
                      <a:pt x="3431" y="9277"/>
                      <a:pt x="3415" y="9281"/>
                    </a:cubicBezTo>
                    <a:lnTo>
                      <a:pt x="3367" y="9293"/>
                    </a:lnTo>
                    <a:cubicBezTo>
                      <a:pt x="3347" y="9297"/>
                      <a:pt x="3327" y="9302"/>
                      <a:pt x="3307" y="9306"/>
                    </a:cubicBezTo>
                    <a:lnTo>
                      <a:pt x="3260" y="9318"/>
                    </a:lnTo>
                    <a:lnTo>
                      <a:pt x="3212" y="9318"/>
                    </a:lnTo>
                    <a:cubicBezTo>
                      <a:pt x="3202" y="9322"/>
                      <a:pt x="3192" y="9327"/>
                      <a:pt x="3182" y="9331"/>
                    </a:cubicBezTo>
                    <a:cubicBezTo>
                      <a:pt x="3166" y="9335"/>
                      <a:pt x="3150" y="9340"/>
                      <a:pt x="3134" y="9344"/>
                    </a:cubicBezTo>
                    <a:lnTo>
                      <a:pt x="3086" y="9356"/>
                    </a:lnTo>
                    <a:cubicBezTo>
                      <a:pt x="3074" y="9360"/>
                      <a:pt x="3062" y="9365"/>
                      <a:pt x="3050" y="9369"/>
                    </a:cubicBezTo>
                    <a:cubicBezTo>
                      <a:pt x="3038" y="9373"/>
                      <a:pt x="3026" y="9378"/>
                      <a:pt x="3014" y="9382"/>
                    </a:cubicBezTo>
                    <a:lnTo>
                      <a:pt x="2978" y="9382"/>
                    </a:lnTo>
                    <a:lnTo>
                      <a:pt x="2943" y="9394"/>
                    </a:lnTo>
                    <a:lnTo>
                      <a:pt x="2907" y="9394"/>
                    </a:lnTo>
                    <a:cubicBezTo>
                      <a:pt x="2901" y="9398"/>
                      <a:pt x="2895" y="9403"/>
                      <a:pt x="2889" y="9407"/>
                    </a:cubicBezTo>
                    <a:cubicBezTo>
                      <a:pt x="2869" y="9411"/>
                      <a:pt x="2849" y="9416"/>
                      <a:pt x="2829" y="9420"/>
                    </a:cubicBezTo>
                    <a:lnTo>
                      <a:pt x="2793" y="9432"/>
                    </a:lnTo>
                    <a:cubicBezTo>
                      <a:pt x="2781" y="9436"/>
                      <a:pt x="2769" y="9441"/>
                      <a:pt x="2757" y="9445"/>
                    </a:cubicBezTo>
                    <a:lnTo>
                      <a:pt x="2733" y="9445"/>
                    </a:lnTo>
                    <a:lnTo>
                      <a:pt x="2709" y="9451"/>
                    </a:lnTo>
                    <a:lnTo>
                      <a:pt x="2709" y="9451"/>
                    </a:lnTo>
                    <a:lnTo>
                      <a:pt x="2709" y="9445"/>
                    </a:lnTo>
                    <a:cubicBezTo>
                      <a:pt x="2705" y="9432"/>
                      <a:pt x="2701" y="9420"/>
                      <a:pt x="2697" y="9407"/>
                    </a:cubicBezTo>
                    <a:lnTo>
                      <a:pt x="2697" y="9356"/>
                    </a:lnTo>
                    <a:cubicBezTo>
                      <a:pt x="2693" y="9348"/>
                      <a:pt x="2689" y="9339"/>
                      <a:pt x="2685" y="9331"/>
                    </a:cubicBezTo>
                    <a:lnTo>
                      <a:pt x="2685" y="9281"/>
                    </a:lnTo>
                    <a:lnTo>
                      <a:pt x="2685" y="9243"/>
                    </a:lnTo>
                    <a:cubicBezTo>
                      <a:pt x="2681" y="9218"/>
                      <a:pt x="2677" y="9192"/>
                      <a:pt x="2673" y="9167"/>
                    </a:cubicBezTo>
                    <a:lnTo>
                      <a:pt x="2661" y="9122"/>
                    </a:lnTo>
                    <a:lnTo>
                      <a:pt x="2661" y="9072"/>
                    </a:lnTo>
                    <a:cubicBezTo>
                      <a:pt x="2657" y="9063"/>
                      <a:pt x="2654" y="9055"/>
                      <a:pt x="2650" y="9046"/>
                    </a:cubicBezTo>
                    <a:lnTo>
                      <a:pt x="2650" y="9009"/>
                    </a:lnTo>
                    <a:lnTo>
                      <a:pt x="2650" y="8971"/>
                    </a:lnTo>
                    <a:lnTo>
                      <a:pt x="2638" y="8920"/>
                    </a:lnTo>
                    <a:cubicBezTo>
                      <a:pt x="2634" y="8907"/>
                      <a:pt x="2630" y="8895"/>
                      <a:pt x="2626" y="8882"/>
                    </a:cubicBezTo>
                    <a:lnTo>
                      <a:pt x="2626" y="8844"/>
                    </a:lnTo>
                    <a:cubicBezTo>
                      <a:pt x="2622" y="8831"/>
                      <a:pt x="2618" y="8819"/>
                      <a:pt x="2614" y="8806"/>
                    </a:cubicBezTo>
                    <a:cubicBezTo>
                      <a:pt x="2610" y="8791"/>
                      <a:pt x="2606" y="8777"/>
                      <a:pt x="2602" y="8762"/>
                    </a:cubicBezTo>
                    <a:lnTo>
                      <a:pt x="2602" y="8724"/>
                    </a:lnTo>
                    <a:lnTo>
                      <a:pt x="2590" y="8673"/>
                    </a:lnTo>
                    <a:lnTo>
                      <a:pt x="2590" y="8623"/>
                    </a:lnTo>
                    <a:cubicBezTo>
                      <a:pt x="2586" y="8602"/>
                      <a:pt x="2582" y="8580"/>
                      <a:pt x="2578" y="8559"/>
                    </a:cubicBezTo>
                    <a:cubicBezTo>
                      <a:pt x="2576" y="8542"/>
                      <a:pt x="2574" y="8526"/>
                      <a:pt x="2572" y="8509"/>
                    </a:cubicBezTo>
                    <a:lnTo>
                      <a:pt x="2560" y="8458"/>
                    </a:lnTo>
                    <a:cubicBezTo>
                      <a:pt x="2556" y="8443"/>
                      <a:pt x="2552" y="8429"/>
                      <a:pt x="2548" y="8414"/>
                    </a:cubicBezTo>
                    <a:lnTo>
                      <a:pt x="2536" y="8351"/>
                    </a:lnTo>
                    <a:lnTo>
                      <a:pt x="2536" y="8300"/>
                    </a:lnTo>
                    <a:lnTo>
                      <a:pt x="2524" y="8237"/>
                    </a:lnTo>
                    <a:lnTo>
                      <a:pt x="2512" y="8186"/>
                    </a:lnTo>
                    <a:lnTo>
                      <a:pt x="2488" y="8117"/>
                    </a:lnTo>
                    <a:lnTo>
                      <a:pt x="2476" y="8066"/>
                    </a:lnTo>
                    <a:cubicBezTo>
                      <a:pt x="2472" y="8041"/>
                      <a:pt x="2468" y="8015"/>
                      <a:pt x="2464" y="7990"/>
                    </a:cubicBezTo>
                    <a:cubicBezTo>
                      <a:pt x="2460" y="7973"/>
                      <a:pt x="2456" y="7957"/>
                      <a:pt x="2452" y="7940"/>
                    </a:cubicBezTo>
                    <a:cubicBezTo>
                      <a:pt x="2448" y="7915"/>
                      <a:pt x="2444" y="7889"/>
                      <a:pt x="2440" y="7864"/>
                    </a:cubicBezTo>
                    <a:cubicBezTo>
                      <a:pt x="2436" y="7843"/>
                      <a:pt x="2432" y="7821"/>
                      <a:pt x="2428" y="7800"/>
                    </a:cubicBezTo>
                    <a:lnTo>
                      <a:pt x="2416" y="7731"/>
                    </a:lnTo>
                    <a:lnTo>
                      <a:pt x="2404" y="7668"/>
                    </a:lnTo>
                    <a:cubicBezTo>
                      <a:pt x="2396" y="7643"/>
                      <a:pt x="2388" y="7617"/>
                      <a:pt x="2380" y="7592"/>
                    </a:cubicBezTo>
                    <a:cubicBezTo>
                      <a:pt x="2372" y="7571"/>
                      <a:pt x="2364" y="7549"/>
                      <a:pt x="2356" y="7528"/>
                    </a:cubicBezTo>
                    <a:lnTo>
                      <a:pt x="2344" y="7459"/>
                    </a:lnTo>
                    <a:cubicBezTo>
                      <a:pt x="2340" y="7434"/>
                      <a:pt x="2337" y="7408"/>
                      <a:pt x="2333" y="7383"/>
                    </a:cubicBezTo>
                    <a:cubicBezTo>
                      <a:pt x="2325" y="7358"/>
                      <a:pt x="2317" y="7332"/>
                      <a:pt x="2309" y="7307"/>
                    </a:cubicBezTo>
                    <a:cubicBezTo>
                      <a:pt x="2305" y="7282"/>
                      <a:pt x="2301" y="7256"/>
                      <a:pt x="2297" y="7231"/>
                    </a:cubicBezTo>
                    <a:cubicBezTo>
                      <a:pt x="2289" y="7206"/>
                      <a:pt x="2281" y="7180"/>
                      <a:pt x="2273" y="7155"/>
                    </a:cubicBezTo>
                    <a:lnTo>
                      <a:pt x="2261" y="7086"/>
                    </a:lnTo>
                    <a:cubicBezTo>
                      <a:pt x="2255" y="7061"/>
                      <a:pt x="2249" y="7035"/>
                      <a:pt x="2243" y="7010"/>
                    </a:cubicBezTo>
                    <a:cubicBezTo>
                      <a:pt x="2235" y="6980"/>
                      <a:pt x="2227" y="6951"/>
                      <a:pt x="2219" y="6921"/>
                    </a:cubicBezTo>
                    <a:cubicBezTo>
                      <a:pt x="2211" y="6896"/>
                      <a:pt x="2203" y="6870"/>
                      <a:pt x="2195" y="6845"/>
                    </a:cubicBezTo>
                    <a:lnTo>
                      <a:pt x="2171" y="6776"/>
                    </a:lnTo>
                    <a:cubicBezTo>
                      <a:pt x="2163" y="6746"/>
                      <a:pt x="2155" y="6717"/>
                      <a:pt x="2147" y="6687"/>
                    </a:cubicBezTo>
                    <a:cubicBezTo>
                      <a:pt x="2143" y="6662"/>
                      <a:pt x="2139" y="6636"/>
                      <a:pt x="2135" y="6611"/>
                    </a:cubicBezTo>
                    <a:cubicBezTo>
                      <a:pt x="2127" y="6582"/>
                      <a:pt x="2119" y="6552"/>
                      <a:pt x="2111" y="6523"/>
                    </a:cubicBezTo>
                    <a:cubicBezTo>
                      <a:pt x="2103" y="6500"/>
                      <a:pt x="2095" y="6476"/>
                      <a:pt x="2087" y="6453"/>
                    </a:cubicBezTo>
                    <a:cubicBezTo>
                      <a:pt x="2075" y="6419"/>
                      <a:pt x="2063" y="6386"/>
                      <a:pt x="2051" y="6352"/>
                    </a:cubicBezTo>
                    <a:cubicBezTo>
                      <a:pt x="2043" y="6322"/>
                      <a:pt x="2036" y="6293"/>
                      <a:pt x="2028" y="6263"/>
                    </a:cubicBezTo>
                    <a:cubicBezTo>
                      <a:pt x="2020" y="6234"/>
                      <a:pt x="2012" y="6204"/>
                      <a:pt x="2004" y="6175"/>
                    </a:cubicBezTo>
                    <a:cubicBezTo>
                      <a:pt x="1996" y="6148"/>
                      <a:pt x="1988" y="6120"/>
                      <a:pt x="1980" y="6093"/>
                    </a:cubicBezTo>
                    <a:lnTo>
                      <a:pt x="1944" y="5991"/>
                    </a:lnTo>
                    <a:cubicBezTo>
                      <a:pt x="1938" y="5962"/>
                      <a:pt x="1932" y="5932"/>
                      <a:pt x="1926" y="5903"/>
                    </a:cubicBezTo>
                    <a:cubicBezTo>
                      <a:pt x="1918" y="5871"/>
                      <a:pt x="1910" y="5840"/>
                      <a:pt x="1902" y="5808"/>
                    </a:cubicBezTo>
                    <a:cubicBezTo>
                      <a:pt x="1894" y="5778"/>
                      <a:pt x="1886" y="5749"/>
                      <a:pt x="1878" y="5719"/>
                    </a:cubicBezTo>
                    <a:cubicBezTo>
                      <a:pt x="1870" y="5685"/>
                      <a:pt x="1862" y="5652"/>
                      <a:pt x="1854" y="5618"/>
                    </a:cubicBezTo>
                    <a:cubicBezTo>
                      <a:pt x="1842" y="5584"/>
                      <a:pt x="1830" y="5551"/>
                      <a:pt x="1818" y="5517"/>
                    </a:cubicBezTo>
                    <a:cubicBezTo>
                      <a:pt x="1810" y="5485"/>
                      <a:pt x="1802" y="5454"/>
                      <a:pt x="1794" y="5422"/>
                    </a:cubicBezTo>
                    <a:cubicBezTo>
                      <a:pt x="1786" y="5388"/>
                      <a:pt x="1778" y="5355"/>
                      <a:pt x="1770" y="5321"/>
                    </a:cubicBezTo>
                    <a:cubicBezTo>
                      <a:pt x="1758" y="5287"/>
                      <a:pt x="1746" y="5254"/>
                      <a:pt x="1734" y="5220"/>
                    </a:cubicBezTo>
                    <a:cubicBezTo>
                      <a:pt x="1726" y="5188"/>
                      <a:pt x="1719" y="5157"/>
                      <a:pt x="1711" y="5125"/>
                    </a:cubicBezTo>
                    <a:cubicBezTo>
                      <a:pt x="1699" y="5091"/>
                      <a:pt x="1687" y="5058"/>
                      <a:pt x="1675" y="5024"/>
                    </a:cubicBezTo>
                    <a:cubicBezTo>
                      <a:pt x="1667" y="4990"/>
                      <a:pt x="1659" y="4957"/>
                      <a:pt x="1651" y="4923"/>
                    </a:cubicBezTo>
                    <a:lnTo>
                      <a:pt x="1615" y="4821"/>
                    </a:lnTo>
                    <a:cubicBezTo>
                      <a:pt x="1609" y="4785"/>
                      <a:pt x="1603" y="4750"/>
                      <a:pt x="1597" y="4714"/>
                    </a:cubicBezTo>
                    <a:cubicBezTo>
                      <a:pt x="1585" y="4680"/>
                      <a:pt x="1573" y="4647"/>
                      <a:pt x="1561" y="4613"/>
                    </a:cubicBezTo>
                    <a:lnTo>
                      <a:pt x="1537" y="4511"/>
                    </a:lnTo>
                    <a:cubicBezTo>
                      <a:pt x="1525" y="4479"/>
                      <a:pt x="1513" y="4448"/>
                      <a:pt x="1501" y="4416"/>
                    </a:cubicBezTo>
                    <a:cubicBezTo>
                      <a:pt x="1493" y="4378"/>
                      <a:pt x="1485" y="4341"/>
                      <a:pt x="1477" y="4303"/>
                    </a:cubicBezTo>
                    <a:lnTo>
                      <a:pt x="1441" y="4201"/>
                    </a:lnTo>
                    <a:cubicBezTo>
                      <a:pt x="1433" y="4170"/>
                      <a:pt x="1425" y="4138"/>
                      <a:pt x="1417" y="4107"/>
                    </a:cubicBezTo>
                    <a:cubicBezTo>
                      <a:pt x="1409" y="4073"/>
                      <a:pt x="1402" y="4039"/>
                      <a:pt x="1394" y="4005"/>
                    </a:cubicBezTo>
                    <a:cubicBezTo>
                      <a:pt x="1386" y="3971"/>
                      <a:pt x="1378" y="3938"/>
                      <a:pt x="1370" y="3904"/>
                    </a:cubicBezTo>
                    <a:cubicBezTo>
                      <a:pt x="1358" y="3872"/>
                      <a:pt x="1346" y="3841"/>
                      <a:pt x="1334" y="3809"/>
                    </a:cubicBezTo>
                    <a:cubicBezTo>
                      <a:pt x="1326" y="3775"/>
                      <a:pt x="1318" y="3742"/>
                      <a:pt x="1310" y="3708"/>
                    </a:cubicBezTo>
                    <a:cubicBezTo>
                      <a:pt x="1300" y="3674"/>
                      <a:pt x="1290" y="3641"/>
                      <a:pt x="1280" y="3607"/>
                    </a:cubicBezTo>
                    <a:cubicBezTo>
                      <a:pt x="1272" y="3573"/>
                      <a:pt x="1264" y="3540"/>
                      <a:pt x="1256" y="3506"/>
                    </a:cubicBezTo>
                    <a:cubicBezTo>
                      <a:pt x="1248" y="3478"/>
                      <a:pt x="1240" y="3451"/>
                      <a:pt x="1232" y="3423"/>
                    </a:cubicBezTo>
                    <a:cubicBezTo>
                      <a:pt x="1224" y="3394"/>
                      <a:pt x="1216" y="3364"/>
                      <a:pt x="1208" y="3335"/>
                    </a:cubicBezTo>
                    <a:cubicBezTo>
                      <a:pt x="1196" y="3301"/>
                      <a:pt x="1184" y="3268"/>
                      <a:pt x="1172" y="3234"/>
                    </a:cubicBezTo>
                    <a:cubicBezTo>
                      <a:pt x="1164" y="3202"/>
                      <a:pt x="1156" y="3171"/>
                      <a:pt x="1148" y="3139"/>
                    </a:cubicBezTo>
                    <a:cubicBezTo>
                      <a:pt x="1140" y="3105"/>
                      <a:pt x="1132" y="3072"/>
                      <a:pt x="1124" y="3038"/>
                    </a:cubicBezTo>
                    <a:cubicBezTo>
                      <a:pt x="1116" y="3013"/>
                      <a:pt x="1108" y="2987"/>
                      <a:pt x="1100" y="2962"/>
                    </a:cubicBezTo>
                    <a:cubicBezTo>
                      <a:pt x="1092" y="2928"/>
                      <a:pt x="1085" y="2895"/>
                      <a:pt x="1077" y="2861"/>
                    </a:cubicBezTo>
                    <a:cubicBezTo>
                      <a:pt x="1065" y="2833"/>
                      <a:pt x="1053" y="2806"/>
                      <a:pt x="1041" y="2778"/>
                    </a:cubicBezTo>
                    <a:cubicBezTo>
                      <a:pt x="1037" y="2753"/>
                      <a:pt x="1033" y="2727"/>
                      <a:pt x="1029" y="2702"/>
                    </a:cubicBezTo>
                    <a:cubicBezTo>
                      <a:pt x="1021" y="2677"/>
                      <a:pt x="1013" y="2651"/>
                      <a:pt x="1005" y="2626"/>
                    </a:cubicBezTo>
                    <a:lnTo>
                      <a:pt x="981" y="2551"/>
                    </a:lnTo>
                    <a:cubicBezTo>
                      <a:pt x="975" y="2523"/>
                      <a:pt x="969" y="2496"/>
                      <a:pt x="963" y="2468"/>
                    </a:cubicBezTo>
                    <a:cubicBezTo>
                      <a:pt x="959" y="2443"/>
                      <a:pt x="955" y="2417"/>
                      <a:pt x="951" y="2392"/>
                    </a:cubicBezTo>
                    <a:lnTo>
                      <a:pt x="927" y="2329"/>
                    </a:lnTo>
                    <a:cubicBezTo>
                      <a:pt x="919" y="2304"/>
                      <a:pt x="911" y="2278"/>
                      <a:pt x="903" y="2253"/>
                    </a:cubicBezTo>
                    <a:lnTo>
                      <a:pt x="891" y="2190"/>
                    </a:lnTo>
                    <a:lnTo>
                      <a:pt x="867" y="2133"/>
                    </a:lnTo>
                    <a:lnTo>
                      <a:pt x="855" y="2070"/>
                    </a:lnTo>
                    <a:lnTo>
                      <a:pt x="843" y="2007"/>
                    </a:lnTo>
                    <a:cubicBezTo>
                      <a:pt x="835" y="1986"/>
                      <a:pt x="827" y="1964"/>
                      <a:pt x="819" y="1943"/>
                    </a:cubicBezTo>
                    <a:cubicBezTo>
                      <a:pt x="815" y="1926"/>
                      <a:pt x="811" y="1910"/>
                      <a:pt x="807" y="1893"/>
                    </a:cubicBezTo>
                    <a:cubicBezTo>
                      <a:pt x="799" y="1880"/>
                      <a:pt x="791" y="1868"/>
                      <a:pt x="783" y="1855"/>
                    </a:cubicBezTo>
                    <a:cubicBezTo>
                      <a:pt x="779" y="1840"/>
                      <a:pt x="776" y="1826"/>
                      <a:pt x="772" y="1811"/>
                    </a:cubicBezTo>
                    <a:cubicBezTo>
                      <a:pt x="768" y="1798"/>
                      <a:pt x="764" y="1786"/>
                      <a:pt x="760" y="1773"/>
                    </a:cubicBezTo>
                    <a:cubicBezTo>
                      <a:pt x="756" y="1760"/>
                      <a:pt x="752" y="1748"/>
                      <a:pt x="748" y="1735"/>
                    </a:cubicBezTo>
                    <a:lnTo>
                      <a:pt x="748" y="1697"/>
                    </a:lnTo>
                    <a:cubicBezTo>
                      <a:pt x="740" y="1676"/>
                      <a:pt x="732" y="1654"/>
                      <a:pt x="724" y="1633"/>
                    </a:cubicBezTo>
                    <a:lnTo>
                      <a:pt x="724" y="1595"/>
                    </a:lnTo>
                    <a:cubicBezTo>
                      <a:pt x="720" y="1587"/>
                      <a:pt x="716" y="1578"/>
                      <a:pt x="712" y="1570"/>
                    </a:cubicBezTo>
                    <a:lnTo>
                      <a:pt x="712" y="1558"/>
                    </a:lnTo>
                    <a:lnTo>
                      <a:pt x="724" y="1558"/>
                    </a:lnTo>
                    <a:cubicBezTo>
                      <a:pt x="744" y="1554"/>
                      <a:pt x="763" y="1549"/>
                      <a:pt x="783" y="1545"/>
                    </a:cubicBezTo>
                    <a:cubicBezTo>
                      <a:pt x="795" y="1541"/>
                      <a:pt x="807" y="1536"/>
                      <a:pt x="819" y="1532"/>
                    </a:cubicBezTo>
                    <a:lnTo>
                      <a:pt x="867" y="1532"/>
                    </a:lnTo>
                    <a:lnTo>
                      <a:pt x="891" y="1520"/>
                    </a:lnTo>
                    <a:lnTo>
                      <a:pt x="927" y="1520"/>
                    </a:lnTo>
                    <a:lnTo>
                      <a:pt x="963" y="1520"/>
                    </a:lnTo>
                    <a:lnTo>
                      <a:pt x="993" y="1520"/>
                    </a:lnTo>
                    <a:cubicBezTo>
                      <a:pt x="1001" y="1516"/>
                      <a:pt x="1009" y="1511"/>
                      <a:pt x="1017" y="1507"/>
                    </a:cubicBezTo>
                    <a:lnTo>
                      <a:pt x="1053" y="1507"/>
                    </a:lnTo>
                    <a:lnTo>
                      <a:pt x="1100" y="1501"/>
                    </a:lnTo>
                    <a:lnTo>
                      <a:pt x="1136" y="1501"/>
                    </a:lnTo>
                    <a:cubicBezTo>
                      <a:pt x="1148" y="1497"/>
                      <a:pt x="1160" y="1492"/>
                      <a:pt x="1172" y="1488"/>
                    </a:cubicBezTo>
                    <a:lnTo>
                      <a:pt x="1220" y="1488"/>
                    </a:lnTo>
                    <a:cubicBezTo>
                      <a:pt x="1236" y="1484"/>
                      <a:pt x="1252" y="1479"/>
                      <a:pt x="1268" y="1475"/>
                    </a:cubicBezTo>
                    <a:lnTo>
                      <a:pt x="1310" y="1475"/>
                    </a:lnTo>
                    <a:lnTo>
                      <a:pt x="1358" y="1463"/>
                    </a:lnTo>
                    <a:lnTo>
                      <a:pt x="1406" y="1463"/>
                    </a:lnTo>
                    <a:cubicBezTo>
                      <a:pt x="1426" y="1459"/>
                      <a:pt x="1445" y="1454"/>
                      <a:pt x="1465" y="1450"/>
                    </a:cubicBezTo>
                    <a:lnTo>
                      <a:pt x="1513" y="1450"/>
                    </a:lnTo>
                    <a:cubicBezTo>
                      <a:pt x="1529" y="1446"/>
                      <a:pt x="1545" y="1441"/>
                      <a:pt x="1561" y="1437"/>
                    </a:cubicBezTo>
                    <a:lnTo>
                      <a:pt x="1615" y="1437"/>
                    </a:lnTo>
                    <a:lnTo>
                      <a:pt x="1675" y="1425"/>
                    </a:lnTo>
                    <a:lnTo>
                      <a:pt x="1746" y="1425"/>
                    </a:lnTo>
                    <a:cubicBezTo>
                      <a:pt x="1762" y="1421"/>
                      <a:pt x="1778" y="1416"/>
                      <a:pt x="1794" y="1412"/>
                    </a:cubicBezTo>
                    <a:cubicBezTo>
                      <a:pt x="1814" y="1408"/>
                      <a:pt x="1834" y="1403"/>
                      <a:pt x="1854" y="1399"/>
                    </a:cubicBezTo>
                    <a:lnTo>
                      <a:pt x="1914" y="1387"/>
                    </a:lnTo>
                    <a:lnTo>
                      <a:pt x="1980" y="1387"/>
                    </a:lnTo>
                    <a:cubicBezTo>
                      <a:pt x="2000" y="1383"/>
                      <a:pt x="2019" y="1378"/>
                      <a:pt x="2039" y="1374"/>
                    </a:cubicBezTo>
                    <a:cubicBezTo>
                      <a:pt x="2063" y="1370"/>
                      <a:pt x="2087" y="1365"/>
                      <a:pt x="2111" y="1361"/>
                    </a:cubicBezTo>
                    <a:lnTo>
                      <a:pt x="2171" y="1361"/>
                    </a:lnTo>
                    <a:lnTo>
                      <a:pt x="2243" y="1349"/>
                    </a:lnTo>
                    <a:cubicBezTo>
                      <a:pt x="2261" y="1345"/>
                      <a:pt x="2279" y="1340"/>
                      <a:pt x="2297" y="1336"/>
                    </a:cubicBezTo>
                    <a:lnTo>
                      <a:pt x="2368" y="1336"/>
                    </a:lnTo>
                    <a:lnTo>
                      <a:pt x="2440" y="1324"/>
                    </a:lnTo>
                    <a:cubicBezTo>
                      <a:pt x="2464" y="1320"/>
                      <a:pt x="2488" y="1315"/>
                      <a:pt x="2512" y="1311"/>
                    </a:cubicBezTo>
                    <a:cubicBezTo>
                      <a:pt x="2534" y="1307"/>
                      <a:pt x="2556" y="1302"/>
                      <a:pt x="2578" y="1298"/>
                    </a:cubicBezTo>
                    <a:lnTo>
                      <a:pt x="2661" y="1286"/>
                    </a:lnTo>
                    <a:cubicBezTo>
                      <a:pt x="2685" y="1282"/>
                      <a:pt x="2709" y="1277"/>
                      <a:pt x="2733" y="1273"/>
                    </a:cubicBezTo>
                    <a:lnTo>
                      <a:pt x="2805" y="1273"/>
                    </a:lnTo>
                    <a:cubicBezTo>
                      <a:pt x="2829" y="1269"/>
                      <a:pt x="2853" y="1264"/>
                      <a:pt x="2877" y="1260"/>
                    </a:cubicBezTo>
                    <a:lnTo>
                      <a:pt x="2955" y="1248"/>
                    </a:lnTo>
                    <a:cubicBezTo>
                      <a:pt x="2979" y="1244"/>
                      <a:pt x="3002" y="1239"/>
                      <a:pt x="3026" y="1235"/>
                    </a:cubicBezTo>
                    <a:cubicBezTo>
                      <a:pt x="3050" y="1231"/>
                      <a:pt x="3074" y="1226"/>
                      <a:pt x="3098" y="1222"/>
                    </a:cubicBezTo>
                    <a:lnTo>
                      <a:pt x="3182" y="1210"/>
                    </a:lnTo>
                    <a:lnTo>
                      <a:pt x="3248" y="1210"/>
                    </a:lnTo>
                    <a:cubicBezTo>
                      <a:pt x="3276" y="1206"/>
                      <a:pt x="3303" y="1201"/>
                      <a:pt x="3331" y="1197"/>
                    </a:cubicBezTo>
                    <a:cubicBezTo>
                      <a:pt x="3359" y="1193"/>
                      <a:pt x="3387" y="1188"/>
                      <a:pt x="3415" y="1184"/>
                    </a:cubicBezTo>
                    <a:lnTo>
                      <a:pt x="3487" y="1178"/>
                    </a:lnTo>
                    <a:lnTo>
                      <a:pt x="3565" y="1178"/>
                    </a:lnTo>
                    <a:cubicBezTo>
                      <a:pt x="3593" y="1170"/>
                      <a:pt x="3620" y="1161"/>
                      <a:pt x="3648" y="1153"/>
                    </a:cubicBezTo>
                    <a:lnTo>
                      <a:pt x="3732" y="1153"/>
                    </a:lnTo>
                    <a:cubicBezTo>
                      <a:pt x="3760" y="1149"/>
                      <a:pt x="3788" y="1144"/>
                      <a:pt x="3816" y="1140"/>
                    </a:cubicBezTo>
                    <a:cubicBezTo>
                      <a:pt x="3838" y="1136"/>
                      <a:pt x="3860" y="1131"/>
                      <a:pt x="3882" y="1127"/>
                    </a:cubicBezTo>
                    <a:lnTo>
                      <a:pt x="3965" y="1115"/>
                    </a:lnTo>
                    <a:lnTo>
                      <a:pt x="4049" y="1115"/>
                    </a:lnTo>
                    <a:cubicBezTo>
                      <a:pt x="4077" y="1106"/>
                      <a:pt x="4105" y="1098"/>
                      <a:pt x="4133" y="1089"/>
                    </a:cubicBezTo>
                    <a:lnTo>
                      <a:pt x="4211" y="1089"/>
                    </a:lnTo>
                    <a:cubicBezTo>
                      <a:pt x="4235" y="1081"/>
                      <a:pt x="4258" y="1072"/>
                      <a:pt x="4282" y="1064"/>
                    </a:cubicBezTo>
                    <a:lnTo>
                      <a:pt x="4366" y="1064"/>
                    </a:lnTo>
                    <a:lnTo>
                      <a:pt x="4450" y="1052"/>
                    </a:lnTo>
                    <a:cubicBezTo>
                      <a:pt x="4476" y="1048"/>
                      <a:pt x="4502" y="1043"/>
                      <a:pt x="4528" y="1039"/>
                    </a:cubicBezTo>
                    <a:cubicBezTo>
                      <a:pt x="4556" y="1035"/>
                      <a:pt x="4583" y="1030"/>
                      <a:pt x="4611" y="1026"/>
                    </a:cubicBezTo>
                    <a:lnTo>
                      <a:pt x="4695" y="1026"/>
                    </a:lnTo>
                    <a:cubicBezTo>
                      <a:pt x="4719" y="1018"/>
                      <a:pt x="4743" y="1009"/>
                      <a:pt x="4767" y="1001"/>
                    </a:cubicBezTo>
                    <a:lnTo>
                      <a:pt x="4856" y="1001"/>
                    </a:lnTo>
                    <a:cubicBezTo>
                      <a:pt x="4880" y="997"/>
                      <a:pt x="4904" y="992"/>
                      <a:pt x="4928" y="988"/>
                    </a:cubicBezTo>
                    <a:lnTo>
                      <a:pt x="5012" y="976"/>
                    </a:lnTo>
                    <a:cubicBezTo>
                      <a:pt x="5036" y="972"/>
                      <a:pt x="5060" y="967"/>
                      <a:pt x="5084" y="963"/>
                    </a:cubicBezTo>
                    <a:lnTo>
                      <a:pt x="5173" y="963"/>
                    </a:lnTo>
                    <a:cubicBezTo>
                      <a:pt x="5197" y="959"/>
                      <a:pt x="5221" y="954"/>
                      <a:pt x="5245" y="950"/>
                    </a:cubicBezTo>
                    <a:lnTo>
                      <a:pt x="5329" y="950"/>
                    </a:lnTo>
                    <a:lnTo>
                      <a:pt x="5413" y="938"/>
                    </a:lnTo>
                    <a:cubicBezTo>
                      <a:pt x="5435" y="934"/>
                      <a:pt x="5456" y="929"/>
                      <a:pt x="5478" y="925"/>
                    </a:cubicBezTo>
                    <a:cubicBezTo>
                      <a:pt x="5506" y="921"/>
                      <a:pt x="5534" y="916"/>
                      <a:pt x="5562" y="912"/>
                    </a:cubicBezTo>
                    <a:lnTo>
                      <a:pt x="5646" y="912"/>
                    </a:lnTo>
                    <a:cubicBezTo>
                      <a:pt x="5670" y="904"/>
                      <a:pt x="5694" y="895"/>
                      <a:pt x="5718" y="887"/>
                    </a:cubicBezTo>
                    <a:lnTo>
                      <a:pt x="5795" y="887"/>
                    </a:lnTo>
                    <a:cubicBezTo>
                      <a:pt x="5819" y="883"/>
                      <a:pt x="5843" y="878"/>
                      <a:pt x="5867" y="874"/>
                    </a:cubicBezTo>
                    <a:lnTo>
                      <a:pt x="5951" y="874"/>
                    </a:lnTo>
                    <a:lnTo>
                      <a:pt x="6023" y="862"/>
                    </a:lnTo>
                    <a:lnTo>
                      <a:pt x="6089" y="862"/>
                    </a:lnTo>
                    <a:cubicBezTo>
                      <a:pt x="6117" y="858"/>
                      <a:pt x="6144" y="853"/>
                      <a:pt x="6172" y="849"/>
                    </a:cubicBezTo>
                    <a:lnTo>
                      <a:pt x="6244" y="849"/>
                    </a:lnTo>
                    <a:lnTo>
                      <a:pt x="6316" y="843"/>
                    </a:lnTo>
                    <a:lnTo>
                      <a:pt x="6388" y="843"/>
                    </a:lnTo>
                    <a:cubicBezTo>
                      <a:pt x="6410" y="839"/>
                      <a:pt x="6431" y="834"/>
                      <a:pt x="6453" y="830"/>
                    </a:cubicBezTo>
                    <a:lnTo>
                      <a:pt x="6525" y="830"/>
                    </a:lnTo>
                    <a:lnTo>
                      <a:pt x="6585" y="818"/>
                    </a:lnTo>
                    <a:lnTo>
                      <a:pt x="6645" y="818"/>
                    </a:lnTo>
                    <a:cubicBezTo>
                      <a:pt x="6667" y="814"/>
                      <a:pt x="6689" y="809"/>
                      <a:pt x="6711" y="805"/>
                    </a:cubicBezTo>
                    <a:lnTo>
                      <a:pt x="6770" y="805"/>
                    </a:lnTo>
                    <a:lnTo>
                      <a:pt x="6830" y="805"/>
                    </a:lnTo>
                    <a:cubicBezTo>
                      <a:pt x="6850" y="801"/>
                      <a:pt x="6870" y="796"/>
                      <a:pt x="6890" y="792"/>
                    </a:cubicBezTo>
                    <a:lnTo>
                      <a:pt x="6938" y="792"/>
                    </a:lnTo>
                    <a:lnTo>
                      <a:pt x="7010" y="792"/>
                    </a:lnTo>
                    <a:lnTo>
                      <a:pt x="7051" y="780"/>
                    </a:lnTo>
                    <a:lnTo>
                      <a:pt x="7111" y="780"/>
                    </a:lnTo>
                    <a:lnTo>
                      <a:pt x="7159" y="780"/>
                    </a:lnTo>
                    <a:lnTo>
                      <a:pt x="7207" y="780"/>
                    </a:lnTo>
                    <a:cubicBezTo>
                      <a:pt x="7223" y="776"/>
                      <a:pt x="7239" y="771"/>
                      <a:pt x="7255" y="767"/>
                    </a:cubicBezTo>
                    <a:lnTo>
                      <a:pt x="7303" y="767"/>
                    </a:lnTo>
                    <a:lnTo>
                      <a:pt x="7344" y="767"/>
                    </a:lnTo>
                    <a:lnTo>
                      <a:pt x="7392" y="767"/>
                    </a:lnTo>
                    <a:cubicBezTo>
                      <a:pt x="7400" y="763"/>
                      <a:pt x="7408" y="758"/>
                      <a:pt x="7416" y="754"/>
                    </a:cubicBezTo>
                    <a:lnTo>
                      <a:pt x="7452" y="754"/>
                    </a:lnTo>
                    <a:lnTo>
                      <a:pt x="7500" y="742"/>
                    </a:lnTo>
                    <a:lnTo>
                      <a:pt x="7536" y="742"/>
                    </a:lnTo>
                    <a:lnTo>
                      <a:pt x="7596" y="742"/>
                    </a:lnTo>
                    <a:lnTo>
                      <a:pt x="7644" y="742"/>
                    </a:lnTo>
                    <a:lnTo>
                      <a:pt x="7673" y="742"/>
                    </a:lnTo>
                    <a:lnTo>
                      <a:pt x="7697" y="742"/>
                    </a:lnTo>
                    <a:lnTo>
                      <a:pt x="7721" y="742"/>
                    </a:lnTo>
                    <a:lnTo>
                      <a:pt x="7733" y="742"/>
                    </a:lnTo>
                    <a:cubicBezTo>
                      <a:pt x="7735" y="749"/>
                      <a:pt x="7736" y="756"/>
                      <a:pt x="7738" y="763"/>
                    </a:cubicBezTo>
                    <a:close/>
                  </a:path>
                </a:pathLst>
              </a:custGeom>
              <a:solidFill>
                <a:schemeClr val="accent6">
                  <a:lumMod val="60000"/>
                  <a:lumOff val="40000"/>
                </a:schemeClr>
              </a:solidFill>
              <a:ln w="9525">
                <a:noFill/>
                <a:round/>
                <a:headEnd/>
                <a:tailEnd/>
              </a:ln>
            </p:spPr>
            <p:txBody>
              <a:bodyPr/>
              <a:lstStyle/>
              <a:p>
                <a:pPr>
                  <a:defRPr/>
                </a:pPr>
                <a:endParaRPr lang="en-GB">
                  <a:cs typeface="+mn-cs"/>
                </a:endParaRPr>
              </a:p>
            </p:txBody>
          </p:sp>
          <p:sp>
            <p:nvSpPr>
              <p:cNvPr id="34" name="Freeform 33">
                <a:extLst>
                  <a:ext uri="{FF2B5EF4-FFF2-40B4-BE49-F238E27FC236}">
                    <a16:creationId xmlns:a16="http://schemas.microsoft.com/office/drawing/2014/main" id="{ACF5DAC2-290B-476D-97CA-4030E696CDD4}"/>
                  </a:ext>
                </a:extLst>
              </p:cNvPr>
              <p:cNvSpPr/>
              <p:nvPr/>
            </p:nvSpPr>
            <p:spPr>
              <a:xfrm>
                <a:off x="4357909" y="5070819"/>
                <a:ext cx="466065" cy="267331"/>
              </a:xfrm>
              <a:custGeom>
                <a:avLst/>
                <a:gdLst>
                  <a:gd name="connsiteX0" fmla="*/ 0 w 466725"/>
                  <a:gd name="connsiteY0" fmla="*/ 100013 h 266700"/>
                  <a:gd name="connsiteX1" fmla="*/ 300037 w 466725"/>
                  <a:gd name="connsiteY1" fmla="*/ 0 h 266700"/>
                  <a:gd name="connsiteX2" fmla="*/ 466725 w 466725"/>
                  <a:gd name="connsiteY2" fmla="*/ 180975 h 266700"/>
                  <a:gd name="connsiteX3" fmla="*/ 80962 w 466725"/>
                  <a:gd name="connsiteY3" fmla="*/ 266700 h 266700"/>
                  <a:gd name="connsiteX4" fmla="*/ 0 w 466725"/>
                  <a:gd name="connsiteY4" fmla="*/ 100013 h 26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725" h="266700">
                    <a:moveTo>
                      <a:pt x="0" y="100013"/>
                    </a:moveTo>
                    <a:lnTo>
                      <a:pt x="300037" y="0"/>
                    </a:lnTo>
                    <a:lnTo>
                      <a:pt x="466725" y="180975"/>
                    </a:lnTo>
                    <a:lnTo>
                      <a:pt x="80962" y="266700"/>
                    </a:lnTo>
                    <a:lnTo>
                      <a:pt x="0" y="100013"/>
                    </a:ln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sp>
        <p:nvSpPr>
          <p:cNvPr id="11268" name="TextBox 32">
            <a:extLst>
              <a:ext uri="{FF2B5EF4-FFF2-40B4-BE49-F238E27FC236}">
                <a16:creationId xmlns:a16="http://schemas.microsoft.com/office/drawing/2014/main" id="{0B0BE216-082D-45C8-9F20-8C2264FE254A}"/>
              </a:ext>
            </a:extLst>
          </p:cNvPr>
          <p:cNvSpPr txBox="1">
            <a:spLocks noChangeArrowheads="1"/>
          </p:cNvSpPr>
          <p:nvPr/>
        </p:nvSpPr>
        <p:spPr bwMode="auto">
          <a:xfrm rot="-641206">
            <a:off x="1792288" y="1362075"/>
            <a:ext cx="4241800" cy="384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cs typeface="Arial" panose="020B0604020202020204" pitchFamily="34" charset="0"/>
              </a:defRPr>
            </a:lvl1pPr>
            <a:lvl2pPr marL="742950" indent="-285750" eaLnBrk="0" hangingPunct="0">
              <a:defRPr sz="2400" b="1">
                <a:solidFill>
                  <a:schemeClr val="tx1"/>
                </a:solidFill>
                <a:latin typeface="Times New Roman" panose="02020603050405020304" pitchFamily="18" charset="0"/>
                <a:cs typeface="Arial" panose="020B0604020202020204" pitchFamily="34" charset="0"/>
              </a:defRPr>
            </a:lvl2pPr>
            <a:lvl3pPr marL="1143000" indent="-228600" eaLnBrk="0" hangingPunct="0">
              <a:defRPr sz="2400" b="1">
                <a:solidFill>
                  <a:schemeClr val="tx1"/>
                </a:solidFill>
                <a:latin typeface="Times New Roman" panose="02020603050405020304" pitchFamily="18" charset="0"/>
                <a:cs typeface="Arial" panose="020B0604020202020204" pitchFamily="34" charset="0"/>
              </a:defRPr>
            </a:lvl3pPr>
            <a:lvl4pPr marL="1600200" indent="-228600" eaLnBrk="0" hangingPunct="0">
              <a:defRPr sz="2400" b="1">
                <a:solidFill>
                  <a:schemeClr val="tx1"/>
                </a:solidFill>
                <a:latin typeface="Times New Roman" panose="02020603050405020304" pitchFamily="18" charset="0"/>
                <a:cs typeface="Arial" panose="020B0604020202020204" pitchFamily="34" charset="0"/>
              </a:defRPr>
            </a:lvl4pPr>
            <a:lvl5pPr marL="2057400" indent="-228600" eaLnBrk="0" hangingPunct="0">
              <a:defRPr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9pPr>
          </a:lstStyle>
          <a:p>
            <a:pPr eaLnBrk="1" hangingPunct="1"/>
            <a:r>
              <a:rPr lang="en-GB" altLang="en-US" sz="2800">
                <a:latin typeface="Candy Round BTN" pitchFamily="34" charset="0"/>
              </a:rPr>
              <a:t>OK, sleuths ... Question 1:</a:t>
            </a:r>
          </a:p>
          <a:p>
            <a:pPr eaLnBrk="1" hangingPunct="1"/>
            <a:r>
              <a:rPr lang="en-GB" altLang="en-US" b="0">
                <a:latin typeface="Candy Round BTN" pitchFamily="34" charset="0"/>
              </a:rPr>
              <a:t>In the Bible, it says that God made the Universe in six days.</a:t>
            </a:r>
          </a:p>
          <a:p>
            <a:pPr eaLnBrk="1" hangingPunct="1"/>
            <a:endParaRPr lang="en-GB" altLang="en-US" b="0">
              <a:latin typeface="Candy Round BTN" pitchFamily="34" charset="0"/>
            </a:endParaRPr>
          </a:p>
          <a:p>
            <a:pPr eaLnBrk="1" hangingPunct="1"/>
            <a:r>
              <a:rPr lang="en-GB" altLang="en-US" b="0">
                <a:latin typeface="Candy Round BTN" pitchFamily="34" charset="0"/>
              </a:rPr>
              <a:t>This is surely a conflict with science, isn’t it?</a:t>
            </a:r>
          </a:p>
          <a:p>
            <a:pPr eaLnBrk="1" hangingPunct="1"/>
            <a:endParaRPr lang="en-GB" altLang="en-US" b="0">
              <a:latin typeface="Candy Round BTN" pitchFamily="34" charset="0"/>
            </a:endParaRPr>
          </a:p>
          <a:p>
            <a:pPr eaLnBrk="1" hangingPunct="1"/>
            <a:r>
              <a:rPr lang="en-GB" altLang="en-US" b="0">
                <a:latin typeface="Candy Round BTN" pitchFamily="34" charset="0"/>
              </a:rPr>
              <a:t>So did the writer of the story make a mistake or is there another reason why the wording is like this?</a:t>
            </a:r>
          </a:p>
        </p:txBody>
      </p:sp>
      <p:grpSp>
        <p:nvGrpSpPr>
          <p:cNvPr id="11269" name="Group 30">
            <a:extLst>
              <a:ext uri="{FF2B5EF4-FFF2-40B4-BE49-F238E27FC236}">
                <a16:creationId xmlns:a16="http://schemas.microsoft.com/office/drawing/2014/main" id="{DD0960C8-AF24-43CA-BDE3-74D06714D62E}"/>
              </a:ext>
            </a:extLst>
          </p:cNvPr>
          <p:cNvGrpSpPr>
            <a:grpSpLocks/>
          </p:cNvGrpSpPr>
          <p:nvPr/>
        </p:nvGrpSpPr>
        <p:grpSpPr bwMode="auto">
          <a:xfrm>
            <a:off x="5705475" y="2493963"/>
            <a:ext cx="1925638" cy="2379662"/>
            <a:chOff x="5476875" y="2752726"/>
            <a:chExt cx="2268538" cy="2879725"/>
          </a:xfrm>
        </p:grpSpPr>
        <p:sp>
          <p:nvSpPr>
            <p:cNvPr id="11270" name="Freeform 6">
              <a:extLst>
                <a:ext uri="{FF2B5EF4-FFF2-40B4-BE49-F238E27FC236}">
                  <a16:creationId xmlns:a16="http://schemas.microsoft.com/office/drawing/2014/main" id="{C09F8FC6-22BB-4654-B464-892AD934742B}"/>
                </a:ext>
              </a:extLst>
            </p:cNvPr>
            <p:cNvSpPr>
              <a:spLocks/>
            </p:cNvSpPr>
            <p:nvPr/>
          </p:nvSpPr>
          <p:spPr bwMode="auto">
            <a:xfrm>
              <a:off x="6289675" y="3395663"/>
              <a:ext cx="290513" cy="314325"/>
            </a:xfrm>
            <a:custGeom>
              <a:avLst/>
              <a:gdLst>
                <a:gd name="T0" fmla="*/ 196850 w 183"/>
                <a:gd name="T1" fmla="*/ 0 h 198"/>
                <a:gd name="T2" fmla="*/ 42863 w 183"/>
                <a:gd name="T3" fmla="*/ 123825 h 198"/>
                <a:gd name="T4" fmla="*/ 0 w 183"/>
                <a:gd name="T5" fmla="*/ 269875 h 198"/>
                <a:gd name="T6" fmla="*/ 106363 w 183"/>
                <a:gd name="T7" fmla="*/ 314325 h 198"/>
                <a:gd name="T8" fmla="*/ 242888 w 183"/>
                <a:gd name="T9" fmla="*/ 192087 h 198"/>
                <a:gd name="T10" fmla="*/ 290513 w 183"/>
                <a:gd name="T11" fmla="*/ 14288 h 198"/>
                <a:gd name="T12" fmla="*/ 196850 w 183"/>
                <a:gd name="T13" fmla="*/ 0 h 198"/>
                <a:gd name="T14" fmla="*/ 196850 w 183"/>
                <a:gd name="T15" fmla="*/ 0 h 198"/>
                <a:gd name="T16" fmla="*/ 0 60000 65536"/>
                <a:gd name="T17" fmla="*/ 0 60000 65536"/>
                <a:gd name="T18" fmla="*/ 0 60000 65536"/>
                <a:gd name="T19" fmla="*/ 0 60000 65536"/>
                <a:gd name="T20" fmla="*/ 0 60000 65536"/>
                <a:gd name="T21" fmla="*/ 0 60000 65536"/>
                <a:gd name="T22" fmla="*/ 0 60000 65536"/>
                <a:gd name="T23" fmla="*/ 0 60000 65536"/>
                <a:gd name="T24" fmla="*/ 0 w 183"/>
                <a:gd name="T25" fmla="*/ 0 h 198"/>
                <a:gd name="T26" fmla="*/ 183 w 183"/>
                <a:gd name="T27" fmla="*/ 198 h 19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3" h="198">
                  <a:moveTo>
                    <a:pt x="124" y="0"/>
                  </a:moveTo>
                  <a:lnTo>
                    <a:pt x="27" y="78"/>
                  </a:lnTo>
                  <a:lnTo>
                    <a:pt x="0" y="170"/>
                  </a:lnTo>
                  <a:lnTo>
                    <a:pt x="67" y="198"/>
                  </a:lnTo>
                  <a:lnTo>
                    <a:pt x="153" y="121"/>
                  </a:lnTo>
                  <a:lnTo>
                    <a:pt x="183" y="9"/>
                  </a:lnTo>
                  <a:lnTo>
                    <a:pt x="124" y="0"/>
                  </a:lnTo>
                  <a:close/>
                </a:path>
              </a:pathLst>
            </a:custGeom>
            <a:solidFill>
              <a:srgbClr val="FAAD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6" name="Freeform 12">
              <a:extLst>
                <a:ext uri="{FF2B5EF4-FFF2-40B4-BE49-F238E27FC236}">
                  <a16:creationId xmlns:a16="http://schemas.microsoft.com/office/drawing/2014/main" id="{764B2E20-3CF6-47CA-A66D-0C65B136DBA4}"/>
                </a:ext>
              </a:extLst>
            </p:cNvPr>
            <p:cNvSpPr>
              <a:spLocks/>
            </p:cNvSpPr>
            <p:nvPr/>
          </p:nvSpPr>
          <p:spPr bwMode="auto">
            <a:xfrm>
              <a:off x="5503058" y="2933309"/>
              <a:ext cx="2163808" cy="2670326"/>
            </a:xfrm>
            <a:custGeom>
              <a:avLst/>
              <a:gdLst/>
              <a:ahLst/>
              <a:cxnLst>
                <a:cxn ang="0">
                  <a:pos x="0" y="1604"/>
                </a:cxn>
                <a:cxn ang="0">
                  <a:pos x="96" y="1368"/>
                </a:cxn>
                <a:cxn ang="0">
                  <a:pos x="636" y="677"/>
                </a:cxn>
                <a:cxn ang="0">
                  <a:pos x="628" y="554"/>
                </a:cxn>
                <a:cxn ang="0">
                  <a:pos x="1003" y="149"/>
                </a:cxn>
                <a:cxn ang="0">
                  <a:pos x="1233" y="0"/>
                </a:cxn>
                <a:cxn ang="0">
                  <a:pos x="1351" y="0"/>
                </a:cxn>
                <a:cxn ang="0">
                  <a:pos x="1363" y="151"/>
                </a:cxn>
                <a:cxn ang="0">
                  <a:pos x="1058" y="591"/>
                </a:cxn>
                <a:cxn ang="0">
                  <a:pos x="874" y="799"/>
                </a:cxn>
                <a:cxn ang="0">
                  <a:pos x="797" y="785"/>
                </a:cxn>
                <a:cxn ang="0">
                  <a:pos x="407" y="1339"/>
                </a:cxn>
                <a:cxn ang="0">
                  <a:pos x="230" y="1547"/>
                </a:cxn>
                <a:cxn ang="0">
                  <a:pos x="61" y="1682"/>
                </a:cxn>
                <a:cxn ang="0">
                  <a:pos x="0" y="1604"/>
                </a:cxn>
                <a:cxn ang="0">
                  <a:pos x="0" y="1604"/>
                </a:cxn>
              </a:cxnLst>
              <a:rect l="0" t="0" r="r" b="b"/>
              <a:pathLst>
                <a:path w="1363" h="1682">
                  <a:moveTo>
                    <a:pt x="0" y="1604"/>
                  </a:moveTo>
                  <a:lnTo>
                    <a:pt x="96" y="1368"/>
                  </a:lnTo>
                  <a:lnTo>
                    <a:pt x="636" y="677"/>
                  </a:lnTo>
                  <a:lnTo>
                    <a:pt x="628" y="554"/>
                  </a:lnTo>
                  <a:lnTo>
                    <a:pt x="1003" y="149"/>
                  </a:lnTo>
                  <a:lnTo>
                    <a:pt x="1233" y="0"/>
                  </a:lnTo>
                  <a:lnTo>
                    <a:pt x="1351" y="0"/>
                  </a:lnTo>
                  <a:lnTo>
                    <a:pt x="1363" y="151"/>
                  </a:lnTo>
                  <a:lnTo>
                    <a:pt x="1058" y="591"/>
                  </a:lnTo>
                  <a:lnTo>
                    <a:pt x="874" y="799"/>
                  </a:lnTo>
                  <a:lnTo>
                    <a:pt x="797" y="785"/>
                  </a:lnTo>
                  <a:lnTo>
                    <a:pt x="407" y="1339"/>
                  </a:lnTo>
                  <a:lnTo>
                    <a:pt x="230" y="1547"/>
                  </a:lnTo>
                  <a:lnTo>
                    <a:pt x="61" y="1682"/>
                  </a:lnTo>
                  <a:lnTo>
                    <a:pt x="0" y="1604"/>
                  </a:lnTo>
                  <a:lnTo>
                    <a:pt x="0" y="1604"/>
                  </a:lnTo>
                  <a:close/>
                </a:path>
              </a:pathLst>
            </a:custGeom>
            <a:solidFill>
              <a:schemeClr val="accent6">
                <a:lumMod val="75000"/>
              </a:schemeClr>
            </a:solidFill>
            <a:ln w="9525">
              <a:noFill/>
              <a:round/>
              <a:headEnd/>
              <a:tailEnd/>
            </a:ln>
          </p:spPr>
          <p:txBody>
            <a:bodyPr/>
            <a:lstStyle/>
            <a:p>
              <a:pPr>
                <a:defRPr/>
              </a:pPr>
              <a:endParaRPr lang="en-GB">
                <a:cs typeface="+mn-cs"/>
              </a:endParaRPr>
            </a:p>
          </p:txBody>
        </p:sp>
        <p:sp>
          <p:nvSpPr>
            <p:cNvPr id="11272" name="Freeform 13">
              <a:extLst>
                <a:ext uri="{FF2B5EF4-FFF2-40B4-BE49-F238E27FC236}">
                  <a16:creationId xmlns:a16="http://schemas.microsoft.com/office/drawing/2014/main" id="{CC802537-45D3-4296-9001-B08493BDFB5A}"/>
                </a:ext>
              </a:extLst>
            </p:cNvPr>
            <p:cNvSpPr>
              <a:spLocks/>
            </p:cNvSpPr>
            <p:nvPr/>
          </p:nvSpPr>
          <p:spPr bwMode="auto">
            <a:xfrm>
              <a:off x="5513388" y="5351463"/>
              <a:ext cx="219075" cy="187325"/>
            </a:xfrm>
            <a:custGeom>
              <a:avLst/>
              <a:gdLst>
                <a:gd name="T0" fmla="*/ 50800 w 138"/>
                <a:gd name="T1" fmla="*/ 28575 h 118"/>
                <a:gd name="T2" fmla="*/ 53975 w 138"/>
                <a:gd name="T3" fmla="*/ 25400 h 118"/>
                <a:gd name="T4" fmla="*/ 58737 w 138"/>
                <a:gd name="T5" fmla="*/ 22225 h 118"/>
                <a:gd name="T6" fmla="*/ 68262 w 138"/>
                <a:gd name="T7" fmla="*/ 15875 h 118"/>
                <a:gd name="T8" fmla="*/ 87312 w 138"/>
                <a:gd name="T9" fmla="*/ 9525 h 118"/>
                <a:gd name="T10" fmla="*/ 93662 w 138"/>
                <a:gd name="T11" fmla="*/ 6350 h 118"/>
                <a:gd name="T12" fmla="*/ 103188 w 138"/>
                <a:gd name="T13" fmla="*/ 3175 h 118"/>
                <a:gd name="T14" fmla="*/ 112712 w 138"/>
                <a:gd name="T15" fmla="*/ 0 h 118"/>
                <a:gd name="T16" fmla="*/ 122237 w 138"/>
                <a:gd name="T17" fmla="*/ 0 h 118"/>
                <a:gd name="T18" fmla="*/ 128587 w 138"/>
                <a:gd name="T19" fmla="*/ 0 h 118"/>
                <a:gd name="T20" fmla="*/ 138112 w 138"/>
                <a:gd name="T21" fmla="*/ 0 h 118"/>
                <a:gd name="T22" fmla="*/ 146050 w 138"/>
                <a:gd name="T23" fmla="*/ 0 h 118"/>
                <a:gd name="T24" fmla="*/ 155575 w 138"/>
                <a:gd name="T25" fmla="*/ 6350 h 118"/>
                <a:gd name="T26" fmla="*/ 168275 w 138"/>
                <a:gd name="T27" fmla="*/ 15875 h 118"/>
                <a:gd name="T28" fmla="*/ 180975 w 138"/>
                <a:gd name="T29" fmla="*/ 31750 h 118"/>
                <a:gd name="T30" fmla="*/ 190500 w 138"/>
                <a:gd name="T31" fmla="*/ 44450 h 118"/>
                <a:gd name="T32" fmla="*/ 200025 w 138"/>
                <a:gd name="T33" fmla="*/ 61913 h 118"/>
                <a:gd name="T34" fmla="*/ 206375 w 138"/>
                <a:gd name="T35" fmla="*/ 77788 h 118"/>
                <a:gd name="T36" fmla="*/ 212725 w 138"/>
                <a:gd name="T37" fmla="*/ 90488 h 118"/>
                <a:gd name="T38" fmla="*/ 215900 w 138"/>
                <a:gd name="T39" fmla="*/ 100012 h 118"/>
                <a:gd name="T40" fmla="*/ 219075 w 138"/>
                <a:gd name="T41" fmla="*/ 103188 h 118"/>
                <a:gd name="T42" fmla="*/ 106363 w 138"/>
                <a:gd name="T43" fmla="*/ 187325 h 118"/>
                <a:gd name="T44" fmla="*/ 0 w 138"/>
                <a:gd name="T45" fmla="*/ 155575 h 118"/>
                <a:gd name="T46" fmla="*/ 50800 w 138"/>
                <a:gd name="T47" fmla="*/ 28575 h 118"/>
                <a:gd name="T48" fmla="*/ 50800 w 138"/>
                <a:gd name="T49" fmla="*/ 28575 h 11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8"/>
                <a:gd name="T76" fmla="*/ 0 h 118"/>
                <a:gd name="T77" fmla="*/ 138 w 138"/>
                <a:gd name="T78" fmla="*/ 118 h 11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8" h="118">
                  <a:moveTo>
                    <a:pt x="32" y="18"/>
                  </a:moveTo>
                  <a:lnTo>
                    <a:pt x="34" y="16"/>
                  </a:lnTo>
                  <a:lnTo>
                    <a:pt x="37" y="14"/>
                  </a:lnTo>
                  <a:lnTo>
                    <a:pt x="43" y="10"/>
                  </a:lnTo>
                  <a:lnTo>
                    <a:pt x="55" y="6"/>
                  </a:lnTo>
                  <a:lnTo>
                    <a:pt x="59" y="4"/>
                  </a:lnTo>
                  <a:lnTo>
                    <a:pt x="65" y="2"/>
                  </a:lnTo>
                  <a:lnTo>
                    <a:pt x="71" y="0"/>
                  </a:lnTo>
                  <a:lnTo>
                    <a:pt x="77" y="0"/>
                  </a:lnTo>
                  <a:lnTo>
                    <a:pt x="81" y="0"/>
                  </a:lnTo>
                  <a:lnTo>
                    <a:pt x="87" y="0"/>
                  </a:lnTo>
                  <a:lnTo>
                    <a:pt x="92" y="0"/>
                  </a:lnTo>
                  <a:lnTo>
                    <a:pt x="98" y="4"/>
                  </a:lnTo>
                  <a:lnTo>
                    <a:pt x="106" y="10"/>
                  </a:lnTo>
                  <a:lnTo>
                    <a:pt x="114" y="20"/>
                  </a:lnTo>
                  <a:lnTo>
                    <a:pt x="120" y="28"/>
                  </a:lnTo>
                  <a:lnTo>
                    <a:pt x="126" y="39"/>
                  </a:lnTo>
                  <a:lnTo>
                    <a:pt x="130" y="49"/>
                  </a:lnTo>
                  <a:lnTo>
                    <a:pt x="134" y="57"/>
                  </a:lnTo>
                  <a:lnTo>
                    <a:pt x="136" y="63"/>
                  </a:lnTo>
                  <a:lnTo>
                    <a:pt x="138" y="65"/>
                  </a:lnTo>
                  <a:lnTo>
                    <a:pt x="67" y="118"/>
                  </a:lnTo>
                  <a:lnTo>
                    <a:pt x="0" y="98"/>
                  </a:lnTo>
                  <a:lnTo>
                    <a:pt x="32" y="1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273" name="Freeform 14">
              <a:extLst>
                <a:ext uri="{FF2B5EF4-FFF2-40B4-BE49-F238E27FC236}">
                  <a16:creationId xmlns:a16="http://schemas.microsoft.com/office/drawing/2014/main" id="{BBC37B1C-F0AF-4279-ABD3-4B86779185C0}"/>
                </a:ext>
              </a:extLst>
            </p:cNvPr>
            <p:cNvSpPr>
              <a:spLocks/>
            </p:cNvSpPr>
            <p:nvPr/>
          </p:nvSpPr>
          <p:spPr bwMode="auto">
            <a:xfrm>
              <a:off x="6380163" y="2819401"/>
              <a:ext cx="1365250" cy="1428750"/>
            </a:xfrm>
            <a:custGeom>
              <a:avLst/>
              <a:gdLst>
                <a:gd name="T0" fmla="*/ 55563 w 860"/>
                <a:gd name="T1" fmla="*/ 939800 h 900"/>
                <a:gd name="T2" fmla="*/ 119063 w 860"/>
                <a:gd name="T3" fmla="*/ 858838 h 900"/>
                <a:gd name="T4" fmla="*/ 200025 w 860"/>
                <a:gd name="T5" fmla="*/ 762000 h 900"/>
                <a:gd name="T6" fmla="*/ 288925 w 860"/>
                <a:gd name="T7" fmla="*/ 654050 h 900"/>
                <a:gd name="T8" fmla="*/ 388937 w 860"/>
                <a:gd name="T9" fmla="*/ 541338 h 900"/>
                <a:gd name="T10" fmla="*/ 495300 w 860"/>
                <a:gd name="T11" fmla="*/ 431800 h 900"/>
                <a:gd name="T12" fmla="*/ 601663 w 860"/>
                <a:gd name="T13" fmla="*/ 334963 h 900"/>
                <a:gd name="T14" fmla="*/ 704850 w 860"/>
                <a:gd name="T15" fmla="*/ 249238 h 900"/>
                <a:gd name="T16" fmla="*/ 806450 w 860"/>
                <a:gd name="T17" fmla="*/ 173038 h 900"/>
                <a:gd name="T18" fmla="*/ 903288 w 860"/>
                <a:gd name="T19" fmla="*/ 111125 h 900"/>
                <a:gd name="T20" fmla="*/ 993775 w 860"/>
                <a:gd name="T21" fmla="*/ 65088 h 900"/>
                <a:gd name="T22" fmla="*/ 1077913 w 860"/>
                <a:gd name="T23" fmla="*/ 26988 h 900"/>
                <a:gd name="T24" fmla="*/ 1162050 w 860"/>
                <a:gd name="T25" fmla="*/ 3175 h 900"/>
                <a:gd name="T26" fmla="*/ 1274763 w 860"/>
                <a:gd name="T27" fmla="*/ 7938 h 900"/>
                <a:gd name="T28" fmla="*/ 1339850 w 860"/>
                <a:gd name="T29" fmla="*/ 84138 h 900"/>
                <a:gd name="T30" fmla="*/ 1365250 w 860"/>
                <a:gd name="T31" fmla="*/ 185737 h 900"/>
                <a:gd name="T32" fmla="*/ 1362075 w 860"/>
                <a:gd name="T33" fmla="*/ 263525 h 900"/>
                <a:gd name="T34" fmla="*/ 1349375 w 860"/>
                <a:gd name="T35" fmla="*/ 344488 h 900"/>
                <a:gd name="T36" fmla="*/ 1327150 w 860"/>
                <a:gd name="T37" fmla="*/ 434975 h 900"/>
                <a:gd name="T38" fmla="*/ 1290638 w 860"/>
                <a:gd name="T39" fmla="*/ 522288 h 900"/>
                <a:gd name="T40" fmla="*/ 1239838 w 860"/>
                <a:gd name="T41" fmla="*/ 609600 h 900"/>
                <a:gd name="T42" fmla="*/ 1187450 w 860"/>
                <a:gd name="T43" fmla="*/ 700088 h 900"/>
                <a:gd name="T44" fmla="*/ 1122363 w 860"/>
                <a:gd name="T45" fmla="*/ 796925 h 900"/>
                <a:gd name="T46" fmla="*/ 1055688 w 860"/>
                <a:gd name="T47" fmla="*/ 890588 h 900"/>
                <a:gd name="T48" fmla="*/ 990600 w 860"/>
                <a:gd name="T49" fmla="*/ 981075 h 900"/>
                <a:gd name="T50" fmla="*/ 922338 w 860"/>
                <a:gd name="T51" fmla="*/ 1071563 h 900"/>
                <a:gd name="T52" fmla="*/ 857250 w 860"/>
                <a:gd name="T53" fmla="*/ 1152525 h 900"/>
                <a:gd name="T54" fmla="*/ 796925 w 860"/>
                <a:gd name="T55" fmla="*/ 1227138 h 900"/>
                <a:gd name="T56" fmla="*/ 704850 w 860"/>
                <a:gd name="T57" fmla="*/ 1330325 h 900"/>
                <a:gd name="T58" fmla="*/ 625475 w 860"/>
                <a:gd name="T59" fmla="*/ 1392238 h 900"/>
                <a:gd name="T60" fmla="*/ 504825 w 860"/>
                <a:gd name="T61" fmla="*/ 1373188 h 900"/>
                <a:gd name="T62" fmla="*/ 566738 w 860"/>
                <a:gd name="T63" fmla="*/ 1282700 h 900"/>
                <a:gd name="T64" fmla="*/ 638175 w 860"/>
                <a:gd name="T65" fmla="*/ 1198563 h 900"/>
                <a:gd name="T66" fmla="*/ 741362 w 860"/>
                <a:gd name="T67" fmla="*/ 1082675 h 900"/>
                <a:gd name="T68" fmla="*/ 803275 w 860"/>
                <a:gd name="T69" fmla="*/ 1008063 h 900"/>
                <a:gd name="T70" fmla="*/ 866775 w 860"/>
                <a:gd name="T71" fmla="*/ 923925 h 900"/>
                <a:gd name="T72" fmla="*/ 931863 w 860"/>
                <a:gd name="T73" fmla="*/ 833438 h 900"/>
                <a:gd name="T74" fmla="*/ 993775 w 860"/>
                <a:gd name="T75" fmla="*/ 741362 h 900"/>
                <a:gd name="T76" fmla="*/ 1055688 w 860"/>
                <a:gd name="T77" fmla="*/ 650875 h 900"/>
                <a:gd name="T78" fmla="*/ 1112838 w 860"/>
                <a:gd name="T79" fmla="*/ 563563 h 900"/>
                <a:gd name="T80" fmla="*/ 1162050 w 860"/>
                <a:gd name="T81" fmla="*/ 488950 h 900"/>
                <a:gd name="T82" fmla="*/ 1209675 w 860"/>
                <a:gd name="T83" fmla="*/ 382587 h 900"/>
                <a:gd name="T84" fmla="*/ 1233488 w 860"/>
                <a:gd name="T85" fmla="*/ 276225 h 900"/>
                <a:gd name="T86" fmla="*/ 1209675 w 860"/>
                <a:gd name="T87" fmla="*/ 195262 h 900"/>
                <a:gd name="T88" fmla="*/ 1116013 w 860"/>
                <a:gd name="T89" fmla="*/ 173038 h 900"/>
                <a:gd name="T90" fmla="*/ 1022350 w 860"/>
                <a:gd name="T91" fmla="*/ 214313 h 900"/>
                <a:gd name="T92" fmla="*/ 896938 w 860"/>
                <a:gd name="T93" fmla="*/ 292100 h 900"/>
                <a:gd name="T94" fmla="*/ 792162 w 860"/>
                <a:gd name="T95" fmla="*/ 376237 h 900"/>
                <a:gd name="T96" fmla="*/ 709612 w 860"/>
                <a:gd name="T97" fmla="*/ 444500 h 900"/>
                <a:gd name="T98" fmla="*/ 620713 w 860"/>
                <a:gd name="T99" fmla="*/ 525463 h 900"/>
                <a:gd name="T100" fmla="*/ 530225 w 860"/>
                <a:gd name="T101" fmla="*/ 612775 h 900"/>
                <a:gd name="T102" fmla="*/ 436563 w 860"/>
                <a:gd name="T103" fmla="*/ 706438 h 900"/>
                <a:gd name="T104" fmla="*/ 349250 w 860"/>
                <a:gd name="T105" fmla="*/ 796925 h 900"/>
                <a:gd name="T106" fmla="*/ 271463 w 860"/>
                <a:gd name="T107" fmla="*/ 881063 h 900"/>
                <a:gd name="T108" fmla="*/ 184150 w 860"/>
                <a:gd name="T109" fmla="*/ 981075 h 900"/>
                <a:gd name="T110" fmla="*/ 0 w 860"/>
                <a:gd name="T111" fmla="*/ 1017588 h 9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900"/>
                <a:gd name="T170" fmla="*/ 860 w 860"/>
                <a:gd name="T171" fmla="*/ 900 h 90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900">
                  <a:moveTo>
                    <a:pt x="0" y="641"/>
                  </a:moveTo>
                  <a:lnTo>
                    <a:pt x="0" y="637"/>
                  </a:lnTo>
                  <a:lnTo>
                    <a:pt x="8" y="630"/>
                  </a:lnTo>
                  <a:lnTo>
                    <a:pt x="12" y="624"/>
                  </a:lnTo>
                  <a:lnTo>
                    <a:pt x="18" y="616"/>
                  </a:lnTo>
                  <a:lnTo>
                    <a:pt x="23" y="606"/>
                  </a:lnTo>
                  <a:lnTo>
                    <a:pt x="33" y="598"/>
                  </a:lnTo>
                  <a:lnTo>
                    <a:pt x="35" y="592"/>
                  </a:lnTo>
                  <a:lnTo>
                    <a:pt x="39" y="586"/>
                  </a:lnTo>
                  <a:lnTo>
                    <a:pt x="45" y="578"/>
                  </a:lnTo>
                  <a:lnTo>
                    <a:pt x="49" y="575"/>
                  </a:lnTo>
                  <a:lnTo>
                    <a:pt x="53" y="567"/>
                  </a:lnTo>
                  <a:lnTo>
                    <a:pt x="59" y="561"/>
                  </a:lnTo>
                  <a:lnTo>
                    <a:pt x="63" y="555"/>
                  </a:lnTo>
                  <a:lnTo>
                    <a:pt x="71" y="549"/>
                  </a:lnTo>
                  <a:lnTo>
                    <a:pt x="75" y="541"/>
                  </a:lnTo>
                  <a:lnTo>
                    <a:pt x="80" y="533"/>
                  </a:lnTo>
                  <a:lnTo>
                    <a:pt x="86" y="525"/>
                  </a:lnTo>
                  <a:lnTo>
                    <a:pt x="92" y="520"/>
                  </a:lnTo>
                  <a:lnTo>
                    <a:pt x="98" y="512"/>
                  </a:lnTo>
                  <a:lnTo>
                    <a:pt x="104" y="504"/>
                  </a:lnTo>
                  <a:lnTo>
                    <a:pt x="112" y="496"/>
                  </a:lnTo>
                  <a:lnTo>
                    <a:pt x="120" y="488"/>
                  </a:lnTo>
                  <a:lnTo>
                    <a:pt x="126" y="480"/>
                  </a:lnTo>
                  <a:lnTo>
                    <a:pt x="131" y="471"/>
                  </a:lnTo>
                  <a:lnTo>
                    <a:pt x="139" y="463"/>
                  </a:lnTo>
                  <a:lnTo>
                    <a:pt x="145" y="455"/>
                  </a:lnTo>
                  <a:lnTo>
                    <a:pt x="151" y="445"/>
                  </a:lnTo>
                  <a:lnTo>
                    <a:pt x="161" y="437"/>
                  </a:lnTo>
                  <a:lnTo>
                    <a:pt x="167" y="429"/>
                  </a:lnTo>
                  <a:lnTo>
                    <a:pt x="175" y="421"/>
                  </a:lnTo>
                  <a:lnTo>
                    <a:pt x="182" y="412"/>
                  </a:lnTo>
                  <a:lnTo>
                    <a:pt x="190" y="402"/>
                  </a:lnTo>
                  <a:lnTo>
                    <a:pt x="196" y="394"/>
                  </a:lnTo>
                  <a:lnTo>
                    <a:pt x="206" y="384"/>
                  </a:lnTo>
                  <a:lnTo>
                    <a:pt x="212" y="376"/>
                  </a:lnTo>
                  <a:lnTo>
                    <a:pt x="222" y="368"/>
                  </a:lnTo>
                  <a:lnTo>
                    <a:pt x="230" y="359"/>
                  </a:lnTo>
                  <a:lnTo>
                    <a:pt x="237" y="351"/>
                  </a:lnTo>
                  <a:lnTo>
                    <a:pt x="245" y="341"/>
                  </a:lnTo>
                  <a:lnTo>
                    <a:pt x="253" y="333"/>
                  </a:lnTo>
                  <a:lnTo>
                    <a:pt x="261" y="323"/>
                  </a:lnTo>
                  <a:lnTo>
                    <a:pt x="271" y="316"/>
                  </a:lnTo>
                  <a:lnTo>
                    <a:pt x="279" y="306"/>
                  </a:lnTo>
                  <a:lnTo>
                    <a:pt x="287" y="298"/>
                  </a:lnTo>
                  <a:lnTo>
                    <a:pt x="294" y="290"/>
                  </a:lnTo>
                  <a:lnTo>
                    <a:pt x="304" y="282"/>
                  </a:lnTo>
                  <a:lnTo>
                    <a:pt x="312" y="272"/>
                  </a:lnTo>
                  <a:lnTo>
                    <a:pt x="320" y="264"/>
                  </a:lnTo>
                  <a:lnTo>
                    <a:pt x="328" y="257"/>
                  </a:lnTo>
                  <a:lnTo>
                    <a:pt x="338" y="249"/>
                  </a:lnTo>
                  <a:lnTo>
                    <a:pt x="345" y="241"/>
                  </a:lnTo>
                  <a:lnTo>
                    <a:pt x="355" y="233"/>
                  </a:lnTo>
                  <a:lnTo>
                    <a:pt x="363" y="227"/>
                  </a:lnTo>
                  <a:lnTo>
                    <a:pt x="373" y="221"/>
                  </a:lnTo>
                  <a:lnTo>
                    <a:pt x="379" y="211"/>
                  </a:lnTo>
                  <a:lnTo>
                    <a:pt x="387" y="206"/>
                  </a:lnTo>
                  <a:lnTo>
                    <a:pt x="396" y="198"/>
                  </a:lnTo>
                  <a:lnTo>
                    <a:pt x="404" y="190"/>
                  </a:lnTo>
                  <a:lnTo>
                    <a:pt x="410" y="184"/>
                  </a:lnTo>
                  <a:lnTo>
                    <a:pt x="420" y="176"/>
                  </a:lnTo>
                  <a:lnTo>
                    <a:pt x="428" y="170"/>
                  </a:lnTo>
                  <a:lnTo>
                    <a:pt x="436" y="164"/>
                  </a:lnTo>
                  <a:lnTo>
                    <a:pt x="444" y="157"/>
                  </a:lnTo>
                  <a:lnTo>
                    <a:pt x="451" y="151"/>
                  </a:lnTo>
                  <a:lnTo>
                    <a:pt x="461" y="145"/>
                  </a:lnTo>
                  <a:lnTo>
                    <a:pt x="469" y="139"/>
                  </a:lnTo>
                  <a:lnTo>
                    <a:pt x="475" y="133"/>
                  </a:lnTo>
                  <a:lnTo>
                    <a:pt x="485" y="127"/>
                  </a:lnTo>
                  <a:lnTo>
                    <a:pt x="493" y="121"/>
                  </a:lnTo>
                  <a:lnTo>
                    <a:pt x="500" y="117"/>
                  </a:lnTo>
                  <a:lnTo>
                    <a:pt x="508" y="109"/>
                  </a:lnTo>
                  <a:lnTo>
                    <a:pt x="516" y="104"/>
                  </a:lnTo>
                  <a:lnTo>
                    <a:pt x="522" y="100"/>
                  </a:lnTo>
                  <a:lnTo>
                    <a:pt x="532" y="94"/>
                  </a:lnTo>
                  <a:lnTo>
                    <a:pt x="538" y="88"/>
                  </a:lnTo>
                  <a:lnTo>
                    <a:pt x="548" y="84"/>
                  </a:lnTo>
                  <a:lnTo>
                    <a:pt x="554" y="80"/>
                  </a:lnTo>
                  <a:lnTo>
                    <a:pt x="561" y="76"/>
                  </a:lnTo>
                  <a:lnTo>
                    <a:pt x="569" y="70"/>
                  </a:lnTo>
                  <a:lnTo>
                    <a:pt x="577" y="66"/>
                  </a:lnTo>
                  <a:lnTo>
                    <a:pt x="583" y="62"/>
                  </a:lnTo>
                  <a:lnTo>
                    <a:pt x="591" y="58"/>
                  </a:lnTo>
                  <a:lnTo>
                    <a:pt x="599" y="54"/>
                  </a:lnTo>
                  <a:lnTo>
                    <a:pt x="607" y="51"/>
                  </a:lnTo>
                  <a:lnTo>
                    <a:pt x="612" y="47"/>
                  </a:lnTo>
                  <a:lnTo>
                    <a:pt x="620" y="45"/>
                  </a:lnTo>
                  <a:lnTo>
                    <a:pt x="626" y="41"/>
                  </a:lnTo>
                  <a:lnTo>
                    <a:pt x="634" y="37"/>
                  </a:lnTo>
                  <a:lnTo>
                    <a:pt x="640" y="35"/>
                  </a:lnTo>
                  <a:lnTo>
                    <a:pt x="648" y="31"/>
                  </a:lnTo>
                  <a:lnTo>
                    <a:pt x="654" y="29"/>
                  </a:lnTo>
                  <a:lnTo>
                    <a:pt x="660" y="25"/>
                  </a:lnTo>
                  <a:lnTo>
                    <a:pt x="665" y="21"/>
                  </a:lnTo>
                  <a:lnTo>
                    <a:pt x="673" y="19"/>
                  </a:lnTo>
                  <a:lnTo>
                    <a:pt x="679" y="17"/>
                  </a:lnTo>
                  <a:lnTo>
                    <a:pt x="685" y="15"/>
                  </a:lnTo>
                  <a:lnTo>
                    <a:pt x="691" y="13"/>
                  </a:lnTo>
                  <a:lnTo>
                    <a:pt x="697" y="11"/>
                  </a:lnTo>
                  <a:lnTo>
                    <a:pt x="703" y="9"/>
                  </a:lnTo>
                  <a:lnTo>
                    <a:pt x="709" y="7"/>
                  </a:lnTo>
                  <a:lnTo>
                    <a:pt x="714" y="5"/>
                  </a:lnTo>
                  <a:lnTo>
                    <a:pt x="722" y="5"/>
                  </a:lnTo>
                  <a:lnTo>
                    <a:pt x="732" y="2"/>
                  </a:lnTo>
                  <a:lnTo>
                    <a:pt x="742" y="2"/>
                  </a:lnTo>
                  <a:lnTo>
                    <a:pt x="752" y="0"/>
                  </a:lnTo>
                  <a:lnTo>
                    <a:pt x="762" y="0"/>
                  </a:lnTo>
                  <a:lnTo>
                    <a:pt x="771" y="0"/>
                  </a:lnTo>
                  <a:lnTo>
                    <a:pt x="779" y="0"/>
                  </a:lnTo>
                  <a:lnTo>
                    <a:pt x="789" y="2"/>
                  </a:lnTo>
                  <a:lnTo>
                    <a:pt x="797" y="5"/>
                  </a:lnTo>
                  <a:lnTo>
                    <a:pt x="803" y="5"/>
                  </a:lnTo>
                  <a:lnTo>
                    <a:pt x="809" y="9"/>
                  </a:lnTo>
                  <a:lnTo>
                    <a:pt x="815" y="13"/>
                  </a:lnTo>
                  <a:lnTo>
                    <a:pt x="822" y="17"/>
                  </a:lnTo>
                  <a:lnTo>
                    <a:pt x="826" y="23"/>
                  </a:lnTo>
                  <a:lnTo>
                    <a:pt x="830" y="29"/>
                  </a:lnTo>
                  <a:lnTo>
                    <a:pt x="836" y="37"/>
                  </a:lnTo>
                  <a:lnTo>
                    <a:pt x="842" y="45"/>
                  </a:lnTo>
                  <a:lnTo>
                    <a:pt x="844" y="53"/>
                  </a:lnTo>
                  <a:lnTo>
                    <a:pt x="848" y="60"/>
                  </a:lnTo>
                  <a:lnTo>
                    <a:pt x="850" y="70"/>
                  </a:lnTo>
                  <a:lnTo>
                    <a:pt x="854" y="80"/>
                  </a:lnTo>
                  <a:lnTo>
                    <a:pt x="856" y="88"/>
                  </a:lnTo>
                  <a:lnTo>
                    <a:pt x="858" y="100"/>
                  </a:lnTo>
                  <a:lnTo>
                    <a:pt x="858" y="106"/>
                  </a:lnTo>
                  <a:lnTo>
                    <a:pt x="858" y="111"/>
                  </a:lnTo>
                  <a:lnTo>
                    <a:pt x="860" y="117"/>
                  </a:lnTo>
                  <a:lnTo>
                    <a:pt x="860" y="123"/>
                  </a:lnTo>
                  <a:lnTo>
                    <a:pt x="860" y="129"/>
                  </a:lnTo>
                  <a:lnTo>
                    <a:pt x="860" y="135"/>
                  </a:lnTo>
                  <a:lnTo>
                    <a:pt x="860" y="141"/>
                  </a:lnTo>
                  <a:lnTo>
                    <a:pt x="860" y="147"/>
                  </a:lnTo>
                  <a:lnTo>
                    <a:pt x="858" y="153"/>
                  </a:lnTo>
                  <a:lnTo>
                    <a:pt x="858" y="160"/>
                  </a:lnTo>
                  <a:lnTo>
                    <a:pt x="858" y="166"/>
                  </a:lnTo>
                  <a:lnTo>
                    <a:pt x="858" y="172"/>
                  </a:lnTo>
                  <a:lnTo>
                    <a:pt x="858" y="178"/>
                  </a:lnTo>
                  <a:lnTo>
                    <a:pt x="856" y="184"/>
                  </a:lnTo>
                  <a:lnTo>
                    <a:pt x="856" y="190"/>
                  </a:lnTo>
                  <a:lnTo>
                    <a:pt x="854" y="198"/>
                  </a:lnTo>
                  <a:lnTo>
                    <a:pt x="854" y="204"/>
                  </a:lnTo>
                  <a:lnTo>
                    <a:pt x="852" y="211"/>
                  </a:lnTo>
                  <a:lnTo>
                    <a:pt x="850" y="217"/>
                  </a:lnTo>
                  <a:lnTo>
                    <a:pt x="850" y="225"/>
                  </a:lnTo>
                  <a:lnTo>
                    <a:pt x="848" y="231"/>
                  </a:lnTo>
                  <a:lnTo>
                    <a:pt x="846" y="239"/>
                  </a:lnTo>
                  <a:lnTo>
                    <a:pt x="844" y="247"/>
                  </a:lnTo>
                  <a:lnTo>
                    <a:pt x="842" y="253"/>
                  </a:lnTo>
                  <a:lnTo>
                    <a:pt x="840" y="259"/>
                  </a:lnTo>
                  <a:lnTo>
                    <a:pt x="838" y="266"/>
                  </a:lnTo>
                  <a:lnTo>
                    <a:pt x="836" y="274"/>
                  </a:lnTo>
                  <a:lnTo>
                    <a:pt x="834" y="280"/>
                  </a:lnTo>
                  <a:lnTo>
                    <a:pt x="830" y="288"/>
                  </a:lnTo>
                  <a:lnTo>
                    <a:pt x="826" y="294"/>
                  </a:lnTo>
                  <a:lnTo>
                    <a:pt x="824" y="302"/>
                  </a:lnTo>
                  <a:lnTo>
                    <a:pt x="822" y="310"/>
                  </a:lnTo>
                  <a:lnTo>
                    <a:pt x="819" y="316"/>
                  </a:lnTo>
                  <a:lnTo>
                    <a:pt x="817" y="321"/>
                  </a:lnTo>
                  <a:lnTo>
                    <a:pt x="813" y="329"/>
                  </a:lnTo>
                  <a:lnTo>
                    <a:pt x="811" y="337"/>
                  </a:lnTo>
                  <a:lnTo>
                    <a:pt x="807" y="343"/>
                  </a:lnTo>
                  <a:lnTo>
                    <a:pt x="803" y="349"/>
                  </a:lnTo>
                  <a:lnTo>
                    <a:pt x="799" y="357"/>
                  </a:lnTo>
                  <a:lnTo>
                    <a:pt x="795" y="363"/>
                  </a:lnTo>
                  <a:lnTo>
                    <a:pt x="791" y="370"/>
                  </a:lnTo>
                  <a:lnTo>
                    <a:pt x="787" y="376"/>
                  </a:lnTo>
                  <a:lnTo>
                    <a:pt x="781" y="384"/>
                  </a:lnTo>
                  <a:lnTo>
                    <a:pt x="779" y="392"/>
                  </a:lnTo>
                  <a:lnTo>
                    <a:pt x="773" y="398"/>
                  </a:lnTo>
                  <a:lnTo>
                    <a:pt x="769" y="406"/>
                  </a:lnTo>
                  <a:lnTo>
                    <a:pt x="764" y="412"/>
                  </a:lnTo>
                  <a:lnTo>
                    <a:pt x="760" y="420"/>
                  </a:lnTo>
                  <a:lnTo>
                    <a:pt x="756" y="427"/>
                  </a:lnTo>
                  <a:lnTo>
                    <a:pt x="752" y="435"/>
                  </a:lnTo>
                  <a:lnTo>
                    <a:pt x="748" y="441"/>
                  </a:lnTo>
                  <a:lnTo>
                    <a:pt x="742" y="449"/>
                  </a:lnTo>
                  <a:lnTo>
                    <a:pt x="736" y="457"/>
                  </a:lnTo>
                  <a:lnTo>
                    <a:pt x="732" y="465"/>
                  </a:lnTo>
                  <a:lnTo>
                    <a:pt x="726" y="471"/>
                  </a:lnTo>
                  <a:lnTo>
                    <a:pt x="722" y="480"/>
                  </a:lnTo>
                  <a:lnTo>
                    <a:pt x="716" y="486"/>
                  </a:lnTo>
                  <a:lnTo>
                    <a:pt x="713" y="494"/>
                  </a:lnTo>
                  <a:lnTo>
                    <a:pt x="707" y="502"/>
                  </a:lnTo>
                  <a:lnTo>
                    <a:pt x="703" y="510"/>
                  </a:lnTo>
                  <a:lnTo>
                    <a:pt x="697" y="516"/>
                  </a:lnTo>
                  <a:lnTo>
                    <a:pt x="691" y="524"/>
                  </a:lnTo>
                  <a:lnTo>
                    <a:pt x="687" y="531"/>
                  </a:lnTo>
                  <a:lnTo>
                    <a:pt x="683" y="539"/>
                  </a:lnTo>
                  <a:lnTo>
                    <a:pt x="675" y="545"/>
                  </a:lnTo>
                  <a:lnTo>
                    <a:pt x="671" y="553"/>
                  </a:lnTo>
                  <a:lnTo>
                    <a:pt x="665" y="561"/>
                  </a:lnTo>
                  <a:lnTo>
                    <a:pt x="661" y="569"/>
                  </a:lnTo>
                  <a:lnTo>
                    <a:pt x="656" y="575"/>
                  </a:lnTo>
                  <a:lnTo>
                    <a:pt x="650" y="582"/>
                  </a:lnTo>
                  <a:lnTo>
                    <a:pt x="646" y="590"/>
                  </a:lnTo>
                  <a:lnTo>
                    <a:pt x="640" y="598"/>
                  </a:lnTo>
                  <a:lnTo>
                    <a:pt x="634" y="604"/>
                  </a:lnTo>
                  <a:lnTo>
                    <a:pt x="628" y="612"/>
                  </a:lnTo>
                  <a:lnTo>
                    <a:pt x="624" y="618"/>
                  </a:lnTo>
                  <a:lnTo>
                    <a:pt x="618" y="628"/>
                  </a:lnTo>
                  <a:lnTo>
                    <a:pt x="612" y="633"/>
                  </a:lnTo>
                  <a:lnTo>
                    <a:pt x="607" y="639"/>
                  </a:lnTo>
                  <a:lnTo>
                    <a:pt x="603" y="647"/>
                  </a:lnTo>
                  <a:lnTo>
                    <a:pt x="597" y="653"/>
                  </a:lnTo>
                  <a:lnTo>
                    <a:pt x="591" y="659"/>
                  </a:lnTo>
                  <a:lnTo>
                    <a:pt x="585" y="667"/>
                  </a:lnTo>
                  <a:lnTo>
                    <a:pt x="581" y="675"/>
                  </a:lnTo>
                  <a:lnTo>
                    <a:pt x="577" y="681"/>
                  </a:lnTo>
                  <a:lnTo>
                    <a:pt x="571" y="688"/>
                  </a:lnTo>
                  <a:lnTo>
                    <a:pt x="565" y="694"/>
                  </a:lnTo>
                  <a:lnTo>
                    <a:pt x="559" y="700"/>
                  </a:lnTo>
                  <a:lnTo>
                    <a:pt x="555" y="706"/>
                  </a:lnTo>
                  <a:lnTo>
                    <a:pt x="552" y="714"/>
                  </a:lnTo>
                  <a:lnTo>
                    <a:pt x="546" y="720"/>
                  </a:lnTo>
                  <a:lnTo>
                    <a:pt x="540" y="726"/>
                  </a:lnTo>
                  <a:lnTo>
                    <a:pt x="536" y="734"/>
                  </a:lnTo>
                  <a:lnTo>
                    <a:pt x="532" y="737"/>
                  </a:lnTo>
                  <a:lnTo>
                    <a:pt x="528" y="743"/>
                  </a:lnTo>
                  <a:lnTo>
                    <a:pt x="522" y="751"/>
                  </a:lnTo>
                  <a:lnTo>
                    <a:pt x="518" y="757"/>
                  </a:lnTo>
                  <a:lnTo>
                    <a:pt x="512" y="761"/>
                  </a:lnTo>
                  <a:lnTo>
                    <a:pt x="508" y="767"/>
                  </a:lnTo>
                  <a:lnTo>
                    <a:pt x="502" y="773"/>
                  </a:lnTo>
                  <a:lnTo>
                    <a:pt x="500" y="779"/>
                  </a:lnTo>
                  <a:lnTo>
                    <a:pt x="491" y="788"/>
                  </a:lnTo>
                  <a:lnTo>
                    <a:pt x="483" y="798"/>
                  </a:lnTo>
                  <a:lnTo>
                    <a:pt x="473" y="806"/>
                  </a:lnTo>
                  <a:lnTo>
                    <a:pt x="467" y="816"/>
                  </a:lnTo>
                  <a:lnTo>
                    <a:pt x="457" y="822"/>
                  </a:lnTo>
                  <a:lnTo>
                    <a:pt x="449" y="830"/>
                  </a:lnTo>
                  <a:lnTo>
                    <a:pt x="444" y="838"/>
                  </a:lnTo>
                  <a:lnTo>
                    <a:pt x="436" y="843"/>
                  </a:lnTo>
                  <a:lnTo>
                    <a:pt x="430" y="849"/>
                  </a:lnTo>
                  <a:lnTo>
                    <a:pt x="422" y="855"/>
                  </a:lnTo>
                  <a:lnTo>
                    <a:pt x="416" y="861"/>
                  </a:lnTo>
                  <a:lnTo>
                    <a:pt x="410" y="865"/>
                  </a:lnTo>
                  <a:lnTo>
                    <a:pt x="404" y="869"/>
                  </a:lnTo>
                  <a:lnTo>
                    <a:pt x="400" y="873"/>
                  </a:lnTo>
                  <a:lnTo>
                    <a:pt x="394" y="877"/>
                  </a:lnTo>
                  <a:lnTo>
                    <a:pt x="391" y="881"/>
                  </a:lnTo>
                  <a:lnTo>
                    <a:pt x="381" y="887"/>
                  </a:lnTo>
                  <a:lnTo>
                    <a:pt x="373" y="891"/>
                  </a:lnTo>
                  <a:lnTo>
                    <a:pt x="367" y="892"/>
                  </a:lnTo>
                  <a:lnTo>
                    <a:pt x="361" y="896"/>
                  </a:lnTo>
                  <a:lnTo>
                    <a:pt x="355" y="898"/>
                  </a:lnTo>
                  <a:lnTo>
                    <a:pt x="353" y="900"/>
                  </a:lnTo>
                  <a:lnTo>
                    <a:pt x="318" y="865"/>
                  </a:lnTo>
                  <a:lnTo>
                    <a:pt x="318" y="863"/>
                  </a:lnTo>
                  <a:lnTo>
                    <a:pt x="322" y="857"/>
                  </a:lnTo>
                  <a:lnTo>
                    <a:pt x="326" y="849"/>
                  </a:lnTo>
                  <a:lnTo>
                    <a:pt x="330" y="843"/>
                  </a:lnTo>
                  <a:lnTo>
                    <a:pt x="336" y="838"/>
                  </a:lnTo>
                  <a:lnTo>
                    <a:pt x="341" y="828"/>
                  </a:lnTo>
                  <a:lnTo>
                    <a:pt x="347" y="818"/>
                  </a:lnTo>
                  <a:lnTo>
                    <a:pt x="357" y="808"/>
                  </a:lnTo>
                  <a:lnTo>
                    <a:pt x="361" y="802"/>
                  </a:lnTo>
                  <a:lnTo>
                    <a:pt x="367" y="796"/>
                  </a:lnTo>
                  <a:lnTo>
                    <a:pt x="373" y="788"/>
                  </a:lnTo>
                  <a:lnTo>
                    <a:pt x="379" y="785"/>
                  </a:lnTo>
                  <a:lnTo>
                    <a:pt x="383" y="777"/>
                  </a:lnTo>
                  <a:lnTo>
                    <a:pt x="389" y="769"/>
                  </a:lnTo>
                  <a:lnTo>
                    <a:pt x="396" y="763"/>
                  </a:lnTo>
                  <a:lnTo>
                    <a:pt x="402" y="755"/>
                  </a:lnTo>
                  <a:lnTo>
                    <a:pt x="408" y="747"/>
                  </a:lnTo>
                  <a:lnTo>
                    <a:pt x="418" y="739"/>
                  </a:lnTo>
                  <a:lnTo>
                    <a:pt x="424" y="732"/>
                  </a:lnTo>
                  <a:lnTo>
                    <a:pt x="434" y="724"/>
                  </a:lnTo>
                  <a:lnTo>
                    <a:pt x="442" y="714"/>
                  </a:lnTo>
                  <a:lnTo>
                    <a:pt x="449" y="702"/>
                  </a:lnTo>
                  <a:lnTo>
                    <a:pt x="459" y="692"/>
                  </a:lnTo>
                  <a:lnTo>
                    <a:pt x="467" y="682"/>
                  </a:lnTo>
                  <a:lnTo>
                    <a:pt x="471" y="677"/>
                  </a:lnTo>
                  <a:lnTo>
                    <a:pt x="477" y="671"/>
                  </a:lnTo>
                  <a:lnTo>
                    <a:pt x="481" y="663"/>
                  </a:lnTo>
                  <a:lnTo>
                    <a:pt x="487" y="659"/>
                  </a:lnTo>
                  <a:lnTo>
                    <a:pt x="491" y="653"/>
                  </a:lnTo>
                  <a:lnTo>
                    <a:pt x="495" y="647"/>
                  </a:lnTo>
                  <a:lnTo>
                    <a:pt x="499" y="639"/>
                  </a:lnTo>
                  <a:lnTo>
                    <a:pt x="506" y="635"/>
                  </a:lnTo>
                  <a:lnTo>
                    <a:pt x="510" y="628"/>
                  </a:lnTo>
                  <a:lnTo>
                    <a:pt x="514" y="622"/>
                  </a:lnTo>
                  <a:lnTo>
                    <a:pt x="520" y="614"/>
                  </a:lnTo>
                  <a:lnTo>
                    <a:pt x="526" y="608"/>
                  </a:lnTo>
                  <a:lnTo>
                    <a:pt x="530" y="600"/>
                  </a:lnTo>
                  <a:lnTo>
                    <a:pt x="536" y="594"/>
                  </a:lnTo>
                  <a:lnTo>
                    <a:pt x="540" y="588"/>
                  </a:lnTo>
                  <a:lnTo>
                    <a:pt x="546" y="582"/>
                  </a:lnTo>
                  <a:lnTo>
                    <a:pt x="550" y="573"/>
                  </a:lnTo>
                  <a:lnTo>
                    <a:pt x="555" y="567"/>
                  </a:lnTo>
                  <a:lnTo>
                    <a:pt x="559" y="559"/>
                  </a:lnTo>
                  <a:lnTo>
                    <a:pt x="565" y="553"/>
                  </a:lnTo>
                  <a:lnTo>
                    <a:pt x="571" y="545"/>
                  </a:lnTo>
                  <a:lnTo>
                    <a:pt x="577" y="539"/>
                  </a:lnTo>
                  <a:lnTo>
                    <a:pt x="581" y="531"/>
                  </a:lnTo>
                  <a:lnTo>
                    <a:pt x="587" y="525"/>
                  </a:lnTo>
                  <a:lnTo>
                    <a:pt x="591" y="518"/>
                  </a:lnTo>
                  <a:lnTo>
                    <a:pt x="597" y="510"/>
                  </a:lnTo>
                  <a:lnTo>
                    <a:pt x="603" y="502"/>
                  </a:lnTo>
                  <a:lnTo>
                    <a:pt x="607" y="496"/>
                  </a:lnTo>
                  <a:lnTo>
                    <a:pt x="610" y="486"/>
                  </a:lnTo>
                  <a:lnTo>
                    <a:pt x="616" y="480"/>
                  </a:lnTo>
                  <a:lnTo>
                    <a:pt x="622" y="473"/>
                  </a:lnTo>
                  <a:lnTo>
                    <a:pt x="626" y="467"/>
                  </a:lnTo>
                  <a:lnTo>
                    <a:pt x="630" y="459"/>
                  </a:lnTo>
                  <a:lnTo>
                    <a:pt x="636" y="451"/>
                  </a:lnTo>
                  <a:lnTo>
                    <a:pt x="642" y="443"/>
                  </a:lnTo>
                  <a:lnTo>
                    <a:pt x="646" y="437"/>
                  </a:lnTo>
                  <a:lnTo>
                    <a:pt x="650" y="431"/>
                  </a:lnTo>
                  <a:lnTo>
                    <a:pt x="656" y="423"/>
                  </a:lnTo>
                  <a:lnTo>
                    <a:pt x="661" y="416"/>
                  </a:lnTo>
                  <a:lnTo>
                    <a:pt x="665" y="410"/>
                  </a:lnTo>
                  <a:lnTo>
                    <a:pt x="669" y="402"/>
                  </a:lnTo>
                  <a:lnTo>
                    <a:pt x="673" y="394"/>
                  </a:lnTo>
                  <a:lnTo>
                    <a:pt x="677" y="386"/>
                  </a:lnTo>
                  <a:lnTo>
                    <a:pt x="683" y="380"/>
                  </a:lnTo>
                  <a:lnTo>
                    <a:pt x="687" y="374"/>
                  </a:lnTo>
                  <a:lnTo>
                    <a:pt x="691" y="368"/>
                  </a:lnTo>
                  <a:lnTo>
                    <a:pt x="695" y="361"/>
                  </a:lnTo>
                  <a:lnTo>
                    <a:pt x="701" y="355"/>
                  </a:lnTo>
                  <a:lnTo>
                    <a:pt x="705" y="349"/>
                  </a:lnTo>
                  <a:lnTo>
                    <a:pt x="709" y="341"/>
                  </a:lnTo>
                  <a:lnTo>
                    <a:pt x="713" y="335"/>
                  </a:lnTo>
                  <a:lnTo>
                    <a:pt x="716" y="329"/>
                  </a:lnTo>
                  <a:lnTo>
                    <a:pt x="720" y="323"/>
                  </a:lnTo>
                  <a:lnTo>
                    <a:pt x="724" y="317"/>
                  </a:lnTo>
                  <a:lnTo>
                    <a:pt x="728" y="312"/>
                  </a:lnTo>
                  <a:lnTo>
                    <a:pt x="732" y="308"/>
                  </a:lnTo>
                  <a:lnTo>
                    <a:pt x="734" y="300"/>
                  </a:lnTo>
                  <a:lnTo>
                    <a:pt x="738" y="294"/>
                  </a:lnTo>
                  <a:lnTo>
                    <a:pt x="740" y="288"/>
                  </a:lnTo>
                  <a:lnTo>
                    <a:pt x="744" y="282"/>
                  </a:lnTo>
                  <a:lnTo>
                    <a:pt x="750" y="272"/>
                  </a:lnTo>
                  <a:lnTo>
                    <a:pt x="754" y="263"/>
                  </a:lnTo>
                  <a:lnTo>
                    <a:pt x="758" y="251"/>
                  </a:lnTo>
                  <a:lnTo>
                    <a:pt x="762" y="241"/>
                  </a:lnTo>
                  <a:lnTo>
                    <a:pt x="766" y="231"/>
                  </a:lnTo>
                  <a:lnTo>
                    <a:pt x="769" y="223"/>
                  </a:lnTo>
                  <a:lnTo>
                    <a:pt x="771" y="213"/>
                  </a:lnTo>
                  <a:lnTo>
                    <a:pt x="773" y="206"/>
                  </a:lnTo>
                  <a:lnTo>
                    <a:pt x="775" y="198"/>
                  </a:lnTo>
                  <a:lnTo>
                    <a:pt x="777" y="190"/>
                  </a:lnTo>
                  <a:lnTo>
                    <a:pt x="777" y="182"/>
                  </a:lnTo>
                  <a:lnTo>
                    <a:pt x="777" y="174"/>
                  </a:lnTo>
                  <a:lnTo>
                    <a:pt x="777" y="168"/>
                  </a:lnTo>
                  <a:lnTo>
                    <a:pt x="779" y="162"/>
                  </a:lnTo>
                  <a:lnTo>
                    <a:pt x="777" y="157"/>
                  </a:lnTo>
                  <a:lnTo>
                    <a:pt x="775" y="149"/>
                  </a:lnTo>
                  <a:lnTo>
                    <a:pt x="773" y="143"/>
                  </a:lnTo>
                  <a:lnTo>
                    <a:pt x="773" y="139"/>
                  </a:lnTo>
                  <a:lnTo>
                    <a:pt x="767" y="129"/>
                  </a:lnTo>
                  <a:lnTo>
                    <a:pt x="762" y="123"/>
                  </a:lnTo>
                  <a:lnTo>
                    <a:pt x="754" y="117"/>
                  </a:lnTo>
                  <a:lnTo>
                    <a:pt x="746" y="113"/>
                  </a:lnTo>
                  <a:lnTo>
                    <a:pt x="736" y="109"/>
                  </a:lnTo>
                  <a:lnTo>
                    <a:pt x="726" y="109"/>
                  </a:lnTo>
                  <a:lnTo>
                    <a:pt x="720" y="107"/>
                  </a:lnTo>
                  <a:lnTo>
                    <a:pt x="714" y="107"/>
                  </a:lnTo>
                  <a:lnTo>
                    <a:pt x="709" y="109"/>
                  </a:lnTo>
                  <a:lnTo>
                    <a:pt x="703" y="109"/>
                  </a:lnTo>
                  <a:lnTo>
                    <a:pt x="695" y="111"/>
                  </a:lnTo>
                  <a:lnTo>
                    <a:pt x="689" y="113"/>
                  </a:lnTo>
                  <a:lnTo>
                    <a:pt x="681" y="115"/>
                  </a:lnTo>
                  <a:lnTo>
                    <a:pt x="675" y="119"/>
                  </a:lnTo>
                  <a:lnTo>
                    <a:pt x="667" y="121"/>
                  </a:lnTo>
                  <a:lnTo>
                    <a:pt x="660" y="125"/>
                  </a:lnTo>
                  <a:lnTo>
                    <a:pt x="650" y="129"/>
                  </a:lnTo>
                  <a:lnTo>
                    <a:pt x="644" y="135"/>
                  </a:lnTo>
                  <a:lnTo>
                    <a:pt x="634" y="139"/>
                  </a:lnTo>
                  <a:lnTo>
                    <a:pt x="624" y="143"/>
                  </a:lnTo>
                  <a:lnTo>
                    <a:pt x="616" y="149"/>
                  </a:lnTo>
                  <a:lnTo>
                    <a:pt x="607" y="157"/>
                  </a:lnTo>
                  <a:lnTo>
                    <a:pt x="597" y="162"/>
                  </a:lnTo>
                  <a:lnTo>
                    <a:pt x="587" y="168"/>
                  </a:lnTo>
                  <a:lnTo>
                    <a:pt x="577" y="174"/>
                  </a:lnTo>
                  <a:lnTo>
                    <a:pt x="565" y="184"/>
                  </a:lnTo>
                  <a:lnTo>
                    <a:pt x="555" y="190"/>
                  </a:lnTo>
                  <a:lnTo>
                    <a:pt x="544" y="200"/>
                  </a:lnTo>
                  <a:lnTo>
                    <a:pt x="534" y="208"/>
                  </a:lnTo>
                  <a:lnTo>
                    <a:pt x="522" y="217"/>
                  </a:lnTo>
                  <a:lnTo>
                    <a:pt x="516" y="221"/>
                  </a:lnTo>
                  <a:lnTo>
                    <a:pt x="510" y="227"/>
                  </a:lnTo>
                  <a:lnTo>
                    <a:pt x="504" y="231"/>
                  </a:lnTo>
                  <a:lnTo>
                    <a:pt x="499" y="237"/>
                  </a:lnTo>
                  <a:lnTo>
                    <a:pt x="493" y="243"/>
                  </a:lnTo>
                  <a:lnTo>
                    <a:pt x="487" y="247"/>
                  </a:lnTo>
                  <a:lnTo>
                    <a:pt x="479" y="253"/>
                  </a:lnTo>
                  <a:lnTo>
                    <a:pt x="473" y="259"/>
                  </a:lnTo>
                  <a:lnTo>
                    <a:pt x="467" y="264"/>
                  </a:lnTo>
                  <a:lnTo>
                    <a:pt x="461" y="270"/>
                  </a:lnTo>
                  <a:lnTo>
                    <a:pt x="453" y="274"/>
                  </a:lnTo>
                  <a:lnTo>
                    <a:pt x="447" y="280"/>
                  </a:lnTo>
                  <a:lnTo>
                    <a:pt x="442" y="288"/>
                  </a:lnTo>
                  <a:lnTo>
                    <a:pt x="434" y="294"/>
                  </a:lnTo>
                  <a:lnTo>
                    <a:pt x="428" y="300"/>
                  </a:lnTo>
                  <a:lnTo>
                    <a:pt x="422" y="308"/>
                  </a:lnTo>
                  <a:lnTo>
                    <a:pt x="412" y="314"/>
                  </a:lnTo>
                  <a:lnTo>
                    <a:pt x="406" y="319"/>
                  </a:lnTo>
                  <a:lnTo>
                    <a:pt x="398" y="325"/>
                  </a:lnTo>
                  <a:lnTo>
                    <a:pt x="391" y="331"/>
                  </a:lnTo>
                  <a:lnTo>
                    <a:pt x="383" y="337"/>
                  </a:lnTo>
                  <a:lnTo>
                    <a:pt x="377" y="345"/>
                  </a:lnTo>
                  <a:lnTo>
                    <a:pt x="369" y="353"/>
                  </a:lnTo>
                  <a:lnTo>
                    <a:pt x="363" y="359"/>
                  </a:lnTo>
                  <a:lnTo>
                    <a:pt x="355" y="365"/>
                  </a:lnTo>
                  <a:lnTo>
                    <a:pt x="347" y="372"/>
                  </a:lnTo>
                  <a:lnTo>
                    <a:pt x="340" y="380"/>
                  </a:lnTo>
                  <a:lnTo>
                    <a:pt x="334" y="386"/>
                  </a:lnTo>
                  <a:lnTo>
                    <a:pt x="324" y="394"/>
                  </a:lnTo>
                  <a:lnTo>
                    <a:pt x="318" y="402"/>
                  </a:lnTo>
                  <a:lnTo>
                    <a:pt x="310" y="408"/>
                  </a:lnTo>
                  <a:lnTo>
                    <a:pt x="304" y="418"/>
                  </a:lnTo>
                  <a:lnTo>
                    <a:pt x="296" y="423"/>
                  </a:lnTo>
                  <a:lnTo>
                    <a:pt x="288" y="431"/>
                  </a:lnTo>
                  <a:lnTo>
                    <a:pt x="281" y="437"/>
                  </a:lnTo>
                  <a:lnTo>
                    <a:pt x="275" y="445"/>
                  </a:lnTo>
                  <a:lnTo>
                    <a:pt x="267" y="451"/>
                  </a:lnTo>
                  <a:lnTo>
                    <a:pt x="259" y="461"/>
                  </a:lnTo>
                  <a:lnTo>
                    <a:pt x="253" y="467"/>
                  </a:lnTo>
                  <a:lnTo>
                    <a:pt x="247" y="474"/>
                  </a:lnTo>
                  <a:lnTo>
                    <a:pt x="239" y="480"/>
                  </a:lnTo>
                  <a:lnTo>
                    <a:pt x="234" y="488"/>
                  </a:lnTo>
                  <a:lnTo>
                    <a:pt x="226" y="496"/>
                  </a:lnTo>
                  <a:lnTo>
                    <a:pt x="220" y="502"/>
                  </a:lnTo>
                  <a:lnTo>
                    <a:pt x="214" y="508"/>
                  </a:lnTo>
                  <a:lnTo>
                    <a:pt x="208" y="516"/>
                  </a:lnTo>
                  <a:lnTo>
                    <a:pt x="202" y="524"/>
                  </a:lnTo>
                  <a:lnTo>
                    <a:pt x="194" y="529"/>
                  </a:lnTo>
                  <a:lnTo>
                    <a:pt x="188" y="535"/>
                  </a:lnTo>
                  <a:lnTo>
                    <a:pt x="182" y="543"/>
                  </a:lnTo>
                  <a:lnTo>
                    <a:pt x="177" y="549"/>
                  </a:lnTo>
                  <a:lnTo>
                    <a:pt x="171" y="555"/>
                  </a:lnTo>
                  <a:lnTo>
                    <a:pt x="165" y="561"/>
                  </a:lnTo>
                  <a:lnTo>
                    <a:pt x="159" y="567"/>
                  </a:lnTo>
                  <a:lnTo>
                    <a:pt x="155" y="573"/>
                  </a:lnTo>
                  <a:lnTo>
                    <a:pt x="149" y="578"/>
                  </a:lnTo>
                  <a:lnTo>
                    <a:pt x="139" y="588"/>
                  </a:lnTo>
                  <a:lnTo>
                    <a:pt x="131" y="598"/>
                  </a:lnTo>
                  <a:lnTo>
                    <a:pt x="122" y="608"/>
                  </a:lnTo>
                  <a:lnTo>
                    <a:pt x="116" y="618"/>
                  </a:lnTo>
                  <a:lnTo>
                    <a:pt x="106" y="626"/>
                  </a:lnTo>
                  <a:lnTo>
                    <a:pt x="102" y="631"/>
                  </a:lnTo>
                  <a:lnTo>
                    <a:pt x="96" y="637"/>
                  </a:lnTo>
                  <a:lnTo>
                    <a:pt x="92" y="643"/>
                  </a:lnTo>
                  <a:lnTo>
                    <a:pt x="84" y="651"/>
                  </a:lnTo>
                  <a:lnTo>
                    <a:pt x="84" y="653"/>
                  </a:lnTo>
                  <a:lnTo>
                    <a:pt x="0" y="6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274" name="Freeform 15">
              <a:extLst>
                <a:ext uri="{FF2B5EF4-FFF2-40B4-BE49-F238E27FC236}">
                  <a16:creationId xmlns:a16="http://schemas.microsoft.com/office/drawing/2014/main" id="{FA988C9E-661F-4AF1-85F4-BCC7DAA28F70}"/>
                </a:ext>
              </a:extLst>
            </p:cNvPr>
            <p:cNvSpPr>
              <a:spLocks/>
            </p:cNvSpPr>
            <p:nvPr/>
          </p:nvSpPr>
          <p:spPr bwMode="auto">
            <a:xfrm>
              <a:off x="6380163" y="3787776"/>
              <a:ext cx="614363" cy="457200"/>
            </a:xfrm>
            <a:custGeom>
              <a:avLst/>
              <a:gdLst>
                <a:gd name="T0" fmla="*/ 3175 w 387"/>
                <a:gd name="T1" fmla="*/ 58737 h 288"/>
                <a:gd name="T2" fmla="*/ 15875 w 387"/>
                <a:gd name="T3" fmla="*/ 77787 h 288"/>
                <a:gd name="T4" fmla="*/ 31750 w 387"/>
                <a:gd name="T5" fmla="*/ 106363 h 288"/>
                <a:gd name="T6" fmla="*/ 42863 w 387"/>
                <a:gd name="T7" fmla="*/ 123825 h 288"/>
                <a:gd name="T8" fmla="*/ 58738 w 387"/>
                <a:gd name="T9" fmla="*/ 142875 h 288"/>
                <a:gd name="T10" fmla="*/ 71438 w 387"/>
                <a:gd name="T11" fmla="*/ 165100 h 288"/>
                <a:gd name="T12" fmla="*/ 87313 w 387"/>
                <a:gd name="T13" fmla="*/ 184150 h 288"/>
                <a:gd name="T14" fmla="*/ 106363 w 387"/>
                <a:gd name="T15" fmla="*/ 207963 h 288"/>
                <a:gd name="T16" fmla="*/ 127000 w 387"/>
                <a:gd name="T17" fmla="*/ 230187 h 288"/>
                <a:gd name="T18" fmla="*/ 146050 w 387"/>
                <a:gd name="T19" fmla="*/ 252412 h 288"/>
                <a:gd name="T20" fmla="*/ 171450 w 387"/>
                <a:gd name="T21" fmla="*/ 274637 h 288"/>
                <a:gd name="T22" fmla="*/ 193675 w 387"/>
                <a:gd name="T23" fmla="*/ 295275 h 288"/>
                <a:gd name="T24" fmla="*/ 220663 w 387"/>
                <a:gd name="T25" fmla="*/ 317500 h 288"/>
                <a:gd name="T26" fmla="*/ 246063 w 387"/>
                <a:gd name="T27" fmla="*/ 336550 h 288"/>
                <a:gd name="T28" fmla="*/ 274638 w 387"/>
                <a:gd name="T29" fmla="*/ 352425 h 288"/>
                <a:gd name="T30" fmla="*/ 304800 w 387"/>
                <a:gd name="T31" fmla="*/ 366712 h 288"/>
                <a:gd name="T32" fmla="*/ 333375 w 387"/>
                <a:gd name="T33" fmla="*/ 382587 h 288"/>
                <a:gd name="T34" fmla="*/ 361950 w 387"/>
                <a:gd name="T35" fmla="*/ 395287 h 288"/>
                <a:gd name="T36" fmla="*/ 392113 w 387"/>
                <a:gd name="T37" fmla="*/ 407988 h 288"/>
                <a:gd name="T38" fmla="*/ 417513 w 387"/>
                <a:gd name="T39" fmla="*/ 417513 h 288"/>
                <a:gd name="T40" fmla="*/ 449263 w 387"/>
                <a:gd name="T41" fmla="*/ 427038 h 288"/>
                <a:gd name="T42" fmla="*/ 469900 w 387"/>
                <a:gd name="T43" fmla="*/ 433388 h 288"/>
                <a:gd name="T44" fmla="*/ 495300 w 387"/>
                <a:gd name="T45" fmla="*/ 439738 h 288"/>
                <a:gd name="T46" fmla="*/ 517525 w 387"/>
                <a:gd name="T47" fmla="*/ 446088 h 288"/>
                <a:gd name="T48" fmla="*/ 536575 w 387"/>
                <a:gd name="T49" fmla="*/ 447675 h 288"/>
                <a:gd name="T50" fmla="*/ 560388 w 387"/>
                <a:gd name="T51" fmla="*/ 454025 h 288"/>
                <a:gd name="T52" fmla="*/ 573088 w 387"/>
                <a:gd name="T53" fmla="*/ 457200 h 288"/>
                <a:gd name="T54" fmla="*/ 611188 w 387"/>
                <a:gd name="T55" fmla="*/ 320675 h 288"/>
                <a:gd name="T56" fmla="*/ 595313 w 387"/>
                <a:gd name="T57" fmla="*/ 317500 h 288"/>
                <a:gd name="T58" fmla="*/ 569913 w 387"/>
                <a:gd name="T59" fmla="*/ 311150 h 288"/>
                <a:gd name="T60" fmla="*/ 550863 w 387"/>
                <a:gd name="T61" fmla="*/ 304800 h 288"/>
                <a:gd name="T62" fmla="*/ 533400 w 387"/>
                <a:gd name="T63" fmla="*/ 301625 h 288"/>
                <a:gd name="T64" fmla="*/ 508000 w 387"/>
                <a:gd name="T65" fmla="*/ 295275 h 288"/>
                <a:gd name="T66" fmla="*/ 485775 w 387"/>
                <a:gd name="T67" fmla="*/ 288925 h 288"/>
                <a:gd name="T68" fmla="*/ 460375 w 387"/>
                <a:gd name="T69" fmla="*/ 277812 h 288"/>
                <a:gd name="T70" fmla="*/ 436563 w 387"/>
                <a:gd name="T71" fmla="*/ 271462 h 288"/>
                <a:gd name="T72" fmla="*/ 411163 w 387"/>
                <a:gd name="T73" fmla="*/ 261937 h 288"/>
                <a:gd name="T74" fmla="*/ 385763 w 387"/>
                <a:gd name="T75" fmla="*/ 249237 h 288"/>
                <a:gd name="T76" fmla="*/ 361950 w 387"/>
                <a:gd name="T77" fmla="*/ 236537 h 288"/>
                <a:gd name="T78" fmla="*/ 339725 w 387"/>
                <a:gd name="T79" fmla="*/ 227013 h 288"/>
                <a:gd name="T80" fmla="*/ 317500 w 387"/>
                <a:gd name="T81" fmla="*/ 211138 h 288"/>
                <a:gd name="T82" fmla="*/ 298450 w 387"/>
                <a:gd name="T83" fmla="*/ 198437 h 288"/>
                <a:gd name="T84" fmla="*/ 280988 w 387"/>
                <a:gd name="T85" fmla="*/ 184150 h 288"/>
                <a:gd name="T86" fmla="*/ 255588 w 387"/>
                <a:gd name="T87" fmla="*/ 161925 h 288"/>
                <a:gd name="T88" fmla="*/ 223838 w 387"/>
                <a:gd name="T89" fmla="*/ 127000 h 288"/>
                <a:gd name="T90" fmla="*/ 196850 w 387"/>
                <a:gd name="T91" fmla="*/ 93662 h 288"/>
                <a:gd name="T92" fmla="*/ 171450 w 387"/>
                <a:gd name="T93" fmla="*/ 61912 h 288"/>
                <a:gd name="T94" fmla="*/ 152400 w 387"/>
                <a:gd name="T95" fmla="*/ 31750 h 288"/>
                <a:gd name="T96" fmla="*/ 139700 w 387"/>
                <a:gd name="T97" fmla="*/ 12700 h 288"/>
                <a:gd name="T98" fmla="*/ 133350 w 387"/>
                <a:gd name="T99" fmla="*/ 0 h 288"/>
                <a:gd name="T100" fmla="*/ 0 w 387"/>
                <a:gd name="T101" fmla="*/ 49212 h 28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87"/>
                <a:gd name="T154" fmla="*/ 0 h 288"/>
                <a:gd name="T155" fmla="*/ 387 w 387"/>
                <a:gd name="T156" fmla="*/ 288 h 28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87" h="288">
                  <a:moveTo>
                    <a:pt x="0" y="31"/>
                  </a:moveTo>
                  <a:lnTo>
                    <a:pt x="2" y="37"/>
                  </a:lnTo>
                  <a:lnTo>
                    <a:pt x="4" y="41"/>
                  </a:lnTo>
                  <a:lnTo>
                    <a:pt x="10" y="49"/>
                  </a:lnTo>
                  <a:lnTo>
                    <a:pt x="14" y="57"/>
                  </a:lnTo>
                  <a:lnTo>
                    <a:pt x="20" y="67"/>
                  </a:lnTo>
                  <a:lnTo>
                    <a:pt x="23" y="71"/>
                  </a:lnTo>
                  <a:lnTo>
                    <a:pt x="27" y="78"/>
                  </a:lnTo>
                  <a:lnTo>
                    <a:pt x="31" y="84"/>
                  </a:lnTo>
                  <a:lnTo>
                    <a:pt x="37" y="90"/>
                  </a:lnTo>
                  <a:lnTo>
                    <a:pt x="39" y="96"/>
                  </a:lnTo>
                  <a:lnTo>
                    <a:pt x="45" y="104"/>
                  </a:lnTo>
                  <a:lnTo>
                    <a:pt x="49" y="110"/>
                  </a:lnTo>
                  <a:lnTo>
                    <a:pt x="55" y="116"/>
                  </a:lnTo>
                  <a:lnTo>
                    <a:pt x="61" y="124"/>
                  </a:lnTo>
                  <a:lnTo>
                    <a:pt x="67" y="131"/>
                  </a:lnTo>
                  <a:lnTo>
                    <a:pt x="73" y="137"/>
                  </a:lnTo>
                  <a:lnTo>
                    <a:pt x="80" y="145"/>
                  </a:lnTo>
                  <a:lnTo>
                    <a:pt x="86" y="151"/>
                  </a:lnTo>
                  <a:lnTo>
                    <a:pt x="92" y="159"/>
                  </a:lnTo>
                  <a:lnTo>
                    <a:pt x="100" y="167"/>
                  </a:lnTo>
                  <a:lnTo>
                    <a:pt x="108" y="173"/>
                  </a:lnTo>
                  <a:lnTo>
                    <a:pt x="114" y="178"/>
                  </a:lnTo>
                  <a:lnTo>
                    <a:pt x="122" y="186"/>
                  </a:lnTo>
                  <a:lnTo>
                    <a:pt x="131" y="194"/>
                  </a:lnTo>
                  <a:lnTo>
                    <a:pt x="139" y="200"/>
                  </a:lnTo>
                  <a:lnTo>
                    <a:pt x="147" y="206"/>
                  </a:lnTo>
                  <a:lnTo>
                    <a:pt x="155" y="212"/>
                  </a:lnTo>
                  <a:lnTo>
                    <a:pt x="165" y="218"/>
                  </a:lnTo>
                  <a:lnTo>
                    <a:pt x="173" y="222"/>
                  </a:lnTo>
                  <a:lnTo>
                    <a:pt x="182" y="228"/>
                  </a:lnTo>
                  <a:lnTo>
                    <a:pt x="192" y="231"/>
                  </a:lnTo>
                  <a:lnTo>
                    <a:pt x="202" y="237"/>
                  </a:lnTo>
                  <a:lnTo>
                    <a:pt x="210" y="241"/>
                  </a:lnTo>
                  <a:lnTo>
                    <a:pt x="220" y="245"/>
                  </a:lnTo>
                  <a:lnTo>
                    <a:pt x="228" y="249"/>
                  </a:lnTo>
                  <a:lnTo>
                    <a:pt x="237" y="253"/>
                  </a:lnTo>
                  <a:lnTo>
                    <a:pt x="247" y="257"/>
                  </a:lnTo>
                  <a:lnTo>
                    <a:pt x="255" y="259"/>
                  </a:lnTo>
                  <a:lnTo>
                    <a:pt x="263" y="263"/>
                  </a:lnTo>
                  <a:lnTo>
                    <a:pt x="273" y="265"/>
                  </a:lnTo>
                  <a:lnTo>
                    <a:pt x="283" y="269"/>
                  </a:lnTo>
                  <a:lnTo>
                    <a:pt x="290" y="271"/>
                  </a:lnTo>
                  <a:lnTo>
                    <a:pt x="296" y="273"/>
                  </a:lnTo>
                  <a:lnTo>
                    <a:pt x="304" y="275"/>
                  </a:lnTo>
                  <a:lnTo>
                    <a:pt x="312" y="277"/>
                  </a:lnTo>
                  <a:lnTo>
                    <a:pt x="318" y="279"/>
                  </a:lnTo>
                  <a:lnTo>
                    <a:pt x="326" y="281"/>
                  </a:lnTo>
                  <a:lnTo>
                    <a:pt x="332" y="281"/>
                  </a:lnTo>
                  <a:lnTo>
                    <a:pt x="338" y="282"/>
                  </a:lnTo>
                  <a:lnTo>
                    <a:pt x="345" y="284"/>
                  </a:lnTo>
                  <a:lnTo>
                    <a:pt x="353" y="286"/>
                  </a:lnTo>
                  <a:lnTo>
                    <a:pt x="359" y="286"/>
                  </a:lnTo>
                  <a:lnTo>
                    <a:pt x="361" y="288"/>
                  </a:lnTo>
                  <a:lnTo>
                    <a:pt x="387" y="204"/>
                  </a:lnTo>
                  <a:lnTo>
                    <a:pt x="385" y="202"/>
                  </a:lnTo>
                  <a:lnTo>
                    <a:pt x="381" y="202"/>
                  </a:lnTo>
                  <a:lnTo>
                    <a:pt x="375" y="200"/>
                  </a:lnTo>
                  <a:lnTo>
                    <a:pt x="365" y="198"/>
                  </a:lnTo>
                  <a:lnTo>
                    <a:pt x="359" y="196"/>
                  </a:lnTo>
                  <a:lnTo>
                    <a:pt x="353" y="194"/>
                  </a:lnTo>
                  <a:lnTo>
                    <a:pt x="347" y="192"/>
                  </a:lnTo>
                  <a:lnTo>
                    <a:pt x="341" y="192"/>
                  </a:lnTo>
                  <a:lnTo>
                    <a:pt x="336" y="190"/>
                  </a:lnTo>
                  <a:lnTo>
                    <a:pt x="328" y="188"/>
                  </a:lnTo>
                  <a:lnTo>
                    <a:pt x="320" y="186"/>
                  </a:lnTo>
                  <a:lnTo>
                    <a:pt x="314" y="184"/>
                  </a:lnTo>
                  <a:lnTo>
                    <a:pt x="306" y="182"/>
                  </a:lnTo>
                  <a:lnTo>
                    <a:pt x="298" y="178"/>
                  </a:lnTo>
                  <a:lnTo>
                    <a:pt x="290" y="175"/>
                  </a:lnTo>
                  <a:lnTo>
                    <a:pt x="283" y="173"/>
                  </a:lnTo>
                  <a:lnTo>
                    <a:pt x="275" y="171"/>
                  </a:lnTo>
                  <a:lnTo>
                    <a:pt x="267" y="167"/>
                  </a:lnTo>
                  <a:lnTo>
                    <a:pt x="259" y="165"/>
                  </a:lnTo>
                  <a:lnTo>
                    <a:pt x="251" y="161"/>
                  </a:lnTo>
                  <a:lnTo>
                    <a:pt x="243" y="157"/>
                  </a:lnTo>
                  <a:lnTo>
                    <a:pt x="235" y="153"/>
                  </a:lnTo>
                  <a:lnTo>
                    <a:pt x="228" y="149"/>
                  </a:lnTo>
                  <a:lnTo>
                    <a:pt x="222" y="147"/>
                  </a:lnTo>
                  <a:lnTo>
                    <a:pt x="214" y="143"/>
                  </a:lnTo>
                  <a:lnTo>
                    <a:pt x="206" y="137"/>
                  </a:lnTo>
                  <a:lnTo>
                    <a:pt x="200" y="133"/>
                  </a:lnTo>
                  <a:lnTo>
                    <a:pt x="194" y="131"/>
                  </a:lnTo>
                  <a:lnTo>
                    <a:pt x="188" y="125"/>
                  </a:lnTo>
                  <a:lnTo>
                    <a:pt x="182" y="122"/>
                  </a:lnTo>
                  <a:lnTo>
                    <a:pt x="177" y="116"/>
                  </a:lnTo>
                  <a:lnTo>
                    <a:pt x="171" y="112"/>
                  </a:lnTo>
                  <a:lnTo>
                    <a:pt x="161" y="102"/>
                  </a:lnTo>
                  <a:lnTo>
                    <a:pt x="151" y="90"/>
                  </a:lnTo>
                  <a:lnTo>
                    <a:pt x="141" y="80"/>
                  </a:lnTo>
                  <a:lnTo>
                    <a:pt x="131" y="69"/>
                  </a:lnTo>
                  <a:lnTo>
                    <a:pt x="124" y="59"/>
                  </a:lnTo>
                  <a:lnTo>
                    <a:pt x="116" y="49"/>
                  </a:lnTo>
                  <a:lnTo>
                    <a:pt x="108" y="39"/>
                  </a:lnTo>
                  <a:lnTo>
                    <a:pt x="102" y="29"/>
                  </a:lnTo>
                  <a:lnTo>
                    <a:pt x="96" y="20"/>
                  </a:lnTo>
                  <a:lnTo>
                    <a:pt x="92" y="14"/>
                  </a:lnTo>
                  <a:lnTo>
                    <a:pt x="88" y="8"/>
                  </a:lnTo>
                  <a:lnTo>
                    <a:pt x="86" y="4"/>
                  </a:lnTo>
                  <a:lnTo>
                    <a:pt x="84" y="0"/>
                  </a:lnTo>
                  <a:lnTo>
                    <a:pt x="0"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275" name="Freeform 16">
              <a:extLst>
                <a:ext uri="{FF2B5EF4-FFF2-40B4-BE49-F238E27FC236}">
                  <a16:creationId xmlns:a16="http://schemas.microsoft.com/office/drawing/2014/main" id="{4B75A081-6787-487D-BB2B-1AF066F9D8B5}"/>
                </a:ext>
              </a:extLst>
            </p:cNvPr>
            <p:cNvSpPr>
              <a:spLocks/>
            </p:cNvSpPr>
            <p:nvPr/>
          </p:nvSpPr>
          <p:spPr bwMode="auto">
            <a:xfrm>
              <a:off x="6464300" y="2752726"/>
              <a:ext cx="844550" cy="754063"/>
            </a:xfrm>
            <a:custGeom>
              <a:avLst/>
              <a:gdLst>
                <a:gd name="T0" fmla="*/ 844550 w 532"/>
                <a:gd name="T1" fmla="*/ 277813 h 475"/>
                <a:gd name="T2" fmla="*/ 623887 w 532"/>
                <a:gd name="T3" fmla="*/ 0 h 475"/>
                <a:gd name="T4" fmla="*/ 0 w 532"/>
                <a:gd name="T5" fmla="*/ 636588 h 475"/>
                <a:gd name="T6" fmla="*/ 80962 w 532"/>
                <a:gd name="T7" fmla="*/ 754063 h 475"/>
                <a:gd name="T8" fmla="*/ 595312 w 532"/>
                <a:gd name="T9" fmla="*/ 222250 h 475"/>
                <a:gd name="T10" fmla="*/ 738187 w 532"/>
                <a:gd name="T11" fmla="*/ 333375 h 475"/>
                <a:gd name="T12" fmla="*/ 844550 w 532"/>
                <a:gd name="T13" fmla="*/ 277813 h 475"/>
                <a:gd name="T14" fmla="*/ 844550 w 532"/>
                <a:gd name="T15" fmla="*/ 277813 h 475"/>
                <a:gd name="T16" fmla="*/ 0 60000 65536"/>
                <a:gd name="T17" fmla="*/ 0 60000 65536"/>
                <a:gd name="T18" fmla="*/ 0 60000 65536"/>
                <a:gd name="T19" fmla="*/ 0 60000 65536"/>
                <a:gd name="T20" fmla="*/ 0 60000 65536"/>
                <a:gd name="T21" fmla="*/ 0 60000 65536"/>
                <a:gd name="T22" fmla="*/ 0 60000 65536"/>
                <a:gd name="T23" fmla="*/ 0 60000 65536"/>
                <a:gd name="T24" fmla="*/ 0 w 532"/>
                <a:gd name="T25" fmla="*/ 0 h 475"/>
                <a:gd name="T26" fmla="*/ 532 w 532"/>
                <a:gd name="T27" fmla="*/ 475 h 4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2" h="475">
                  <a:moveTo>
                    <a:pt x="532" y="175"/>
                  </a:moveTo>
                  <a:lnTo>
                    <a:pt x="393" y="0"/>
                  </a:lnTo>
                  <a:lnTo>
                    <a:pt x="0" y="401"/>
                  </a:lnTo>
                  <a:lnTo>
                    <a:pt x="51" y="475"/>
                  </a:lnTo>
                  <a:lnTo>
                    <a:pt x="375" y="140"/>
                  </a:lnTo>
                  <a:lnTo>
                    <a:pt x="465" y="210"/>
                  </a:lnTo>
                  <a:lnTo>
                    <a:pt x="532" y="1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276" name="Freeform 17">
              <a:extLst>
                <a:ext uri="{FF2B5EF4-FFF2-40B4-BE49-F238E27FC236}">
                  <a16:creationId xmlns:a16="http://schemas.microsoft.com/office/drawing/2014/main" id="{3C5E96F7-D296-47CE-8625-39FB7B650E84}"/>
                </a:ext>
              </a:extLst>
            </p:cNvPr>
            <p:cNvSpPr>
              <a:spLocks/>
            </p:cNvSpPr>
            <p:nvPr/>
          </p:nvSpPr>
          <p:spPr bwMode="auto">
            <a:xfrm>
              <a:off x="6240463" y="3335338"/>
              <a:ext cx="360363" cy="436563"/>
            </a:xfrm>
            <a:custGeom>
              <a:avLst/>
              <a:gdLst>
                <a:gd name="T0" fmla="*/ 288925 w 227"/>
                <a:gd name="T1" fmla="*/ 0 h 275"/>
                <a:gd name="T2" fmla="*/ 255588 w 227"/>
                <a:gd name="T3" fmla="*/ 12700 h 275"/>
                <a:gd name="T4" fmla="*/ 204788 w 227"/>
                <a:gd name="T5" fmla="*/ 38100 h 275"/>
                <a:gd name="T6" fmla="*/ 174625 w 227"/>
                <a:gd name="T7" fmla="*/ 50800 h 275"/>
                <a:gd name="T8" fmla="*/ 142875 w 227"/>
                <a:gd name="T9" fmla="*/ 68263 h 275"/>
                <a:gd name="T10" fmla="*/ 114300 w 227"/>
                <a:gd name="T11" fmla="*/ 87313 h 275"/>
                <a:gd name="T12" fmla="*/ 87313 w 227"/>
                <a:gd name="T13" fmla="*/ 112713 h 275"/>
                <a:gd name="T14" fmla="*/ 58738 w 227"/>
                <a:gd name="T15" fmla="*/ 138113 h 275"/>
                <a:gd name="T16" fmla="*/ 36513 w 227"/>
                <a:gd name="T17" fmla="*/ 161925 h 275"/>
                <a:gd name="T18" fmla="*/ 20638 w 227"/>
                <a:gd name="T19" fmla="*/ 193675 h 275"/>
                <a:gd name="T20" fmla="*/ 11113 w 227"/>
                <a:gd name="T21" fmla="*/ 225425 h 275"/>
                <a:gd name="T22" fmla="*/ 0 w 227"/>
                <a:gd name="T23" fmla="*/ 252413 h 275"/>
                <a:gd name="T24" fmla="*/ 0 w 227"/>
                <a:gd name="T25" fmla="*/ 287338 h 275"/>
                <a:gd name="T26" fmla="*/ 0 w 227"/>
                <a:gd name="T27" fmla="*/ 315913 h 275"/>
                <a:gd name="T28" fmla="*/ 6350 w 227"/>
                <a:gd name="T29" fmla="*/ 346075 h 275"/>
                <a:gd name="T30" fmla="*/ 20638 w 227"/>
                <a:gd name="T31" fmla="*/ 393700 h 275"/>
                <a:gd name="T32" fmla="*/ 52388 w 227"/>
                <a:gd name="T33" fmla="*/ 427038 h 275"/>
                <a:gd name="T34" fmla="*/ 92075 w 227"/>
                <a:gd name="T35" fmla="*/ 436563 h 275"/>
                <a:gd name="T36" fmla="*/ 142875 w 227"/>
                <a:gd name="T37" fmla="*/ 427038 h 275"/>
                <a:gd name="T38" fmla="*/ 168275 w 227"/>
                <a:gd name="T39" fmla="*/ 417513 h 275"/>
                <a:gd name="T40" fmla="*/ 214313 w 227"/>
                <a:gd name="T41" fmla="*/ 390525 h 275"/>
                <a:gd name="T42" fmla="*/ 260350 w 227"/>
                <a:gd name="T43" fmla="*/ 342900 h 275"/>
                <a:gd name="T44" fmla="*/ 292100 w 227"/>
                <a:gd name="T45" fmla="*/ 309563 h 275"/>
                <a:gd name="T46" fmla="*/ 311150 w 227"/>
                <a:gd name="T47" fmla="*/ 280988 h 275"/>
                <a:gd name="T48" fmla="*/ 327025 w 227"/>
                <a:gd name="T49" fmla="*/ 249238 h 275"/>
                <a:gd name="T50" fmla="*/ 336550 w 227"/>
                <a:gd name="T51" fmla="*/ 215900 h 275"/>
                <a:gd name="T52" fmla="*/ 347663 w 227"/>
                <a:gd name="T53" fmla="*/ 184150 h 275"/>
                <a:gd name="T54" fmla="*/ 350838 w 227"/>
                <a:gd name="T55" fmla="*/ 155575 h 275"/>
                <a:gd name="T56" fmla="*/ 357188 w 227"/>
                <a:gd name="T57" fmla="*/ 128588 h 275"/>
                <a:gd name="T58" fmla="*/ 357188 w 227"/>
                <a:gd name="T59" fmla="*/ 100013 h 275"/>
                <a:gd name="T60" fmla="*/ 360363 w 227"/>
                <a:gd name="T61" fmla="*/ 68263 h 275"/>
                <a:gd name="T62" fmla="*/ 360363 w 227"/>
                <a:gd name="T63" fmla="*/ 47625 h 275"/>
                <a:gd name="T64" fmla="*/ 266700 w 227"/>
                <a:gd name="T65" fmla="*/ 122238 h 275"/>
                <a:gd name="T66" fmla="*/ 258763 w 227"/>
                <a:gd name="T67" fmla="*/ 147638 h 275"/>
                <a:gd name="T68" fmla="*/ 242888 w 227"/>
                <a:gd name="T69" fmla="*/ 180975 h 275"/>
                <a:gd name="T70" fmla="*/ 227013 w 227"/>
                <a:gd name="T71" fmla="*/ 215900 h 275"/>
                <a:gd name="T72" fmla="*/ 211138 w 227"/>
                <a:gd name="T73" fmla="*/ 252413 h 275"/>
                <a:gd name="T74" fmla="*/ 185738 w 227"/>
                <a:gd name="T75" fmla="*/ 280988 h 275"/>
                <a:gd name="T76" fmla="*/ 158750 w 227"/>
                <a:gd name="T77" fmla="*/ 312738 h 275"/>
                <a:gd name="T78" fmla="*/ 127000 w 227"/>
                <a:gd name="T79" fmla="*/ 317500 h 275"/>
                <a:gd name="T80" fmla="*/ 98425 w 227"/>
                <a:gd name="T81" fmla="*/ 306388 h 275"/>
                <a:gd name="T82" fmla="*/ 92075 w 227"/>
                <a:gd name="T83" fmla="*/ 268288 h 275"/>
                <a:gd name="T84" fmla="*/ 111125 w 227"/>
                <a:gd name="T85" fmla="*/ 234950 h 275"/>
                <a:gd name="T86" fmla="*/ 133350 w 227"/>
                <a:gd name="T87" fmla="*/ 206375 h 275"/>
                <a:gd name="T88" fmla="*/ 168275 w 227"/>
                <a:gd name="T89" fmla="*/ 174625 h 275"/>
                <a:gd name="T90" fmla="*/ 204788 w 227"/>
                <a:gd name="T91" fmla="*/ 147638 h 275"/>
                <a:gd name="T92" fmla="*/ 239713 w 227"/>
                <a:gd name="T93" fmla="*/ 125413 h 275"/>
                <a:gd name="T94" fmla="*/ 266700 w 227"/>
                <a:gd name="T95" fmla="*/ 112713 h 275"/>
                <a:gd name="T96" fmla="*/ 298450 w 227"/>
                <a:gd name="T97" fmla="*/ 0 h 2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27"/>
                <a:gd name="T148" fmla="*/ 0 h 275"/>
                <a:gd name="T149" fmla="*/ 227 w 227"/>
                <a:gd name="T150" fmla="*/ 275 h 2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27" h="275">
                  <a:moveTo>
                    <a:pt x="188" y="0"/>
                  </a:moveTo>
                  <a:lnTo>
                    <a:pt x="186" y="0"/>
                  </a:lnTo>
                  <a:lnTo>
                    <a:pt x="182" y="0"/>
                  </a:lnTo>
                  <a:lnTo>
                    <a:pt x="176" y="2"/>
                  </a:lnTo>
                  <a:lnTo>
                    <a:pt x="170" y="6"/>
                  </a:lnTo>
                  <a:lnTo>
                    <a:pt x="161" y="8"/>
                  </a:lnTo>
                  <a:lnTo>
                    <a:pt x="151" y="12"/>
                  </a:lnTo>
                  <a:lnTo>
                    <a:pt x="139" y="18"/>
                  </a:lnTo>
                  <a:lnTo>
                    <a:pt x="129" y="24"/>
                  </a:lnTo>
                  <a:lnTo>
                    <a:pt x="121" y="26"/>
                  </a:lnTo>
                  <a:lnTo>
                    <a:pt x="115" y="30"/>
                  </a:lnTo>
                  <a:lnTo>
                    <a:pt x="110" y="32"/>
                  </a:lnTo>
                  <a:lnTo>
                    <a:pt x="104" y="36"/>
                  </a:lnTo>
                  <a:lnTo>
                    <a:pt x="96" y="40"/>
                  </a:lnTo>
                  <a:lnTo>
                    <a:pt x="90" y="43"/>
                  </a:lnTo>
                  <a:lnTo>
                    <a:pt x="84" y="47"/>
                  </a:lnTo>
                  <a:lnTo>
                    <a:pt x="78" y="53"/>
                  </a:lnTo>
                  <a:lnTo>
                    <a:pt x="72" y="55"/>
                  </a:lnTo>
                  <a:lnTo>
                    <a:pt x="64" y="61"/>
                  </a:lnTo>
                  <a:lnTo>
                    <a:pt x="58" y="65"/>
                  </a:lnTo>
                  <a:lnTo>
                    <a:pt x="55" y="71"/>
                  </a:lnTo>
                  <a:lnTo>
                    <a:pt x="49" y="75"/>
                  </a:lnTo>
                  <a:lnTo>
                    <a:pt x="43" y="81"/>
                  </a:lnTo>
                  <a:lnTo>
                    <a:pt x="37" y="87"/>
                  </a:lnTo>
                  <a:lnTo>
                    <a:pt x="33" y="93"/>
                  </a:lnTo>
                  <a:lnTo>
                    <a:pt x="29" y="98"/>
                  </a:lnTo>
                  <a:lnTo>
                    <a:pt x="23" y="102"/>
                  </a:lnTo>
                  <a:lnTo>
                    <a:pt x="19" y="110"/>
                  </a:lnTo>
                  <a:lnTo>
                    <a:pt x="17" y="116"/>
                  </a:lnTo>
                  <a:lnTo>
                    <a:pt x="13" y="122"/>
                  </a:lnTo>
                  <a:lnTo>
                    <a:pt x="11" y="128"/>
                  </a:lnTo>
                  <a:lnTo>
                    <a:pt x="7" y="134"/>
                  </a:lnTo>
                  <a:lnTo>
                    <a:pt x="7" y="142"/>
                  </a:lnTo>
                  <a:lnTo>
                    <a:pt x="4" y="148"/>
                  </a:lnTo>
                  <a:lnTo>
                    <a:pt x="4" y="153"/>
                  </a:lnTo>
                  <a:lnTo>
                    <a:pt x="0" y="159"/>
                  </a:lnTo>
                  <a:lnTo>
                    <a:pt x="0" y="167"/>
                  </a:lnTo>
                  <a:lnTo>
                    <a:pt x="0" y="173"/>
                  </a:lnTo>
                  <a:lnTo>
                    <a:pt x="0" y="181"/>
                  </a:lnTo>
                  <a:lnTo>
                    <a:pt x="0" y="187"/>
                  </a:lnTo>
                  <a:lnTo>
                    <a:pt x="0" y="195"/>
                  </a:lnTo>
                  <a:lnTo>
                    <a:pt x="0" y="199"/>
                  </a:lnTo>
                  <a:lnTo>
                    <a:pt x="0" y="204"/>
                  </a:lnTo>
                  <a:lnTo>
                    <a:pt x="0" y="210"/>
                  </a:lnTo>
                  <a:lnTo>
                    <a:pt x="4" y="218"/>
                  </a:lnTo>
                  <a:lnTo>
                    <a:pt x="5" y="228"/>
                  </a:lnTo>
                  <a:lnTo>
                    <a:pt x="9" y="240"/>
                  </a:lnTo>
                  <a:lnTo>
                    <a:pt x="13" y="248"/>
                  </a:lnTo>
                  <a:lnTo>
                    <a:pt x="19" y="257"/>
                  </a:lnTo>
                  <a:lnTo>
                    <a:pt x="25" y="263"/>
                  </a:lnTo>
                  <a:lnTo>
                    <a:pt x="33" y="269"/>
                  </a:lnTo>
                  <a:lnTo>
                    <a:pt x="39" y="271"/>
                  </a:lnTo>
                  <a:lnTo>
                    <a:pt x="49" y="275"/>
                  </a:lnTo>
                  <a:lnTo>
                    <a:pt x="58" y="275"/>
                  </a:lnTo>
                  <a:lnTo>
                    <a:pt x="68" y="275"/>
                  </a:lnTo>
                  <a:lnTo>
                    <a:pt x="78" y="271"/>
                  </a:lnTo>
                  <a:lnTo>
                    <a:pt x="90" y="269"/>
                  </a:lnTo>
                  <a:lnTo>
                    <a:pt x="96" y="267"/>
                  </a:lnTo>
                  <a:lnTo>
                    <a:pt x="100" y="265"/>
                  </a:lnTo>
                  <a:lnTo>
                    <a:pt x="106" y="263"/>
                  </a:lnTo>
                  <a:lnTo>
                    <a:pt x="113" y="261"/>
                  </a:lnTo>
                  <a:lnTo>
                    <a:pt x="123" y="253"/>
                  </a:lnTo>
                  <a:lnTo>
                    <a:pt x="135" y="246"/>
                  </a:lnTo>
                  <a:lnTo>
                    <a:pt x="145" y="236"/>
                  </a:lnTo>
                  <a:lnTo>
                    <a:pt x="157" y="228"/>
                  </a:lnTo>
                  <a:lnTo>
                    <a:pt x="164" y="216"/>
                  </a:lnTo>
                  <a:lnTo>
                    <a:pt x="174" y="206"/>
                  </a:lnTo>
                  <a:lnTo>
                    <a:pt x="180" y="200"/>
                  </a:lnTo>
                  <a:lnTo>
                    <a:pt x="184" y="195"/>
                  </a:lnTo>
                  <a:lnTo>
                    <a:pt x="188" y="189"/>
                  </a:lnTo>
                  <a:lnTo>
                    <a:pt x="192" y="183"/>
                  </a:lnTo>
                  <a:lnTo>
                    <a:pt x="196" y="177"/>
                  </a:lnTo>
                  <a:lnTo>
                    <a:pt x="200" y="171"/>
                  </a:lnTo>
                  <a:lnTo>
                    <a:pt x="202" y="163"/>
                  </a:lnTo>
                  <a:lnTo>
                    <a:pt x="206" y="157"/>
                  </a:lnTo>
                  <a:lnTo>
                    <a:pt x="208" y="149"/>
                  </a:lnTo>
                  <a:lnTo>
                    <a:pt x="210" y="144"/>
                  </a:lnTo>
                  <a:lnTo>
                    <a:pt x="212" y="136"/>
                  </a:lnTo>
                  <a:lnTo>
                    <a:pt x="216" y="130"/>
                  </a:lnTo>
                  <a:lnTo>
                    <a:pt x="216" y="122"/>
                  </a:lnTo>
                  <a:lnTo>
                    <a:pt x="219" y="116"/>
                  </a:lnTo>
                  <a:lnTo>
                    <a:pt x="219" y="110"/>
                  </a:lnTo>
                  <a:lnTo>
                    <a:pt x="221" y="104"/>
                  </a:lnTo>
                  <a:lnTo>
                    <a:pt x="221" y="98"/>
                  </a:lnTo>
                  <a:lnTo>
                    <a:pt x="223" y="93"/>
                  </a:lnTo>
                  <a:lnTo>
                    <a:pt x="223" y="85"/>
                  </a:lnTo>
                  <a:lnTo>
                    <a:pt x="225" y="81"/>
                  </a:lnTo>
                  <a:lnTo>
                    <a:pt x="225" y="75"/>
                  </a:lnTo>
                  <a:lnTo>
                    <a:pt x="225" y="69"/>
                  </a:lnTo>
                  <a:lnTo>
                    <a:pt x="225" y="63"/>
                  </a:lnTo>
                  <a:lnTo>
                    <a:pt x="227" y="59"/>
                  </a:lnTo>
                  <a:lnTo>
                    <a:pt x="227" y="49"/>
                  </a:lnTo>
                  <a:lnTo>
                    <a:pt x="227" y="43"/>
                  </a:lnTo>
                  <a:lnTo>
                    <a:pt x="227" y="36"/>
                  </a:lnTo>
                  <a:lnTo>
                    <a:pt x="227" y="32"/>
                  </a:lnTo>
                  <a:lnTo>
                    <a:pt x="227" y="30"/>
                  </a:lnTo>
                  <a:lnTo>
                    <a:pt x="172" y="69"/>
                  </a:lnTo>
                  <a:lnTo>
                    <a:pt x="170" y="71"/>
                  </a:lnTo>
                  <a:lnTo>
                    <a:pt x="168" y="77"/>
                  </a:lnTo>
                  <a:lnTo>
                    <a:pt x="166" y="81"/>
                  </a:lnTo>
                  <a:lnTo>
                    <a:pt x="164" y="87"/>
                  </a:lnTo>
                  <a:lnTo>
                    <a:pt x="163" y="93"/>
                  </a:lnTo>
                  <a:lnTo>
                    <a:pt x="161" y="100"/>
                  </a:lnTo>
                  <a:lnTo>
                    <a:pt x="157" y="106"/>
                  </a:lnTo>
                  <a:lnTo>
                    <a:pt x="153" y="114"/>
                  </a:lnTo>
                  <a:lnTo>
                    <a:pt x="149" y="120"/>
                  </a:lnTo>
                  <a:lnTo>
                    <a:pt x="147" y="130"/>
                  </a:lnTo>
                  <a:lnTo>
                    <a:pt x="143" y="136"/>
                  </a:lnTo>
                  <a:lnTo>
                    <a:pt x="139" y="144"/>
                  </a:lnTo>
                  <a:lnTo>
                    <a:pt x="135" y="151"/>
                  </a:lnTo>
                  <a:lnTo>
                    <a:pt x="133" y="159"/>
                  </a:lnTo>
                  <a:lnTo>
                    <a:pt x="127" y="165"/>
                  </a:lnTo>
                  <a:lnTo>
                    <a:pt x="123" y="173"/>
                  </a:lnTo>
                  <a:lnTo>
                    <a:pt x="117" y="177"/>
                  </a:lnTo>
                  <a:lnTo>
                    <a:pt x="115" y="183"/>
                  </a:lnTo>
                  <a:lnTo>
                    <a:pt x="106" y="189"/>
                  </a:lnTo>
                  <a:lnTo>
                    <a:pt x="100" y="197"/>
                  </a:lnTo>
                  <a:lnTo>
                    <a:pt x="94" y="199"/>
                  </a:lnTo>
                  <a:lnTo>
                    <a:pt x="86" y="200"/>
                  </a:lnTo>
                  <a:lnTo>
                    <a:pt x="80" y="200"/>
                  </a:lnTo>
                  <a:lnTo>
                    <a:pt x="74" y="200"/>
                  </a:lnTo>
                  <a:lnTo>
                    <a:pt x="66" y="197"/>
                  </a:lnTo>
                  <a:lnTo>
                    <a:pt x="62" y="193"/>
                  </a:lnTo>
                  <a:lnTo>
                    <a:pt x="58" y="185"/>
                  </a:lnTo>
                  <a:lnTo>
                    <a:pt x="58" y="179"/>
                  </a:lnTo>
                  <a:lnTo>
                    <a:pt x="58" y="169"/>
                  </a:lnTo>
                  <a:lnTo>
                    <a:pt x="62" y="159"/>
                  </a:lnTo>
                  <a:lnTo>
                    <a:pt x="66" y="153"/>
                  </a:lnTo>
                  <a:lnTo>
                    <a:pt x="70" y="148"/>
                  </a:lnTo>
                  <a:lnTo>
                    <a:pt x="74" y="142"/>
                  </a:lnTo>
                  <a:lnTo>
                    <a:pt x="80" y="136"/>
                  </a:lnTo>
                  <a:lnTo>
                    <a:pt x="84" y="130"/>
                  </a:lnTo>
                  <a:lnTo>
                    <a:pt x="92" y="122"/>
                  </a:lnTo>
                  <a:lnTo>
                    <a:pt x="98" y="116"/>
                  </a:lnTo>
                  <a:lnTo>
                    <a:pt x="106" y="110"/>
                  </a:lnTo>
                  <a:lnTo>
                    <a:pt x="113" y="104"/>
                  </a:lnTo>
                  <a:lnTo>
                    <a:pt x="121" y="98"/>
                  </a:lnTo>
                  <a:lnTo>
                    <a:pt x="129" y="93"/>
                  </a:lnTo>
                  <a:lnTo>
                    <a:pt x="137" y="89"/>
                  </a:lnTo>
                  <a:lnTo>
                    <a:pt x="143" y="83"/>
                  </a:lnTo>
                  <a:lnTo>
                    <a:pt x="151" y="79"/>
                  </a:lnTo>
                  <a:lnTo>
                    <a:pt x="157" y="77"/>
                  </a:lnTo>
                  <a:lnTo>
                    <a:pt x="163" y="75"/>
                  </a:lnTo>
                  <a:lnTo>
                    <a:pt x="168" y="71"/>
                  </a:lnTo>
                  <a:lnTo>
                    <a:pt x="172" y="69"/>
                  </a:lnTo>
                  <a:lnTo>
                    <a:pt x="18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277" name="Freeform 18">
              <a:extLst>
                <a:ext uri="{FF2B5EF4-FFF2-40B4-BE49-F238E27FC236}">
                  <a16:creationId xmlns:a16="http://schemas.microsoft.com/office/drawing/2014/main" id="{C26BFD6F-94EE-42E7-A075-6A019C23C5DB}"/>
                </a:ext>
              </a:extLst>
            </p:cNvPr>
            <p:cNvSpPr>
              <a:spLocks/>
            </p:cNvSpPr>
            <p:nvPr/>
          </p:nvSpPr>
          <p:spPr bwMode="auto">
            <a:xfrm>
              <a:off x="5476875" y="3952876"/>
              <a:ext cx="1370013" cy="1679575"/>
            </a:xfrm>
            <a:custGeom>
              <a:avLst/>
              <a:gdLst>
                <a:gd name="T0" fmla="*/ 93663 w 863"/>
                <a:gd name="T1" fmla="*/ 1139825 h 1058"/>
                <a:gd name="T2" fmla="*/ 80963 w 863"/>
                <a:gd name="T3" fmla="*/ 1187450 h 1058"/>
                <a:gd name="T4" fmla="*/ 61913 w 863"/>
                <a:gd name="T5" fmla="*/ 1233487 h 1058"/>
                <a:gd name="T6" fmla="*/ 49213 w 863"/>
                <a:gd name="T7" fmla="*/ 1274762 h 1058"/>
                <a:gd name="T8" fmla="*/ 33338 w 863"/>
                <a:gd name="T9" fmla="*/ 1317625 h 1058"/>
                <a:gd name="T10" fmla="*/ 17463 w 863"/>
                <a:gd name="T11" fmla="*/ 1362075 h 1058"/>
                <a:gd name="T12" fmla="*/ 9525 w 863"/>
                <a:gd name="T13" fmla="*/ 1408112 h 1058"/>
                <a:gd name="T14" fmla="*/ 0 w 863"/>
                <a:gd name="T15" fmla="*/ 1454150 h 1058"/>
                <a:gd name="T16" fmla="*/ 0 w 863"/>
                <a:gd name="T17" fmla="*/ 1501775 h 1058"/>
                <a:gd name="T18" fmla="*/ 0 w 863"/>
                <a:gd name="T19" fmla="*/ 1544637 h 1058"/>
                <a:gd name="T20" fmla="*/ 0 w 863"/>
                <a:gd name="T21" fmla="*/ 1585912 h 1058"/>
                <a:gd name="T22" fmla="*/ 3175 w 863"/>
                <a:gd name="T23" fmla="*/ 1625600 h 1058"/>
                <a:gd name="T24" fmla="*/ 14288 w 863"/>
                <a:gd name="T25" fmla="*/ 1679575 h 1058"/>
                <a:gd name="T26" fmla="*/ 74613 w 863"/>
                <a:gd name="T27" fmla="*/ 1670050 h 1058"/>
                <a:gd name="T28" fmla="*/ 133350 w 863"/>
                <a:gd name="T29" fmla="*/ 1657350 h 1058"/>
                <a:gd name="T30" fmla="*/ 182563 w 863"/>
                <a:gd name="T31" fmla="*/ 1638300 h 1058"/>
                <a:gd name="T32" fmla="*/ 220663 w 863"/>
                <a:gd name="T33" fmla="*/ 1622425 h 1058"/>
                <a:gd name="T34" fmla="*/ 263525 w 863"/>
                <a:gd name="T35" fmla="*/ 1601787 h 1058"/>
                <a:gd name="T36" fmla="*/ 311150 w 863"/>
                <a:gd name="T37" fmla="*/ 1573212 h 1058"/>
                <a:gd name="T38" fmla="*/ 357188 w 863"/>
                <a:gd name="T39" fmla="*/ 1538287 h 1058"/>
                <a:gd name="T40" fmla="*/ 398463 w 863"/>
                <a:gd name="T41" fmla="*/ 1511300 h 1058"/>
                <a:gd name="T42" fmla="*/ 450850 w 863"/>
                <a:gd name="T43" fmla="*/ 1466850 h 1058"/>
                <a:gd name="T44" fmla="*/ 498475 w 863"/>
                <a:gd name="T45" fmla="*/ 1420812 h 1058"/>
                <a:gd name="T46" fmla="*/ 1265238 w 863"/>
                <a:gd name="T47" fmla="*/ 180975 h 1058"/>
                <a:gd name="T48" fmla="*/ 1233488 w 863"/>
                <a:gd name="T49" fmla="*/ 214312 h 1058"/>
                <a:gd name="T50" fmla="*/ 1201738 w 863"/>
                <a:gd name="T51" fmla="*/ 255587 h 1058"/>
                <a:gd name="T52" fmla="*/ 1162050 w 863"/>
                <a:gd name="T53" fmla="*/ 311150 h 1058"/>
                <a:gd name="T54" fmla="*/ 1108075 w 863"/>
                <a:gd name="T55" fmla="*/ 376237 h 1058"/>
                <a:gd name="T56" fmla="*/ 1052513 w 863"/>
                <a:gd name="T57" fmla="*/ 450850 h 1058"/>
                <a:gd name="T58" fmla="*/ 990600 w 863"/>
                <a:gd name="T59" fmla="*/ 534987 h 1058"/>
                <a:gd name="T60" fmla="*/ 925513 w 863"/>
                <a:gd name="T61" fmla="*/ 622300 h 1058"/>
                <a:gd name="T62" fmla="*/ 854075 w 863"/>
                <a:gd name="T63" fmla="*/ 712787 h 1058"/>
                <a:gd name="T64" fmla="*/ 784225 w 863"/>
                <a:gd name="T65" fmla="*/ 806450 h 1058"/>
                <a:gd name="T66" fmla="*/ 715963 w 863"/>
                <a:gd name="T67" fmla="*/ 896937 h 1058"/>
                <a:gd name="T68" fmla="*/ 647700 w 863"/>
                <a:gd name="T69" fmla="*/ 987425 h 1058"/>
                <a:gd name="T70" fmla="*/ 585788 w 863"/>
                <a:gd name="T71" fmla="*/ 1071562 h 1058"/>
                <a:gd name="T72" fmla="*/ 528638 w 863"/>
                <a:gd name="T73" fmla="*/ 1149350 h 1058"/>
                <a:gd name="T74" fmla="*/ 479425 w 863"/>
                <a:gd name="T75" fmla="*/ 1220787 h 1058"/>
                <a:gd name="T76" fmla="*/ 438150 w 863"/>
                <a:gd name="T77" fmla="*/ 1279525 h 1058"/>
                <a:gd name="T78" fmla="*/ 411163 w 863"/>
                <a:gd name="T79" fmla="*/ 1314450 h 1058"/>
                <a:gd name="T80" fmla="*/ 366713 w 863"/>
                <a:gd name="T81" fmla="*/ 1370012 h 1058"/>
                <a:gd name="T82" fmla="*/ 307975 w 863"/>
                <a:gd name="T83" fmla="*/ 1433512 h 1058"/>
                <a:gd name="T84" fmla="*/ 239713 w 863"/>
                <a:gd name="T85" fmla="*/ 1489075 h 1058"/>
                <a:gd name="T86" fmla="*/ 171450 w 863"/>
                <a:gd name="T87" fmla="*/ 1528762 h 1058"/>
                <a:gd name="T88" fmla="*/ 104775 w 863"/>
                <a:gd name="T89" fmla="*/ 1541462 h 1058"/>
                <a:gd name="T90" fmla="*/ 98425 w 863"/>
                <a:gd name="T91" fmla="*/ 1504950 h 1058"/>
                <a:gd name="T92" fmla="*/ 107950 w 863"/>
                <a:gd name="T93" fmla="*/ 1444625 h 1058"/>
                <a:gd name="T94" fmla="*/ 123825 w 863"/>
                <a:gd name="T95" fmla="*/ 1411287 h 1058"/>
                <a:gd name="T96" fmla="*/ 142875 w 863"/>
                <a:gd name="T97" fmla="*/ 1363662 h 1058"/>
                <a:gd name="T98" fmla="*/ 161925 w 863"/>
                <a:gd name="T99" fmla="*/ 1323975 h 1058"/>
                <a:gd name="T100" fmla="*/ 179388 w 863"/>
                <a:gd name="T101" fmla="*/ 1279525 h 1058"/>
                <a:gd name="T102" fmla="*/ 198438 w 863"/>
                <a:gd name="T103" fmla="*/ 1243012 h 1058"/>
                <a:gd name="T104" fmla="*/ 211138 w 863"/>
                <a:gd name="T105" fmla="*/ 1204912 h 1058"/>
                <a:gd name="T106" fmla="*/ 230188 w 863"/>
                <a:gd name="T107" fmla="*/ 1158875 h 1058"/>
                <a:gd name="T108" fmla="*/ 1006475 w 863"/>
                <a:gd name="T109" fmla="*/ 0 h 10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63"/>
                <a:gd name="T166" fmla="*/ 0 h 1058"/>
                <a:gd name="T167" fmla="*/ 863 w 863"/>
                <a:gd name="T168" fmla="*/ 1058 h 105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63" h="1058">
                  <a:moveTo>
                    <a:pt x="634" y="0"/>
                  </a:moveTo>
                  <a:lnTo>
                    <a:pt x="62" y="708"/>
                  </a:lnTo>
                  <a:lnTo>
                    <a:pt x="60" y="710"/>
                  </a:lnTo>
                  <a:lnTo>
                    <a:pt x="59" y="718"/>
                  </a:lnTo>
                  <a:lnTo>
                    <a:pt x="57" y="724"/>
                  </a:lnTo>
                  <a:lnTo>
                    <a:pt x="55" y="730"/>
                  </a:lnTo>
                  <a:lnTo>
                    <a:pt x="53" y="738"/>
                  </a:lnTo>
                  <a:lnTo>
                    <a:pt x="51" y="748"/>
                  </a:lnTo>
                  <a:lnTo>
                    <a:pt x="47" y="755"/>
                  </a:lnTo>
                  <a:lnTo>
                    <a:pt x="43" y="767"/>
                  </a:lnTo>
                  <a:lnTo>
                    <a:pt x="41" y="771"/>
                  </a:lnTo>
                  <a:lnTo>
                    <a:pt x="39" y="777"/>
                  </a:lnTo>
                  <a:lnTo>
                    <a:pt x="37" y="785"/>
                  </a:lnTo>
                  <a:lnTo>
                    <a:pt x="35" y="791"/>
                  </a:lnTo>
                  <a:lnTo>
                    <a:pt x="33" y="797"/>
                  </a:lnTo>
                  <a:lnTo>
                    <a:pt x="31" y="803"/>
                  </a:lnTo>
                  <a:lnTo>
                    <a:pt x="29" y="808"/>
                  </a:lnTo>
                  <a:lnTo>
                    <a:pt x="27" y="816"/>
                  </a:lnTo>
                  <a:lnTo>
                    <a:pt x="23" y="822"/>
                  </a:lnTo>
                  <a:lnTo>
                    <a:pt x="21" y="830"/>
                  </a:lnTo>
                  <a:lnTo>
                    <a:pt x="19" y="836"/>
                  </a:lnTo>
                  <a:lnTo>
                    <a:pt x="17" y="844"/>
                  </a:lnTo>
                  <a:lnTo>
                    <a:pt x="13" y="852"/>
                  </a:lnTo>
                  <a:lnTo>
                    <a:pt x="11" y="858"/>
                  </a:lnTo>
                  <a:lnTo>
                    <a:pt x="9" y="865"/>
                  </a:lnTo>
                  <a:lnTo>
                    <a:pt x="7" y="873"/>
                  </a:lnTo>
                  <a:lnTo>
                    <a:pt x="6" y="879"/>
                  </a:lnTo>
                  <a:lnTo>
                    <a:pt x="6" y="887"/>
                  </a:lnTo>
                  <a:lnTo>
                    <a:pt x="2" y="895"/>
                  </a:lnTo>
                  <a:lnTo>
                    <a:pt x="2" y="903"/>
                  </a:lnTo>
                  <a:lnTo>
                    <a:pt x="2" y="909"/>
                  </a:lnTo>
                  <a:lnTo>
                    <a:pt x="0" y="916"/>
                  </a:lnTo>
                  <a:lnTo>
                    <a:pt x="0" y="922"/>
                  </a:lnTo>
                  <a:lnTo>
                    <a:pt x="0" y="932"/>
                  </a:lnTo>
                  <a:lnTo>
                    <a:pt x="0" y="938"/>
                  </a:lnTo>
                  <a:lnTo>
                    <a:pt x="0" y="946"/>
                  </a:lnTo>
                  <a:lnTo>
                    <a:pt x="0" y="952"/>
                  </a:lnTo>
                  <a:lnTo>
                    <a:pt x="0" y="960"/>
                  </a:lnTo>
                  <a:lnTo>
                    <a:pt x="0" y="965"/>
                  </a:lnTo>
                  <a:lnTo>
                    <a:pt x="0" y="973"/>
                  </a:lnTo>
                  <a:lnTo>
                    <a:pt x="0" y="979"/>
                  </a:lnTo>
                  <a:lnTo>
                    <a:pt x="0" y="987"/>
                  </a:lnTo>
                  <a:lnTo>
                    <a:pt x="0" y="993"/>
                  </a:lnTo>
                  <a:lnTo>
                    <a:pt x="0" y="999"/>
                  </a:lnTo>
                  <a:lnTo>
                    <a:pt x="0" y="1005"/>
                  </a:lnTo>
                  <a:lnTo>
                    <a:pt x="2" y="1013"/>
                  </a:lnTo>
                  <a:lnTo>
                    <a:pt x="2" y="1018"/>
                  </a:lnTo>
                  <a:lnTo>
                    <a:pt x="2" y="1024"/>
                  </a:lnTo>
                  <a:lnTo>
                    <a:pt x="4" y="1030"/>
                  </a:lnTo>
                  <a:lnTo>
                    <a:pt x="6" y="1036"/>
                  </a:lnTo>
                  <a:lnTo>
                    <a:pt x="6" y="1046"/>
                  </a:lnTo>
                  <a:lnTo>
                    <a:pt x="9" y="1058"/>
                  </a:lnTo>
                  <a:lnTo>
                    <a:pt x="17" y="1054"/>
                  </a:lnTo>
                  <a:lnTo>
                    <a:pt x="27" y="1054"/>
                  </a:lnTo>
                  <a:lnTo>
                    <a:pt x="37" y="1052"/>
                  </a:lnTo>
                  <a:lnTo>
                    <a:pt x="47" y="1052"/>
                  </a:lnTo>
                  <a:lnTo>
                    <a:pt x="55" y="1050"/>
                  </a:lnTo>
                  <a:lnTo>
                    <a:pt x="64" y="1048"/>
                  </a:lnTo>
                  <a:lnTo>
                    <a:pt x="74" y="1046"/>
                  </a:lnTo>
                  <a:lnTo>
                    <a:pt x="84" y="1044"/>
                  </a:lnTo>
                  <a:lnTo>
                    <a:pt x="94" y="1042"/>
                  </a:lnTo>
                  <a:lnTo>
                    <a:pt x="104" y="1038"/>
                  </a:lnTo>
                  <a:lnTo>
                    <a:pt x="110" y="1034"/>
                  </a:lnTo>
                  <a:lnTo>
                    <a:pt x="115" y="1032"/>
                  </a:lnTo>
                  <a:lnTo>
                    <a:pt x="121" y="1030"/>
                  </a:lnTo>
                  <a:lnTo>
                    <a:pt x="127" y="1028"/>
                  </a:lnTo>
                  <a:lnTo>
                    <a:pt x="133" y="1026"/>
                  </a:lnTo>
                  <a:lnTo>
                    <a:pt x="139" y="1022"/>
                  </a:lnTo>
                  <a:lnTo>
                    <a:pt x="145" y="1020"/>
                  </a:lnTo>
                  <a:lnTo>
                    <a:pt x="153" y="1016"/>
                  </a:lnTo>
                  <a:lnTo>
                    <a:pt x="159" y="1013"/>
                  </a:lnTo>
                  <a:lnTo>
                    <a:pt x="166" y="1009"/>
                  </a:lnTo>
                  <a:lnTo>
                    <a:pt x="174" y="1005"/>
                  </a:lnTo>
                  <a:lnTo>
                    <a:pt x="182" y="1001"/>
                  </a:lnTo>
                  <a:lnTo>
                    <a:pt x="188" y="997"/>
                  </a:lnTo>
                  <a:lnTo>
                    <a:pt x="196" y="991"/>
                  </a:lnTo>
                  <a:lnTo>
                    <a:pt x="204" y="985"/>
                  </a:lnTo>
                  <a:lnTo>
                    <a:pt x="212" y="981"/>
                  </a:lnTo>
                  <a:lnTo>
                    <a:pt x="218" y="975"/>
                  </a:lnTo>
                  <a:lnTo>
                    <a:pt x="225" y="969"/>
                  </a:lnTo>
                  <a:lnTo>
                    <a:pt x="231" y="965"/>
                  </a:lnTo>
                  <a:lnTo>
                    <a:pt x="237" y="962"/>
                  </a:lnTo>
                  <a:lnTo>
                    <a:pt x="245" y="956"/>
                  </a:lnTo>
                  <a:lnTo>
                    <a:pt x="251" y="952"/>
                  </a:lnTo>
                  <a:lnTo>
                    <a:pt x="257" y="946"/>
                  </a:lnTo>
                  <a:lnTo>
                    <a:pt x="263" y="942"/>
                  </a:lnTo>
                  <a:lnTo>
                    <a:pt x="272" y="932"/>
                  </a:lnTo>
                  <a:lnTo>
                    <a:pt x="284" y="924"/>
                  </a:lnTo>
                  <a:lnTo>
                    <a:pt x="292" y="914"/>
                  </a:lnTo>
                  <a:lnTo>
                    <a:pt x="300" y="907"/>
                  </a:lnTo>
                  <a:lnTo>
                    <a:pt x="306" y="901"/>
                  </a:lnTo>
                  <a:lnTo>
                    <a:pt x="314" y="895"/>
                  </a:lnTo>
                  <a:lnTo>
                    <a:pt x="322" y="887"/>
                  </a:lnTo>
                  <a:lnTo>
                    <a:pt x="326" y="885"/>
                  </a:lnTo>
                  <a:lnTo>
                    <a:pt x="863" y="151"/>
                  </a:lnTo>
                  <a:lnTo>
                    <a:pt x="797" y="114"/>
                  </a:lnTo>
                  <a:lnTo>
                    <a:pt x="795" y="116"/>
                  </a:lnTo>
                  <a:lnTo>
                    <a:pt x="791" y="120"/>
                  </a:lnTo>
                  <a:lnTo>
                    <a:pt x="785" y="125"/>
                  </a:lnTo>
                  <a:lnTo>
                    <a:pt x="777" y="135"/>
                  </a:lnTo>
                  <a:lnTo>
                    <a:pt x="773" y="141"/>
                  </a:lnTo>
                  <a:lnTo>
                    <a:pt x="767" y="147"/>
                  </a:lnTo>
                  <a:lnTo>
                    <a:pt x="761" y="153"/>
                  </a:lnTo>
                  <a:lnTo>
                    <a:pt x="757" y="161"/>
                  </a:lnTo>
                  <a:lnTo>
                    <a:pt x="751" y="169"/>
                  </a:lnTo>
                  <a:lnTo>
                    <a:pt x="744" y="177"/>
                  </a:lnTo>
                  <a:lnTo>
                    <a:pt x="738" y="186"/>
                  </a:lnTo>
                  <a:lnTo>
                    <a:pt x="732" y="196"/>
                  </a:lnTo>
                  <a:lnTo>
                    <a:pt x="724" y="206"/>
                  </a:lnTo>
                  <a:lnTo>
                    <a:pt x="714" y="216"/>
                  </a:lnTo>
                  <a:lnTo>
                    <a:pt x="706" y="226"/>
                  </a:lnTo>
                  <a:lnTo>
                    <a:pt x="698" y="237"/>
                  </a:lnTo>
                  <a:lnTo>
                    <a:pt x="689" y="247"/>
                  </a:lnTo>
                  <a:lnTo>
                    <a:pt x="681" y="261"/>
                  </a:lnTo>
                  <a:lnTo>
                    <a:pt x="671" y="273"/>
                  </a:lnTo>
                  <a:lnTo>
                    <a:pt x="663" y="284"/>
                  </a:lnTo>
                  <a:lnTo>
                    <a:pt x="651" y="298"/>
                  </a:lnTo>
                  <a:lnTo>
                    <a:pt x="644" y="310"/>
                  </a:lnTo>
                  <a:lnTo>
                    <a:pt x="632" y="324"/>
                  </a:lnTo>
                  <a:lnTo>
                    <a:pt x="624" y="337"/>
                  </a:lnTo>
                  <a:lnTo>
                    <a:pt x="612" y="349"/>
                  </a:lnTo>
                  <a:lnTo>
                    <a:pt x="602" y="365"/>
                  </a:lnTo>
                  <a:lnTo>
                    <a:pt x="591" y="379"/>
                  </a:lnTo>
                  <a:lnTo>
                    <a:pt x="583" y="392"/>
                  </a:lnTo>
                  <a:lnTo>
                    <a:pt x="571" y="406"/>
                  </a:lnTo>
                  <a:lnTo>
                    <a:pt x="559" y="422"/>
                  </a:lnTo>
                  <a:lnTo>
                    <a:pt x="549" y="434"/>
                  </a:lnTo>
                  <a:lnTo>
                    <a:pt x="538" y="449"/>
                  </a:lnTo>
                  <a:lnTo>
                    <a:pt x="528" y="465"/>
                  </a:lnTo>
                  <a:lnTo>
                    <a:pt x="516" y="479"/>
                  </a:lnTo>
                  <a:lnTo>
                    <a:pt x="504" y="492"/>
                  </a:lnTo>
                  <a:lnTo>
                    <a:pt x="494" y="508"/>
                  </a:lnTo>
                  <a:lnTo>
                    <a:pt x="483" y="522"/>
                  </a:lnTo>
                  <a:lnTo>
                    <a:pt x="473" y="538"/>
                  </a:lnTo>
                  <a:lnTo>
                    <a:pt x="461" y="551"/>
                  </a:lnTo>
                  <a:lnTo>
                    <a:pt x="451" y="565"/>
                  </a:lnTo>
                  <a:lnTo>
                    <a:pt x="439" y="579"/>
                  </a:lnTo>
                  <a:lnTo>
                    <a:pt x="430" y="595"/>
                  </a:lnTo>
                  <a:lnTo>
                    <a:pt x="418" y="608"/>
                  </a:lnTo>
                  <a:lnTo>
                    <a:pt x="408" y="622"/>
                  </a:lnTo>
                  <a:lnTo>
                    <a:pt x="398" y="636"/>
                  </a:lnTo>
                  <a:lnTo>
                    <a:pt x="386" y="648"/>
                  </a:lnTo>
                  <a:lnTo>
                    <a:pt x="379" y="661"/>
                  </a:lnTo>
                  <a:lnTo>
                    <a:pt x="369" y="675"/>
                  </a:lnTo>
                  <a:lnTo>
                    <a:pt x="359" y="687"/>
                  </a:lnTo>
                  <a:lnTo>
                    <a:pt x="349" y="701"/>
                  </a:lnTo>
                  <a:lnTo>
                    <a:pt x="341" y="712"/>
                  </a:lnTo>
                  <a:lnTo>
                    <a:pt x="333" y="724"/>
                  </a:lnTo>
                  <a:lnTo>
                    <a:pt x="324" y="736"/>
                  </a:lnTo>
                  <a:lnTo>
                    <a:pt x="316" y="748"/>
                  </a:lnTo>
                  <a:lnTo>
                    <a:pt x="308" y="757"/>
                  </a:lnTo>
                  <a:lnTo>
                    <a:pt x="302" y="769"/>
                  </a:lnTo>
                  <a:lnTo>
                    <a:pt x="294" y="777"/>
                  </a:lnTo>
                  <a:lnTo>
                    <a:pt x="288" y="789"/>
                  </a:lnTo>
                  <a:lnTo>
                    <a:pt x="280" y="797"/>
                  </a:lnTo>
                  <a:lnTo>
                    <a:pt x="276" y="806"/>
                  </a:lnTo>
                  <a:lnTo>
                    <a:pt x="272" y="808"/>
                  </a:lnTo>
                  <a:lnTo>
                    <a:pt x="269" y="814"/>
                  </a:lnTo>
                  <a:lnTo>
                    <a:pt x="263" y="820"/>
                  </a:lnTo>
                  <a:lnTo>
                    <a:pt x="259" y="828"/>
                  </a:lnTo>
                  <a:lnTo>
                    <a:pt x="253" y="834"/>
                  </a:lnTo>
                  <a:lnTo>
                    <a:pt x="247" y="844"/>
                  </a:lnTo>
                  <a:lnTo>
                    <a:pt x="239" y="854"/>
                  </a:lnTo>
                  <a:lnTo>
                    <a:pt x="231" y="863"/>
                  </a:lnTo>
                  <a:lnTo>
                    <a:pt x="223" y="873"/>
                  </a:lnTo>
                  <a:lnTo>
                    <a:pt x="214" y="883"/>
                  </a:lnTo>
                  <a:lnTo>
                    <a:pt x="204" y="893"/>
                  </a:lnTo>
                  <a:lnTo>
                    <a:pt x="194" y="903"/>
                  </a:lnTo>
                  <a:lnTo>
                    <a:pt x="182" y="912"/>
                  </a:lnTo>
                  <a:lnTo>
                    <a:pt x="172" y="922"/>
                  </a:lnTo>
                  <a:lnTo>
                    <a:pt x="161" y="930"/>
                  </a:lnTo>
                  <a:lnTo>
                    <a:pt x="151" y="938"/>
                  </a:lnTo>
                  <a:lnTo>
                    <a:pt x="139" y="944"/>
                  </a:lnTo>
                  <a:lnTo>
                    <a:pt x="129" y="952"/>
                  </a:lnTo>
                  <a:lnTo>
                    <a:pt x="117" y="958"/>
                  </a:lnTo>
                  <a:lnTo>
                    <a:pt x="108" y="963"/>
                  </a:lnTo>
                  <a:lnTo>
                    <a:pt x="96" y="967"/>
                  </a:lnTo>
                  <a:lnTo>
                    <a:pt x="86" y="969"/>
                  </a:lnTo>
                  <a:lnTo>
                    <a:pt x="76" y="971"/>
                  </a:lnTo>
                  <a:lnTo>
                    <a:pt x="66" y="971"/>
                  </a:lnTo>
                  <a:lnTo>
                    <a:pt x="64" y="965"/>
                  </a:lnTo>
                  <a:lnTo>
                    <a:pt x="62" y="960"/>
                  </a:lnTo>
                  <a:lnTo>
                    <a:pt x="62" y="954"/>
                  </a:lnTo>
                  <a:lnTo>
                    <a:pt x="62" y="948"/>
                  </a:lnTo>
                  <a:lnTo>
                    <a:pt x="62" y="940"/>
                  </a:lnTo>
                  <a:lnTo>
                    <a:pt x="64" y="930"/>
                  </a:lnTo>
                  <a:lnTo>
                    <a:pt x="64" y="920"/>
                  </a:lnTo>
                  <a:lnTo>
                    <a:pt x="68" y="910"/>
                  </a:lnTo>
                  <a:lnTo>
                    <a:pt x="70" y="905"/>
                  </a:lnTo>
                  <a:lnTo>
                    <a:pt x="72" y="899"/>
                  </a:lnTo>
                  <a:lnTo>
                    <a:pt x="74" y="893"/>
                  </a:lnTo>
                  <a:lnTo>
                    <a:pt x="78" y="889"/>
                  </a:lnTo>
                  <a:lnTo>
                    <a:pt x="80" y="881"/>
                  </a:lnTo>
                  <a:lnTo>
                    <a:pt x="84" y="873"/>
                  </a:lnTo>
                  <a:lnTo>
                    <a:pt x="86" y="867"/>
                  </a:lnTo>
                  <a:lnTo>
                    <a:pt x="90" y="859"/>
                  </a:lnTo>
                  <a:lnTo>
                    <a:pt x="94" y="854"/>
                  </a:lnTo>
                  <a:lnTo>
                    <a:pt x="96" y="848"/>
                  </a:lnTo>
                  <a:lnTo>
                    <a:pt x="100" y="840"/>
                  </a:lnTo>
                  <a:lnTo>
                    <a:pt x="102" y="834"/>
                  </a:lnTo>
                  <a:lnTo>
                    <a:pt x="104" y="826"/>
                  </a:lnTo>
                  <a:lnTo>
                    <a:pt x="108" y="818"/>
                  </a:lnTo>
                  <a:lnTo>
                    <a:pt x="110" y="812"/>
                  </a:lnTo>
                  <a:lnTo>
                    <a:pt x="113" y="806"/>
                  </a:lnTo>
                  <a:lnTo>
                    <a:pt x="115" y="799"/>
                  </a:lnTo>
                  <a:lnTo>
                    <a:pt x="119" y="793"/>
                  </a:lnTo>
                  <a:lnTo>
                    <a:pt x="121" y="787"/>
                  </a:lnTo>
                  <a:lnTo>
                    <a:pt x="125" y="783"/>
                  </a:lnTo>
                  <a:lnTo>
                    <a:pt x="127" y="775"/>
                  </a:lnTo>
                  <a:lnTo>
                    <a:pt x="129" y="769"/>
                  </a:lnTo>
                  <a:lnTo>
                    <a:pt x="131" y="763"/>
                  </a:lnTo>
                  <a:lnTo>
                    <a:pt x="133" y="759"/>
                  </a:lnTo>
                  <a:lnTo>
                    <a:pt x="137" y="750"/>
                  </a:lnTo>
                  <a:lnTo>
                    <a:pt x="141" y="742"/>
                  </a:lnTo>
                  <a:lnTo>
                    <a:pt x="143" y="734"/>
                  </a:lnTo>
                  <a:lnTo>
                    <a:pt x="145" y="730"/>
                  </a:lnTo>
                  <a:lnTo>
                    <a:pt x="147" y="728"/>
                  </a:lnTo>
                  <a:lnTo>
                    <a:pt x="697" y="39"/>
                  </a:lnTo>
                  <a:lnTo>
                    <a:pt x="6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278" name="Freeform 19">
              <a:extLst>
                <a:ext uri="{FF2B5EF4-FFF2-40B4-BE49-F238E27FC236}">
                  <a16:creationId xmlns:a16="http://schemas.microsoft.com/office/drawing/2014/main" id="{D793C6E8-CD57-4717-A465-D47900D2FE3F}"/>
                </a:ext>
              </a:extLst>
            </p:cNvPr>
            <p:cNvSpPr>
              <a:spLocks/>
            </p:cNvSpPr>
            <p:nvPr/>
          </p:nvSpPr>
          <p:spPr bwMode="auto">
            <a:xfrm>
              <a:off x="5626100" y="5027613"/>
              <a:ext cx="385763" cy="284163"/>
            </a:xfrm>
            <a:custGeom>
              <a:avLst/>
              <a:gdLst>
                <a:gd name="T0" fmla="*/ 0 w 243"/>
                <a:gd name="T1" fmla="*/ 127000 h 179"/>
                <a:gd name="T2" fmla="*/ 3175 w 243"/>
                <a:gd name="T3" fmla="*/ 123825 h 179"/>
                <a:gd name="T4" fmla="*/ 15875 w 243"/>
                <a:gd name="T5" fmla="*/ 123825 h 179"/>
                <a:gd name="T6" fmla="*/ 25400 w 243"/>
                <a:gd name="T7" fmla="*/ 120650 h 179"/>
                <a:gd name="T8" fmla="*/ 36513 w 243"/>
                <a:gd name="T9" fmla="*/ 120650 h 179"/>
                <a:gd name="T10" fmla="*/ 49213 w 243"/>
                <a:gd name="T11" fmla="*/ 120650 h 179"/>
                <a:gd name="T12" fmla="*/ 65088 w 243"/>
                <a:gd name="T13" fmla="*/ 123825 h 179"/>
                <a:gd name="T14" fmla="*/ 77788 w 243"/>
                <a:gd name="T15" fmla="*/ 123825 h 179"/>
                <a:gd name="T16" fmla="*/ 93663 w 243"/>
                <a:gd name="T17" fmla="*/ 123825 h 179"/>
                <a:gd name="T18" fmla="*/ 109538 w 243"/>
                <a:gd name="T19" fmla="*/ 123825 h 179"/>
                <a:gd name="T20" fmla="*/ 123825 w 243"/>
                <a:gd name="T21" fmla="*/ 130175 h 179"/>
                <a:gd name="T22" fmla="*/ 136525 w 243"/>
                <a:gd name="T23" fmla="*/ 133350 h 179"/>
                <a:gd name="T24" fmla="*/ 152400 w 243"/>
                <a:gd name="T25" fmla="*/ 136525 h 179"/>
                <a:gd name="T26" fmla="*/ 165100 w 243"/>
                <a:gd name="T27" fmla="*/ 142875 h 179"/>
                <a:gd name="T28" fmla="*/ 177800 w 243"/>
                <a:gd name="T29" fmla="*/ 149225 h 179"/>
                <a:gd name="T30" fmla="*/ 187325 w 243"/>
                <a:gd name="T31" fmla="*/ 155575 h 179"/>
                <a:gd name="T32" fmla="*/ 198438 w 243"/>
                <a:gd name="T33" fmla="*/ 168275 h 179"/>
                <a:gd name="T34" fmla="*/ 207963 w 243"/>
                <a:gd name="T35" fmla="*/ 177800 h 179"/>
                <a:gd name="T36" fmla="*/ 217488 w 243"/>
                <a:gd name="T37" fmla="*/ 187325 h 179"/>
                <a:gd name="T38" fmla="*/ 227013 w 243"/>
                <a:gd name="T39" fmla="*/ 200025 h 179"/>
                <a:gd name="T40" fmla="*/ 233363 w 243"/>
                <a:gd name="T41" fmla="*/ 207963 h 179"/>
                <a:gd name="T42" fmla="*/ 242888 w 243"/>
                <a:gd name="T43" fmla="*/ 220663 h 179"/>
                <a:gd name="T44" fmla="*/ 249238 w 243"/>
                <a:gd name="T45" fmla="*/ 233363 h 179"/>
                <a:gd name="T46" fmla="*/ 255588 w 243"/>
                <a:gd name="T47" fmla="*/ 239713 h 179"/>
                <a:gd name="T48" fmla="*/ 258763 w 243"/>
                <a:gd name="T49" fmla="*/ 249238 h 179"/>
                <a:gd name="T50" fmla="*/ 261938 w 243"/>
                <a:gd name="T51" fmla="*/ 258763 h 179"/>
                <a:gd name="T52" fmla="*/ 268288 w 243"/>
                <a:gd name="T53" fmla="*/ 268288 h 179"/>
                <a:gd name="T54" fmla="*/ 271463 w 243"/>
                <a:gd name="T55" fmla="*/ 280988 h 179"/>
                <a:gd name="T56" fmla="*/ 274638 w 243"/>
                <a:gd name="T57" fmla="*/ 284163 h 179"/>
                <a:gd name="T58" fmla="*/ 385763 w 243"/>
                <a:gd name="T59" fmla="*/ 203200 h 179"/>
                <a:gd name="T60" fmla="*/ 382588 w 243"/>
                <a:gd name="T61" fmla="*/ 193675 h 179"/>
                <a:gd name="T62" fmla="*/ 373063 w 243"/>
                <a:gd name="T63" fmla="*/ 180975 h 179"/>
                <a:gd name="T64" fmla="*/ 365125 w 243"/>
                <a:gd name="T65" fmla="*/ 171450 h 179"/>
                <a:gd name="T66" fmla="*/ 358775 w 243"/>
                <a:gd name="T67" fmla="*/ 158750 h 179"/>
                <a:gd name="T68" fmla="*/ 352425 w 243"/>
                <a:gd name="T69" fmla="*/ 149225 h 179"/>
                <a:gd name="T70" fmla="*/ 342900 w 243"/>
                <a:gd name="T71" fmla="*/ 136525 h 179"/>
                <a:gd name="T72" fmla="*/ 330200 w 243"/>
                <a:gd name="T73" fmla="*/ 120650 h 179"/>
                <a:gd name="T74" fmla="*/ 320675 w 243"/>
                <a:gd name="T75" fmla="*/ 109538 h 179"/>
                <a:gd name="T76" fmla="*/ 311150 w 243"/>
                <a:gd name="T77" fmla="*/ 93663 h 179"/>
                <a:gd name="T78" fmla="*/ 298450 w 243"/>
                <a:gd name="T79" fmla="*/ 84138 h 179"/>
                <a:gd name="T80" fmla="*/ 285750 w 243"/>
                <a:gd name="T81" fmla="*/ 68263 h 179"/>
                <a:gd name="T82" fmla="*/ 274638 w 243"/>
                <a:gd name="T83" fmla="*/ 58738 h 179"/>
                <a:gd name="T84" fmla="*/ 258763 w 243"/>
                <a:gd name="T85" fmla="*/ 46038 h 179"/>
                <a:gd name="T86" fmla="*/ 246063 w 243"/>
                <a:gd name="T87" fmla="*/ 39688 h 179"/>
                <a:gd name="T88" fmla="*/ 230188 w 243"/>
                <a:gd name="T89" fmla="*/ 31750 h 179"/>
                <a:gd name="T90" fmla="*/ 217488 w 243"/>
                <a:gd name="T91" fmla="*/ 22225 h 179"/>
                <a:gd name="T92" fmla="*/ 201613 w 243"/>
                <a:gd name="T93" fmla="*/ 19050 h 179"/>
                <a:gd name="T94" fmla="*/ 187325 w 243"/>
                <a:gd name="T95" fmla="*/ 12700 h 179"/>
                <a:gd name="T96" fmla="*/ 174625 w 243"/>
                <a:gd name="T97" fmla="*/ 9525 h 179"/>
                <a:gd name="T98" fmla="*/ 158750 w 243"/>
                <a:gd name="T99" fmla="*/ 6350 h 179"/>
                <a:gd name="T100" fmla="*/ 146050 w 243"/>
                <a:gd name="T101" fmla="*/ 3175 h 179"/>
                <a:gd name="T102" fmla="*/ 133350 w 243"/>
                <a:gd name="T103" fmla="*/ 3175 h 179"/>
                <a:gd name="T104" fmla="*/ 117475 w 243"/>
                <a:gd name="T105" fmla="*/ 0 h 179"/>
                <a:gd name="T106" fmla="*/ 109538 w 243"/>
                <a:gd name="T107" fmla="*/ 0 h 179"/>
                <a:gd name="T108" fmla="*/ 96838 w 243"/>
                <a:gd name="T109" fmla="*/ 0 h 179"/>
                <a:gd name="T110" fmla="*/ 90488 w 243"/>
                <a:gd name="T111" fmla="*/ 0 h 179"/>
                <a:gd name="T112" fmla="*/ 80963 w 243"/>
                <a:gd name="T113" fmla="*/ 0 h 179"/>
                <a:gd name="T114" fmla="*/ 77788 w 243"/>
                <a:gd name="T115" fmla="*/ 3175 h 179"/>
                <a:gd name="T116" fmla="*/ 0 w 243"/>
                <a:gd name="T117" fmla="*/ 127000 h 179"/>
                <a:gd name="T118" fmla="*/ 0 w 243"/>
                <a:gd name="T119" fmla="*/ 127000 h 17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43"/>
                <a:gd name="T181" fmla="*/ 0 h 179"/>
                <a:gd name="T182" fmla="*/ 243 w 243"/>
                <a:gd name="T183" fmla="*/ 179 h 17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43" h="179">
                  <a:moveTo>
                    <a:pt x="0" y="80"/>
                  </a:moveTo>
                  <a:lnTo>
                    <a:pt x="2" y="78"/>
                  </a:lnTo>
                  <a:lnTo>
                    <a:pt x="10" y="78"/>
                  </a:lnTo>
                  <a:lnTo>
                    <a:pt x="16" y="76"/>
                  </a:lnTo>
                  <a:lnTo>
                    <a:pt x="23" y="76"/>
                  </a:lnTo>
                  <a:lnTo>
                    <a:pt x="31" y="76"/>
                  </a:lnTo>
                  <a:lnTo>
                    <a:pt x="41" y="78"/>
                  </a:lnTo>
                  <a:lnTo>
                    <a:pt x="49" y="78"/>
                  </a:lnTo>
                  <a:lnTo>
                    <a:pt x="59" y="78"/>
                  </a:lnTo>
                  <a:lnTo>
                    <a:pt x="69" y="78"/>
                  </a:lnTo>
                  <a:lnTo>
                    <a:pt x="78" y="82"/>
                  </a:lnTo>
                  <a:lnTo>
                    <a:pt x="86" y="84"/>
                  </a:lnTo>
                  <a:lnTo>
                    <a:pt x="96" y="86"/>
                  </a:lnTo>
                  <a:lnTo>
                    <a:pt x="104" y="90"/>
                  </a:lnTo>
                  <a:lnTo>
                    <a:pt x="112" y="94"/>
                  </a:lnTo>
                  <a:lnTo>
                    <a:pt x="118" y="98"/>
                  </a:lnTo>
                  <a:lnTo>
                    <a:pt x="125" y="106"/>
                  </a:lnTo>
                  <a:lnTo>
                    <a:pt x="131" y="112"/>
                  </a:lnTo>
                  <a:lnTo>
                    <a:pt x="137" y="118"/>
                  </a:lnTo>
                  <a:lnTo>
                    <a:pt x="143" y="126"/>
                  </a:lnTo>
                  <a:lnTo>
                    <a:pt x="147" y="131"/>
                  </a:lnTo>
                  <a:lnTo>
                    <a:pt x="153" y="139"/>
                  </a:lnTo>
                  <a:lnTo>
                    <a:pt x="157" y="147"/>
                  </a:lnTo>
                  <a:lnTo>
                    <a:pt x="161" y="151"/>
                  </a:lnTo>
                  <a:lnTo>
                    <a:pt x="163" y="157"/>
                  </a:lnTo>
                  <a:lnTo>
                    <a:pt x="165" y="163"/>
                  </a:lnTo>
                  <a:lnTo>
                    <a:pt x="169" y="169"/>
                  </a:lnTo>
                  <a:lnTo>
                    <a:pt x="171" y="177"/>
                  </a:lnTo>
                  <a:lnTo>
                    <a:pt x="173" y="179"/>
                  </a:lnTo>
                  <a:lnTo>
                    <a:pt x="243" y="128"/>
                  </a:lnTo>
                  <a:lnTo>
                    <a:pt x="241" y="122"/>
                  </a:lnTo>
                  <a:lnTo>
                    <a:pt x="235" y="114"/>
                  </a:lnTo>
                  <a:lnTo>
                    <a:pt x="230" y="108"/>
                  </a:lnTo>
                  <a:lnTo>
                    <a:pt x="226" y="100"/>
                  </a:lnTo>
                  <a:lnTo>
                    <a:pt x="222" y="94"/>
                  </a:lnTo>
                  <a:lnTo>
                    <a:pt x="216" y="86"/>
                  </a:lnTo>
                  <a:lnTo>
                    <a:pt x="208" y="76"/>
                  </a:lnTo>
                  <a:lnTo>
                    <a:pt x="202" y="69"/>
                  </a:lnTo>
                  <a:lnTo>
                    <a:pt x="196" y="59"/>
                  </a:lnTo>
                  <a:lnTo>
                    <a:pt x="188" y="53"/>
                  </a:lnTo>
                  <a:lnTo>
                    <a:pt x="180" y="43"/>
                  </a:lnTo>
                  <a:lnTo>
                    <a:pt x="173" y="37"/>
                  </a:lnTo>
                  <a:lnTo>
                    <a:pt x="163" y="29"/>
                  </a:lnTo>
                  <a:lnTo>
                    <a:pt x="155" y="25"/>
                  </a:lnTo>
                  <a:lnTo>
                    <a:pt x="145" y="20"/>
                  </a:lnTo>
                  <a:lnTo>
                    <a:pt x="137" y="14"/>
                  </a:lnTo>
                  <a:lnTo>
                    <a:pt x="127" y="12"/>
                  </a:lnTo>
                  <a:lnTo>
                    <a:pt x="118" y="8"/>
                  </a:lnTo>
                  <a:lnTo>
                    <a:pt x="110" y="6"/>
                  </a:lnTo>
                  <a:lnTo>
                    <a:pt x="100" y="4"/>
                  </a:lnTo>
                  <a:lnTo>
                    <a:pt x="92" y="2"/>
                  </a:lnTo>
                  <a:lnTo>
                    <a:pt x="84" y="2"/>
                  </a:lnTo>
                  <a:lnTo>
                    <a:pt x="74" y="0"/>
                  </a:lnTo>
                  <a:lnTo>
                    <a:pt x="69" y="0"/>
                  </a:lnTo>
                  <a:lnTo>
                    <a:pt x="61" y="0"/>
                  </a:lnTo>
                  <a:lnTo>
                    <a:pt x="57" y="0"/>
                  </a:lnTo>
                  <a:lnTo>
                    <a:pt x="51" y="0"/>
                  </a:lnTo>
                  <a:lnTo>
                    <a:pt x="49" y="2"/>
                  </a:lnTo>
                  <a:lnTo>
                    <a:pt x="0" y="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3BEE182-81BC-47F7-A32B-CE025C35157B}"/>
              </a:ext>
            </a:extLst>
          </p:cNvPr>
          <p:cNvSpPr/>
          <p:nvPr/>
        </p:nvSpPr>
        <p:spPr>
          <a:xfrm>
            <a:off x="0" y="0"/>
            <a:ext cx="9144000" cy="62150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 name="AutoShape 13">
            <a:extLst>
              <a:ext uri="{FF2B5EF4-FFF2-40B4-BE49-F238E27FC236}">
                <a16:creationId xmlns:a16="http://schemas.microsoft.com/office/drawing/2014/main" id="{0CBB0A5E-1D2F-47EA-A866-23927FBE6735}"/>
              </a:ext>
            </a:extLst>
          </p:cNvPr>
          <p:cNvSpPr>
            <a:spLocks noChangeArrowheads="1"/>
          </p:cNvSpPr>
          <p:nvPr/>
        </p:nvSpPr>
        <p:spPr bwMode="auto">
          <a:xfrm>
            <a:off x="2566988" y="106363"/>
            <a:ext cx="4956175" cy="1212850"/>
          </a:xfrm>
          <a:prstGeom prst="wedgeRoundRectCallout">
            <a:avLst>
              <a:gd name="adj1" fmla="val -59627"/>
              <a:gd name="adj2" fmla="val 41214"/>
              <a:gd name="adj3" fmla="val 16667"/>
            </a:avLst>
          </a:prstGeom>
          <a:solidFill>
            <a:schemeClr val="accent6">
              <a:lumMod val="40000"/>
              <a:lumOff val="60000"/>
            </a:schemeClr>
          </a:solidFill>
          <a:ln w="9525">
            <a:noFill/>
            <a:miter lim="800000"/>
            <a:headEnd/>
            <a:tailEnd/>
          </a:ln>
          <a:effectLst/>
        </p:spPr>
        <p:txBody>
          <a:bodyPr anchor="ctr"/>
          <a:lstStyle/>
          <a:p>
            <a:pPr>
              <a:spcBef>
                <a:spcPct val="20000"/>
              </a:spcBef>
              <a:defRPr/>
            </a:pPr>
            <a:r>
              <a:rPr lang="en-GB" sz="2000" b="0" dirty="0">
                <a:latin typeface="Verdana" pitchFamily="34" charset="0"/>
                <a:ea typeface="Verdana" pitchFamily="34" charset="0"/>
                <a:cs typeface="Verdana" pitchFamily="34" charset="0"/>
              </a:rPr>
              <a:t>Hmm, maybe when the Bible says six days</a:t>
            </a:r>
            <a:r>
              <a:rPr lang="en-GB" sz="2000" b="0">
                <a:latin typeface="Verdana" pitchFamily="34" charset="0"/>
                <a:ea typeface="Verdana" pitchFamily="34" charset="0"/>
                <a:cs typeface="Verdana" pitchFamily="34" charset="0"/>
              </a:rPr>
              <a:t>, it </a:t>
            </a:r>
            <a:r>
              <a:rPr lang="en-GB" sz="2000" b="0" dirty="0">
                <a:latin typeface="Verdana" pitchFamily="34" charset="0"/>
                <a:ea typeface="Verdana" pitchFamily="34" charset="0"/>
                <a:cs typeface="Verdana" pitchFamily="34" charset="0"/>
              </a:rPr>
              <a:t>doesn’t mean six days?</a:t>
            </a:r>
          </a:p>
        </p:txBody>
      </p:sp>
      <p:sp>
        <p:nvSpPr>
          <p:cNvPr id="5" name="AutoShape 13">
            <a:extLst>
              <a:ext uri="{FF2B5EF4-FFF2-40B4-BE49-F238E27FC236}">
                <a16:creationId xmlns:a16="http://schemas.microsoft.com/office/drawing/2014/main" id="{D8D387A4-0568-4265-B655-AC21570DDE15}"/>
              </a:ext>
            </a:extLst>
          </p:cNvPr>
          <p:cNvSpPr>
            <a:spLocks noChangeArrowheads="1"/>
          </p:cNvSpPr>
          <p:nvPr/>
        </p:nvSpPr>
        <p:spPr bwMode="auto">
          <a:xfrm>
            <a:off x="382588" y="3832225"/>
            <a:ext cx="5338762" cy="1946275"/>
          </a:xfrm>
          <a:prstGeom prst="wedgeRoundRectCallout">
            <a:avLst>
              <a:gd name="adj1" fmla="val 4913"/>
              <a:gd name="adj2" fmla="val -110112"/>
              <a:gd name="adj3" fmla="val 16667"/>
            </a:avLst>
          </a:prstGeom>
          <a:solidFill>
            <a:schemeClr val="accent6">
              <a:lumMod val="40000"/>
              <a:lumOff val="60000"/>
            </a:schemeClr>
          </a:solidFill>
          <a:ln w="9525">
            <a:noFill/>
            <a:miter lim="800000"/>
            <a:headEnd/>
            <a:tailEnd/>
          </a:ln>
          <a:effectLst/>
        </p:spPr>
        <p:txBody>
          <a:bodyPr anchor="ctr"/>
          <a:lstStyle/>
          <a:p>
            <a:pPr>
              <a:spcBef>
                <a:spcPct val="20000"/>
              </a:spcBef>
              <a:defRPr/>
            </a:pPr>
            <a:r>
              <a:rPr lang="en-GB" sz="2000" b="0" dirty="0">
                <a:latin typeface="Verdana" pitchFamily="34" charset="0"/>
                <a:ea typeface="Verdana" pitchFamily="34" charset="0"/>
                <a:cs typeface="Verdana" pitchFamily="34" charset="0"/>
              </a:rPr>
              <a:t>It’s like when I sometimes say, “I’m so thirsty I could drink a swimming pool.”</a:t>
            </a:r>
          </a:p>
          <a:p>
            <a:pPr>
              <a:spcBef>
                <a:spcPct val="20000"/>
              </a:spcBef>
              <a:defRPr/>
            </a:pPr>
            <a:r>
              <a:rPr lang="en-GB" sz="2000" b="0" dirty="0">
                <a:latin typeface="Verdana" pitchFamily="34" charset="0"/>
                <a:ea typeface="Verdana" pitchFamily="34" charset="0"/>
                <a:cs typeface="Verdana" pitchFamily="34" charset="0"/>
              </a:rPr>
              <a:t>It’s using words for effect, like a poem!</a:t>
            </a:r>
          </a:p>
        </p:txBody>
      </p:sp>
      <p:sp>
        <p:nvSpPr>
          <p:cNvPr id="12293" name="AutoShape 13">
            <a:extLst>
              <a:ext uri="{FF2B5EF4-FFF2-40B4-BE49-F238E27FC236}">
                <a16:creationId xmlns:a16="http://schemas.microsoft.com/office/drawing/2014/main" id="{7A3F5327-7E7D-412B-B36B-23B8540976D4}"/>
              </a:ext>
            </a:extLst>
          </p:cNvPr>
          <p:cNvSpPr>
            <a:spLocks noChangeArrowheads="1"/>
          </p:cNvSpPr>
          <p:nvPr/>
        </p:nvSpPr>
        <p:spPr bwMode="auto">
          <a:xfrm>
            <a:off x="4724400" y="1739900"/>
            <a:ext cx="1993900" cy="1147763"/>
          </a:xfrm>
          <a:prstGeom prst="wedgeRoundRectCallout">
            <a:avLst>
              <a:gd name="adj1" fmla="val 35713"/>
              <a:gd name="adj2" fmla="val 119287"/>
              <a:gd name="adj3" fmla="val 16667"/>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b="1">
                <a:solidFill>
                  <a:schemeClr val="tx1"/>
                </a:solidFill>
                <a:latin typeface="Times New Roman" panose="02020603050405020304" pitchFamily="18" charset="0"/>
                <a:cs typeface="Arial" panose="020B0604020202020204" pitchFamily="34" charset="0"/>
              </a:defRPr>
            </a:lvl1pPr>
            <a:lvl2pPr marL="742950" indent="-285750" eaLnBrk="0" hangingPunct="0">
              <a:defRPr sz="2400" b="1">
                <a:solidFill>
                  <a:schemeClr val="tx1"/>
                </a:solidFill>
                <a:latin typeface="Times New Roman" panose="02020603050405020304" pitchFamily="18" charset="0"/>
                <a:cs typeface="Arial" panose="020B0604020202020204" pitchFamily="34" charset="0"/>
              </a:defRPr>
            </a:lvl2pPr>
            <a:lvl3pPr marL="1143000" indent="-228600" eaLnBrk="0" hangingPunct="0">
              <a:defRPr sz="2400" b="1">
                <a:solidFill>
                  <a:schemeClr val="tx1"/>
                </a:solidFill>
                <a:latin typeface="Times New Roman" panose="02020603050405020304" pitchFamily="18" charset="0"/>
                <a:cs typeface="Arial" panose="020B0604020202020204" pitchFamily="34" charset="0"/>
              </a:defRPr>
            </a:lvl3pPr>
            <a:lvl4pPr marL="1600200" indent="-228600" eaLnBrk="0" hangingPunct="0">
              <a:defRPr sz="2400" b="1">
                <a:solidFill>
                  <a:schemeClr val="tx1"/>
                </a:solidFill>
                <a:latin typeface="Times New Roman" panose="02020603050405020304" pitchFamily="18" charset="0"/>
                <a:cs typeface="Arial" panose="020B0604020202020204" pitchFamily="34" charset="0"/>
              </a:defRPr>
            </a:lvl4pPr>
            <a:lvl5pPr marL="2057400" indent="-228600" eaLnBrk="0" hangingPunct="0">
              <a:defRPr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9pPr>
          </a:lstStyle>
          <a:p>
            <a:pPr algn="ctr" eaLnBrk="1" hangingPunct="1">
              <a:spcBef>
                <a:spcPct val="20000"/>
              </a:spcBef>
            </a:pPr>
            <a:r>
              <a:rPr lang="en-GB" altLang="en-US" sz="2000" b="0">
                <a:latin typeface="Verdana" panose="020B0604030504040204" pitchFamily="34" charset="0"/>
              </a:rPr>
              <a:t>Eh?</a:t>
            </a:r>
          </a:p>
        </p:txBody>
      </p:sp>
      <p:grpSp>
        <p:nvGrpSpPr>
          <p:cNvPr id="12294" name="Group 77">
            <a:extLst>
              <a:ext uri="{FF2B5EF4-FFF2-40B4-BE49-F238E27FC236}">
                <a16:creationId xmlns:a16="http://schemas.microsoft.com/office/drawing/2014/main" id="{99420025-01EB-4C1F-A6B8-CDEAA43F1406}"/>
              </a:ext>
            </a:extLst>
          </p:cNvPr>
          <p:cNvGrpSpPr>
            <a:grpSpLocks/>
          </p:cNvGrpSpPr>
          <p:nvPr/>
        </p:nvGrpSpPr>
        <p:grpSpPr bwMode="auto">
          <a:xfrm>
            <a:off x="290513" y="5451475"/>
            <a:ext cx="727075" cy="641350"/>
            <a:chOff x="6367463" y="3209925"/>
            <a:chExt cx="727075" cy="641350"/>
          </a:xfrm>
        </p:grpSpPr>
        <p:sp>
          <p:nvSpPr>
            <p:cNvPr id="12305" name="Freeform 40">
              <a:extLst>
                <a:ext uri="{FF2B5EF4-FFF2-40B4-BE49-F238E27FC236}">
                  <a16:creationId xmlns:a16="http://schemas.microsoft.com/office/drawing/2014/main" id="{ACD5DDE8-F8E9-489F-96C0-EE287E14C2E2}"/>
                </a:ext>
              </a:extLst>
            </p:cNvPr>
            <p:cNvSpPr>
              <a:spLocks/>
            </p:cNvSpPr>
            <p:nvPr/>
          </p:nvSpPr>
          <p:spPr bwMode="auto">
            <a:xfrm>
              <a:off x="6367463" y="3311525"/>
              <a:ext cx="342900" cy="469900"/>
            </a:xfrm>
            <a:custGeom>
              <a:avLst/>
              <a:gdLst>
                <a:gd name="T0" fmla="*/ 342900 w 216"/>
                <a:gd name="T1" fmla="*/ 234950 h 296"/>
                <a:gd name="T2" fmla="*/ 342900 w 216"/>
                <a:gd name="T3" fmla="*/ 234950 h 296"/>
                <a:gd name="T4" fmla="*/ 339725 w 216"/>
                <a:gd name="T5" fmla="*/ 282575 h 296"/>
                <a:gd name="T6" fmla="*/ 330200 w 216"/>
                <a:gd name="T7" fmla="*/ 327025 h 296"/>
                <a:gd name="T8" fmla="*/ 314325 w 216"/>
                <a:gd name="T9" fmla="*/ 368300 h 296"/>
                <a:gd name="T10" fmla="*/ 292100 w 216"/>
                <a:gd name="T11" fmla="*/ 403225 h 296"/>
                <a:gd name="T12" fmla="*/ 266700 w 216"/>
                <a:gd name="T13" fmla="*/ 431800 h 296"/>
                <a:gd name="T14" fmla="*/ 254000 w 216"/>
                <a:gd name="T15" fmla="*/ 441325 h 296"/>
                <a:gd name="T16" fmla="*/ 238125 w 216"/>
                <a:gd name="T17" fmla="*/ 454025 h 296"/>
                <a:gd name="T18" fmla="*/ 222250 w 216"/>
                <a:gd name="T19" fmla="*/ 460375 h 296"/>
                <a:gd name="T20" fmla="*/ 206375 w 216"/>
                <a:gd name="T21" fmla="*/ 466725 h 296"/>
                <a:gd name="T22" fmla="*/ 187325 w 216"/>
                <a:gd name="T23" fmla="*/ 469900 h 296"/>
                <a:gd name="T24" fmla="*/ 171450 w 216"/>
                <a:gd name="T25" fmla="*/ 469900 h 296"/>
                <a:gd name="T26" fmla="*/ 171450 w 216"/>
                <a:gd name="T27" fmla="*/ 469900 h 296"/>
                <a:gd name="T28" fmla="*/ 152400 w 216"/>
                <a:gd name="T29" fmla="*/ 469900 h 296"/>
                <a:gd name="T30" fmla="*/ 136525 w 216"/>
                <a:gd name="T31" fmla="*/ 466725 h 296"/>
                <a:gd name="T32" fmla="*/ 120650 w 216"/>
                <a:gd name="T33" fmla="*/ 460375 h 296"/>
                <a:gd name="T34" fmla="*/ 104775 w 216"/>
                <a:gd name="T35" fmla="*/ 454025 h 296"/>
                <a:gd name="T36" fmla="*/ 88900 w 216"/>
                <a:gd name="T37" fmla="*/ 441325 h 296"/>
                <a:gd name="T38" fmla="*/ 73025 w 216"/>
                <a:gd name="T39" fmla="*/ 431800 h 296"/>
                <a:gd name="T40" fmla="*/ 47625 w 216"/>
                <a:gd name="T41" fmla="*/ 403225 h 296"/>
                <a:gd name="T42" fmla="*/ 28575 w 216"/>
                <a:gd name="T43" fmla="*/ 368300 h 296"/>
                <a:gd name="T44" fmla="*/ 12700 w 216"/>
                <a:gd name="T45" fmla="*/ 327025 h 296"/>
                <a:gd name="T46" fmla="*/ 3175 w 216"/>
                <a:gd name="T47" fmla="*/ 282575 h 296"/>
                <a:gd name="T48" fmla="*/ 0 w 216"/>
                <a:gd name="T49" fmla="*/ 234950 h 296"/>
                <a:gd name="T50" fmla="*/ 0 w 216"/>
                <a:gd name="T51" fmla="*/ 234950 h 296"/>
                <a:gd name="T52" fmla="*/ 3175 w 216"/>
                <a:gd name="T53" fmla="*/ 187325 h 296"/>
                <a:gd name="T54" fmla="*/ 12700 w 216"/>
                <a:gd name="T55" fmla="*/ 142875 h 296"/>
                <a:gd name="T56" fmla="*/ 28575 w 216"/>
                <a:gd name="T57" fmla="*/ 104775 h 296"/>
                <a:gd name="T58" fmla="*/ 47625 w 216"/>
                <a:gd name="T59" fmla="*/ 69850 h 296"/>
                <a:gd name="T60" fmla="*/ 73025 w 216"/>
                <a:gd name="T61" fmla="*/ 38100 h 296"/>
                <a:gd name="T62" fmla="*/ 88900 w 216"/>
                <a:gd name="T63" fmla="*/ 28575 h 296"/>
                <a:gd name="T64" fmla="*/ 104775 w 216"/>
                <a:gd name="T65" fmla="*/ 19050 h 296"/>
                <a:gd name="T66" fmla="*/ 120650 w 216"/>
                <a:gd name="T67" fmla="*/ 9525 h 296"/>
                <a:gd name="T68" fmla="*/ 136525 w 216"/>
                <a:gd name="T69" fmla="*/ 3175 h 296"/>
                <a:gd name="T70" fmla="*/ 152400 w 216"/>
                <a:gd name="T71" fmla="*/ 0 h 296"/>
                <a:gd name="T72" fmla="*/ 171450 w 216"/>
                <a:gd name="T73" fmla="*/ 0 h 296"/>
                <a:gd name="T74" fmla="*/ 171450 w 216"/>
                <a:gd name="T75" fmla="*/ 0 h 296"/>
                <a:gd name="T76" fmla="*/ 187325 w 216"/>
                <a:gd name="T77" fmla="*/ 0 h 296"/>
                <a:gd name="T78" fmla="*/ 206375 w 216"/>
                <a:gd name="T79" fmla="*/ 3175 h 296"/>
                <a:gd name="T80" fmla="*/ 222250 w 216"/>
                <a:gd name="T81" fmla="*/ 9525 h 296"/>
                <a:gd name="T82" fmla="*/ 238125 w 216"/>
                <a:gd name="T83" fmla="*/ 19050 h 296"/>
                <a:gd name="T84" fmla="*/ 254000 w 216"/>
                <a:gd name="T85" fmla="*/ 28575 h 296"/>
                <a:gd name="T86" fmla="*/ 266700 w 216"/>
                <a:gd name="T87" fmla="*/ 38100 h 296"/>
                <a:gd name="T88" fmla="*/ 292100 w 216"/>
                <a:gd name="T89" fmla="*/ 69850 h 296"/>
                <a:gd name="T90" fmla="*/ 314325 w 216"/>
                <a:gd name="T91" fmla="*/ 104775 h 296"/>
                <a:gd name="T92" fmla="*/ 330200 w 216"/>
                <a:gd name="T93" fmla="*/ 142875 h 296"/>
                <a:gd name="T94" fmla="*/ 339725 w 216"/>
                <a:gd name="T95" fmla="*/ 187325 h 296"/>
                <a:gd name="T96" fmla="*/ 342900 w 216"/>
                <a:gd name="T97" fmla="*/ 234950 h 296"/>
                <a:gd name="T98" fmla="*/ 342900 w 216"/>
                <a:gd name="T99" fmla="*/ 234950 h 29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6"/>
                <a:gd name="T151" fmla="*/ 0 h 296"/>
                <a:gd name="T152" fmla="*/ 216 w 216"/>
                <a:gd name="T153" fmla="*/ 296 h 29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6" h="296">
                  <a:moveTo>
                    <a:pt x="216" y="148"/>
                  </a:moveTo>
                  <a:lnTo>
                    <a:pt x="216" y="148"/>
                  </a:lnTo>
                  <a:lnTo>
                    <a:pt x="214" y="178"/>
                  </a:lnTo>
                  <a:lnTo>
                    <a:pt x="208" y="206"/>
                  </a:lnTo>
                  <a:lnTo>
                    <a:pt x="198" y="232"/>
                  </a:lnTo>
                  <a:lnTo>
                    <a:pt x="184" y="254"/>
                  </a:lnTo>
                  <a:lnTo>
                    <a:pt x="168" y="272"/>
                  </a:lnTo>
                  <a:lnTo>
                    <a:pt x="160" y="278"/>
                  </a:lnTo>
                  <a:lnTo>
                    <a:pt x="150" y="286"/>
                  </a:lnTo>
                  <a:lnTo>
                    <a:pt x="140" y="290"/>
                  </a:lnTo>
                  <a:lnTo>
                    <a:pt x="130" y="294"/>
                  </a:lnTo>
                  <a:lnTo>
                    <a:pt x="118" y="296"/>
                  </a:lnTo>
                  <a:lnTo>
                    <a:pt x="108" y="296"/>
                  </a:lnTo>
                  <a:lnTo>
                    <a:pt x="96" y="296"/>
                  </a:lnTo>
                  <a:lnTo>
                    <a:pt x="86" y="294"/>
                  </a:lnTo>
                  <a:lnTo>
                    <a:pt x="76" y="290"/>
                  </a:lnTo>
                  <a:lnTo>
                    <a:pt x="66" y="286"/>
                  </a:lnTo>
                  <a:lnTo>
                    <a:pt x="56" y="278"/>
                  </a:lnTo>
                  <a:lnTo>
                    <a:pt x="46" y="272"/>
                  </a:lnTo>
                  <a:lnTo>
                    <a:pt x="30" y="254"/>
                  </a:lnTo>
                  <a:lnTo>
                    <a:pt x="18" y="232"/>
                  </a:lnTo>
                  <a:lnTo>
                    <a:pt x="8" y="206"/>
                  </a:lnTo>
                  <a:lnTo>
                    <a:pt x="2" y="178"/>
                  </a:lnTo>
                  <a:lnTo>
                    <a:pt x="0" y="148"/>
                  </a:lnTo>
                  <a:lnTo>
                    <a:pt x="2" y="118"/>
                  </a:lnTo>
                  <a:lnTo>
                    <a:pt x="8" y="90"/>
                  </a:lnTo>
                  <a:lnTo>
                    <a:pt x="18" y="66"/>
                  </a:lnTo>
                  <a:lnTo>
                    <a:pt x="30" y="44"/>
                  </a:lnTo>
                  <a:lnTo>
                    <a:pt x="46" y="24"/>
                  </a:lnTo>
                  <a:lnTo>
                    <a:pt x="56" y="18"/>
                  </a:lnTo>
                  <a:lnTo>
                    <a:pt x="66" y="12"/>
                  </a:lnTo>
                  <a:lnTo>
                    <a:pt x="76" y="6"/>
                  </a:lnTo>
                  <a:lnTo>
                    <a:pt x="86" y="2"/>
                  </a:lnTo>
                  <a:lnTo>
                    <a:pt x="96" y="0"/>
                  </a:lnTo>
                  <a:lnTo>
                    <a:pt x="108" y="0"/>
                  </a:lnTo>
                  <a:lnTo>
                    <a:pt x="118" y="0"/>
                  </a:lnTo>
                  <a:lnTo>
                    <a:pt x="130" y="2"/>
                  </a:lnTo>
                  <a:lnTo>
                    <a:pt x="140" y="6"/>
                  </a:lnTo>
                  <a:lnTo>
                    <a:pt x="150" y="12"/>
                  </a:lnTo>
                  <a:lnTo>
                    <a:pt x="160" y="18"/>
                  </a:lnTo>
                  <a:lnTo>
                    <a:pt x="168" y="24"/>
                  </a:lnTo>
                  <a:lnTo>
                    <a:pt x="184" y="44"/>
                  </a:lnTo>
                  <a:lnTo>
                    <a:pt x="198" y="66"/>
                  </a:lnTo>
                  <a:lnTo>
                    <a:pt x="208" y="90"/>
                  </a:lnTo>
                  <a:lnTo>
                    <a:pt x="214" y="118"/>
                  </a:lnTo>
                  <a:lnTo>
                    <a:pt x="216" y="148"/>
                  </a:lnTo>
                  <a:close/>
                </a:path>
              </a:pathLst>
            </a:custGeom>
            <a:solidFill>
              <a:srgbClr val="8951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306" name="Freeform 41">
              <a:extLst>
                <a:ext uri="{FF2B5EF4-FFF2-40B4-BE49-F238E27FC236}">
                  <a16:creationId xmlns:a16="http://schemas.microsoft.com/office/drawing/2014/main" id="{145FA2AE-F1E4-42A9-B26A-D2840F130E57}"/>
                </a:ext>
              </a:extLst>
            </p:cNvPr>
            <p:cNvSpPr>
              <a:spLocks/>
            </p:cNvSpPr>
            <p:nvPr/>
          </p:nvSpPr>
          <p:spPr bwMode="auto">
            <a:xfrm>
              <a:off x="6427788" y="3368675"/>
              <a:ext cx="231775" cy="330200"/>
            </a:xfrm>
            <a:custGeom>
              <a:avLst/>
              <a:gdLst>
                <a:gd name="T0" fmla="*/ 231775 w 146"/>
                <a:gd name="T1" fmla="*/ 165100 h 208"/>
                <a:gd name="T2" fmla="*/ 231775 w 146"/>
                <a:gd name="T3" fmla="*/ 165100 h 208"/>
                <a:gd name="T4" fmla="*/ 228600 w 146"/>
                <a:gd name="T5" fmla="*/ 196850 h 208"/>
                <a:gd name="T6" fmla="*/ 222250 w 146"/>
                <a:gd name="T7" fmla="*/ 228600 h 208"/>
                <a:gd name="T8" fmla="*/ 212725 w 146"/>
                <a:gd name="T9" fmla="*/ 257175 h 208"/>
                <a:gd name="T10" fmla="*/ 196850 w 146"/>
                <a:gd name="T11" fmla="*/ 282575 h 208"/>
                <a:gd name="T12" fmla="*/ 180975 w 146"/>
                <a:gd name="T13" fmla="*/ 301625 h 208"/>
                <a:gd name="T14" fmla="*/ 161925 w 146"/>
                <a:gd name="T15" fmla="*/ 317500 h 208"/>
                <a:gd name="T16" fmla="*/ 139700 w 146"/>
                <a:gd name="T17" fmla="*/ 327025 h 208"/>
                <a:gd name="T18" fmla="*/ 117475 w 146"/>
                <a:gd name="T19" fmla="*/ 330200 h 208"/>
                <a:gd name="T20" fmla="*/ 117475 w 146"/>
                <a:gd name="T21" fmla="*/ 330200 h 208"/>
                <a:gd name="T22" fmla="*/ 92075 w 146"/>
                <a:gd name="T23" fmla="*/ 327025 h 208"/>
                <a:gd name="T24" fmla="*/ 69850 w 146"/>
                <a:gd name="T25" fmla="*/ 317500 h 208"/>
                <a:gd name="T26" fmla="*/ 50800 w 146"/>
                <a:gd name="T27" fmla="*/ 301625 h 208"/>
                <a:gd name="T28" fmla="*/ 34925 w 146"/>
                <a:gd name="T29" fmla="*/ 282575 h 208"/>
                <a:gd name="T30" fmla="*/ 19050 w 146"/>
                <a:gd name="T31" fmla="*/ 257175 h 208"/>
                <a:gd name="T32" fmla="*/ 9525 w 146"/>
                <a:gd name="T33" fmla="*/ 228600 h 208"/>
                <a:gd name="T34" fmla="*/ 3175 w 146"/>
                <a:gd name="T35" fmla="*/ 196850 h 208"/>
                <a:gd name="T36" fmla="*/ 0 w 146"/>
                <a:gd name="T37" fmla="*/ 165100 h 208"/>
                <a:gd name="T38" fmla="*/ 0 w 146"/>
                <a:gd name="T39" fmla="*/ 165100 h 208"/>
                <a:gd name="T40" fmla="*/ 3175 w 146"/>
                <a:gd name="T41" fmla="*/ 133350 h 208"/>
                <a:gd name="T42" fmla="*/ 9525 w 146"/>
                <a:gd name="T43" fmla="*/ 101600 h 208"/>
                <a:gd name="T44" fmla="*/ 19050 w 146"/>
                <a:gd name="T45" fmla="*/ 73025 h 208"/>
                <a:gd name="T46" fmla="*/ 34925 w 146"/>
                <a:gd name="T47" fmla="*/ 47625 h 208"/>
                <a:gd name="T48" fmla="*/ 50800 w 146"/>
                <a:gd name="T49" fmla="*/ 28575 h 208"/>
                <a:gd name="T50" fmla="*/ 69850 w 146"/>
                <a:gd name="T51" fmla="*/ 12700 h 208"/>
                <a:gd name="T52" fmla="*/ 92075 w 146"/>
                <a:gd name="T53" fmla="*/ 3175 h 208"/>
                <a:gd name="T54" fmla="*/ 117475 w 146"/>
                <a:gd name="T55" fmla="*/ 0 h 208"/>
                <a:gd name="T56" fmla="*/ 117475 w 146"/>
                <a:gd name="T57" fmla="*/ 0 h 208"/>
                <a:gd name="T58" fmla="*/ 139700 w 146"/>
                <a:gd name="T59" fmla="*/ 3175 h 208"/>
                <a:gd name="T60" fmla="*/ 161925 w 146"/>
                <a:gd name="T61" fmla="*/ 12700 h 208"/>
                <a:gd name="T62" fmla="*/ 180975 w 146"/>
                <a:gd name="T63" fmla="*/ 28575 h 208"/>
                <a:gd name="T64" fmla="*/ 196850 w 146"/>
                <a:gd name="T65" fmla="*/ 47625 h 208"/>
                <a:gd name="T66" fmla="*/ 212725 w 146"/>
                <a:gd name="T67" fmla="*/ 73025 h 208"/>
                <a:gd name="T68" fmla="*/ 222250 w 146"/>
                <a:gd name="T69" fmla="*/ 101600 h 208"/>
                <a:gd name="T70" fmla="*/ 228600 w 146"/>
                <a:gd name="T71" fmla="*/ 133350 h 208"/>
                <a:gd name="T72" fmla="*/ 231775 w 146"/>
                <a:gd name="T73" fmla="*/ 165100 h 208"/>
                <a:gd name="T74" fmla="*/ 231775 w 146"/>
                <a:gd name="T75" fmla="*/ 165100 h 2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6"/>
                <a:gd name="T115" fmla="*/ 0 h 208"/>
                <a:gd name="T116" fmla="*/ 146 w 146"/>
                <a:gd name="T117" fmla="*/ 208 h 20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6" h="208">
                  <a:moveTo>
                    <a:pt x="146" y="104"/>
                  </a:moveTo>
                  <a:lnTo>
                    <a:pt x="146" y="104"/>
                  </a:lnTo>
                  <a:lnTo>
                    <a:pt x="144" y="124"/>
                  </a:lnTo>
                  <a:lnTo>
                    <a:pt x="140" y="144"/>
                  </a:lnTo>
                  <a:lnTo>
                    <a:pt x="134" y="162"/>
                  </a:lnTo>
                  <a:lnTo>
                    <a:pt x="124" y="178"/>
                  </a:lnTo>
                  <a:lnTo>
                    <a:pt x="114" y="190"/>
                  </a:lnTo>
                  <a:lnTo>
                    <a:pt x="102" y="200"/>
                  </a:lnTo>
                  <a:lnTo>
                    <a:pt x="88" y="206"/>
                  </a:lnTo>
                  <a:lnTo>
                    <a:pt x="74" y="208"/>
                  </a:lnTo>
                  <a:lnTo>
                    <a:pt x="58" y="206"/>
                  </a:lnTo>
                  <a:lnTo>
                    <a:pt x="44" y="200"/>
                  </a:lnTo>
                  <a:lnTo>
                    <a:pt x="32" y="190"/>
                  </a:lnTo>
                  <a:lnTo>
                    <a:pt x="22" y="178"/>
                  </a:lnTo>
                  <a:lnTo>
                    <a:pt x="12" y="162"/>
                  </a:lnTo>
                  <a:lnTo>
                    <a:pt x="6" y="144"/>
                  </a:lnTo>
                  <a:lnTo>
                    <a:pt x="2" y="124"/>
                  </a:lnTo>
                  <a:lnTo>
                    <a:pt x="0" y="104"/>
                  </a:lnTo>
                  <a:lnTo>
                    <a:pt x="2" y="84"/>
                  </a:lnTo>
                  <a:lnTo>
                    <a:pt x="6" y="64"/>
                  </a:lnTo>
                  <a:lnTo>
                    <a:pt x="12" y="46"/>
                  </a:lnTo>
                  <a:lnTo>
                    <a:pt x="22" y="30"/>
                  </a:lnTo>
                  <a:lnTo>
                    <a:pt x="32" y="18"/>
                  </a:lnTo>
                  <a:lnTo>
                    <a:pt x="44" y="8"/>
                  </a:lnTo>
                  <a:lnTo>
                    <a:pt x="58" y="2"/>
                  </a:lnTo>
                  <a:lnTo>
                    <a:pt x="74" y="0"/>
                  </a:lnTo>
                  <a:lnTo>
                    <a:pt x="88" y="2"/>
                  </a:lnTo>
                  <a:lnTo>
                    <a:pt x="102" y="8"/>
                  </a:lnTo>
                  <a:lnTo>
                    <a:pt x="114" y="18"/>
                  </a:lnTo>
                  <a:lnTo>
                    <a:pt x="124" y="30"/>
                  </a:lnTo>
                  <a:lnTo>
                    <a:pt x="134" y="46"/>
                  </a:lnTo>
                  <a:lnTo>
                    <a:pt x="140" y="64"/>
                  </a:lnTo>
                  <a:lnTo>
                    <a:pt x="144" y="84"/>
                  </a:lnTo>
                  <a:lnTo>
                    <a:pt x="146"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307" name="Freeform 42">
              <a:extLst>
                <a:ext uri="{FF2B5EF4-FFF2-40B4-BE49-F238E27FC236}">
                  <a16:creationId xmlns:a16="http://schemas.microsoft.com/office/drawing/2014/main" id="{3FDC0706-881F-4ACB-AB0E-10F9D7214BB3}"/>
                </a:ext>
              </a:extLst>
            </p:cNvPr>
            <p:cNvSpPr>
              <a:spLocks/>
            </p:cNvSpPr>
            <p:nvPr/>
          </p:nvSpPr>
          <p:spPr bwMode="auto">
            <a:xfrm>
              <a:off x="6459538" y="3422650"/>
              <a:ext cx="171450" cy="228600"/>
            </a:xfrm>
            <a:custGeom>
              <a:avLst/>
              <a:gdLst>
                <a:gd name="T0" fmla="*/ 171450 w 108"/>
                <a:gd name="T1" fmla="*/ 114300 h 144"/>
                <a:gd name="T2" fmla="*/ 171450 w 108"/>
                <a:gd name="T3" fmla="*/ 114300 h 144"/>
                <a:gd name="T4" fmla="*/ 168275 w 108"/>
                <a:gd name="T5" fmla="*/ 136525 h 144"/>
                <a:gd name="T6" fmla="*/ 165100 w 108"/>
                <a:gd name="T7" fmla="*/ 158750 h 144"/>
                <a:gd name="T8" fmla="*/ 155575 w 108"/>
                <a:gd name="T9" fmla="*/ 177800 h 144"/>
                <a:gd name="T10" fmla="*/ 146050 w 108"/>
                <a:gd name="T11" fmla="*/ 196850 h 144"/>
                <a:gd name="T12" fmla="*/ 133350 w 108"/>
                <a:gd name="T13" fmla="*/ 209550 h 144"/>
                <a:gd name="T14" fmla="*/ 120650 w 108"/>
                <a:gd name="T15" fmla="*/ 219075 h 144"/>
                <a:gd name="T16" fmla="*/ 101600 w 108"/>
                <a:gd name="T17" fmla="*/ 225425 h 144"/>
                <a:gd name="T18" fmla="*/ 85725 w 108"/>
                <a:gd name="T19" fmla="*/ 228600 h 144"/>
                <a:gd name="T20" fmla="*/ 85725 w 108"/>
                <a:gd name="T21" fmla="*/ 228600 h 144"/>
                <a:gd name="T22" fmla="*/ 69850 w 108"/>
                <a:gd name="T23" fmla="*/ 225425 h 144"/>
                <a:gd name="T24" fmla="*/ 53975 w 108"/>
                <a:gd name="T25" fmla="*/ 219075 h 144"/>
                <a:gd name="T26" fmla="*/ 38100 w 108"/>
                <a:gd name="T27" fmla="*/ 209550 h 144"/>
                <a:gd name="T28" fmla="*/ 25400 w 108"/>
                <a:gd name="T29" fmla="*/ 196850 h 144"/>
                <a:gd name="T30" fmla="*/ 15875 w 108"/>
                <a:gd name="T31" fmla="*/ 177800 h 144"/>
                <a:gd name="T32" fmla="*/ 6350 w 108"/>
                <a:gd name="T33" fmla="*/ 158750 h 144"/>
                <a:gd name="T34" fmla="*/ 3175 w 108"/>
                <a:gd name="T35" fmla="*/ 136525 h 144"/>
                <a:gd name="T36" fmla="*/ 0 w 108"/>
                <a:gd name="T37" fmla="*/ 114300 h 144"/>
                <a:gd name="T38" fmla="*/ 0 w 108"/>
                <a:gd name="T39" fmla="*/ 114300 h 144"/>
                <a:gd name="T40" fmla="*/ 3175 w 108"/>
                <a:gd name="T41" fmla="*/ 92075 h 144"/>
                <a:gd name="T42" fmla="*/ 6350 w 108"/>
                <a:gd name="T43" fmla="*/ 69850 h 144"/>
                <a:gd name="T44" fmla="*/ 15875 w 108"/>
                <a:gd name="T45" fmla="*/ 50800 h 144"/>
                <a:gd name="T46" fmla="*/ 25400 w 108"/>
                <a:gd name="T47" fmla="*/ 34925 h 144"/>
                <a:gd name="T48" fmla="*/ 38100 w 108"/>
                <a:gd name="T49" fmla="*/ 19050 h 144"/>
                <a:gd name="T50" fmla="*/ 53975 w 108"/>
                <a:gd name="T51" fmla="*/ 9525 h 144"/>
                <a:gd name="T52" fmla="*/ 69850 w 108"/>
                <a:gd name="T53" fmla="*/ 3175 h 144"/>
                <a:gd name="T54" fmla="*/ 85725 w 108"/>
                <a:gd name="T55" fmla="*/ 0 h 144"/>
                <a:gd name="T56" fmla="*/ 85725 w 108"/>
                <a:gd name="T57" fmla="*/ 0 h 144"/>
                <a:gd name="T58" fmla="*/ 101600 w 108"/>
                <a:gd name="T59" fmla="*/ 3175 h 144"/>
                <a:gd name="T60" fmla="*/ 120650 w 108"/>
                <a:gd name="T61" fmla="*/ 9525 h 144"/>
                <a:gd name="T62" fmla="*/ 133350 w 108"/>
                <a:gd name="T63" fmla="*/ 19050 h 144"/>
                <a:gd name="T64" fmla="*/ 146050 w 108"/>
                <a:gd name="T65" fmla="*/ 34925 h 144"/>
                <a:gd name="T66" fmla="*/ 155575 w 108"/>
                <a:gd name="T67" fmla="*/ 50800 h 144"/>
                <a:gd name="T68" fmla="*/ 165100 w 108"/>
                <a:gd name="T69" fmla="*/ 69850 h 144"/>
                <a:gd name="T70" fmla="*/ 168275 w 108"/>
                <a:gd name="T71" fmla="*/ 92075 h 144"/>
                <a:gd name="T72" fmla="*/ 171450 w 108"/>
                <a:gd name="T73" fmla="*/ 114300 h 144"/>
                <a:gd name="T74" fmla="*/ 171450 w 108"/>
                <a:gd name="T75" fmla="*/ 114300 h 14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8"/>
                <a:gd name="T115" fmla="*/ 0 h 144"/>
                <a:gd name="T116" fmla="*/ 108 w 108"/>
                <a:gd name="T117" fmla="*/ 144 h 14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8" h="144">
                  <a:moveTo>
                    <a:pt x="108" y="72"/>
                  </a:moveTo>
                  <a:lnTo>
                    <a:pt x="108" y="72"/>
                  </a:lnTo>
                  <a:lnTo>
                    <a:pt x="106" y="86"/>
                  </a:lnTo>
                  <a:lnTo>
                    <a:pt x="104" y="100"/>
                  </a:lnTo>
                  <a:lnTo>
                    <a:pt x="98" y="112"/>
                  </a:lnTo>
                  <a:lnTo>
                    <a:pt x="92" y="124"/>
                  </a:lnTo>
                  <a:lnTo>
                    <a:pt x="84" y="132"/>
                  </a:lnTo>
                  <a:lnTo>
                    <a:pt x="76" y="138"/>
                  </a:lnTo>
                  <a:lnTo>
                    <a:pt x="64" y="142"/>
                  </a:lnTo>
                  <a:lnTo>
                    <a:pt x="54" y="144"/>
                  </a:lnTo>
                  <a:lnTo>
                    <a:pt x="44" y="142"/>
                  </a:lnTo>
                  <a:lnTo>
                    <a:pt x="34" y="138"/>
                  </a:lnTo>
                  <a:lnTo>
                    <a:pt x="24" y="132"/>
                  </a:lnTo>
                  <a:lnTo>
                    <a:pt x="16" y="124"/>
                  </a:lnTo>
                  <a:lnTo>
                    <a:pt x="10" y="112"/>
                  </a:lnTo>
                  <a:lnTo>
                    <a:pt x="4" y="100"/>
                  </a:lnTo>
                  <a:lnTo>
                    <a:pt x="2" y="86"/>
                  </a:lnTo>
                  <a:lnTo>
                    <a:pt x="0" y="72"/>
                  </a:lnTo>
                  <a:lnTo>
                    <a:pt x="2" y="58"/>
                  </a:lnTo>
                  <a:lnTo>
                    <a:pt x="4" y="44"/>
                  </a:lnTo>
                  <a:lnTo>
                    <a:pt x="10" y="32"/>
                  </a:lnTo>
                  <a:lnTo>
                    <a:pt x="16" y="22"/>
                  </a:lnTo>
                  <a:lnTo>
                    <a:pt x="24" y="12"/>
                  </a:lnTo>
                  <a:lnTo>
                    <a:pt x="34" y="6"/>
                  </a:lnTo>
                  <a:lnTo>
                    <a:pt x="44" y="2"/>
                  </a:lnTo>
                  <a:lnTo>
                    <a:pt x="54" y="0"/>
                  </a:lnTo>
                  <a:lnTo>
                    <a:pt x="64" y="2"/>
                  </a:lnTo>
                  <a:lnTo>
                    <a:pt x="76" y="6"/>
                  </a:lnTo>
                  <a:lnTo>
                    <a:pt x="84" y="12"/>
                  </a:lnTo>
                  <a:lnTo>
                    <a:pt x="92" y="22"/>
                  </a:lnTo>
                  <a:lnTo>
                    <a:pt x="98" y="32"/>
                  </a:lnTo>
                  <a:lnTo>
                    <a:pt x="104" y="44"/>
                  </a:lnTo>
                  <a:lnTo>
                    <a:pt x="106" y="58"/>
                  </a:lnTo>
                  <a:lnTo>
                    <a:pt x="108" y="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308" name="Freeform 43">
              <a:extLst>
                <a:ext uri="{FF2B5EF4-FFF2-40B4-BE49-F238E27FC236}">
                  <a16:creationId xmlns:a16="http://schemas.microsoft.com/office/drawing/2014/main" id="{200CEEB7-F6AF-4442-9E11-89EBAC0B5081}"/>
                </a:ext>
              </a:extLst>
            </p:cNvPr>
            <p:cNvSpPr>
              <a:spLocks/>
            </p:cNvSpPr>
            <p:nvPr/>
          </p:nvSpPr>
          <p:spPr bwMode="auto">
            <a:xfrm>
              <a:off x="6554788" y="3470275"/>
              <a:ext cx="41275" cy="47625"/>
            </a:xfrm>
            <a:custGeom>
              <a:avLst/>
              <a:gdLst>
                <a:gd name="T0" fmla="*/ 41275 w 26"/>
                <a:gd name="T1" fmla="*/ 22225 h 30"/>
                <a:gd name="T2" fmla="*/ 41275 w 26"/>
                <a:gd name="T3" fmla="*/ 22225 h 30"/>
                <a:gd name="T4" fmla="*/ 38100 w 26"/>
                <a:gd name="T5" fmla="*/ 31750 h 30"/>
                <a:gd name="T6" fmla="*/ 34925 w 26"/>
                <a:gd name="T7" fmla="*/ 41275 h 30"/>
                <a:gd name="T8" fmla="*/ 28575 w 26"/>
                <a:gd name="T9" fmla="*/ 44450 h 30"/>
                <a:gd name="T10" fmla="*/ 19050 w 26"/>
                <a:gd name="T11" fmla="*/ 47625 h 30"/>
                <a:gd name="T12" fmla="*/ 19050 w 26"/>
                <a:gd name="T13" fmla="*/ 47625 h 30"/>
                <a:gd name="T14" fmla="*/ 12700 w 26"/>
                <a:gd name="T15" fmla="*/ 44450 h 30"/>
                <a:gd name="T16" fmla="*/ 6350 w 26"/>
                <a:gd name="T17" fmla="*/ 41275 h 30"/>
                <a:gd name="T18" fmla="*/ 0 w 26"/>
                <a:gd name="T19" fmla="*/ 31750 h 30"/>
                <a:gd name="T20" fmla="*/ 0 w 26"/>
                <a:gd name="T21" fmla="*/ 22225 h 30"/>
                <a:gd name="T22" fmla="*/ 0 w 26"/>
                <a:gd name="T23" fmla="*/ 22225 h 30"/>
                <a:gd name="T24" fmla="*/ 0 w 26"/>
                <a:gd name="T25" fmla="*/ 15875 h 30"/>
                <a:gd name="T26" fmla="*/ 6350 w 26"/>
                <a:gd name="T27" fmla="*/ 6350 h 30"/>
                <a:gd name="T28" fmla="*/ 12700 w 26"/>
                <a:gd name="T29" fmla="*/ 3175 h 30"/>
                <a:gd name="T30" fmla="*/ 19050 w 26"/>
                <a:gd name="T31" fmla="*/ 0 h 30"/>
                <a:gd name="T32" fmla="*/ 19050 w 26"/>
                <a:gd name="T33" fmla="*/ 0 h 30"/>
                <a:gd name="T34" fmla="*/ 28575 w 26"/>
                <a:gd name="T35" fmla="*/ 3175 h 30"/>
                <a:gd name="T36" fmla="*/ 34925 w 26"/>
                <a:gd name="T37" fmla="*/ 6350 h 30"/>
                <a:gd name="T38" fmla="*/ 38100 w 26"/>
                <a:gd name="T39" fmla="*/ 15875 h 30"/>
                <a:gd name="T40" fmla="*/ 41275 w 26"/>
                <a:gd name="T41" fmla="*/ 22225 h 30"/>
                <a:gd name="T42" fmla="*/ 41275 w 26"/>
                <a:gd name="T43" fmla="*/ 22225 h 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6"/>
                <a:gd name="T67" fmla="*/ 0 h 30"/>
                <a:gd name="T68" fmla="*/ 26 w 26"/>
                <a:gd name="T69" fmla="*/ 30 h 3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6" h="30">
                  <a:moveTo>
                    <a:pt x="26" y="14"/>
                  </a:moveTo>
                  <a:lnTo>
                    <a:pt x="26" y="14"/>
                  </a:lnTo>
                  <a:lnTo>
                    <a:pt x="24" y="20"/>
                  </a:lnTo>
                  <a:lnTo>
                    <a:pt x="22" y="26"/>
                  </a:lnTo>
                  <a:lnTo>
                    <a:pt x="18" y="28"/>
                  </a:lnTo>
                  <a:lnTo>
                    <a:pt x="12" y="30"/>
                  </a:lnTo>
                  <a:lnTo>
                    <a:pt x="8" y="28"/>
                  </a:lnTo>
                  <a:lnTo>
                    <a:pt x="4" y="26"/>
                  </a:lnTo>
                  <a:lnTo>
                    <a:pt x="0" y="20"/>
                  </a:lnTo>
                  <a:lnTo>
                    <a:pt x="0" y="14"/>
                  </a:lnTo>
                  <a:lnTo>
                    <a:pt x="0" y="10"/>
                  </a:lnTo>
                  <a:lnTo>
                    <a:pt x="4" y="4"/>
                  </a:lnTo>
                  <a:lnTo>
                    <a:pt x="8" y="2"/>
                  </a:lnTo>
                  <a:lnTo>
                    <a:pt x="12" y="0"/>
                  </a:lnTo>
                  <a:lnTo>
                    <a:pt x="18" y="2"/>
                  </a:lnTo>
                  <a:lnTo>
                    <a:pt x="22" y="4"/>
                  </a:lnTo>
                  <a:lnTo>
                    <a:pt x="24" y="10"/>
                  </a:lnTo>
                  <a:lnTo>
                    <a:pt x="2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309" name="Freeform 44">
              <a:extLst>
                <a:ext uri="{FF2B5EF4-FFF2-40B4-BE49-F238E27FC236}">
                  <a16:creationId xmlns:a16="http://schemas.microsoft.com/office/drawing/2014/main" id="{31394608-03C6-4438-91F0-B3265DD01B37}"/>
                </a:ext>
              </a:extLst>
            </p:cNvPr>
            <p:cNvSpPr>
              <a:spLocks/>
            </p:cNvSpPr>
            <p:nvPr/>
          </p:nvSpPr>
          <p:spPr bwMode="auto">
            <a:xfrm>
              <a:off x="6777038" y="3425825"/>
              <a:ext cx="317500" cy="425450"/>
            </a:xfrm>
            <a:custGeom>
              <a:avLst/>
              <a:gdLst>
                <a:gd name="T0" fmla="*/ 307975 w 200"/>
                <a:gd name="T1" fmla="*/ 247650 h 268"/>
                <a:gd name="T2" fmla="*/ 307975 w 200"/>
                <a:gd name="T3" fmla="*/ 247650 h 268"/>
                <a:gd name="T4" fmla="*/ 295275 w 200"/>
                <a:gd name="T5" fmla="*/ 288925 h 268"/>
                <a:gd name="T6" fmla="*/ 279400 w 200"/>
                <a:gd name="T7" fmla="*/ 327025 h 268"/>
                <a:gd name="T8" fmla="*/ 257175 w 200"/>
                <a:gd name="T9" fmla="*/ 358775 h 268"/>
                <a:gd name="T10" fmla="*/ 231775 w 200"/>
                <a:gd name="T11" fmla="*/ 384175 h 268"/>
                <a:gd name="T12" fmla="*/ 203200 w 200"/>
                <a:gd name="T13" fmla="*/ 406400 h 268"/>
                <a:gd name="T14" fmla="*/ 171450 w 200"/>
                <a:gd name="T15" fmla="*/ 419100 h 268"/>
                <a:gd name="T16" fmla="*/ 155575 w 200"/>
                <a:gd name="T17" fmla="*/ 425450 h 268"/>
                <a:gd name="T18" fmla="*/ 142875 w 200"/>
                <a:gd name="T19" fmla="*/ 425450 h 268"/>
                <a:gd name="T20" fmla="*/ 127000 w 200"/>
                <a:gd name="T21" fmla="*/ 425450 h 268"/>
                <a:gd name="T22" fmla="*/ 111125 w 200"/>
                <a:gd name="T23" fmla="*/ 422275 h 268"/>
                <a:gd name="T24" fmla="*/ 111125 w 200"/>
                <a:gd name="T25" fmla="*/ 422275 h 268"/>
                <a:gd name="T26" fmla="*/ 95250 w 200"/>
                <a:gd name="T27" fmla="*/ 419100 h 268"/>
                <a:gd name="T28" fmla="*/ 79375 w 200"/>
                <a:gd name="T29" fmla="*/ 412750 h 268"/>
                <a:gd name="T30" fmla="*/ 66675 w 200"/>
                <a:gd name="T31" fmla="*/ 403225 h 268"/>
                <a:gd name="T32" fmla="*/ 53975 w 200"/>
                <a:gd name="T33" fmla="*/ 393700 h 268"/>
                <a:gd name="T34" fmla="*/ 34925 w 200"/>
                <a:gd name="T35" fmla="*/ 368300 h 268"/>
                <a:gd name="T36" fmla="*/ 15875 w 200"/>
                <a:gd name="T37" fmla="*/ 339725 h 268"/>
                <a:gd name="T38" fmla="*/ 6350 w 200"/>
                <a:gd name="T39" fmla="*/ 304800 h 268"/>
                <a:gd name="T40" fmla="*/ 0 w 200"/>
                <a:gd name="T41" fmla="*/ 263525 h 268"/>
                <a:gd name="T42" fmla="*/ 0 w 200"/>
                <a:gd name="T43" fmla="*/ 222250 h 268"/>
                <a:gd name="T44" fmla="*/ 6350 w 200"/>
                <a:gd name="T45" fmla="*/ 180975 h 268"/>
                <a:gd name="T46" fmla="*/ 6350 w 200"/>
                <a:gd name="T47" fmla="*/ 180975 h 268"/>
                <a:gd name="T48" fmla="*/ 19050 w 200"/>
                <a:gd name="T49" fmla="*/ 139700 h 268"/>
                <a:gd name="T50" fmla="*/ 38100 w 200"/>
                <a:gd name="T51" fmla="*/ 101600 h 268"/>
                <a:gd name="T52" fmla="*/ 60325 w 200"/>
                <a:gd name="T53" fmla="*/ 66675 h 268"/>
                <a:gd name="T54" fmla="*/ 85725 w 200"/>
                <a:gd name="T55" fmla="*/ 41275 h 268"/>
                <a:gd name="T56" fmla="*/ 114300 w 200"/>
                <a:gd name="T57" fmla="*/ 19050 h 268"/>
                <a:gd name="T58" fmla="*/ 142875 w 200"/>
                <a:gd name="T59" fmla="*/ 6350 h 268"/>
                <a:gd name="T60" fmla="*/ 158750 w 200"/>
                <a:gd name="T61" fmla="*/ 3175 h 268"/>
                <a:gd name="T62" fmla="*/ 174625 w 200"/>
                <a:gd name="T63" fmla="*/ 0 h 268"/>
                <a:gd name="T64" fmla="*/ 190500 w 200"/>
                <a:gd name="T65" fmla="*/ 0 h 268"/>
                <a:gd name="T66" fmla="*/ 206375 w 200"/>
                <a:gd name="T67" fmla="*/ 3175 h 268"/>
                <a:gd name="T68" fmla="*/ 206375 w 200"/>
                <a:gd name="T69" fmla="*/ 3175 h 268"/>
                <a:gd name="T70" fmla="*/ 222250 w 200"/>
                <a:gd name="T71" fmla="*/ 6350 h 268"/>
                <a:gd name="T72" fmla="*/ 234950 w 200"/>
                <a:gd name="T73" fmla="*/ 12700 h 268"/>
                <a:gd name="T74" fmla="*/ 250825 w 200"/>
                <a:gd name="T75" fmla="*/ 22225 h 268"/>
                <a:gd name="T76" fmla="*/ 263525 w 200"/>
                <a:gd name="T77" fmla="*/ 31750 h 268"/>
                <a:gd name="T78" fmla="*/ 282575 w 200"/>
                <a:gd name="T79" fmla="*/ 57150 h 268"/>
                <a:gd name="T80" fmla="*/ 298450 w 200"/>
                <a:gd name="T81" fmla="*/ 88900 h 268"/>
                <a:gd name="T82" fmla="*/ 311150 w 200"/>
                <a:gd name="T83" fmla="*/ 123825 h 268"/>
                <a:gd name="T84" fmla="*/ 317500 w 200"/>
                <a:gd name="T85" fmla="*/ 161925 h 268"/>
                <a:gd name="T86" fmla="*/ 317500 w 200"/>
                <a:gd name="T87" fmla="*/ 203200 h 268"/>
                <a:gd name="T88" fmla="*/ 307975 w 200"/>
                <a:gd name="T89" fmla="*/ 247650 h 268"/>
                <a:gd name="T90" fmla="*/ 307975 w 200"/>
                <a:gd name="T91" fmla="*/ 247650 h 26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0"/>
                <a:gd name="T139" fmla="*/ 0 h 268"/>
                <a:gd name="T140" fmla="*/ 200 w 200"/>
                <a:gd name="T141" fmla="*/ 268 h 26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0" h="268">
                  <a:moveTo>
                    <a:pt x="194" y="156"/>
                  </a:moveTo>
                  <a:lnTo>
                    <a:pt x="194" y="156"/>
                  </a:lnTo>
                  <a:lnTo>
                    <a:pt x="186" y="182"/>
                  </a:lnTo>
                  <a:lnTo>
                    <a:pt x="176" y="206"/>
                  </a:lnTo>
                  <a:lnTo>
                    <a:pt x="162" y="226"/>
                  </a:lnTo>
                  <a:lnTo>
                    <a:pt x="146" y="242"/>
                  </a:lnTo>
                  <a:lnTo>
                    <a:pt x="128" y="256"/>
                  </a:lnTo>
                  <a:lnTo>
                    <a:pt x="108" y="264"/>
                  </a:lnTo>
                  <a:lnTo>
                    <a:pt x="98" y="268"/>
                  </a:lnTo>
                  <a:lnTo>
                    <a:pt x="90" y="268"/>
                  </a:lnTo>
                  <a:lnTo>
                    <a:pt x="80" y="268"/>
                  </a:lnTo>
                  <a:lnTo>
                    <a:pt x="70" y="266"/>
                  </a:lnTo>
                  <a:lnTo>
                    <a:pt x="60" y="264"/>
                  </a:lnTo>
                  <a:lnTo>
                    <a:pt x="50" y="260"/>
                  </a:lnTo>
                  <a:lnTo>
                    <a:pt x="42" y="254"/>
                  </a:lnTo>
                  <a:lnTo>
                    <a:pt x="34" y="248"/>
                  </a:lnTo>
                  <a:lnTo>
                    <a:pt x="22" y="232"/>
                  </a:lnTo>
                  <a:lnTo>
                    <a:pt x="10" y="214"/>
                  </a:lnTo>
                  <a:lnTo>
                    <a:pt x="4" y="192"/>
                  </a:lnTo>
                  <a:lnTo>
                    <a:pt x="0" y="166"/>
                  </a:lnTo>
                  <a:lnTo>
                    <a:pt x="0" y="140"/>
                  </a:lnTo>
                  <a:lnTo>
                    <a:pt x="4" y="114"/>
                  </a:lnTo>
                  <a:lnTo>
                    <a:pt x="12" y="88"/>
                  </a:lnTo>
                  <a:lnTo>
                    <a:pt x="24" y="64"/>
                  </a:lnTo>
                  <a:lnTo>
                    <a:pt x="38" y="42"/>
                  </a:lnTo>
                  <a:lnTo>
                    <a:pt x="54" y="26"/>
                  </a:lnTo>
                  <a:lnTo>
                    <a:pt x="72" y="12"/>
                  </a:lnTo>
                  <a:lnTo>
                    <a:pt x="90" y="4"/>
                  </a:lnTo>
                  <a:lnTo>
                    <a:pt x="100" y="2"/>
                  </a:lnTo>
                  <a:lnTo>
                    <a:pt x="110" y="0"/>
                  </a:lnTo>
                  <a:lnTo>
                    <a:pt x="120" y="0"/>
                  </a:lnTo>
                  <a:lnTo>
                    <a:pt x="130" y="2"/>
                  </a:lnTo>
                  <a:lnTo>
                    <a:pt x="140" y="4"/>
                  </a:lnTo>
                  <a:lnTo>
                    <a:pt x="148" y="8"/>
                  </a:lnTo>
                  <a:lnTo>
                    <a:pt x="158" y="14"/>
                  </a:lnTo>
                  <a:lnTo>
                    <a:pt x="166" y="20"/>
                  </a:lnTo>
                  <a:lnTo>
                    <a:pt x="178" y="36"/>
                  </a:lnTo>
                  <a:lnTo>
                    <a:pt x="188" y="56"/>
                  </a:lnTo>
                  <a:lnTo>
                    <a:pt x="196" y="78"/>
                  </a:lnTo>
                  <a:lnTo>
                    <a:pt x="200" y="102"/>
                  </a:lnTo>
                  <a:lnTo>
                    <a:pt x="200" y="128"/>
                  </a:lnTo>
                  <a:lnTo>
                    <a:pt x="194" y="156"/>
                  </a:lnTo>
                  <a:close/>
                </a:path>
              </a:pathLst>
            </a:custGeom>
            <a:solidFill>
              <a:srgbClr val="8951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310" name="Freeform 45">
              <a:extLst>
                <a:ext uri="{FF2B5EF4-FFF2-40B4-BE49-F238E27FC236}">
                  <a16:creationId xmlns:a16="http://schemas.microsoft.com/office/drawing/2014/main" id="{99F53FD2-4BAC-4DC9-82B1-BD4ADD7E9B16}"/>
                </a:ext>
              </a:extLst>
            </p:cNvPr>
            <p:cNvSpPr>
              <a:spLocks/>
            </p:cNvSpPr>
            <p:nvPr/>
          </p:nvSpPr>
          <p:spPr bwMode="auto">
            <a:xfrm>
              <a:off x="6827838" y="3489325"/>
              <a:ext cx="215900" cy="298450"/>
            </a:xfrm>
            <a:custGeom>
              <a:avLst/>
              <a:gdLst>
                <a:gd name="T0" fmla="*/ 212725 w 136"/>
                <a:gd name="T1" fmla="*/ 171450 h 188"/>
                <a:gd name="T2" fmla="*/ 212725 w 136"/>
                <a:gd name="T3" fmla="*/ 171450 h 188"/>
                <a:gd name="T4" fmla="*/ 203200 w 136"/>
                <a:gd name="T5" fmla="*/ 203200 h 188"/>
                <a:gd name="T6" fmla="*/ 190500 w 136"/>
                <a:gd name="T7" fmla="*/ 228600 h 188"/>
                <a:gd name="T8" fmla="*/ 174625 w 136"/>
                <a:gd name="T9" fmla="*/ 250825 h 188"/>
                <a:gd name="T10" fmla="*/ 158750 w 136"/>
                <a:gd name="T11" fmla="*/ 269875 h 188"/>
                <a:gd name="T12" fmla="*/ 136525 w 136"/>
                <a:gd name="T13" fmla="*/ 285750 h 188"/>
                <a:gd name="T14" fmla="*/ 117475 w 136"/>
                <a:gd name="T15" fmla="*/ 295275 h 188"/>
                <a:gd name="T16" fmla="*/ 95250 w 136"/>
                <a:gd name="T17" fmla="*/ 298450 h 188"/>
                <a:gd name="T18" fmla="*/ 73025 w 136"/>
                <a:gd name="T19" fmla="*/ 298450 h 188"/>
                <a:gd name="T20" fmla="*/ 73025 w 136"/>
                <a:gd name="T21" fmla="*/ 298450 h 188"/>
                <a:gd name="T22" fmla="*/ 53975 w 136"/>
                <a:gd name="T23" fmla="*/ 288925 h 188"/>
                <a:gd name="T24" fmla="*/ 34925 w 136"/>
                <a:gd name="T25" fmla="*/ 276225 h 188"/>
                <a:gd name="T26" fmla="*/ 22225 w 136"/>
                <a:gd name="T27" fmla="*/ 260350 h 188"/>
                <a:gd name="T28" fmla="*/ 9525 w 136"/>
                <a:gd name="T29" fmla="*/ 238125 h 188"/>
                <a:gd name="T30" fmla="*/ 3175 w 136"/>
                <a:gd name="T31" fmla="*/ 212725 h 188"/>
                <a:gd name="T32" fmla="*/ 0 w 136"/>
                <a:gd name="T33" fmla="*/ 187325 h 188"/>
                <a:gd name="T34" fmla="*/ 0 w 136"/>
                <a:gd name="T35" fmla="*/ 155575 h 188"/>
                <a:gd name="T36" fmla="*/ 3175 w 136"/>
                <a:gd name="T37" fmla="*/ 127000 h 188"/>
                <a:gd name="T38" fmla="*/ 3175 w 136"/>
                <a:gd name="T39" fmla="*/ 127000 h 188"/>
                <a:gd name="T40" fmla="*/ 12700 w 136"/>
                <a:gd name="T41" fmla="*/ 95250 h 188"/>
                <a:gd name="T42" fmla="*/ 25400 w 136"/>
                <a:gd name="T43" fmla="*/ 69850 h 188"/>
                <a:gd name="T44" fmla="*/ 41275 w 136"/>
                <a:gd name="T45" fmla="*/ 47625 h 188"/>
                <a:gd name="T46" fmla="*/ 57150 w 136"/>
                <a:gd name="T47" fmla="*/ 28575 h 188"/>
                <a:gd name="T48" fmla="*/ 76200 w 136"/>
                <a:gd name="T49" fmla="*/ 12700 h 188"/>
                <a:gd name="T50" fmla="*/ 98425 w 136"/>
                <a:gd name="T51" fmla="*/ 3175 h 188"/>
                <a:gd name="T52" fmla="*/ 120650 w 136"/>
                <a:gd name="T53" fmla="*/ 0 h 188"/>
                <a:gd name="T54" fmla="*/ 139700 w 136"/>
                <a:gd name="T55" fmla="*/ 0 h 188"/>
                <a:gd name="T56" fmla="*/ 139700 w 136"/>
                <a:gd name="T57" fmla="*/ 0 h 188"/>
                <a:gd name="T58" fmla="*/ 161925 w 136"/>
                <a:gd name="T59" fmla="*/ 9525 h 188"/>
                <a:gd name="T60" fmla="*/ 177800 w 136"/>
                <a:gd name="T61" fmla="*/ 22225 h 188"/>
                <a:gd name="T62" fmla="*/ 193675 w 136"/>
                <a:gd name="T63" fmla="*/ 38100 h 188"/>
                <a:gd name="T64" fmla="*/ 203200 w 136"/>
                <a:gd name="T65" fmla="*/ 60325 h 188"/>
                <a:gd name="T66" fmla="*/ 212725 w 136"/>
                <a:gd name="T67" fmla="*/ 85725 h 188"/>
                <a:gd name="T68" fmla="*/ 215900 w 136"/>
                <a:gd name="T69" fmla="*/ 114300 h 188"/>
                <a:gd name="T70" fmla="*/ 215900 w 136"/>
                <a:gd name="T71" fmla="*/ 142875 h 188"/>
                <a:gd name="T72" fmla="*/ 212725 w 136"/>
                <a:gd name="T73" fmla="*/ 171450 h 188"/>
                <a:gd name="T74" fmla="*/ 212725 w 136"/>
                <a:gd name="T75" fmla="*/ 171450 h 1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6"/>
                <a:gd name="T115" fmla="*/ 0 h 188"/>
                <a:gd name="T116" fmla="*/ 136 w 136"/>
                <a:gd name="T117" fmla="*/ 188 h 18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6" h="188">
                  <a:moveTo>
                    <a:pt x="134" y="108"/>
                  </a:moveTo>
                  <a:lnTo>
                    <a:pt x="134" y="108"/>
                  </a:lnTo>
                  <a:lnTo>
                    <a:pt x="128" y="128"/>
                  </a:lnTo>
                  <a:lnTo>
                    <a:pt x="120" y="144"/>
                  </a:lnTo>
                  <a:lnTo>
                    <a:pt x="110" y="158"/>
                  </a:lnTo>
                  <a:lnTo>
                    <a:pt x="100" y="170"/>
                  </a:lnTo>
                  <a:lnTo>
                    <a:pt x="86" y="180"/>
                  </a:lnTo>
                  <a:lnTo>
                    <a:pt x="74" y="186"/>
                  </a:lnTo>
                  <a:lnTo>
                    <a:pt x="60" y="188"/>
                  </a:lnTo>
                  <a:lnTo>
                    <a:pt x="46" y="188"/>
                  </a:lnTo>
                  <a:lnTo>
                    <a:pt x="34" y="182"/>
                  </a:lnTo>
                  <a:lnTo>
                    <a:pt x="22" y="174"/>
                  </a:lnTo>
                  <a:lnTo>
                    <a:pt x="14" y="164"/>
                  </a:lnTo>
                  <a:lnTo>
                    <a:pt x="6" y="150"/>
                  </a:lnTo>
                  <a:lnTo>
                    <a:pt x="2" y="134"/>
                  </a:lnTo>
                  <a:lnTo>
                    <a:pt x="0" y="118"/>
                  </a:lnTo>
                  <a:lnTo>
                    <a:pt x="0" y="98"/>
                  </a:lnTo>
                  <a:lnTo>
                    <a:pt x="2" y="80"/>
                  </a:lnTo>
                  <a:lnTo>
                    <a:pt x="8" y="60"/>
                  </a:lnTo>
                  <a:lnTo>
                    <a:pt x="16" y="44"/>
                  </a:lnTo>
                  <a:lnTo>
                    <a:pt x="26" y="30"/>
                  </a:lnTo>
                  <a:lnTo>
                    <a:pt x="36" y="18"/>
                  </a:lnTo>
                  <a:lnTo>
                    <a:pt x="48" y="8"/>
                  </a:lnTo>
                  <a:lnTo>
                    <a:pt x="62" y="2"/>
                  </a:lnTo>
                  <a:lnTo>
                    <a:pt x="76" y="0"/>
                  </a:lnTo>
                  <a:lnTo>
                    <a:pt x="88" y="0"/>
                  </a:lnTo>
                  <a:lnTo>
                    <a:pt x="102" y="6"/>
                  </a:lnTo>
                  <a:lnTo>
                    <a:pt x="112" y="14"/>
                  </a:lnTo>
                  <a:lnTo>
                    <a:pt x="122" y="24"/>
                  </a:lnTo>
                  <a:lnTo>
                    <a:pt x="128" y="38"/>
                  </a:lnTo>
                  <a:lnTo>
                    <a:pt x="134" y="54"/>
                  </a:lnTo>
                  <a:lnTo>
                    <a:pt x="136" y="72"/>
                  </a:lnTo>
                  <a:lnTo>
                    <a:pt x="136" y="90"/>
                  </a:lnTo>
                  <a:lnTo>
                    <a:pt x="134" y="10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311" name="Freeform 46">
              <a:extLst>
                <a:ext uri="{FF2B5EF4-FFF2-40B4-BE49-F238E27FC236}">
                  <a16:creationId xmlns:a16="http://schemas.microsoft.com/office/drawing/2014/main" id="{BC682987-730B-4623-A996-84BE8082F047}"/>
                </a:ext>
              </a:extLst>
            </p:cNvPr>
            <p:cNvSpPr>
              <a:spLocks/>
            </p:cNvSpPr>
            <p:nvPr/>
          </p:nvSpPr>
          <p:spPr bwMode="auto">
            <a:xfrm>
              <a:off x="6856413" y="3536950"/>
              <a:ext cx="158750" cy="209550"/>
            </a:xfrm>
            <a:custGeom>
              <a:avLst/>
              <a:gdLst>
                <a:gd name="T0" fmla="*/ 155575 w 100"/>
                <a:gd name="T1" fmla="*/ 123825 h 132"/>
                <a:gd name="T2" fmla="*/ 155575 w 100"/>
                <a:gd name="T3" fmla="*/ 123825 h 132"/>
                <a:gd name="T4" fmla="*/ 149225 w 100"/>
                <a:gd name="T5" fmla="*/ 142875 h 132"/>
                <a:gd name="T6" fmla="*/ 142875 w 100"/>
                <a:gd name="T7" fmla="*/ 161925 h 132"/>
                <a:gd name="T8" fmla="*/ 130175 w 100"/>
                <a:gd name="T9" fmla="*/ 177800 h 132"/>
                <a:gd name="T10" fmla="*/ 117475 w 100"/>
                <a:gd name="T11" fmla="*/ 190500 h 132"/>
                <a:gd name="T12" fmla="*/ 104775 w 100"/>
                <a:gd name="T13" fmla="*/ 200025 h 132"/>
                <a:gd name="T14" fmla="*/ 88900 w 100"/>
                <a:gd name="T15" fmla="*/ 206375 h 132"/>
                <a:gd name="T16" fmla="*/ 73025 w 100"/>
                <a:gd name="T17" fmla="*/ 209550 h 132"/>
                <a:gd name="T18" fmla="*/ 57150 w 100"/>
                <a:gd name="T19" fmla="*/ 209550 h 132"/>
                <a:gd name="T20" fmla="*/ 57150 w 100"/>
                <a:gd name="T21" fmla="*/ 209550 h 132"/>
                <a:gd name="T22" fmla="*/ 41275 w 100"/>
                <a:gd name="T23" fmla="*/ 203200 h 132"/>
                <a:gd name="T24" fmla="*/ 28575 w 100"/>
                <a:gd name="T25" fmla="*/ 193675 h 132"/>
                <a:gd name="T26" fmla="*/ 19050 w 100"/>
                <a:gd name="T27" fmla="*/ 180975 h 132"/>
                <a:gd name="T28" fmla="*/ 9525 w 100"/>
                <a:gd name="T29" fmla="*/ 165100 h 132"/>
                <a:gd name="T30" fmla="*/ 3175 w 100"/>
                <a:gd name="T31" fmla="*/ 149225 h 132"/>
                <a:gd name="T32" fmla="*/ 0 w 100"/>
                <a:gd name="T33" fmla="*/ 130175 h 132"/>
                <a:gd name="T34" fmla="*/ 0 w 100"/>
                <a:gd name="T35" fmla="*/ 107950 h 132"/>
                <a:gd name="T36" fmla="*/ 3175 w 100"/>
                <a:gd name="T37" fmla="*/ 88900 h 132"/>
                <a:gd name="T38" fmla="*/ 3175 w 100"/>
                <a:gd name="T39" fmla="*/ 88900 h 132"/>
                <a:gd name="T40" fmla="*/ 9525 w 100"/>
                <a:gd name="T41" fmla="*/ 66675 h 132"/>
                <a:gd name="T42" fmla="*/ 19050 w 100"/>
                <a:gd name="T43" fmla="*/ 50800 h 132"/>
                <a:gd name="T44" fmla="*/ 28575 w 100"/>
                <a:gd name="T45" fmla="*/ 34925 h 132"/>
                <a:gd name="T46" fmla="*/ 41275 w 100"/>
                <a:gd name="T47" fmla="*/ 19050 h 132"/>
                <a:gd name="T48" fmla="*/ 57150 w 100"/>
                <a:gd name="T49" fmla="*/ 9525 h 132"/>
                <a:gd name="T50" fmla="*/ 69850 w 100"/>
                <a:gd name="T51" fmla="*/ 3175 h 132"/>
                <a:gd name="T52" fmla="*/ 85725 w 100"/>
                <a:gd name="T53" fmla="*/ 0 h 132"/>
                <a:gd name="T54" fmla="*/ 101600 w 100"/>
                <a:gd name="T55" fmla="*/ 3175 h 132"/>
                <a:gd name="T56" fmla="*/ 101600 w 100"/>
                <a:gd name="T57" fmla="*/ 3175 h 132"/>
                <a:gd name="T58" fmla="*/ 117475 w 100"/>
                <a:gd name="T59" fmla="*/ 9525 h 132"/>
                <a:gd name="T60" fmla="*/ 130175 w 100"/>
                <a:gd name="T61" fmla="*/ 19050 h 132"/>
                <a:gd name="T62" fmla="*/ 142875 w 100"/>
                <a:gd name="T63" fmla="*/ 28575 h 132"/>
                <a:gd name="T64" fmla="*/ 149225 w 100"/>
                <a:gd name="T65" fmla="*/ 44450 h 132"/>
                <a:gd name="T66" fmla="*/ 155575 w 100"/>
                <a:gd name="T67" fmla="*/ 63500 h 132"/>
                <a:gd name="T68" fmla="*/ 158750 w 100"/>
                <a:gd name="T69" fmla="*/ 82550 h 132"/>
                <a:gd name="T70" fmla="*/ 158750 w 100"/>
                <a:gd name="T71" fmla="*/ 101600 h 132"/>
                <a:gd name="T72" fmla="*/ 155575 w 100"/>
                <a:gd name="T73" fmla="*/ 123825 h 132"/>
                <a:gd name="T74" fmla="*/ 155575 w 100"/>
                <a:gd name="T75" fmla="*/ 123825 h 13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0"/>
                <a:gd name="T115" fmla="*/ 0 h 132"/>
                <a:gd name="T116" fmla="*/ 100 w 100"/>
                <a:gd name="T117" fmla="*/ 132 h 13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0" h="132">
                  <a:moveTo>
                    <a:pt x="98" y="78"/>
                  </a:moveTo>
                  <a:lnTo>
                    <a:pt x="98" y="78"/>
                  </a:lnTo>
                  <a:lnTo>
                    <a:pt x="94" y="90"/>
                  </a:lnTo>
                  <a:lnTo>
                    <a:pt x="90" y="102"/>
                  </a:lnTo>
                  <a:lnTo>
                    <a:pt x="82" y="112"/>
                  </a:lnTo>
                  <a:lnTo>
                    <a:pt x="74" y="120"/>
                  </a:lnTo>
                  <a:lnTo>
                    <a:pt x="66" y="126"/>
                  </a:lnTo>
                  <a:lnTo>
                    <a:pt x="56" y="130"/>
                  </a:lnTo>
                  <a:lnTo>
                    <a:pt x="46" y="132"/>
                  </a:lnTo>
                  <a:lnTo>
                    <a:pt x="36" y="132"/>
                  </a:lnTo>
                  <a:lnTo>
                    <a:pt x="26" y="128"/>
                  </a:lnTo>
                  <a:lnTo>
                    <a:pt x="18" y="122"/>
                  </a:lnTo>
                  <a:lnTo>
                    <a:pt x="12" y="114"/>
                  </a:lnTo>
                  <a:lnTo>
                    <a:pt x="6" y="104"/>
                  </a:lnTo>
                  <a:lnTo>
                    <a:pt x="2" y="94"/>
                  </a:lnTo>
                  <a:lnTo>
                    <a:pt x="0" y="82"/>
                  </a:lnTo>
                  <a:lnTo>
                    <a:pt x="0" y="68"/>
                  </a:lnTo>
                  <a:lnTo>
                    <a:pt x="2" y="56"/>
                  </a:lnTo>
                  <a:lnTo>
                    <a:pt x="6" y="42"/>
                  </a:lnTo>
                  <a:lnTo>
                    <a:pt x="12" y="32"/>
                  </a:lnTo>
                  <a:lnTo>
                    <a:pt x="18" y="22"/>
                  </a:lnTo>
                  <a:lnTo>
                    <a:pt x="26" y="12"/>
                  </a:lnTo>
                  <a:lnTo>
                    <a:pt x="36" y="6"/>
                  </a:lnTo>
                  <a:lnTo>
                    <a:pt x="44" y="2"/>
                  </a:lnTo>
                  <a:lnTo>
                    <a:pt x="54" y="0"/>
                  </a:lnTo>
                  <a:lnTo>
                    <a:pt x="64" y="2"/>
                  </a:lnTo>
                  <a:lnTo>
                    <a:pt x="74" y="6"/>
                  </a:lnTo>
                  <a:lnTo>
                    <a:pt x="82" y="12"/>
                  </a:lnTo>
                  <a:lnTo>
                    <a:pt x="90" y="18"/>
                  </a:lnTo>
                  <a:lnTo>
                    <a:pt x="94" y="28"/>
                  </a:lnTo>
                  <a:lnTo>
                    <a:pt x="98" y="40"/>
                  </a:lnTo>
                  <a:lnTo>
                    <a:pt x="100" y="52"/>
                  </a:lnTo>
                  <a:lnTo>
                    <a:pt x="100" y="64"/>
                  </a:lnTo>
                  <a:lnTo>
                    <a:pt x="98"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312" name="Freeform 47">
              <a:extLst>
                <a:ext uri="{FF2B5EF4-FFF2-40B4-BE49-F238E27FC236}">
                  <a16:creationId xmlns:a16="http://schemas.microsoft.com/office/drawing/2014/main" id="{E7F11BD1-3633-4D26-910B-7BFD5C47C2AE}"/>
                </a:ext>
              </a:extLst>
            </p:cNvPr>
            <p:cNvSpPr>
              <a:spLocks/>
            </p:cNvSpPr>
            <p:nvPr/>
          </p:nvSpPr>
          <p:spPr bwMode="auto">
            <a:xfrm>
              <a:off x="6958013" y="3584575"/>
              <a:ext cx="38100" cy="41275"/>
            </a:xfrm>
            <a:custGeom>
              <a:avLst/>
              <a:gdLst>
                <a:gd name="T0" fmla="*/ 38100 w 24"/>
                <a:gd name="T1" fmla="*/ 25400 h 26"/>
                <a:gd name="T2" fmla="*/ 38100 w 24"/>
                <a:gd name="T3" fmla="*/ 25400 h 26"/>
                <a:gd name="T4" fmla="*/ 34925 w 24"/>
                <a:gd name="T5" fmla="*/ 31750 h 26"/>
                <a:gd name="T6" fmla="*/ 28575 w 24"/>
                <a:gd name="T7" fmla="*/ 38100 h 26"/>
                <a:gd name="T8" fmla="*/ 22225 w 24"/>
                <a:gd name="T9" fmla="*/ 41275 h 26"/>
                <a:gd name="T10" fmla="*/ 15875 w 24"/>
                <a:gd name="T11" fmla="*/ 41275 h 26"/>
                <a:gd name="T12" fmla="*/ 15875 w 24"/>
                <a:gd name="T13" fmla="*/ 41275 h 26"/>
                <a:gd name="T14" fmla="*/ 9525 w 24"/>
                <a:gd name="T15" fmla="*/ 38100 h 26"/>
                <a:gd name="T16" fmla="*/ 3175 w 24"/>
                <a:gd name="T17" fmla="*/ 31750 h 26"/>
                <a:gd name="T18" fmla="*/ 0 w 24"/>
                <a:gd name="T19" fmla="*/ 25400 h 26"/>
                <a:gd name="T20" fmla="*/ 0 w 24"/>
                <a:gd name="T21" fmla="*/ 15875 h 26"/>
                <a:gd name="T22" fmla="*/ 0 w 24"/>
                <a:gd name="T23" fmla="*/ 15875 h 26"/>
                <a:gd name="T24" fmla="*/ 3175 w 24"/>
                <a:gd name="T25" fmla="*/ 9525 h 26"/>
                <a:gd name="T26" fmla="*/ 9525 w 24"/>
                <a:gd name="T27" fmla="*/ 3175 h 26"/>
                <a:gd name="T28" fmla="*/ 15875 w 24"/>
                <a:gd name="T29" fmla="*/ 0 h 26"/>
                <a:gd name="T30" fmla="*/ 25400 w 24"/>
                <a:gd name="T31" fmla="*/ 0 h 26"/>
                <a:gd name="T32" fmla="*/ 25400 w 24"/>
                <a:gd name="T33" fmla="*/ 0 h 26"/>
                <a:gd name="T34" fmla="*/ 31750 w 24"/>
                <a:gd name="T35" fmla="*/ 3175 h 26"/>
                <a:gd name="T36" fmla="*/ 34925 w 24"/>
                <a:gd name="T37" fmla="*/ 9525 h 26"/>
                <a:gd name="T38" fmla="*/ 38100 w 24"/>
                <a:gd name="T39" fmla="*/ 15875 h 26"/>
                <a:gd name="T40" fmla="*/ 38100 w 24"/>
                <a:gd name="T41" fmla="*/ 25400 h 26"/>
                <a:gd name="T42" fmla="*/ 38100 w 24"/>
                <a:gd name="T43" fmla="*/ 25400 h 2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4"/>
                <a:gd name="T67" fmla="*/ 0 h 26"/>
                <a:gd name="T68" fmla="*/ 24 w 24"/>
                <a:gd name="T69" fmla="*/ 26 h 2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4" h="26">
                  <a:moveTo>
                    <a:pt x="24" y="16"/>
                  </a:moveTo>
                  <a:lnTo>
                    <a:pt x="24" y="16"/>
                  </a:lnTo>
                  <a:lnTo>
                    <a:pt x="22" y="20"/>
                  </a:lnTo>
                  <a:lnTo>
                    <a:pt x="18" y="24"/>
                  </a:lnTo>
                  <a:lnTo>
                    <a:pt x="14" y="26"/>
                  </a:lnTo>
                  <a:lnTo>
                    <a:pt x="10" y="26"/>
                  </a:lnTo>
                  <a:lnTo>
                    <a:pt x="6" y="24"/>
                  </a:lnTo>
                  <a:lnTo>
                    <a:pt x="2" y="20"/>
                  </a:lnTo>
                  <a:lnTo>
                    <a:pt x="0" y="16"/>
                  </a:lnTo>
                  <a:lnTo>
                    <a:pt x="0" y="10"/>
                  </a:lnTo>
                  <a:lnTo>
                    <a:pt x="2" y="6"/>
                  </a:lnTo>
                  <a:lnTo>
                    <a:pt x="6" y="2"/>
                  </a:lnTo>
                  <a:lnTo>
                    <a:pt x="10" y="0"/>
                  </a:lnTo>
                  <a:lnTo>
                    <a:pt x="16" y="0"/>
                  </a:lnTo>
                  <a:lnTo>
                    <a:pt x="20" y="2"/>
                  </a:lnTo>
                  <a:lnTo>
                    <a:pt x="22" y="6"/>
                  </a:lnTo>
                  <a:lnTo>
                    <a:pt x="24" y="10"/>
                  </a:lnTo>
                  <a:lnTo>
                    <a:pt x="24"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313" name="Freeform 48">
              <a:extLst>
                <a:ext uri="{FF2B5EF4-FFF2-40B4-BE49-F238E27FC236}">
                  <a16:creationId xmlns:a16="http://schemas.microsoft.com/office/drawing/2014/main" id="{F7BBE73E-1859-4619-91DF-7FAED0549790}"/>
                </a:ext>
              </a:extLst>
            </p:cNvPr>
            <p:cNvSpPr>
              <a:spLocks/>
            </p:cNvSpPr>
            <p:nvPr/>
          </p:nvSpPr>
          <p:spPr bwMode="auto">
            <a:xfrm>
              <a:off x="6437313" y="3209925"/>
              <a:ext cx="215900" cy="88900"/>
            </a:xfrm>
            <a:custGeom>
              <a:avLst/>
              <a:gdLst>
                <a:gd name="T0" fmla="*/ 193675 w 136"/>
                <a:gd name="T1" fmla="*/ 82550 h 56"/>
                <a:gd name="T2" fmla="*/ 193675 w 136"/>
                <a:gd name="T3" fmla="*/ 82550 h 56"/>
                <a:gd name="T4" fmla="*/ 171450 w 136"/>
                <a:gd name="T5" fmla="*/ 53975 h 56"/>
                <a:gd name="T6" fmla="*/ 146050 w 136"/>
                <a:gd name="T7" fmla="*/ 34925 h 56"/>
                <a:gd name="T8" fmla="*/ 123825 w 136"/>
                <a:gd name="T9" fmla="*/ 25400 h 56"/>
                <a:gd name="T10" fmla="*/ 104775 w 136"/>
                <a:gd name="T11" fmla="*/ 22225 h 56"/>
                <a:gd name="T12" fmla="*/ 104775 w 136"/>
                <a:gd name="T13" fmla="*/ 22225 h 56"/>
                <a:gd name="T14" fmla="*/ 104775 w 136"/>
                <a:gd name="T15" fmla="*/ 22225 h 56"/>
                <a:gd name="T16" fmla="*/ 92075 w 136"/>
                <a:gd name="T17" fmla="*/ 22225 h 56"/>
                <a:gd name="T18" fmla="*/ 79375 w 136"/>
                <a:gd name="T19" fmla="*/ 25400 h 56"/>
                <a:gd name="T20" fmla="*/ 57150 w 136"/>
                <a:gd name="T21" fmla="*/ 38100 h 56"/>
                <a:gd name="T22" fmla="*/ 41275 w 136"/>
                <a:gd name="T23" fmla="*/ 50800 h 56"/>
                <a:gd name="T24" fmla="*/ 28575 w 136"/>
                <a:gd name="T25" fmla="*/ 60325 h 56"/>
                <a:gd name="T26" fmla="*/ 28575 w 136"/>
                <a:gd name="T27" fmla="*/ 60325 h 56"/>
                <a:gd name="T28" fmla="*/ 28575 w 136"/>
                <a:gd name="T29" fmla="*/ 60325 h 56"/>
                <a:gd name="T30" fmla="*/ 22225 w 136"/>
                <a:gd name="T31" fmla="*/ 66675 h 56"/>
                <a:gd name="T32" fmla="*/ 22225 w 136"/>
                <a:gd name="T33" fmla="*/ 66675 h 56"/>
                <a:gd name="T34" fmla="*/ 22225 w 136"/>
                <a:gd name="T35" fmla="*/ 66675 h 56"/>
                <a:gd name="T36" fmla="*/ 12700 w 136"/>
                <a:gd name="T37" fmla="*/ 73025 h 56"/>
                <a:gd name="T38" fmla="*/ 6350 w 136"/>
                <a:gd name="T39" fmla="*/ 69850 h 56"/>
                <a:gd name="T40" fmla="*/ 6350 w 136"/>
                <a:gd name="T41" fmla="*/ 69850 h 56"/>
                <a:gd name="T42" fmla="*/ 6350 w 136"/>
                <a:gd name="T43" fmla="*/ 69850 h 56"/>
                <a:gd name="T44" fmla="*/ 0 w 136"/>
                <a:gd name="T45" fmla="*/ 63500 h 56"/>
                <a:gd name="T46" fmla="*/ 3175 w 136"/>
                <a:gd name="T47" fmla="*/ 53975 h 56"/>
                <a:gd name="T48" fmla="*/ 3175 w 136"/>
                <a:gd name="T49" fmla="*/ 53975 h 56"/>
                <a:gd name="T50" fmla="*/ 3175 w 136"/>
                <a:gd name="T51" fmla="*/ 53975 h 56"/>
                <a:gd name="T52" fmla="*/ 9525 w 136"/>
                <a:gd name="T53" fmla="*/ 44450 h 56"/>
                <a:gd name="T54" fmla="*/ 31750 w 136"/>
                <a:gd name="T55" fmla="*/ 25400 h 56"/>
                <a:gd name="T56" fmla="*/ 44450 w 136"/>
                <a:gd name="T57" fmla="*/ 15875 h 56"/>
                <a:gd name="T58" fmla="*/ 63500 w 136"/>
                <a:gd name="T59" fmla="*/ 6350 h 56"/>
                <a:gd name="T60" fmla="*/ 82550 w 136"/>
                <a:gd name="T61" fmla="*/ 3175 h 56"/>
                <a:gd name="T62" fmla="*/ 104775 w 136"/>
                <a:gd name="T63" fmla="*/ 0 h 56"/>
                <a:gd name="T64" fmla="*/ 104775 w 136"/>
                <a:gd name="T65" fmla="*/ 0 h 56"/>
                <a:gd name="T66" fmla="*/ 104775 w 136"/>
                <a:gd name="T67" fmla="*/ 0 h 56"/>
                <a:gd name="T68" fmla="*/ 117475 w 136"/>
                <a:gd name="T69" fmla="*/ 0 h 56"/>
                <a:gd name="T70" fmla="*/ 130175 w 136"/>
                <a:gd name="T71" fmla="*/ 3175 h 56"/>
                <a:gd name="T72" fmla="*/ 146050 w 136"/>
                <a:gd name="T73" fmla="*/ 6350 h 56"/>
                <a:gd name="T74" fmla="*/ 158750 w 136"/>
                <a:gd name="T75" fmla="*/ 15875 h 56"/>
                <a:gd name="T76" fmla="*/ 171450 w 136"/>
                <a:gd name="T77" fmla="*/ 25400 h 56"/>
                <a:gd name="T78" fmla="*/ 187325 w 136"/>
                <a:gd name="T79" fmla="*/ 38100 h 56"/>
                <a:gd name="T80" fmla="*/ 200025 w 136"/>
                <a:gd name="T81" fmla="*/ 50800 h 56"/>
                <a:gd name="T82" fmla="*/ 215900 w 136"/>
                <a:gd name="T83" fmla="*/ 69850 h 56"/>
                <a:gd name="T84" fmla="*/ 215900 w 136"/>
                <a:gd name="T85" fmla="*/ 69850 h 56"/>
                <a:gd name="T86" fmla="*/ 215900 w 136"/>
                <a:gd name="T87" fmla="*/ 69850 h 56"/>
                <a:gd name="T88" fmla="*/ 215900 w 136"/>
                <a:gd name="T89" fmla="*/ 79375 h 56"/>
                <a:gd name="T90" fmla="*/ 212725 w 136"/>
                <a:gd name="T91" fmla="*/ 85725 h 56"/>
                <a:gd name="T92" fmla="*/ 212725 w 136"/>
                <a:gd name="T93" fmla="*/ 85725 h 56"/>
                <a:gd name="T94" fmla="*/ 212725 w 136"/>
                <a:gd name="T95" fmla="*/ 85725 h 56"/>
                <a:gd name="T96" fmla="*/ 203200 w 136"/>
                <a:gd name="T97" fmla="*/ 88900 h 56"/>
                <a:gd name="T98" fmla="*/ 203200 w 136"/>
                <a:gd name="T99" fmla="*/ 88900 h 56"/>
                <a:gd name="T100" fmla="*/ 203200 w 136"/>
                <a:gd name="T101" fmla="*/ 88900 h 56"/>
                <a:gd name="T102" fmla="*/ 200025 w 136"/>
                <a:gd name="T103" fmla="*/ 85725 h 56"/>
                <a:gd name="T104" fmla="*/ 193675 w 136"/>
                <a:gd name="T105" fmla="*/ 82550 h 56"/>
                <a:gd name="T106" fmla="*/ 193675 w 136"/>
                <a:gd name="T107" fmla="*/ 82550 h 5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36"/>
                <a:gd name="T163" fmla="*/ 0 h 56"/>
                <a:gd name="T164" fmla="*/ 136 w 136"/>
                <a:gd name="T165" fmla="*/ 56 h 5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36" h="56">
                  <a:moveTo>
                    <a:pt x="122" y="52"/>
                  </a:moveTo>
                  <a:lnTo>
                    <a:pt x="122" y="52"/>
                  </a:lnTo>
                  <a:lnTo>
                    <a:pt x="108" y="34"/>
                  </a:lnTo>
                  <a:lnTo>
                    <a:pt x="92" y="22"/>
                  </a:lnTo>
                  <a:lnTo>
                    <a:pt x="78" y="16"/>
                  </a:lnTo>
                  <a:lnTo>
                    <a:pt x="66" y="14"/>
                  </a:lnTo>
                  <a:lnTo>
                    <a:pt x="58" y="14"/>
                  </a:lnTo>
                  <a:lnTo>
                    <a:pt x="50" y="16"/>
                  </a:lnTo>
                  <a:lnTo>
                    <a:pt x="36" y="24"/>
                  </a:lnTo>
                  <a:lnTo>
                    <a:pt x="26" y="32"/>
                  </a:lnTo>
                  <a:lnTo>
                    <a:pt x="18" y="38"/>
                  </a:lnTo>
                  <a:lnTo>
                    <a:pt x="14" y="42"/>
                  </a:lnTo>
                  <a:lnTo>
                    <a:pt x="8" y="46"/>
                  </a:lnTo>
                  <a:lnTo>
                    <a:pt x="4" y="44"/>
                  </a:lnTo>
                  <a:lnTo>
                    <a:pt x="0" y="40"/>
                  </a:lnTo>
                  <a:lnTo>
                    <a:pt x="2" y="34"/>
                  </a:lnTo>
                  <a:lnTo>
                    <a:pt x="6" y="28"/>
                  </a:lnTo>
                  <a:lnTo>
                    <a:pt x="20" y="16"/>
                  </a:lnTo>
                  <a:lnTo>
                    <a:pt x="28" y="10"/>
                  </a:lnTo>
                  <a:lnTo>
                    <a:pt x="40" y="4"/>
                  </a:lnTo>
                  <a:lnTo>
                    <a:pt x="52" y="2"/>
                  </a:lnTo>
                  <a:lnTo>
                    <a:pt x="66" y="0"/>
                  </a:lnTo>
                  <a:lnTo>
                    <a:pt x="74" y="0"/>
                  </a:lnTo>
                  <a:lnTo>
                    <a:pt x="82" y="2"/>
                  </a:lnTo>
                  <a:lnTo>
                    <a:pt x="92" y="4"/>
                  </a:lnTo>
                  <a:lnTo>
                    <a:pt x="100" y="10"/>
                  </a:lnTo>
                  <a:lnTo>
                    <a:pt x="108" y="16"/>
                  </a:lnTo>
                  <a:lnTo>
                    <a:pt x="118" y="24"/>
                  </a:lnTo>
                  <a:lnTo>
                    <a:pt x="126" y="32"/>
                  </a:lnTo>
                  <a:lnTo>
                    <a:pt x="136" y="44"/>
                  </a:lnTo>
                  <a:lnTo>
                    <a:pt x="136" y="50"/>
                  </a:lnTo>
                  <a:lnTo>
                    <a:pt x="134" y="54"/>
                  </a:lnTo>
                  <a:lnTo>
                    <a:pt x="128" y="56"/>
                  </a:lnTo>
                  <a:lnTo>
                    <a:pt x="126" y="54"/>
                  </a:lnTo>
                  <a:lnTo>
                    <a:pt x="122"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314" name="Freeform 49">
              <a:extLst>
                <a:ext uri="{FF2B5EF4-FFF2-40B4-BE49-F238E27FC236}">
                  <a16:creationId xmlns:a16="http://schemas.microsoft.com/office/drawing/2014/main" id="{2F3FDA3A-BBE8-4892-B666-8DDE97241130}"/>
                </a:ext>
              </a:extLst>
            </p:cNvPr>
            <p:cNvSpPr>
              <a:spLocks/>
            </p:cNvSpPr>
            <p:nvPr/>
          </p:nvSpPr>
          <p:spPr bwMode="auto">
            <a:xfrm>
              <a:off x="6878638" y="3349625"/>
              <a:ext cx="209550" cy="98425"/>
            </a:xfrm>
            <a:custGeom>
              <a:avLst/>
              <a:gdLst>
                <a:gd name="T0" fmla="*/ 190500 w 132"/>
                <a:gd name="T1" fmla="*/ 95250 h 62"/>
                <a:gd name="T2" fmla="*/ 190500 w 132"/>
                <a:gd name="T3" fmla="*/ 95250 h 62"/>
                <a:gd name="T4" fmla="*/ 168275 w 132"/>
                <a:gd name="T5" fmla="*/ 60325 h 62"/>
                <a:gd name="T6" fmla="*/ 146050 w 132"/>
                <a:gd name="T7" fmla="*/ 41275 h 62"/>
                <a:gd name="T8" fmla="*/ 127000 w 132"/>
                <a:gd name="T9" fmla="*/ 28575 h 62"/>
                <a:gd name="T10" fmla="*/ 107950 w 132"/>
                <a:gd name="T11" fmla="*/ 22225 h 62"/>
                <a:gd name="T12" fmla="*/ 107950 w 132"/>
                <a:gd name="T13" fmla="*/ 22225 h 62"/>
                <a:gd name="T14" fmla="*/ 107950 w 132"/>
                <a:gd name="T15" fmla="*/ 22225 h 62"/>
                <a:gd name="T16" fmla="*/ 95250 w 132"/>
                <a:gd name="T17" fmla="*/ 22225 h 62"/>
                <a:gd name="T18" fmla="*/ 82550 w 132"/>
                <a:gd name="T19" fmla="*/ 22225 h 62"/>
                <a:gd name="T20" fmla="*/ 60325 w 132"/>
                <a:gd name="T21" fmla="*/ 31750 h 62"/>
                <a:gd name="T22" fmla="*/ 41275 w 132"/>
                <a:gd name="T23" fmla="*/ 41275 h 62"/>
                <a:gd name="T24" fmla="*/ 25400 w 132"/>
                <a:gd name="T25" fmla="*/ 50800 h 62"/>
                <a:gd name="T26" fmla="*/ 25400 w 132"/>
                <a:gd name="T27" fmla="*/ 50800 h 62"/>
                <a:gd name="T28" fmla="*/ 25400 w 132"/>
                <a:gd name="T29" fmla="*/ 50800 h 62"/>
                <a:gd name="T30" fmla="*/ 19050 w 132"/>
                <a:gd name="T31" fmla="*/ 57150 h 62"/>
                <a:gd name="T32" fmla="*/ 19050 w 132"/>
                <a:gd name="T33" fmla="*/ 57150 h 62"/>
                <a:gd name="T34" fmla="*/ 19050 w 132"/>
                <a:gd name="T35" fmla="*/ 57150 h 62"/>
                <a:gd name="T36" fmla="*/ 12700 w 132"/>
                <a:gd name="T37" fmla="*/ 60325 h 62"/>
                <a:gd name="T38" fmla="*/ 3175 w 132"/>
                <a:gd name="T39" fmla="*/ 57150 h 62"/>
                <a:gd name="T40" fmla="*/ 3175 w 132"/>
                <a:gd name="T41" fmla="*/ 57150 h 62"/>
                <a:gd name="T42" fmla="*/ 3175 w 132"/>
                <a:gd name="T43" fmla="*/ 57150 h 62"/>
                <a:gd name="T44" fmla="*/ 0 w 132"/>
                <a:gd name="T45" fmla="*/ 47625 h 62"/>
                <a:gd name="T46" fmla="*/ 3175 w 132"/>
                <a:gd name="T47" fmla="*/ 41275 h 62"/>
                <a:gd name="T48" fmla="*/ 3175 w 132"/>
                <a:gd name="T49" fmla="*/ 41275 h 62"/>
                <a:gd name="T50" fmla="*/ 3175 w 132"/>
                <a:gd name="T51" fmla="*/ 41275 h 62"/>
                <a:gd name="T52" fmla="*/ 12700 w 132"/>
                <a:gd name="T53" fmla="*/ 31750 h 62"/>
                <a:gd name="T54" fmla="*/ 34925 w 132"/>
                <a:gd name="T55" fmla="*/ 15875 h 62"/>
                <a:gd name="T56" fmla="*/ 50800 w 132"/>
                <a:gd name="T57" fmla="*/ 9525 h 62"/>
                <a:gd name="T58" fmla="*/ 66675 w 132"/>
                <a:gd name="T59" fmla="*/ 3175 h 62"/>
                <a:gd name="T60" fmla="*/ 88900 w 132"/>
                <a:gd name="T61" fmla="*/ 0 h 62"/>
                <a:gd name="T62" fmla="*/ 111125 w 132"/>
                <a:gd name="T63" fmla="*/ 0 h 62"/>
                <a:gd name="T64" fmla="*/ 111125 w 132"/>
                <a:gd name="T65" fmla="*/ 0 h 62"/>
                <a:gd name="T66" fmla="*/ 111125 w 132"/>
                <a:gd name="T67" fmla="*/ 0 h 62"/>
                <a:gd name="T68" fmla="*/ 123825 w 132"/>
                <a:gd name="T69" fmla="*/ 3175 h 62"/>
                <a:gd name="T70" fmla="*/ 136525 w 132"/>
                <a:gd name="T71" fmla="*/ 6350 h 62"/>
                <a:gd name="T72" fmla="*/ 149225 w 132"/>
                <a:gd name="T73" fmla="*/ 12700 h 62"/>
                <a:gd name="T74" fmla="*/ 161925 w 132"/>
                <a:gd name="T75" fmla="*/ 22225 h 62"/>
                <a:gd name="T76" fmla="*/ 174625 w 132"/>
                <a:gd name="T77" fmla="*/ 31750 h 62"/>
                <a:gd name="T78" fmla="*/ 187325 w 132"/>
                <a:gd name="T79" fmla="*/ 47625 h 62"/>
                <a:gd name="T80" fmla="*/ 200025 w 132"/>
                <a:gd name="T81" fmla="*/ 63500 h 62"/>
                <a:gd name="T82" fmla="*/ 209550 w 132"/>
                <a:gd name="T83" fmla="*/ 82550 h 62"/>
                <a:gd name="T84" fmla="*/ 209550 w 132"/>
                <a:gd name="T85" fmla="*/ 82550 h 62"/>
                <a:gd name="T86" fmla="*/ 209550 w 132"/>
                <a:gd name="T87" fmla="*/ 82550 h 62"/>
                <a:gd name="T88" fmla="*/ 209550 w 132"/>
                <a:gd name="T89" fmla="*/ 92075 h 62"/>
                <a:gd name="T90" fmla="*/ 206375 w 132"/>
                <a:gd name="T91" fmla="*/ 98425 h 62"/>
                <a:gd name="T92" fmla="*/ 206375 w 132"/>
                <a:gd name="T93" fmla="*/ 98425 h 62"/>
                <a:gd name="T94" fmla="*/ 206375 w 132"/>
                <a:gd name="T95" fmla="*/ 98425 h 62"/>
                <a:gd name="T96" fmla="*/ 196850 w 132"/>
                <a:gd name="T97" fmla="*/ 98425 h 62"/>
                <a:gd name="T98" fmla="*/ 196850 w 132"/>
                <a:gd name="T99" fmla="*/ 98425 h 62"/>
                <a:gd name="T100" fmla="*/ 196850 w 132"/>
                <a:gd name="T101" fmla="*/ 98425 h 62"/>
                <a:gd name="T102" fmla="*/ 193675 w 132"/>
                <a:gd name="T103" fmla="*/ 98425 h 62"/>
                <a:gd name="T104" fmla="*/ 190500 w 132"/>
                <a:gd name="T105" fmla="*/ 95250 h 62"/>
                <a:gd name="T106" fmla="*/ 190500 w 132"/>
                <a:gd name="T107" fmla="*/ 95250 h 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32"/>
                <a:gd name="T163" fmla="*/ 0 h 62"/>
                <a:gd name="T164" fmla="*/ 132 w 132"/>
                <a:gd name="T165" fmla="*/ 62 h 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32" h="62">
                  <a:moveTo>
                    <a:pt x="120" y="60"/>
                  </a:moveTo>
                  <a:lnTo>
                    <a:pt x="120" y="60"/>
                  </a:lnTo>
                  <a:lnTo>
                    <a:pt x="106" y="38"/>
                  </a:lnTo>
                  <a:lnTo>
                    <a:pt x="92" y="26"/>
                  </a:lnTo>
                  <a:lnTo>
                    <a:pt x="80" y="18"/>
                  </a:lnTo>
                  <a:lnTo>
                    <a:pt x="68" y="14"/>
                  </a:lnTo>
                  <a:lnTo>
                    <a:pt x="60" y="14"/>
                  </a:lnTo>
                  <a:lnTo>
                    <a:pt x="52" y="14"/>
                  </a:lnTo>
                  <a:lnTo>
                    <a:pt x="38" y="20"/>
                  </a:lnTo>
                  <a:lnTo>
                    <a:pt x="26" y="26"/>
                  </a:lnTo>
                  <a:lnTo>
                    <a:pt x="16" y="32"/>
                  </a:lnTo>
                  <a:lnTo>
                    <a:pt x="12" y="36"/>
                  </a:lnTo>
                  <a:lnTo>
                    <a:pt x="8" y="38"/>
                  </a:lnTo>
                  <a:lnTo>
                    <a:pt x="2" y="36"/>
                  </a:lnTo>
                  <a:lnTo>
                    <a:pt x="0" y="30"/>
                  </a:lnTo>
                  <a:lnTo>
                    <a:pt x="2" y="26"/>
                  </a:lnTo>
                  <a:lnTo>
                    <a:pt x="8" y="20"/>
                  </a:lnTo>
                  <a:lnTo>
                    <a:pt x="22" y="10"/>
                  </a:lnTo>
                  <a:lnTo>
                    <a:pt x="32" y="6"/>
                  </a:lnTo>
                  <a:lnTo>
                    <a:pt x="42" y="2"/>
                  </a:lnTo>
                  <a:lnTo>
                    <a:pt x="56" y="0"/>
                  </a:lnTo>
                  <a:lnTo>
                    <a:pt x="70" y="0"/>
                  </a:lnTo>
                  <a:lnTo>
                    <a:pt x="78" y="2"/>
                  </a:lnTo>
                  <a:lnTo>
                    <a:pt x="86" y="4"/>
                  </a:lnTo>
                  <a:lnTo>
                    <a:pt x="94" y="8"/>
                  </a:lnTo>
                  <a:lnTo>
                    <a:pt x="102" y="14"/>
                  </a:lnTo>
                  <a:lnTo>
                    <a:pt x="110" y="20"/>
                  </a:lnTo>
                  <a:lnTo>
                    <a:pt x="118" y="30"/>
                  </a:lnTo>
                  <a:lnTo>
                    <a:pt x="126" y="40"/>
                  </a:lnTo>
                  <a:lnTo>
                    <a:pt x="132" y="52"/>
                  </a:lnTo>
                  <a:lnTo>
                    <a:pt x="132" y="58"/>
                  </a:lnTo>
                  <a:lnTo>
                    <a:pt x="130" y="62"/>
                  </a:lnTo>
                  <a:lnTo>
                    <a:pt x="124" y="62"/>
                  </a:lnTo>
                  <a:lnTo>
                    <a:pt x="122" y="62"/>
                  </a:lnTo>
                  <a:lnTo>
                    <a:pt x="120"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pic>
        <p:nvPicPr>
          <p:cNvPr id="12295" name="Picture 47" descr="detective-2.png">
            <a:extLst>
              <a:ext uri="{FF2B5EF4-FFF2-40B4-BE49-F238E27FC236}">
                <a16:creationId xmlns:a16="http://schemas.microsoft.com/office/drawing/2014/main" id="{6AB5A048-0642-4642-88A2-1B24C82CF7E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813" y="692150"/>
            <a:ext cx="2546350" cy="290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296" name="Group 411">
            <a:extLst>
              <a:ext uri="{FF2B5EF4-FFF2-40B4-BE49-F238E27FC236}">
                <a16:creationId xmlns:a16="http://schemas.microsoft.com/office/drawing/2014/main" id="{7EAC9D87-E7EB-43F9-91B0-B97CE8911D50}"/>
              </a:ext>
            </a:extLst>
          </p:cNvPr>
          <p:cNvGrpSpPr>
            <a:grpSpLocks/>
          </p:cNvGrpSpPr>
          <p:nvPr/>
        </p:nvGrpSpPr>
        <p:grpSpPr bwMode="auto">
          <a:xfrm rot="881783" flipH="1">
            <a:off x="1000125" y="2173288"/>
            <a:ext cx="1982788" cy="1196975"/>
            <a:chOff x="7156633" y="3081337"/>
            <a:chExt cx="1828800" cy="915988"/>
          </a:xfrm>
        </p:grpSpPr>
        <p:sp>
          <p:nvSpPr>
            <p:cNvPr id="12298" name="Freeform 130">
              <a:extLst>
                <a:ext uri="{FF2B5EF4-FFF2-40B4-BE49-F238E27FC236}">
                  <a16:creationId xmlns:a16="http://schemas.microsoft.com/office/drawing/2014/main" id="{1F20A618-0374-425E-AD02-F7EB784CF856}"/>
                </a:ext>
              </a:extLst>
            </p:cNvPr>
            <p:cNvSpPr>
              <a:spLocks/>
            </p:cNvSpPr>
            <p:nvPr/>
          </p:nvSpPr>
          <p:spPr bwMode="auto">
            <a:xfrm>
              <a:off x="7269346" y="3081337"/>
              <a:ext cx="1649413" cy="442913"/>
            </a:xfrm>
            <a:custGeom>
              <a:avLst/>
              <a:gdLst>
                <a:gd name="T0" fmla="*/ 104485 w 14539"/>
                <a:gd name="T1" fmla="*/ 5673 h 3904"/>
                <a:gd name="T2" fmla="*/ 115716 w 14539"/>
                <a:gd name="T3" fmla="*/ 8282 h 3904"/>
                <a:gd name="T4" fmla="*/ 130238 w 14539"/>
                <a:gd name="T5" fmla="*/ 12139 h 3904"/>
                <a:gd name="T6" fmla="*/ 148049 w 14539"/>
                <a:gd name="T7" fmla="*/ 16904 h 3904"/>
                <a:gd name="T8" fmla="*/ 168923 w 14539"/>
                <a:gd name="T9" fmla="*/ 22804 h 3904"/>
                <a:gd name="T10" fmla="*/ 192407 w 14539"/>
                <a:gd name="T11" fmla="*/ 30178 h 3904"/>
                <a:gd name="T12" fmla="*/ 218727 w 14539"/>
                <a:gd name="T13" fmla="*/ 38687 h 3904"/>
                <a:gd name="T14" fmla="*/ 247542 w 14539"/>
                <a:gd name="T15" fmla="*/ 48784 h 3904"/>
                <a:gd name="T16" fmla="*/ 278741 w 14539"/>
                <a:gd name="T17" fmla="*/ 60243 h 3904"/>
                <a:gd name="T18" fmla="*/ 312094 w 14539"/>
                <a:gd name="T19" fmla="*/ 73289 h 3904"/>
                <a:gd name="T20" fmla="*/ 347263 w 14539"/>
                <a:gd name="T21" fmla="*/ 87925 h 3904"/>
                <a:gd name="T22" fmla="*/ 384474 w 14539"/>
                <a:gd name="T23" fmla="*/ 104375 h 3904"/>
                <a:gd name="T24" fmla="*/ 423046 w 14539"/>
                <a:gd name="T25" fmla="*/ 122527 h 3904"/>
                <a:gd name="T26" fmla="*/ 463320 w 14539"/>
                <a:gd name="T27" fmla="*/ 142721 h 3904"/>
                <a:gd name="T28" fmla="*/ 504388 w 14539"/>
                <a:gd name="T29" fmla="*/ 164504 h 3904"/>
                <a:gd name="T30" fmla="*/ 543300 w 14539"/>
                <a:gd name="T31" fmla="*/ 186173 h 3904"/>
                <a:gd name="T32" fmla="*/ 579376 w 14539"/>
                <a:gd name="T33" fmla="*/ 207729 h 3904"/>
                <a:gd name="T34" fmla="*/ 612957 w 14539"/>
                <a:gd name="T35" fmla="*/ 228717 h 3904"/>
                <a:gd name="T36" fmla="*/ 643815 w 14539"/>
                <a:gd name="T37" fmla="*/ 248912 h 3904"/>
                <a:gd name="T38" fmla="*/ 672063 w 14539"/>
                <a:gd name="T39" fmla="*/ 268312 h 3904"/>
                <a:gd name="T40" fmla="*/ 697702 w 14539"/>
                <a:gd name="T41" fmla="*/ 286918 h 3904"/>
                <a:gd name="T42" fmla="*/ 720732 w 14539"/>
                <a:gd name="T43" fmla="*/ 304276 h 3904"/>
                <a:gd name="T44" fmla="*/ 741152 w 14539"/>
                <a:gd name="T45" fmla="*/ 320272 h 3904"/>
                <a:gd name="T46" fmla="*/ 759077 w 14539"/>
                <a:gd name="T47" fmla="*/ 334794 h 3904"/>
                <a:gd name="T48" fmla="*/ 774279 w 14539"/>
                <a:gd name="T49" fmla="*/ 347841 h 3904"/>
                <a:gd name="T50" fmla="*/ 787099 w 14539"/>
                <a:gd name="T51" fmla="*/ 359073 h 3904"/>
                <a:gd name="T52" fmla="*/ 797309 w 14539"/>
                <a:gd name="T53" fmla="*/ 368489 h 3904"/>
                <a:gd name="T54" fmla="*/ 804910 w 14539"/>
                <a:gd name="T55" fmla="*/ 375637 h 3904"/>
                <a:gd name="T56" fmla="*/ 1540617 w 14539"/>
                <a:gd name="T57" fmla="*/ 0 h 3904"/>
                <a:gd name="T58" fmla="*/ 1545609 w 14539"/>
                <a:gd name="T59" fmla="*/ 113 h 3904"/>
                <a:gd name="T60" fmla="*/ 1551054 w 14539"/>
                <a:gd name="T61" fmla="*/ 454 h 3904"/>
                <a:gd name="T62" fmla="*/ 1559222 w 14539"/>
                <a:gd name="T63" fmla="*/ 1361 h 3904"/>
                <a:gd name="T64" fmla="*/ 1569319 w 14539"/>
                <a:gd name="T65" fmla="*/ 3063 h 3904"/>
                <a:gd name="T66" fmla="*/ 1580550 w 14539"/>
                <a:gd name="T67" fmla="*/ 5786 h 3904"/>
                <a:gd name="T68" fmla="*/ 1592689 w 14539"/>
                <a:gd name="T69" fmla="*/ 10211 h 3904"/>
                <a:gd name="T70" fmla="*/ 1604942 w 14539"/>
                <a:gd name="T71" fmla="*/ 16337 h 3904"/>
                <a:gd name="T72" fmla="*/ 1616400 w 14539"/>
                <a:gd name="T73" fmla="*/ 24619 h 3904"/>
                <a:gd name="T74" fmla="*/ 1625362 w 14539"/>
                <a:gd name="T75" fmla="*/ 33355 h 3904"/>
                <a:gd name="T76" fmla="*/ 1632396 w 14539"/>
                <a:gd name="T77" fmla="*/ 41410 h 3904"/>
                <a:gd name="T78" fmla="*/ 1637728 w 14539"/>
                <a:gd name="T79" fmla="*/ 48671 h 3904"/>
                <a:gd name="T80" fmla="*/ 1641812 w 14539"/>
                <a:gd name="T81" fmla="*/ 55024 h 3904"/>
                <a:gd name="T82" fmla="*/ 1644535 w 14539"/>
                <a:gd name="T83" fmla="*/ 60583 h 3904"/>
                <a:gd name="T84" fmla="*/ 1646236 w 14539"/>
                <a:gd name="T85" fmla="*/ 64894 h 3904"/>
                <a:gd name="T86" fmla="*/ 1647144 w 14539"/>
                <a:gd name="T87" fmla="*/ 67957 h 3904"/>
                <a:gd name="T88" fmla="*/ 1649413 w 14539"/>
                <a:gd name="T89" fmla="*/ 78622 h 3904"/>
                <a:gd name="T90" fmla="*/ 0 w 14539"/>
                <a:gd name="T91" fmla="*/ 56726 h 3904"/>
                <a:gd name="T92" fmla="*/ 92687 w 14539"/>
                <a:gd name="T93" fmla="*/ 3063 h 3904"/>
                <a:gd name="T94" fmla="*/ 96771 w 14539"/>
                <a:gd name="T95" fmla="*/ 3971 h 390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539"/>
                <a:gd name="T145" fmla="*/ 0 h 3904"/>
                <a:gd name="T146" fmla="*/ 14539 w 14539"/>
                <a:gd name="T147" fmla="*/ 3904 h 390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539" h="3904">
                  <a:moveTo>
                    <a:pt x="883" y="41"/>
                  </a:moveTo>
                  <a:lnTo>
                    <a:pt x="921" y="50"/>
                  </a:lnTo>
                  <a:lnTo>
                    <a:pt x="967" y="60"/>
                  </a:lnTo>
                  <a:lnTo>
                    <a:pt x="1020" y="73"/>
                  </a:lnTo>
                  <a:lnTo>
                    <a:pt x="1080" y="89"/>
                  </a:lnTo>
                  <a:lnTo>
                    <a:pt x="1148" y="107"/>
                  </a:lnTo>
                  <a:lnTo>
                    <a:pt x="1224" y="126"/>
                  </a:lnTo>
                  <a:lnTo>
                    <a:pt x="1305" y="149"/>
                  </a:lnTo>
                  <a:lnTo>
                    <a:pt x="1394" y="174"/>
                  </a:lnTo>
                  <a:lnTo>
                    <a:pt x="1489" y="201"/>
                  </a:lnTo>
                  <a:lnTo>
                    <a:pt x="1590" y="233"/>
                  </a:lnTo>
                  <a:lnTo>
                    <a:pt x="1696" y="266"/>
                  </a:lnTo>
                  <a:lnTo>
                    <a:pt x="1810" y="302"/>
                  </a:lnTo>
                  <a:lnTo>
                    <a:pt x="1928" y="341"/>
                  </a:lnTo>
                  <a:lnTo>
                    <a:pt x="2053" y="384"/>
                  </a:lnTo>
                  <a:lnTo>
                    <a:pt x="2182" y="430"/>
                  </a:lnTo>
                  <a:lnTo>
                    <a:pt x="2317" y="478"/>
                  </a:lnTo>
                  <a:lnTo>
                    <a:pt x="2457" y="531"/>
                  </a:lnTo>
                  <a:lnTo>
                    <a:pt x="2602" y="587"/>
                  </a:lnTo>
                  <a:lnTo>
                    <a:pt x="2751" y="646"/>
                  </a:lnTo>
                  <a:lnTo>
                    <a:pt x="2904" y="709"/>
                  </a:lnTo>
                  <a:lnTo>
                    <a:pt x="3061" y="775"/>
                  </a:lnTo>
                  <a:lnTo>
                    <a:pt x="3223" y="846"/>
                  </a:lnTo>
                  <a:lnTo>
                    <a:pt x="3389" y="920"/>
                  </a:lnTo>
                  <a:lnTo>
                    <a:pt x="3557" y="999"/>
                  </a:lnTo>
                  <a:lnTo>
                    <a:pt x="3729" y="1080"/>
                  </a:lnTo>
                  <a:lnTo>
                    <a:pt x="3906" y="1167"/>
                  </a:lnTo>
                  <a:lnTo>
                    <a:pt x="4084" y="1258"/>
                  </a:lnTo>
                  <a:lnTo>
                    <a:pt x="4266" y="1352"/>
                  </a:lnTo>
                  <a:lnTo>
                    <a:pt x="4446" y="1450"/>
                  </a:lnTo>
                  <a:lnTo>
                    <a:pt x="4621" y="1546"/>
                  </a:lnTo>
                  <a:lnTo>
                    <a:pt x="4789" y="1641"/>
                  </a:lnTo>
                  <a:lnTo>
                    <a:pt x="4951" y="1737"/>
                  </a:lnTo>
                  <a:lnTo>
                    <a:pt x="5107" y="1831"/>
                  </a:lnTo>
                  <a:lnTo>
                    <a:pt x="5258" y="1924"/>
                  </a:lnTo>
                  <a:lnTo>
                    <a:pt x="5403" y="2016"/>
                  </a:lnTo>
                  <a:lnTo>
                    <a:pt x="5542" y="2106"/>
                  </a:lnTo>
                  <a:lnTo>
                    <a:pt x="5675" y="2194"/>
                  </a:lnTo>
                  <a:lnTo>
                    <a:pt x="5802" y="2281"/>
                  </a:lnTo>
                  <a:lnTo>
                    <a:pt x="5924" y="2365"/>
                  </a:lnTo>
                  <a:lnTo>
                    <a:pt x="6040" y="2448"/>
                  </a:lnTo>
                  <a:lnTo>
                    <a:pt x="6150" y="2529"/>
                  </a:lnTo>
                  <a:lnTo>
                    <a:pt x="6255" y="2606"/>
                  </a:lnTo>
                  <a:lnTo>
                    <a:pt x="6353" y="2682"/>
                  </a:lnTo>
                  <a:lnTo>
                    <a:pt x="6446" y="2753"/>
                  </a:lnTo>
                  <a:lnTo>
                    <a:pt x="6533" y="2823"/>
                  </a:lnTo>
                  <a:lnTo>
                    <a:pt x="6614" y="2889"/>
                  </a:lnTo>
                  <a:lnTo>
                    <a:pt x="6691" y="2951"/>
                  </a:lnTo>
                  <a:lnTo>
                    <a:pt x="6761" y="3011"/>
                  </a:lnTo>
                  <a:lnTo>
                    <a:pt x="6825" y="3066"/>
                  </a:lnTo>
                  <a:lnTo>
                    <a:pt x="6885" y="3118"/>
                  </a:lnTo>
                  <a:lnTo>
                    <a:pt x="6938" y="3165"/>
                  </a:lnTo>
                  <a:lnTo>
                    <a:pt x="6985" y="3208"/>
                  </a:lnTo>
                  <a:lnTo>
                    <a:pt x="7028" y="3248"/>
                  </a:lnTo>
                  <a:lnTo>
                    <a:pt x="7064" y="3282"/>
                  </a:lnTo>
                  <a:lnTo>
                    <a:pt x="7095" y="3311"/>
                  </a:lnTo>
                  <a:lnTo>
                    <a:pt x="7110" y="3327"/>
                  </a:lnTo>
                  <a:lnTo>
                    <a:pt x="13580" y="0"/>
                  </a:lnTo>
                  <a:lnTo>
                    <a:pt x="13611" y="1"/>
                  </a:lnTo>
                  <a:lnTo>
                    <a:pt x="13624" y="1"/>
                  </a:lnTo>
                  <a:lnTo>
                    <a:pt x="13645" y="2"/>
                  </a:lnTo>
                  <a:lnTo>
                    <a:pt x="13672" y="4"/>
                  </a:lnTo>
                  <a:lnTo>
                    <a:pt x="13706" y="7"/>
                  </a:lnTo>
                  <a:lnTo>
                    <a:pt x="13744" y="12"/>
                  </a:lnTo>
                  <a:lnTo>
                    <a:pt x="13786" y="18"/>
                  </a:lnTo>
                  <a:lnTo>
                    <a:pt x="13833" y="27"/>
                  </a:lnTo>
                  <a:lnTo>
                    <a:pt x="13881" y="38"/>
                  </a:lnTo>
                  <a:lnTo>
                    <a:pt x="13932" y="51"/>
                  </a:lnTo>
                  <a:lnTo>
                    <a:pt x="13986" y="68"/>
                  </a:lnTo>
                  <a:lnTo>
                    <a:pt x="14039" y="90"/>
                  </a:lnTo>
                  <a:lnTo>
                    <a:pt x="14094" y="115"/>
                  </a:lnTo>
                  <a:lnTo>
                    <a:pt x="14147" y="144"/>
                  </a:lnTo>
                  <a:lnTo>
                    <a:pt x="14199" y="178"/>
                  </a:lnTo>
                  <a:lnTo>
                    <a:pt x="14248" y="217"/>
                  </a:lnTo>
                  <a:lnTo>
                    <a:pt x="14290" y="257"/>
                  </a:lnTo>
                  <a:lnTo>
                    <a:pt x="14327" y="294"/>
                  </a:lnTo>
                  <a:lnTo>
                    <a:pt x="14360" y="329"/>
                  </a:lnTo>
                  <a:lnTo>
                    <a:pt x="14389" y="365"/>
                  </a:lnTo>
                  <a:lnTo>
                    <a:pt x="14414" y="397"/>
                  </a:lnTo>
                  <a:lnTo>
                    <a:pt x="14436" y="429"/>
                  </a:lnTo>
                  <a:lnTo>
                    <a:pt x="14456" y="458"/>
                  </a:lnTo>
                  <a:lnTo>
                    <a:pt x="14472" y="485"/>
                  </a:lnTo>
                  <a:lnTo>
                    <a:pt x="14485" y="511"/>
                  </a:lnTo>
                  <a:lnTo>
                    <a:pt x="14496" y="534"/>
                  </a:lnTo>
                  <a:lnTo>
                    <a:pt x="14504" y="555"/>
                  </a:lnTo>
                  <a:lnTo>
                    <a:pt x="14511" y="572"/>
                  </a:lnTo>
                  <a:lnTo>
                    <a:pt x="14515" y="588"/>
                  </a:lnTo>
                  <a:lnTo>
                    <a:pt x="14519" y="599"/>
                  </a:lnTo>
                  <a:lnTo>
                    <a:pt x="14520" y="607"/>
                  </a:lnTo>
                  <a:lnTo>
                    <a:pt x="14539" y="693"/>
                  </a:lnTo>
                  <a:lnTo>
                    <a:pt x="7209" y="3904"/>
                  </a:lnTo>
                  <a:lnTo>
                    <a:pt x="0" y="500"/>
                  </a:lnTo>
                  <a:lnTo>
                    <a:pt x="772" y="18"/>
                  </a:lnTo>
                  <a:lnTo>
                    <a:pt x="817" y="27"/>
                  </a:lnTo>
                  <a:lnTo>
                    <a:pt x="830" y="30"/>
                  </a:lnTo>
                  <a:lnTo>
                    <a:pt x="853" y="35"/>
                  </a:lnTo>
                  <a:lnTo>
                    <a:pt x="883" y="41"/>
                  </a:lnTo>
                  <a:close/>
                </a:path>
              </a:pathLst>
            </a:custGeom>
            <a:solidFill>
              <a:srgbClr val="BB82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299" name="Freeform 131">
              <a:extLst>
                <a:ext uri="{FF2B5EF4-FFF2-40B4-BE49-F238E27FC236}">
                  <a16:creationId xmlns:a16="http://schemas.microsoft.com/office/drawing/2014/main" id="{53522AB2-6C12-467C-BED9-37942D7E6237}"/>
                </a:ext>
              </a:extLst>
            </p:cNvPr>
            <p:cNvSpPr>
              <a:spLocks/>
            </p:cNvSpPr>
            <p:nvPr/>
          </p:nvSpPr>
          <p:spPr bwMode="auto">
            <a:xfrm>
              <a:off x="7294746" y="3092449"/>
              <a:ext cx="1609725" cy="419100"/>
            </a:xfrm>
            <a:custGeom>
              <a:avLst/>
              <a:gdLst>
                <a:gd name="T0" fmla="*/ 65069 w 14200"/>
                <a:gd name="T1" fmla="*/ 2617 h 3683"/>
                <a:gd name="T2" fmla="*/ 72778 w 14200"/>
                <a:gd name="T3" fmla="*/ 4324 h 3683"/>
                <a:gd name="T4" fmla="*/ 94770 w 14200"/>
                <a:gd name="T5" fmla="*/ 9559 h 3683"/>
                <a:gd name="T6" fmla="*/ 110867 w 14200"/>
                <a:gd name="T7" fmla="*/ 13883 h 3683"/>
                <a:gd name="T8" fmla="*/ 130025 w 14200"/>
                <a:gd name="T9" fmla="*/ 19117 h 3683"/>
                <a:gd name="T10" fmla="*/ 151904 w 14200"/>
                <a:gd name="T11" fmla="*/ 25717 h 3683"/>
                <a:gd name="T12" fmla="*/ 176730 w 14200"/>
                <a:gd name="T13" fmla="*/ 33683 h 3683"/>
                <a:gd name="T14" fmla="*/ 204163 w 14200"/>
                <a:gd name="T15" fmla="*/ 42786 h 3683"/>
                <a:gd name="T16" fmla="*/ 233864 w 14200"/>
                <a:gd name="T17" fmla="*/ 53597 h 3683"/>
                <a:gd name="T18" fmla="*/ 265831 w 14200"/>
                <a:gd name="T19" fmla="*/ 65772 h 3683"/>
                <a:gd name="T20" fmla="*/ 299953 w 14200"/>
                <a:gd name="T21" fmla="*/ 79655 h 3683"/>
                <a:gd name="T22" fmla="*/ 335775 w 14200"/>
                <a:gd name="T23" fmla="*/ 95131 h 3683"/>
                <a:gd name="T24" fmla="*/ 373524 w 14200"/>
                <a:gd name="T25" fmla="*/ 112428 h 3683"/>
                <a:gd name="T26" fmla="*/ 412747 w 14200"/>
                <a:gd name="T27" fmla="*/ 131431 h 3683"/>
                <a:gd name="T28" fmla="*/ 453330 w 14200"/>
                <a:gd name="T29" fmla="*/ 152369 h 3683"/>
                <a:gd name="T30" fmla="*/ 493233 w 14200"/>
                <a:gd name="T31" fmla="*/ 174217 h 3683"/>
                <a:gd name="T32" fmla="*/ 530529 w 14200"/>
                <a:gd name="T33" fmla="*/ 195838 h 3683"/>
                <a:gd name="T34" fmla="*/ 564991 w 14200"/>
                <a:gd name="T35" fmla="*/ 217003 h 3683"/>
                <a:gd name="T36" fmla="*/ 596959 w 14200"/>
                <a:gd name="T37" fmla="*/ 237486 h 3683"/>
                <a:gd name="T38" fmla="*/ 626319 w 14200"/>
                <a:gd name="T39" fmla="*/ 257286 h 3683"/>
                <a:gd name="T40" fmla="*/ 652959 w 14200"/>
                <a:gd name="T41" fmla="*/ 276290 h 3683"/>
                <a:gd name="T42" fmla="*/ 677105 w 14200"/>
                <a:gd name="T43" fmla="*/ 294041 h 3683"/>
                <a:gd name="T44" fmla="*/ 698757 w 14200"/>
                <a:gd name="T45" fmla="*/ 310655 h 3683"/>
                <a:gd name="T46" fmla="*/ 717575 w 14200"/>
                <a:gd name="T47" fmla="*/ 325903 h 3683"/>
                <a:gd name="T48" fmla="*/ 734012 w 14200"/>
                <a:gd name="T49" fmla="*/ 339559 h 3683"/>
                <a:gd name="T50" fmla="*/ 747842 w 14200"/>
                <a:gd name="T51" fmla="*/ 351621 h 3683"/>
                <a:gd name="T52" fmla="*/ 759178 w 14200"/>
                <a:gd name="T53" fmla="*/ 361862 h 3683"/>
                <a:gd name="T54" fmla="*/ 774142 w 14200"/>
                <a:gd name="T55" fmla="*/ 376086 h 3683"/>
                <a:gd name="T56" fmla="*/ 779130 w 14200"/>
                <a:gd name="T57" fmla="*/ 381093 h 3683"/>
                <a:gd name="T58" fmla="*/ 1519263 w 14200"/>
                <a:gd name="T59" fmla="*/ 0 h 3683"/>
                <a:gd name="T60" fmla="*/ 1527765 w 14200"/>
                <a:gd name="T61" fmla="*/ 569 h 3683"/>
                <a:gd name="T62" fmla="*/ 1536040 w 14200"/>
                <a:gd name="T63" fmla="*/ 1821 h 3683"/>
                <a:gd name="T64" fmla="*/ 1546016 w 14200"/>
                <a:gd name="T65" fmla="*/ 3755 h 3683"/>
                <a:gd name="T66" fmla="*/ 1553951 w 14200"/>
                <a:gd name="T67" fmla="*/ 6031 h 3683"/>
                <a:gd name="T68" fmla="*/ 1559506 w 14200"/>
                <a:gd name="T69" fmla="*/ 7966 h 3683"/>
                <a:gd name="T70" fmla="*/ 1564834 w 14200"/>
                <a:gd name="T71" fmla="*/ 10241 h 3683"/>
                <a:gd name="T72" fmla="*/ 1570275 w 14200"/>
                <a:gd name="T73" fmla="*/ 13086 h 3683"/>
                <a:gd name="T74" fmla="*/ 1575377 w 14200"/>
                <a:gd name="T75" fmla="*/ 16159 h 3683"/>
                <a:gd name="T76" fmla="*/ 1580251 w 14200"/>
                <a:gd name="T77" fmla="*/ 19686 h 3683"/>
                <a:gd name="T78" fmla="*/ 1587053 w 14200"/>
                <a:gd name="T79" fmla="*/ 25717 h 3683"/>
                <a:gd name="T80" fmla="*/ 1594195 w 14200"/>
                <a:gd name="T81" fmla="*/ 33341 h 3683"/>
                <a:gd name="T82" fmla="*/ 1599863 w 14200"/>
                <a:gd name="T83" fmla="*/ 40169 h 3683"/>
                <a:gd name="T84" fmla="*/ 1603830 w 14200"/>
                <a:gd name="T85" fmla="*/ 46314 h 3683"/>
                <a:gd name="T86" fmla="*/ 1606664 w 14200"/>
                <a:gd name="T87" fmla="*/ 51321 h 3683"/>
                <a:gd name="T88" fmla="*/ 1608365 w 14200"/>
                <a:gd name="T89" fmla="*/ 55303 h 3683"/>
                <a:gd name="T90" fmla="*/ 1609612 w 14200"/>
                <a:gd name="T91" fmla="*/ 59059 h 3683"/>
                <a:gd name="T92" fmla="*/ 792620 w 14200"/>
                <a:gd name="T93" fmla="*/ 419100 h 368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4200"/>
                <a:gd name="T142" fmla="*/ 0 h 3683"/>
                <a:gd name="T143" fmla="*/ 14200 w 14200"/>
                <a:gd name="T144" fmla="*/ 3683 h 368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4200" h="3683">
                  <a:moveTo>
                    <a:pt x="0" y="382"/>
                  </a:moveTo>
                  <a:lnTo>
                    <a:pt x="574" y="23"/>
                  </a:lnTo>
                  <a:lnTo>
                    <a:pt x="591" y="27"/>
                  </a:lnTo>
                  <a:lnTo>
                    <a:pt x="642" y="38"/>
                  </a:lnTo>
                  <a:lnTo>
                    <a:pt x="724" y="56"/>
                  </a:lnTo>
                  <a:lnTo>
                    <a:pt x="836" y="84"/>
                  </a:lnTo>
                  <a:lnTo>
                    <a:pt x="904" y="101"/>
                  </a:lnTo>
                  <a:lnTo>
                    <a:pt x="978" y="122"/>
                  </a:lnTo>
                  <a:lnTo>
                    <a:pt x="1059" y="144"/>
                  </a:lnTo>
                  <a:lnTo>
                    <a:pt x="1147" y="168"/>
                  </a:lnTo>
                  <a:lnTo>
                    <a:pt x="1240" y="196"/>
                  </a:lnTo>
                  <a:lnTo>
                    <a:pt x="1340" y="226"/>
                  </a:lnTo>
                  <a:lnTo>
                    <a:pt x="1447" y="260"/>
                  </a:lnTo>
                  <a:lnTo>
                    <a:pt x="1559" y="296"/>
                  </a:lnTo>
                  <a:lnTo>
                    <a:pt x="1677" y="334"/>
                  </a:lnTo>
                  <a:lnTo>
                    <a:pt x="1801" y="376"/>
                  </a:lnTo>
                  <a:lnTo>
                    <a:pt x="1929" y="422"/>
                  </a:lnTo>
                  <a:lnTo>
                    <a:pt x="2063" y="471"/>
                  </a:lnTo>
                  <a:lnTo>
                    <a:pt x="2201" y="522"/>
                  </a:lnTo>
                  <a:lnTo>
                    <a:pt x="2345" y="578"/>
                  </a:lnTo>
                  <a:lnTo>
                    <a:pt x="2493" y="637"/>
                  </a:lnTo>
                  <a:lnTo>
                    <a:pt x="2646" y="700"/>
                  </a:lnTo>
                  <a:lnTo>
                    <a:pt x="2802" y="766"/>
                  </a:lnTo>
                  <a:lnTo>
                    <a:pt x="2962" y="836"/>
                  </a:lnTo>
                  <a:lnTo>
                    <a:pt x="3126" y="909"/>
                  </a:lnTo>
                  <a:lnTo>
                    <a:pt x="3295" y="988"/>
                  </a:lnTo>
                  <a:lnTo>
                    <a:pt x="3466" y="1069"/>
                  </a:lnTo>
                  <a:lnTo>
                    <a:pt x="3641" y="1155"/>
                  </a:lnTo>
                  <a:lnTo>
                    <a:pt x="3818" y="1244"/>
                  </a:lnTo>
                  <a:lnTo>
                    <a:pt x="3999" y="1339"/>
                  </a:lnTo>
                  <a:lnTo>
                    <a:pt x="4178" y="1436"/>
                  </a:lnTo>
                  <a:lnTo>
                    <a:pt x="4351" y="1531"/>
                  </a:lnTo>
                  <a:lnTo>
                    <a:pt x="4518" y="1626"/>
                  </a:lnTo>
                  <a:lnTo>
                    <a:pt x="4680" y="1721"/>
                  </a:lnTo>
                  <a:lnTo>
                    <a:pt x="4835" y="1814"/>
                  </a:lnTo>
                  <a:lnTo>
                    <a:pt x="4984" y="1907"/>
                  </a:lnTo>
                  <a:lnTo>
                    <a:pt x="5128" y="1998"/>
                  </a:lnTo>
                  <a:lnTo>
                    <a:pt x="5266" y="2087"/>
                  </a:lnTo>
                  <a:lnTo>
                    <a:pt x="5398" y="2175"/>
                  </a:lnTo>
                  <a:lnTo>
                    <a:pt x="5525" y="2261"/>
                  </a:lnTo>
                  <a:lnTo>
                    <a:pt x="5645" y="2345"/>
                  </a:lnTo>
                  <a:lnTo>
                    <a:pt x="5760" y="2428"/>
                  </a:lnTo>
                  <a:lnTo>
                    <a:pt x="5870" y="2507"/>
                  </a:lnTo>
                  <a:lnTo>
                    <a:pt x="5973" y="2584"/>
                  </a:lnTo>
                  <a:lnTo>
                    <a:pt x="6071" y="2658"/>
                  </a:lnTo>
                  <a:lnTo>
                    <a:pt x="6164" y="2730"/>
                  </a:lnTo>
                  <a:lnTo>
                    <a:pt x="6249" y="2798"/>
                  </a:lnTo>
                  <a:lnTo>
                    <a:pt x="6330" y="2864"/>
                  </a:lnTo>
                  <a:lnTo>
                    <a:pt x="6405" y="2926"/>
                  </a:lnTo>
                  <a:lnTo>
                    <a:pt x="6475" y="2984"/>
                  </a:lnTo>
                  <a:lnTo>
                    <a:pt x="6539" y="3039"/>
                  </a:lnTo>
                  <a:lnTo>
                    <a:pt x="6597" y="3090"/>
                  </a:lnTo>
                  <a:lnTo>
                    <a:pt x="6649" y="3136"/>
                  </a:lnTo>
                  <a:lnTo>
                    <a:pt x="6697" y="3180"/>
                  </a:lnTo>
                  <a:lnTo>
                    <a:pt x="6773" y="3251"/>
                  </a:lnTo>
                  <a:lnTo>
                    <a:pt x="6829" y="3305"/>
                  </a:lnTo>
                  <a:lnTo>
                    <a:pt x="6862" y="3338"/>
                  </a:lnTo>
                  <a:lnTo>
                    <a:pt x="6873" y="3349"/>
                  </a:lnTo>
                  <a:lnTo>
                    <a:pt x="13387" y="0"/>
                  </a:lnTo>
                  <a:lnTo>
                    <a:pt x="13402" y="0"/>
                  </a:lnTo>
                  <a:lnTo>
                    <a:pt x="13446" y="3"/>
                  </a:lnTo>
                  <a:lnTo>
                    <a:pt x="13477" y="5"/>
                  </a:lnTo>
                  <a:lnTo>
                    <a:pt x="13512" y="10"/>
                  </a:lnTo>
                  <a:lnTo>
                    <a:pt x="13550" y="16"/>
                  </a:lnTo>
                  <a:lnTo>
                    <a:pt x="13594" y="23"/>
                  </a:lnTo>
                  <a:lnTo>
                    <a:pt x="13638" y="33"/>
                  </a:lnTo>
                  <a:lnTo>
                    <a:pt x="13684" y="46"/>
                  </a:lnTo>
                  <a:lnTo>
                    <a:pt x="13708" y="53"/>
                  </a:lnTo>
                  <a:lnTo>
                    <a:pt x="13733" y="61"/>
                  </a:lnTo>
                  <a:lnTo>
                    <a:pt x="13757" y="70"/>
                  </a:lnTo>
                  <a:lnTo>
                    <a:pt x="13780" y="80"/>
                  </a:lnTo>
                  <a:lnTo>
                    <a:pt x="13804" y="90"/>
                  </a:lnTo>
                  <a:lnTo>
                    <a:pt x="13828" y="102"/>
                  </a:lnTo>
                  <a:lnTo>
                    <a:pt x="13852" y="115"/>
                  </a:lnTo>
                  <a:lnTo>
                    <a:pt x="13875" y="128"/>
                  </a:lnTo>
                  <a:lnTo>
                    <a:pt x="13897" y="142"/>
                  </a:lnTo>
                  <a:lnTo>
                    <a:pt x="13919" y="157"/>
                  </a:lnTo>
                  <a:lnTo>
                    <a:pt x="13940" y="173"/>
                  </a:lnTo>
                  <a:lnTo>
                    <a:pt x="13961" y="191"/>
                  </a:lnTo>
                  <a:lnTo>
                    <a:pt x="14000" y="226"/>
                  </a:lnTo>
                  <a:lnTo>
                    <a:pt x="14033" y="261"/>
                  </a:lnTo>
                  <a:lnTo>
                    <a:pt x="14063" y="293"/>
                  </a:lnTo>
                  <a:lnTo>
                    <a:pt x="14089" y="324"/>
                  </a:lnTo>
                  <a:lnTo>
                    <a:pt x="14113" y="353"/>
                  </a:lnTo>
                  <a:lnTo>
                    <a:pt x="14132" y="380"/>
                  </a:lnTo>
                  <a:lnTo>
                    <a:pt x="14148" y="407"/>
                  </a:lnTo>
                  <a:lnTo>
                    <a:pt x="14162" y="430"/>
                  </a:lnTo>
                  <a:lnTo>
                    <a:pt x="14173" y="451"/>
                  </a:lnTo>
                  <a:lnTo>
                    <a:pt x="14182" y="470"/>
                  </a:lnTo>
                  <a:lnTo>
                    <a:pt x="14188" y="486"/>
                  </a:lnTo>
                  <a:lnTo>
                    <a:pt x="14193" y="500"/>
                  </a:lnTo>
                  <a:lnTo>
                    <a:pt x="14199" y="519"/>
                  </a:lnTo>
                  <a:lnTo>
                    <a:pt x="14200" y="525"/>
                  </a:lnTo>
                  <a:lnTo>
                    <a:pt x="6992" y="3683"/>
                  </a:lnTo>
                  <a:lnTo>
                    <a:pt x="0" y="382"/>
                  </a:lnTo>
                  <a:close/>
                </a:path>
              </a:pathLst>
            </a:custGeom>
            <a:solidFill>
              <a:srgbClr val="FFFC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300" name="Freeform 159">
              <a:extLst>
                <a:ext uri="{FF2B5EF4-FFF2-40B4-BE49-F238E27FC236}">
                  <a16:creationId xmlns:a16="http://schemas.microsoft.com/office/drawing/2014/main" id="{7B221DB0-DACD-4454-B7C5-2D2EC168FFC4}"/>
                </a:ext>
              </a:extLst>
            </p:cNvPr>
            <p:cNvSpPr>
              <a:spLocks/>
            </p:cNvSpPr>
            <p:nvPr/>
          </p:nvSpPr>
          <p:spPr bwMode="auto">
            <a:xfrm>
              <a:off x="7156633" y="3086099"/>
              <a:ext cx="1828800" cy="911225"/>
            </a:xfrm>
            <a:custGeom>
              <a:avLst/>
              <a:gdLst>
                <a:gd name="T0" fmla="*/ 280647 w 16128"/>
                <a:gd name="T1" fmla="*/ 439166 h 8034"/>
                <a:gd name="T2" fmla="*/ 332695 w 16128"/>
                <a:gd name="T3" fmla="*/ 523892 h 8034"/>
                <a:gd name="T4" fmla="*/ 376804 w 16128"/>
                <a:gd name="T5" fmla="*/ 597729 h 8034"/>
                <a:gd name="T6" fmla="*/ 408895 w 16128"/>
                <a:gd name="T7" fmla="*/ 654553 h 8034"/>
                <a:gd name="T8" fmla="*/ 424203 w 16128"/>
                <a:gd name="T9" fmla="*/ 687105 h 8034"/>
                <a:gd name="T10" fmla="*/ 425904 w 16128"/>
                <a:gd name="T11" fmla="*/ 704345 h 8034"/>
                <a:gd name="T12" fmla="*/ 430553 w 16128"/>
                <a:gd name="T13" fmla="*/ 721698 h 8034"/>
                <a:gd name="T14" fmla="*/ 438490 w 16128"/>
                <a:gd name="T15" fmla="*/ 733267 h 8034"/>
                <a:gd name="T16" fmla="*/ 447448 w 16128"/>
                <a:gd name="T17" fmla="*/ 739619 h 8034"/>
                <a:gd name="T18" fmla="*/ 454365 w 16128"/>
                <a:gd name="T19" fmla="*/ 741661 h 8034"/>
                <a:gd name="T20" fmla="*/ 875733 w 16128"/>
                <a:gd name="T21" fmla="*/ 901244 h 8034"/>
                <a:gd name="T22" fmla="*/ 879815 w 16128"/>
                <a:gd name="T23" fmla="*/ 902378 h 8034"/>
                <a:gd name="T24" fmla="*/ 886619 w 16128"/>
                <a:gd name="T25" fmla="*/ 904306 h 8034"/>
                <a:gd name="T26" fmla="*/ 895690 w 16128"/>
                <a:gd name="T27" fmla="*/ 906348 h 8034"/>
                <a:gd name="T28" fmla="*/ 906349 w 16128"/>
                <a:gd name="T29" fmla="*/ 908389 h 8034"/>
                <a:gd name="T30" fmla="*/ 918255 w 16128"/>
                <a:gd name="T31" fmla="*/ 910091 h 8034"/>
                <a:gd name="T32" fmla="*/ 931069 w 16128"/>
                <a:gd name="T33" fmla="*/ 911112 h 8034"/>
                <a:gd name="T34" fmla="*/ 944109 w 16128"/>
                <a:gd name="T35" fmla="*/ 910998 h 8034"/>
                <a:gd name="T36" fmla="*/ 957036 w 16128"/>
                <a:gd name="T37" fmla="*/ 909410 h 8034"/>
                <a:gd name="T38" fmla="*/ 969509 w 16128"/>
                <a:gd name="T39" fmla="*/ 905667 h 8034"/>
                <a:gd name="T40" fmla="*/ 980848 w 16128"/>
                <a:gd name="T41" fmla="*/ 899089 h 8034"/>
                <a:gd name="T42" fmla="*/ 996723 w 16128"/>
                <a:gd name="T43" fmla="*/ 886386 h 8034"/>
                <a:gd name="T44" fmla="*/ 1006362 w 16128"/>
                <a:gd name="T45" fmla="*/ 878673 h 8034"/>
                <a:gd name="T46" fmla="*/ 1008516 w 16128"/>
                <a:gd name="T47" fmla="*/ 392777 h 8034"/>
                <a:gd name="T48" fmla="*/ 1006022 w 16128"/>
                <a:gd name="T49" fmla="*/ 394479 h 8034"/>
                <a:gd name="T50" fmla="*/ 1001599 w 16128"/>
                <a:gd name="T51" fmla="*/ 397314 h 8034"/>
                <a:gd name="T52" fmla="*/ 994342 w 16128"/>
                <a:gd name="T53" fmla="*/ 401284 h 8034"/>
                <a:gd name="T54" fmla="*/ 984477 w 16128"/>
                <a:gd name="T55" fmla="*/ 405934 h 8034"/>
                <a:gd name="T56" fmla="*/ 972457 w 16128"/>
                <a:gd name="T57" fmla="*/ 410471 h 8034"/>
                <a:gd name="T58" fmla="*/ 958737 w 16128"/>
                <a:gd name="T59" fmla="*/ 414441 h 8034"/>
                <a:gd name="T60" fmla="*/ 943656 w 16128"/>
                <a:gd name="T61" fmla="*/ 417049 h 8034"/>
                <a:gd name="T62" fmla="*/ 927440 w 16128"/>
                <a:gd name="T63" fmla="*/ 417730 h 8034"/>
                <a:gd name="T64" fmla="*/ 910545 w 16128"/>
                <a:gd name="T65" fmla="*/ 416029 h 8034"/>
                <a:gd name="T66" fmla="*/ 892855 w 16128"/>
                <a:gd name="T67" fmla="*/ 411265 h 8034"/>
                <a:gd name="T68" fmla="*/ 872218 w 16128"/>
                <a:gd name="T69" fmla="*/ 401851 h 8034"/>
                <a:gd name="T70" fmla="*/ 824253 w 16128"/>
                <a:gd name="T71" fmla="*/ 379167 h 8034"/>
                <a:gd name="T72" fmla="*/ 748846 w 16128"/>
                <a:gd name="T73" fmla="*/ 344120 h 8034"/>
                <a:gd name="T74" fmla="*/ 653710 w 16128"/>
                <a:gd name="T75" fmla="*/ 300226 h 8034"/>
                <a:gd name="T76" fmla="*/ 545760 w 16128"/>
                <a:gd name="T77" fmla="*/ 250434 h 8034"/>
                <a:gd name="T78" fmla="*/ 432367 w 16128"/>
                <a:gd name="T79" fmla="*/ 198260 h 8034"/>
                <a:gd name="T80" fmla="*/ 320902 w 16128"/>
                <a:gd name="T81" fmla="*/ 147107 h 8034"/>
                <a:gd name="T82" fmla="*/ 218508 w 16128"/>
                <a:gd name="T83" fmla="*/ 100151 h 8034"/>
                <a:gd name="T84" fmla="*/ 132670 w 16128"/>
                <a:gd name="T85" fmla="*/ 60794 h 8034"/>
                <a:gd name="T86" fmla="*/ 70530 w 16128"/>
                <a:gd name="T87" fmla="*/ 32325 h 8034"/>
                <a:gd name="T88" fmla="*/ 39461 w 16128"/>
                <a:gd name="T89" fmla="*/ 18034 h 8034"/>
                <a:gd name="T90" fmla="*/ 27101 w 16128"/>
                <a:gd name="T91" fmla="*/ 41739 h 8034"/>
                <a:gd name="T92" fmla="*/ 59645 w 16128"/>
                <a:gd name="T93" fmla="*/ 91871 h 8034"/>
                <a:gd name="T94" fmla="*/ 100239 w 16128"/>
                <a:gd name="T95" fmla="*/ 154820 h 8034"/>
                <a:gd name="T96" fmla="*/ 150246 w 16128"/>
                <a:gd name="T97" fmla="*/ 232854 h 8034"/>
                <a:gd name="T98" fmla="*/ 205468 w 16128"/>
                <a:gd name="T99" fmla="*/ 319621 h 803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6128"/>
                <a:gd name="T151" fmla="*/ 0 h 8034"/>
                <a:gd name="T152" fmla="*/ 16128 w 16128"/>
                <a:gd name="T153" fmla="*/ 8034 h 803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6128" h="8034">
                  <a:moveTo>
                    <a:pt x="2146" y="3347"/>
                  </a:moveTo>
                  <a:lnTo>
                    <a:pt x="2311" y="3611"/>
                  </a:lnTo>
                  <a:lnTo>
                    <a:pt x="2475" y="3872"/>
                  </a:lnTo>
                  <a:lnTo>
                    <a:pt x="2634" y="4129"/>
                  </a:lnTo>
                  <a:lnTo>
                    <a:pt x="2787" y="4378"/>
                  </a:lnTo>
                  <a:lnTo>
                    <a:pt x="2934" y="4619"/>
                  </a:lnTo>
                  <a:lnTo>
                    <a:pt x="3073" y="4849"/>
                  </a:lnTo>
                  <a:lnTo>
                    <a:pt x="3204" y="5067"/>
                  </a:lnTo>
                  <a:lnTo>
                    <a:pt x="3323" y="5270"/>
                  </a:lnTo>
                  <a:lnTo>
                    <a:pt x="3431" y="5456"/>
                  </a:lnTo>
                  <a:lnTo>
                    <a:pt x="3526" y="5624"/>
                  </a:lnTo>
                  <a:lnTo>
                    <a:pt x="3606" y="5771"/>
                  </a:lnTo>
                  <a:lnTo>
                    <a:pt x="3669" y="5895"/>
                  </a:lnTo>
                  <a:lnTo>
                    <a:pt x="3715" y="5993"/>
                  </a:lnTo>
                  <a:lnTo>
                    <a:pt x="3741" y="6058"/>
                  </a:lnTo>
                  <a:lnTo>
                    <a:pt x="3747" y="6090"/>
                  </a:lnTo>
                  <a:lnTo>
                    <a:pt x="3749" y="6147"/>
                  </a:lnTo>
                  <a:lnTo>
                    <a:pt x="3756" y="6210"/>
                  </a:lnTo>
                  <a:lnTo>
                    <a:pt x="3766" y="6267"/>
                  </a:lnTo>
                  <a:lnTo>
                    <a:pt x="3780" y="6318"/>
                  </a:lnTo>
                  <a:lnTo>
                    <a:pt x="3797" y="6363"/>
                  </a:lnTo>
                  <a:lnTo>
                    <a:pt x="3818" y="6403"/>
                  </a:lnTo>
                  <a:lnTo>
                    <a:pt x="3841" y="6437"/>
                  </a:lnTo>
                  <a:lnTo>
                    <a:pt x="3867" y="6465"/>
                  </a:lnTo>
                  <a:lnTo>
                    <a:pt x="3894" y="6489"/>
                  </a:lnTo>
                  <a:lnTo>
                    <a:pt x="3920" y="6507"/>
                  </a:lnTo>
                  <a:lnTo>
                    <a:pt x="3946" y="6521"/>
                  </a:lnTo>
                  <a:lnTo>
                    <a:pt x="3970" y="6531"/>
                  </a:lnTo>
                  <a:lnTo>
                    <a:pt x="3991" y="6536"/>
                  </a:lnTo>
                  <a:lnTo>
                    <a:pt x="4007" y="6539"/>
                  </a:lnTo>
                  <a:lnTo>
                    <a:pt x="7711" y="7942"/>
                  </a:lnTo>
                  <a:lnTo>
                    <a:pt x="7716" y="7944"/>
                  </a:lnTo>
                  <a:lnTo>
                    <a:pt x="7723" y="7946"/>
                  </a:lnTo>
                  <a:lnTo>
                    <a:pt x="7731" y="7949"/>
                  </a:lnTo>
                  <a:lnTo>
                    <a:pt x="7743" y="7952"/>
                  </a:lnTo>
                  <a:lnTo>
                    <a:pt x="7759" y="7956"/>
                  </a:lnTo>
                  <a:lnTo>
                    <a:pt x="7776" y="7961"/>
                  </a:lnTo>
                  <a:lnTo>
                    <a:pt x="7796" y="7967"/>
                  </a:lnTo>
                  <a:lnTo>
                    <a:pt x="7819" y="7973"/>
                  </a:lnTo>
                  <a:lnTo>
                    <a:pt x="7843" y="7979"/>
                  </a:lnTo>
                  <a:lnTo>
                    <a:pt x="7869" y="7985"/>
                  </a:lnTo>
                  <a:lnTo>
                    <a:pt x="7899" y="7991"/>
                  </a:lnTo>
                  <a:lnTo>
                    <a:pt x="7928" y="7998"/>
                  </a:lnTo>
                  <a:lnTo>
                    <a:pt x="7960" y="8004"/>
                  </a:lnTo>
                  <a:lnTo>
                    <a:pt x="7993" y="8009"/>
                  </a:lnTo>
                  <a:lnTo>
                    <a:pt x="8028" y="8015"/>
                  </a:lnTo>
                  <a:lnTo>
                    <a:pt x="8063" y="8020"/>
                  </a:lnTo>
                  <a:lnTo>
                    <a:pt x="8098" y="8024"/>
                  </a:lnTo>
                  <a:lnTo>
                    <a:pt x="8136" y="8028"/>
                  </a:lnTo>
                  <a:lnTo>
                    <a:pt x="8173" y="8031"/>
                  </a:lnTo>
                  <a:lnTo>
                    <a:pt x="8211" y="8033"/>
                  </a:lnTo>
                  <a:lnTo>
                    <a:pt x="8248" y="8034"/>
                  </a:lnTo>
                  <a:lnTo>
                    <a:pt x="8288" y="8034"/>
                  </a:lnTo>
                  <a:lnTo>
                    <a:pt x="8326" y="8032"/>
                  </a:lnTo>
                  <a:lnTo>
                    <a:pt x="8364" y="8029"/>
                  </a:lnTo>
                  <a:lnTo>
                    <a:pt x="8403" y="8025"/>
                  </a:lnTo>
                  <a:lnTo>
                    <a:pt x="8440" y="8018"/>
                  </a:lnTo>
                  <a:lnTo>
                    <a:pt x="8477" y="8010"/>
                  </a:lnTo>
                  <a:lnTo>
                    <a:pt x="8515" y="7999"/>
                  </a:lnTo>
                  <a:lnTo>
                    <a:pt x="8550" y="7985"/>
                  </a:lnTo>
                  <a:lnTo>
                    <a:pt x="8585" y="7969"/>
                  </a:lnTo>
                  <a:lnTo>
                    <a:pt x="8619" y="7949"/>
                  </a:lnTo>
                  <a:lnTo>
                    <a:pt x="8650" y="7927"/>
                  </a:lnTo>
                  <a:lnTo>
                    <a:pt x="8694" y="7892"/>
                  </a:lnTo>
                  <a:lnTo>
                    <a:pt x="8730" y="7863"/>
                  </a:lnTo>
                  <a:lnTo>
                    <a:pt x="8790" y="7815"/>
                  </a:lnTo>
                  <a:lnTo>
                    <a:pt x="8848" y="7768"/>
                  </a:lnTo>
                  <a:lnTo>
                    <a:pt x="8871" y="7750"/>
                  </a:lnTo>
                  <a:lnTo>
                    <a:pt x="8875" y="7747"/>
                  </a:lnTo>
                  <a:lnTo>
                    <a:pt x="12422" y="6711"/>
                  </a:lnTo>
                  <a:lnTo>
                    <a:pt x="16128" y="287"/>
                  </a:lnTo>
                  <a:lnTo>
                    <a:pt x="8894" y="3463"/>
                  </a:lnTo>
                  <a:lnTo>
                    <a:pt x="8885" y="3470"/>
                  </a:lnTo>
                  <a:lnTo>
                    <a:pt x="8880" y="3473"/>
                  </a:lnTo>
                  <a:lnTo>
                    <a:pt x="8872" y="3478"/>
                  </a:lnTo>
                  <a:lnTo>
                    <a:pt x="8862" y="3484"/>
                  </a:lnTo>
                  <a:lnTo>
                    <a:pt x="8849" y="3493"/>
                  </a:lnTo>
                  <a:lnTo>
                    <a:pt x="8833" y="3503"/>
                  </a:lnTo>
                  <a:lnTo>
                    <a:pt x="8814" y="3514"/>
                  </a:lnTo>
                  <a:lnTo>
                    <a:pt x="8793" y="3526"/>
                  </a:lnTo>
                  <a:lnTo>
                    <a:pt x="8769" y="3538"/>
                  </a:lnTo>
                  <a:lnTo>
                    <a:pt x="8742" y="3552"/>
                  </a:lnTo>
                  <a:lnTo>
                    <a:pt x="8713" y="3565"/>
                  </a:lnTo>
                  <a:lnTo>
                    <a:pt x="8682" y="3579"/>
                  </a:lnTo>
                  <a:lnTo>
                    <a:pt x="8649" y="3592"/>
                  </a:lnTo>
                  <a:lnTo>
                    <a:pt x="8613" y="3606"/>
                  </a:lnTo>
                  <a:lnTo>
                    <a:pt x="8576" y="3619"/>
                  </a:lnTo>
                  <a:lnTo>
                    <a:pt x="8538" y="3631"/>
                  </a:lnTo>
                  <a:lnTo>
                    <a:pt x="8497" y="3644"/>
                  </a:lnTo>
                  <a:lnTo>
                    <a:pt x="8455" y="3654"/>
                  </a:lnTo>
                  <a:lnTo>
                    <a:pt x="8413" y="3663"/>
                  </a:lnTo>
                  <a:lnTo>
                    <a:pt x="8367" y="3671"/>
                  </a:lnTo>
                  <a:lnTo>
                    <a:pt x="8322" y="3677"/>
                  </a:lnTo>
                  <a:lnTo>
                    <a:pt x="8276" y="3681"/>
                  </a:lnTo>
                  <a:lnTo>
                    <a:pt x="8227" y="3683"/>
                  </a:lnTo>
                  <a:lnTo>
                    <a:pt x="8179" y="3683"/>
                  </a:lnTo>
                  <a:lnTo>
                    <a:pt x="8130" y="3681"/>
                  </a:lnTo>
                  <a:lnTo>
                    <a:pt x="8080" y="3676"/>
                  </a:lnTo>
                  <a:lnTo>
                    <a:pt x="8030" y="3668"/>
                  </a:lnTo>
                  <a:lnTo>
                    <a:pt x="7978" y="3658"/>
                  </a:lnTo>
                  <a:lnTo>
                    <a:pt x="7927" y="3644"/>
                  </a:lnTo>
                  <a:lnTo>
                    <a:pt x="7874" y="3626"/>
                  </a:lnTo>
                  <a:lnTo>
                    <a:pt x="7822" y="3605"/>
                  </a:lnTo>
                  <a:lnTo>
                    <a:pt x="7768" y="3580"/>
                  </a:lnTo>
                  <a:lnTo>
                    <a:pt x="7692" y="3543"/>
                  </a:lnTo>
                  <a:lnTo>
                    <a:pt x="7581" y="3491"/>
                  </a:lnTo>
                  <a:lnTo>
                    <a:pt x="7439" y="3423"/>
                  </a:lnTo>
                  <a:lnTo>
                    <a:pt x="7269" y="3343"/>
                  </a:lnTo>
                  <a:lnTo>
                    <a:pt x="7070" y="3251"/>
                  </a:lnTo>
                  <a:lnTo>
                    <a:pt x="6848" y="3148"/>
                  </a:lnTo>
                  <a:lnTo>
                    <a:pt x="6604" y="3034"/>
                  </a:lnTo>
                  <a:lnTo>
                    <a:pt x="6341" y="2912"/>
                  </a:lnTo>
                  <a:lnTo>
                    <a:pt x="6060" y="2783"/>
                  </a:lnTo>
                  <a:lnTo>
                    <a:pt x="5765" y="2647"/>
                  </a:lnTo>
                  <a:lnTo>
                    <a:pt x="5457" y="2505"/>
                  </a:lnTo>
                  <a:lnTo>
                    <a:pt x="5139" y="2358"/>
                  </a:lnTo>
                  <a:lnTo>
                    <a:pt x="4813" y="2208"/>
                  </a:lnTo>
                  <a:lnTo>
                    <a:pt x="4482" y="2056"/>
                  </a:lnTo>
                  <a:lnTo>
                    <a:pt x="4148" y="1902"/>
                  </a:lnTo>
                  <a:lnTo>
                    <a:pt x="3813" y="1748"/>
                  </a:lnTo>
                  <a:lnTo>
                    <a:pt x="3481" y="1595"/>
                  </a:lnTo>
                  <a:lnTo>
                    <a:pt x="3152" y="1445"/>
                  </a:lnTo>
                  <a:lnTo>
                    <a:pt x="2830" y="1297"/>
                  </a:lnTo>
                  <a:lnTo>
                    <a:pt x="2517" y="1153"/>
                  </a:lnTo>
                  <a:lnTo>
                    <a:pt x="2216" y="1015"/>
                  </a:lnTo>
                  <a:lnTo>
                    <a:pt x="1927" y="883"/>
                  </a:lnTo>
                  <a:lnTo>
                    <a:pt x="1656" y="759"/>
                  </a:lnTo>
                  <a:lnTo>
                    <a:pt x="1403" y="643"/>
                  </a:lnTo>
                  <a:lnTo>
                    <a:pt x="1170" y="536"/>
                  </a:lnTo>
                  <a:lnTo>
                    <a:pt x="962" y="440"/>
                  </a:lnTo>
                  <a:lnTo>
                    <a:pt x="777" y="357"/>
                  </a:lnTo>
                  <a:lnTo>
                    <a:pt x="622" y="285"/>
                  </a:lnTo>
                  <a:lnTo>
                    <a:pt x="497" y="228"/>
                  </a:lnTo>
                  <a:lnTo>
                    <a:pt x="405" y="186"/>
                  </a:lnTo>
                  <a:lnTo>
                    <a:pt x="348" y="159"/>
                  </a:lnTo>
                  <a:lnTo>
                    <a:pt x="0" y="0"/>
                  </a:lnTo>
                  <a:lnTo>
                    <a:pt x="207" y="319"/>
                  </a:lnTo>
                  <a:lnTo>
                    <a:pt x="239" y="368"/>
                  </a:lnTo>
                  <a:lnTo>
                    <a:pt x="350" y="538"/>
                  </a:lnTo>
                  <a:lnTo>
                    <a:pt x="430" y="663"/>
                  </a:lnTo>
                  <a:lnTo>
                    <a:pt x="526" y="810"/>
                  </a:lnTo>
                  <a:lnTo>
                    <a:pt x="634" y="977"/>
                  </a:lnTo>
                  <a:lnTo>
                    <a:pt x="754" y="1163"/>
                  </a:lnTo>
                  <a:lnTo>
                    <a:pt x="884" y="1365"/>
                  </a:lnTo>
                  <a:lnTo>
                    <a:pt x="1024" y="1582"/>
                  </a:lnTo>
                  <a:lnTo>
                    <a:pt x="1171" y="1812"/>
                  </a:lnTo>
                  <a:lnTo>
                    <a:pt x="1325" y="2053"/>
                  </a:lnTo>
                  <a:lnTo>
                    <a:pt x="1484" y="2301"/>
                  </a:lnTo>
                  <a:lnTo>
                    <a:pt x="1647" y="2557"/>
                  </a:lnTo>
                  <a:lnTo>
                    <a:pt x="1812" y="2818"/>
                  </a:lnTo>
                  <a:lnTo>
                    <a:pt x="1980" y="3082"/>
                  </a:lnTo>
                  <a:lnTo>
                    <a:pt x="2146" y="334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301" name="Freeform 212">
              <a:extLst>
                <a:ext uri="{FF2B5EF4-FFF2-40B4-BE49-F238E27FC236}">
                  <a16:creationId xmlns:a16="http://schemas.microsoft.com/office/drawing/2014/main" id="{AE1563E0-16AC-42CD-B905-22D306383602}"/>
                </a:ext>
              </a:extLst>
            </p:cNvPr>
            <p:cNvSpPr>
              <a:spLocks/>
            </p:cNvSpPr>
            <p:nvPr/>
          </p:nvSpPr>
          <p:spPr bwMode="auto">
            <a:xfrm>
              <a:off x="7993246" y="3471862"/>
              <a:ext cx="185738" cy="525463"/>
            </a:xfrm>
            <a:custGeom>
              <a:avLst/>
              <a:gdLst>
                <a:gd name="T0" fmla="*/ 62596 w 1632"/>
                <a:gd name="T1" fmla="*/ 521386 h 4640"/>
                <a:gd name="T2" fmla="*/ 73977 w 1632"/>
                <a:gd name="T3" fmla="*/ 523311 h 4640"/>
                <a:gd name="T4" fmla="*/ 86268 w 1632"/>
                <a:gd name="T5" fmla="*/ 524784 h 4640"/>
                <a:gd name="T6" fmla="*/ 99015 w 1632"/>
                <a:gd name="T7" fmla="*/ 525463 h 4640"/>
                <a:gd name="T8" fmla="*/ 112217 w 1632"/>
                <a:gd name="T9" fmla="*/ 524897 h 4640"/>
                <a:gd name="T10" fmla="*/ 125077 w 1632"/>
                <a:gd name="T11" fmla="*/ 522745 h 4640"/>
                <a:gd name="T12" fmla="*/ 137369 w 1632"/>
                <a:gd name="T13" fmla="*/ 518102 h 4640"/>
                <a:gd name="T14" fmla="*/ 149774 w 1632"/>
                <a:gd name="T15" fmla="*/ 509382 h 4640"/>
                <a:gd name="T16" fmla="*/ 167301 w 1632"/>
                <a:gd name="T17" fmla="*/ 495339 h 4640"/>
                <a:gd name="T18" fmla="*/ 185738 w 1632"/>
                <a:gd name="T19" fmla="*/ 488545 h 4640"/>
                <a:gd name="T20" fmla="*/ 177430 w 1632"/>
                <a:gd name="T21" fmla="*/ 448229 h 4640"/>
                <a:gd name="T22" fmla="*/ 173560 w 1632"/>
                <a:gd name="T23" fmla="*/ 410744 h 4640"/>
                <a:gd name="T24" fmla="*/ 171170 w 1632"/>
                <a:gd name="T25" fmla="*/ 366692 h 4640"/>
                <a:gd name="T26" fmla="*/ 170374 w 1632"/>
                <a:gd name="T27" fmla="*/ 318335 h 4640"/>
                <a:gd name="T28" fmla="*/ 170715 w 1632"/>
                <a:gd name="T29" fmla="*/ 267488 h 4640"/>
                <a:gd name="T30" fmla="*/ 172081 w 1632"/>
                <a:gd name="T31" fmla="*/ 216074 h 4640"/>
                <a:gd name="T32" fmla="*/ 174016 w 1632"/>
                <a:gd name="T33" fmla="*/ 166019 h 4640"/>
                <a:gd name="T34" fmla="*/ 176406 w 1632"/>
                <a:gd name="T35" fmla="*/ 119135 h 4640"/>
                <a:gd name="T36" fmla="*/ 178796 w 1632"/>
                <a:gd name="T37" fmla="*/ 77347 h 4640"/>
                <a:gd name="T38" fmla="*/ 181072 w 1632"/>
                <a:gd name="T39" fmla="*/ 42354 h 4640"/>
                <a:gd name="T40" fmla="*/ 162862 w 1632"/>
                <a:gd name="T41" fmla="*/ 13929 h 4640"/>
                <a:gd name="T42" fmla="*/ 156261 w 1632"/>
                <a:gd name="T43" fmla="*/ 17327 h 4640"/>
                <a:gd name="T44" fmla="*/ 148181 w 1632"/>
                <a:gd name="T45" fmla="*/ 20951 h 4640"/>
                <a:gd name="T46" fmla="*/ 138734 w 1632"/>
                <a:gd name="T47" fmla="*/ 24688 h 4640"/>
                <a:gd name="T48" fmla="*/ 128150 w 1632"/>
                <a:gd name="T49" fmla="*/ 28085 h 4640"/>
                <a:gd name="T50" fmla="*/ 116655 w 1632"/>
                <a:gd name="T51" fmla="*/ 30690 h 4640"/>
                <a:gd name="T52" fmla="*/ 104136 w 1632"/>
                <a:gd name="T53" fmla="*/ 32275 h 4640"/>
                <a:gd name="T54" fmla="*/ 91048 w 1632"/>
                <a:gd name="T55" fmla="*/ 32728 h 4640"/>
                <a:gd name="T56" fmla="*/ 77505 w 1632"/>
                <a:gd name="T57" fmla="*/ 31596 h 4640"/>
                <a:gd name="T58" fmla="*/ 63620 w 1632"/>
                <a:gd name="T59" fmla="*/ 28651 h 4640"/>
                <a:gd name="T60" fmla="*/ 49394 w 1632"/>
                <a:gd name="T61" fmla="*/ 23442 h 4640"/>
                <a:gd name="T62" fmla="*/ 42337 w 1632"/>
                <a:gd name="T63" fmla="*/ 20045 h 4640"/>
                <a:gd name="T64" fmla="*/ 38240 w 1632"/>
                <a:gd name="T65" fmla="*/ 18119 h 4640"/>
                <a:gd name="T66" fmla="*/ 33460 w 1632"/>
                <a:gd name="T67" fmla="*/ 15854 h 4640"/>
                <a:gd name="T68" fmla="*/ 27770 w 1632"/>
                <a:gd name="T69" fmla="*/ 13250 h 4640"/>
                <a:gd name="T70" fmla="*/ 21624 w 1632"/>
                <a:gd name="T71" fmla="*/ 10192 h 4640"/>
                <a:gd name="T72" fmla="*/ 0 w 1632"/>
                <a:gd name="T73" fmla="*/ 27406 h 4640"/>
                <a:gd name="T74" fmla="*/ 114 w 1632"/>
                <a:gd name="T75" fmla="*/ 58322 h 4640"/>
                <a:gd name="T76" fmla="*/ 341 w 1632"/>
                <a:gd name="T77" fmla="*/ 96373 h 4640"/>
                <a:gd name="T78" fmla="*/ 797 w 1632"/>
                <a:gd name="T79" fmla="*/ 139746 h 4640"/>
                <a:gd name="T80" fmla="*/ 1480 w 1632"/>
                <a:gd name="T81" fmla="*/ 187423 h 4640"/>
                <a:gd name="T82" fmla="*/ 2390 w 1632"/>
                <a:gd name="T83" fmla="*/ 237931 h 4640"/>
                <a:gd name="T84" fmla="*/ 3756 w 1632"/>
                <a:gd name="T85" fmla="*/ 289911 h 4640"/>
                <a:gd name="T86" fmla="*/ 5463 w 1632"/>
                <a:gd name="T87" fmla="*/ 342004 h 4640"/>
                <a:gd name="T88" fmla="*/ 7625 w 1632"/>
                <a:gd name="T89" fmla="*/ 392851 h 4640"/>
                <a:gd name="T90" fmla="*/ 10243 w 1632"/>
                <a:gd name="T91" fmla="*/ 441208 h 4640"/>
                <a:gd name="T92" fmla="*/ 13430 w 1632"/>
                <a:gd name="T93" fmla="*/ 485600 h 4640"/>
                <a:gd name="T94" fmla="*/ 38468 w 1632"/>
                <a:gd name="T95" fmla="*/ 515271 h 4640"/>
                <a:gd name="T96" fmla="*/ 41541 w 1632"/>
                <a:gd name="T97" fmla="*/ 516177 h 4640"/>
                <a:gd name="T98" fmla="*/ 47573 w 1632"/>
                <a:gd name="T99" fmla="*/ 517875 h 4640"/>
                <a:gd name="T100" fmla="*/ 55881 w 1632"/>
                <a:gd name="T101" fmla="*/ 519914 h 464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632"/>
                <a:gd name="T154" fmla="*/ 0 h 4640"/>
                <a:gd name="T155" fmla="*/ 1632 w 1632"/>
                <a:gd name="T156" fmla="*/ 4640 h 464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632" h="4640">
                  <a:moveTo>
                    <a:pt x="491" y="4591"/>
                  </a:moveTo>
                  <a:lnTo>
                    <a:pt x="521" y="4597"/>
                  </a:lnTo>
                  <a:lnTo>
                    <a:pt x="550" y="4604"/>
                  </a:lnTo>
                  <a:lnTo>
                    <a:pt x="582" y="4610"/>
                  </a:lnTo>
                  <a:lnTo>
                    <a:pt x="615" y="4615"/>
                  </a:lnTo>
                  <a:lnTo>
                    <a:pt x="650" y="4621"/>
                  </a:lnTo>
                  <a:lnTo>
                    <a:pt x="685" y="4626"/>
                  </a:lnTo>
                  <a:lnTo>
                    <a:pt x="720" y="4630"/>
                  </a:lnTo>
                  <a:lnTo>
                    <a:pt x="758" y="4634"/>
                  </a:lnTo>
                  <a:lnTo>
                    <a:pt x="795" y="4637"/>
                  </a:lnTo>
                  <a:lnTo>
                    <a:pt x="833" y="4639"/>
                  </a:lnTo>
                  <a:lnTo>
                    <a:pt x="870" y="4640"/>
                  </a:lnTo>
                  <a:lnTo>
                    <a:pt x="910" y="4640"/>
                  </a:lnTo>
                  <a:lnTo>
                    <a:pt x="948" y="4638"/>
                  </a:lnTo>
                  <a:lnTo>
                    <a:pt x="986" y="4635"/>
                  </a:lnTo>
                  <a:lnTo>
                    <a:pt x="1025" y="4631"/>
                  </a:lnTo>
                  <a:lnTo>
                    <a:pt x="1062" y="4624"/>
                  </a:lnTo>
                  <a:lnTo>
                    <a:pt x="1099" y="4616"/>
                  </a:lnTo>
                  <a:lnTo>
                    <a:pt x="1137" y="4605"/>
                  </a:lnTo>
                  <a:lnTo>
                    <a:pt x="1172" y="4591"/>
                  </a:lnTo>
                  <a:lnTo>
                    <a:pt x="1207" y="4575"/>
                  </a:lnTo>
                  <a:lnTo>
                    <a:pt x="1241" y="4555"/>
                  </a:lnTo>
                  <a:lnTo>
                    <a:pt x="1272" y="4533"/>
                  </a:lnTo>
                  <a:lnTo>
                    <a:pt x="1316" y="4498"/>
                  </a:lnTo>
                  <a:lnTo>
                    <a:pt x="1352" y="4469"/>
                  </a:lnTo>
                  <a:lnTo>
                    <a:pt x="1412" y="4421"/>
                  </a:lnTo>
                  <a:lnTo>
                    <a:pt x="1470" y="4374"/>
                  </a:lnTo>
                  <a:lnTo>
                    <a:pt x="1493" y="4356"/>
                  </a:lnTo>
                  <a:lnTo>
                    <a:pt x="1497" y="4353"/>
                  </a:lnTo>
                  <a:lnTo>
                    <a:pt x="1632" y="4314"/>
                  </a:lnTo>
                  <a:lnTo>
                    <a:pt x="1590" y="4139"/>
                  </a:lnTo>
                  <a:lnTo>
                    <a:pt x="1573" y="4053"/>
                  </a:lnTo>
                  <a:lnTo>
                    <a:pt x="1559" y="3958"/>
                  </a:lnTo>
                  <a:lnTo>
                    <a:pt x="1546" y="3856"/>
                  </a:lnTo>
                  <a:lnTo>
                    <a:pt x="1534" y="3744"/>
                  </a:lnTo>
                  <a:lnTo>
                    <a:pt x="1525" y="3627"/>
                  </a:lnTo>
                  <a:lnTo>
                    <a:pt x="1517" y="3502"/>
                  </a:lnTo>
                  <a:lnTo>
                    <a:pt x="1510" y="3373"/>
                  </a:lnTo>
                  <a:lnTo>
                    <a:pt x="1504" y="3238"/>
                  </a:lnTo>
                  <a:lnTo>
                    <a:pt x="1501" y="3099"/>
                  </a:lnTo>
                  <a:lnTo>
                    <a:pt x="1498" y="2956"/>
                  </a:lnTo>
                  <a:lnTo>
                    <a:pt x="1497" y="2811"/>
                  </a:lnTo>
                  <a:lnTo>
                    <a:pt x="1497" y="2663"/>
                  </a:lnTo>
                  <a:lnTo>
                    <a:pt x="1498" y="2513"/>
                  </a:lnTo>
                  <a:lnTo>
                    <a:pt x="1500" y="2362"/>
                  </a:lnTo>
                  <a:lnTo>
                    <a:pt x="1503" y="2210"/>
                  </a:lnTo>
                  <a:lnTo>
                    <a:pt x="1508" y="2059"/>
                  </a:lnTo>
                  <a:lnTo>
                    <a:pt x="1512" y="1908"/>
                  </a:lnTo>
                  <a:lnTo>
                    <a:pt x="1517" y="1759"/>
                  </a:lnTo>
                  <a:lnTo>
                    <a:pt x="1523" y="1611"/>
                  </a:lnTo>
                  <a:lnTo>
                    <a:pt x="1529" y="1466"/>
                  </a:lnTo>
                  <a:lnTo>
                    <a:pt x="1536" y="1324"/>
                  </a:lnTo>
                  <a:lnTo>
                    <a:pt x="1542" y="1186"/>
                  </a:lnTo>
                  <a:lnTo>
                    <a:pt x="1550" y="1052"/>
                  </a:lnTo>
                  <a:lnTo>
                    <a:pt x="1557" y="923"/>
                  </a:lnTo>
                  <a:lnTo>
                    <a:pt x="1564" y="799"/>
                  </a:lnTo>
                  <a:lnTo>
                    <a:pt x="1571" y="683"/>
                  </a:lnTo>
                  <a:lnTo>
                    <a:pt x="1578" y="573"/>
                  </a:lnTo>
                  <a:lnTo>
                    <a:pt x="1585" y="470"/>
                  </a:lnTo>
                  <a:lnTo>
                    <a:pt x="1591" y="374"/>
                  </a:lnTo>
                  <a:lnTo>
                    <a:pt x="1598" y="289"/>
                  </a:lnTo>
                  <a:lnTo>
                    <a:pt x="1618" y="16"/>
                  </a:lnTo>
                  <a:lnTo>
                    <a:pt x="1431" y="123"/>
                  </a:lnTo>
                  <a:lnTo>
                    <a:pt x="1414" y="132"/>
                  </a:lnTo>
                  <a:lnTo>
                    <a:pt x="1395" y="142"/>
                  </a:lnTo>
                  <a:lnTo>
                    <a:pt x="1373" y="153"/>
                  </a:lnTo>
                  <a:lnTo>
                    <a:pt x="1351" y="164"/>
                  </a:lnTo>
                  <a:lnTo>
                    <a:pt x="1327" y="174"/>
                  </a:lnTo>
                  <a:lnTo>
                    <a:pt x="1302" y="185"/>
                  </a:lnTo>
                  <a:lnTo>
                    <a:pt x="1276" y="196"/>
                  </a:lnTo>
                  <a:lnTo>
                    <a:pt x="1248" y="207"/>
                  </a:lnTo>
                  <a:lnTo>
                    <a:pt x="1219" y="218"/>
                  </a:lnTo>
                  <a:lnTo>
                    <a:pt x="1189" y="228"/>
                  </a:lnTo>
                  <a:lnTo>
                    <a:pt x="1159" y="237"/>
                  </a:lnTo>
                  <a:lnTo>
                    <a:pt x="1126" y="248"/>
                  </a:lnTo>
                  <a:lnTo>
                    <a:pt x="1093" y="256"/>
                  </a:lnTo>
                  <a:lnTo>
                    <a:pt x="1059" y="264"/>
                  </a:lnTo>
                  <a:lnTo>
                    <a:pt x="1025" y="271"/>
                  </a:lnTo>
                  <a:lnTo>
                    <a:pt x="988" y="277"/>
                  </a:lnTo>
                  <a:lnTo>
                    <a:pt x="952" y="282"/>
                  </a:lnTo>
                  <a:lnTo>
                    <a:pt x="915" y="285"/>
                  </a:lnTo>
                  <a:lnTo>
                    <a:pt x="878" y="288"/>
                  </a:lnTo>
                  <a:lnTo>
                    <a:pt x="839" y="289"/>
                  </a:lnTo>
                  <a:lnTo>
                    <a:pt x="800" y="289"/>
                  </a:lnTo>
                  <a:lnTo>
                    <a:pt x="762" y="287"/>
                  </a:lnTo>
                  <a:lnTo>
                    <a:pt x="721" y="284"/>
                  </a:lnTo>
                  <a:lnTo>
                    <a:pt x="681" y="279"/>
                  </a:lnTo>
                  <a:lnTo>
                    <a:pt x="641" y="272"/>
                  </a:lnTo>
                  <a:lnTo>
                    <a:pt x="600" y="264"/>
                  </a:lnTo>
                  <a:lnTo>
                    <a:pt x="559" y="253"/>
                  </a:lnTo>
                  <a:lnTo>
                    <a:pt x="518" y="239"/>
                  </a:lnTo>
                  <a:lnTo>
                    <a:pt x="475" y="224"/>
                  </a:lnTo>
                  <a:lnTo>
                    <a:pt x="434" y="207"/>
                  </a:lnTo>
                  <a:lnTo>
                    <a:pt x="390" y="186"/>
                  </a:lnTo>
                  <a:lnTo>
                    <a:pt x="382" y="182"/>
                  </a:lnTo>
                  <a:lnTo>
                    <a:pt x="372" y="177"/>
                  </a:lnTo>
                  <a:lnTo>
                    <a:pt x="360" y="172"/>
                  </a:lnTo>
                  <a:lnTo>
                    <a:pt x="348" y="166"/>
                  </a:lnTo>
                  <a:lnTo>
                    <a:pt x="336" y="160"/>
                  </a:lnTo>
                  <a:lnTo>
                    <a:pt x="323" y="154"/>
                  </a:lnTo>
                  <a:lnTo>
                    <a:pt x="309" y="147"/>
                  </a:lnTo>
                  <a:lnTo>
                    <a:pt x="294" y="140"/>
                  </a:lnTo>
                  <a:lnTo>
                    <a:pt x="278" y="132"/>
                  </a:lnTo>
                  <a:lnTo>
                    <a:pt x="262" y="125"/>
                  </a:lnTo>
                  <a:lnTo>
                    <a:pt x="244" y="117"/>
                  </a:lnTo>
                  <a:lnTo>
                    <a:pt x="227" y="108"/>
                  </a:lnTo>
                  <a:lnTo>
                    <a:pt x="208" y="100"/>
                  </a:lnTo>
                  <a:lnTo>
                    <a:pt x="190" y="90"/>
                  </a:lnTo>
                  <a:lnTo>
                    <a:pt x="170" y="80"/>
                  </a:lnTo>
                  <a:lnTo>
                    <a:pt x="0" y="0"/>
                  </a:lnTo>
                  <a:lnTo>
                    <a:pt x="0" y="242"/>
                  </a:lnTo>
                  <a:lnTo>
                    <a:pt x="0" y="325"/>
                  </a:lnTo>
                  <a:lnTo>
                    <a:pt x="1" y="417"/>
                  </a:lnTo>
                  <a:lnTo>
                    <a:pt x="1" y="515"/>
                  </a:lnTo>
                  <a:lnTo>
                    <a:pt x="2" y="621"/>
                  </a:lnTo>
                  <a:lnTo>
                    <a:pt x="2" y="733"/>
                  </a:lnTo>
                  <a:lnTo>
                    <a:pt x="3" y="851"/>
                  </a:lnTo>
                  <a:lnTo>
                    <a:pt x="4" y="974"/>
                  </a:lnTo>
                  <a:lnTo>
                    <a:pt x="5" y="1102"/>
                  </a:lnTo>
                  <a:lnTo>
                    <a:pt x="7" y="1234"/>
                  </a:lnTo>
                  <a:lnTo>
                    <a:pt x="9" y="1371"/>
                  </a:lnTo>
                  <a:lnTo>
                    <a:pt x="11" y="1511"/>
                  </a:lnTo>
                  <a:lnTo>
                    <a:pt x="13" y="1655"/>
                  </a:lnTo>
                  <a:lnTo>
                    <a:pt x="15" y="1801"/>
                  </a:lnTo>
                  <a:lnTo>
                    <a:pt x="18" y="1950"/>
                  </a:lnTo>
                  <a:lnTo>
                    <a:pt x="21" y="2101"/>
                  </a:lnTo>
                  <a:lnTo>
                    <a:pt x="25" y="2253"/>
                  </a:lnTo>
                  <a:lnTo>
                    <a:pt x="28" y="2407"/>
                  </a:lnTo>
                  <a:lnTo>
                    <a:pt x="33" y="2560"/>
                  </a:lnTo>
                  <a:lnTo>
                    <a:pt x="37" y="2714"/>
                  </a:lnTo>
                  <a:lnTo>
                    <a:pt x="42" y="2867"/>
                  </a:lnTo>
                  <a:lnTo>
                    <a:pt x="48" y="3020"/>
                  </a:lnTo>
                  <a:lnTo>
                    <a:pt x="53" y="3171"/>
                  </a:lnTo>
                  <a:lnTo>
                    <a:pt x="60" y="3321"/>
                  </a:lnTo>
                  <a:lnTo>
                    <a:pt x="67" y="3469"/>
                  </a:lnTo>
                  <a:lnTo>
                    <a:pt x="74" y="3614"/>
                  </a:lnTo>
                  <a:lnTo>
                    <a:pt x="82" y="3757"/>
                  </a:lnTo>
                  <a:lnTo>
                    <a:pt x="90" y="3896"/>
                  </a:lnTo>
                  <a:lnTo>
                    <a:pt x="99" y="4031"/>
                  </a:lnTo>
                  <a:lnTo>
                    <a:pt x="108" y="4162"/>
                  </a:lnTo>
                  <a:lnTo>
                    <a:pt x="118" y="4288"/>
                  </a:lnTo>
                  <a:lnTo>
                    <a:pt x="136" y="4474"/>
                  </a:lnTo>
                  <a:lnTo>
                    <a:pt x="333" y="4548"/>
                  </a:lnTo>
                  <a:lnTo>
                    <a:pt x="338" y="4550"/>
                  </a:lnTo>
                  <a:lnTo>
                    <a:pt x="345" y="4552"/>
                  </a:lnTo>
                  <a:lnTo>
                    <a:pt x="353" y="4555"/>
                  </a:lnTo>
                  <a:lnTo>
                    <a:pt x="365" y="4558"/>
                  </a:lnTo>
                  <a:lnTo>
                    <a:pt x="381" y="4562"/>
                  </a:lnTo>
                  <a:lnTo>
                    <a:pt x="398" y="4567"/>
                  </a:lnTo>
                  <a:lnTo>
                    <a:pt x="418" y="4573"/>
                  </a:lnTo>
                  <a:lnTo>
                    <a:pt x="441" y="4579"/>
                  </a:lnTo>
                  <a:lnTo>
                    <a:pt x="465" y="4585"/>
                  </a:lnTo>
                  <a:lnTo>
                    <a:pt x="491" y="4591"/>
                  </a:lnTo>
                  <a:close/>
                </a:path>
              </a:pathLst>
            </a:custGeom>
            <a:solidFill>
              <a:srgbClr val="7F23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302" name="Freeform 250">
              <a:extLst>
                <a:ext uri="{FF2B5EF4-FFF2-40B4-BE49-F238E27FC236}">
                  <a16:creationId xmlns:a16="http://schemas.microsoft.com/office/drawing/2014/main" id="{F0DBCE7D-9E38-425D-89D9-D38E274F068C}"/>
                </a:ext>
              </a:extLst>
            </p:cNvPr>
            <p:cNvSpPr>
              <a:spLocks/>
            </p:cNvSpPr>
            <p:nvPr/>
          </p:nvSpPr>
          <p:spPr bwMode="auto">
            <a:xfrm>
              <a:off x="7353483" y="3111499"/>
              <a:ext cx="676275" cy="347663"/>
            </a:xfrm>
            <a:custGeom>
              <a:avLst/>
              <a:gdLst>
                <a:gd name="T0" fmla="*/ 672648 w 5966"/>
                <a:gd name="T1" fmla="*/ 345053 h 3064"/>
                <a:gd name="T2" fmla="*/ 648163 w 5966"/>
                <a:gd name="T3" fmla="*/ 327239 h 3064"/>
                <a:gd name="T4" fmla="*/ 616424 w 5966"/>
                <a:gd name="T5" fmla="*/ 304546 h 3064"/>
                <a:gd name="T6" fmla="*/ 590012 w 5966"/>
                <a:gd name="T7" fmla="*/ 286164 h 3064"/>
                <a:gd name="T8" fmla="*/ 559973 w 5966"/>
                <a:gd name="T9" fmla="*/ 265626 h 3064"/>
                <a:gd name="T10" fmla="*/ 527100 w 5966"/>
                <a:gd name="T11" fmla="*/ 243614 h 3064"/>
                <a:gd name="T12" fmla="*/ 491620 w 5966"/>
                <a:gd name="T13" fmla="*/ 220353 h 3064"/>
                <a:gd name="T14" fmla="*/ 454553 w 5966"/>
                <a:gd name="T15" fmla="*/ 196752 h 3064"/>
                <a:gd name="T16" fmla="*/ 416126 w 5966"/>
                <a:gd name="T17" fmla="*/ 173151 h 3064"/>
                <a:gd name="T18" fmla="*/ 377018 w 5966"/>
                <a:gd name="T19" fmla="*/ 150117 h 3064"/>
                <a:gd name="T20" fmla="*/ 337911 w 5966"/>
                <a:gd name="T21" fmla="*/ 128218 h 3064"/>
                <a:gd name="T22" fmla="*/ 299370 w 5966"/>
                <a:gd name="T23" fmla="*/ 107907 h 3064"/>
                <a:gd name="T24" fmla="*/ 261850 w 5966"/>
                <a:gd name="T25" fmla="*/ 89752 h 3064"/>
                <a:gd name="T26" fmla="*/ 226143 w 5966"/>
                <a:gd name="T27" fmla="*/ 74321 h 3064"/>
                <a:gd name="T28" fmla="*/ 177060 w 5966"/>
                <a:gd name="T29" fmla="*/ 56280 h 3064"/>
                <a:gd name="T30" fmla="*/ 123103 w 5966"/>
                <a:gd name="T31" fmla="*/ 37331 h 3064"/>
                <a:gd name="T32" fmla="*/ 81049 w 5966"/>
                <a:gd name="T33" fmla="*/ 23147 h 3064"/>
                <a:gd name="T34" fmla="*/ 49536 w 5966"/>
                <a:gd name="T35" fmla="*/ 13276 h 3064"/>
                <a:gd name="T36" fmla="*/ 27092 w 5966"/>
                <a:gd name="T37" fmla="*/ 6468 h 3064"/>
                <a:gd name="T38" fmla="*/ 12356 w 5966"/>
                <a:gd name="T39" fmla="*/ 2610 h 3064"/>
                <a:gd name="T40" fmla="*/ 3854 w 5966"/>
                <a:gd name="T41" fmla="*/ 681 h 3064"/>
                <a:gd name="T42" fmla="*/ 340 w 5966"/>
                <a:gd name="T43" fmla="*/ 0 h 3064"/>
                <a:gd name="T44" fmla="*/ 2607 w 5966"/>
                <a:gd name="T45" fmla="*/ 908 h 3064"/>
                <a:gd name="T46" fmla="*/ 23011 w 5966"/>
                <a:gd name="T47" fmla="*/ 7829 h 3064"/>
                <a:gd name="T48" fmla="*/ 50103 w 5966"/>
                <a:gd name="T49" fmla="*/ 17814 h 3064"/>
                <a:gd name="T50" fmla="*/ 73114 w 5966"/>
                <a:gd name="T51" fmla="*/ 26551 h 3064"/>
                <a:gd name="T52" fmla="*/ 99752 w 5966"/>
                <a:gd name="T53" fmla="*/ 36877 h 3064"/>
                <a:gd name="T54" fmla="*/ 129565 w 5966"/>
                <a:gd name="T55" fmla="*/ 49018 h 3064"/>
                <a:gd name="T56" fmla="*/ 162211 w 5966"/>
                <a:gd name="T57" fmla="*/ 62747 h 3064"/>
                <a:gd name="T58" fmla="*/ 197464 w 5966"/>
                <a:gd name="T59" fmla="*/ 78179 h 3064"/>
                <a:gd name="T60" fmla="*/ 234758 w 5966"/>
                <a:gd name="T61" fmla="*/ 95199 h 3064"/>
                <a:gd name="T62" fmla="*/ 274092 w 5966"/>
                <a:gd name="T63" fmla="*/ 113807 h 3064"/>
                <a:gd name="T64" fmla="*/ 314786 w 5966"/>
                <a:gd name="T65" fmla="*/ 134005 h 3064"/>
                <a:gd name="T66" fmla="*/ 356728 w 5966"/>
                <a:gd name="T67" fmla="*/ 155790 h 3064"/>
                <a:gd name="T68" fmla="*/ 399349 w 5966"/>
                <a:gd name="T69" fmla="*/ 179164 h 3064"/>
                <a:gd name="T70" fmla="*/ 442537 w 5966"/>
                <a:gd name="T71" fmla="*/ 204014 h 3064"/>
                <a:gd name="T72" fmla="*/ 504542 w 5966"/>
                <a:gd name="T73" fmla="*/ 241912 h 3064"/>
                <a:gd name="T74" fmla="*/ 569381 w 5966"/>
                <a:gd name="T75" fmla="*/ 281625 h 3064"/>
                <a:gd name="T76" fmla="*/ 615517 w 5966"/>
                <a:gd name="T77" fmla="*/ 309992 h 3064"/>
                <a:gd name="T78" fmla="*/ 646123 w 5966"/>
                <a:gd name="T79" fmla="*/ 328827 h 3064"/>
                <a:gd name="T80" fmla="*/ 664259 w 5966"/>
                <a:gd name="T81" fmla="*/ 340061 h 3064"/>
                <a:gd name="T82" fmla="*/ 673214 w 5966"/>
                <a:gd name="T83" fmla="*/ 345621 h 3064"/>
                <a:gd name="T84" fmla="*/ 676048 w 5966"/>
                <a:gd name="T85" fmla="*/ 347550 h 3064"/>
                <a:gd name="T86" fmla="*/ 676048 w 5966"/>
                <a:gd name="T87" fmla="*/ 347550 h 306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966"/>
                <a:gd name="T133" fmla="*/ 0 h 3064"/>
                <a:gd name="T134" fmla="*/ 5966 w 5966"/>
                <a:gd name="T135" fmla="*/ 3064 h 306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966" h="3064">
                  <a:moveTo>
                    <a:pt x="5962" y="3062"/>
                  </a:moveTo>
                  <a:lnTo>
                    <a:pt x="5934" y="3041"/>
                  </a:lnTo>
                  <a:lnTo>
                    <a:pt x="5850" y="2980"/>
                  </a:lnTo>
                  <a:lnTo>
                    <a:pt x="5718" y="2884"/>
                  </a:lnTo>
                  <a:lnTo>
                    <a:pt x="5541" y="2758"/>
                  </a:lnTo>
                  <a:lnTo>
                    <a:pt x="5438" y="2684"/>
                  </a:lnTo>
                  <a:lnTo>
                    <a:pt x="5325" y="2606"/>
                  </a:lnTo>
                  <a:lnTo>
                    <a:pt x="5205" y="2522"/>
                  </a:lnTo>
                  <a:lnTo>
                    <a:pt x="5076" y="2434"/>
                  </a:lnTo>
                  <a:lnTo>
                    <a:pt x="4940" y="2341"/>
                  </a:lnTo>
                  <a:lnTo>
                    <a:pt x="4798" y="2245"/>
                  </a:lnTo>
                  <a:lnTo>
                    <a:pt x="4650" y="2147"/>
                  </a:lnTo>
                  <a:lnTo>
                    <a:pt x="4495" y="2045"/>
                  </a:lnTo>
                  <a:lnTo>
                    <a:pt x="4337" y="1942"/>
                  </a:lnTo>
                  <a:lnTo>
                    <a:pt x="4175" y="1839"/>
                  </a:lnTo>
                  <a:lnTo>
                    <a:pt x="4010" y="1734"/>
                  </a:lnTo>
                  <a:lnTo>
                    <a:pt x="3841" y="1630"/>
                  </a:lnTo>
                  <a:lnTo>
                    <a:pt x="3671" y="1526"/>
                  </a:lnTo>
                  <a:lnTo>
                    <a:pt x="3500" y="1424"/>
                  </a:lnTo>
                  <a:lnTo>
                    <a:pt x="3326" y="1323"/>
                  </a:lnTo>
                  <a:lnTo>
                    <a:pt x="3154" y="1225"/>
                  </a:lnTo>
                  <a:lnTo>
                    <a:pt x="2981" y="1130"/>
                  </a:lnTo>
                  <a:lnTo>
                    <a:pt x="2810" y="1038"/>
                  </a:lnTo>
                  <a:lnTo>
                    <a:pt x="2641" y="951"/>
                  </a:lnTo>
                  <a:lnTo>
                    <a:pt x="2474" y="869"/>
                  </a:lnTo>
                  <a:lnTo>
                    <a:pt x="2310" y="791"/>
                  </a:lnTo>
                  <a:lnTo>
                    <a:pt x="2150" y="720"/>
                  </a:lnTo>
                  <a:lnTo>
                    <a:pt x="1995" y="655"/>
                  </a:lnTo>
                  <a:lnTo>
                    <a:pt x="1843" y="598"/>
                  </a:lnTo>
                  <a:lnTo>
                    <a:pt x="1562" y="496"/>
                  </a:lnTo>
                  <a:lnTo>
                    <a:pt x="1310" y="408"/>
                  </a:lnTo>
                  <a:lnTo>
                    <a:pt x="1086" y="329"/>
                  </a:lnTo>
                  <a:lnTo>
                    <a:pt x="889" y="263"/>
                  </a:lnTo>
                  <a:lnTo>
                    <a:pt x="715" y="204"/>
                  </a:lnTo>
                  <a:lnTo>
                    <a:pt x="565" y="156"/>
                  </a:lnTo>
                  <a:lnTo>
                    <a:pt x="437" y="117"/>
                  </a:lnTo>
                  <a:lnTo>
                    <a:pt x="328" y="83"/>
                  </a:lnTo>
                  <a:lnTo>
                    <a:pt x="239" y="57"/>
                  </a:lnTo>
                  <a:lnTo>
                    <a:pt x="166" y="38"/>
                  </a:lnTo>
                  <a:lnTo>
                    <a:pt x="109" y="23"/>
                  </a:lnTo>
                  <a:lnTo>
                    <a:pt x="65" y="13"/>
                  </a:lnTo>
                  <a:lnTo>
                    <a:pt x="34" y="6"/>
                  </a:lnTo>
                  <a:lnTo>
                    <a:pt x="14" y="2"/>
                  </a:lnTo>
                  <a:lnTo>
                    <a:pt x="3" y="0"/>
                  </a:lnTo>
                  <a:lnTo>
                    <a:pt x="0" y="0"/>
                  </a:lnTo>
                  <a:lnTo>
                    <a:pt x="23" y="8"/>
                  </a:lnTo>
                  <a:lnTo>
                    <a:pt x="92" y="31"/>
                  </a:lnTo>
                  <a:lnTo>
                    <a:pt x="203" y="69"/>
                  </a:lnTo>
                  <a:lnTo>
                    <a:pt x="354" y="124"/>
                  </a:lnTo>
                  <a:lnTo>
                    <a:pt x="442" y="157"/>
                  </a:lnTo>
                  <a:lnTo>
                    <a:pt x="539" y="193"/>
                  </a:lnTo>
                  <a:lnTo>
                    <a:pt x="645" y="234"/>
                  </a:lnTo>
                  <a:lnTo>
                    <a:pt x="759" y="278"/>
                  </a:lnTo>
                  <a:lnTo>
                    <a:pt x="880" y="325"/>
                  </a:lnTo>
                  <a:lnTo>
                    <a:pt x="1008" y="376"/>
                  </a:lnTo>
                  <a:lnTo>
                    <a:pt x="1143" y="432"/>
                  </a:lnTo>
                  <a:lnTo>
                    <a:pt x="1284" y="490"/>
                  </a:lnTo>
                  <a:lnTo>
                    <a:pt x="1431" y="553"/>
                  </a:lnTo>
                  <a:lnTo>
                    <a:pt x="1583" y="618"/>
                  </a:lnTo>
                  <a:lnTo>
                    <a:pt x="1742" y="689"/>
                  </a:lnTo>
                  <a:lnTo>
                    <a:pt x="1904" y="761"/>
                  </a:lnTo>
                  <a:lnTo>
                    <a:pt x="2071" y="839"/>
                  </a:lnTo>
                  <a:lnTo>
                    <a:pt x="2243" y="918"/>
                  </a:lnTo>
                  <a:lnTo>
                    <a:pt x="2418" y="1003"/>
                  </a:lnTo>
                  <a:lnTo>
                    <a:pt x="2596" y="1089"/>
                  </a:lnTo>
                  <a:lnTo>
                    <a:pt x="2777" y="1181"/>
                  </a:lnTo>
                  <a:lnTo>
                    <a:pt x="2960" y="1275"/>
                  </a:lnTo>
                  <a:lnTo>
                    <a:pt x="3147" y="1373"/>
                  </a:lnTo>
                  <a:lnTo>
                    <a:pt x="3334" y="1474"/>
                  </a:lnTo>
                  <a:lnTo>
                    <a:pt x="3523" y="1579"/>
                  </a:lnTo>
                  <a:lnTo>
                    <a:pt x="3713" y="1688"/>
                  </a:lnTo>
                  <a:lnTo>
                    <a:pt x="3904" y="1798"/>
                  </a:lnTo>
                  <a:lnTo>
                    <a:pt x="4094" y="1914"/>
                  </a:lnTo>
                  <a:lnTo>
                    <a:pt x="4451" y="2132"/>
                  </a:lnTo>
                  <a:lnTo>
                    <a:pt x="4760" y="2320"/>
                  </a:lnTo>
                  <a:lnTo>
                    <a:pt x="5023" y="2482"/>
                  </a:lnTo>
                  <a:lnTo>
                    <a:pt x="5245" y="2618"/>
                  </a:lnTo>
                  <a:lnTo>
                    <a:pt x="5430" y="2732"/>
                  </a:lnTo>
                  <a:lnTo>
                    <a:pt x="5580" y="2823"/>
                  </a:lnTo>
                  <a:lnTo>
                    <a:pt x="5700" y="2898"/>
                  </a:lnTo>
                  <a:lnTo>
                    <a:pt x="5792" y="2954"/>
                  </a:lnTo>
                  <a:lnTo>
                    <a:pt x="5860" y="2997"/>
                  </a:lnTo>
                  <a:lnTo>
                    <a:pt x="5908" y="3027"/>
                  </a:lnTo>
                  <a:lnTo>
                    <a:pt x="5939" y="3046"/>
                  </a:lnTo>
                  <a:lnTo>
                    <a:pt x="5957" y="3058"/>
                  </a:lnTo>
                  <a:lnTo>
                    <a:pt x="5964" y="3063"/>
                  </a:lnTo>
                  <a:lnTo>
                    <a:pt x="5966" y="3064"/>
                  </a:lnTo>
                  <a:lnTo>
                    <a:pt x="5964" y="3063"/>
                  </a:lnTo>
                  <a:lnTo>
                    <a:pt x="5962" y="3062"/>
                  </a:lnTo>
                  <a:close/>
                </a:path>
              </a:pathLst>
            </a:custGeom>
            <a:solidFill>
              <a:srgbClr val="BB82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303" name="Freeform 251">
              <a:extLst>
                <a:ext uri="{FF2B5EF4-FFF2-40B4-BE49-F238E27FC236}">
                  <a16:creationId xmlns:a16="http://schemas.microsoft.com/office/drawing/2014/main" id="{803F59BB-9455-42CA-B248-3DC7CDC2FAC9}"/>
                </a:ext>
              </a:extLst>
            </p:cNvPr>
            <p:cNvSpPr>
              <a:spLocks/>
            </p:cNvSpPr>
            <p:nvPr/>
          </p:nvSpPr>
          <p:spPr bwMode="auto">
            <a:xfrm>
              <a:off x="7326496" y="3154362"/>
              <a:ext cx="693738" cy="311150"/>
            </a:xfrm>
            <a:custGeom>
              <a:avLst/>
              <a:gdLst>
                <a:gd name="T0" fmla="*/ 689995 w 6116"/>
                <a:gd name="T1" fmla="*/ 308663 h 2752"/>
                <a:gd name="T2" fmla="*/ 664586 w 6116"/>
                <a:gd name="T3" fmla="*/ 292947 h 2752"/>
                <a:gd name="T4" fmla="*/ 618534 w 6116"/>
                <a:gd name="T5" fmla="*/ 265133 h 2752"/>
                <a:gd name="T6" fmla="*/ 573389 w 6116"/>
                <a:gd name="T7" fmla="*/ 238450 h 2752"/>
                <a:gd name="T8" fmla="*/ 539360 w 6116"/>
                <a:gd name="T9" fmla="*/ 218890 h 2752"/>
                <a:gd name="T10" fmla="*/ 502722 w 6116"/>
                <a:gd name="T11" fmla="*/ 198539 h 2752"/>
                <a:gd name="T12" fmla="*/ 464382 w 6116"/>
                <a:gd name="T13" fmla="*/ 177622 h 2752"/>
                <a:gd name="T14" fmla="*/ 424795 w 6116"/>
                <a:gd name="T15" fmla="*/ 156819 h 2752"/>
                <a:gd name="T16" fmla="*/ 384641 w 6116"/>
                <a:gd name="T17" fmla="*/ 136580 h 2752"/>
                <a:gd name="T18" fmla="*/ 344374 w 6116"/>
                <a:gd name="T19" fmla="*/ 117360 h 2752"/>
                <a:gd name="T20" fmla="*/ 304786 w 6116"/>
                <a:gd name="T21" fmla="*/ 99722 h 2752"/>
                <a:gd name="T22" fmla="*/ 266447 w 6116"/>
                <a:gd name="T23" fmla="*/ 83893 h 2752"/>
                <a:gd name="T24" fmla="*/ 229809 w 6116"/>
                <a:gd name="T25" fmla="*/ 70551 h 2752"/>
                <a:gd name="T26" fmla="*/ 179787 w 6116"/>
                <a:gd name="T27" fmla="*/ 55062 h 2752"/>
                <a:gd name="T28" fmla="*/ 125000 w 6116"/>
                <a:gd name="T29" fmla="*/ 38328 h 2752"/>
                <a:gd name="T30" fmla="*/ 82237 w 6116"/>
                <a:gd name="T31" fmla="*/ 25326 h 2752"/>
                <a:gd name="T32" fmla="*/ 50136 w 6116"/>
                <a:gd name="T33" fmla="*/ 15490 h 2752"/>
                <a:gd name="T34" fmla="*/ 27450 w 6116"/>
                <a:gd name="T35" fmla="*/ 8480 h 2752"/>
                <a:gd name="T36" fmla="*/ 12477 w 6116"/>
                <a:gd name="T37" fmla="*/ 3957 h 2752"/>
                <a:gd name="T38" fmla="*/ 3857 w 6116"/>
                <a:gd name="T39" fmla="*/ 1357 h 2752"/>
                <a:gd name="T40" fmla="*/ 340 w 6116"/>
                <a:gd name="T41" fmla="*/ 113 h 2752"/>
                <a:gd name="T42" fmla="*/ 2609 w 6116"/>
                <a:gd name="T43" fmla="*/ 905 h 2752"/>
                <a:gd name="T44" fmla="*/ 23480 w 6116"/>
                <a:gd name="T45" fmla="*/ 6784 h 2752"/>
                <a:gd name="T46" fmla="*/ 50930 w 6116"/>
                <a:gd name="T47" fmla="*/ 15150 h 2752"/>
                <a:gd name="T48" fmla="*/ 74410 w 6116"/>
                <a:gd name="T49" fmla="*/ 22726 h 2752"/>
                <a:gd name="T50" fmla="*/ 101520 w 6116"/>
                <a:gd name="T51" fmla="*/ 31658 h 2752"/>
                <a:gd name="T52" fmla="*/ 131919 w 6116"/>
                <a:gd name="T53" fmla="*/ 42173 h 2752"/>
                <a:gd name="T54" fmla="*/ 165268 w 6116"/>
                <a:gd name="T55" fmla="*/ 54157 h 2752"/>
                <a:gd name="T56" fmla="*/ 201338 w 6116"/>
                <a:gd name="T57" fmla="*/ 67612 h 2752"/>
                <a:gd name="T58" fmla="*/ 239564 w 6116"/>
                <a:gd name="T59" fmla="*/ 82649 h 2752"/>
                <a:gd name="T60" fmla="*/ 279718 w 6116"/>
                <a:gd name="T61" fmla="*/ 99156 h 2752"/>
                <a:gd name="T62" fmla="*/ 321461 w 6116"/>
                <a:gd name="T63" fmla="*/ 117247 h 2752"/>
                <a:gd name="T64" fmla="*/ 364451 w 6116"/>
                <a:gd name="T65" fmla="*/ 136693 h 2752"/>
                <a:gd name="T66" fmla="*/ 408348 w 6116"/>
                <a:gd name="T67" fmla="*/ 157723 h 2752"/>
                <a:gd name="T68" fmla="*/ 452813 w 6116"/>
                <a:gd name="T69" fmla="*/ 180449 h 2752"/>
                <a:gd name="T70" fmla="*/ 516787 w 6116"/>
                <a:gd name="T71" fmla="*/ 214707 h 2752"/>
                <a:gd name="T72" fmla="*/ 583597 w 6116"/>
                <a:gd name="T73" fmla="*/ 250887 h 2752"/>
                <a:gd name="T74" fmla="*/ 631125 w 6116"/>
                <a:gd name="T75" fmla="*/ 276666 h 2752"/>
                <a:gd name="T76" fmla="*/ 662658 w 6116"/>
                <a:gd name="T77" fmla="*/ 293851 h 2752"/>
                <a:gd name="T78" fmla="*/ 681488 w 6116"/>
                <a:gd name="T79" fmla="*/ 304140 h 2752"/>
                <a:gd name="T80" fmla="*/ 690675 w 6116"/>
                <a:gd name="T81" fmla="*/ 309228 h 2752"/>
                <a:gd name="T82" fmla="*/ 693625 w 6116"/>
                <a:gd name="T83" fmla="*/ 311037 h 2752"/>
                <a:gd name="T84" fmla="*/ 693511 w 6116"/>
                <a:gd name="T85" fmla="*/ 311037 h 27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116"/>
                <a:gd name="T130" fmla="*/ 0 h 2752"/>
                <a:gd name="T131" fmla="*/ 6116 w 6116"/>
                <a:gd name="T132" fmla="*/ 2752 h 275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116" h="2752">
                  <a:moveTo>
                    <a:pt x="6113" y="2750"/>
                  </a:moveTo>
                  <a:lnTo>
                    <a:pt x="6083" y="2730"/>
                  </a:lnTo>
                  <a:lnTo>
                    <a:pt x="5997" y="2677"/>
                  </a:lnTo>
                  <a:lnTo>
                    <a:pt x="5859" y="2591"/>
                  </a:lnTo>
                  <a:lnTo>
                    <a:pt x="5677" y="2479"/>
                  </a:lnTo>
                  <a:lnTo>
                    <a:pt x="5453" y="2345"/>
                  </a:lnTo>
                  <a:lnTo>
                    <a:pt x="5195" y="2191"/>
                  </a:lnTo>
                  <a:lnTo>
                    <a:pt x="5055" y="2109"/>
                  </a:lnTo>
                  <a:lnTo>
                    <a:pt x="4908" y="2023"/>
                  </a:lnTo>
                  <a:lnTo>
                    <a:pt x="4755" y="1936"/>
                  </a:lnTo>
                  <a:lnTo>
                    <a:pt x="4595" y="1846"/>
                  </a:lnTo>
                  <a:lnTo>
                    <a:pt x="4432" y="1756"/>
                  </a:lnTo>
                  <a:lnTo>
                    <a:pt x="4265" y="1663"/>
                  </a:lnTo>
                  <a:lnTo>
                    <a:pt x="4094" y="1571"/>
                  </a:lnTo>
                  <a:lnTo>
                    <a:pt x="3921" y="1479"/>
                  </a:lnTo>
                  <a:lnTo>
                    <a:pt x="3745" y="1387"/>
                  </a:lnTo>
                  <a:lnTo>
                    <a:pt x="3568" y="1296"/>
                  </a:lnTo>
                  <a:lnTo>
                    <a:pt x="3391" y="1208"/>
                  </a:lnTo>
                  <a:lnTo>
                    <a:pt x="3213" y="1121"/>
                  </a:lnTo>
                  <a:lnTo>
                    <a:pt x="3036" y="1038"/>
                  </a:lnTo>
                  <a:lnTo>
                    <a:pt x="2861" y="958"/>
                  </a:lnTo>
                  <a:lnTo>
                    <a:pt x="2687" y="882"/>
                  </a:lnTo>
                  <a:lnTo>
                    <a:pt x="2516" y="809"/>
                  </a:lnTo>
                  <a:lnTo>
                    <a:pt x="2349" y="742"/>
                  </a:lnTo>
                  <a:lnTo>
                    <a:pt x="2184" y="680"/>
                  </a:lnTo>
                  <a:lnTo>
                    <a:pt x="2026" y="624"/>
                  </a:lnTo>
                  <a:lnTo>
                    <a:pt x="1872" y="574"/>
                  </a:lnTo>
                  <a:lnTo>
                    <a:pt x="1585" y="487"/>
                  </a:lnTo>
                  <a:lnTo>
                    <a:pt x="1329" y="408"/>
                  </a:lnTo>
                  <a:lnTo>
                    <a:pt x="1102" y="339"/>
                  </a:lnTo>
                  <a:lnTo>
                    <a:pt x="901" y="277"/>
                  </a:lnTo>
                  <a:lnTo>
                    <a:pt x="725" y="224"/>
                  </a:lnTo>
                  <a:lnTo>
                    <a:pt x="572" y="177"/>
                  </a:lnTo>
                  <a:lnTo>
                    <a:pt x="442" y="137"/>
                  </a:lnTo>
                  <a:lnTo>
                    <a:pt x="333" y="103"/>
                  </a:lnTo>
                  <a:lnTo>
                    <a:pt x="242" y="75"/>
                  </a:lnTo>
                  <a:lnTo>
                    <a:pt x="168" y="53"/>
                  </a:lnTo>
                  <a:lnTo>
                    <a:pt x="110" y="35"/>
                  </a:lnTo>
                  <a:lnTo>
                    <a:pt x="65" y="22"/>
                  </a:lnTo>
                  <a:lnTo>
                    <a:pt x="34" y="12"/>
                  </a:lnTo>
                  <a:lnTo>
                    <a:pt x="14" y="5"/>
                  </a:lnTo>
                  <a:lnTo>
                    <a:pt x="3" y="1"/>
                  </a:lnTo>
                  <a:lnTo>
                    <a:pt x="0" y="0"/>
                  </a:lnTo>
                  <a:lnTo>
                    <a:pt x="23" y="8"/>
                  </a:lnTo>
                  <a:lnTo>
                    <a:pt x="94" y="27"/>
                  </a:lnTo>
                  <a:lnTo>
                    <a:pt x="207" y="60"/>
                  </a:lnTo>
                  <a:lnTo>
                    <a:pt x="359" y="106"/>
                  </a:lnTo>
                  <a:lnTo>
                    <a:pt x="449" y="134"/>
                  </a:lnTo>
                  <a:lnTo>
                    <a:pt x="548" y="166"/>
                  </a:lnTo>
                  <a:lnTo>
                    <a:pt x="656" y="201"/>
                  </a:lnTo>
                  <a:lnTo>
                    <a:pt x="772" y="239"/>
                  </a:lnTo>
                  <a:lnTo>
                    <a:pt x="895" y="280"/>
                  </a:lnTo>
                  <a:lnTo>
                    <a:pt x="1026" y="325"/>
                  </a:lnTo>
                  <a:lnTo>
                    <a:pt x="1163" y="373"/>
                  </a:lnTo>
                  <a:lnTo>
                    <a:pt x="1307" y="424"/>
                  </a:lnTo>
                  <a:lnTo>
                    <a:pt x="1457" y="479"/>
                  </a:lnTo>
                  <a:lnTo>
                    <a:pt x="1614" y="537"/>
                  </a:lnTo>
                  <a:lnTo>
                    <a:pt x="1775" y="598"/>
                  </a:lnTo>
                  <a:lnTo>
                    <a:pt x="1941" y="663"/>
                  </a:lnTo>
                  <a:lnTo>
                    <a:pt x="2112" y="731"/>
                  </a:lnTo>
                  <a:lnTo>
                    <a:pt x="2287" y="802"/>
                  </a:lnTo>
                  <a:lnTo>
                    <a:pt x="2466" y="877"/>
                  </a:lnTo>
                  <a:lnTo>
                    <a:pt x="2649" y="955"/>
                  </a:lnTo>
                  <a:lnTo>
                    <a:pt x="2834" y="1037"/>
                  </a:lnTo>
                  <a:lnTo>
                    <a:pt x="3023" y="1121"/>
                  </a:lnTo>
                  <a:lnTo>
                    <a:pt x="3213" y="1209"/>
                  </a:lnTo>
                  <a:lnTo>
                    <a:pt x="3406" y="1300"/>
                  </a:lnTo>
                  <a:lnTo>
                    <a:pt x="3600" y="1395"/>
                  </a:lnTo>
                  <a:lnTo>
                    <a:pt x="3796" y="1494"/>
                  </a:lnTo>
                  <a:lnTo>
                    <a:pt x="3992" y="1596"/>
                  </a:lnTo>
                  <a:lnTo>
                    <a:pt x="4188" y="1700"/>
                  </a:lnTo>
                  <a:lnTo>
                    <a:pt x="4556" y="1899"/>
                  </a:lnTo>
                  <a:lnTo>
                    <a:pt x="4874" y="2072"/>
                  </a:lnTo>
                  <a:lnTo>
                    <a:pt x="5145" y="2219"/>
                  </a:lnTo>
                  <a:lnTo>
                    <a:pt x="5374" y="2344"/>
                  </a:lnTo>
                  <a:lnTo>
                    <a:pt x="5564" y="2447"/>
                  </a:lnTo>
                  <a:lnTo>
                    <a:pt x="5719" y="2532"/>
                  </a:lnTo>
                  <a:lnTo>
                    <a:pt x="5842" y="2599"/>
                  </a:lnTo>
                  <a:lnTo>
                    <a:pt x="5937" y="2651"/>
                  </a:lnTo>
                  <a:lnTo>
                    <a:pt x="6008" y="2690"/>
                  </a:lnTo>
                  <a:lnTo>
                    <a:pt x="6057" y="2717"/>
                  </a:lnTo>
                  <a:lnTo>
                    <a:pt x="6089" y="2735"/>
                  </a:lnTo>
                  <a:lnTo>
                    <a:pt x="6107" y="2745"/>
                  </a:lnTo>
                  <a:lnTo>
                    <a:pt x="6115" y="2751"/>
                  </a:lnTo>
                  <a:lnTo>
                    <a:pt x="6116" y="2752"/>
                  </a:lnTo>
                  <a:lnTo>
                    <a:pt x="6114" y="2751"/>
                  </a:lnTo>
                  <a:lnTo>
                    <a:pt x="6113" y="2750"/>
                  </a:lnTo>
                  <a:close/>
                </a:path>
              </a:pathLst>
            </a:custGeom>
            <a:solidFill>
              <a:srgbClr val="BB82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304" name="Freeform 252">
              <a:extLst>
                <a:ext uri="{FF2B5EF4-FFF2-40B4-BE49-F238E27FC236}">
                  <a16:creationId xmlns:a16="http://schemas.microsoft.com/office/drawing/2014/main" id="{F285A8FD-0509-435E-BCC0-90C93117526A}"/>
                </a:ext>
              </a:extLst>
            </p:cNvPr>
            <p:cNvSpPr>
              <a:spLocks/>
            </p:cNvSpPr>
            <p:nvPr/>
          </p:nvSpPr>
          <p:spPr bwMode="auto">
            <a:xfrm>
              <a:off x="8113896" y="3178174"/>
              <a:ext cx="693738" cy="312738"/>
            </a:xfrm>
            <a:custGeom>
              <a:avLst/>
              <a:gdLst>
                <a:gd name="T0" fmla="*/ 3742 w 6118"/>
                <a:gd name="T1" fmla="*/ 310351 h 2751"/>
                <a:gd name="T2" fmla="*/ 29142 w 6118"/>
                <a:gd name="T3" fmla="*/ 294549 h 2751"/>
                <a:gd name="T4" fmla="*/ 62026 w 6118"/>
                <a:gd name="T5" fmla="*/ 274427 h 2751"/>
                <a:gd name="T6" fmla="*/ 89354 w 6118"/>
                <a:gd name="T7" fmla="*/ 257944 h 2751"/>
                <a:gd name="T8" fmla="*/ 120310 w 6118"/>
                <a:gd name="T9" fmla="*/ 239754 h 2751"/>
                <a:gd name="T10" fmla="*/ 154555 w 6118"/>
                <a:gd name="T11" fmla="*/ 219974 h 2751"/>
                <a:gd name="T12" fmla="*/ 190954 w 6118"/>
                <a:gd name="T13" fmla="*/ 199511 h 2751"/>
                <a:gd name="T14" fmla="*/ 229394 w 6118"/>
                <a:gd name="T15" fmla="*/ 178480 h 2751"/>
                <a:gd name="T16" fmla="*/ 268968 w 6118"/>
                <a:gd name="T17" fmla="*/ 157676 h 2751"/>
                <a:gd name="T18" fmla="*/ 309109 w 6118"/>
                <a:gd name="T19" fmla="*/ 137214 h 2751"/>
                <a:gd name="T20" fmla="*/ 349250 w 6118"/>
                <a:gd name="T21" fmla="*/ 117888 h 2751"/>
                <a:gd name="T22" fmla="*/ 388938 w 6118"/>
                <a:gd name="T23" fmla="*/ 100040 h 2751"/>
                <a:gd name="T24" fmla="*/ 427378 w 6118"/>
                <a:gd name="T25" fmla="*/ 84238 h 2751"/>
                <a:gd name="T26" fmla="*/ 463890 w 6118"/>
                <a:gd name="T27" fmla="*/ 70824 h 2751"/>
                <a:gd name="T28" fmla="*/ 513783 w 6118"/>
                <a:gd name="T29" fmla="*/ 55249 h 2751"/>
                <a:gd name="T30" fmla="*/ 568666 w 6118"/>
                <a:gd name="T31" fmla="*/ 38424 h 2751"/>
                <a:gd name="T32" fmla="*/ 611415 w 6118"/>
                <a:gd name="T33" fmla="*/ 25237 h 2751"/>
                <a:gd name="T34" fmla="*/ 643392 w 6118"/>
                <a:gd name="T35" fmla="*/ 15461 h 2751"/>
                <a:gd name="T36" fmla="*/ 666297 w 6118"/>
                <a:gd name="T37" fmla="*/ 8412 h 2751"/>
                <a:gd name="T38" fmla="*/ 681151 w 6118"/>
                <a:gd name="T39" fmla="*/ 3865 h 2751"/>
                <a:gd name="T40" fmla="*/ 689656 w 6118"/>
                <a:gd name="T41" fmla="*/ 1250 h 2751"/>
                <a:gd name="T42" fmla="*/ 693398 w 6118"/>
                <a:gd name="T43" fmla="*/ 114 h 2751"/>
                <a:gd name="T44" fmla="*/ 690903 w 6118"/>
                <a:gd name="T45" fmla="*/ 796 h 2751"/>
                <a:gd name="T46" fmla="*/ 670266 w 6118"/>
                <a:gd name="T47" fmla="*/ 6707 h 2751"/>
                <a:gd name="T48" fmla="*/ 642711 w 6118"/>
                <a:gd name="T49" fmla="*/ 15233 h 2751"/>
                <a:gd name="T50" fmla="*/ 619125 w 6118"/>
                <a:gd name="T51" fmla="*/ 22736 h 2751"/>
                <a:gd name="T52" fmla="*/ 592025 w 6118"/>
                <a:gd name="T53" fmla="*/ 31717 h 2751"/>
                <a:gd name="T54" fmla="*/ 561635 w 6118"/>
                <a:gd name="T55" fmla="*/ 42290 h 2751"/>
                <a:gd name="T56" fmla="*/ 528298 w 6118"/>
                <a:gd name="T57" fmla="*/ 54340 h 2751"/>
                <a:gd name="T58" fmla="*/ 492352 w 6118"/>
                <a:gd name="T59" fmla="*/ 67868 h 2751"/>
                <a:gd name="T60" fmla="*/ 454139 w 6118"/>
                <a:gd name="T61" fmla="*/ 82988 h 2751"/>
                <a:gd name="T62" fmla="*/ 413884 w 6118"/>
                <a:gd name="T63" fmla="*/ 99585 h 2751"/>
                <a:gd name="T64" fmla="*/ 372156 w 6118"/>
                <a:gd name="T65" fmla="*/ 117660 h 2751"/>
                <a:gd name="T66" fmla="*/ 329180 w 6118"/>
                <a:gd name="T67" fmla="*/ 137327 h 2751"/>
                <a:gd name="T68" fmla="*/ 285410 w 6118"/>
                <a:gd name="T69" fmla="*/ 158586 h 2751"/>
                <a:gd name="T70" fmla="*/ 240960 w 6118"/>
                <a:gd name="T71" fmla="*/ 181208 h 2751"/>
                <a:gd name="T72" fmla="*/ 177006 w 6118"/>
                <a:gd name="T73" fmla="*/ 215768 h 2751"/>
                <a:gd name="T74" fmla="*/ 110218 w 6118"/>
                <a:gd name="T75" fmla="*/ 252146 h 2751"/>
                <a:gd name="T76" fmla="*/ 62593 w 6118"/>
                <a:gd name="T77" fmla="*/ 278179 h 2751"/>
                <a:gd name="T78" fmla="*/ 31070 w 6118"/>
                <a:gd name="T79" fmla="*/ 295458 h 2751"/>
                <a:gd name="T80" fmla="*/ 12360 w 6118"/>
                <a:gd name="T81" fmla="*/ 305803 h 2751"/>
                <a:gd name="T82" fmla="*/ 3062 w 6118"/>
                <a:gd name="T83" fmla="*/ 310919 h 2751"/>
                <a:gd name="T84" fmla="*/ 113 w 6118"/>
                <a:gd name="T85" fmla="*/ 312624 h 2751"/>
                <a:gd name="T86" fmla="*/ 227 w 6118"/>
                <a:gd name="T87" fmla="*/ 312624 h 275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118"/>
                <a:gd name="T133" fmla="*/ 0 h 2751"/>
                <a:gd name="T134" fmla="*/ 6118 w 6118"/>
                <a:gd name="T135" fmla="*/ 2751 h 275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118" h="2751">
                  <a:moveTo>
                    <a:pt x="4" y="2749"/>
                  </a:moveTo>
                  <a:lnTo>
                    <a:pt x="33" y="2730"/>
                  </a:lnTo>
                  <a:lnTo>
                    <a:pt x="120" y="2675"/>
                  </a:lnTo>
                  <a:lnTo>
                    <a:pt x="257" y="2591"/>
                  </a:lnTo>
                  <a:lnTo>
                    <a:pt x="440" y="2478"/>
                  </a:lnTo>
                  <a:lnTo>
                    <a:pt x="547" y="2414"/>
                  </a:lnTo>
                  <a:lnTo>
                    <a:pt x="663" y="2343"/>
                  </a:lnTo>
                  <a:lnTo>
                    <a:pt x="788" y="2269"/>
                  </a:lnTo>
                  <a:lnTo>
                    <a:pt x="921" y="2190"/>
                  </a:lnTo>
                  <a:lnTo>
                    <a:pt x="1061" y="2109"/>
                  </a:lnTo>
                  <a:lnTo>
                    <a:pt x="1210" y="2023"/>
                  </a:lnTo>
                  <a:lnTo>
                    <a:pt x="1363" y="1935"/>
                  </a:lnTo>
                  <a:lnTo>
                    <a:pt x="1521" y="1846"/>
                  </a:lnTo>
                  <a:lnTo>
                    <a:pt x="1684" y="1755"/>
                  </a:lnTo>
                  <a:lnTo>
                    <a:pt x="1852" y="1662"/>
                  </a:lnTo>
                  <a:lnTo>
                    <a:pt x="2023" y="1570"/>
                  </a:lnTo>
                  <a:lnTo>
                    <a:pt x="2196" y="1478"/>
                  </a:lnTo>
                  <a:lnTo>
                    <a:pt x="2372" y="1387"/>
                  </a:lnTo>
                  <a:lnTo>
                    <a:pt x="2548" y="1296"/>
                  </a:lnTo>
                  <a:lnTo>
                    <a:pt x="2726" y="1207"/>
                  </a:lnTo>
                  <a:lnTo>
                    <a:pt x="2904" y="1121"/>
                  </a:lnTo>
                  <a:lnTo>
                    <a:pt x="3080" y="1037"/>
                  </a:lnTo>
                  <a:lnTo>
                    <a:pt x="3256" y="957"/>
                  </a:lnTo>
                  <a:lnTo>
                    <a:pt x="3430" y="880"/>
                  </a:lnTo>
                  <a:lnTo>
                    <a:pt x="3601" y="809"/>
                  </a:lnTo>
                  <a:lnTo>
                    <a:pt x="3769" y="741"/>
                  </a:lnTo>
                  <a:lnTo>
                    <a:pt x="3932" y="679"/>
                  </a:lnTo>
                  <a:lnTo>
                    <a:pt x="4091" y="623"/>
                  </a:lnTo>
                  <a:lnTo>
                    <a:pt x="4245" y="574"/>
                  </a:lnTo>
                  <a:lnTo>
                    <a:pt x="4531" y="486"/>
                  </a:lnTo>
                  <a:lnTo>
                    <a:pt x="4787" y="408"/>
                  </a:lnTo>
                  <a:lnTo>
                    <a:pt x="5015" y="338"/>
                  </a:lnTo>
                  <a:lnTo>
                    <a:pt x="5216" y="277"/>
                  </a:lnTo>
                  <a:lnTo>
                    <a:pt x="5392" y="222"/>
                  </a:lnTo>
                  <a:lnTo>
                    <a:pt x="5544" y="176"/>
                  </a:lnTo>
                  <a:lnTo>
                    <a:pt x="5674" y="136"/>
                  </a:lnTo>
                  <a:lnTo>
                    <a:pt x="5784" y="103"/>
                  </a:lnTo>
                  <a:lnTo>
                    <a:pt x="5876" y="74"/>
                  </a:lnTo>
                  <a:lnTo>
                    <a:pt x="5949" y="52"/>
                  </a:lnTo>
                  <a:lnTo>
                    <a:pt x="6007" y="34"/>
                  </a:lnTo>
                  <a:lnTo>
                    <a:pt x="6051" y="20"/>
                  </a:lnTo>
                  <a:lnTo>
                    <a:pt x="6082" y="11"/>
                  </a:lnTo>
                  <a:lnTo>
                    <a:pt x="6103" y="5"/>
                  </a:lnTo>
                  <a:lnTo>
                    <a:pt x="6115" y="1"/>
                  </a:lnTo>
                  <a:lnTo>
                    <a:pt x="6118" y="0"/>
                  </a:lnTo>
                  <a:lnTo>
                    <a:pt x="6093" y="7"/>
                  </a:lnTo>
                  <a:lnTo>
                    <a:pt x="6024" y="26"/>
                  </a:lnTo>
                  <a:lnTo>
                    <a:pt x="5911" y="59"/>
                  </a:lnTo>
                  <a:lnTo>
                    <a:pt x="5758" y="106"/>
                  </a:lnTo>
                  <a:lnTo>
                    <a:pt x="5668" y="134"/>
                  </a:lnTo>
                  <a:lnTo>
                    <a:pt x="5568" y="165"/>
                  </a:lnTo>
                  <a:lnTo>
                    <a:pt x="5460" y="200"/>
                  </a:lnTo>
                  <a:lnTo>
                    <a:pt x="5345" y="238"/>
                  </a:lnTo>
                  <a:lnTo>
                    <a:pt x="5221" y="279"/>
                  </a:lnTo>
                  <a:lnTo>
                    <a:pt x="5091" y="324"/>
                  </a:lnTo>
                  <a:lnTo>
                    <a:pt x="4953" y="372"/>
                  </a:lnTo>
                  <a:lnTo>
                    <a:pt x="4809" y="423"/>
                  </a:lnTo>
                  <a:lnTo>
                    <a:pt x="4659" y="478"/>
                  </a:lnTo>
                  <a:lnTo>
                    <a:pt x="4504" y="536"/>
                  </a:lnTo>
                  <a:lnTo>
                    <a:pt x="4342" y="597"/>
                  </a:lnTo>
                  <a:lnTo>
                    <a:pt x="4176" y="662"/>
                  </a:lnTo>
                  <a:lnTo>
                    <a:pt x="4005" y="730"/>
                  </a:lnTo>
                  <a:lnTo>
                    <a:pt x="3829" y="802"/>
                  </a:lnTo>
                  <a:lnTo>
                    <a:pt x="3650" y="876"/>
                  </a:lnTo>
                  <a:lnTo>
                    <a:pt x="3468" y="955"/>
                  </a:lnTo>
                  <a:lnTo>
                    <a:pt x="3282" y="1035"/>
                  </a:lnTo>
                  <a:lnTo>
                    <a:pt x="3094" y="1121"/>
                  </a:lnTo>
                  <a:lnTo>
                    <a:pt x="2903" y="1208"/>
                  </a:lnTo>
                  <a:lnTo>
                    <a:pt x="2711" y="1300"/>
                  </a:lnTo>
                  <a:lnTo>
                    <a:pt x="2517" y="1395"/>
                  </a:lnTo>
                  <a:lnTo>
                    <a:pt x="2321" y="1493"/>
                  </a:lnTo>
                  <a:lnTo>
                    <a:pt x="2125" y="1594"/>
                  </a:lnTo>
                  <a:lnTo>
                    <a:pt x="1928" y="1699"/>
                  </a:lnTo>
                  <a:lnTo>
                    <a:pt x="1561" y="1898"/>
                  </a:lnTo>
                  <a:lnTo>
                    <a:pt x="1244" y="2070"/>
                  </a:lnTo>
                  <a:lnTo>
                    <a:pt x="972" y="2218"/>
                  </a:lnTo>
                  <a:lnTo>
                    <a:pt x="743" y="2343"/>
                  </a:lnTo>
                  <a:lnTo>
                    <a:pt x="552" y="2447"/>
                  </a:lnTo>
                  <a:lnTo>
                    <a:pt x="398" y="2531"/>
                  </a:lnTo>
                  <a:lnTo>
                    <a:pt x="274" y="2599"/>
                  </a:lnTo>
                  <a:lnTo>
                    <a:pt x="179" y="2650"/>
                  </a:lnTo>
                  <a:lnTo>
                    <a:pt x="109" y="2690"/>
                  </a:lnTo>
                  <a:lnTo>
                    <a:pt x="59" y="2717"/>
                  </a:lnTo>
                  <a:lnTo>
                    <a:pt x="27" y="2735"/>
                  </a:lnTo>
                  <a:lnTo>
                    <a:pt x="9" y="2745"/>
                  </a:lnTo>
                  <a:lnTo>
                    <a:pt x="1" y="2750"/>
                  </a:lnTo>
                  <a:lnTo>
                    <a:pt x="0" y="2751"/>
                  </a:lnTo>
                  <a:lnTo>
                    <a:pt x="2" y="2750"/>
                  </a:lnTo>
                  <a:lnTo>
                    <a:pt x="4" y="2749"/>
                  </a:lnTo>
                  <a:close/>
                </a:path>
              </a:pathLst>
            </a:custGeom>
            <a:solidFill>
              <a:srgbClr val="BB82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pic>
        <p:nvPicPr>
          <p:cNvPr id="12297" name="Picture 49" descr="Detective001-noarm.png">
            <a:extLst>
              <a:ext uri="{FF2B5EF4-FFF2-40B4-BE49-F238E27FC236}">
                <a16:creationId xmlns:a16="http://schemas.microsoft.com/office/drawing/2014/main" id="{294DB21E-0413-4DC1-9794-BF843F24E29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21350" y="2473325"/>
            <a:ext cx="3154363" cy="377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I CCCU Fonts">
      <a:majorFont>
        <a:latin typeface="Humnst777 Blk BT"/>
        <a:ea typeface=""/>
        <a:cs typeface=""/>
      </a:majorFont>
      <a:minorFont>
        <a:latin typeface="Humnst777 B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araday template" id="{1057F04A-1661-4038-ADAB-54D9128E080D}" vid="{0299856B-66BC-4B2F-B0F6-9E906306D34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D2C587C2FCF14388C1202148308B9A" ma:contentTypeVersion="11" ma:contentTypeDescription="Create a new document." ma:contentTypeScope="" ma:versionID="da7e97034af559e71e76f0f8d7f21060">
  <xsd:schema xmlns:xsd="http://www.w3.org/2001/XMLSchema" xmlns:xs="http://www.w3.org/2001/XMLSchema" xmlns:p="http://schemas.microsoft.com/office/2006/metadata/properties" xmlns:ns2="e0805462-a546-41b7-a31a-0280ed549c30" xmlns:ns3="373133dd-4972-4be0-ad01-9b0192f69cef" targetNamespace="http://schemas.microsoft.com/office/2006/metadata/properties" ma:root="true" ma:fieldsID="3520c4e35b9669e2f70a646e95fba700" ns2:_="" ns3:_="">
    <xsd:import namespace="e0805462-a546-41b7-a31a-0280ed549c30"/>
    <xsd:import namespace="373133dd-4972-4be0-ad01-9b0192f69ce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805462-a546-41b7-a31a-0280ed549c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73133dd-4972-4be0-ad01-9b0192f69cef"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AAEC438-E299-4B26-AAAF-7E19477EFA41}"/>
</file>

<file path=customXml/itemProps2.xml><?xml version="1.0" encoding="utf-8"?>
<ds:datastoreItem xmlns:ds="http://schemas.openxmlformats.org/officeDocument/2006/customXml" ds:itemID="{2EE47EDC-2A55-4651-B096-B32B7DEB7E5E}"/>
</file>

<file path=customXml/itemProps3.xml><?xml version="1.0" encoding="utf-8"?>
<ds:datastoreItem xmlns:ds="http://schemas.openxmlformats.org/officeDocument/2006/customXml" ds:itemID="{A6A3D98F-77FD-47A7-8B6F-2A0483D42EA8}"/>
</file>

<file path=docProps/app.xml><?xml version="1.0" encoding="utf-8"?>
<Properties xmlns="http://schemas.openxmlformats.org/officeDocument/2006/extended-properties" xmlns:vt="http://schemas.openxmlformats.org/officeDocument/2006/docPropsVTypes">
  <Template>faraday template</Template>
  <TotalTime>0</TotalTime>
  <Words>828</Words>
  <Application>Microsoft Office PowerPoint</Application>
  <PresentationFormat>On-screen Show (4:3)</PresentationFormat>
  <Paragraphs>65</Paragraphs>
  <Slides>18</Slides>
  <Notes>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Arial</vt:lpstr>
      <vt:lpstr>Calibri</vt:lpstr>
      <vt:lpstr>Candy Round BTN</vt:lpstr>
      <vt:lpstr>Hot Mustard BTN</vt:lpstr>
      <vt:lpstr>Humnst777 Blk BT</vt:lpstr>
      <vt:lpstr>Humnst777 BT</vt:lpstr>
      <vt:lpstr>Tahoma</vt:lpstr>
      <vt:lpstr>Tempus Sans ITC</vt:lpstr>
      <vt:lpstr>Times New Roman</vt:lpstr>
      <vt:lpstr>Verdana</vt:lpstr>
      <vt:lpstr>1_Office Theme</vt:lpstr>
      <vt:lpstr>How did the Universe begin?  Was it created by God?</vt:lpstr>
      <vt:lpstr>Would You Believe It?</vt:lpstr>
      <vt:lpstr>PowerPoint Presentation</vt:lpstr>
      <vt:lpstr>PowerPoint Presentation</vt:lpstr>
      <vt:lpstr>When comparing science with religion, you could take one of these approaches:</vt:lpstr>
      <vt:lpstr>PowerPoint Presentation</vt:lpstr>
      <vt:lpstr>PowerPoint Presentation</vt:lpstr>
      <vt:lpstr>PowerPoint Presentation</vt:lpstr>
      <vt:lpstr>PowerPoint Presentation</vt:lpstr>
      <vt:lpstr>PowerPoint Presentation</vt:lpstr>
      <vt:lpstr>PowerPoint Presentation</vt:lpstr>
      <vt:lpstr>Science tells me, the Bible tells me...</vt:lpstr>
      <vt:lpstr>PowerPoint Presentation</vt:lpstr>
      <vt:lpstr>PowerPoint Presentation</vt:lpstr>
      <vt:lpstr>PowerPoint Presentation</vt:lpstr>
      <vt:lpstr>PowerPoint Presentation</vt:lpstr>
      <vt:lpstr>When comparing science with religion, you could take one of these approaches: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232</cp:revision>
  <dcterms:created xsi:type="dcterms:W3CDTF">2007-02-10T11:24:55Z</dcterms:created>
  <dcterms:modified xsi:type="dcterms:W3CDTF">2021-01-27T14:03:49Z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0x010100E6D2C587C2FCF14388C1202148308B9A</vt:lpwstr>
  </property>
</Properties>
</file>